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A05585-8305-464B-85E8-032FA580C65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9FC89-B28F-4E70-AADA-58DE65E4A35A}" v="23" dt="2023-09-12T13:43:32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n'gavouka" userId="82b7e100db03190b" providerId="LiveId" clId="{5379FC89-B28F-4E70-AADA-58DE65E4A35A}"/>
    <pc:docChg chg="undo custSel addSld delSld modSld addSection delSection modSection">
      <pc:chgData name="Louise n'gavouka" userId="82b7e100db03190b" providerId="LiveId" clId="{5379FC89-B28F-4E70-AADA-58DE65E4A35A}" dt="2023-09-12T16:06:09.480" v="2203" actId="2696"/>
      <pc:docMkLst>
        <pc:docMk/>
      </pc:docMkLst>
      <pc:sldChg chg="addSp modSp new mod setBg">
        <pc:chgData name="Louise n'gavouka" userId="82b7e100db03190b" providerId="LiveId" clId="{5379FC89-B28F-4E70-AADA-58DE65E4A35A}" dt="2023-09-12T12:34:29.532" v="60" actId="26606"/>
        <pc:sldMkLst>
          <pc:docMk/>
          <pc:sldMk cId="3187122643" sldId="256"/>
        </pc:sldMkLst>
        <pc:spChg chg="mod">
          <ac:chgData name="Louise n'gavouka" userId="82b7e100db03190b" providerId="LiveId" clId="{5379FC89-B28F-4E70-AADA-58DE65E4A35A}" dt="2023-09-12T12:34:29.532" v="60" actId="26606"/>
          <ac:spMkLst>
            <pc:docMk/>
            <pc:sldMk cId="3187122643" sldId="256"/>
            <ac:spMk id="2" creationId="{35071424-8C20-27D6-EDD8-DB0C37C05049}"/>
          </ac:spMkLst>
        </pc:spChg>
        <pc:spChg chg="mod">
          <ac:chgData name="Louise n'gavouka" userId="82b7e100db03190b" providerId="LiveId" clId="{5379FC89-B28F-4E70-AADA-58DE65E4A35A}" dt="2023-09-12T12:34:29.532" v="60" actId="26606"/>
          <ac:spMkLst>
            <pc:docMk/>
            <pc:sldMk cId="3187122643" sldId="256"/>
            <ac:spMk id="3" creationId="{B16A28D5-6A03-9D56-D8B4-DEAC2FC3546D}"/>
          </ac:spMkLst>
        </pc:spChg>
        <pc:spChg chg="add">
          <ac:chgData name="Louise n'gavouka" userId="82b7e100db03190b" providerId="LiveId" clId="{5379FC89-B28F-4E70-AADA-58DE65E4A35A}" dt="2023-09-12T12:34:29.532" v="60" actId="26606"/>
          <ac:spMkLst>
            <pc:docMk/>
            <pc:sldMk cId="3187122643" sldId="256"/>
            <ac:spMk id="8" creationId="{FFD48BC7-DC40-47DE-87EE-9F4B6ECB9ABB}"/>
          </ac:spMkLst>
        </pc:spChg>
        <pc:spChg chg="add">
          <ac:chgData name="Louise n'gavouka" userId="82b7e100db03190b" providerId="LiveId" clId="{5379FC89-B28F-4E70-AADA-58DE65E4A35A}" dt="2023-09-12T12:34:29.532" v="60" actId="26606"/>
          <ac:spMkLst>
            <pc:docMk/>
            <pc:sldMk cId="3187122643" sldId="256"/>
            <ac:spMk id="10" creationId="{E502BBC7-2C76-46F3-BC24-5985BC13DB88}"/>
          </ac:spMkLst>
        </pc:spChg>
        <pc:spChg chg="add">
          <ac:chgData name="Louise n'gavouka" userId="82b7e100db03190b" providerId="LiveId" clId="{5379FC89-B28F-4E70-AADA-58DE65E4A35A}" dt="2023-09-12T12:34:29.532" v="60" actId="26606"/>
          <ac:spMkLst>
            <pc:docMk/>
            <pc:sldMk cId="3187122643" sldId="256"/>
            <ac:spMk id="12" creationId="{C7F28D52-2A5F-4D23-81AE-7CB8B591C7AF}"/>
          </ac:spMkLst>
        </pc:spChg>
        <pc:spChg chg="add">
          <ac:chgData name="Louise n'gavouka" userId="82b7e100db03190b" providerId="LiveId" clId="{5379FC89-B28F-4E70-AADA-58DE65E4A35A}" dt="2023-09-12T12:34:29.532" v="60" actId="26606"/>
          <ac:spMkLst>
            <pc:docMk/>
            <pc:sldMk cId="3187122643" sldId="256"/>
            <ac:spMk id="14" creationId="{3629484E-3792-4B3D-89AD-7C8A1ED0E0D4}"/>
          </ac:spMkLst>
        </pc:spChg>
      </pc:sldChg>
      <pc:sldChg chg="addSp delSp modSp new mod setBg">
        <pc:chgData name="Louise n'gavouka" userId="82b7e100db03190b" providerId="LiveId" clId="{5379FC89-B28F-4E70-AADA-58DE65E4A35A}" dt="2023-09-12T12:54:40.406" v="1234" actId="26606"/>
        <pc:sldMkLst>
          <pc:docMk/>
          <pc:sldMk cId="1715440730" sldId="257"/>
        </pc:sldMkLst>
        <pc:spChg chg="mo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2" creationId="{154AFDC6-0E2D-3002-9EC7-900566E98D6E}"/>
          </ac:spMkLst>
        </pc:spChg>
        <pc:spChg chg="mo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3" creationId="{D1E2374A-0743-7FA6-5BF3-86CD366DAB74}"/>
          </ac:spMkLst>
        </pc:spChg>
        <pc:spChg chg="add del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8" creationId="{2029D5AD-8348-4446-B191-6A9B6FE03F21}"/>
          </ac:spMkLst>
        </pc:spChg>
        <pc:spChg chg="add del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10" creationId="{A3F395A2-2B64-4749-BD93-2F159C7E1FB5}"/>
          </ac:spMkLst>
        </pc:spChg>
        <pc:spChg chg="add del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12" creationId="{5CF0135B-EAB8-4CA0-896C-2D897ECD28BC}"/>
          </ac:spMkLst>
        </pc:spChg>
        <pc:spChg chg="add del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14" creationId="{92C3387C-D24F-4737-8A37-1DC5CFF09CFA}"/>
          </ac:spMkLst>
        </pc:spChg>
        <pc:spChg chg="ad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19" creationId="{DEE2AD96-B495-4E06-9291-B71706F728CB}"/>
          </ac:spMkLst>
        </pc:spChg>
        <pc:spChg chg="ad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21" creationId="{53CF6D67-C5A8-4ADD-9E8E-1E38CA1D3166}"/>
          </ac:spMkLst>
        </pc:spChg>
        <pc:spChg chg="ad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23" creationId="{86909FA0-B515-4681-B7A8-FA281D133B94}"/>
          </ac:spMkLst>
        </pc:spChg>
        <pc:spChg chg="ad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25" creationId="{21C9FE86-FCC3-4A31-AA1C-C882262B7FE7}"/>
          </ac:spMkLst>
        </pc:spChg>
        <pc:spChg chg="ad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27" creationId="{7D96243B-ECED-4B71-8E06-AE9A285EAD20}"/>
          </ac:spMkLst>
        </pc:spChg>
        <pc:spChg chg="add">
          <ac:chgData name="Louise n'gavouka" userId="82b7e100db03190b" providerId="LiveId" clId="{5379FC89-B28F-4E70-AADA-58DE65E4A35A}" dt="2023-09-12T12:54:40.406" v="1234" actId="26606"/>
          <ac:spMkLst>
            <pc:docMk/>
            <pc:sldMk cId="1715440730" sldId="257"/>
            <ac:spMk id="29" creationId="{A09989E4-EFDC-4A90-A633-E0525FB4139E}"/>
          </ac:spMkLst>
        </pc:spChg>
      </pc:sldChg>
      <pc:sldChg chg="new del">
        <pc:chgData name="Louise n'gavouka" userId="82b7e100db03190b" providerId="LiveId" clId="{5379FC89-B28F-4E70-AADA-58DE65E4A35A}" dt="2023-09-12T12:42:00.354" v="944" actId="47"/>
        <pc:sldMkLst>
          <pc:docMk/>
          <pc:sldMk cId="1181142649" sldId="258"/>
        </pc:sldMkLst>
      </pc:sldChg>
      <pc:sldChg chg="addSp modSp new add del mod">
        <pc:chgData name="Louise n'gavouka" userId="82b7e100db03190b" providerId="LiveId" clId="{5379FC89-B28F-4E70-AADA-58DE65E4A35A}" dt="2023-09-12T12:41:46.447" v="941" actId="47"/>
        <pc:sldMkLst>
          <pc:docMk/>
          <pc:sldMk cId="3764967074" sldId="258"/>
        </pc:sldMkLst>
        <pc:spChg chg="mod">
          <ac:chgData name="Louise n'gavouka" userId="82b7e100db03190b" providerId="LiveId" clId="{5379FC89-B28F-4E70-AADA-58DE65E4A35A}" dt="2023-09-12T12:37:37.491" v="724" actId="20577"/>
          <ac:spMkLst>
            <pc:docMk/>
            <pc:sldMk cId="3764967074" sldId="258"/>
            <ac:spMk id="2" creationId="{6EA95320-7C26-B69C-932A-785FD03EDD7F}"/>
          </ac:spMkLst>
        </pc:spChg>
        <pc:spChg chg="mod">
          <ac:chgData name="Louise n'gavouka" userId="82b7e100db03190b" providerId="LiveId" clId="{5379FC89-B28F-4E70-AADA-58DE65E4A35A}" dt="2023-09-12T12:41:43.157" v="940" actId="20577"/>
          <ac:spMkLst>
            <pc:docMk/>
            <pc:sldMk cId="3764967074" sldId="258"/>
            <ac:spMk id="3" creationId="{DCD0E967-593C-E8BC-1E07-9EF25ED31787}"/>
          </ac:spMkLst>
        </pc:spChg>
        <pc:picChg chg="add mod">
          <ac:chgData name="Louise n'gavouka" userId="82b7e100db03190b" providerId="LiveId" clId="{5379FC89-B28F-4E70-AADA-58DE65E4A35A}" dt="2023-09-12T12:41:03.363" v="938"/>
          <ac:picMkLst>
            <pc:docMk/>
            <pc:sldMk cId="3764967074" sldId="258"/>
            <ac:picMk id="4" creationId="{EB95C9B6-C0CB-048D-2690-4FB56216B106}"/>
          </ac:picMkLst>
        </pc:picChg>
      </pc:sldChg>
      <pc:sldChg chg="addSp delSp modSp new mod setBg modAnim">
        <pc:chgData name="Louise n'gavouka" userId="82b7e100db03190b" providerId="LiveId" clId="{5379FC89-B28F-4E70-AADA-58DE65E4A35A}" dt="2023-09-12T13:10:33.571" v="1465" actId="20577"/>
        <pc:sldMkLst>
          <pc:docMk/>
          <pc:sldMk cId="818279491" sldId="259"/>
        </pc:sldMkLst>
        <pc:spChg chg="mod">
          <ac:chgData name="Louise n'gavouka" userId="82b7e100db03190b" providerId="LiveId" clId="{5379FC89-B28F-4E70-AADA-58DE65E4A35A}" dt="2023-09-12T12:55:37.758" v="1284" actId="27636"/>
          <ac:spMkLst>
            <pc:docMk/>
            <pc:sldMk cId="818279491" sldId="259"/>
            <ac:spMk id="2" creationId="{C9E9D39B-582E-17B7-1912-D046D32F606C}"/>
          </ac:spMkLst>
        </pc:spChg>
        <pc:spChg chg="mod">
          <ac:chgData name="Louise n'gavouka" userId="82b7e100db03190b" providerId="LiveId" clId="{5379FC89-B28F-4E70-AADA-58DE65E4A35A}" dt="2023-09-12T13:10:33.571" v="1465" actId="20577"/>
          <ac:spMkLst>
            <pc:docMk/>
            <pc:sldMk cId="818279491" sldId="259"/>
            <ac:spMk id="3" creationId="{ECCC3487-9307-CA33-E47F-463C979CE0B9}"/>
          </ac:spMkLst>
        </pc:spChg>
        <pc:spChg chg="del">
          <ac:chgData name="Louise n'gavouka" userId="82b7e100db03190b" providerId="LiveId" clId="{5379FC89-B28F-4E70-AADA-58DE65E4A35A}" dt="2023-09-12T12:42:31.814" v="1036"/>
          <ac:spMkLst>
            <pc:docMk/>
            <pc:sldMk cId="818279491" sldId="259"/>
            <ac:spMk id="4" creationId="{26E86F6E-3099-2855-C344-01B93CAD9B16}"/>
          </ac:spMkLst>
        </pc:spChg>
        <pc:spChg chg="add del mod">
          <ac:chgData name="Louise n'gavouka" userId="82b7e100db03190b" providerId="LiveId" clId="{5379FC89-B28F-4E70-AADA-58DE65E4A35A}" dt="2023-09-12T12:48:24.371" v="1160"/>
          <ac:spMkLst>
            <pc:docMk/>
            <pc:sldMk cId="818279491" sldId="259"/>
            <ac:spMk id="6" creationId="{9400EFD1-EA1F-A866-80F8-E1D7B60EF9EE}"/>
          </ac:spMkLst>
        </pc:spChg>
        <pc:spChg chg="add del">
          <ac:chgData name="Louise n'gavouka" userId="82b7e100db03190b" providerId="LiveId" clId="{5379FC89-B28F-4E70-AADA-58DE65E4A35A}" dt="2023-09-12T12:43:11.829" v="1052" actId="26606"/>
          <ac:spMkLst>
            <pc:docMk/>
            <pc:sldMk cId="818279491" sldId="259"/>
            <ac:spMk id="10" creationId="{45D37F4E-DDB4-456B-97E0-9937730A039F}"/>
          </ac:spMkLst>
        </pc:spChg>
        <pc:spChg chg="add del">
          <ac:chgData name="Louise n'gavouka" userId="82b7e100db03190b" providerId="LiveId" clId="{5379FC89-B28F-4E70-AADA-58DE65E4A35A}" dt="2023-09-12T12:43:11.829" v="1052" actId="26606"/>
          <ac:spMkLst>
            <pc:docMk/>
            <pc:sldMk cId="818279491" sldId="259"/>
            <ac:spMk id="12" creationId="{B2DD41CD-8F47-4F56-AD12-4E2FF7696987}"/>
          </ac:spMkLst>
        </pc:spChg>
        <pc:spChg chg="add del">
          <ac:chgData name="Louise n'gavouka" userId="82b7e100db03190b" providerId="LiveId" clId="{5379FC89-B28F-4E70-AADA-58DE65E4A35A}" dt="2023-09-12T12:43:15.761" v="1054" actId="26606"/>
          <ac:spMkLst>
            <pc:docMk/>
            <pc:sldMk cId="818279491" sldId="259"/>
            <ac:spMk id="14" creationId="{D0300FD3-5AF1-6305-15FA-9078072672E2}"/>
          </ac:spMkLst>
        </pc:spChg>
        <pc:spChg chg="add del">
          <ac:chgData name="Louise n'gavouka" userId="82b7e100db03190b" providerId="LiveId" clId="{5379FC89-B28F-4E70-AADA-58DE65E4A35A}" dt="2023-09-12T12:43:15.761" v="1054" actId="26606"/>
          <ac:spMkLst>
            <pc:docMk/>
            <pc:sldMk cId="818279491" sldId="259"/>
            <ac:spMk id="15" creationId="{9F7D5CDA-D291-4307-BF55-1381FED29634}"/>
          </ac:spMkLst>
        </pc:spChg>
        <pc:spChg chg="add del">
          <ac:chgData name="Louise n'gavouka" userId="82b7e100db03190b" providerId="LiveId" clId="{5379FC89-B28F-4E70-AADA-58DE65E4A35A}" dt="2023-09-12T12:43:15.761" v="1054" actId="26606"/>
          <ac:spMkLst>
            <pc:docMk/>
            <pc:sldMk cId="818279491" sldId="259"/>
            <ac:spMk id="16" creationId="{59B296B9-C5A5-4E4F-9B60-C907B5F1466C}"/>
          </ac:spMkLst>
        </pc:spChg>
        <pc:spChg chg="add del">
          <ac:chgData name="Louise n'gavouka" userId="82b7e100db03190b" providerId="LiveId" clId="{5379FC89-B28F-4E70-AADA-58DE65E4A35A}" dt="2023-09-12T12:43:23.949" v="1056" actId="26606"/>
          <ac:spMkLst>
            <pc:docMk/>
            <pc:sldMk cId="818279491" sldId="259"/>
            <ac:spMk id="18" creationId="{C3944F27-CA70-4E84-A51A-E6BF89558979}"/>
          </ac:spMkLst>
        </pc:spChg>
        <pc:spChg chg="add del">
          <ac:chgData name="Louise n'gavouka" userId="82b7e100db03190b" providerId="LiveId" clId="{5379FC89-B28F-4E70-AADA-58DE65E4A35A}" dt="2023-09-12T12:43:23.949" v="1056" actId="26606"/>
          <ac:spMkLst>
            <pc:docMk/>
            <pc:sldMk cId="818279491" sldId="259"/>
            <ac:spMk id="19" creationId="{12609869-9E80-471B-A487-A53288E0E791}"/>
          </ac:spMkLst>
        </pc:spChg>
        <pc:spChg chg="add del">
          <ac:chgData name="Louise n'gavouka" userId="82b7e100db03190b" providerId="LiveId" clId="{5379FC89-B28F-4E70-AADA-58DE65E4A35A}" dt="2023-09-12T12:43:23.949" v="1056" actId="26606"/>
          <ac:spMkLst>
            <pc:docMk/>
            <pc:sldMk cId="818279491" sldId="259"/>
            <ac:spMk id="20" creationId="{7004738A-9D34-43E8-97D2-CA0EED4F8BE0}"/>
          </ac:spMkLst>
        </pc:spChg>
        <pc:spChg chg="add del">
          <ac:chgData name="Louise n'gavouka" userId="82b7e100db03190b" providerId="LiveId" clId="{5379FC89-B28F-4E70-AADA-58DE65E4A35A}" dt="2023-09-12T12:43:23.949" v="1056" actId="26606"/>
          <ac:spMkLst>
            <pc:docMk/>
            <pc:sldMk cId="818279491" sldId="259"/>
            <ac:spMk id="21" creationId="{B8B8D07F-F13E-443E-BA68-2D26672D76B9}"/>
          </ac:spMkLst>
        </pc:spChg>
        <pc:spChg chg="add del">
          <ac:chgData name="Louise n'gavouka" userId="82b7e100db03190b" providerId="LiveId" clId="{5379FC89-B28F-4E70-AADA-58DE65E4A35A}" dt="2023-09-12T12:43:23.949" v="1056" actId="26606"/>
          <ac:spMkLst>
            <pc:docMk/>
            <pc:sldMk cId="818279491" sldId="259"/>
            <ac:spMk id="22" creationId="{2813A4FA-24A5-41ED-A534-3807D1B2F344}"/>
          </ac:spMkLst>
        </pc:spChg>
        <pc:spChg chg="add del">
          <ac:chgData name="Louise n'gavouka" userId="82b7e100db03190b" providerId="LiveId" clId="{5379FC89-B28F-4E70-AADA-58DE65E4A35A}" dt="2023-09-12T12:43:26.595" v="1058" actId="26606"/>
          <ac:spMkLst>
            <pc:docMk/>
            <pc:sldMk cId="818279491" sldId="259"/>
            <ac:spMk id="25" creationId="{DF8BC164-E230-753F-2C7E-B4EE7BA77CF1}"/>
          </ac:spMkLst>
        </pc:spChg>
        <pc:spChg chg="add del">
          <ac:chgData name="Louise n'gavouka" userId="82b7e100db03190b" providerId="LiveId" clId="{5379FC89-B28F-4E70-AADA-58DE65E4A35A}" dt="2023-09-12T12:43:28.976" v="1060" actId="26606"/>
          <ac:spMkLst>
            <pc:docMk/>
            <pc:sldMk cId="818279491" sldId="259"/>
            <ac:spMk id="27" creationId="{C0763A76-9F1C-4FC5-82B7-DD475DA461B2}"/>
          </ac:spMkLst>
        </pc:spChg>
        <pc:spChg chg="add del">
          <ac:chgData name="Louise n'gavouka" userId="82b7e100db03190b" providerId="LiveId" clId="{5379FC89-B28F-4E70-AADA-58DE65E4A35A}" dt="2023-09-12T12:43:28.976" v="1060" actId="26606"/>
          <ac:spMkLst>
            <pc:docMk/>
            <pc:sldMk cId="818279491" sldId="259"/>
            <ac:spMk id="28" creationId="{E81BF4F6-F2CF-4984-9D14-D6966D92F99F}"/>
          </ac:spMkLst>
        </pc:spChg>
        <pc:spChg chg="add">
          <ac:chgData name="Louise n'gavouka" userId="82b7e100db03190b" providerId="LiveId" clId="{5379FC89-B28F-4E70-AADA-58DE65E4A35A}" dt="2023-09-12T12:43:28.990" v="1061" actId="26606"/>
          <ac:spMkLst>
            <pc:docMk/>
            <pc:sldMk cId="818279491" sldId="259"/>
            <ac:spMk id="30" creationId="{12609869-9E80-471B-A487-A53288E0E791}"/>
          </ac:spMkLst>
        </pc:spChg>
        <pc:spChg chg="add">
          <ac:chgData name="Louise n'gavouka" userId="82b7e100db03190b" providerId="LiveId" clId="{5379FC89-B28F-4E70-AADA-58DE65E4A35A}" dt="2023-09-12T12:43:28.990" v="1061" actId="26606"/>
          <ac:spMkLst>
            <pc:docMk/>
            <pc:sldMk cId="818279491" sldId="259"/>
            <ac:spMk id="31" creationId="{7004738A-9D34-43E8-97D2-CA0EED4F8BE0}"/>
          </ac:spMkLst>
        </pc:spChg>
        <pc:spChg chg="add">
          <ac:chgData name="Louise n'gavouka" userId="82b7e100db03190b" providerId="LiveId" clId="{5379FC89-B28F-4E70-AADA-58DE65E4A35A}" dt="2023-09-12T12:43:28.990" v="1061" actId="26606"/>
          <ac:spMkLst>
            <pc:docMk/>
            <pc:sldMk cId="818279491" sldId="259"/>
            <ac:spMk id="32" creationId="{B8B8D07F-F13E-443E-BA68-2D26672D76B9}"/>
          </ac:spMkLst>
        </pc:spChg>
        <pc:spChg chg="add">
          <ac:chgData name="Louise n'gavouka" userId="82b7e100db03190b" providerId="LiveId" clId="{5379FC89-B28F-4E70-AADA-58DE65E4A35A}" dt="2023-09-12T12:43:28.990" v="1061" actId="26606"/>
          <ac:spMkLst>
            <pc:docMk/>
            <pc:sldMk cId="818279491" sldId="259"/>
            <ac:spMk id="33" creationId="{2813A4FA-24A5-41ED-A534-3807D1B2F344}"/>
          </ac:spMkLst>
        </pc:spChg>
        <pc:spChg chg="add">
          <ac:chgData name="Louise n'gavouka" userId="82b7e100db03190b" providerId="LiveId" clId="{5379FC89-B28F-4E70-AADA-58DE65E4A35A}" dt="2023-09-12T12:43:28.990" v="1061" actId="26606"/>
          <ac:spMkLst>
            <pc:docMk/>
            <pc:sldMk cId="818279491" sldId="259"/>
            <ac:spMk id="34" creationId="{C3944F27-CA70-4E84-A51A-E6BF89558979}"/>
          </ac:spMkLst>
        </pc:spChg>
        <pc:picChg chg="add mod ord">
          <ac:chgData name="Louise n'gavouka" userId="82b7e100db03190b" providerId="LiveId" clId="{5379FC89-B28F-4E70-AADA-58DE65E4A35A}" dt="2023-09-12T12:43:28.990" v="1061" actId="26606"/>
          <ac:picMkLst>
            <pc:docMk/>
            <pc:sldMk cId="818279491" sldId="259"/>
            <ac:picMk id="5" creationId="{7A1A2D21-E857-86D8-E507-86CCD22B06EC}"/>
          </ac:picMkLst>
        </pc:picChg>
        <pc:picChg chg="add mod">
          <ac:chgData name="Louise n'gavouka" userId="82b7e100db03190b" providerId="LiveId" clId="{5379FC89-B28F-4E70-AADA-58DE65E4A35A}" dt="2023-09-12T13:10:29.757" v="1461" actId="14100"/>
          <ac:picMkLst>
            <pc:docMk/>
            <pc:sldMk cId="818279491" sldId="259"/>
            <ac:picMk id="7" creationId="{2CCD12C6-4C8D-7545-A52D-8D282F7488BE}"/>
          </ac:picMkLst>
        </pc:picChg>
        <pc:cxnChg chg="add del">
          <ac:chgData name="Louise n'gavouka" userId="82b7e100db03190b" providerId="LiveId" clId="{5379FC89-B28F-4E70-AADA-58DE65E4A35A}" dt="2023-09-12T12:43:26.595" v="1058" actId="26606"/>
          <ac:cxnSpMkLst>
            <pc:docMk/>
            <pc:sldMk cId="818279491" sldId="259"/>
            <ac:cxnSpMk id="24" creationId="{FC23E3B9-5ABF-58B3-E2B0-E9A5DAA90037}"/>
          </ac:cxnSpMkLst>
        </pc:cxnChg>
      </pc:sldChg>
      <pc:sldChg chg="new del">
        <pc:chgData name="Louise n'gavouka" userId="82b7e100db03190b" providerId="LiveId" clId="{5379FC89-B28F-4E70-AADA-58DE65E4A35A}" dt="2023-09-12T12:50:05.344" v="1188" actId="47"/>
        <pc:sldMkLst>
          <pc:docMk/>
          <pc:sldMk cId="648736432" sldId="260"/>
        </pc:sldMkLst>
      </pc:sldChg>
      <pc:sldChg chg="addSp delSp modSp new mod setBg">
        <pc:chgData name="Louise n'gavouka" userId="82b7e100db03190b" providerId="LiveId" clId="{5379FC89-B28F-4E70-AADA-58DE65E4A35A}" dt="2023-09-12T12:54:13.824" v="1233" actId="20577"/>
        <pc:sldMkLst>
          <pc:docMk/>
          <pc:sldMk cId="2798906975" sldId="260"/>
        </pc:sldMkLst>
        <pc:spChg chg="add del mod">
          <ac:chgData name="Louise n'gavouka" userId="82b7e100db03190b" providerId="LiveId" clId="{5379FC89-B28F-4E70-AADA-58DE65E4A35A}" dt="2023-09-12T12:53:59.726" v="1222" actId="26606"/>
          <ac:spMkLst>
            <pc:docMk/>
            <pc:sldMk cId="2798906975" sldId="260"/>
            <ac:spMk id="2" creationId="{243F5E60-2966-9B92-0F39-E8F859DAA51D}"/>
          </ac:spMkLst>
        </pc:spChg>
        <pc:spChg chg="add">
          <ac:chgData name="Louise n'gavouka" userId="82b7e100db03190b" providerId="LiveId" clId="{5379FC89-B28F-4E70-AADA-58DE65E4A35A}" dt="2023-09-12T12:53:59.726" v="1222" actId="26606"/>
          <ac:spMkLst>
            <pc:docMk/>
            <pc:sldMk cId="2798906975" sldId="260"/>
            <ac:spMk id="8" creationId="{BACC6370-2D7E-4714-9D71-7542949D7D5D}"/>
          </ac:spMkLst>
        </pc:spChg>
        <pc:spChg chg="add">
          <ac:chgData name="Louise n'gavouka" userId="82b7e100db03190b" providerId="LiveId" clId="{5379FC89-B28F-4E70-AADA-58DE65E4A35A}" dt="2023-09-12T12:53:59.726" v="1222" actId="26606"/>
          <ac:spMkLst>
            <pc:docMk/>
            <pc:sldMk cId="2798906975" sldId="260"/>
            <ac:spMk id="10" creationId="{F68B3F68-107C-434F-AA38-110D5EA91B85}"/>
          </ac:spMkLst>
        </pc:spChg>
        <pc:spChg chg="add">
          <ac:chgData name="Louise n'gavouka" userId="82b7e100db03190b" providerId="LiveId" clId="{5379FC89-B28F-4E70-AADA-58DE65E4A35A}" dt="2023-09-12T12:53:59.726" v="1222" actId="26606"/>
          <ac:spMkLst>
            <pc:docMk/>
            <pc:sldMk cId="2798906975" sldId="260"/>
            <ac:spMk id="12" creationId="{AAD0DBB9-1A4B-4391-81D4-CB19F9AB918A}"/>
          </ac:spMkLst>
        </pc:spChg>
        <pc:spChg chg="add">
          <ac:chgData name="Louise n'gavouka" userId="82b7e100db03190b" providerId="LiveId" clId="{5379FC89-B28F-4E70-AADA-58DE65E4A35A}" dt="2023-09-12T12:53:59.726" v="1222" actId="26606"/>
          <ac:spMkLst>
            <pc:docMk/>
            <pc:sldMk cId="2798906975" sldId="260"/>
            <ac:spMk id="14" creationId="{063BBA22-50EA-4C4D-BE05-F1CE4E63AA56}"/>
          </ac:spMkLst>
        </pc:spChg>
        <pc:graphicFrameChg chg="add mod">
          <ac:chgData name="Louise n'gavouka" userId="82b7e100db03190b" providerId="LiveId" clId="{5379FC89-B28F-4E70-AADA-58DE65E4A35A}" dt="2023-09-12T12:54:13.824" v="1233" actId="20577"/>
          <ac:graphicFrameMkLst>
            <pc:docMk/>
            <pc:sldMk cId="2798906975" sldId="260"/>
            <ac:graphicFrameMk id="4" creationId="{96646C0D-47A9-382A-21BE-8017EE9D6B38}"/>
          </ac:graphicFrameMkLst>
        </pc:graphicFrameChg>
      </pc:sldChg>
      <pc:sldChg chg="new del">
        <pc:chgData name="Louise n'gavouka" userId="82b7e100db03190b" providerId="LiveId" clId="{5379FC89-B28F-4E70-AADA-58DE65E4A35A}" dt="2023-09-12T12:55:03.813" v="1236" actId="47"/>
        <pc:sldMkLst>
          <pc:docMk/>
          <pc:sldMk cId="3723176584" sldId="261"/>
        </pc:sldMkLst>
      </pc:sldChg>
      <pc:sldChg chg="addSp delSp modSp new mod setBg">
        <pc:chgData name="Louise n'gavouka" userId="82b7e100db03190b" providerId="LiveId" clId="{5379FC89-B28F-4E70-AADA-58DE65E4A35A}" dt="2023-09-12T13:05:55.196" v="1422" actId="1076"/>
        <pc:sldMkLst>
          <pc:docMk/>
          <pc:sldMk cId="4129397757" sldId="261"/>
        </pc:sldMkLst>
        <pc:spChg chg="mod">
          <ac:chgData name="Louise n'gavouka" userId="82b7e100db03190b" providerId="LiveId" clId="{5379FC89-B28F-4E70-AADA-58DE65E4A35A}" dt="2023-09-12T12:58:48.308" v="1380" actId="26606"/>
          <ac:spMkLst>
            <pc:docMk/>
            <pc:sldMk cId="4129397757" sldId="261"/>
            <ac:spMk id="2" creationId="{18B575AB-947B-0D84-4442-E4F0FFDADFFE}"/>
          </ac:spMkLst>
        </pc:spChg>
        <pc:spChg chg="del mod">
          <ac:chgData name="Louise n'gavouka" userId="82b7e100db03190b" providerId="LiveId" clId="{5379FC89-B28F-4E70-AADA-58DE65E4A35A}" dt="2023-09-12T12:56:04.187" v="1303"/>
          <ac:spMkLst>
            <pc:docMk/>
            <pc:sldMk cId="4129397757" sldId="261"/>
            <ac:spMk id="3" creationId="{BD9D9034-1E75-A5B5-0464-5A1D64BB9C00}"/>
          </ac:spMkLst>
        </pc:spChg>
        <pc:spChg chg="add mod">
          <ac:chgData name="Louise n'gavouka" userId="82b7e100db03190b" providerId="LiveId" clId="{5379FC89-B28F-4E70-AADA-58DE65E4A35A}" dt="2023-09-12T12:59:42.502" v="1421" actId="1076"/>
          <ac:spMkLst>
            <pc:docMk/>
            <pc:sldMk cId="4129397757" sldId="261"/>
            <ac:spMk id="5" creationId="{6CBD9910-61E4-4FFA-1EDA-EDCAFDDE542E}"/>
          </ac:spMkLst>
        </pc:spChg>
        <pc:spChg chg="add mod">
          <ac:chgData name="Louise n'gavouka" userId="82b7e100db03190b" providerId="LiveId" clId="{5379FC89-B28F-4E70-AADA-58DE65E4A35A}" dt="2023-09-12T13:05:55.196" v="1422" actId="1076"/>
          <ac:spMkLst>
            <pc:docMk/>
            <pc:sldMk cId="4129397757" sldId="261"/>
            <ac:spMk id="6" creationId="{70072E41-13A9-67FD-4E64-E9B1BAE68DEB}"/>
          </ac:spMkLst>
        </pc:spChg>
        <pc:spChg chg="add del">
          <ac:chgData name="Louise n'gavouka" userId="82b7e100db03190b" providerId="LiveId" clId="{5379FC89-B28F-4E70-AADA-58DE65E4A35A}" dt="2023-09-12T12:58:40.208" v="1375" actId="26606"/>
          <ac:spMkLst>
            <pc:docMk/>
            <pc:sldMk cId="4129397757" sldId="261"/>
            <ac:spMk id="11" creationId="{1B15ED52-F352-441B-82BF-E0EA34836D08}"/>
          </ac:spMkLst>
        </pc:spChg>
        <pc:spChg chg="add del">
          <ac:chgData name="Louise n'gavouka" userId="82b7e100db03190b" providerId="LiveId" clId="{5379FC89-B28F-4E70-AADA-58DE65E4A35A}" dt="2023-09-12T12:58:40.208" v="1375" actId="26606"/>
          <ac:spMkLst>
            <pc:docMk/>
            <pc:sldMk cId="4129397757" sldId="261"/>
            <ac:spMk id="13" creationId="{3B2E3793-BFE6-45A2-9B7B-E18844431C99}"/>
          </ac:spMkLst>
        </pc:spChg>
        <pc:spChg chg="add del">
          <ac:chgData name="Louise n'gavouka" userId="82b7e100db03190b" providerId="LiveId" clId="{5379FC89-B28F-4E70-AADA-58DE65E4A35A}" dt="2023-09-12T12:58:40.208" v="1375" actId="26606"/>
          <ac:spMkLst>
            <pc:docMk/>
            <pc:sldMk cId="4129397757" sldId="261"/>
            <ac:spMk id="15" creationId="{BC4C4868-CB8F-4AF9-9CDB-8108F2C19B67}"/>
          </ac:spMkLst>
        </pc:spChg>
        <pc:spChg chg="add del">
          <ac:chgData name="Louise n'gavouka" userId="82b7e100db03190b" providerId="LiveId" clId="{5379FC89-B28F-4E70-AADA-58DE65E4A35A}" dt="2023-09-12T12:58:40.208" v="1375" actId="26606"/>
          <ac:spMkLst>
            <pc:docMk/>
            <pc:sldMk cId="4129397757" sldId="261"/>
            <ac:spMk id="17" creationId="{375E0459-6403-40CD-989D-56A4407CA12E}"/>
          </ac:spMkLst>
        </pc:spChg>
        <pc:spChg chg="add del">
          <ac:chgData name="Louise n'gavouka" userId="82b7e100db03190b" providerId="LiveId" clId="{5379FC89-B28F-4E70-AADA-58DE65E4A35A}" dt="2023-09-12T12:58:40.208" v="1375" actId="26606"/>
          <ac:spMkLst>
            <pc:docMk/>
            <pc:sldMk cId="4129397757" sldId="261"/>
            <ac:spMk id="19" creationId="{53E5B1A8-3AC9-4BD1-9BBC-78CA94F2D1BA}"/>
          </ac:spMkLst>
        </pc:spChg>
        <pc:spChg chg="add del">
          <ac:chgData name="Louise n'gavouka" userId="82b7e100db03190b" providerId="LiveId" clId="{5379FC89-B28F-4E70-AADA-58DE65E4A35A}" dt="2023-09-12T12:58:41.784" v="1377" actId="26606"/>
          <ac:spMkLst>
            <pc:docMk/>
            <pc:sldMk cId="4129397757" sldId="261"/>
            <ac:spMk id="21" creationId="{2EB492CD-616E-47F8-933B-5E2D952A0593}"/>
          </ac:spMkLst>
        </pc:spChg>
        <pc:spChg chg="add del">
          <ac:chgData name="Louise n'gavouka" userId="82b7e100db03190b" providerId="LiveId" clId="{5379FC89-B28F-4E70-AADA-58DE65E4A35A}" dt="2023-09-12T12:58:41.784" v="1377" actId="26606"/>
          <ac:spMkLst>
            <pc:docMk/>
            <pc:sldMk cId="4129397757" sldId="261"/>
            <ac:spMk id="22" creationId="{59383CF9-23B5-4335-9B21-1791C4CF1C75}"/>
          </ac:spMkLst>
        </pc:spChg>
        <pc:spChg chg="add del">
          <ac:chgData name="Louise n'gavouka" userId="82b7e100db03190b" providerId="LiveId" clId="{5379FC89-B28F-4E70-AADA-58DE65E4A35A}" dt="2023-09-12T12:58:41.784" v="1377" actId="26606"/>
          <ac:spMkLst>
            <pc:docMk/>
            <pc:sldMk cId="4129397757" sldId="261"/>
            <ac:spMk id="23" creationId="{0007FE00-9498-4706-B255-6437B0252C02}"/>
          </ac:spMkLst>
        </pc:spChg>
        <pc:spChg chg="add del">
          <ac:chgData name="Louise n'gavouka" userId="82b7e100db03190b" providerId="LiveId" clId="{5379FC89-B28F-4E70-AADA-58DE65E4A35A}" dt="2023-09-12T12:58:48.289" v="1379" actId="26606"/>
          <ac:spMkLst>
            <pc:docMk/>
            <pc:sldMk cId="4129397757" sldId="261"/>
            <ac:spMk id="25" creationId="{C4285719-470E-454C-AF62-8323075F1F5B}"/>
          </ac:spMkLst>
        </pc:spChg>
        <pc:spChg chg="add del">
          <ac:chgData name="Louise n'gavouka" userId="82b7e100db03190b" providerId="LiveId" clId="{5379FC89-B28F-4E70-AADA-58DE65E4A35A}" dt="2023-09-12T12:58:48.289" v="1379" actId="26606"/>
          <ac:spMkLst>
            <pc:docMk/>
            <pc:sldMk cId="4129397757" sldId="261"/>
            <ac:spMk id="26" creationId="{CD9FE4EF-C4D8-49A0-B2FF-81D8DB7D8A24}"/>
          </ac:spMkLst>
        </pc:spChg>
        <pc:spChg chg="add del">
          <ac:chgData name="Louise n'gavouka" userId="82b7e100db03190b" providerId="LiveId" clId="{5379FC89-B28F-4E70-AADA-58DE65E4A35A}" dt="2023-09-12T12:58:48.289" v="1379" actId="26606"/>
          <ac:spMkLst>
            <pc:docMk/>
            <pc:sldMk cId="4129397757" sldId="261"/>
            <ac:spMk id="27" creationId="{4300840D-0A0B-4512-BACA-B439D5B9C57C}"/>
          </ac:spMkLst>
        </pc:spChg>
        <pc:spChg chg="add del">
          <ac:chgData name="Louise n'gavouka" userId="82b7e100db03190b" providerId="LiveId" clId="{5379FC89-B28F-4E70-AADA-58DE65E4A35A}" dt="2023-09-12T12:58:48.289" v="1379" actId="26606"/>
          <ac:spMkLst>
            <pc:docMk/>
            <pc:sldMk cId="4129397757" sldId="261"/>
            <ac:spMk id="28" creationId="{D2B78728-A580-49A7-84F9-6EF6F583ADE0}"/>
          </ac:spMkLst>
        </pc:spChg>
        <pc:spChg chg="add del">
          <ac:chgData name="Louise n'gavouka" userId="82b7e100db03190b" providerId="LiveId" clId="{5379FC89-B28F-4E70-AADA-58DE65E4A35A}" dt="2023-09-12T12:58:48.289" v="1379" actId="26606"/>
          <ac:spMkLst>
            <pc:docMk/>
            <pc:sldMk cId="4129397757" sldId="261"/>
            <ac:spMk id="29" creationId="{38FAA1A1-D861-433F-88FA-1E9D6FD31D11}"/>
          </ac:spMkLst>
        </pc:spChg>
        <pc:spChg chg="add del">
          <ac:chgData name="Louise n'gavouka" userId="82b7e100db03190b" providerId="LiveId" clId="{5379FC89-B28F-4E70-AADA-58DE65E4A35A}" dt="2023-09-12T12:58:48.289" v="1379" actId="26606"/>
          <ac:spMkLst>
            <pc:docMk/>
            <pc:sldMk cId="4129397757" sldId="261"/>
            <ac:spMk id="30" creationId="{8D71EDA1-87BF-4D5D-AB79-F346FD19278A}"/>
          </ac:spMkLst>
        </pc:spChg>
        <pc:spChg chg="add">
          <ac:chgData name="Louise n'gavouka" userId="82b7e100db03190b" providerId="LiveId" clId="{5379FC89-B28F-4E70-AADA-58DE65E4A35A}" dt="2023-09-12T12:58:48.308" v="1380" actId="26606"/>
          <ac:spMkLst>
            <pc:docMk/>
            <pc:sldMk cId="4129397757" sldId="261"/>
            <ac:spMk id="32" creationId="{12609869-9E80-471B-A487-A53288E0E791}"/>
          </ac:spMkLst>
        </pc:spChg>
        <pc:spChg chg="add">
          <ac:chgData name="Louise n'gavouka" userId="82b7e100db03190b" providerId="LiveId" clId="{5379FC89-B28F-4E70-AADA-58DE65E4A35A}" dt="2023-09-12T12:58:48.308" v="1380" actId="26606"/>
          <ac:spMkLst>
            <pc:docMk/>
            <pc:sldMk cId="4129397757" sldId="261"/>
            <ac:spMk id="33" creationId="{7004738A-9D34-43E8-97D2-CA0EED4F8BE0}"/>
          </ac:spMkLst>
        </pc:spChg>
        <pc:spChg chg="add">
          <ac:chgData name="Louise n'gavouka" userId="82b7e100db03190b" providerId="LiveId" clId="{5379FC89-B28F-4E70-AADA-58DE65E4A35A}" dt="2023-09-12T12:58:48.308" v="1380" actId="26606"/>
          <ac:spMkLst>
            <pc:docMk/>
            <pc:sldMk cId="4129397757" sldId="261"/>
            <ac:spMk id="34" creationId="{B8B8D07F-F13E-443E-BA68-2D26672D76B9}"/>
          </ac:spMkLst>
        </pc:spChg>
        <pc:spChg chg="add">
          <ac:chgData name="Louise n'gavouka" userId="82b7e100db03190b" providerId="LiveId" clId="{5379FC89-B28F-4E70-AADA-58DE65E4A35A}" dt="2023-09-12T12:58:48.308" v="1380" actId="26606"/>
          <ac:spMkLst>
            <pc:docMk/>
            <pc:sldMk cId="4129397757" sldId="261"/>
            <ac:spMk id="35" creationId="{2813A4FA-24A5-41ED-A534-3807D1B2F344}"/>
          </ac:spMkLst>
        </pc:spChg>
        <pc:spChg chg="add">
          <ac:chgData name="Louise n'gavouka" userId="82b7e100db03190b" providerId="LiveId" clId="{5379FC89-B28F-4E70-AADA-58DE65E4A35A}" dt="2023-09-12T12:58:48.308" v="1380" actId="26606"/>
          <ac:spMkLst>
            <pc:docMk/>
            <pc:sldMk cId="4129397757" sldId="261"/>
            <ac:spMk id="36" creationId="{C3944F27-CA70-4E84-A51A-E6BF89558979}"/>
          </ac:spMkLst>
        </pc:spChg>
        <pc:picChg chg="add mod ord">
          <ac:chgData name="Louise n'gavouka" userId="82b7e100db03190b" providerId="LiveId" clId="{5379FC89-B28F-4E70-AADA-58DE65E4A35A}" dt="2023-09-12T12:59:03.204" v="1384" actId="14100"/>
          <ac:picMkLst>
            <pc:docMk/>
            <pc:sldMk cId="4129397757" sldId="261"/>
            <ac:picMk id="4" creationId="{35B78EFA-FCE4-19DD-A981-A5E942A690B0}"/>
          </ac:picMkLst>
        </pc:picChg>
      </pc:sldChg>
      <pc:sldChg chg="addSp modSp new mod setBg">
        <pc:chgData name="Louise n'gavouka" userId="82b7e100db03190b" providerId="LiveId" clId="{5379FC89-B28F-4E70-AADA-58DE65E4A35A}" dt="2023-09-12T13:56:05.185" v="2039" actId="20577"/>
        <pc:sldMkLst>
          <pc:docMk/>
          <pc:sldMk cId="477445984" sldId="262"/>
        </pc:sldMkLst>
        <pc:spChg chg="mo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2" creationId="{5BACFD3A-1FEC-29D1-092A-8386E58A702D}"/>
          </ac:spMkLst>
        </pc:spChg>
        <pc:spChg chg="mod">
          <ac:chgData name="Louise n'gavouka" userId="82b7e100db03190b" providerId="LiveId" clId="{5379FC89-B28F-4E70-AADA-58DE65E4A35A}" dt="2023-09-12T13:56:05.185" v="2039" actId="20577"/>
          <ac:spMkLst>
            <pc:docMk/>
            <pc:sldMk cId="477445984" sldId="262"/>
            <ac:spMk id="3" creationId="{0A83BF9C-94C9-ADFD-3D60-FDA52B366BBE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8" creationId="{09588DA8-065E-4F6F-8EFD-43104AB2E0CF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10" creationId="{C4285719-470E-454C-AF62-8323075F1F5B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12" creationId="{CD9FE4EF-C4D8-49A0-B2FF-81D8DB7D8A24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14" creationId="{4300840D-0A0B-4512-BACA-B439D5B9C57C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16" creationId="{D2B78728-A580-49A7-84F9-6EF6F583ADE0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18" creationId="{38FAA1A1-D861-433F-88FA-1E9D6FD31D11}"/>
          </ac:spMkLst>
        </pc:spChg>
        <pc:spChg chg="add">
          <ac:chgData name="Louise n'gavouka" userId="82b7e100db03190b" providerId="LiveId" clId="{5379FC89-B28F-4E70-AADA-58DE65E4A35A}" dt="2023-09-12T13:26:58.248" v="1876" actId="26606"/>
          <ac:spMkLst>
            <pc:docMk/>
            <pc:sldMk cId="477445984" sldId="262"/>
            <ac:spMk id="20" creationId="{8D71EDA1-87BF-4D5D-AB79-F346FD19278A}"/>
          </ac:spMkLst>
        </pc:spChg>
      </pc:sldChg>
      <pc:sldChg chg="modSp new del mod">
        <pc:chgData name="Louise n'gavouka" userId="82b7e100db03190b" providerId="LiveId" clId="{5379FC89-B28F-4E70-AADA-58DE65E4A35A}" dt="2023-09-12T13:41:06.710" v="1882" actId="47"/>
        <pc:sldMkLst>
          <pc:docMk/>
          <pc:sldMk cId="679688889" sldId="263"/>
        </pc:sldMkLst>
        <pc:spChg chg="mod">
          <ac:chgData name="Louise n'gavouka" userId="82b7e100db03190b" providerId="LiveId" clId="{5379FC89-B28F-4E70-AADA-58DE65E4A35A}" dt="2023-09-12T13:16:01.183" v="1542"/>
          <ac:spMkLst>
            <pc:docMk/>
            <pc:sldMk cId="679688889" sldId="263"/>
            <ac:spMk id="3" creationId="{13D4D108-2053-6640-3CFA-E057610C7B6F}"/>
          </ac:spMkLst>
        </pc:spChg>
      </pc:sldChg>
      <pc:sldChg chg="addSp delSp modSp new mod">
        <pc:chgData name="Louise n'gavouka" userId="82b7e100db03190b" providerId="LiveId" clId="{5379FC89-B28F-4E70-AADA-58DE65E4A35A}" dt="2023-09-12T13:42:41.723" v="2005" actId="113"/>
        <pc:sldMkLst>
          <pc:docMk/>
          <pc:sldMk cId="2556115094" sldId="263"/>
        </pc:sldMkLst>
        <pc:spChg chg="mod">
          <ac:chgData name="Louise n'gavouka" userId="82b7e100db03190b" providerId="LiveId" clId="{5379FC89-B28F-4E70-AADA-58DE65E4A35A}" dt="2023-09-12T13:42:41.723" v="2005" actId="113"/>
          <ac:spMkLst>
            <pc:docMk/>
            <pc:sldMk cId="2556115094" sldId="263"/>
            <ac:spMk id="2" creationId="{CFE9E9C6-8935-4C55-523E-06D16B1864F4}"/>
          </ac:spMkLst>
        </pc:spChg>
        <pc:spChg chg="add del mod">
          <ac:chgData name="Louise n'gavouka" userId="82b7e100db03190b" providerId="LiveId" clId="{5379FC89-B28F-4E70-AADA-58DE65E4A35A}" dt="2023-09-12T13:42:35.597" v="2004" actId="26606"/>
          <ac:spMkLst>
            <pc:docMk/>
            <pc:sldMk cId="2556115094" sldId="263"/>
            <ac:spMk id="3" creationId="{80003C7E-3A23-A057-CD38-7FF73C26DA74}"/>
          </ac:spMkLst>
        </pc:spChg>
        <pc:graphicFrameChg chg="add del">
          <ac:chgData name="Louise n'gavouka" userId="82b7e100db03190b" providerId="LiveId" clId="{5379FC89-B28F-4E70-AADA-58DE65E4A35A}" dt="2023-09-12T13:42:35.576" v="2003" actId="26606"/>
          <ac:graphicFrameMkLst>
            <pc:docMk/>
            <pc:sldMk cId="2556115094" sldId="263"/>
            <ac:graphicFrameMk id="5" creationId="{66D4FFC9-4510-A920-FCB4-7655590F47F2}"/>
          </ac:graphicFrameMkLst>
        </pc:graphicFrameChg>
        <pc:graphicFrameChg chg="add">
          <ac:chgData name="Louise n'gavouka" userId="82b7e100db03190b" providerId="LiveId" clId="{5379FC89-B28F-4E70-AADA-58DE65E4A35A}" dt="2023-09-12T13:42:35.597" v="2004" actId="26606"/>
          <ac:graphicFrameMkLst>
            <pc:docMk/>
            <pc:sldMk cId="2556115094" sldId="263"/>
            <ac:graphicFrameMk id="7" creationId="{8604EB8D-C7F1-8508-C460-406544BC4C7F}"/>
          </ac:graphicFrameMkLst>
        </pc:graphicFrameChg>
      </pc:sldChg>
      <pc:sldChg chg="addSp delSp modSp new mod setBg">
        <pc:chgData name="Louise n'gavouka" userId="82b7e100db03190b" providerId="LiveId" clId="{5379FC89-B28F-4E70-AADA-58DE65E4A35A}" dt="2023-09-12T13:45:48.788" v="2032" actId="20577"/>
        <pc:sldMkLst>
          <pc:docMk/>
          <pc:sldMk cId="918520494" sldId="264"/>
        </pc:sldMkLst>
        <pc:spChg chg="mod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2" creationId="{8DC588C2-CAD1-2EAB-8DB8-D5E9B29CAB96}"/>
          </ac:spMkLst>
        </pc:spChg>
        <pc:spChg chg="del">
          <ac:chgData name="Louise n'gavouka" userId="82b7e100db03190b" providerId="LiveId" clId="{5379FC89-B28F-4E70-AADA-58DE65E4A35A}" dt="2023-09-12T13:43:32.910" v="2007"/>
          <ac:spMkLst>
            <pc:docMk/>
            <pc:sldMk cId="918520494" sldId="264"/>
            <ac:spMk id="3" creationId="{EE289A9F-AEE3-9A3F-61FE-F3C1CECCFDAD}"/>
          </ac:spMkLst>
        </pc:spChg>
        <pc:spChg chg="add del">
          <ac:chgData name="Louise n'gavouka" userId="82b7e100db03190b" providerId="LiveId" clId="{5379FC89-B28F-4E70-AADA-58DE65E4A35A}" dt="2023-09-12T13:43:37.101" v="2008" actId="26606"/>
          <ac:spMkLst>
            <pc:docMk/>
            <pc:sldMk cId="918520494" sldId="264"/>
            <ac:spMk id="5" creationId="{5F8FD820-1424-0A80-9FD8-CC9ED978D0E9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10" creationId="{53B021B3-DE93-4AB7-8A18-CF5F1CED88B8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12" creationId="{52D502E5-F6B4-4D58-B4AE-FC466FF15EE8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14" creationId="{9DECDBF4-02B6-4BB4-B65B-B8107AD6A9E8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19" creationId="{A8384FB5-9ADC-4DDC-881B-597D56F5B15D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21" creationId="{1199E1B1-A8C0-4FE8-A5A8-1CB41D69F857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23" creationId="{84A8DE83-DE75-4B41-9DB4-A7EC0B0DEC0B}"/>
          </ac:spMkLst>
        </pc:spChg>
        <pc:spChg chg="add del">
          <ac:chgData name="Louise n'gavouka" userId="82b7e100db03190b" providerId="LiveId" clId="{5379FC89-B28F-4E70-AADA-58DE65E4A35A}" dt="2023-09-12T13:44:55.168" v="2026" actId="26606"/>
          <ac:spMkLst>
            <pc:docMk/>
            <pc:sldMk cId="918520494" sldId="264"/>
            <ac:spMk id="25" creationId="{A7009A0A-BEF5-4EAC-AF15-E4F9F002E239}"/>
          </ac:spMkLst>
        </pc:spChg>
        <pc:graphicFrameChg chg="add mod modGraphic">
          <ac:chgData name="Louise n'gavouka" userId="82b7e100db03190b" providerId="LiveId" clId="{5379FC89-B28F-4E70-AADA-58DE65E4A35A}" dt="2023-09-12T13:45:48.788" v="2032" actId="20577"/>
          <ac:graphicFrameMkLst>
            <pc:docMk/>
            <pc:sldMk cId="918520494" sldId="264"/>
            <ac:graphicFrameMk id="4" creationId="{62397B89-D3E5-7B48-548F-65AC8A52A098}"/>
          </ac:graphicFrameMkLst>
        </pc:graphicFrameChg>
      </pc:sldChg>
      <pc:sldChg chg="modSp new del mod">
        <pc:chgData name="Louise n'gavouka" userId="82b7e100db03190b" providerId="LiveId" clId="{5379FC89-B28F-4E70-AADA-58DE65E4A35A}" dt="2023-09-12T16:06:09.480" v="2203" actId="2696"/>
        <pc:sldMkLst>
          <pc:docMk/>
          <pc:sldMk cId="143402976" sldId="265"/>
        </pc:sldMkLst>
        <pc:spChg chg="mod">
          <ac:chgData name="Louise n'gavouka" userId="82b7e100db03190b" providerId="LiveId" clId="{5379FC89-B28F-4E70-AADA-58DE65E4A35A}" dt="2023-09-12T13:57:46.113" v="2079" actId="20577"/>
          <ac:spMkLst>
            <pc:docMk/>
            <pc:sldMk cId="143402976" sldId="265"/>
            <ac:spMk id="2" creationId="{5B3CAE3A-608C-17E8-5D1A-B2E126E87523}"/>
          </ac:spMkLst>
        </pc:spChg>
        <pc:spChg chg="mod">
          <ac:chgData name="Louise n'gavouka" userId="82b7e100db03190b" providerId="LiveId" clId="{5379FC89-B28F-4E70-AADA-58DE65E4A35A}" dt="2023-09-12T16:01:34.509" v="2202" actId="114"/>
          <ac:spMkLst>
            <pc:docMk/>
            <pc:sldMk cId="143402976" sldId="265"/>
            <ac:spMk id="3" creationId="{2D90988B-83A8-DE5B-E06D-DCC41F75F0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71D80-56F8-4852-B3BB-AECEEF0C660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F53A7-1BEA-422B-9C35-9084AC5242B0}">
      <dgm:prSet/>
      <dgm:spPr/>
      <dgm:t>
        <a:bodyPr/>
        <a:lstStyle/>
        <a:p>
          <a:r>
            <a:rPr lang="fr-FR" dirty="0"/>
            <a:t>1. Diriez-vous que le personnage de Frank Abagnale représente bien l’idée de liberté ? Pourquoi ? </a:t>
          </a:r>
          <a:endParaRPr lang="en-US" dirty="0"/>
        </a:p>
      </dgm:t>
    </dgm:pt>
    <dgm:pt modelId="{C0BCF3C8-DE59-43DA-8403-31A50D573881}" type="parTrans" cxnId="{E3E62941-4829-4593-B251-2153CAC824D8}">
      <dgm:prSet/>
      <dgm:spPr/>
      <dgm:t>
        <a:bodyPr/>
        <a:lstStyle/>
        <a:p>
          <a:endParaRPr lang="en-US"/>
        </a:p>
      </dgm:t>
    </dgm:pt>
    <dgm:pt modelId="{7E2CE95C-AA42-4DD6-922E-3AC2AC18512F}" type="sibTrans" cxnId="{E3E62941-4829-4593-B251-2153CAC824D8}">
      <dgm:prSet/>
      <dgm:spPr/>
      <dgm:t>
        <a:bodyPr/>
        <a:lstStyle/>
        <a:p>
          <a:endParaRPr lang="en-US"/>
        </a:p>
      </dgm:t>
    </dgm:pt>
    <dgm:pt modelId="{1687C9D6-5303-4FBB-B9A6-68348CD76EF7}">
      <dgm:prSet/>
      <dgm:spPr/>
      <dgm:t>
        <a:bodyPr/>
        <a:lstStyle/>
        <a:p>
          <a:r>
            <a:rPr lang="fr-FR" dirty="0"/>
            <a:t>2. La fraude permet-elle vraiment au personnage d’agir sans aucune limite ? </a:t>
          </a:r>
          <a:endParaRPr lang="en-US" dirty="0"/>
        </a:p>
      </dgm:t>
    </dgm:pt>
    <dgm:pt modelId="{20FF3BB9-5F82-41BB-B0F5-9CBFFA6DA839}" type="parTrans" cxnId="{DE06E103-6B94-45B7-9088-4CF96589D336}">
      <dgm:prSet/>
      <dgm:spPr/>
      <dgm:t>
        <a:bodyPr/>
        <a:lstStyle/>
        <a:p>
          <a:endParaRPr lang="en-US"/>
        </a:p>
      </dgm:t>
    </dgm:pt>
    <dgm:pt modelId="{140CCB13-CA71-4980-8031-26D19564E395}" type="sibTrans" cxnId="{DE06E103-6B94-45B7-9088-4CF96589D336}">
      <dgm:prSet/>
      <dgm:spPr/>
      <dgm:t>
        <a:bodyPr/>
        <a:lstStyle/>
        <a:p>
          <a:endParaRPr lang="en-US"/>
        </a:p>
      </dgm:t>
    </dgm:pt>
    <dgm:pt modelId="{57E11FAE-CBDB-439A-9535-6BBC066277C0}">
      <dgm:prSet/>
      <dgm:spPr/>
      <dgm:t>
        <a:bodyPr/>
        <a:lstStyle/>
        <a:p>
          <a:r>
            <a:rPr lang="fr-FR" dirty="0"/>
            <a:t>3. La liberté consiste-t-elle uniquement dans l’absence de contraintes ? </a:t>
          </a:r>
          <a:endParaRPr lang="en-US" dirty="0"/>
        </a:p>
      </dgm:t>
    </dgm:pt>
    <dgm:pt modelId="{49F928FD-DEE6-4673-8CEF-40B6DB87D5FE}" type="parTrans" cxnId="{42A9BE83-C7BE-4A12-8778-AF98B655DC5C}">
      <dgm:prSet/>
      <dgm:spPr/>
      <dgm:t>
        <a:bodyPr/>
        <a:lstStyle/>
        <a:p>
          <a:endParaRPr lang="en-US"/>
        </a:p>
      </dgm:t>
    </dgm:pt>
    <dgm:pt modelId="{7258A4B1-E807-448B-A49A-500881CF3E90}" type="sibTrans" cxnId="{42A9BE83-C7BE-4A12-8778-AF98B655DC5C}">
      <dgm:prSet/>
      <dgm:spPr/>
      <dgm:t>
        <a:bodyPr/>
        <a:lstStyle/>
        <a:p>
          <a:endParaRPr lang="en-US"/>
        </a:p>
      </dgm:t>
    </dgm:pt>
    <dgm:pt modelId="{D7464439-1D10-46C1-9AC9-9E4BBEAC3096}" type="pres">
      <dgm:prSet presAssocID="{1F271D80-56F8-4852-B3BB-AECEEF0C6605}" presName="outerComposite" presStyleCnt="0">
        <dgm:presLayoutVars>
          <dgm:chMax val="5"/>
          <dgm:dir/>
          <dgm:resizeHandles val="exact"/>
        </dgm:presLayoutVars>
      </dgm:prSet>
      <dgm:spPr/>
    </dgm:pt>
    <dgm:pt modelId="{EBE8CAA8-02C5-44F4-8978-A637C8F3E776}" type="pres">
      <dgm:prSet presAssocID="{1F271D80-56F8-4852-B3BB-AECEEF0C6605}" presName="dummyMaxCanvas" presStyleCnt="0">
        <dgm:presLayoutVars/>
      </dgm:prSet>
      <dgm:spPr/>
    </dgm:pt>
    <dgm:pt modelId="{579A71D3-566B-4AAE-A36B-1B9861742454}" type="pres">
      <dgm:prSet presAssocID="{1F271D80-56F8-4852-B3BB-AECEEF0C6605}" presName="ThreeNodes_1" presStyleLbl="node1" presStyleIdx="0" presStyleCnt="3">
        <dgm:presLayoutVars>
          <dgm:bulletEnabled val="1"/>
        </dgm:presLayoutVars>
      </dgm:prSet>
      <dgm:spPr/>
    </dgm:pt>
    <dgm:pt modelId="{9DBDB129-4FC7-4EF7-B989-6D2AC23215BD}" type="pres">
      <dgm:prSet presAssocID="{1F271D80-56F8-4852-B3BB-AECEEF0C6605}" presName="ThreeNodes_2" presStyleLbl="node1" presStyleIdx="1" presStyleCnt="3">
        <dgm:presLayoutVars>
          <dgm:bulletEnabled val="1"/>
        </dgm:presLayoutVars>
      </dgm:prSet>
      <dgm:spPr/>
    </dgm:pt>
    <dgm:pt modelId="{2B6401BB-9013-4C9B-9B55-4F5DB3F73C95}" type="pres">
      <dgm:prSet presAssocID="{1F271D80-56F8-4852-B3BB-AECEEF0C6605}" presName="ThreeNodes_3" presStyleLbl="node1" presStyleIdx="2" presStyleCnt="3">
        <dgm:presLayoutVars>
          <dgm:bulletEnabled val="1"/>
        </dgm:presLayoutVars>
      </dgm:prSet>
      <dgm:spPr/>
    </dgm:pt>
    <dgm:pt modelId="{47592938-9463-4805-94E6-EBED4A557299}" type="pres">
      <dgm:prSet presAssocID="{1F271D80-56F8-4852-B3BB-AECEEF0C6605}" presName="ThreeConn_1-2" presStyleLbl="fgAccFollowNode1" presStyleIdx="0" presStyleCnt="2">
        <dgm:presLayoutVars>
          <dgm:bulletEnabled val="1"/>
        </dgm:presLayoutVars>
      </dgm:prSet>
      <dgm:spPr/>
    </dgm:pt>
    <dgm:pt modelId="{F6520A84-FEC2-4480-BC03-2B7193751B97}" type="pres">
      <dgm:prSet presAssocID="{1F271D80-56F8-4852-B3BB-AECEEF0C6605}" presName="ThreeConn_2-3" presStyleLbl="fgAccFollowNode1" presStyleIdx="1" presStyleCnt="2">
        <dgm:presLayoutVars>
          <dgm:bulletEnabled val="1"/>
        </dgm:presLayoutVars>
      </dgm:prSet>
      <dgm:spPr/>
    </dgm:pt>
    <dgm:pt modelId="{7F0C1A0F-A710-4F8D-8240-8D197CFF04CD}" type="pres">
      <dgm:prSet presAssocID="{1F271D80-56F8-4852-B3BB-AECEEF0C6605}" presName="ThreeNodes_1_text" presStyleLbl="node1" presStyleIdx="2" presStyleCnt="3">
        <dgm:presLayoutVars>
          <dgm:bulletEnabled val="1"/>
        </dgm:presLayoutVars>
      </dgm:prSet>
      <dgm:spPr/>
    </dgm:pt>
    <dgm:pt modelId="{49AF0E57-6671-43C9-8D85-0B90B3081980}" type="pres">
      <dgm:prSet presAssocID="{1F271D80-56F8-4852-B3BB-AECEEF0C6605}" presName="ThreeNodes_2_text" presStyleLbl="node1" presStyleIdx="2" presStyleCnt="3">
        <dgm:presLayoutVars>
          <dgm:bulletEnabled val="1"/>
        </dgm:presLayoutVars>
      </dgm:prSet>
      <dgm:spPr/>
    </dgm:pt>
    <dgm:pt modelId="{23077561-3865-4BF5-B103-0BFEFB030CC6}" type="pres">
      <dgm:prSet presAssocID="{1F271D80-56F8-4852-B3BB-AECEEF0C660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E06E103-6B94-45B7-9088-4CF96589D336}" srcId="{1F271D80-56F8-4852-B3BB-AECEEF0C6605}" destId="{1687C9D6-5303-4FBB-B9A6-68348CD76EF7}" srcOrd="1" destOrd="0" parTransId="{20FF3BB9-5F82-41BB-B0F5-9CBFFA6DA839}" sibTransId="{140CCB13-CA71-4980-8031-26D19564E395}"/>
    <dgm:cxn modelId="{27B3711F-9590-4C6C-A50C-AE04E5A50E8F}" type="presOf" srcId="{140CCB13-CA71-4980-8031-26D19564E395}" destId="{F6520A84-FEC2-4480-BC03-2B7193751B97}" srcOrd="0" destOrd="0" presId="urn:microsoft.com/office/officeart/2005/8/layout/vProcess5"/>
    <dgm:cxn modelId="{7EAEE31F-9595-4BC9-9946-80D95A36CB1B}" type="presOf" srcId="{1687C9D6-5303-4FBB-B9A6-68348CD76EF7}" destId="{49AF0E57-6671-43C9-8D85-0B90B3081980}" srcOrd="1" destOrd="0" presId="urn:microsoft.com/office/officeart/2005/8/layout/vProcess5"/>
    <dgm:cxn modelId="{0DA12F3B-6BED-4B7E-BA27-2FA590ACB997}" type="presOf" srcId="{7E2CE95C-AA42-4DD6-922E-3AC2AC18512F}" destId="{47592938-9463-4805-94E6-EBED4A557299}" srcOrd="0" destOrd="0" presId="urn:microsoft.com/office/officeart/2005/8/layout/vProcess5"/>
    <dgm:cxn modelId="{E3E62941-4829-4593-B251-2153CAC824D8}" srcId="{1F271D80-56F8-4852-B3BB-AECEEF0C6605}" destId="{BFAF53A7-1BEA-422B-9C35-9084AC5242B0}" srcOrd="0" destOrd="0" parTransId="{C0BCF3C8-DE59-43DA-8403-31A50D573881}" sibTransId="{7E2CE95C-AA42-4DD6-922E-3AC2AC18512F}"/>
    <dgm:cxn modelId="{80E9CB6C-B05E-4B96-A2DD-98FF4BD835AD}" type="presOf" srcId="{1F271D80-56F8-4852-B3BB-AECEEF0C6605}" destId="{D7464439-1D10-46C1-9AC9-9E4BBEAC3096}" srcOrd="0" destOrd="0" presId="urn:microsoft.com/office/officeart/2005/8/layout/vProcess5"/>
    <dgm:cxn modelId="{42A9BE83-C7BE-4A12-8778-AF98B655DC5C}" srcId="{1F271D80-56F8-4852-B3BB-AECEEF0C6605}" destId="{57E11FAE-CBDB-439A-9535-6BBC066277C0}" srcOrd="2" destOrd="0" parTransId="{49F928FD-DEE6-4673-8CEF-40B6DB87D5FE}" sibTransId="{7258A4B1-E807-448B-A49A-500881CF3E90}"/>
    <dgm:cxn modelId="{4489D88D-479B-4033-808B-25C7939829B3}" type="presOf" srcId="{BFAF53A7-1BEA-422B-9C35-9084AC5242B0}" destId="{579A71D3-566B-4AAE-A36B-1B9861742454}" srcOrd="0" destOrd="0" presId="urn:microsoft.com/office/officeart/2005/8/layout/vProcess5"/>
    <dgm:cxn modelId="{F5176B8E-4F91-40C4-9BA2-D994F92D8E6E}" type="presOf" srcId="{57E11FAE-CBDB-439A-9535-6BBC066277C0}" destId="{2B6401BB-9013-4C9B-9B55-4F5DB3F73C95}" srcOrd="0" destOrd="0" presId="urn:microsoft.com/office/officeart/2005/8/layout/vProcess5"/>
    <dgm:cxn modelId="{6E558791-ADA1-48F8-A8C2-6116264C28AE}" type="presOf" srcId="{57E11FAE-CBDB-439A-9535-6BBC066277C0}" destId="{23077561-3865-4BF5-B103-0BFEFB030CC6}" srcOrd="1" destOrd="0" presId="urn:microsoft.com/office/officeart/2005/8/layout/vProcess5"/>
    <dgm:cxn modelId="{837168C2-8438-41E0-9AC3-B9038C62ACD8}" type="presOf" srcId="{1687C9D6-5303-4FBB-B9A6-68348CD76EF7}" destId="{9DBDB129-4FC7-4EF7-B989-6D2AC23215BD}" srcOrd="0" destOrd="0" presId="urn:microsoft.com/office/officeart/2005/8/layout/vProcess5"/>
    <dgm:cxn modelId="{45DD58C3-2CE5-43AC-A662-A2F53EFDD28A}" type="presOf" srcId="{BFAF53A7-1BEA-422B-9C35-9084AC5242B0}" destId="{7F0C1A0F-A710-4F8D-8240-8D197CFF04CD}" srcOrd="1" destOrd="0" presId="urn:microsoft.com/office/officeart/2005/8/layout/vProcess5"/>
    <dgm:cxn modelId="{0E2EAA84-C8C9-475D-8BB4-C0125EC7D513}" type="presParOf" srcId="{D7464439-1D10-46C1-9AC9-9E4BBEAC3096}" destId="{EBE8CAA8-02C5-44F4-8978-A637C8F3E776}" srcOrd="0" destOrd="0" presId="urn:microsoft.com/office/officeart/2005/8/layout/vProcess5"/>
    <dgm:cxn modelId="{3CD7E552-8759-4399-80DB-CA22C3893EAF}" type="presParOf" srcId="{D7464439-1D10-46C1-9AC9-9E4BBEAC3096}" destId="{579A71D3-566B-4AAE-A36B-1B9861742454}" srcOrd="1" destOrd="0" presId="urn:microsoft.com/office/officeart/2005/8/layout/vProcess5"/>
    <dgm:cxn modelId="{94D69F39-A0FC-4DCE-A500-C2ADCC004619}" type="presParOf" srcId="{D7464439-1D10-46C1-9AC9-9E4BBEAC3096}" destId="{9DBDB129-4FC7-4EF7-B989-6D2AC23215BD}" srcOrd="2" destOrd="0" presId="urn:microsoft.com/office/officeart/2005/8/layout/vProcess5"/>
    <dgm:cxn modelId="{F86C70D4-FEB8-4B7F-BC4A-F5C59C768D35}" type="presParOf" srcId="{D7464439-1D10-46C1-9AC9-9E4BBEAC3096}" destId="{2B6401BB-9013-4C9B-9B55-4F5DB3F73C95}" srcOrd="3" destOrd="0" presId="urn:microsoft.com/office/officeart/2005/8/layout/vProcess5"/>
    <dgm:cxn modelId="{AC73C036-9C32-4DC6-AB7E-7C78276CAA7B}" type="presParOf" srcId="{D7464439-1D10-46C1-9AC9-9E4BBEAC3096}" destId="{47592938-9463-4805-94E6-EBED4A557299}" srcOrd="4" destOrd="0" presId="urn:microsoft.com/office/officeart/2005/8/layout/vProcess5"/>
    <dgm:cxn modelId="{41A20F6E-B3AE-4040-A1D2-4EE866192F22}" type="presParOf" srcId="{D7464439-1D10-46C1-9AC9-9E4BBEAC3096}" destId="{F6520A84-FEC2-4480-BC03-2B7193751B97}" srcOrd="5" destOrd="0" presId="urn:microsoft.com/office/officeart/2005/8/layout/vProcess5"/>
    <dgm:cxn modelId="{203F62C5-5428-485F-8E84-24E144511DF7}" type="presParOf" srcId="{D7464439-1D10-46C1-9AC9-9E4BBEAC3096}" destId="{7F0C1A0F-A710-4F8D-8240-8D197CFF04CD}" srcOrd="6" destOrd="0" presId="urn:microsoft.com/office/officeart/2005/8/layout/vProcess5"/>
    <dgm:cxn modelId="{2B509769-5B12-47CE-94EE-69001A14796E}" type="presParOf" srcId="{D7464439-1D10-46C1-9AC9-9E4BBEAC3096}" destId="{49AF0E57-6671-43C9-8D85-0B90B3081980}" srcOrd="7" destOrd="0" presId="urn:microsoft.com/office/officeart/2005/8/layout/vProcess5"/>
    <dgm:cxn modelId="{1B93607E-A25A-4D34-BBD8-F3CCF0657AFC}" type="presParOf" srcId="{D7464439-1D10-46C1-9AC9-9E4BBEAC3096}" destId="{23077561-3865-4BF5-B103-0BFEFB030CC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6A4B6-CAF5-4B9F-8A42-26485D3E76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0200DB-0EC6-4F1F-8852-B4FD4B6B5229}">
      <dgm:prSet/>
      <dgm:spPr/>
      <dgm:t>
        <a:bodyPr/>
        <a:lstStyle/>
        <a:p>
          <a:r>
            <a:rPr lang="fr-FR"/>
            <a:t>OU BIEN ………..</a:t>
          </a:r>
          <a:endParaRPr lang="en-US"/>
        </a:p>
      </dgm:t>
    </dgm:pt>
    <dgm:pt modelId="{8858E76E-F2F9-4776-9AC8-B3A6F3DE4B8B}" type="parTrans" cxnId="{7ABD2CCE-CE2A-4262-BBFD-C52FDA7B9BAA}">
      <dgm:prSet/>
      <dgm:spPr/>
      <dgm:t>
        <a:bodyPr/>
        <a:lstStyle/>
        <a:p>
          <a:endParaRPr lang="en-US"/>
        </a:p>
      </dgm:t>
    </dgm:pt>
    <dgm:pt modelId="{619AFF1A-C142-4F82-A478-31961692400F}" type="sibTrans" cxnId="{7ABD2CCE-CE2A-4262-BBFD-C52FDA7B9BAA}">
      <dgm:prSet/>
      <dgm:spPr/>
      <dgm:t>
        <a:bodyPr/>
        <a:lstStyle/>
        <a:p>
          <a:endParaRPr lang="en-US"/>
        </a:p>
      </dgm:t>
    </dgm:pt>
    <dgm:pt modelId="{851A8B98-CF3E-4903-9D9D-5C916FBD9455}">
      <dgm:prSet/>
      <dgm:spPr/>
      <dgm:t>
        <a:bodyPr/>
        <a:lstStyle/>
        <a:p>
          <a:r>
            <a:rPr lang="fr-FR"/>
            <a:t>ALORS ………</a:t>
          </a:r>
          <a:endParaRPr lang="en-US"/>
        </a:p>
      </dgm:t>
    </dgm:pt>
    <dgm:pt modelId="{0CD4F130-6570-4E5D-8129-48AD09457666}" type="parTrans" cxnId="{037DAF02-ED74-4C87-9AD7-4FA53BFA99FC}">
      <dgm:prSet/>
      <dgm:spPr/>
      <dgm:t>
        <a:bodyPr/>
        <a:lstStyle/>
        <a:p>
          <a:endParaRPr lang="en-US"/>
        </a:p>
      </dgm:t>
    </dgm:pt>
    <dgm:pt modelId="{25B6E72C-AD5C-4075-A93F-785970224B50}" type="sibTrans" cxnId="{037DAF02-ED74-4C87-9AD7-4FA53BFA99FC}">
      <dgm:prSet/>
      <dgm:spPr/>
      <dgm:t>
        <a:bodyPr/>
        <a:lstStyle/>
        <a:p>
          <a:endParaRPr lang="en-US"/>
        </a:p>
      </dgm:t>
    </dgm:pt>
    <dgm:pt modelId="{B31ED8C4-31B4-4815-A5FA-D5AAB99F0529}">
      <dgm:prSet/>
      <dgm:spPr/>
      <dgm:t>
        <a:bodyPr/>
        <a:lstStyle/>
        <a:p>
          <a:r>
            <a:rPr lang="fr-FR"/>
            <a:t>OU BIEN ………..</a:t>
          </a:r>
          <a:endParaRPr lang="en-US"/>
        </a:p>
      </dgm:t>
    </dgm:pt>
    <dgm:pt modelId="{BDA4DD51-8ADD-4F29-A690-190F97724D4E}" type="parTrans" cxnId="{0B3365B6-8C6A-4341-B43A-DF9973FAEF00}">
      <dgm:prSet/>
      <dgm:spPr/>
      <dgm:t>
        <a:bodyPr/>
        <a:lstStyle/>
        <a:p>
          <a:endParaRPr lang="en-US"/>
        </a:p>
      </dgm:t>
    </dgm:pt>
    <dgm:pt modelId="{48557202-C2F6-4518-A5D0-D76B40F16E43}" type="sibTrans" cxnId="{0B3365B6-8C6A-4341-B43A-DF9973FAEF00}">
      <dgm:prSet/>
      <dgm:spPr/>
      <dgm:t>
        <a:bodyPr/>
        <a:lstStyle/>
        <a:p>
          <a:endParaRPr lang="en-US"/>
        </a:p>
      </dgm:t>
    </dgm:pt>
    <dgm:pt modelId="{C8BE86DA-3962-437A-ACB6-F0D1881670E9}">
      <dgm:prSet/>
      <dgm:spPr/>
      <dgm:t>
        <a:bodyPr/>
        <a:lstStyle/>
        <a:p>
          <a:r>
            <a:rPr lang="fr-FR"/>
            <a:t>ALORS ……….</a:t>
          </a:r>
          <a:endParaRPr lang="en-US"/>
        </a:p>
      </dgm:t>
    </dgm:pt>
    <dgm:pt modelId="{7E2EA878-3BE9-46D8-8B1E-0A4D2918C09C}" type="parTrans" cxnId="{C7267D46-C41F-4315-892C-C4B497A88405}">
      <dgm:prSet/>
      <dgm:spPr/>
      <dgm:t>
        <a:bodyPr/>
        <a:lstStyle/>
        <a:p>
          <a:endParaRPr lang="en-US"/>
        </a:p>
      </dgm:t>
    </dgm:pt>
    <dgm:pt modelId="{391F7EA9-C558-4C78-BC22-AA18527B80C0}" type="sibTrans" cxnId="{C7267D46-C41F-4315-892C-C4B497A88405}">
      <dgm:prSet/>
      <dgm:spPr/>
      <dgm:t>
        <a:bodyPr/>
        <a:lstStyle/>
        <a:p>
          <a:endParaRPr lang="en-US"/>
        </a:p>
      </dgm:t>
    </dgm:pt>
    <dgm:pt modelId="{19AC097C-CD67-4F2E-BD15-CDC099AF9CB7}" type="pres">
      <dgm:prSet presAssocID="{3166A4B6-CAF5-4B9F-8A42-26485D3E7664}" presName="linear" presStyleCnt="0">
        <dgm:presLayoutVars>
          <dgm:dir/>
          <dgm:animLvl val="lvl"/>
          <dgm:resizeHandles val="exact"/>
        </dgm:presLayoutVars>
      </dgm:prSet>
      <dgm:spPr/>
    </dgm:pt>
    <dgm:pt modelId="{E34140D1-86FB-444F-8640-8C4D922798C9}" type="pres">
      <dgm:prSet presAssocID="{760200DB-0EC6-4F1F-8852-B4FD4B6B5229}" presName="parentLin" presStyleCnt="0"/>
      <dgm:spPr/>
    </dgm:pt>
    <dgm:pt modelId="{CA933131-47BD-4286-AAB1-254EA6AA91C8}" type="pres">
      <dgm:prSet presAssocID="{760200DB-0EC6-4F1F-8852-B4FD4B6B5229}" presName="parentLeftMargin" presStyleLbl="node1" presStyleIdx="0" presStyleCnt="2"/>
      <dgm:spPr/>
    </dgm:pt>
    <dgm:pt modelId="{73FE615A-520D-45EE-A1F9-6DDBEDA8B3C1}" type="pres">
      <dgm:prSet presAssocID="{760200DB-0EC6-4F1F-8852-B4FD4B6B52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16F28F-D38E-4CFF-BB58-AA6D1B38A418}" type="pres">
      <dgm:prSet presAssocID="{760200DB-0EC6-4F1F-8852-B4FD4B6B5229}" presName="negativeSpace" presStyleCnt="0"/>
      <dgm:spPr/>
    </dgm:pt>
    <dgm:pt modelId="{DCB35571-86F5-4EEC-A709-85CB10722A50}" type="pres">
      <dgm:prSet presAssocID="{760200DB-0EC6-4F1F-8852-B4FD4B6B5229}" presName="childText" presStyleLbl="conFgAcc1" presStyleIdx="0" presStyleCnt="2">
        <dgm:presLayoutVars>
          <dgm:bulletEnabled val="1"/>
        </dgm:presLayoutVars>
      </dgm:prSet>
      <dgm:spPr/>
    </dgm:pt>
    <dgm:pt modelId="{CBBF92A7-5234-48E0-82E1-355746D891DA}" type="pres">
      <dgm:prSet presAssocID="{619AFF1A-C142-4F82-A478-31961692400F}" presName="spaceBetweenRectangles" presStyleCnt="0"/>
      <dgm:spPr/>
    </dgm:pt>
    <dgm:pt modelId="{82DEB9BE-04B7-4D18-9FFF-CD0703EC5BFA}" type="pres">
      <dgm:prSet presAssocID="{B31ED8C4-31B4-4815-A5FA-D5AAB99F0529}" presName="parentLin" presStyleCnt="0"/>
      <dgm:spPr/>
    </dgm:pt>
    <dgm:pt modelId="{7237D2EE-B8E3-48AC-8314-EF8088432FCF}" type="pres">
      <dgm:prSet presAssocID="{B31ED8C4-31B4-4815-A5FA-D5AAB99F0529}" presName="parentLeftMargin" presStyleLbl="node1" presStyleIdx="0" presStyleCnt="2"/>
      <dgm:spPr/>
    </dgm:pt>
    <dgm:pt modelId="{3915D463-01E4-4129-87EB-8EF6CC9CD895}" type="pres">
      <dgm:prSet presAssocID="{B31ED8C4-31B4-4815-A5FA-D5AAB99F05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1D2CAE-C588-473A-9377-DBE44AD51B21}" type="pres">
      <dgm:prSet presAssocID="{B31ED8C4-31B4-4815-A5FA-D5AAB99F0529}" presName="negativeSpace" presStyleCnt="0"/>
      <dgm:spPr/>
    </dgm:pt>
    <dgm:pt modelId="{CB5710EF-BE34-4FDB-A2E2-A55E0BAAB1E2}" type="pres">
      <dgm:prSet presAssocID="{B31ED8C4-31B4-4815-A5FA-D5AAB99F05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37DAF02-ED74-4C87-9AD7-4FA53BFA99FC}" srcId="{760200DB-0EC6-4F1F-8852-B4FD4B6B5229}" destId="{851A8B98-CF3E-4903-9D9D-5C916FBD9455}" srcOrd="0" destOrd="0" parTransId="{0CD4F130-6570-4E5D-8129-48AD09457666}" sibTransId="{25B6E72C-AD5C-4075-A93F-785970224B50}"/>
    <dgm:cxn modelId="{E3E6B509-F463-46AF-ACD2-3DFA2BFE0EAE}" type="presOf" srcId="{851A8B98-CF3E-4903-9D9D-5C916FBD9455}" destId="{DCB35571-86F5-4EEC-A709-85CB10722A50}" srcOrd="0" destOrd="0" presId="urn:microsoft.com/office/officeart/2005/8/layout/list1"/>
    <dgm:cxn modelId="{3E5ADF5B-B1A5-471C-A2C6-8F2FE495ECAA}" type="presOf" srcId="{760200DB-0EC6-4F1F-8852-B4FD4B6B5229}" destId="{CA933131-47BD-4286-AAB1-254EA6AA91C8}" srcOrd="0" destOrd="0" presId="urn:microsoft.com/office/officeart/2005/8/layout/list1"/>
    <dgm:cxn modelId="{334B0C5D-5F3E-4563-BE90-E26EBDD52BA5}" type="presOf" srcId="{B31ED8C4-31B4-4815-A5FA-D5AAB99F0529}" destId="{3915D463-01E4-4129-87EB-8EF6CC9CD895}" srcOrd="1" destOrd="0" presId="urn:microsoft.com/office/officeart/2005/8/layout/list1"/>
    <dgm:cxn modelId="{C7267D46-C41F-4315-892C-C4B497A88405}" srcId="{B31ED8C4-31B4-4815-A5FA-D5AAB99F0529}" destId="{C8BE86DA-3962-437A-ACB6-F0D1881670E9}" srcOrd="0" destOrd="0" parTransId="{7E2EA878-3BE9-46D8-8B1E-0A4D2918C09C}" sibTransId="{391F7EA9-C558-4C78-BC22-AA18527B80C0}"/>
    <dgm:cxn modelId="{5AA90671-AC72-4BD1-957D-D3C79F94AD54}" type="presOf" srcId="{B31ED8C4-31B4-4815-A5FA-D5AAB99F0529}" destId="{7237D2EE-B8E3-48AC-8314-EF8088432FCF}" srcOrd="0" destOrd="0" presId="urn:microsoft.com/office/officeart/2005/8/layout/list1"/>
    <dgm:cxn modelId="{007D3696-4463-487B-8064-EF06CE3FECC5}" type="presOf" srcId="{760200DB-0EC6-4F1F-8852-B4FD4B6B5229}" destId="{73FE615A-520D-45EE-A1F9-6DDBEDA8B3C1}" srcOrd="1" destOrd="0" presId="urn:microsoft.com/office/officeart/2005/8/layout/list1"/>
    <dgm:cxn modelId="{0B3365B6-8C6A-4341-B43A-DF9973FAEF00}" srcId="{3166A4B6-CAF5-4B9F-8A42-26485D3E7664}" destId="{B31ED8C4-31B4-4815-A5FA-D5AAB99F0529}" srcOrd="1" destOrd="0" parTransId="{BDA4DD51-8ADD-4F29-A690-190F97724D4E}" sibTransId="{48557202-C2F6-4518-A5D0-D76B40F16E43}"/>
    <dgm:cxn modelId="{0258FEB8-F45B-49D6-B231-E0514470F74A}" type="presOf" srcId="{C8BE86DA-3962-437A-ACB6-F0D1881670E9}" destId="{CB5710EF-BE34-4FDB-A2E2-A55E0BAAB1E2}" srcOrd="0" destOrd="0" presId="urn:microsoft.com/office/officeart/2005/8/layout/list1"/>
    <dgm:cxn modelId="{6DA507CD-0104-4686-B344-EF2A2D0669B6}" type="presOf" srcId="{3166A4B6-CAF5-4B9F-8A42-26485D3E7664}" destId="{19AC097C-CD67-4F2E-BD15-CDC099AF9CB7}" srcOrd="0" destOrd="0" presId="urn:microsoft.com/office/officeart/2005/8/layout/list1"/>
    <dgm:cxn modelId="{7ABD2CCE-CE2A-4262-BBFD-C52FDA7B9BAA}" srcId="{3166A4B6-CAF5-4B9F-8A42-26485D3E7664}" destId="{760200DB-0EC6-4F1F-8852-B4FD4B6B5229}" srcOrd="0" destOrd="0" parTransId="{8858E76E-F2F9-4776-9AC8-B3A6F3DE4B8B}" sibTransId="{619AFF1A-C142-4F82-A478-31961692400F}"/>
    <dgm:cxn modelId="{2C658E7E-D4B7-42D9-8A74-F17BE6A7420A}" type="presParOf" srcId="{19AC097C-CD67-4F2E-BD15-CDC099AF9CB7}" destId="{E34140D1-86FB-444F-8640-8C4D922798C9}" srcOrd="0" destOrd="0" presId="urn:microsoft.com/office/officeart/2005/8/layout/list1"/>
    <dgm:cxn modelId="{558045D6-E63A-46D0-AC97-4A688C3D7A2C}" type="presParOf" srcId="{E34140D1-86FB-444F-8640-8C4D922798C9}" destId="{CA933131-47BD-4286-AAB1-254EA6AA91C8}" srcOrd="0" destOrd="0" presId="urn:microsoft.com/office/officeart/2005/8/layout/list1"/>
    <dgm:cxn modelId="{7A166442-D4A9-43D6-9CC1-926D54D8EE06}" type="presParOf" srcId="{E34140D1-86FB-444F-8640-8C4D922798C9}" destId="{73FE615A-520D-45EE-A1F9-6DDBEDA8B3C1}" srcOrd="1" destOrd="0" presId="urn:microsoft.com/office/officeart/2005/8/layout/list1"/>
    <dgm:cxn modelId="{034FD4DF-A3BB-4F4C-8295-9ACBD404519F}" type="presParOf" srcId="{19AC097C-CD67-4F2E-BD15-CDC099AF9CB7}" destId="{DD16F28F-D38E-4CFF-BB58-AA6D1B38A418}" srcOrd="1" destOrd="0" presId="urn:microsoft.com/office/officeart/2005/8/layout/list1"/>
    <dgm:cxn modelId="{5CF888EC-651C-44B5-A519-09E83AEACFF3}" type="presParOf" srcId="{19AC097C-CD67-4F2E-BD15-CDC099AF9CB7}" destId="{DCB35571-86F5-4EEC-A709-85CB10722A50}" srcOrd="2" destOrd="0" presId="urn:microsoft.com/office/officeart/2005/8/layout/list1"/>
    <dgm:cxn modelId="{E7913CAD-8DE4-41B7-A69E-10E706AB34A7}" type="presParOf" srcId="{19AC097C-CD67-4F2E-BD15-CDC099AF9CB7}" destId="{CBBF92A7-5234-48E0-82E1-355746D891DA}" srcOrd="3" destOrd="0" presId="urn:microsoft.com/office/officeart/2005/8/layout/list1"/>
    <dgm:cxn modelId="{0491EDBA-F992-4D4E-BCC9-0DFF79D6BCA1}" type="presParOf" srcId="{19AC097C-CD67-4F2E-BD15-CDC099AF9CB7}" destId="{82DEB9BE-04B7-4D18-9FFF-CD0703EC5BFA}" srcOrd="4" destOrd="0" presId="urn:microsoft.com/office/officeart/2005/8/layout/list1"/>
    <dgm:cxn modelId="{22407331-D721-4FC8-8A37-6601A1C11810}" type="presParOf" srcId="{82DEB9BE-04B7-4D18-9FFF-CD0703EC5BFA}" destId="{7237D2EE-B8E3-48AC-8314-EF8088432FCF}" srcOrd="0" destOrd="0" presId="urn:microsoft.com/office/officeart/2005/8/layout/list1"/>
    <dgm:cxn modelId="{AD8B8DE8-0FC8-408E-B1C2-62202C8E5D39}" type="presParOf" srcId="{82DEB9BE-04B7-4D18-9FFF-CD0703EC5BFA}" destId="{3915D463-01E4-4129-87EB-8EF6CC9CD895}" srcOrd="1" destOrd="0" presId="urn:microsoft.com/office/officeart/2005/8/layout/list1"/>
    <dgm:cxn modelId="{CBC02058-93F2-4757-BFFF-6180A8C503AA}" type="presParOf" srcId="{19AC097C-CD67-4F2E-BD15-CDC099AF9CB7}" destId="{691D2CAE-C588-473A-9377-DBE44AD51B21}" srcOrd="5" destOrd="0" presId="urn:microsoft.com/office/officeart/2005/8/layout/list1"/>
    <dgm:cxn modelId="{D4D22076-C5FE-45C1-AFBE-586011F2C6E9}" type="presParOf" srcId="{19AC097C-CD67-4F2E-BD15-CDC099AF9CB7}" destId="{CB5710EF-BE34-4FDB-A2E2-A55E0BAAB1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A71D3-566B-4AAE-A36B-1B9861742454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1. Diriez-vous que le personnage de Frank Abagnale représente bien l’idée de liberté ? Pourquoi ? </a:t>
          </a:r>
          <a:endParaRPr lang="en-US" sz="2900" kern="1200" dirty="0"/>
        </a:p>
      </dsp:txBody>
      <dsp:txXfrm>
        <a:off x="36841" y="36841"/>
        <a:ext cx="7931345" cy="1184159"/>
      </dsp:txXfrm>
    </dsp:sp>
    <dsp:sp modelId="{9DBDB129-4FC7-4EF7-B989-6D2AC23215BD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2. La fraude permet-elle vraiment au personnage d’agir sans aucune limite ? </a:t>
          </a:r>
          <a:endParaRPr lang="en-US" sz="2900" kern="1200" dirty="0"/>
        </a:p>
      </dsp:txBody>
      <dsp:txXfrm>
        <a:off x="856428" y="1504322"/>
        <a:ext cx="7577788" cy="1184159"/>
      </dsp:txXfrm>
    </dsp:sp>
    <dsp:sp modelId="{2B6401BB-9013-4C9B-9B55-4F5DB3F73C95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3. La liberté consiste-t-elle uniquement dans l’absence de contraintes ? </a:t>
          </a:r>
          <a:endParaRPr lang="en-US" sz="2900" kern="1200" dirty="0"/>
        </a:p>
      </dsp:txBody>
      <dsp:txXfrm>
        <a:off x="1676015" y="2971804"/>
        <a:ext cx="7577788" cy="1184159"/>
      </dsp:txXfrm>
    </dsp:sp>
    <dsp:sp modelId="{47592938-9463-4805-94E6-EBED4A557299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F6520A84-FEC2-4480-BC03-2B7193751B97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35571-86F5-4EEC-A709-85CB10722A50}">
      <dsp:nvSpPr>
        <dsp:cNvPr id="0" name=""/>
        <dsp:cNvSpPr/>
      </dsp:nvSpPr>
      <dsp:spPr>
        <a:xfrm>
          <a:off x="0" y="547568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/>
            <a:t>ALORS ………</a:t>
          </a:r>
          <a:endParaRPr lang="en-US" sz="3600" kern="1200"/>
        </a:p>
      </dsp:txBody>
      <dsp:txXfrm>
        <a:off x="0" y="547568"/>
        <a:ext cx="10515600" cy="1530900"/>
      </dsp:txXfrm>
    </dsp:sp>
    <dsp:sp modelId="{73FE615A-520D-45EE-A1F9-6DDBEDA8B3C1}">
      <dsp:nvSpPr>
        <dsp:cNvPr id="0" name=""/>
        <dsp:cNvSpPr/>
      </dsp:nvSpPr>
      <dsp:spPr>
        <a:xfrm>
          <a:off x="525780" y="16208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OU BIEN ………..</a:t>
          </a:r>
          <a:endParaRPr lang="en-US" sz="3600" kern="1200"/>
        </a:p>
      </dsp:txBody>
      <dsp:txXfrm>
        <a:off x="577658" y="68086"/>
        <a:ext cx="7257164" cy="958964"/>
      </dsp:txXfrm>
    </dsp:sp>
    <dsp:sp modelId="{CB5710EF-BE34-4FDB-A2E2-A55E0BAAB1E2}">
      <dsp:nvSpPr>
        <dsp:cNvPr id="0" name=""/>
        <dsp:cNvSpPr/>
      </dsp:nvSpPr>
      <dsp:spPr>
        <a:xfrm>
          <a:off x="0" y="2804229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/>
            <a:t>ALORS ……….</a:t>
          </a:r>
          <a:endParaRPr lang="en-US" sz="3600" kern="1200"/>
        </a:p>
      </dsp:txBody>
      <dsp:txXfrm>
        <a:off x="0" y="2804229"/>
        <a:ext cx="10515600" cy="1530900"/>
      </dsp:txXfrm>
    </dsp:sp>
    <dsp:sp modelId="{3915D463-01E4-4129-87EB-8EF6CC9CD895}">
      <dsp:nvSpPr>
        <dsp:cNvPr id="0" name=""/>
        <dsp:cNvSpPr/>
      </dsp:nvSpPr>
      <dsp:spPr>
        <a:xfrm>
          <a:off x="525780" y="2272869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OU BIEN ………..</a:t>
          </a:r>
          <a:endParaRPr lang="en-US" sz="3600" kern="1200"/>
        </a:p>
      </dsp:txBody>
      <dsp:txXfrm>
        <a:off x="577658" y="2324747"/>
        <a:ext cx="7257164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2ACE3-9045-461D-88FB-B2643F3330BC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274C-61AB-4EF0-809D-57B591D08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9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B274C-61AB-4EF0-809D-57B591D08B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1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B274C-61AB-4EF0-809D-57B591D08B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5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55790-1AD1-A81D-5D4D-C91895E63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FD065B-E1D7-147A-C147-F41FF1801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80CE2-6EE2-EE16-41D6-F6A1F83B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408-E9BF-4971-D5CF-36471736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FDD41-0B1A-1A91-89E3-742D2B9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4717F-952A-AA1C-0DA0-0C9B7F50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70FC3-A086-A483-CA11-9BBFB9AF5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F6A47-3AFC-9993-3D2A-F50315ED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8A35B-F3AF-2F31-1293-000D4E6B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17B33-F3E1-2853-8643-AB8F7A7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3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1B2B0-294F-2065-A32C-1D6CB629A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7DF978-0974-0906-1285-71AA5691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A2214-2973-BB57-03D2-6BF5050E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E5ADA-A61B-CE9E-EA48-7E7BE785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211DF-3F82-B4D5-C981-8E0C53B8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F6482-7899-7073-4A8F-2B8448C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020BE-25F9-683C-BA0D-779BBE56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58949-DD84-A8A4-F300-F4995BEB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D68E4B-AEF3-AA43-09C0-C2EEF639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19196-E023-7325-A143-8302E14A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9BD65-15C2-48F4-E08D-3420F15C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5F195-6E71-B961-51AE-0FC5CB33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BE480-3AB3-6B43-2DCB-72DA043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F43DD-979C-9800-C670-35DDDD97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72449-1DF5-262B-E0EA-B7C603E6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25FDB-7CA1-B624-11A5-1D5E084D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71621-28D9-6A5D-C4A3-0EA1B8EBD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A1FEE8-3028-41B1-5E5A-ABA5BCE7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9B20C2-8804-0827-3BC3-5F81BF6F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83B126-41AF-1E61-8723-DFEB7522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BADFD8-C5CF-A4CF-7C5E-5F5A5280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EF651-CD58-669E-6D66-93D8ADDE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055E7-8181-B0D2-4427-8CE3FA97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424340-53A2-A5C3-BCB3-F44EB447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E355D0-248B-18F1-F3FA-A403EB6B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DADE25-0864-E614-E49F-16BB87ACD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BD2E6C-935F-7DDA-12C6-123413CF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14266F-A8D3-BC03-6077-4CB872FB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D042FE-416F-B599-B1A7-617434F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5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8D044-DF2D-2C3F-4394-465647C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45D8FB-3BB5-CD5E-C39B-0B8E76C2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141074-25E7-1F18-02A9-94F2490A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621232-37B5-FA1E-5746-4835EF32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AC9EBA-C965-6FD6-01BF-839A3601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30731A-153F-8E21-1F65-D7F1046B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14DF3-6790-3889-7C48-1E70E603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53F2E-0D87-44D8-DEF4-2C651C04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06F30-D650-B923-6C08-4647141E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948355-BF7E-9F60-8A64-F01C0D24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876D8-C68C-01CD-FA4E-2B0E0C6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CADDF4-859B-B9FE-2025-95388BF1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09C983-BE3F-F076-5557-0A3E7527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8B049-0557-2B9B-A4C8-29567B5F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67931A-2FF3-464B-FF80-E8ABAE309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2EF928-A09B-C6BD-093C-A12FDB06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663C97-85A0-B770-AEDE-3510D375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60FBE9-140D-7C5A-F98A-185CB2C5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E6F57-5908-028E-2A0B-C20C6AE2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1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D0D962-DAA9-014C-79E7-26109BF2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991DF-F96E-8F75-7A8F-E6596620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78589-2D3A-FDCB-1FD0-CD702D959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6DB5-5EF8-4D59-8419-56E297F3FFD5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CFBEA-2386-80DB-9809-937F5D2D8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7271A-D6B4-BAD4-EC50-F610CDD9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1C6D-4741-406A-AC86-AFD0DC6A5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5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ecp8obT4siw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71424-8C20-27D6-EDD8-DB0C37C05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Être libre, est-ce faire ce que l’on veut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6A28D5-6A03-9D56-D8B4-DEAC2FC3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Chapitre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12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AFDC6-0E2D-3002-9EC7-900566E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Analyse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2374A-0743-7FA6-5BF3-86CD366D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_ J’analyse le présupposé du sujet</a:t>
            </a:r>
          </a:p>
          <a:p>
            <a:pPr marL="0" indent="0">
              <a:buNone/>
            </a:pPr>
            <a:r>
              <a:rPr lang="fr-FR" sz="2000" dirty="0"/>
              <a:t>_ Je définis les termes</a:t>
            </a:r>
          </a:p>
          <a:p>
            <a:pPr marL="0" indent="0">
              <a:buNone/>
            </a:pPr>
            <a:r>
              <a:rPr lang="fr-FR" sz="2000" dirty="0"/>
              <a:t>_ Je lis le sujet par rapport au programme</a:t>
            </a:r>
          </a:p>
          <a:p>
            <a:pPr marL="0" indent="0">
              <a:buNone/>
            </a:pPr>
            <a:r>
              <a:rPr lang="fr-FR" sz="2000" dirty="0"/>
              <a:t>_ Je reformule le sujet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Ce sujet revient à s’interroger sur la définition de la liberté : consiste-t-elle uniquement dans la capacité à suivre ses envies et à satisfaire ses désirs sans rencontrer d’obstacles ou de contraintes ? </a:t>
            </a:r>
          </a:p>
        </p:txBody>
      </p:sp>
    </p:spTree>
    <p:extLst>
      <p:ext uri="{BB962C8B-B14F-4D97-AF65-F5344CB8AC3E}">
        <p14:creationId xmlns:p14="http://schemas.microsoft.com/office/powerpoint/2010/main" val="17154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E9D39B-582E-17B7-1912-D046D32F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5" y="626723"/>
            <a:ext cx="5323715" cy="757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 du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C3487-9307-CA33-E47F-463C979C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013" y="1746607"/>
            <a:ext cx="6164495" cy="4653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b="1" dirty="0"/>
              <a:t>L’exemple de Franck Junior Abagnale</a:t>
            </a:r>
          </a:p>
          <a:p>
            <a:pPr marL="0" indent="0">
              <a:buNone/>
            </a:pPr>
            <a:r>
              <a:rPr lang="fr-FR" sz="2000" dirty="0">
                <a:effectLst/>
              </a:rPr>
              <a:t>A 16 ans, Franck Abagnale quitte le foyer familial car il ne parvient pas à décider avec lequel de ses deux parents il souhaite vivre. </a:t>
            </a:r>
          </a:p>
          <a:p>
            <a:pPr marL="0" indent="0">
              <a:buNone/>
            </a:pPr>
            <a:r>
              <a:rPr lang="fr-FR" sz="2000" dirty="0">
                <a:effectLst/>
              </a:rPr>
              <a:t>Il va alors produire plus de 2.5 millions de dollars de faux chèques et se fera passer successivement pour un pilote d’avion, un médecin, un avocat ou encore un professeur. </a:t>
            </a:r>
            <a:endParaRPr lang="fr-FR" sz="2000" dirty="0"/>
          </a:p>
          <a:p>
            <a:pPr marL="0" indent="0">
              <a:buNone/>
            </a:pPr>
            <a:r>
              <a:rPr lang="fr-FR" sz="2000" dirty="0">
                <a:effectLst/>
              </a:rPr>
              <a:t>Il est poursuivi par le FBI pendant de nombreuses années et finira par travailler pour eux, afin de détecter des faux-chèques.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>
                <a:effectLst/>
              </a:rPr>
              <a:t>				A voir : </a:t>
            </a:r>
          </a:p>
          <a:p>
            <a:pPr marL="0" indent="0">
              <a:buNone/>
              <a:tabLst>
                <a:tab pos="1652905" algn="l"/>
              </a:tabLst>
            </a:pPr>
            <a:endParaRPr lang="fr-FR" sz="2000" dirty="0">
              <a:effectLst/>
            </a:endParaRPr>
          </a:p>
          <a:p>
            <a:pPr marL="0"/>
            <a:endParaRPr lang="en-US" sz="1700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ce réservé du contenu 4" descr="New Book Claims Frank Abagnale Jr. Fabricated 'Catch Me If You Can'">
            <a:extLst>
              <a:ext uri="{FF2B5EF4-FFF2-40B4-BE49-F238E27FC236}">
                <a16:creationId xmlns:a16="http://schemas.microsoft.com/office/drawing/2014/main" id="{7A1A2D21-E857-86D8-E507-86CCD22B06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1221" y="909081"/>
            <a:ext cx="3360021" cy="5071731"/>
          </a:xfrm>
          <a:prstGeom prst="rect">
            <a:avLst/>
          </a:prstGeom>
          <a:noFill/>
        </p:spPr>
      </p:pic>
      <p:pic>
        <p:nvPicPr>
          <p:cNvPr id="7" name="Média en ligne 6" title="L'histoire vraie de « Arrête-moi si tu peux »">
            <a:hlinkClick r:id="" action="ppaction://media"/>
            <a:extLst>
              <a:ext uri="{FF2B5EF4-FFF2-40B4-BE49-F238E27FC236}">
                <a16:creationId xmlns:a16="http://schemas.microsoft.com/office/drawing/2014/main" id="{2CCD12C6-4C8D-7545-A52D-8D282F7488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37771" y="4934147"/>
            <a:ext cx="2946896" cy="16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ZoneTexte 1">
            <a:extLst>
              <a:ext uri="{FF2B5EF4-FFF2-40B4-BE49-F238E27FC236}">
                <a16:creationId xmlns:a16="http://schemas.microsoft.com/office/drawing/2014/main" id="{96646C0D-47A9-382A-21BE-8017EE9D6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8288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90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B575AB-947B-0D84-4442-E4F0FFDA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Remise en question du sens commun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BD9910-61E4-4FFA-1EDA-EDCAFDDE542E}"/>
              </a:ext>
            </a:extLst>
          </p:cNvPr>
          <p:cNvSpPr txBox="1"/>
          <p:nvPr/>
        </p:nvSpPr>
        <p:spPr>
          <a:xfrm>
            <a:off x="866921" y="2426443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1. Que </a:t>
            </a:r>
            <a:r>
              <a:rPr lang="en-US" sz="2000" dirty="0" err="1">
                <a:effectLst/>
              </a:rPr>
              <a:t>présupposent</a:t>
            </a:r>
            <a:r>
              <a:rPr lang="en-US" sz="2000" dirty="0">
                <a:effectLst/>
              </a:rPr>
              <a:t> les expressions « </a:t>
            </a:r>
            <a:r>
              <a:rPr lang="en-US" sz="2000" dirty="0" err="1">
                <a:effectLst/>
              </a:rPr>
              <a:t>goûts</a:t>
            </a:r>
            <a:r>
              <a:rPr lang="en-US" sz="2000" dirty="0">
                <a:effectLst/>
              </a:rPr>
              <a:t> personnels » et « </a:t>
            </a:r>
            <a:r>
              <a:rPr lang="en-US" sz="2000" dirty="0" err="1">
                <a:effectLst/>
              </a:rPr>
              <a:t>préférences</a:t>
            </a:r>
            <a:r>
              <a:rPr lang="en-US" sz="2000" dirty="0">
                <a:effectLst/>
              </a:rPr>
              <a:t> » ?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2. Par quoi </a:t>
            </a:r>
            <a:r>
              <a:rPr lang="en-US" sz="2000" dirty="0" err="1">
                <a:effectLst/>
              </a:rPr>
              <a:t>mes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goûts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peuvent-ils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être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influencés</a:t>
            </a:r>
            <a:r>
              <a:rPr lang="en-US" sz="2000" dirty="0">
                <a:effectLst/>
              </a:rPr>
              <a:t> ?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3. </a:t>
            </a:r>
            <a:r>
              <a:rPr lang="en-US" sz="2000" dirty="0" err="1">
                <a:effectLst/>
              </a:rPr>
              <a:t>Observez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schéma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tiré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d’une</a:t>
            </a:r>
            <a:r>
              <a:rPr lang="en-US" sz="2000" dirty="0">
                <a:effectLst/>
              </a:rPr>
              <a:t> étude </a:t>
            </a:r>
            <a:r>
              <a:rPr lang="en-US" sz="2000" dirty="0" err="1">
                <a:effectLst/>
              </a:rPr>
              <a:t>sociologique</a:t>
            </a:r>
            <a:r>
              <a:rPr lang="en-US" sz="2000" dirty="0">
                <a:effectLst/>
              </a:rPr>
              <a:t> (Bourdieu, </a:t>
            </a:r>
            <a:r>
              <a:rPr lang="en-US" sz="2000" i="1" dirty="0">
                <a:effectLst/>
              </a:rPr>
              <a:t>Raisons pratiques</a:t>
            </a:r>
            <a:r>
              <a:rPr lang="en-US" sz="2000" dirty="0">
                <a:effectLst/>
              </a:rPr>
              <a:t>). 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ffectLst/>
              </a:rPr>
              <a:t>Selon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schéma</a:t>
            </a:r>
            <a:r>
              <a:rPr lang="en-US" sz="2000" dirty="0">
                <a:effectLst/>
              </a:rPr>
              <a:t>, suis-je libre </a:t>
            </a:r>
            <a:r>
              <a:rPr lang="en-US" sz="2000" dirty="0" err="1">
                <a:effectLst/>
              </a:rPr>
              <a:t>d’aimer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telle</a:t>
            </a:r>
            <a:r>
              <a:rPr lang="en-US" sz="2000" dirty="0">
                <a:effectLst/>
              </a:rPr>
              <a:t> chose </a:t>
            </a:r>
            <a:r>
              <a:rPr lang="en-US" sz="2000" dirty="0" err="1">
                <a:effectLst/>
              </a:rPr>
              <a:t>plutôt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qu’une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autre</a:t>
            </a:r>
            <a:r>
              <a:rPr lang="en-US" sz="2000" dirty="0">
                <a:effectLst/>
              </a:rPr>
              <a:t> 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ce réservé du contenu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5B78EFA-FCE4-19DD-A981-A5E942A6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628" y="1777429"/>
            <a:ext cx="5814061" cy="37500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072E41-13A9-67FD-4E64-E9B1BAE68DEB}"/>
              </a:ext>
            </a:extLst>
          </p:cNvPr>
          <p:cNvSpPr txBox="1"/>
          <p:nvPr/>
        </p:nvSpPr>
        <p:spPr>
          <a:xfrm>
            <a:off x="7049031" y="5692527"/>
            <a:ext cx="4170530" cy="2689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850" dirty="0">
                <a:solidFill>
                  <a:srgbClr val="FFFFFF"/>
                </a:solidFill>
                <a:effectLst/>
              </a:rPr>
              <a:t>Schéma inspiré du travail de Pierre Bourdieu, </a:t>
            </a:r>
            <a:r>
              <a:rPr lang="fr-FR" sz="850" i="1" dirty="0">
                <a:solidFill>
                  <a:srgbClr val="FFFFFF"/>
                </a:solidFill>
                <a:effectLst/>
              </a:rPr>
              <a:t>Raisons pratiques</a:t>
            </a:r>
          </a:p>
        </p:txBody>
      </p:sp>
    </p:spTree>
    <p:extLst>
      <p:ext uri="{BB962C8B-B14F-4D97-AF65-F5344CB8AC3E}">
        <p14:creationId xmlns:p14="http://schemas.microsoft.com/office/powerpoint/2010/main" val="412939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ACFD3A-1FEC-29D1-092A-8386E58A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400" b="1">
                <a:solidFill>
                  <a:srgbClr val="FFFFFF"/>
                </a:solidFill>
              </a:rPr>
              <a:t>Problématisation - </a:t>
            </a:r>
            <a:r>
              <a:rPr lang="fr-FR" sz="3400">
                <a:solidFill>
                  <a:srgbClr val="FFFFFF"/>
                </a:solidFill>
              </a:rPr>
              <a:t>Complétez le texte suivant:  </a:t>
            </a:r>
            <a:endParaRPr lang="fr-FR" sz="3400" b="1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3BF9C-94C9-ADFD-3D60-FDA52B36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619838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1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D’après le sens commun, être libre, c’est évidemment faire ce que l’on veut. En effet, on peut associer la liberté à l’absence de [………..], d’ [………..], ou de [………..], rencontrés dans l’accomplissement de nos [………..]. Par exemple, [………..].</a:t>
            </a:r>
            <a:endParaRPr lang="fr-FR" sz="1600" kern="1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Pourtant, nous sentons bien que cette liberté n’est pas [………..] et [………..]. Nous rencontrons quotidiennement des [………..] de toutes sortes : les lois de la nature, les lois civiles, la présence d’autrui, la condition mortelle, le conditionnement social, etc. Elles sont autant d’obstacles à l’épanouissement d’une liberté absolue : le [………..] nous empêche ainsi d’être parfaitement libres. </a:t>
            </a:r>
          </a:p>
          <a:p>
            <a:pPr marL="0" indent="0" algn="just">
              <a:buNone/>
            </a:pP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ce qu’explique [………..] lorsqu’il explique que nos [………..] sont déterminés par notre [………..]</a:t>
            </a:r>
            <a:r>
              <a:rPr lang="fr-FR" sz="16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exemple, un artisan préfèrera [………..] plutôt que [………..]</a:t>
            </a:r>
            <a:r>
              <a:rPr lang="fr-FR" sz="16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liberté parfaite serait donc celle-ci : la  [………..], c’est-à-dire le pouvoir de faire ce que j’ai choisi sans considération autre que mes envies. </a:t>
            </a:r>
          </a:p>
          <a:p>
            <a:pPr marL="0" indent="0" algn="just">
              <a:buNone/>
            </a:pP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Cela dit, si nous étions libérés de toute contrainte, que ferions-nous ? A n’en pas douter, nous nous adonnerions à nos activités [………..] – celles qui occupent notre « temps libre ». Nous ne ferions que ce dont nous avons envie : nous laisserions libre cours à nos passions. </a:t>
            </a:r>
          </a:p>
          <a:p>
            <a:pPr marL="0" indent="0" algn="just">
              <a:buNone/>
            </a:pPr>
            <a:r>
              <a:rPr lang="fr-FR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Or, si je m’adonne à mes passions, je cours le risque d’en devenir [………..]. Ainsi l’expression la plus ultime de la liberté devient paradoxalement, la cause de sa disparition : à vouloir faire ce que je veux, je suis [………..] de moi-même. </a:t>
            </a:r>
          </a:p>
          <a:p>
            <a:pPr marL="0" indent="0">
              <a:buNone/>
            </a:pPr>
            <a:endParaRPr lang="fr-FR" sz="14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4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9E9C6-8935-4C55-523E-06D16B18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Problématique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8604EB8D-C7F1-8508-C460-406544BC4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1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C588C2-CAD1-2EAB-8DB8-D5E9B29C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100" b="0" i="0" u="none" strike="noStrike" cap="none" normalizeH="0" baseline="0">
                <a:ln>
                  <a:noFill/>
                </a:ln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Sujet : Être libre, est-ce faire ce que </a:t>
            </a:r>
            <a:r>
              <a:rPr lang="fr-FR" altLang="fr-FR" sz="410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l’on</a:t>
            </a:r>
            <a:r>
              <a:rPr kumimoji="0" lang="fr-FR" altLang="fr-FR" sz="4100" b="0" i="0" u="none" strike="noStrike" cap="none" normalizeH="0" baseline="0">
                <a:ln>
                  <a:noFill/>
                </a:ln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veut ?</a:t>
            </a:r>
            <a:endParaRPr kumimoji="0" lang="fr-FR" altLang="fr-FR" sz="41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397B89-D3E5-7B48-548F-65AC8A52A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13366"/>
              </p:ext>
            </p:extLst>
          </p:nvPr>
        </p:nvGraphicFramePr>
        <p:xfrm>
          <a:off x="2247900" y="1647514"/>
          <a:ext cx="7687697" cy="5158986"/>
        </p:xfrm>
        <a:graphic>
          <a:graphicData uri="http://schemas.openxmlformats.org/drawingml/2006/table">
            <a:tbl>
              <a:tblPr firstRow="1" firstCol="1" bandRow="1"/>
              <a:tblGrid>
                <a:gridCol w="2412315">
                  <a:extLst>
                    <a:ext uri="{9D8B030D-6E8A-4147-A177-3AD203B41FA5}">
                      <a16:colId xmlns:a16="http://schemas.microsoft.com/office/drawing/2014/main" val="1409878445"/>
                    </a:ext>
                  </a:extLst>
                </a:gridCol>
                <a:gridCol w="5275382">
                  <a:extLst>
                    <a:ext uri="{9D8B030D-6E8A-4147-A177-3AD203B41FA5}">
                      <a16:colId xmlns:a16="http://schemas.microsoft.com/office/drawing/2014/main" val="2269588350"/>
                    </a:ext>
                  </a:extLst>
                </a:gridCol>
              </a:tblGrid>
              <a:tr h="13950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Réponse la plus évidente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28" marR="92028" marT="12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28" marR="92028" marT="12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025547"/>
                  </a:ext>
                </a:extLst>
              </a:tr>
              <a:tr h="1625506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Réponse qui s’oppose à  l’évidence </a:t>
                      </a: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(sans la contredire totalement)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28" marR="92028" marT="12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28" marR="92028" marT="12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364404"/>
                  </a:ext>
                </a:extLst>
              </a:tr>
              <a:tr h="1625506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Réponse qui propose une solution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28" marR="92028" marT="12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kern="1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28" marR="92028" marT="12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09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520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611</Words>
  <Application>Microsoft Office PowerPoint</Application>
  <PresentationFormat>Grand écran</PresentationFormat>
  <Paragraphs>64</Paragraphs>
  <Slides>8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Thème Office</vt:lpstr>
      <vt:lpstr>Être libre, est-ce faire ce que l’on veut ?</vt:lpstr>
      <vt:lpstr>Analyse du sujet</vt:lpstr>
      <vt:lpstr>Analyse du sens commun</vt:lpstr>
      <vt:lpstr>Présentation PowerPoint</vt:lpstr>
      <vt:lpstr>Remise en question du sens commun</vt:lpstr>
      <vt:lpstr>Problématisation - Complétez le texte suivant:  </vt:lpstr>
      <vt:lpstr>Problématique</vt:lpstr>
      <vt:lpstr>Sujet : Être libre, est-ce faire ce que l’on veut 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Être libre, est-ce faire ce que l’on veut ?</dc:title>
  <dc:creator>Louise n'gavouka</dc:creator>
  <cp:lastModifiedBy>Louise n'gavouka</cp:lastModifiedBy>
  <cp:revision>1</cp:revision>
  <dcterms:created xsi:type="dcterms:W3CDTF">2023-09-12T12:33:47Z</dcterms:created>
  <dcterms:modified xsi:type="dcterms:W3CDTF">2023-09-12T16:06:18Z</dcterms:modified>
</cp:coreProperties>
</file>