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3" r:id="rId5"/>
    <p:sldId id="258" r:id="rId6"/>
    <p:sldId id="259"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8CEB7-BF96-4C00-869D-9E9DF44E05AB}" v="22" dt="2023-11-10T12:14:04.71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e Ngavouka" userId="82b7e100db03190b" providerId="LiveId" clId="{8EA8CEB7-BF96-4C00-869D-9E9DF44E05AB}"/>
    <pc:docChg chg="undo redo custSel addSld delSld modSld">
      <pc:chgData name="Louise Ngavouka" userId="82b7e100db03190b" providerId="LiveId" clId="{8EA8CEB7-BF96-4C00-869D-9E9DF44E05AB}" dt="2023-11-15T12:22:23.227" v="19730" actId="20577"/>
      <pc:docMkLst>
        <pc:docMk/>
      </pc:docMkLst>
      <pc:sldChg chg="addSp delSp modSp new mod setBg addAnim delAnim setClrOvrMap">
        <pc:chgData name="Louise Ngavouka" userId="82b7e100db03190b" providerId="LiveId" clId="{8EA8CEB7-BF96-4C00-869D-9E9DF44E05AB}" dt="2023-10-17T17:24:15.429" v="86" actId="26606"/>
        <pc:sldMkLst>
          <pc:docMk/>
          <pc:sldMk cId="2327176907" sldId="256"/>
        </pc:sldMkLst>
        <pc:spChg chg="mod">
          <ac:chgData name="Louise Ngavouka" userId="82b7e100db03190b" providerId="LiveId" clId="{8EA8CEB7-BF96-4C00-869D-9E9DF44E05AB}" dt="2023-10-17T17:24:15.429" v="86" actId="26606"/>
          <ac:spMkLst>
            <pc:docMk/>
            <pc:sldMk cId="2327176907" sldId="256"/>
            <ac:spMk id="2" creationId="{393589D9-C979-F115-06EC-0EFD8CA89341}"/>
          </ac:spMkLst>
        </pc:spChg>
        <pc:spChg chg="mod ord">
          <ac:chgData name="Louise Ngavouka" userId="82b7e100db03190b" providerId="LiveId" clId="{8EA8CEB7-BF96-4C00-869D-9E9DF44E05AB}" dt="2023-10-17T17:24:15.429" v="86" actId="26606"/>
          <ac:spMkLst>
            <pc:docMk/>
            <pc:sldMk cId="2327176907" sldId="256"/>
            <ac:spMk id="3" creationId="{3EA70B60-4AE5-86FD-46FC-5BE777CEFB1E}"/>
          </ac:spMkLst>
        </pc:spChg>
        <pc:spChg chg="add del">
          <ac:chgData name="Louise Ngavouka" userId="82b7e100db03190b" providerId="LiveId" clId="{8EA8CEB7-BF96-4C00-869D-9E9DF44E05AB}" dt="2023-10-17T17:24:00.901" v="77" actId="26606"/>
          <ac:spMkLst>
            <pc:docMk/>
            <pc:sldMk cId="2327176907" sldId="256"/>
            <ac:spMk id="1031" creationId="{71B2258F-86CA-4D4D-8270-BC05FCDEBFB3}"/>
          </ac:spMkLst>
        </pc:spChg>
        <pc:spChg chg="add del">
          <ac:chgData name="Louise Ngavouka" userId="82b7e100db03190b" providerId="LiveId" clId="{8EA8CEB7-BF96-4C00-869D-9E9DF44E05AB}" dt="2023-10-17T17:24:04.212" v="81" actId="26606"/>
          <ac:spMkLst>
            <pc:docMk/>
            <pc:sldMk cId="2327176907" sldId="256"/>
            <ac:spMk id="1033" creationId="{097CD68E-23E3-4007-8847-CD0944C4F7BE}"/>
          </ac:spMkLst>
        </pc:spChg>
        <pc:spChg chg="add del">
          <ac:chgData name="Louise Ngavouka" userId="82b7e100db03190b" providerId="LiveId" clId="{8EA8CEB7-BF96-4C00-869D-9E9DF44E05AB}" dt="2023-10-17T17:24:04.212" v="81" actId="26606"/>
          <ac:spMkLst>
            <pc:docMk/>
            <pc:sldMk cId="2327176907" sldId="256"/>
            <ac:spMk id="1034" creationId="{E91DC736-0EF8-4F87-9146-EBF1D2EE4D3D}"/>
          </ac:spMkLst>
        </pc:spChg>
        <pc:spChg chg="add del">
          <ac:chgData name="Louise Ngavouka" userId="82b7e100db03190b" providerId="LiveId" clId="{8EA8CEB7-BF96-4C00-869D-9E9DF44E05AB}" dt="2023-10-17T17:24:04.212" v="81" actId="26606"/>
          <ac:spMkLst>
            <pc:docMk/>
            <pc:sldMk cId="2327176907" sldId="256"/>
            <ac:spMk id="1035" creationId="{AF2F604E-43BE-4DC3-B983-E071523364F8}"/>
          </ac:spMkLst>
        </pc:spChg>
        <pc:spChg chg="add del">
          <ac:chgData name="Louise Ngavouka" userId="82b7e100db03190b" providerId="LiveId" clId="{8EA8CEB7-BF96-4C00-869D-9E9DF44E05AB}" dt="2023-10-17T17:24:04.212" v="81" actId="26606"/>
          <ac:spMkLst>
            <pc:docMk/>
            <pc:sldMk cId="2327176907" sldId="256"/>
            <ac:spMk id="1037" creationId="{08C9B587-E65E-4B52-B37C-ABEBB6E87928}"/>
          </ac:spMkLst>
        </pc:spChg>
        <pc:spChg chg="add del">
          <ac:chgData name="Louise Ngavouka" userId="82b7e100db03190b" providerId="LiveId" clId="{8EA8CEB7-BF96-4C00-869D-9E9DF44E05AB}" dt="2023-10-17T17:24:11.198" v="83" actId="26606"/>
          <ac:spMkLst>
            <pc:docMk/>
            <pc:sldMk cId="2327176907" sldId="256"/>
            <ac:spMk id="1039" creationId="{C1DD1A8A-57D5-4A81-AD04-532B043C5611}"/>
          </ac:spMkLst>
        </pc:spChg>
        <pc:spChg chg="add del">
          <ac:chgData name="Louise Ngavouka" userId="82b7e100db03190b" providerId="LiveId" clId="{8EA8CEB7-BF96-4C00-869D-9E9DF44E05AB}" dt="2023-10-17T17:24:11.198" v="83" actId="26606"/>
          <ac:spMkLst>
            <pc:docMk/>
            <pc:sldMk cId="2327176907" sldId="256"/>
            <ac:spMk id="1040" creationId="{007891EC-4501-44ED-A8C8-B11B6DB767AB}"/>
          </ac:spMkLst>
        </pc:spChg>
        <pc:spChg chg="add del">
          <ac:chgData name="Louise Ngavouka" userId="82b7e100db03190b" providerId="LiveId" clId="{8EA8CEB7-BF96-4C00-869D-9E9DF44E05AB}" dt="2023-10-17T17:24:15.418" v="85" actId="26606"/>
          <ac:spMkLst>
            <pc:docMk/>
            <pc:sldMk cId="2327176907" sldId="256"/>
            <ac:spMk id="1042" creationId="{870A1295-61BC-4214-AA3E-D396673024D0}"/>
          </ac:spMkLst>
        </pc:spChg>
        <pc:spChg chg="add">
          <ac:chgData name="Louise Ngavouka" userId="82b7e100db03190b" providerId="LiveId" clId="{8EA8CEB7-BF96-4C00-869D-9E9DF44E05AB}" dt="2023-10-17T17:24:15.429" v="86" actId="26606"/>
          <ac:spMkLst>
            <pc:docMk/>
            <pc:sldMk cId="2327176907" sldId="256"/>
            <ac:spMk id="1048" creationId="{657F69E0-C4B0-4BEC-A689-4F8D877F05D4}"/>
          </ac:spMkLst>
        </pc:spChg>
        <pc:spChg chg="add">
          <ac:chgData name="Louise Ngavouka" userId="82b7e100db03190b" providerId="LiveId" clId="{8EA8CEB7-BF96-4C00-869D-9E9DF44E05AB}" dt="2023-10-17T17:24:15.429" v="86" actId="26606"/>
          <ac:spMkLst>
            <pc:docMk/>
            <pc:sldMk cId="2327176907" sldId="256"/>
            <ac:spMk id="1049" creationId="{9F6380B4-6A1C-481E-8408-B4E6C75B9B81}"/>
          </ac:spMkLst>
        </pc:spChg>
        <pc:grpChg chg="add del">
          <ac:chgData name="Louise Ngavouka" userId="82b7e100db03190b" providerId="LiveId" clId="{8EA8CEB7-BF96-4C00-869D-9E9DF44E05AB}" dt="2023-10-17T17:24:15.418" v="85" actId="26606"/>
          <ac:grpSpMkLst>
            <pc:docMk/>
            <pc:sldMk cId="2327176907" sldId="256"/>
            <ac:grpSpMk id="1043" creationId="{0B139475-2B26-4CA9-9413-DE741E49F7BB}"/>
          </ac:grpSpMkLst>
        </pc:grpChg>
        <pc:picChg chg="add mod ord">
          <ac:chgData name="Louise Ngavouka" userId="82b7e100db03190b" providerId="LiveId" clId="{8EA8CEB7-BF96-4C00-869D-9E9DF44E05AB}" dt="2023-10-17T17:24:15.429" v="86" actId="26606"/>
          <ac:picMkLst>
            <pc:docMk/>
            <pc:sldMk cId="2327176907" sldId="256"/>
            <ac:picMk id="1026" creationId="{806AB651-89AB-7BF2-622A-B7C55ECBE903}"/>
          </ac:picMkLst>
        </pc:picChg>
      </pc:sldChg>
      <pc:sldChg chg="addSp delSp modSp new mod setBg delAnim modAnim">
        <pc:chgData name="Louise Ngavouka" userId="82b7e100db03190b" providerId="LiveId" clId="{8EA8CEB7-BF96-4C00-869D-9E9DF44E05AB}" dt="2023-10-20T08:46:26.486" v="938" actId="207"/>
        <pc:sldMkLst>
          <pc:docMk/>
          <pc:sldMk cId="4159386510" sldId="257"/>
        </pc:sldMkLst>
        <pc:spChg chg="mod">
          <ac:chgData name="Louise Ngavouka" userId="82b7e100db03190b" providerId="LiveId" clId="{8EA8CEB7-BF96-4C00-869D-9E9DF44E05AB}" dt="2023-10-17T17:48:21.943" v="316" actId="14100"/>
          <ac:spMkLst>
            <pc:docMk/>
            <pc:sldMk cId="4159386510" sldId="257"/>
            <ac:spMk id="2" creationId="{03EA3480-45DC-7E03-5CCA-E5E0EA980836}"/>
          </ac:spMkLst>
        </pc:spChg>
        <pc:spChg chg="mod ord">
          <ac:chgData name="Louise Ngavouka" userId="82b7e100db03190b" providerId="LiveId" clId="{8EA8CEB7-BF96-4C00-869D-9E9DF44E05AB}" dt="2023-10-20T08:46:26.486" v="938" actId="207"/>
          <ac:spMkLst>
            <pc:docMk/>
            <pc:sldMk cId="4159386510" sldId="257"/>
            <ac:spMk id="3" creationId="{7F22D8D3-0B00-852E-F0B5-F5A315BD5E45}"/>
          </ac:spMkLst>
        </pc:spChg>
        <pc:spChg chg="add del">
          <ac:chgData name="Louise Ngavouka" userId="82b7e100db03190b" providerId="LiveId" clId="{8EA8CEB7-BF96-4C00-869D-9E9DF44E05AB}" dt="2023-10-17T17:26:33.727" v="169" actId="26606"/>
          <ac:spMkLst>
            <pc:docMk/>
            <pc:sldMk cId="4159386510" sldId="257"/>
            <ac:spMk id="9" creationId="{B95B9BA8-1D69-4796-85F5-B6D0BD52354B}"/>
          </ac:spMkLst>
        </pc:spChg>
        <pc:spChg chg="add del">
          <ac:chgData name="Louise Ngavouka" userId="82b7e100db03190b" providerId="LiveId" clId="{8EA8CEB7-BF96-4C00-869D-9E9DF44E05AB}" dt="2023-10-17T17:35:07.989" v="233" actId="26606"/>
          <ac:spMkLst>
            <pc:docMk/>
            <pc:sldMk cId="4159386510" sldId="257"/>
            <ac:spMk id="24" creationId="{1E020063-2385-44AC-BD67-258E1F0B9FCE}"/>
          </ac:spMkLst>
        </pc:spChg>
        <pc:spChg chg="add del">
          <ac:chgData name="Louise Ngavouka" userId="82b7e100db03190b" providerId="LiveId" clId="{8EA8CEB7-BF96-4C00-869D-9E9DF44E05AB}" dt="2023-10-17T17:35:07.989" v="233" actId="26606"/>
          <ac:spMkLst>
            <pc:docMk/>
            <pc:sldMk cId="4159386510" sldId="257"/>
            <ac:spMk id="25" creationId="{7E014A0B-5338-4077-AFE9-A90D04D4492B}"/>
          </ac:spMkLst>
        </pc:spChg>
        <pc:spChg chg="add del">
          <ac:chgData name="Louise Ngavouka" userId="82b7e100db03190b" providerId="LiveId" clId="{8EA8CEB7-BF96-4C00-869D-9E9DF44E05AB}" dt="2023-10-17T17:35:05.891" v="230" actId="26606"/>
          <ac:spMkLst>
            <pc:docMk/>
            <pc:sldMk cId="4159386510" sldId="257"/>
            <ac:spMk id="34" creationId="{1E020063-2385-44AC-BD67-258E1F0B9FCE}"/>
          </ac:spMkLst>
        </pc:spChg>
        <pc:spChg chg="add del">
          <ac:chgData name="Louise Ngavouka" userId="82b7e100db03190b" providerId="LiveId" clId="{8EA8CEB7-BF96-4C00-869D-9E9DF44E05AB}" dt="2023-10-17T17:35:05.891" v="230" actId="26606"/>
          <ac:spMkLst>
            <pc:docMk/>
            <pc:sldMk cId="4159386510" sldId="257"/>
            <ac:spMk id="36" creationId="{7E014A0B-5338-4077-AFE9-A90D04D4492B}"/>
          </ac:spMkLst>
        </pc:spChg>
        <pc:spChg chg="add del">
          <ac:chgData name="Louise Ngavouka" userId="82b7e100db03190b" providerId="LiveId" clId="{8EA8CEB7-BF96-4C00-869D-9E9DF44E05AB}" dt="2023-10-17T17:35:07.978" v="232" actId="26606"/>
          <ac:spMkLst>
            <pc:docMk/>
            <pc:sldMk cId="4159386510" sldId="257"/>
            <ac:spMk id="50" creationId="{9D25F302-27C5-414F-97F8-6EA0A6C028BA}"/>
          </ac:spMkLst>
        </pc:spChg>
        <pc:spChg chg="add del">
          <ac:chgData name="Louise Ngavouka" userId="82b7e100db03190b" providerId="LiveId" clId="{8EA8CEB7-BF96-4C00-869D-9E9DF44E05AB}" dt="2023-10-17T17:35:07.978" v="232" actId="26606"/>
          <ac:spMkLst>
            <pc:docMk/>
            <pc:sldMk cId="4159386510" sldId="257"/>
            <ac:spMk id="51" creationId="{830A36F8-48C2-4842-A87B-8CE8DF4E7FD2}"/>
          </ac:spMkLst>
        </pc:spChg>
        <pc:spChg chg="add del">
          <ac:chgData name="Louise Ngavouka" userId="82b7e100db03190b" providerId="LiveId" clId="{8EA8CEB7-BF96-4C00-869D-9E9DF44E05AB}" dt="2023-10-17T17:35:07.978" v="232" actId="26606"/>
          <ac:spMkLst>
            <pc:docMk/>
            <pc:sldMk cId="4159386510" sldId="257"/>
            <ac:spMk id="52" creationId="{8F451A30-466B-4996-9BA5-CD6ABCC6D558}"/>
          </ac:spMkLst>
        </pc:spChg>
        <pc:spChg chg="add del">
          <ac:chgData name="Louise Ngavouka" userId="82b7e100db03190b" providerId="LiveId" clId="{8EA8CEB7-BF96-4C00-869D-9E9DF44E05AB}" dt="2023-10-17T17:47:21.262" v="305" actId="26606"/>
          <ac:spMkLst>
            <pc:docMk/>
            <pc:sldMk cId="4159386510" sldId="257"/>
            <ac:spMk id="54" creationId="{E81BF4F6-F2CF-4984-9D14-D6966D92F99F}"/>
          </ac:spMkLst>
        </pc:spChg>
        <pc:spChg chg="add del">
          <ac:chgData name="Louise Ngavouka" userId="82b7e100db03190b" providerId="LiveId" clId="{8EA8CEB7-BF96-4C00-869D-9E9DF44E05AB}" dt="2023-10-17T17:47:15.530" v="300" actId="26606"/>
          <ac:spMkLst>
            <pc:docMk/>
            <pc:sldMk cId="4159386510" sldId="257"/>
            <ac:spMk id="2055" creationId="{460B0EFB-53ED-4F35-B05D-F658EA021C65}"/>
          </ac:spMkLst>
        </pc:spChg>
        <pc:spChg chg="add del">
          <ac:chgData name="Louise Ngavouka" userId="82b7e100db03190b" providerId="LiveId" clId="{8EA8CEB7-BF96-4C00-869D-9E9DF44E05AB}" dt="2023-10-17T17:47:15.530" v="300" actId="26606"/>
          <ac:spMkLst>
            <pc:docMk/>
            <pc:sldMk cId="4159386510" sldId="257"/>
            <ac:spMk id="2057" creationId="{835EF3DD-7D43-4A27-8967-A92FD8CC9365}"/>
          </ac:spMkLst>
        </pc:spChg>
        <pc:spChg chg="add del">
          <ac:chgData name="Louise Ngavouka" userId="82b7e100db03190b" providerId="LiveId" clId="{8EA8CEB7-BF96-4C00-869D-9E9DF44E05AB}" dt="2023-10-17T17:47:17.902" v="302" actId="26606"/>
          <ac:spMkLst>
            <pc:docMk/>
            <pc:sldMk cId="4159386510" sldId="257"/>
            <ac:spMk id="2059" creationId="{FF97FFD4-A8B9-3D4D-1623-7BE467E46A6A}"/>
          </ac:spMkLst>
        </pc:spChg>
        <pc:spChg chg="add del">
          <ac:chgData name="Louise Ngavouka" userId="82b7e100db03190b" providerId="LiveId" clId="{8EA8CEB7-BF96-4C00-869D-9E9DF44E05AB}" dt="2023-10-17T17:47:17.902" v="302" actId="26606"/>
          <ac:spMkLst>
            <pc:docMk/>
            <pc:sldMk cId="4159386510" sldId="257"/>
            <ac:spMk id="2060" creationId="{D380959B-464C-9ED8-C9EB-AB6FC997C1B8}"/>
          </ac:spMkLst>
        </pc:spChg>
        <pc:spChg chg="add del">
          <ac:chgData name="Louise Ngavouka" userId="82b7e100db03190b" providerId="LiveId" clId="{8EA8CEB7-BF96-4C00-869D-9E9DF44E05AB}" dt="2023-10-17T17:47:17.902" v="302" actId="26606"/>
          <ac:spMkLst>
            <pc:docMk/>
            <pc:sldMk cId="4159386510" sldId="257"/>
            <ac:spMk id="2061" creationId="{06B83858-ED7D-57B6-6CAA-83168807C43C}"/>
          </ac:spMkLst>
        </pc:spChg>
        <pc:spChg chg="add del">
          <ac:chgData name="Louise Ngavouka" userId="82b7e100db03190b" providerId="LiveId" clId="{8EA8CEB7-BF96-4C00-869D-9E9DF44E05AB}" dt="2023-10-17T17:47:21.242" v="304" actId="26606"/>
          <ac:spMkLst>
            <pc:docMk/>
            <pc:sldMk cId="4159386510" sldId="257"/>
            <ac:spMk id="2063" creationId="{9F7D5CDA-D291-4307-BF55-1381FED29634}"/>
          </ac:spMkLst>
        </pc:spChg>
        <pc:spChg chg="add del">
          <ac:chgData name="Louise Ngavouka" userId="82b7e100db03190b" providerId="LiveId" clId="{8EA8CEB7-BF96-4C00-869D-9E9DF44E05AB}" dt="2023-10-17T17:47:21.242" v="304" actId="26606"/>
          <ac:spMkLst>
            <pc:docMk/>
            <pc:sldMk cId="4159386510" sldId="257"/>
            <ac:spMk id="2064" creationId="{59B296B9-C5A5-4E4F-9B60-C907B5F1466C}"/>
          </ac:spMkLst>
        </pc:spChg>
        <pc:spChg chg="add del">
          <ac:chgData name="Louise Ngavouka" userId="82b7e100db03190b" providerId="LiveId" clId="{8EA8CEB7-BF96-4C00-869D-9E9DF44E05AB}" dt="2023-10-17T17:47:21.242" v="304" actId="26606"/>
          <ac:spMkLst>
            <pc:docMk/>
            <pc:sldMk cId="4159386510" sldId="257"/>
            <ac:spMk id="2065" creationId="{D0300FD3-5AF1-6305-15FA-9078072672E2}"/>
          </ac:spMkLst>
        </pc:spChg>
        <pc:spChg chg="add">
          <ac:chgData name="Louise Ngavouka" userId="82b7e100db03190b" providerId="LiveId" clId="{8EA8CEB7-BF96-4C00-869D-9E9DF44E05AB}" dt="2023-10-17T17:47:21.262" v="305" actId="26606"/>
          <ac:spMkLst>
            <pc:docMk/>
            <pc:sldMk cId="4159386510" sldId="257"/>
            <ac:spMk id="2067" creationId="{FFD44BAB-2F3A-4B95-B9D3-E5B819787FF3}"/>
          </ac:spMkLst>
        </pc:spChg>
        <pc:grpChg chg="add del">
          <ac:chgData name="Louise Ngavouka" userId="82b7e100db03190b" providerId="LiveId" clId="{8EA8CEB7-BF96-4C00-869D-9E9DF44E05AB}" dt="2023-10-17T17:26:33.727" v="169" actId="26606"/>
          <ac:grpSpMkLst>
            <pc:docMk/>
            <pc:sldMk cId="4159386510" sldId="257"/>
            <ac:grpSpMk id="11" creationId="{D44E3F87-3D58-4B03-86B2-15A5C5B9C964}"/>
          </ac:grpSpMkLst>
        </pc:grpChg>
        <pc:grpChg chg="add del">
          <ac:chgData name="Louise Ngavouka" userId="82b7e100db03190b" providerId="LiveId" clId="{8EA8CEB7-BF96-4C00-869D-9E9DF44E05AB}" dt="2023-10-17T17:35:07.989" v="233" actId="26606"/>
          <ac:grpSpMkLst>
            <pc:docMk/>
            <pc:sldMk cId="4159386510" sldId="257"/>
            <ac:grpSpMk id="13" creationId="{78127680-150F-4A90-9950-F66392578116}"/>
          </ac:grpSpMkLst>
        </pc:grpChg>
        <pc:grpChg chg="add del">
          <ac:chgData name="Louise Ngavouka" userId="82b7e100db03190b" providerId="LiveId" clId="{8EA8CEB7-BF96-4C00-869D-9E9DF44E05AB}" dt="2023-10-17T17:35:07.989" v="233" actId="26606"/>
          <ac:grpSpMkLst>
            <pc:docMk/>
            <pc:sldMk cId="4159386510" sldId="257"/>
            <ac:grpSpMk id="19" creationId="{466920E5-8640-4C24-A775-8647637094A7}"/>
          </ac:grpSpMkLst>
        </pc:grpChg>
        <pc:grpChg chg="add del">
          <ac:chgData name="Louise Ngavouka" userId="82b7e100db03190b" providerId="LiveId" clId="{8EA8CEB7-BF96-4C00-869D-9E9DF44E05AB}" dt="2023-10-17T17:35:05.891" v="230" actId="26606"/>
          <ac:grpSpMkLst>
            <pc:docMk/>
            <pc:sldMk cId="4159386510" sldId="257"/>
            <ac:grpSpMk id="38" creationId="{78127680-150F-4A90-9950-F66392578116}"/>
          </ac:grpSpMkLst>
        </pc:grpChg>
        <pc:grpChg chg="add del">
          <ac:chgData name="Louise Ngavouka" userId="82b7e100db03190b" providerId="LiveId" clId="{8EA8CEB7-BF96-4C00-869D-9E9DF44E05AB}" dt="2023-10-17T17:35:05.891" v="230" actId="26606"/>
          <ac:grpSpMkLst>
            <pc:docMk/>
            <pc:sldMk cId="4159386510" sldId="257"/>
            <ac:grpSpMk id="44" creationId="{466920E5-8640-4C24-A775-8647637094A7}"/>
          </ac:grpSpMkLst>
        </pc:grpChg>
        <pc:grpChg chg="add">
          <ac:chgData name="Louise Ngavouka" userId="82b7e100db03190b" providerId="LiveId" clId="{8EA8CEB7-BF96-4C00-869D-9E9DF44E05AB}" dt="2023-10-17T17:47:21.262" v="305" actId="26606"/>
          <ac:grpSpMkLst>
            <pc:docMk/>
            <pc:sldMk cId="4159386510" sldId="257"/>
            <ac:grpSpMk id="2068" creationId="{5C6AE2F4-5A2E-4357-A1D8-6142F9BDC8E3}"/>
          </ac:grpSpMkLst>
        </pc:grpChg>
        <pc:picChg chg="add del mod">
          <ac:chgData name="Louise Ngavouka" userId="82b7e100db03190b" providerId="LiveId" clId="{8EA8CEB7-BF96-4C00-869D-9E9DF44E05AB}" dt="2023-10-17T17:34:41.918" v="227" actId="478"/>
          <ac:picMkLst>
            <pc:docMk/>
            <pc:sldMk cId="4159386510" sldId="257"/>
            <ac:picMk id="4" creationId="{54DB11FC-064B-037C-B978-46ABAB37C187}"/>
          </ac:picMkLst>
        </pc:picChg>
        <pc:picChg chg="add del mod">
          <ac:chgData name="Louise Ngavouka" userId="82b7e100db03190b" providerId="LiveId" clId="{8EA8CEB7-BF96-4C00-869D-9E9DF44E05AB}" dt="2023-10-17T17:47:00.611" v="295" actId="478"/>
          <ac:picMkLst>
            <pc:docMk/>
            <pc:sldMk cId="4159386510" sldId="257"/>
            <ac:picMk id="5" creationId="{855BE034-2611-752C-A913-6397EEAD8FE3}"/>
          </ac:picMkLst>
        </pc:picChg>
        <pc:picChg chg="add mod ord">
          <ac:chgData name="Louise Ngavouka" userId="82b7e100db03190b" providerId="LiveId" clId="{8EA8CEB7-BF96-4C00-869D-9E9DF44E05AB}" dt="2023-10-17T17:47:21.262" v="305" actId="26606"/>
          <ac:picMkLst>
            <pc:docMk/>
            <pc:sldMk cId="4159386510" sldId="257"/>
            <ac:picMk id="2050" creationId="{578AACAE-CAB6-99CD-FD19-B1C7D11F60CE}"/>
          </ac:picMkLst>
        </pc:picChg>
      </pc:sldChg>
      <pc:sldChg chg="modSp new del mod">
        <pc:chgData name="Louise Ngavouka" userId="82b7e100db03190b" providerId="LiveId" clId="{8EA8CEB7-BF96-4C00-869D-9E9DF44E05AB}" dt="2023-10-17T17:46:33.460" v="294" actId="47"/>
        <pc:sldMkLst>
          <pc:docMk/>
          <pc:sldMk cId="1927844907" sldId="258"/>
        </pc:sldMkLst>
        <pc:spChg chg="mod">
          <ac:chgData name="Louise Ngavouka" userId="82b7e100db03190b" providerId="LiveId" clId="{8EA8CEB7-BF96-4C00-869D-9E9DF44E05AB}" dt="2023-10-17T17:42:08.938" v="269" actId="20577"/>
          <ac:spMkLst>
            <pc:docMk/>
            <pc:sldMk cId="1927844907" sldId="258"/>
            <ac:spMk id="2" creationId="{5C70CED0-CEBA-B3ED-8A4C-29F3E1E6E819}"/>
          </ac:spMkLst>
        </pc:spChg>
        <pc:spChg chg="mod">
          <ac:chgData name="Louise Ngavouka" userId="82b7e100db03190b" providerId="LiveId" clId="{8EA8CEB7-BF96-4C00-869D-9E9DF44E05AB}" dt="2023-10-17T17:42:02.828" v="268" actId="5793"/>
          <ac:spMkLst>
            <pc:docMk/>
            <pc:sldMk cId="1927844907" sldId="258"/>
            <ac:spMk id="3" creationId="{A0AA9351-9E5F-913F-43B7-97B63FD9144E}"/>
          </ac:spMkLst>
        </pc:spChg>
      </pc:sldChg>
      <pc:sldChg chg="addSp delSp modSp new mod">
        <pc:chgData name="Louise Ngavouka" userId="82b7e100db03190b" providerId="LiveId" clId="{8EA8CEB7-BF96-4C00-869D-9E9DF44E05AB}" dt="2023-10-20T08:46:44.651" v="944" actId="6549"/>
        <pc:sldMkLst>
          <pc:docMk/>
          <pc:sldMk cId="3415236363" sldId="258"/>
        </pc:sldMkLst>
        <pc:spChg chg="del mod">
          <ac:chgData name="Louise Ngavouka" userId="82b7e100db03190b" providerId="LiveId" clId="{8EA8CEB7-BF96-4C00-869D-9E9DF44E05AB}" dt="2023-10-20T08:44:35.530" v="802" actId="478"/>
          <ac:spMkLst>
            <pc:docMk/>
            <pc:sldMk cId="3415236363" sldId="258"/>
            <ac:spMk id="2" creationId="{6CC7A753-2568-AC01-A82F-3468EA405307}"/>
          </ac:spMkLst>
        </pc:spChg>
        <pc:spChg chg="mod">
          <ac:chgData name="Louise Ngavouka" userId="82b7e100db03190b" providerId="LiveId" clId="{8EA8CEB7-BF96-4C00-869D-9E9DF44E05AB}" dt="2023-10-20T08:44:57.960" v="826" actId="14100"/>
          <ac:spMkLst>
            <pc:docMk/>
            <pc:sldMk cId="3415236363" sldId="258"/>
            <ac:spMk id="3" creationId="{8F088618-4E79-5C15-1C39-7D80A2DBC1D0}"/>
          </ac:spMkLst>
        </pc:spChg>
        <pc:spChg chg="add del mod">
          <ac:chgData name="Louise Ngavouka" userId="82b7e100db03190b" providerId="LiveId" clId="{8EA8CEB7-BF96-4C00-869D-9E9DF44E05AB}" dt="2023-10-20T08:44:39.576" v="803" actId="478"/>
          <ac:spMkLst>
            <pc:docMk/>
            <pc:sldMk cId="3415236363" sldId="258"/>
            <ac:spMk id="6" creationId="{1DC864F4-B2E2-45AC-F41B-85A417E8EC49}"/>
          </ac:spMkLst>
        </pc:spChg>
        <pc:graphicFrameChg chg="add mod modGraphic">
          <ac:chgData name="Louise Ngavouka" userId="82b7e100db03190b" providerId="LiveId" clId="{8EA8CEB7-BF96-4C00-869D-9E9DF44E05AB}" dt="2023-10-20T08:46:44.651" v="944" actId="6549"/>
          <ac:graphicFrameMkLst>
            <pc:docMk/>
            <pc:sldMk cId="3415236363" sldId="258"/>
            <ac:graphicFrameMk id="4" creationId="{346860A7-CB67-CEEB-E734-4D7A5D78A83F}"/>
          </ac:graphicFrameMkLst>
        </pc:graphicFrameChg>
      </pc:sldChg>
      <pc:sldChg chg="delSp modSp new mod">
        <pc:chgData name="Louise Ngavouka" userId="82b7e100db03190b" providerId="LiveId" clId="{8EA8CEB7-BF96-4C00-869D-9E9DF44E05AB}" dt="2023-10-20T08:47:00.042" v="945" actId="20577"/>
        <pc:sldMkLst>
          <pc:docMk/>
          <pc:sldMk cId="1705675251" sldId="259"/>
        </pc:sldMkLst>
        <pc:spChg chg="del">
          <ac:chgData name="Louise Ngavouka" userId="82b7e100db03190b" providerId="LiveId" clId="{8EA8CEB7-BF96-4C00-869D-9E9DF44E05AB}" dt="2023-10-20T08:44:15.794" v="794" actId="478"/>
          <ac:spMkLst>
            <pc:docMk/>
            <pc:sldMk cId="1705675251" sldId="259"/>
            <ac:spMk id="2" creationId="{1D5E79CF-50ED-A17A-98E7-367E3F04D099}"/>
          </ac:spMkLst>
        </pc:spChg>
        <pc:spChg chg="mod">
          <ac:chgData name="Louise Ngavouka" userId="82b7e100db03190b" providerId="LiveId" clId="{8EA8CEB7-BF96-4C00-869D-9E9DF44E05AB}" dt="2023-10-20T08:47:00.042" v="945" actId="20577"/>
          <ac:spMkLst>
            <pc:docMk/>
            <pc:sldMk cId="1705675251" sldId="259"/>
            <ac:spMk id="3" creationId="{31293A53-B1C3-685A-AE8F-439B246ADBFE}"/>
          </ac:spMkLst>
        </pc:spChg>
      </pc:sldChg>
      <pc:sldChg chg="addSp delSp modSp new del mod setBg">
        <pc:chgData name="Louise Ngavouka" userId="82b7e100db03190b" providerId="LiveId" clId="{8EA8CEB7-BF96-4C00-869D-9E9DF44E05AB}" dt="2023-11-05T15:38:21.353" v="2510" actId="47"/>
        <pc:sldMkLst>
          <pc:docMk/>
          <pc:sldMk cId="2339012682" sldId="260"/>
        </pc:sldMkLst>
        <pc:spChg chg="mod">
          <ac:chgData name="Louise Ngavouka" userId="82b7e100db03190b" providerId="LiveId" clId="{8EA8CEB7-BF96-4C00-869D-9E9DF44E05AB}" dt="2023-11-05T15:26:57.784" v="1016" actId="6549"/>
          <ac:spMkLst>
            <pc:docMk/>
            <pc:sldMk cId="2339012682" sldId="260"/>
            <ac:spMk id="2" creationId="{7DB88530-76FD-7495-40A3-FF375C991C04}"/>
          </ac:spMkLst>
        </pc:spChg>
        <pc:spChg chg="del mod">
          <ac:chgData name="Louise Ngavouka" userId="82b7e100db03190b" providerId="LiveId" clId="{8EA8CEB7-BF96-4C00-869D-9E9DF44E05AB}" dt="2023-11-05T15:26:33.723" v="984"/>
          <ac:spMkLst>
            <pc:docMk/>
            <pc:sldMk cId="2339012682" sldId="260"/>
            <ac:spMk id="3" creationId="{4B929951-6997-95BD-1B84-21BEED0F1B93}"/>
          </ac:spMkLst>
        </pc:spChg>
        <pc:spChg chg="add">
          <ac:chgData name="Louise Ngavouka" userId="82b7e100db03190b" providerId="LiveId" clId="{8EA8CEB7-BF96-4C00-869D-9E9DF44E05AB}" dt="2023-11-05T15:26:44.366" v="1010" actId="26606"/>
          <ac:spMkLst>
            <pc:docMk/>
            <pc:sldMk cId="2339012682" sldId="260"/>
            <ac:spMk id="1031" creationId="{16C5FA50-8D52-4617-AF91-5C7B1C8352F1}"/>
          </ac:spMkLst>
        </pc:spChg>
        <pc:spChg chg="add">
          <ac:chgData name="Louise Ngavouka" userId="82b7e100db03190b" providerId="LiveId" clId="{8EA8CEB7-BF96-4C00-869D-9E9DF44E05AB}" dt="2023-11-05T15:26:44.366" v="1010" actId="26606"/>
          <ac:spMkLst>
            <pc:docMk/>
            <pc:sldMk cId="2339012682" sldId="260"/>
            <ac:spMk id="1033" creationId="{E223798C-12AD-4B0C-A50C-D676347D67CF}"/>
          </ac:spMkLst>
        </pc:spChg>
        <pc:picChg chg="add mod">
          <ac:chgData name="Louise Ngavouka" userId="82b7e100db03190b" providerId="LiveId" clId="{8EA8CEB7-BF96-4C00-869D-9E9DF44E05AB}" dt="2023-11-05T15:26:44.366" v="1010" actId="26606"/>
          <ac:picMkLst>
            <pc:docMk/>
            <pc:sldMk cId="2339012682" sldId="260"/>
            <ac:picMk id="1026" creationId="{E385E1E3-0579-2F46-8EAB-A9F7221795FD}"/>
          </ac:picMkLst>
        </pc:picChg>
      </pc:sldChg>
      <pc:sldChg chg="addSp delSp modSp new mod">
        <pc:chgData name="Louise Ngavouka" userId="82b7e100db03190b" providerId="LiveId" clId="{8EA8CEB7-BF96-4C00-869D-9E9DF44E05AB}" dt="2023-11-15T12:16:06.970" v="18859" actId="20577"/>
        <pc:sldMkLst>
          <pc:docMk/>
          <pc:sldMk cId="3932962522" sldId="261"/>
        </pc:sldMkLst>
        <pc:spChg chg="mod">
          <ac:chgData name="Louise Ngavouka" userId="82b7e100db03190b" providerId="LiveId" clId="{8EA8CEB7-BF96-4C00-869D-9E9DF44E05AB}" dt="2023-11-05T15:34:38.652" v="1906" actId="255"/>
          <ac:spMkLst>
            <pc:docMk/>
            <pc:sldMk cId="3932962522" sldId="261"/>
            <ac:spMk id="2" creationId="{6CDF8151-51DD-C977-CD16-3025E27CD6B3}"/>
          </ac:spMkLst>
        </pc:spChg>
        <pc:spChg chg="mod">
          <ac:chgData name="Louise Ngavouka" userId="82b7e100db03190b" providerId="LiveId" clId="{8EA8CEB7-BF96-4C00-869D-9E9DF44E05AB}" dt="2023-11-15T12:16:06.970" v="18859" actId="20577"/>
          <ac:spMkLst>
            <pc:docMk/>
            <pc:sldMk cId="3932962522" sldId="261"/>
            <ac:spMk id="3" creationId="{74D4FD78-182F-C249-50FE-EE31767B7412}"/>
          </ac:spMkLst>
        </pc:spChg>
        <pc:picChg chg="add del">
          <ac:chgData name="Louise Ngavouka" userId="82b7e100db03190b" providerId="LiveId" clId="{8EA8CEB7-BF96-4C00-869D-9E9DF44E05AB}" dt="2023-11-05T15:28:27.347" v="1278"/>
          <ac:picMkLst>
            <pc:docMk/>
            <pc:sldMk cId="3932962522" sldId="261"/>
            <ac:picMk id="2050" creationId="{23E7E0DC-EB33-7115-F6C2-FB5466BA53A1}"/>
          </ac:picMkLst>
        </pc:picChg>
      </pc:sldChg>
      <pc:sldChg chg="modSp new mod">
        <pc:chgData name="Louise Ngavouka" userId="82b7e100db03190b" providerId="LiveId" clId="{8EA8CEB7-BF96-4C00-869D-9E9DF44E05AB}" dt="2023-11-15T12:21:45.655" v="19684" actId="20577"/>
        <pc:sldMkLst>
          <pc:docMk/>
          <pc:sldMk cId="3360689230" sldId="262"/>
        </pc:sldMkLst>
        <pc:spChg chg="mod">
          <ac:chgData name="Louise Ngavouka" userId="82b7e100db03190b" providerId="LiveId" clId="{8EA8CEB7-BF96-4C00-869D-9E9DF44E05AB}" dt="2023-11-08T12:16:18.384" v="3196" actId="2711"/>
          <ac:spMkLst>
            <pc:docMk/>
            <pc:sldMk cId="3360689230" sldId="262"/>
            <ac:spMk id="2" creationId="{81497793-5CFC-057F-69C8-1704EBEE0BC5}"/>
          </ac:spMkLst>
        </pc:spChg>
        <pc:spChg chg="mod">
          <ac:chgData name="Louise Ngavouka" userId="82b7e100db03190b" providerId="LiveId" clId="{8EA8CEB7-BF96-4C00-869D-9E9DF44E05AB}" dt="2023-11-15T12:21:45.655" v="19684" actId="20577"/>
          <ac:spMkLst>
            <pc:docMk/>
            <pc:sldMk cId="3360689230" sldId="262"/>
            <ac:spMk id="3" creationId="{C7C2A9D3-E782-5F96-D3D3-3963A778DEE1}"/>
          </ac:spMkLst>
        </pc:spChg>
      </pc:sldChg>
      <pc:sldChg chg="addSp modSp new mod setBg">
        <pc:chgData name="Louise Ngavouka" userId="82b7e100db03190b" providerId="LiveId" clId="{8EA8CEB7-BF96-4C00-869D-9E9DF44E05AB}" dt="2023-11-08T12:15:55.948" v="3170" actId="20577"/>
        <pc:sldMkLst>
          <pc:docMk/>
          <pc:sldMk cId="1420860235" sldId="263"/>
        </pc:sldMkLst>
        <pc:spChg chg="mod">
          <ac:chgData name="Louise Ngavouka" userId="82b7e100db03190b" providerId="LiveId" clId="{8EA8CEB7-BF96-4C00-869D-9E9DF44E05AB}" dt="2023-11-05T15:37:14.428" v="2322" actId="26606"/>
          <ac:spMkLst>
            <pc:docMk/>
            <pc:sldMk cId="1420860235" sldId="263"/>
            <ac:spMk id="2" creationId="{9EB8AF78-A9C3-007C-B672-FEF511F3EA27}"/>
          </ac:spMkLst>
        </pc:spChg>
        <pc:spChg chg="mod">
          <ac:chgData name="Louise Ngavouka" userId="82b7e100db03190b" providerId="LiveId" clId="{8EA8CEB7-BF96-4C00-869D-9E9DF44E05AB}" dt="2023-11-08T12:15:55.948" v="3170" actId="20577"/>
          <ac:spMkLst>
            <pc:docMk/>
            <pc:sldMk cId="1420860235" sldId="263"/>
            <ac:spMk id="3" creationId="{04A50E58-7993-06AC-DCE5-1063A9A51194}"/>
          </ac:spMkLst>
        </pc:spChg>
        <pc:spChg chg="add">
          <ac:chgData name="Louise Ngavouka" userId="82b7e100db03190b" providerId="LiveId" clId="{8EA8CEB7-BF96-4C00-869D-9E9DF44E05AB}" dt="2023-11-05T15:37:14.428" v="2322" actId="26606"/>
          <ac:spMkLst>
            <pc:docMk/>
            <pc:sldMk cId="1420860235" sldId="263"/>
            <ac:spMk id="9" creationId="{C0763A76-9F1C-4FC5-82B7-DD475DA461B2}"/>
          </ac:spMkLst>
        </pc:spChg>
        <pc:spChg chg="add">
          <ac:chgData name="Louise Ngavouka" userId="82b7e100db03190b" providerId="LiveId" clId="{8EA8CEB7-BF96-4C00-869D-9E9DF44E05AB}" dt="2023-11-05T15:37:14.428" v="2322" actId="26606"/>
          <ac:spMkLst>
            <pc:docMk/>
            <pc:sldMk cId="1420860235" sldId="263"/>
            <ac:spMk id="11" creationId="{E81BF4F6-F2CF-4984-9D14-D6966D92F99F}"/>
          </ac:spMkLst>
        </pc:spChg>
        <pc:picChg chg="add mod">
          <ac:chgData name="Louise Ngavouka" userId="82b7e100db03190b" providerId="LiveId" clId="{8EA8CEB7-BF96-4C00-869D-9E9DF44E05AB}" dt="2023-11-05T15:37:14.428" v="2322" actId="26606"/>
          <ac:picMkLst>
            <pc:docMk/>
            <pc:sldMk cId="1420860235" sldId="263"/>
            <ac:picMk id="4" creationId="{51057A31-BF10-8991-C06C-7A3A4D438264}"/>
          </ac:picMkLst>
        </pc:picChg>
      </pc:sldChg>
      <pc:sldChg chg="addSp delSp modSp new mod">
        <pc:chgData name="Louise Ngavouka" userId="82b7e100db03190b" providerId="LiveId" clId="{8EA8CEB7-BF96-4C00-869D-9E9DF44E05AB}" dt="2023-11-15T11:59:17.213" v="17191" actId="20577"/>
        <pc:sldMkLst>
          <pc:docMk/>
          <pc:sldMk cId="1305122961" sldId="264"/>
        </pc:sldMkLst>
        <pc:spChg chg="del mod">
          <ac:chgData name="Louise Ngavouka" userId="82b7e100db03190b" providerId="LiveId" clId="{8EA8CEB7-BF96-4C00-869D-9E9DF44E05AB}" dt="2023-11-08T12:26:27.259" v="4361" actId="478"/>
          <ac:spMkLst>
            <pc:docMk/>
            <pc:sldMk cId="1305122961" sldId="264"/>
            <ac:spMk id="2" creationId="{1B6BD459-05E0-0CFB-1E77-5E83AF3B5D36}"/>
          </ac:spMkLst>
        </pc:spChg>
        <pc:spChg chg="mod">
          <ac:chgData name="Louise Ngavouka" userId="82b7e100db03190b" providerId="LiveId" clId="{8EA8CEB7-BF96-4C00-869D-9E9DF44E05AB}" dt="2023-11-15T11:59:17.213" v="17191" actId="20577"/>
          <ac:spMkLst>
            <pc:docMk/>
            <pc:sldMk cId="1305122961" sldId="264"/>
            <ac:spMk id="3" creationId="{18CB9318-C783-E1E5-6CE4-C0C4475B6FCC}"/>
          </ac:spMkLst>
        </pc:spChg>
        <pc:spChg chg="add del mod">
          <ac:chgData name="Louise Ngavouka" userId="82b7e100db03190b" providerId="LiveId" clId="{8EA8CEB7-BF96-4C00-869D-9E9DF44E05AB}" dt="2023-11-08T12:26:31.357" v="4362" actId="478"/>
          <ac:spMkLst>
            <pc:docMk/>
            <pc:sldMk cId="1305122961" sldId="264"/>
            <ac:spMk id="5" creationId="{B72E39E9-26FE-B5AE-EE4B-D9FEF4A70229}"/>
          </ac:spMkLst>
        </pc:spChg>
      </pc:sldChg>
      <pc:sldChg chg="addSp modSp new mod">
        <pc:chgData name="Louise Ngavouka" userId="82b7e100db03190b" providerId="LiveId" clId="{8EA8CEB7-BF96-4C00-869D-9E9DF44E05AB}" dt="2023-11-15T12:22:23.227" v="19730" actId="20577"/>
        <pc:sldMkLst>
          <pc:docMk/>
          <pc:sldMk cId="2247750427" sldId="265"/>
        </pc:sldMkLst>
        <pc:spChg chg="add mod">
          <ac:chgData name="Louise Ngavouka" userId="82b7e100db03190b" providerId="LiveId" clId="{8EA8CEB7-BF96-4C00-869D-9E9DF44E05AB}" dt="2023-11-15T12:22:23.227" v="19730" actId="20577"/>
          <ac:spMkLst>
            <pc:docMk/>
            <pc:sldMk cId="2247750427" sldId="265"/>
            <ac:spMk id="2" creationId="{0C1E5026-72AE-DDA6-CBD8-769AFE064AD8}"/>
          </ac:spMkLst>
        </pc:spChg>
      </pc:sldChg>
      <pc:sldChg chg="new del">
        <pc:chgData name="Louise Ngavouka" userId="82b7e100db03190b" providerId="LiveId" clId="{8EA8CEB7-BF96-4C00-869D-9E9DF44E05AB}" dt="2023-11-10T11:27:39.512" v="4965" actId="47"/>
        <pc:sldMkLst>
          <pc:docMk/>
          <pc:sldMk cId="3193036817" sldId="265"/>
        </pc:sldMkLst>
      </pc:sldChg>
      <pc:sldChg chg="addSp modSp new mod">
        <pc:chgData name="Louise Ngavouka" userId="82b7e100db03190b" providerId="LiveId" clId="{8EA8CEB7-BF96-4C00-869D-9E9DF44E05AB}" dt="2023-11-15T11:59:33.672" v="17192" actId="20577"/>
        <pc:sldMkLst>
          <pc:docMk/>
          <pc:sldMk cId="284809789" sldId="266"/>
        </pc:sldMkLst>
        <pc:spChg chg="add mod">
          <ac:chgData name="Louise Ngavouka" userId="82b7e100db03190b" providerId="LiveId" clId="{8EA8CEB7-BF96-4C00-869D-9E9DF44E05AB}" dt="2023-11-15T11:59:33.672" v="17192" actId="20577"/>
          <ac:spMkLst>
            <pc:docMk/>
            <pc:sldMk cId="284809789" sldId="266"/>
            <ac:spMk id="2" creationId="{D4F7B3B7-558B-9A77-9531-89E52D1FCD1E}"/>
          </ac:spMkLst>
        </pc:spChg>
      </pc:sldChg>
      <pc:sldChg chg="addSp delSp modSp new mod">
        <pc:chgData name="Louise Ngavouka" userId="82b7e100db03190b" providerId="LiveId" clId="{8EA8CEB7-BF96-4C00-869D-9E9DF44E05AB}" dt="2023-11-15T12:20:21.656" v="19506" actId="1076"/>
        <pc:sldMkLst>
          <pc:docMk/>
          <pc:sldMk cId="1527528369" sldId="267"/>
        </pc:sldMkLst>
        <pc:spChg chg="add del mod">
          <ac:chgData name="Louise Ngavouka" userId="82b7e100db03190b" providerId="LiveId" clId="{8EA8CEB7-BF96-4C00-869D-9E9DF44E05AB}" dt="2023-11-10T11:58:31.969" v="8302"/>
          <ac:spMkLst>
            <pc:docMk/>
            <pc:sldMk cId="1527528369" sldId="267"/>
            <ac:spMk id="2" creationId="{7CC32BA6-1684-8739-1187-54558483FAA5}"/>
          </ac:spMkLst>
        </pc:spChg>
        <pc:spChg chg="add mod">
          <ac:chgData name="Louise Ngavouka" userId="82b7e100db03190b" providerId="LiveId" clId="{8EA8CEB7-BF96-4C00-869D-9E9DF44E05AB}" dt="2023-11-15T12:20:21.656" v="19506" actId="1076"/>
          <ac:spMkLst>
            <pc:docMk/>
            <pc:sldMk cId="1527528369" sldId="267"/>
            <ac:spMk id="3" creationId="{470DD0DA-B461-FECB-4A19-EFA7709CF881}"/>
          </ac:spMkLst>
        </pc:spChg>
      </pc:sldChg>
      <pc:sldChg chg="addSp modSp new mod">
        <pc:chgData name="Louise Ngavouka" userId="82b7e100db03190b" providerId="LiveId" clId="{8EA8CEB7-BF96-4C00-869D-9E9DF44E05AB}" dt="2023-11-15T12:12:25.830" v="18606" actId="6549"/>
        <pc:sldMkLst>
          <pc:docMk/>
          <pc:sldMk cId="3453414697" sldId="268"/>
        </pc:sldMkLst>
        <pc:spChg chg="add mod">
          <ac:chgData name="Louise Ngavouka" userId="82b7e100db03190b" providerId="LiveId" clId="{8EA8CEB7-BF96-4C00-869D-9E9DF44E05AB}" dt="2023-11-15T12:12:25.830" v="18606" actId="6549"/>
          <ac:spMkLst>
            <pc:docMk/>
            <pc:sldMk cId="3453414697" sldId="268"/>
            <ac:spMk id="2" creationId="{46862BFE-403F-4B30-711E-93F1997AC783}"/>
          </ac:spMkLst>
        </pc:spChg>
      </pc:sldChg>
      <pc:sldChg chg="addSp modSp new mod">
        <pc:chgData name="Louise Ngavouka" userId="82b7e100db03190b" providerId="LiveId" clId="{8EA8CEB7-BF96-4C00-869D-9E9DF44E05AB}" dt="2023-11-15T12:14:46.724" v="18778" actId="20577"/>
        <pc:sldMkLst>
          <pc:docMk/>
          <pc:sldMk cId="1496987947" sldId="269"/>
        </pc:sldMkLst>
        <pc:spChg chg="add mod">
          <ac:chgData name="Louise Ngavouka" userId="82b7e100db03190b" providerId="LiveId" clId="{8EA8CEB7-BF96-4C00-869D-9E9DF44E05AB}" dt="2023-11-15T12:14:46.724" v="18778" actId="20577"/>
          <ac:spMkLst>
            <pc:docMk/>
            <pc:sldMk cId="1496987947" sldId="269"/>
            <ac:spMk id="2" creationId="{7C2ECB53-625B-767D-AE28-1AD561D90BA1}"/>
          </ac:spMkLst>
        </pc:spChg>
      </pc:sldChg>
      <pc:sldChg chg="modSp new mod">
        <pc:chgData name="Louise Ngavouka" userId="82b7e100db03190b" providerId="LiveId" clId="{8EA8CEB7-BF96-4C00-869D-9E9DF44E05AB}" dt="2023-11-15T11:58:57.402" v="17190" actId="255"/>
        <pc:sldMkLst>
          <pc:docMk/>
          <pc:sldMk cId="2563382966" sldId="270"/>
        </pc:sldMkLst>
        <pc:spChg chg="mod">
          <ac:chgData name="Louise Ngavouka" userId="82b7e100db03190b" providerId="LiveId" clId="{8EA8CEB7-BF96-4C00-869D-9E9DF44E05AB}" dt="2023-11-10T12:35:26.882" v="11278" actId="2711"/>
          <ac:spMkLst>
            <pc:docMk/>
            <pc:sldMk cId="2563382966" sldId="270"/>
            <ac:spMk id="2" creationId="{1F0613BC-B46B-968F-C026-64DC934B65F1}"/>
          </ac:spMkLst>
        </pc:spChg>
        <pc:spChg chg="mod">
          <ac:chgData name="Louise Ngavouka" userId="82b7e100db03190b" providerId="LiveId" clId="{8EA8CEB7-BF96-4C00-869D-9E9DF44E05AB}" dt="2023-11-15T11:58:57.402" v="17190" actId="255"/>
          <ac:spMkLst>
            <pc:docMk/>
            <pc:sldMk cId="2563382966" sldId="270"/>
            <ac:spMk id="3" creationId="{38A59C56-6D65-E48B-F4E7-ACB171314AE8}"/>
          </ac:spMkLst>
        </pc:spChg>
      </pc:sldChg>
      <pc:sldChg chg="new del">
        <pc:chgData name="Louise Ngavouka" userId="82b7e100db03190b" providerId="LiveId" clId="{8EA8CEB7-BF96-4C00-869D-9E9DF44E05AB}" dt="2023-11-10T12:35:02.362" v="11252" actId="47"/>
        <pc:sldMkLst>
          <pc:docMk/>
          <pc:sldMk cId="3750505045"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6EDCE-AE9F-4385-A0F9-8069BB216B18}" type="datetimeFigureOut">
              <a:rPr lang="fr-FR" smtClean="0"/>
              <a:t>15/11/2023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42B87-E9FA-4007-A68C-6F3B081708CA}" type="slidenum">
              <a:rPr lang="fr-FR" smtClean="0"/>
              <a:t>‹N°›</a:t>
            </a:fld>
            <a:endParaRPr lang="fr-FR"/>
          </a:p>
        </p:txBody>
      </p:sp>
    </p:spTree>
    <p:extLst>
      <p:ext uri="{BB962C8B-B14F-4D97-AF65-F5344CB8AC3E}">
        <p14:creationId xmlns:p14="http://schemas.microsoft.com/office/powerpoint/2010/main" val="37855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8342B87-E9FA-4007-A68C-6F3B081708CA}" type="slidenum">
              <a:rPr lang="fr-FR" smtClean="0"/>
              <a:t>4</a:t>
            </a:fld>
            <a:endParaRPr lang="fr-FR"/>
          </a:p>
        </p:txBody>
      </p:sp>
    </p:spTree>
    <p:extLst>
      <p:ext uri="{BB962C8B-B14F-4D97-AF65-F5344CB8AC3E}">
        <p14:creationId xmlns:p14="http://schemas.microsoft.com/office/powerpoint/2010/main" val="43843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58A39-8710-6200-C348-2C52665798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BE17ADF-CFA1-25DE-2A37-A4F985B9F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1751CB-CB9C-B720-5BA8-692465A14841}"/>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58D0A7BC-0D68-0F50-F3FA-67A40B06F8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800E13-0759-469E-78B1-BEC194DE6DEE}"/>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350029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A65F5-2719-114B-552D-005F397043D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BBFF206-D1E4-A771-6863-3C769131664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D3DBEF-A39C-BE2D-71C8-901E1E80CABB}"/>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85EA70A0-8E17-6000-1F3D-2E93EA38FE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36EC80-4AD6-5EF3-D77E-26D6B06151AF}"/>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316662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CDDE92B-935E-A30C-E1AF-6AE3ECD622D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720AB-3083-316E-6F86-FCAD3F37666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4B83AF-D607-C8C2-F1DD-714CFA7BD33A}"/>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E6F27DDB-33B7-0D5F-8896-0AF9724A52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E1436E-EE78-0E2F-9E2D-2A002B1D7F76}"/>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321860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C46D8A-C484-FFC7-3C7B-402DF95F778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9FB85E-3C35-DD76-3599-2333155F3B3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30365F-F698-D227-6765-BC76492E2CAB}"/>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6431A352-D174-ED83-91E4-E9940D89BE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05780E-8AC4-0043-3E3F-F411019C873A}"/>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148883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92B2C-1B9B-749F-BC18-6EFFD77751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A153596-1D47-6B43-6B53-28D6781B7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E1A9B4A-D1C3-4C5D-2A5D-D24563C2DF38}"/>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25A045CA-E17B-C71F-E3F0-5AE252CCA0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91C4B2-C5C8-057C-E84E-D1DDD566BC20}"/>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180763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03D8B2-DA12-8414-D730-345A5D6E02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49187C-697B-D1C0-DA20-0AAF4DD1EC1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760092-17E6-CE53-8E73-B9CC4AB0B10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82467F-BC4A-6D71-DE85-4DEC866AD192}"/>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6" name="Espace réservé du pied de page 5">
            <a:extLst>
              <a:ext uri="{FF2B5EF4-FFF2-40B4-BE49-F238E27FC236}">
                <a16:creationId xmlns:a16="http://schemas.microsoft.com/office/drawing/2014/main" id="{817F2EA8-3958-9C94-BDE5-AECB992D55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3B7A6E-1417-2F2C-6BC9-C4E98F1DEF3D}"/>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286906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36300-B308-752D-CD75-B59149A5D10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06C87A3-C075-BF4A-1B71-CDF5277BB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00BB8F9-CA38-FFEE-E46C-64057B2A8DB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027004C-05F4-1734-C7A7-09CB5DC31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600CD83-CB52-6305-673C-13FC4ACEEC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0A94319-EEE1-14CC-D8E3-7313EEBB0340}"/>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8" name="Espace réservé du pied de page 7">
            <a:extLst>
              <a:ext uri="{FF2B5EF4-FFF2-40B4-BE49-F238E27FC236}">
                <a16:creationId xmlns:a16="http://schemas.microsoft.com/office/drawing/2014/main" id="{557DA955-1C0A-A94F-0A9F-B3F65DCD2E9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3DED07-541C-8D6E-E641-81C115AC9AAF}"/>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14606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A1ADF-F819-7EDA-7BD2-E758CD60B9B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F956358-FA37-EAEE-FAFF-8F238A428144}"/>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4" name="Espace réservé du pied de page 3">
            <a:extLst>
              <a:ext uri="{FF2B5EF4-FFF2-40B4-BE49-F238E27FC236}">
                <a16:creationId xmlns:a16="http://schemas.microsoft.com/office/drawing/2014/main" id="{BB06B8D0-9887-BBA4-48E8-AA64930BD5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F8DF225-F918-27CF-870C-872E9D293B63}"/>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217906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4C782A-9635-E5DB-BF54-6DD023CDFD28}"/>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3" name="Espace réservé du pied de page 2">
            <a:extLst>
              <a:ext uri="{FF2B5EF4-FFF2-40B4-BE49-F238E27FC236}">
                <a16:creationId xmlns:a16="http://schemas.microsoft.com/office/drawing/2014/main" id="{FBB8E14C-7050-A680-6279-A2C3F52A0F7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BA26C2-2343-C03D-8824-9E45A38CF91B}"/>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59322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C93BDC-DB0A-0BB5-7324-F1287428FAA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AAD3C4F-A99A-1442-7A44-526C6F14B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EFB45D9-38A7-601F-5423-82F09541E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5FC523-1D8C-AB21-2E10-12A4831ADD82}"/>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6" name="Espace réservé du pied de page 5">
            <a:extLst>
              <a:ext uri="{FF2B5EF4-FFF2-40B4-BE49-F238E27FC236}">
                <a16:creationId xmlns:a16="http://schemas.microsoft.com/office/drawing/2014/main" id="{134946B3-B4C7-50EA-6E0F-B1B73085FE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56EB455-A1A4-5131-2513-A118BB429F96}"/>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170480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BA989-AD00-493B-6D0A-E86AE3157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2EE22B9-3A31-1454-4713-DC0908F0E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D38D5F6-75CC-5150-1B6E-F7B2E37D2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80CA04-DD21-CF64-8953-E4B76E59FFEA}"/>
              </a:ext>
            </a:extLst>
          </p:cNvPr>
          <p:cNvSpPr>
            <a:spLocks noGrp="1"/>
          </p:cNvSpPr>
          <p:nvPr>
            <p:ph type="dt" sz="half" idx="10"/>
          </p:nvPr>
        </p:nvSpPr>
        <p:spPr/>
        <p:txBody>
          <a:bodyPr/>
          <a:lstStyle/>
          <a:p>
            <a:fld id="{0F476D9C-169D-465C-88A2-4AF2498F9F74}" type="datetimeFigureOut">
              <a:rPr lang="fr-FR" smtClean="0"/>
              <a:t>15/11/2023</a:t>
            </a:fld>
            <a:endParaRPr lang="fr-FR"/>
          </a:p>
        </p:txBody>
      </p:sp>
      <p:sp>
        <p:nvSpPr>
          <p:cNvPr id="6" name="Espace réservé du pied de page 5">
            <a:extLst>
              <a:ext uri="{FF2B5EF4-FFF2-40B4-BE49-F238E27FC236}">
                <a16:creationId xmlns:a16="http://schemas.microsoft.com/office/drawing/2014/main" id="{93907D81-9DE4-622E-165F-6ACF4FC1074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BC0158-E79A-454D-20DB-BE3DD2106A8D}"/>
              </a:ext>
            </a:extLst>
          </p:cNvPr>
          <p:cNvSpPr>
            <a:spLocks noGrp="1"/>
          </p:cNvSpPr>
          <p:nvPr>
            <p:ph type="sldNum" sz="quarter" idx="12"/>
          </p:nvPr>
        </p:nvSpPr>
        <p:spPr/>
        <p:txBody>
          <a:bodyPr/>
          <a:lstStyle/>
          <a:p>
            <a:fld id="{AE6F38E1-3A3F-4F05-BE79-29B0C33C798E}" type="slidenum">
              <a:rPr lang="fr-FR" smtClean="0"/>
              <a:t>‹N°›</a:t>
            </a:fld>
            <a:endParaRPr lang="fr-FR"/>
          </a:p>
        </p:txBody>
      </p:sp>
    </p:spTree>
    <p:extLst>
      <p:ext uri="{BB962C8B-B14F-4D97-AF65-F5344CB8AC3E}">
        <p14:creationId xmlns:p14="http://schemas.microsoft.com/office/powerpoint/2010/main" val="39544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331013A-E94C-3885-2DC6-C46FB5A49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66076F2-FF18-3E82-EE59-47B431FC4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25C7DB-222C-B187-7697-69AFD0A11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76D9C-169D-465C-88A2-4AF2498F9F74}" type="datetimeFigureOut">
              <a:rPr lang="fr-FR" smtClean="0"/>
              <a:t>15/11/2023</a:t>
            </a:fld>
            <a:endParaRPr lang="fr-FR"/>
          </a:p>
        </p:txBody>
      </p:sp>
      <p:sp>
        <p:nvSpPr>
          <p:cNvPr id="5" name="Espace réservé du pied de page 4">
            <a:extLst>
              <a:ext uri="{FF2B5EF4-FFF2-40B4-BE49-F238E27FC236}">
                <a16:creationId xmlns:a16="http://schemas.microsoft.com/office/drawing/2014/main" id="{C5D07212-7241-0B51-C560-C212A6586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F486BC-654B-630F-27CE-2FAED291E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F38E1-3A3F-4F05-BE79-29B0C33C798E}" type="slidenum">
              <a:rPr lang="fr-FR" smtClean="0"/>
              <a:t>‹N°›</a:t>
            </a:fld>
            <a:endParaRPr lang="fr-FR"/>
          </a:p>
        </p:txBody>
      </p:sp>
    </p:spTree>
    <p:extLst>
      <p:ext uri="{BB962C8B-B14F-4D97-AF65-F5344CB8AC3E}">
        <p14:creationId xmlns:p14="http://schemas.microsoft.com/office/powerpoint/2010/main" val="260572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es robots investissent les points de vente : une tendance qui se précise">
            <a:extLst>
              <a:ext uri="{FF2B5EF4-FFF2-40B4-BE49-F238E27FC236}">
                <a16:creationId xmlns:a16="http://schemas.microsoft.com/office/drawing/2014/main" id="{806AB651-89AB-7BF2-622A-B7C55ECBE90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933" r="-1" b="5496"/>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393589D9-C979-F115-06EC-0EFD8CA89341}"/>
              </a:ext>
            </a:extLst>
          </p:cNvPr>
          <p:cNvSpPr>
            <a:spLocks noGrp="1"/>
          </p:cNvSpPr>
          <p:nvPr>
            <p:ph type="ctrTitle"/>
          </p:nvPr>
        </p:nvSpPr>
        <p:spPr>
          <a:xfrm>
            <a:off x="1524000" y="1122363"/>
            <a:ext cx="9144000" cy="3063240"/>
          </a:xfrm>
        </p:spPr>
        <p:txBody>
          <a:bodyPr>
            <a:normAutofit/>
          </a:bodyPr>
          <a:lstStyle/>
          <a:p>
            <a:r>
              <a:rPr lang="fr-FR" sz="6600">
                <a:solidFill>
                  <a:schemeClr val="bg1"/>
                </a:solidFill>
              </a:rPr>
              <a:t>Faut-il avoir peur de la technique ?</a:t>
            </a:r>
          </a:p>
        </p:txBody>
      </p:sp>
      <p:sp>
        <p:nvSpPr>
          <p:cNvPr id="3" name="Sous-titre 2">
            <a:extLst>
              <a:ext uri="{FF2B5EF4-FFF2-40B4-BE49-F238E27FC236}">
                <a16:creationId xmlns:a16="http://schemas.microsoft.com/office/drawing/2014/main" id="{3EA70B60-4AE5-86FD-46FC-5BE777CEFB1E}"/>
              </a:ext>
            </a:extLst>
          </p:cNvPr>
          <p:cNvSpPr>
            <a:spLocks noGrp="1"/>
          </p:cNvSpPr>
          <p:nvPr>
            <p:ph type="subTitle" idx="1"/>
          </p:nvPr>
        </p:nvSpPr>
        <p:spPr>
          <a:xfrm>
            <a:off x="1527048" y="4599432"/>
            <a:ext cx="9144000" cy="1536192"/>
          </a:xfrm>
        </p:spPr>
        <p:txBody>
          <a:bodyPr>
            <a:normAutofit/>
          </a:bodyPr>
          <a:lstStyle/>
          <a:p>
            <a:r>
              <a:rPr lang="fr-FR">
                <a:solidFill>
                  <a:schemeClr val="bg1"/>
                </a:solidFill>
              </a:rPr>
              <a:t>Chapitre 3 : Technique et Nature</a:t>
            </a:r>
          </a:p>
        </p:txBody>
      </p:sp>
      <p:sp>
        <p:nvSpPr>
          <p:cNvPr id="104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17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4F7B3B7-558B-9A77-9531-89E52D1FCD1E}"/>
              </a:ext>
            </a:extLst>
          </p:cNvPr>
          <p:cNvSpPr txBox="1"/>
          <p:nvPr/>
        </p:nvSpPr>
        <p:spPr>
          <a:xfrm>
            <a:off x="902413" y="575353"/>
            <a:ext cx="10387174" cy="5632311"/>
          </a:xfrm>
          <a:prstGeom prst="rect">
            <a:avLst/>
          </a:prstGeom>
          <a:noFill/>
        </p:spPr>
        <p:txBody>
          <a:bodyPr wrap="square" rtlCol="0">
            <a:spAutoFit/>
          </a:bodyPr>
          <a:lstStyle/>
          <a:p>
            <a:r>
              <a:rPr lang="fr-FR" sz="1800" b="1" dirty="0">
                <a:effectLst/>
                <a:latin typeface="Georgia" panose="02040502050405020303" pitchFamily="18" charset="0"/>
                <a:ea typeface="Calibri" panose="020F0502020204030204" pitchFamily="34" charset="0"/>
                <a:cs typeface="Times New Roman" panose="02020603050405020304" pitchFamily="18" charset="0"/>
              </a:rPr>
              <a:t>II. La technique peut tout de même présenter certains dangers que nous devrions craindre : en effet, nous ne maîtrisons pas réellement tous ses effets et ne nous pouvons pas anticiper tous ses usages possibles ainsi que son évolution .</a:t>
            </a:r>
            <a:endParaRPr lang="fr-FR" b="1" dirty="0">
              <a:latin typeface="Georgia" panose="02040502050405020303" pitchFamily="18" charset="0"/>
              <a:ea typeface="Calibri" panose="020F0502020204030204" pitchFamily="34" charset="0"/>
              <a:cs typeface="Times New Roman" panose="02020603050405020304" pitchFamily="18" charset="0"/>
            </a:endParaRPr>
          </a:p>
          <a:p>
            <a:endParaRPr lang="fr-FR" sz="1800" b="1" dirty="0">
              <a:effectLst/>
              <a:latin typeface="Georgia" panose="02040502050405020303" pitchFamily="18" charset="0"/>
              <a:ea typeface="Calibri" panose="020F0502020204030204" pitchFamily="34" charset="0"/>
              <a:cs typeface="Times New Roman" panose="02020603050405020304" pitchFamily="18" charset="0"/>
            </a:endParaRPr>
          </a:p>
          <a:p>
            <a:r>
              <a:rPr lang="fr-FR" b="1" dirty="0">
                <a:latin typeface="Georgia" panose="02040502050405020303" pitchFamily="18" charset="0"/>
                <a:ea typeface="Calibri" panose="020F0502020204030204" pitchFamily="34" charset="0"/>
                <a:cs typeface="Times New Roman" panose="02020603050405020304" pitchFamily="18" charset="0"/>
              </a:rPr>
              <a:t>1. </a:t>
            </a:r>
            <a:r>
              <a:rPr lang="fr-FR" sz="1800" u="sng" dirty="0">
                <a:effectLst/>
                <a:latin typeface="Georgia" panose="02040502050405020303" pitchFamily="18" charset="0"/>
                <a:ea typeface="Calibri" panose="020F0502020204030204" pitchFamily="34" charset="0"/>
                <a:cs typeface="Times New Roman" panose="02020603050405020304" pitchFamily="18" charset="0"/>
              </a:rPr>
              <a:t>Les effets indésirables de la technique</a:t>
            </a:r>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r>
              <a:rPr lang="fr-FR" sz="1800" dirty="0">
                <a:solidFill>
                  <a:schemeClr val="accent2"/>
                </a:solidFill>
                <a:effectLst/>
                <a:latin typeface="Georgia" panose="02040502050405020303" pitchFamily="18" charset="0"/>
                <a:ea typeface="Calibri" panose="020F0502020204030204" pitchFamily="34" charset="0"/>
                <a:cs typeface="Times New Roman" panose="02020603050405020304" pitchFamily="18" charset="0"/>
              </a:rPr>
              <a:t>Argument : </a:t>
            </a:r>
            <a:r>
              <a:rPr lang="fr-FR" sz="1800" dirty="0">
                <a:effectLst/>
                <a:latin typeface="Georgia" panose="02040502050405020303" pitchFamily="18" charset="0"/>
                <a:ea typeface="Calibri" panose="020F0502020204030204" pitchFamily="34" charset="0"/>
                <a:cs typeface="Times New Roman" panose="02020603050405020304" pitchFamily="18" charset="0"/>
              </a:rPr>
              <a:t>Effets né</a:t>
            </a:r>
            <a:r>
              <a:rPr lang="fr-FR" dirty="0">
                <a:latin typeface="Georgia" panose="02040502050405020303" pitchFamily="18" charset="0"/>
                <a:ea typeface="Calibri" panose="020F0502020204030204" pitchFamily="34" charset="0"/>
                <a:cs typeface="Times New Roman" panose="02020603050405020304" pitchFamily="18" charset="0"/>
              </a:rPr>
              <a:t>fastes sur l’environnement. </a:t>
            </a:r>
          </a:p>
          <a:p>
            <a:r>
              <a:rPr lang="fr-FR" sz="1800" dirty="0">
                <a:solidFill>
                  <a:schemeClr val="accent1"/>
                </a:solidFill>
                <a:effectLst/>
                <a:latin typeface="Georgia" panose="02040502050405020303" pitchFamily="18" charset="0"/>
                <a:ea typeface="Calibri" panose="020F0502020204030204" pitchFamily="34" charset="0"/>
                <a:cs typeface="Times New Roman" panose="02020603050405020304" pitchFamily="18" charset="0"/>
              </a:rPr>
              <a:t>Exemple</a:t>
            </a:r>
            <a:r>
              <a:rPr lang="fr-FR" sz="1800" dirty="0">
                <a:effectLst/>
                <a:latin typeface="Georgia" panose="02040502050405020303" pitchFamily="18" charset="0"/>
                <a:ea typeface="Calibri" panose="020F0502020204030204" pitchFamily="34" charset="0"/>
                <a:cs typeface="Times New Roman" panose="02020603050405020304" pitchFamily="18" charset="0"/>
              </a:rPr>
              <a:t> : les algues vertes en Bretagne dont traite la BD de pierre Jolivet (2022)</a:t>
            </a:r>
          </a:p>
          <a:p>
            <a:r>
              <a:rPr lang="fr-FR" dirty="0">
                <a:solidFill>
                  <a:schemeClr val="accent2"/>
                </a:solidFill>
                <a:latin typeface="Georgia" panose="02040502050405020303" pitchFamily="18" charset="0"/>
                <a:ea typeface="Calibri" panose="020F0502020204030204" pitchFamily="34" charset="0"/>
                <a:cs typeface="Times New Roman" panose="02020603050405020304" pitchFamily="18" charset="0"/>
              </a:rPr>
              <a:t>Argument bis </a:t>
            </a:r>
            <a:r>
              <a:rPr lang="fr-FR" dirty="0">
                <a:latin typeface="Georgia" panose="02040502050405020303" pitchFamily="18" charset="0"/>
                <a:ea typeface="Calibri" panose="020F0502020204030204" pitchFamily="34" charset="0"/>
                <a:cs typeface="Times New Roman" panose="02020603050405020304" pitchFamily="18" charset="0"/>
              </a:rPr>
              <a:t>: Effets néfastes sur l’humain comme la t</a:t>
            </a:r>
            <a:r>
              <a:rPr lang="fr-FR" sz="1800" dirty="0">
                <a:effectLst/>
                <a:latin typeface="Georgia" panose="02040502050405020303" pitchFamily="18" charset="0"/>
                <a:ea typeface="Calibri" panose="020F0502020204030204" pitchFamily="34" charset="0"/>
                <a:cs typeface="Times New Roman" panose="02020603050405020304" pitchFamily="18" charset="0"/>
              </a:rPr>
              <a:t>ransformation de notre rapport au travail </a:t>
            </a:r>
          </a:p>
          <a:p>
            <a:r>
              <a:rPr lang="fr-FR"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a:t>
            </a:r>
            <a:r>
              <a:rPr lang="fr-FR" dirty="0">
                <a:latin typeface="Georgia" panose="02040502050405020303" pitchFamily="18" charset="0"/>
                <a:ea typeface="Calibri" panose="020F0502020204030204" pitchFamily="34" charset="0"/>
                <a:cs typeface="Times New Roman" panose="02020603050405020304" pitchFamily="18" charset="0"/>
              </a:rPr>
              <a:t> : industrialisation. Remplacement de l’humain par des machines. Aliénation. </a:t>
            </a:r>
          </a:p>
          <a:p>
            <a:r>
              <a:rPr lang="fr-FR" dirty="0">
                <a:solidFill>
                  <a:schemeClr val="accent6"/>
                </a:solidFill>
                <a:latin typeface="Georgia" panose="02040502050405020303" pitchFamily="18" charset="0"/>
                <a:ea typeface="Calibri" panose="020F0502020204030204" pitchFamily="34" charset="0"/>
                <a:cs typeface="Times New Roman" panose="02020603050405020304" pitchFamily="18" charset="0"/>
              </a:rPr>
              <a:t>Référence </a:t>
            </a:r>
            <a:r>
              <a:rPr lang="fr-FR" dirty="0">
                <a:latin typeface="Georgia" panose="02040502050405020303" pitchFamily="18" charset="0"/>
                <a:ea typeface="Calibri" panose="020F0502020204030204" pitchFamily="34" charset="0"/>
                <a:cs typeface="Times New Roman" panose="02020603050405020304" pitchFamily="18" charset="0"/>
              </a:rPr>
              <a:t>: Marx, </a:t>
            </a:r>
            <a:r>
              <a:rPr lang="fr-FR" i="1" dirty="0">
                <a:latin typeface="Georgia" panose="02040502050405020303" pitchFamily="18" charset="0"/>
                <a:ea typeface="Calibri" panose="020F0502020204030204" pitchFamily="34" charset="0"/>
                <a:cs typeface="Times New Roman" panose="02020603050405020304" pitchFamily="18" charset="0"/>
              </a:rPr>
              <a:t>Manuscrit de 1844</a:t>
            </a:r>
            <a:r>
              <a:rPr lang="fr-FR" dirty="0">
                <a:latin typeface="Georgia" panose="02040502050405020303" pitchFamily="18" charset="0"/>
                <a:ea typeface="Calibri" panose="020F0502020204030204" pitchFamily="34" charset="0"/>
                <a:cs typeface="Times New Roman" panose="02020603050405020304" pitchFamily="18" charset="0"/>
              </a:rPr>
              <a:t>.</a:t>
            </a:r>
          </a:p>
          <a:p>
            <a:endParaRPr lang="fr-FR" dirty="0">
              <a:latin typeface="Georgia" panose="02040502050405020303" pitchFamily="18" charset="0"/>
              <a:ea typeface="Calibri" panose="020F0502020204030204" pitchFamily="34" charset="0"/>
              <a:cs typeface="Times New Roman" panose="02020603050405020304" pitchFamily="18" charset="0"/>
            </a:endParaRPr>
          </a:p>
          <a:p>
            <a:r>
              <a:rPr lang="fr-FR" dirty="0">
                <a:latin typeface="Georgia" panose="02040502050405020303" pitchFamily="18" charset="0"/>
                <a:ea typeface="Calibri" panose="020F0502020204030204" pitchFamily="34" charset="0"/>
                <a:cs typeface="Times New Roman" panose="02020603050405020304" pitchFamily="18" charset="0"/>
              </a:rPr>
              <a:t>2. </a:t>
            </a:r>
            <a:r>
              <a:rPr lang="fr-FR" sz="1800" u="sng" dirty="0">
                <a:effectLst/>
                <a:latin typeface="Georgia" panose="02040502050405020303" pitchFamily="18" charset="0"/>
                <a:ea typeface="Calibri" panose="020F0502020204030204" pitchFamily="34" charset="0"/>
                <a:cs typeface="Times New Roman" panose="02020603050405020304" pitchFamily="18" charset="0"/>
              </a:rPr>
              <a:t>Les mauvais usages de la technique</a:t>
            </a:r>
            <a:endParaRPr lang="fr-FR" dirty="0">
              <a:latin typeface="Georgia" panose="02040502050405020303" pitchFamily="18" charset="0"/>
              <a:ea typeface="Calibri" panose="020F0502020204030204" pitchFamily="34" charset="0"/>
              <a:cs typeface="Times New Roman" panose="02020603050405020304" pitchFamily="18" charset="0"/>
            </a:endParaRPr>
          </a:p>
          <a:p>
            <a:r>
              <a:rPr lang="fr-FR" dirty="0">
                <a:solidFill>
                  <a:schemeClr val="accent2"/>
                </a:solidFill>
                <a:latin typeface="Georgia" panose="02040502050405020303" pitchFamily="18" charset="0"/>
                <a:ea typeface="Calibri" panose="020F0502020204030204" pitchFamily="34" charset="0"/>
                <a:cs typeface="Times New Roman" panose="02020603050405020304" pitchFamily="18" charset="0"/>
              </a:rPr>
              <a:t>Argument : </a:t>
            </a:r>
            <a:r>
              <a:rPr lang="fr-FR" dirty="0">
                <a:latin typeface="Georgia" panose="02040502050405020303" pitchFamily="18" charset="0"/>
                <a:ea typeface="Calibri" panose="020F0502020204030204" pitchFamily="34" charset="0"/>
                <a:cs typeface="Times New Roman" panose="02020603050405020304" pitchFamily="18" charset="0"/>
              </a:rPr>
              <a:t>Pas de valeur en soi de l’objet technique ou d’un savoir-faire mais possibilité de porter un jugement moral sur l’usage qui en est fait. </a:t>
            </a:r>
          </a:p>
          <a:p>
            <a:r>
              <a:rPr lang="fr-FR" dirty="0">
                <a:solidFill>
                  <a:schemeClr val="accent6"/>
                </a:solidFill>
                <a:latin typeface="Georgia" panose="02040502050405020303" pitchFamily="18" charset="0"/>
                <a:ea typeface="Calibri" panose="020F0502020204030204" pitchFamily="34" charset="0"/>
                <a:cs typeface="Times New Roman" panose="02020603050405020304" pitchFamily="18" charset="0"/>
              </a:rPr>
              <a:t>Référence : </a:t>
            </a:r>
            <a:r>
              <a:rPr lang="fr-FR" dirty="0">
                <a:latin typeface="Georgia" panose="02040502050405020303" pitchFamily="18" charset="0"/>
                <a:ea typeface="Calibri" panose="020F0502020204030204" pitchFamily="34" charset="0"/>
                <a:cs typeface="Times New Roman" panose="02020603050405020304" pitchFamily="18" charset="0"/>
              </a:rPr>
              <a:t>Platon, </a:t>
            </a:r>
            <a:r>
              <a:rPr lang="fr-FR" i="1" dirty="0">
                <a:latin typeface="Georgia" panose="02040502050405020303" pitchFamily="18" charset="0"/>
                <a:ea typeface="Calibri" panose="020F0502020204030204" pitchFamily="34" charset="0"/>
                <a:cs typeface="Times New Roman" panose="02020603050405020304" pitchFamily="18" charset="0"/>
              </a:rPr>
              <a:t>Gorgias</a:t>
            </a:r>
            <a:r>
              <a:rPr lang="fr-FR" dirty="0">
                <a:latin typeface="Georgia" panose="02040502050405020303" pitchFamily="18" charset="0"/>
                <a:ea typeface="Calibri" panose="020F0502020204030204" pitchFamily="34" charset="0"/>
                <a:cs typeface="Times New Roman" panose="02020603050405020304" pitchFamily="18" charset="0"/>
              </a:rPr>
              <a:t>. Compare deux techniques : rhétorique et technique de combat. Une technique peut être détournée de son usage initial à des fins personnels ou moralement condamnables.</a:t>
            </a:r>
          </a:p>
          <a:p>
            <a:r>
              <a:rPr lang="fr-FR"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 </a:t>
            </a:r>
            <a:r>
              <a:rPr lang="fr-FR" dirty="0">
                <a:latin typeface="Georgia" panose="02040502050405020303" pitchFamily="18" charset="0"/>
                <a:ea typeface="Calibri" panose="020F0502020204030204" pitchFamily="34" charset="0"/>
                <a:cs typeface="Times New Roman" panose="02020603050405020304" pitchFamily="18" charset="0"/>
              </a:rPr>
              <a:t>: les sophistes qui maîtrisent l’art du discours non pas pour rechercher la vérité mais pour obtenir la gloire et l’argent.</a:t>
            </a:r>
          </a:p>
          <a:p>
            <a:endParaRPr lang="fr-FR"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80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70DD0DA-B461-FECB-4A19-EFA7709CF881}"/>
              </a:ext>
            </a:extLst>
          </p:cNvPr>
          <p:cNvSpPr txBox="1"/>
          <p:nvPr/>
        </p:nvSpPr>
        <p:spPr>
          <a:xfrm>
            <a:off x="739951" y="482886"/>
            <a:ext cx="10712098" cy="6740307"/>
          </a:xfrm>
          <a:prstGeom prst="rect">
            <a:avLst/>
          </a:prstGeom>
          <a:noFill/>
        </p:spPr>
        <p:txBody>
          <a:bodyPr wrap="square" rtlCol="0">
            <a:spAutoFit/>
          </a:bodyPr>
          <a:lstStyle/>
          <a:p>
            <a:r>
              <a:rPr lang="fr-FR" dirty="0">
                <a:latin typeface="Georgia" panose="02040502050405020303" pitchFamily="18" charset="0"/>
              </a:rPr>
              <a:t>3. </a:t>
            </a:r>
            <a:r>
              <a:rPr lang="fr-FR" sz="1800" u="sng" dirty="0">
                <a:effectLst/>
                <a:latin typeface="Georgia" panose="02040502050405020303" pitchFamily="18" charset="0"/>
                <a:ea typeface="Calibri" panose="020F0502020204030204" pitchFamily="34" charset="0"/>
                <a:cs typeface="Times New Roman" panose="02020603050405020304" pitchFamily="18" charset="0"/>
              </a:rPr>
              <a:t>Remise en question de la foi dans le progrès technique</a:t>
            </a:r>
            <a:endParaRPr lang="fr-FR" u="sng" dirty="0">
              <a:latin typeface="Georgia" panose="02040502050405020303" pitchFamily="18" charset="0"/>
              <a:ea typeface="Calibri" panose="020F0502020204030204" pitchFamily="34" charset="0"/>
              <a:cs typeface="Times New Roman" panose="02020603050405020304" pitchFamily="18" charset="0"/>
            </a:endParaRPr>
          </a:p>
          <a:p>
            <a:r>
              <a:rPr lang="fr-FR" dirty="0">
                <a:solidFill>
                  <a:schemeClr val="accent2"/>
                </a:solidFill>
                <a:latin typeface="Georgia" panose="02040502050405020303" pitchFamily="18" charset="0"/>
                <a:ea typeface="Calibri" panose="020F0502020204030204" pitchFamily="34" charset="0"/>
                <a:cs typeface="Times New Roman" panose="02020603050405020304" pitchFamily="18" charset="0"/>
              </a:rPr>
              <a:t>Argument : </a:t>
            </a:r>
            <a:r>
              <a:rPr lang="fr-FR" sz="1800" dirty="0">
                <a:effectLst/>
                <a:latin typeface="Georgia" panose="02040502050405020303" pitchFamily="18" charset="0"/>
                <a:ea typeface="Calibri" panose="020F0502020204030204" pitchFamily="34" charset="0"/>
                <a:cs typeface="Times New Roman" panose="02020603050405020304" pitchFamily="18" charset="0"/>
              </a:rPr>
              <a:t>Progrès technique ne peut être arrêté. Pas de retour en arrière possible. Pas de désapprentissage d’une technique. </a:t>
            </a:r>
            <a:r>
              <a:rPr lang="fr-FR" dirty="0">
                <a:latin typeface="Georgia" panose="02040502050405020303" pitchFamily="18" charset="0"/>
                <a:ea typeface="Calibri" panose="020F0502020204030204" pitchFamily="34" charset="0"/>
                <a:cs typeface="Times New Roman" panose="02020603050405020304" pitchFamily="18" charset="0"/>
              </a:rPr>
              <a:t>I</a:t>
            </a:r>
            <a:r>
              <a:rPr lang="fr-FR" sz="1800" dirty="0">
                <a:effectLst/>
                <a:latin typeface="Georgia" panose="02040502050405020303" pitchFamily="18" charset="0"/>
                <a:ea typeface="Calibri" panose="020F0502020204030204" pitchFamily="34" charset="0"/>
                <a:cs typeface="Times New Roman" panose="02020603050405020304" pitchFamily="18" charset="0"/>
              </a:rPr>
              <a:t>rréversible. </a:t>
            </a:r>
            <a:r>
              <a:rPr lang="fr-FR" dirty="0">
                <a:latin typeface="Georgia" panose="02040502050405020303" pitchFamily="18" charset="0"/>
                <a:ea typeface="Calibri" panose="020F0502020204030204" pitchFamily="34" charset="0"/>
                <a:cs typeface="Times New Roman" panose="02020603050405020304" pitchFamily="18" charset="0"/>
              </a:rPr>
              <a:t>= remise en question de la notion même de progrès. Le terme de progrès signifie évolution/progression dans le temps + amélioration. Mais peut-on encore parler de « progrès » technique face à la destruction de l’environnement et aux nombreuses menaces auxquelles fait face l’humanité ?</a:t>
            </a:r>
          </a:p>
          <a:p>
            <a:r>
              <a:rPr lang="fr-FR" dirty="0">
                <a:latin typeface="Georgia" panose="02040502050405020303" pitchFamily="18" charset="0"/>
                <a:ea typeface="Calibri" panose="020F0502020204030204" pitchFamily="34" charset="0"/>
                <a:cs typeface="Times New Roman" panose="02020603050405020304" pitchFamily="18" charset="0"/>
              </a:rPr>
              <a:t>Technique répond parfois plus à des désirs irrationnels ou à des passions égoïstes qu’à des véritables besoins.</a:t>
            </a:r>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r>
              <a:rPr lang="fr-FR"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a:t>
            </a:r>
            <a:r>
              <a:rPr lang="fr-FR" dirty="0">
                <a:latin typeface="Georgia" panose="02040502050405020303" pitchFamily="18" charset="0"/>
                <a:ea typeface="Calibri" panose="020F0502020204030204" pitchFamily="34" charset="0"/>
                <a:cs typeface="Times New Roman" panose="02020603050405020304" pitchFamily="18" charset="0"/>
              </a:rPr>
              <a:t> : utilisation de techniques pour réparer les dommages causés par d’autres techniques. La grande barrière de bulles par exemple est un projet visant à collecter le plastique qui pollue les océans sans perturber les écosystèmes. </a:t>
            </a:r>
          </a:p>
          <a:p>
            <a:r>
              <a:rPr lang="fr-FR"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 bis </a:t>
            </a:r>
            <a:r>
              <a:rPr lang="fr-FR" dirty="0">
                <a:latin typeface="Georgia" panose="02040502050405020303" pitchFamily="18" charset="0"/>
                <a:ea typeface="Calibri" panose="020F0502020204030204" pitchFamily="34" charset="0"/>
                <a:cs typeface="Times New Roman" panose="02020603050405020304" pitchFamily="18" charset="0"/>
              </a:rPr>
              <a:t>: le mythe de Frankenstein, Mary Shelly (1818). Docteur F tente de donner vie à une créature composée à partir de cadavres. Lorsque la créature s’éveille grâce à l’électricité, il s’exclame « </a:t>
            </a:r>
            <a:r>
              <a:rPr lang="fr-FR" dirty="0" err="1">
                <a:latin typeface="Georgia" panose="02040502050405020303" pitchFamily="18" charset="0"/>
                <a:ea typeface="Calibri" panose="020F0502020204030204" pitchFamily="34" charset="0"/>
                <a:cs typeface="Times New Roman" panose="02020603050405020304" pitchFamily="18" charset="0"/>
              </a:rPr>
              <a:t>It’s</a:t>
            </a:r>
            <a:r>
              <a:rPr lang="fr-FR" dirty="0">
                <a:latin typeface="Georgia" panose="02040502050405020303" pitchFamily="18" charset="0"/>
                <a:ea typeface="Calibri" panose="020F0502020204030204" pitchFamily="34" charset="0"/>
                <a:cs typeface="Times New Roman" panose="02020603050405020304" pitchFamily="18" charset="0"/>
              </a:rPr>
              <a:t> alive. </a:t>
            </a:r>
            <a:r>
              <a:rPr lang="fr-FR" dirty="0" err="1">
                <a:latin typeface="Georgia" panose="02040502050405020303" pitchFamily="18" charset="0"/>
                <a:ea typeface="Calibri" panose="020F0502020204030204" pitchFamily="34" charset="0"/>
                <a:cs typeface="Times New Roman" panose="02020603050405020304" pitchFamily="18" charset="0"/>
              </a:rPr>
              <a:t>Now</a:t>
            </a:r>
            <a:r>
              <a:rPr lang="fr-FR" dirty="0">
                <a:latin typeface="Georgia" panose="02040502050405020303" pitchFamily="18" charset="0"/>
                <a:ea typeface="Calibri" panose="020F0502020204030204" pitchFamily="34" charset="0"/>
                <a:cs typeface="Times New Roman" panose="02020603050405020304" pitchFamily="18" charset="0"/>
              </a:rPr>
              <a:t> I know </a:t>
            </a:r>
            <a:r>
              <a:rPr lang="fr-FR" dirty="0" err="1">
                <a:latin typeface="Georgia" panose="02040502050405020303" pitchFamily="18" charset="0"/>
                <a:ea typeface="Calibri" panose="020F0502020204030204" pitchFamily="34" charset="0"/>
                <a:cs typeface="Times New Roman" panose="02020603050405020304" pitchFamily="18" charset="0"/>
              </a:rPr>
              <a:t>what</a:t>
            </a:r>
            <a:r>
              <a:rPr lang="fr-FR" dirty="0">
                <a:latin typeface="Georgia" panose="02040502050405020303" pitchFamily="18" charset="0"/>
                <a:ea typeface="Calibri" panose="020F0502020204030204" pitchFamily="34" charset="0"/>
                <a:cs typeface="Times New Roman" panose="02020603050405020304" pitchFamily="18" charset="0"/>
              </a:rPr>
              <a:t> </a:t>
            </a:r>
            <a:r>
              <a:rPr lang="fr-FR" dirty="0" err="1">
                <a:latin typeface="Georgia" panose="02040502050405020303" pitchFamily="18" charset="0"/>
                <a:ea typeface="Calibri" panose="020F0502020204030204" pitchFamily="34" charset="0"/>
                <a:cs typeface="Times New Roman" panose="02020603050405020304" pitchFamily="18" charset="0"/>
              </a:rPr>
              <a:t>it</a:t>
            </a:r>
            <a:r>
              <a:rPr lang="fr-FR" dirty="0">
                <a:latin typeface="Georgia" panose="02040502050405020303" pitchFamily="18" charset="0"/>
                <a:ea typeface="Calibri" panose="020F0502020204030204" pitchFamily="34" charset="0"/>
                <a:cs typeface="Times New Roman" panose="02020603050405020304" pitchFamily="18" charset="0"/>
              </a:rPr>
              <a:t> </a:t>
            </a:r>
            <a:r>
              <a:rPr lang="fr-FR" dirty="0" err="1">
                <a:latin typeface="Georgia" panose="02040502050405020303" pitchFamily="18" charset="0"/>
                <a:ea typeface="Calibri" panose="020F0502020204030204" pitchFamily="34" charset="0"/>
                <a:cs typeface="Times New Roman" panose="02020603050405020304" pitchFamily="18" charset="0"/>
              </a:rPr>
              <a:t>feels</a:t>
            </a:r>
            <a:r>
              <a:rPr lang="fr-FR" dirty="0">
                <a:latin typeface="Georgia" panose="02040502050405020303" pitchFamily="18" charset="0"/>
                <a:ea typeface="Calibri" panose="020F0502020204030204" pitchFamily="34" charset="0"/>
                <a:cs typeface="Times New Roman" panose="02020603050405020304" pitchFamily="18" charset="0"/>
              </a:rPr>
              <a:t> to </a:t>
            </a:r>
            <a:r>
              <a:rPr lang="fr-FR" dirty="0" err="1">
                <a:latin typeface="Georgia" panose="02040502050405020303" pitchFamily="18" charset="0"/>
                <a:ea typeface="Calibri" panose="020F0502020204030204" pitchFamily="34" charset="0"/>
                <a:cs typeface="Times New Roman" panose="02020603050405020304" pitchFamily="18" charset="0"/>
              </a:rPr>
              <a:t>be</a:t>
            </a:r>
            <a:r>
              <a:rPr lang="fr-FR" dirty="0">
                <a:latin typeface="Georgia" panose="02040502050405020303" pitchFamily="18" charset="0"/>
                <a:ea typeface="Calibri" panose="020F0502020204030204" pitchFamily="34" charset="0"/>
                <a:cs typeface="Times New Roman" panose="02020603050405020304" pitchFamily="18" charset="0"/>
              </a:rPr>
              <a:t> </a:t>
            </a:r>
            <a:r>
              <a:rPr lang="fr-FR" dirty="0" err="1">
                <a:latin typeface="Georgia" panose="02040502050405020303" pitchFamily="18" charset="0"/>
                <a:ea typeface="Calibri" panose="020F0502020204030204" pitchFamily="34" charset="0"/>
                <a:cs typeface="Times New Roman" panose="02020603050405020304" pitchFamily="18" charset="0"/>
              </a:rPr>
              <a:t>God</a:t>
            </a:r>
            <a:r>
              <a:rPr lang="fr-FR" dirty="0">
                <a:latin typeface="Georgia" panose="02040502050405020303" pitchFamily="18" charset="0"/>
                <a:ea typeface="Calibri" panose="020F0502020204030204" pitchFamily="34" charset="0"/>
                <a:cs typeface="Times New Roman" panose="02020603050405020304" pitchFamily="18" charset="0"/>
              </a:rPr>
              <a:t>  !» (film 1931). Démesure. </a:t>
            </a:r>
          </a:p>
          <a:p>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r>
              <a:rPr lang="fr-FR" u="sng" dirty="0">
                <a:latin typeface="Georgia" panose="02040502050405020303" pitchFamily="18" charset="0"/>
                <a:ea typeface="Calibri" panose="020F0502020204030204" pitchFamily="34" charset="0"/>
                <a:cs typeface="Times New Roman" panose="02020603050405020304" pitchFamily="18" charset="0"/>
              </a:rPr>
              <a:t>Transition </a:t>
            </a:r>
          </a:p>
          <a:p>
            <a:pPr marL="342900" lvl="0" indent="-342900" algn="just">
              <a:buFont typeface="Wingdings" panose="05000000000000000000" pitchFamily="2" charset="2"/>
              <a:buChar char=""/>
            </a:pPr>
            <a:r>
              <a:rPr lang="fr-FR" sz="1800" dirty="0">
                <a:effectLst/>
                <a:latin typeface="Georgia" panose="02040502050405020303" pitchFamily="18" charset="0"/>
                <a:ea typeface="Calibri" panose="020F0502020204030204" pitchFamily="34" charset="0"/>
                <a:cs typeface="Times New Roman" panose="02020603050405020304" pitchFamily="18" charset="0"/>
              </a:rPr>
              <a:t>La technique peut donc causer des dommages irréversibles et être détournée à des</a:t>
            </a:r>
          </a:p>
          <a:p>
            <a:r>
              <a:rPr lang="fr-FR" sz="1800" dirty="0">
                <a:effectLst/>
                <a:latin typeface="Georgia" panose="02040502050405020303" pitchFamily="18" charset="0"/>
                <a:ea typeface="Calibri" panose="020F0502020204030204" pitchFamily="34" charset="0"/>
                <a:cs typeface="Times New Roman" panose="02020603050405020304" pitchFamily="18" charset="0"/>
              </a:rPr>
              <a:t>fins malveillantes ou dangereuses. </a:t>
            </a:r>
            <a:r>
              <a:rPr lang="fr-FR" dirty="0">
                <a:latin typeface="Georgia" panose="02040502050405020303" pitchFamily="18" charset="0"/>
                <a:ea typeface="Calibri" panose="020F0502020204030204" pitchFamily="34" charset="0"/>
                <a:cs typeface="Times New Roman" panose="02020603050405020304" pitchFamily="18" charset="0"/>
              </a:rPr>
              <a:t>C’est bien là que se trouve le paradoxe : elle est à la fois indispensable et impossible à maîtriser complètement.</a:t>
            </a:r>
          </a:p>
          <a:p>
            <a:pPr marL="285750" indent="-285750">
              <a:buFont typeface="Wingdings" panose="05000000000000000000" pitchFamily="2" charset="2"/>
              <a:buChar char="à"/>
            </a:pPr>
            <a:r>
              <a:rPr lang="fr-FR" sz="1800" dirty="0">
                <a:effectLst/>
                <a:latin typeface="Georgia" panose="02040502050405020303" pitchFamily="18" charset="0"/>
                <a:ea typeface="Calibri" panose="020F0502020204030204" pitchFamily="34" charset="0"/>
                <a:cs typeface="Times New Roman" panose="02020603050405020304" pitchFamily="18" charset="0"/>
                <a:sym typeface="Wingdings" panose="05000000000000000000" pitchFamily="2" charset="2"/>
              </a:rPr>
              <a:t>En fait, technique implique nécessairement une responsabilité humaine : quels usages ? Quelles limites ? </a:t>
            </a:r>
            <a:r>
              <a:rPr lang="fr-FR" dirty="0">
                <a:latin typeface="Georgia" panose="02040502050405020303" pitchFamily="18" charset="0"/>
                <a:ea typeface="Calibri" panose="020F0502020204030204" pitchFamily="34" charset="0"/>
                <a:cs typeface="Times New Roman" panose="02020603050405020304" pitchFamily="18" charset="0"/>
                <a:sym typeface="Wingdings" panose="05000000000000000000" pitchFamily="2" charset="2"/>
              </a:rPr>
              <a:t>Ce qui compte, est-ce vraiment l’utilité ou faut-il mobiliser d’autres critères pour évaluer les usages de la technique ? </a:t>
            </a:r>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52752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6862BFE-403F-4B30-711E-93F1997AC783}"/>
              </a:ext>
            </a:extLst>
          </p:cNvPr>
          <p:cNvSpPr txBox="1"/>
          <p:nvPr/>
        </p:nvSpPr>
        <p:spPr>
          <a:xfrm>
            <a:off x="818508" y="616450"/>
            <a:ext cx="10685123" cy="5909310"/>
          </a:xfrm>
          <a:prstGeom prst="rect">
            <a:avLst/>
          </a:prstGeom>
          <a:noFill/>
        </p:spPr>
        <p:txBody>
          <a:bodyPr wrap="square" rtlCol="0">
            <a:spAutoFit/>
          </a:bodyPr>
          <a:lstStyle/>
          <a:p>
            <a:r>
              <a:rPr lang="fr-FR" dirty="0">
                <a:latin typeface="Georgia" panose="02040502050405020303" pitchFamily="18" charset="0"/>
              </a:rPr>
              <a:t>III. </a:t>
            </a:r>
            <a:r>
              <a:rPr lang="fr-FR" b="1" dirty="0">
                <a:latin typeface="Georgia" panose="02040502050405020303" pitchFamily="18" charset="0"/>
              </a:rPr>
              <a:t>Si la peur de la technique nous semble légitime, elle ne doit pas pour autant nous tétaniser ou nous pousser à la panique. </a:t>
            </a:r>
            <a:r>
              <a:rPr lang="fr-FR" sz="1800" b="1" dirty="0">
                <a:effectLst/>
                <a:latin typeface="Georgia" panose="02040502050405020303" pitchFamily="18" charset="0"/>
                <a:ea typeface="Calibri" panose="020F0502020204030204" pitchFamily="34" charset="0"/>
                <a:cs typeface="Times New Roman" panose="02020603050405020304" pitchFamily="18" charset="0"/>
              </a:rPr>
              <a:t>Il nous faut donc reconnaître notre responsabilité face aux nombreux défis que pose le développement technique et technologiqu</a:t>
            </a:r>
            <a:r>
              <a:rPr lang="fr-FR" b="1" dirty="0">
                <a:latin typeface="Georgia" panose="02040502050405020303" pitchFamily="18" charset="0"/>
                <a:ea typeface="Calibri" panose="020F0502020204030204" pitchFamily="34" charset="0"/>
                <a:cs typeface="Times New Roman" panose="02020603050405020304" pitchFamily="18" charset="0"/>
              </a:rPr>
              <a:t>e. </a:t>
            </a:r>
          </a:p>
          <a:p>
            <a:endParaRPr lang="fr-FR" b="1" dirty="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fr-FR" sz="1800" u="sng" dirty="0">
                <a:effectLst/>
                <a:latin typeface="Georgia" panose="02040502050405020303" pitchFamily="18" charset="0"/>
                <a:ea typeface="Calibri" panose="020F0502020204030204" pitchFamily="34" charset="0"/>
                <a:cs typeface="Times New Roman" panose="02020603050405020304" pitchFamily="18" charset="0"/>
              </a:rPr>
              <a:t>La nécessité d’une réflexion éthique et collective sur les usages de la technique</a:t>
            </a:r>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r>
              <a:rPr lang="fr-FR" sz="1800" dirty="0">
                <a:solidFill>
                  <a:schemeClr val="accent2"/>
                </a:solidFill>
                <a:effectLst/>
                <a:latin typeface="Georgia" panose="02040502050405020303" pitchFamily="18" charset="0"/>
                <a:ea typeface="Calibri" panose="020F0502020204030204" pitchFamily="34" charset="0"/>
                <a:cs typeface="Times New Roman" panose="02020603050405020304" pitchFamily="18" charset="0"/>
              </a:rPr>
              <a:t>Argument : </a:t>
            </a:r>
            <a:r>
              <a:rPr lang="fr-FR" sz="1800" dirty="0">
                <a:effectLst/>
                <a:latin typeface="Georgia" panose="02040502050405020303" pitchFamily="18" charset="0"/>
                <a:ea typeface="Calibri" panose="020F0502020204030204" pitchFamily="34" charset="0"/>
                <a:cs typeface="Times New Roman" panose="02020603050405020304" pitchFamily="18" charset="0"/>
              </a:rPr>
              <a:t>différentes perspectives d’action ouvertes par l’utilisation des techniques :</a:t>
            </a:r>
          </a:p>
          <a:p>
            <a:pPr algn="just"/>
            <a:r>
              <a:rPr lang="fr-FR" sz="1800" dirty="0">
                <a:effectLst/>
                <a:latin typeface="Georgia" panose="02040502050405020303" pitchFamily="18" charset="0"/>
                <a:ea typeface="Calibri" panose="020F0502020204030204" pitchFamily="34" charset="0"/>
                <a:cs typeface="Times New Roman" panose="02020603050405020304" pitchFamily="18" charset="0"/>
              </a:rPr>
              <a:t>_ faut-il entreprendre tout ce qui est possible techniquement ?</a:t>
            </a:r>
          </a:p>
          <a:p>
            <a:pPr algn="just"/>
            <a:r>
              <a:rPr lang="fr-FR" sz="1800" dirty="0">
                <a:effectLst/>
                <a:latin typeface="Georgia" panose="02040502050405020303" pitchFamily="18" charset="0"/>
                <a:ea typeface="Calibri" panose="020F0502020204030204" pitchFamily="34" charset="0"/>
                <a:cs typeface="Times New Roman" panose="02020603050405020304" pitchFamily="18" charset="0"/>
              </a:rPr>
              <a:t>_ la technique doit-elle nécessairement servir les besoins ou intérêts de l’humanité ?</a:t>
            </a:r>
          </a:p>
          <a:p>
            <a:pPr algn="just"/>
            <a:r>
              <a:rPr lang="fr-FR" sz="1800" dirty="0">
                <a:effectLst/>
                <a:latin typeface="Georgia" panose="02040502050405020303" pitchFamily="18" charset="0"/>
                <a:ea typeface="Calibri" panose="020F0502020204030204" pitchFamily="34" charset="0"/>
                <a:cs typeface="Times New Roman" panose="02020603050405020304" pitchFamily="18" charset="0"/>
              </a:rPr>
              <a:t>_ peut-on ne pas prendre en compte la seule utilité mais aussi des valeurs morales engagées ?</a:t>
            </a:r>
          </a:p>
          <a:p>
            <a:pPr algn="just"/>
            <a:r>
              <a:rPr lang="fr-FR" dirty="0">
                <a:latin typeface="Georgia" panose="02040502050405020303" pitchFamily="18" charset="0"/>
                <a:cs typeface="Times New Roman" panose="02020603050405020304" pitchFamily="18" charset="0"/>
              </a:rPr>
              <a:t>= prendre en compte les considérations morales, des risques, des conséquences sur le long terme, etc.  </a:t>
            </a:r>
          </a:p>
          <a:p>
            <a:pPr algn="just"/>
            <a:endParaRPr lang="fr-FR" dirty="0">
              <a:latin typeface="Georgia" panose="02040502050405020303" pitchFamily="18" charset="0"/>
              <a:cs typeface="Times New Roman" panose="02020603050405020304" pitchFamily="18" charset="0"/>
            </a:endParaRPr>
          </a:p>
          <a:p>
            <a:pPr algn="just"/>
            <a:r>
              <a:rPr lang="fr-FR" dirty="0">
                <a:solidFill>
                  <a:schemeClr val="accent1"/>
                </a:solidFill>
                <a:latin typeface="Georgia" panose="02040502050405020303" pitchFamily="18" charset="0"/>
                <a:cs typeface="Times New Roman" panose="02020603050405020304" pitchFamily="18" charset="0"/>
              </a:rPr>
              <a:t>Exemple </a:t>
            </a:r>
            <a:r>
              <a:rPr lang="fr-FR" dirty="0">
                <a:latin typeface="Georgia" panose="02040502050405020303" pitchFamily="18" charset="0"/>
                <a:cs typeface="Times New Roman" panose="02020603050405020304" pitchFamily="18" charset="0"/>
              </a:rPr>
              <a:t>: le </a:t>
            </a:r>
            <a:r>
              <a:rPr lang="fr-FR" sz="1800" dirty="0">
                <a:effectLst/>
                <a:latin typeface="Georgia" panose="02040502050405020303" pitchFamily="18" charset="0"/>
                <a:ea typeface="Calibri" panose="020F0502020204030204" pitchFamily="34" charset="0"/>
                <a:cs typeface="Times New Roman" panose="02020603050405020304" pitchFamily="18" charset="0"/>
              </a:rPr>
              <a:t>transhumanisme, c’est-à-dire le courant qui pense possible de </a:t>
            </a:r>
            <a:r>
              <a:rPr lang="fr-FR" dirty="0">
                <a:latin typeface="Georgia" panose="02040502050405020303" pitchFamily="18" charset="0"/>
                <a:ea typeface="Calibri" panose="020F0502020204030204" pitchFamily="34" charset="0"/>
                <a:cs typeface="Times New Roman" panose="02020603050405020304" pitchFamily="18" charset="0"/>
              </a:rPr>
              <a:t>transformer l’homme grâce au progrès technique et technologique, </a:t>
            </a:r>
            <a:r>
              <a:rPr lang="fr-FR" sz="1800" dirty="0">
                <a:effectLst/>
                <a:latin typeface="Georgia" panose="02040502050405020303" pitchFamily="18" charset="0"/>
                <a:ea typeface="Calibri" panose="020F0502020204030204" pitchFamily="34" charset="0"/>
                <a:cs typeface="Times New Roman" panose="02020603050405020304" pitchFamily="18" charset="0"/>
              </a:rPr>
              <a:t>représente-t-il une menace pour la condition humaine ou une chance de nous développer et de repousser nos propres limites ?</a:t>
            </a:r>
          </a:p>
          <a:p>
            <a:pPr algn="just"/>
            <a:r>
              <a:rPr lang="fr-FR"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 </a:t>
            </a:r>
            <a:r>
              <a:rPr lang="fr-FR" dirty="0">
                <a:latin typeface="Georgia" panose="02040502050405020303" pitchFamily="18" charset="0"/>
                <a:ea typeface="Calibri" panose="020F0502020204030204" pitchFamily="34" charset="0"/>
                <a:cs typeface="Times New Roman" panose="02020603050405020304" pitchFamily="18" charset="0"/>
              </a:rPr>
              <a:t>: Neil </a:t>
            </a:r>
            <a:r>
              <a:rPr lang="fr-FR" dirty="0" err="1">
                <a:latin typeface="Georgia" panose="02040502050405020303" pitchFamily="18" charset="0"/>
                <a:ea typeface="Calibri" panose="020F0502020204030204" pitchFamily="34" charset="0"/>
                <a:cs typeface="Times New Roman" panose="02020603050405020304" pitchFamily="18" charset="0"/>
              </a:rPr>
              <a:t>Harbisson</a:t>
            </a:r>
            <a:r>
              <a:rPr lang="fr-FR" dirty="0">
                <a:latin typeface="Georgia" panose="02040502050405020303" pitchFamily="18" charset="0"/>
                <a:ea typeface="Calibri" panose="020F0502020204030204" pitchFamily="34" charset="0"/>
                <a:cs typeface="Times New Roman" panose="02020603050405020304" pitchFamily="18" charset="0"/>
              </a:rPr>
              <a:t> et son « </a:t>
            </a:r>
            <a:r>
              <a:rPr lang="fr-FR" dirty="0" err="1">
                <a:latin typeface="Georgia" panose="02040502050405020303" pitchFamily="18" charset="0"/>
                <a:ea typeface="Calibri" panose="020F0502020204030204" pitchFamily="34" charset="0"/>
                <a:cs typeface="Times New Roman" panose="02020603050405020304" pitchFamily="18" charset="0"/>
              </a:rPr>
              <a:t>eyeborg</a:t>
            </a:r>
            <a:r>
              <a:rPr lang="fr-FR" dirty="0">
                <a:latin typeface="Georgia" panose="02040502050405020303" pitchFamily="18" charset="0"/>
                <a:ea typeface="Calibri" panose="020F0502020204030204" pitchFamily="34" charset="0"/>
                <a:cs typeface="Times New Roman" panose="02020603050405020304" pitchFamily="18" charset="0"/>
              </a:rPr>
              <a:t> » : redéfinition de ce que cela signifie qu’être humain. Nouveau sens implique nouveau rapport aux choses, au beau, aux autres. </a:t>
            </a:r>
          </a:p>
          <a:p>
            <a:pPr algn="just"/>
            <a:endParaRPr lang="fr-FR" dirty="0">
              <a:latin typeface="Georgia" panose="02040502050405020303" pitchFamily="18" charset="0"/>
              <a:ea typeface="Calibri" panose="020F0502020204030204" pitchFamily="34" charset="0"/>
              <a:cs typeface="Times New Roman" panose="02020603050405020304" pitchFamily="18" charset="0"/>
            </a:endParaRPr>
          </a:p>
          <a:p>
            <a:pPr algn="just"/>
            <a:r>
              <a:rPr lang="fr-FR" b="1" dirty="0">
                <a:latin typeface="Georgia" panose="02040502050405020303" pitchFamily="18" charset="0"/>
                <a:cs typeface="Times New Roman" panose="02020603050405020304" pitchFamily="18" charset="0"/>
                <a:sym typeface="Wingdings" panose="05000000000000000000" pitchFamily="2" charset="2"/>
              </a:rPr>
              <a:t> </a:t>
            </a:r>
            <a:r>
              <a:rPr lang="fr-FR" dirty="0">
                <a:latin typeface="Georgia" panose="02040502050405020303" pitchFamily="18" charset="0"/>
                <a:cs typeface="Times New Roman" panose="02020603050405020304" pitchFamily="18" charset="0"/>
                <a:sym typeface="Wingdings" panose="05000000000000000000" pitchFamily="2" charset="2"/>
              </a:rPr>
              <a:t>Il faut anticiper les risques au maximum. Il y a bien un part d’imprévu mais possibilité de poser un cadre légal et éthique autour des progrès. Ce qui est possible n’est pas forcément souhaitable. Régulation est nécessaire. </a:t>
            </a:r>
            <a:endParaRPr lang="fr-FR"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4534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C2ECB53-625B-767D-AE28-1AD561D90BA1}"/>
              </a:ext>
            </a:extLst>
          </p:cNvPr>
          <p:cNvSpPr txBox="1"/>
          <p:nvPr/>
        </p:nvSpPr>
        <p:spPr>
          <a:xfrm>
            <a:off x="523982" y="751344"/>
            <a:ext cx="10654301" cy="5632311"/>
          </a:xfrm>
          <a:prstGeom prst="rect">
            <a:avLst/>
          </a:prstGeom>
          <a:noFill/>
        </p:spPr>
        <p:txBody>
          <a:bodyPr wrap="square" rtlCol="0">
            <a:spAutoFit/>
          </a:bodyPr>
          <a:lstStyle/>
          <a:p>
            <a:pPr algn="just"/>
            <a:r>
              <a:rPr lang="fr-FR" sz="1800" u="sng" dirty="0">
                <a:effectLst/>
                <a:latin typeface="Georgia" panose="02040502050405020303" pitchFamily="18" charset="0"/>
                <a:ea typeface="Calibri" panose="020F0502020204030204" pitchFamily="34" charset="0"/>
                <a:cs typeface="Times New Roman" panose="02020603050405020304" pitchFamily="18" charset="0"/>
              </a:rPr>
              <a:t>2. Engager notre responsabilité</a:t>
            </a:r>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fr-FR" dirty="0">
              <a:solidFill>
                <a:schemeClr val="accent2"/>
              </a:solidFill>
              <a:latin typeface="Georgia" panose="02040502050405020303" pitchFamily="18" charset="0"/>
              <a:cs typeface="Times New Roman" panose="02020603050405020304" pitchFamily="18" charset="0"/>
            </a:endParaRPr>
          </a:p>
          <a:p>
            <a:pPr algn="just"/>
            <a:r>
              <a:rPr lang="fr-FR" dirty="0">
                <a:solidFill>
                  <a:schemeClr val="accent2"/>
                </a:solidFill>
                <a:latin typeface="Georgia" panose="02040502050405020303" pitchFamily="18" charset="0"/>
                <a:cs typeface="Times New Roman" panose="02020603050405020304" pitchFamily="18" charset="0"/>
              </a:rPr>
              <a:t>Argument </a:t>
            </a:r>
            <a:r>
              <a:rPr lang="fr-FR" dirty="0">
                <a:latin typeface="Georgia" panose="02040502050405020303" pitchFamily="18" charset="0"/>
                <a:cs typeface="Times New Roman" panose="02020603050405020304" pitchFamily="18" charset="0"/>
              </a:rPr>
              <a:t>: L’humanité est responsable de l’évolution de la technique et de ses usages. Dès le mythe de Prométhée, on perçoit cette ambivalence du rapport à la technique, outil de notre survie que nous ne sommes pas sûrs de pouvoir maîtriser. Mais la technique ne sera jamais totalement autonome, l’humain en reste le « chef d’orchestre » selon l’expression de Simondon. Il doit donc porter cette responsabilité. </a:t>
            </a:r>
          </a:p>
          <a:p>
            <a:pPr algn="just"/>
            <a:endParaRPr lang="fr-FR" sz="1800"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fr-FR" sz="1800"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rPr>
              <a:t>Référence : </a:t>
            </a:r>
            <a:r>
              <a:rPr lang="fr-FR" sz="1800" dirty="0">
                <a:effectLst/>
                <a:latin typeface="Georgia" panose="02040502050405020303" pitchFamily="18" charset="0"/>
                <a:ea typeface="Calibri" panose="020F0502020204030204" pitchFamily="34" charset="0"/>
                <a:cs typeface="Times New Roman" panose="02020603050405020304" pitchFamily="18" charset="0"/>
              </a:rPr>
              <a:t>Hans Jonas élabore un « principe de responsabilité » face aux nouveaux enjeux écologiques car les éthiques traditionnelles ne sont plus adaptées : « Agis de façon que les effets de ton action soient compatibles avec la permanence d’une vie authentiquement humaine sur terre ». </a:t>
            </a:r>
          </a:p>
          <a:p>
            <a:pPr algn="just"/>
            <a:r>
              <a:rPr lang="fr-FR" dirty="0">
                <a:latin typeface="Georgia" panose="02040502050405020303" pitchFamily="18" charset="0"/>
                <a:ea typeface="Calibri" panose="020F0502020204030204" pitchFamily="34" charset="0"/>
                <a:cs typeface="Times New Roman" panose="02020603050405020304" pitchFamily="18" charset="0"/>
              </a:rPr>
              <a:t>= reformulation de l’impératif catégorique de Kant c’est-à-dire du principe moral devant guider notre action. En anticipant la menace et en se préoccupant de l’avenir, on parviendra peut-être à garantir un usage à la fois utile et éthique des techniques à notre disposition. </a:t>
            </a:r>
          </a:p>
          <a:p>
            <a:pPr algn="just"/>
            <a:endParaRPr lang="fr-FR" dirty="0">
              <a:latin typeface="Georgia" panose="02040502050405020303" pitchFamily="18" charset="0"/>
              <a:ea typeface="Calibri" panose="020F0502020204030204" pitchFamily="34" charset="0"/>
              <a:cs typeface="Times New Roman" panose="02020603050405020304" pitchFamily="18" charset="0"/>
            </a:endParaRPr>
          </a:p>
          <a:p>
            <a:pPr algn="just"/>
            <a:r>
              <a:rPr lang="fr-FR" dirty="0">
                <a:latin typeface="Georgia" panose="02040502050405020303" pitchFamily="18" charset="0"/>
                <a:ea typeface="Calibri" panose="020F0502020204030204" pitchFamily="34" charset="0"/>
                <a:cs typeface="Times New Roman" panose="02020603050405020304" pitchFamily="18" charset="0"/>
                <a:sym typeface="Wingdings" panose="05000000000000000000" pitchFamily="2" charset="2"/>
              </a:rPr>
              <a:t> Réflexion à prendre au sérieux </a:t>
            </a:r>
            <a:r>
              <a:rPr lang="fr-FR" sz="1800" dirty="0">
                <a:effectLst/>
                <a:latin typeface="Georgia" panose="02040502050405020303" pitchFamily="18" charset="0"/>
                <a:ea typeface="Calibri" panose="020F0502020204030204" pitchFamily="34" charset="0"/>
                <a:cs typeface="Times New Roman" panose="02020603050405020304" pitchFamily="18" charset="0"/>
              </a:rPr>
              <a:t>car c’est le futur de l’humanité qui est en jeu et la survie de toute vie sur Terre. Implique rapport moins égoïste à la technique et considération pour les générations futures. </a:t>
            </a:r>
          </a:p>
          <a:p>
            <a:pPr algn="just"/>
            <a:endParaRPr lang="fr-FR" dirty="0">
              <a:latin typeface="Georgia" panose="02040502050405020303" pitchFamily="18" charset="0"/>
              <a:ea typeface="Calibri" panose="020F0502020204030204" pitchFamily="34" charset="0"/>
              <a:cs typeface="Times New Roman" panose="02020603050405020304" pitchFamily="18" charset="0"/>
            </a:endParaRPr>
          </a:p>
          <a:p>
            <a:pPr algn="just"/>
            <a:endParaRPr lang="fr-FR"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49698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0613BC-B46B-968F-C026-64DC934B65F1}"/>
              </a:ext>
            </a:extLst>
          </p:cNvPr>
          <p:cNvSpPr>
            <a:spLocks noGrp="1"/>
          </p:cNvSpPr>
          <p:nvPr>
            <p:ph type="title"/>
          </p:nvPr>
        </p:nvSpPr>
        <p:spPr/>
        <p:txBody>
          <a:bodyPr/>
          <a:lstStyle/>
          <a:p>
            <a:r>
              <a:rPr lang="fr-FR" dirty="0">
                <a:latin typeface="Georgia" panose="02040502050405020303" pitchFamily="18" charset="0"/>
              </a:rPr>
              <a:t>Conclusion</a:t>
            </a:r>
          </a:p>
        </p:txBody>
      </p:sp>
      <p:sp>
        <p:nvSpPr>
          <p:cNvPr id="3" name="Espace réservé du contenu 2">
            <a:extLst>
              <a:ext uri="{FF2B5EF4-FFF2-40B4-BE49-F238E27FC236}">
                <a16:creationId xmlns:a16="http://schemas.microsoft.com/office/drawing/2014/main" id="{38A59C56-6D65-E48B-F4E7-ACB171314AE8}"/>
              </a:ext>
            </a:extLst>
          </p:cNvPr>
          <p:cNvSpPr>
            <a:spLocks noGrp="1"/>
          </p:cNvSpPr>
          <p:nvPr>
            <p:ph idx="1"/>
          </p:nvPr>
        </p:nvSpPr>
        <p:spPr>
          <a:xfrm>
            <a:off x="838200" y="1498294"/>
            <a:ext cx="10515600" cy="4645651"/>
          </a:xfrm>
        </p:spPr>
        <p:txBody>
          <a:bodyPr>
            <a:normAutofit fontScale="55000" lnSpcReduction="20000"/>
          </a:bodyPr>
          <a:lstStyle/>
          <a:p>
            <a:pPr marL="0" indent="0">
              <a:buNone/>
            </a:pPr>
            <a:r>
              <a:rPr lang="fr-FR" dirty="0">
                <a:latin typeface="Georgia" panose="02040502050405020303" pitchFamily="18" charset="0"/>
              </a:rPr>
              <a:t>Rappel de la problématique</a:t>
            </a:r>
          </a:p>
          <a:p>
            <a:pPr marL="0" indent="0">
              <a:buNone/>
            </a:pPr>
            <a:r>
              <a:rPr lang="fr-FR" dirty="0">
                <a:latin typeface="Georgia" panose="02040502050405020303" pitchFamily="18" charset="0"/>
              </a:rPr>
              <a:t>Synthèse du développement (R1, R2, R3)</a:t>
            </a:r>
          </a:p>
          <a:p>
            <a:pPr marL="0" indent="0">
              <a:buNone/>
            </a:pPr>
            <a:r>
              <a:rPr lang="fr-FR" dirty="0">
                <a:latin typeface="Georgia" panose="02040502050405020303" pitchFamily="18" charset="0"/>
              </a:rPr>
              <a:t>Réponse finale (pas de relativisme) </a:t>
            </a:r>
          </a:p>
          <a:p>
            <a:pPr marL="0" indent="0">
              <a:buNone/>
            </a:pPr>
            <a:r>
              <a:rPr lang="fr-FR" dirty="0">
                <a:latin typeface="Georgia" panose="02040502050405020303" pitchFamily="18" charset="0"/>
              </a:rPr>
              <a:t>Explicitation des enjeux de cette réponse</a:t>
            </a:r>
          </a:p>
          <a:p>
            <a:pPr marL="0" indent="0">
              <a:buNone/>
            </a:pPr>
            <a:endParaRPr lang="fr-FR" dirty="0">
              <a:latin typeface="Georgia" panose="02040502050405020303" pitchFamily="18" charset="0"/>
            </a:endParaRPr>
          </a:p>
          <a:p>
            <a:pPr marL="0" indent="0">
              <a:buNone/>
            </a:pPr>
            <a:r>
              <a:rPr lang="fr-FR" sz="3300" dirty="0">
                <a:latin typeface="Georgia" panose="02040502050405020303" pitchFamily="18" charset="0"/>
              </a:rPr>
              <a:t>Nous étions partis du problème suivant : si la technique est utile à l’humain et faite par l’humain, il n’y a alors pas de raison de la craindre. Pourtant, elle peut aussi être dangereuse pour l’humanité et pour la Nature. Pour y répondre, nous avions d’abord envisagé la finalité de la technique : elle ne devrait pas être un objet de crainte car elle facilite notre existence et semble indispensable à l’être humain. Toutefois, lorsque nous considérons les effets indésirables de la technique et les usages qui peuvent en être fait, nos inquiétudes semblent alors légitimes. De fait, la technique peut échapper à notre contrôle et semble même impossible à maîtriser parfaitement. Cela nous a donc conduit à insister, dans une dernière partie, sur la nécessité d’une réflexion éthique et collective face aux enjeux techniques et technologiques. L’être humain doit être tenu pour responsable de l’usage qu’il fait des outils, machines, connaissances et savoir-faire à sa disposition. Finalement, la seule manière de ne pas craindre la technique est d’anticiper la menace elle-même : c’est seulement par une prise de conscience et par un engagement éthique que l’humain pourra limiter les potentiels dangers induits par le progrès technique. La question de la technique soulève donc des considérations morales, sociales et politiques nécessairement tournées vers l’avenir. Il ne suffit pas de réfléchir aux usages possibles : il faut aussi anticiper leurs conséquences et agir en visant non pas la seule utilité mais le bien de l’humanité et de toute vie sur Terre. </a:t>
            </a:r>
          </a:p>
        </p:txBody>
      </p:sp>
    </p:spTree>
    <p:extLst>
      <p:ext uri="{BB962C8B-B14F-4D97-AF65-F5344CB8AC3E}">
        <p14:creationId xmlns:p14="http://schemas.microsoft.com/office/powerpoint/2010/main" val="25633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FFD44BAB-2F3A-4B95-B9D3-E5B81978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3EA3480-45DC-7E03-5CCA-E5E0EA980836}"/>
              </a:ext>
            </a:extLst>
          </p:cNvPr>
          <p:cNvSpPr>
            <a:spLocks noGrp="1"/>
          </p:cNvSpPr>
          <p:nvPr>
            <p:ph type="title"/>
          </p:nvPr>
        </p:nvSpPr>
        <p:spPr>
          <a:xfrm>
            <a:off x="1544412" y="434942"/>
            <a:ext cx="6787930" cy="907151"/>
          </a:xfrm>
        </p:spPr>
        <p:txBody>
          <a:bodyPr anchor="b">
            <a:normAutofit/>
          </a:bodyPr>
          <a:lstStyle/>
          <a:p>
            <a:r>
              <a:rPr lang="fr-FR" sz="3600" b="1" dirty="0">
                <a:solidFill>
                  <a:schemeClr val="tx2"/>
                </a:solidFill>
                <a:latin typeface="Georgia" panose="02040502050405020303" pitchFamily="18" charset="0"/>
              </a:rPr>
              <a:t>Introduction à la notion </a:t>
            </a:r>
          </a:p>
        </p:txBody>
      </p:sp>
      <p:sp>
        <p:nvSpPr>
          <p:cNvPr id="3" name="Espace réservé du contenu 2">
            <a:extLst>
              <a:ext uri="{FF2B5EF4-FFF2-40B4-BE49-F238E27FC236}">
                <a16:creationId xmlns:a16="http://schemas.microsoft.com/office/drawing/2014/main" id="{7F22D8D3-0B00-852E-F0B5-F5A315BD5E45}"/>
              </a:ext>
            </a:extLst>
          </p:cNvPr>
          <p:cNvSpPr>
            <a:spLocks noGrp="1"/>
          </p:cNvSpPr>
          <p:nvPr>
            <p:ph idx="1"/>
          </p:nvPr>
        </p:nvSpPr>
        <p:spPr>
          <a:xfrm>
            <a:off x="951628" y="1893007"/>
            <a:ext cx="5935175" cy="4269594"/>
          </a:xfrm>
        </p:spPr>
        <p:txBody>
          <a:bodyPr anchor="ctr">
            <a:noAutofit/>
          </a:bodyPr>
          <a:lstStyle/>
          <a:p>
            <a:pPr marL="0" indent="0">
              <a:buNone/>
            </a:pPr>
            <a:r>
              <a:rPr lang="fr-FR" sz="1800" b="1" dirty="0">
                <a:latin typeface="Georgia" panose="02040502050405020303" pitchFamily="18" charset="0"/>
              </a:rPr>
              <a:t>Le mythe de Prométhée </a:t>
            </a: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Qui sont Epiméthée et Prométhée ?</a:t>
            </a:r>
            <a:endParaRPr lang="fr-FR" sz="18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Quelle est la tâche que Zeus leur a confiée ? Pourquoi échoue-t-elle ?</a:t>
            </a:r>
            <a:endParaRPr lang="fr-FR" sz="18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D’un point de vue strictement naturel, l’homme est-il supérieur aux animaux ? Pourquoi ?</a:t>
            </a:r>
            <a:endParaRPr lang="fr-FR" sz="18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 Que fait Prométhée pour rattraper l’erreur de son frère ?</a:t>
            </a:r>
            <a:endParaRPr lang="fr-FR" sz="18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 Que représentent le feu et le savoir-faire technique ? Qu’est-ce que ces attributs ont de différent avec ceux qui ont été donnés aux autres animaux ?</a:t>
            </a:r>
          </a:p>
          <a:p>
            <a:pPr marL="342900" lvl="0" indent="-342900">
              <a:buFont typeface="+mj-lt"/>
              <a:buAutoNum type="arabicPeriod"/>
            </a:pPr>
            <a:r>
              <a:rPr lang="fr-FR" sz="1800" kern="0" dirty="0">
                <a:latin typeface="TimesNewRomanPSMT"/>
                <a:ea typeface="Calibri" panose="020F0502020204030204" pitchFamily="34" charset="0"/>
                <a:cs typeface="Times New Roman" panose="02020603050405020304" pitchFamily="18" charset="0"/>
              </a:rPr>
              <a:t>Version longue : Pourquoi la maîtrise du feu et du savoir-faire technique ne suffit-elle pas pour que les hommes puissent survivre ?</a:t>
            </a:r>
            <a:endParaRPr lang="fr-FR" sz="1800" kern="1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fr-FR" sz="1800" kern="0" dirty="0">
                <a:effectLst/>
                <a:latin typeface="TimesNewRomanPSMT"/>
                <a:ea typeface="Calibri" panose="020F0502020204030204" pitchFamily="34" charset="0"/>
                <a:cs typeface="TimesNewRomanPSMT"/>
              </a:rPr>
              <a:t>Que nous apprend ce mythe sur le rapport de l’Homme à la technique ? Comment interpréter l’origine divine de la technique ?</a:t>
            </a:r>
            <a:endParaRPr lang="fr-FR" sz="1800" dirty="0"/>
          </a:p>
        </p:txBody>
      </p:sp>
      <p:pic>
        <p:nvPicPr>
          <p:cNvPr id="2050" name="Picture 2" descr="Prométhée portant le feu, 1637 | Jan Cossiers">
            <a:extLst>
              <a:ext uri="{FF2B5EF4-FFF2-40B4-BE49-F238E27FC236}">
                <a16:creationId xmlns:a16="http://schemas.microsoft.com/office/drawing/2014/main" id="{578AACAE-CAB6-99CD-FD19-B1C7D11F60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44" r="1" b="25719"/>
          <a:stretch/>
        </p:blipFill>
        <p:spPr bwMode="auto">
          <a:xfrm>
            <a:off x="6886803" y="770037"/>
            <a:ext cx="5298683" cy="6087963"/>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grpSp>
        <p:nvGrpSpPr>
          <p:cNvPr id="2068" name="Group 2056">
            <a:extLst>
              <a:ext uri="{FF2B5EF4-FFF2-40B4-BE49-F238E27FC236}">
                <a16:creationId xmlns:a16="http://schemas.microsoft.com/office/drawing/2014/main" id="{5C6AE2F4-5A2E-4357-A1D8-6142F9BDC8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14766" y="695399"/>
            <a:ext cx="5570720" cy="6171739"/>
            <a:chOff x="6626306" y="695399"/>
            <a:chExt cx="5570720" cy="6171739"/>
          </a:xfrm>
        </p:grpSpPr>
        <p:sp>
          <p:nvSpPr>
            <p:cNvPr id="2058" name="Freeform: Shape 2057">
              <a:extLst>
                <a:ext uri="{FF2B5EF4-FFF2-40B4-BE49-F238E27FC236}">
                  <a16:creationId xmlns:a16="http://schemas.microsoft.com/office/drawing/2014/main" id="{856AC7E8-A56F-4E9D-A394-C9A2F65DD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33035" y="910673"/>
              <a:ext cx="5263991" cy="5956465"/>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2069" name="Freeform: Shape 2058">
              <a:extLst>
                <a:ext uri="{FF2B5EF4-FFF2-40B4-BE49-F238E27FC236}">
                  <a16:creationId xmlns:a16="http://schemas.microsoft.com/office/drawing/2014/main" id="{7A0D558E-7A90-4D66-BE03-397AEF32F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13315" y="863680"/>
              <a:ext cx="5283711" cy="6003457"/>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2070" name="Freeform: Shape 2059">
              <a:extLst>
                <a:ext uri="{FF2B5EF4-FFF2-40B4-BE49-F238E27FC236}">
                  <a16:creationId xmlns:a16="http://schemas.microsoft.com/office/drawing/2014/main" id="{51BA3E7A-EB58-48E8-B67C-31A74664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13197" y="855729"/>
              <a:ext cx="5283829" cy="600379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2071" name="Freeform: Shape 2060">
              <a:extLst>
                <a:ext uri="{FF2B5EF4-FFF2-40B4-BE49-F238E27FC236}">
                  <a16:creationId xmlns:a16="http://schemas.microsoft.com/office/drawing/2014/main" id="{85A1FD08-DCDA-4E01-BB3D-303ED3136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626306" y="695399"/>
              <a:ext cx="5570720" cy="6162601"/>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15938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F8151-51DD-C977-CD16-3025E27CD6B3}"/>
              </a:ext>
            </a:extLst>
          </p:cNvPr>
          <p:cNvSpPr>
            <a:spLocks noGrp="1"/>
          </p:cNvSpPr>
          <p:nvPr>
            <p:ph type="title"/>
          </p:nvPr>
        </p:nvSpPr>
        <p:spPr/>
        <p:txBody>
          <a:bodyPr>
            <a:normAutofit/>
          </a:bodyPr>
          <a:lstStyle/>
          <a:p>
            <a:r>
              <a:rPr lang="fr-FR" sz="3500" dirty="0">
                <a:latin typeface="Georgia" panose="02040502050405020303" pitchFamily="18" charset="0"/>
              </a:rPr>
              <a:t>Reprise du mythe</a:t>
            </a:r>
          </a:p>
        </p:txBody>
      </p:sp>
      <p:sp>
        <p:nvSpPr>
          <p:cNvPr id="3" name="Espace réservé du contenu 2">
            <a:extLst>
              <a:ext uri="{FF2B5EF4-FFF2-40B4-BE49-F238E27FC236}">
                <a16:creationId xmlns:a16="http://schemas.microsoft.com/office/drawing/2014/main" id="{74D4FD78-182F-C249-50FE-EE31767B7412}"/>
              </a:ext>
            </a:extLst>
          </p:cNvPr>
          <p:cNvSpPr>
            <a:spLocks noGrp="1"/>
          </p:cNvSpPr>
          <p:nvPr>
            <p:ph idx="1"/>
          </p:nvPr>
        </p:nvSpPr>
        <p:spPr/>
        <p:txBody>
          <a:bodyPr>
            <a:normAutofit fontScale="92500" lnSpcReduction="20000"/>
          </a:bodyPr>
          <a:lstStyle/>
          <a:p>
            <a:pPr marL="0" indent="0">
              <a:buNone/>
            </a:pPr>
            <a:r>
              <a:rPr lang="fr-FR" sz="2400" dirty="0">
                <a:latin typeface="Georgia" panose="02040502050405020303" pitchFamily="18" charset="0"/>
              </a:rPr>
              <a:t>Technique = </a:t>
            </a:r>
            <a:r>
              <a:rPr lang="fr-FR" sz="2400" b="1" dirty="0">
                <a:latin typeface="Georgia" panose="02040502050405020303" pitchFamily="18" charset="0"/>
              </a:rPr>
              <a:t>prolongation du corps et matérialisation des projets de la pensée. </a:t>
            </a:r>
          </a:p>
          <a:p>
            <a:pPr marL="0" indent="0">
              <a:buNone/>
            </a:pPr>
            <a:r>
              <a:rPr lang="fr-FR" sz="2400" dirty="0">
                <a:latin typeface="Georgia" panose="02040502050405020303" pitchFamily="18" charset="0"/>
              </a:rPr>
              <a:t>= compensation // infériorité physique des hommes face aux animaux selon le mythe de Prométhée. Différence fondamentale entre l’homme et l’animal.</a:t>
            </a:r>
          </a:p>
          <a:p>
            <a:pPr marL="0" indent="0">
              <a:buNone/>
            </a:pPr>
            <a:r>
              <a:rPr lang="fr-FR" sz="2400" i="1" dirty="0">
                <a:latin typeface="Georgia" panose="02040502050405020303" pitchFamily="18" charset="0"/>
              </a:rPr>
              <a:t>Objection d’Aristote : « </a:t>
            </a:r>
            <a:r>
              <a:rPr lang="fr-FR" sz="2400" i="1" dirty="0">
                <a:solidFill>
                  <a:srgbClr val="000000"/>
                </a:solidFill>
                <a:effectLst/>
                <a:latin typeface="Georgia" panose="02040502050405020303" pitchFamily="18" charset="0"/>
                <a:ea typeface="Calibri" panose="020F0502020204030204" pitchFamily="34" charset="0"/>
                <a:cs typeface="Helvetica" panose="020B0604020202020204" pitchFamily="34" charset="0"/>
              </a:rPr>
              <a:t>la main semble bien être non pas  un outil, mais plusieurs. Car elle est pour ainsi dire un outil qui tient lieu des autres ».</a:t>
            </a:r>
            <a:r>
              <a:rPr lang="fr-FR" sz="2400" i="1" dirty="0">
                <a:latin typeface="Georgia" panose="02040502050405020303" pitchFamily="18" charset="0"/>
              </a:rPr>
              <a:t> L’homme serait fait naturellement pour la technique.</a:t>
            </a:r>
            <a:endParaRPr lang="fr-FR" sz="2400" dirty="0">
              <a:latin typeface="Georgia" panose="02040502050405020303" pitchFamily="18" charset="0"/>
            </a:endParaRPr>
          </a:p>
          <a:p>
            <a:pPr>
              <a:buFont typeface="Wingdings" panose="05000000000000000000" pitchFamily="2" charset="2"/>
              <a:buChar char="à"/>
            </a:pPr>
            <a:r>
              <a:rPr lang="fr-FR" sz="2400" dirty="0">
                <a:latin typeface="Georgia" panose="02040502050405020303" pitchFamily="18" charset="0"/>
                <a:sym typeface="Wingdings" panose="05000000000000000000" pitchFamily="2" charset="2"/>
              </a:rPr>
              <a:t>Adaptation à la Nature, compréhension de la Nature et anticipation des risques naturels.</a:t>
            </a:r>
          </a:p>
          <a:p>
            <a:pPr>
              <a:buFont typeface="Wingdings" panose="05000000000000000000" pitchFamily="2" charset="2"/>
              <a:buChar char="à"/>
            </a:pPr>
            <a:r>
              <a:rPr lang="fr-FR" sz="2400" dirty="0">
                <a:latin typeface="Georgia" panose="02040502050405020303" pitchFamily="18" charset="0"/>
                <a:sym typeface="Wingdings" panose="05000000000000000000" pitchFamily="2" charset="2"/>
              </a:rPr>
              <a:t>Outil précieux pour l’humain pour répondre à ses besoins (mais aussi à ses désirs ?). Utilité pratique mais pas seulement. </a:t>
            </a:r>
          </a:p>
          <a:p>
            <a:pPr>
              <a:buFont typeface="Wingdings" panose="05000000000000000000" pitchFamily="2" charset="2"/>
              <a:buChar char="à"/>
            </a:pPr>
            <a:r>
              <a:rPr lang="fr-FR" sz="2400" dirty="0">
                <a:latin typeface="Georgia" panose="02040502050405020303" pitchFamily="18" charset="0"/>
                <a:sym typeface="Wingdings" panose="05000000000000000000" pitchFamily="2" charset="2"/>
              </a:rPr>
              <a:t>Fait partie de la culture c’est-à-dire du </a:t>
            </a:r>
            <a:r>
              <a:rPr lang="fr-FR" sz="2400" dirty="0">
                <a:latin typeface="Georgia" panose="02040502050405020303" pitchFamily="18" charset="0"/>
              </a:rPr>
              <a:t>moyen qui permet à l’humain de développer ses connaissances pour s’extraire au-dessus de sa condition initiale. Le statut de l’homme au sein de la Nature est donc particulier : il n’a pas de but. </a:t>
            </a:r>
            <a:endParaRPr lang="fr-FR" sz="2400" dirty="0">
              <a:latin typeface="Georgia" panose="02040502050405020303" pitchFamily="18" charset="0"/>
              <a:sym typeface="Wingdings" panose="05000000000000000000" pitchFamily="2" charset="2"/>
            </a:endParaRPr>
          </a:p>
          <a:p>
            <a:pPr>
              <a:buFont typeface="Wingdings" panose="05000000000000000000" pitchFamily="2" charset="2"/>
              <a:buChar char="à"/>
            </a:pPr>
            <a:endParaRPr lang="fr-FR" dirty="0">
              <a:sym typeface="Wingdings" panose="05000000000000000000" pitchFamily="2" charset="2"/>
            </a:endParaRPr>
          </a:p>
        </p:txBody>
      </p:sp>
    </p:spTree>
    <p:extLst>
      <p:ext uri="{BB962C8B-B14F-4D97-AF65-F5344CB8AC3E}">
        <p14:creationId xmlns:p14="http://schemas.microsoft.com/office/powerpoint/2010/main" val="393296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B8AF78-A9C3-007C-B672-FEF511F3EA27}"/>
              </a:ext>
            </a:extLst>
          </p:cNvPr>
          <p:cNvSpPr>
            <a:spLocks noGrp="1"/>
          </p:cNvSpPr>
          <p:nvPr>
            <p:ph type="title"/>
          </p:nvPr>
        </p:nvSpPr>
        <p:spPr>
          <a:xfrm>
            <a:off x="761803" y="350196"/>
            <a:ext cx="4646904" cy="1624520"/>
          </a:xfrm>
        </p:spPr>
        <p:txBody>
          <a:bodyPr anchor="ctr">
            <a:normAutofit/>
          </a:bodyPr>
          <a:lstStyle/>
          <a:p>
            <a:r>
              <a:rPr lang="fr-FR" sz="3700">
                <a:latin typeface="Georgia" panose="02040502050405020303" pitchFamily="18" charset="0"/>
              </a:rPr>
              <a:t>Questions soulevées par le mythe</a:t>
            </a:r>
          </a:p>
        </p:txBody>
      </p:sp>
      <p:sp>
        <p:nvSpPr>
          <p:cNvPr id="3" name="Espace réservé du contenu 2">
            <a:extLst>
              <a:ext uri="{FF2B5EF4-FFF2-40B4-BE49-F238E27FC236}">
                <a16:creationId xmlns:a16="http://schemas.microsoft.com/office/drawing/2014/main" id="{04A50E58-7993-06AC-DCE5-1063A9A51194}"/>
              </a:ext>
            </a:extLst>
          </p:cNvPr>
          <p:cNvSpPr>
            <a:spLocks noGrp="1"/>
          </p:cNvSpPr>
          <p:nvPr>
            <p:ph idx="1"/>
          </p:nvPr>
        </p:nvSpPr>
        <p:spPr>
          <a:xfrm>
            <a:off x="761802" y="2324912"/>
            <a:ext cx="4646905" cy="4031437"/>
          </a:xfrm>
        </p:spPr>
        <p:txBody>
          <a:bodyPr anchor="ctr">
            <a:normAutofit fontScale="85000" lnSpcReduction="20000"/>
          </a:bodyPr>
          <a:lstStyle/>
          <a:p>
            <a:pPr marL="0" indent="0">
              <a:buNone/>
            </a:pPr>
            <a:endParaRPr lang="fr-FR" sz="2000" dirty="0">
              <a:latin typeface="Georgia" panose="02040502050405020303" pitchFamily="18" charset="0"/>
            </a:endParaRPr>
          </a:p>
          <a:p>
            <a:pPr marL="0" indent="0">
              <a:buNone/>
            </a:pPr>
            <a:r>
              <a:rPr lang="fr-FR" sz="2000" dirty="0">
                <a:latin typeface="Georgia" panose="02040502050405020303" pitchFamily="18" charset="0"/>
              </a:rPr>
              <a:t>Dans le mythe de Prométhée, la technique est d’origine divine. Elle est aussi le fruit d’un vol. </a:t>
            </a:r>
          </a:p>
          <a:p>
            <a:pPr marL="0" indent="0">
              <a:buNone/>
            </a:pPr>
            <a:r>
              <a:rPr lang="fr-FR" sz="2000" dirty="0">
                <a:latin typeface="Georgia" panose="02040502050405020303" pitchFamily="18" charset="0"/>
              </a:rPr>
              <a:t>= transgression. L’humain en est-il vraiment digne ? </a:t>
            </a:r>
          </a:p>
          <a:p>
            <a:pPr marL="0" indent="0">
              <a:buNone/>
            </a:pPr>
            <a:endParaRPr lang="fr-FR" sz="2000" dirty="0">
              <a:latin typeface="Georgia" panose="02040502050405020303" pitchFamily="18" charset="0"/>
            </a:endParaRPr>
          </a:p>
          <a:p>
            <a:pPr>
              <a:buFont typeface="Wingdings" panose="05000000000000000000" pitchFamily="2" charset="2"/>
              <a:buChar char="à"/>
            </a:pPr>
            <a:r>
              <a:rPr lang="fr-FR" sz="2000" dirty="0">
                <a:latin typeface="Georgia" panose="02040502050405020303" pitchFamily="18" charset="0"/>
                <a:sym typeface="Wingdings" panose="05000000000000000000" pitchFamily="2" charset="2"/>
              </a:rPr>
              <a:t> Responsabilité face aux usages possibles de la technique : l’humain comprend-il les implications de la technique ?</a:t>
            </a:r>
          </a:p>
          <a:p>
            <a:pPr>
              <a:buFont typeface="Wingdings" panose="05000000000000000000" pitchFamily="2" charset="2"/>
              <a:buChar char="à"/>
            </a:pPr>
            <a:r>
              <a:rPr lang="fr-FR" sz="2000" dirty="0">
                <a:latin typeface="Georgia" panose="02040502050405020303" pitchFamily="18" charset="0"/>
                <a:sym typeface="Wingdings" panose="05000000000000000000" pitchFamily="2" charset="2"/>
              </a:rPr>
              <a:t> L’humain est-il capable de maîtriser cette puissance ?</a:t>
            </a:r>
          </a:p>
          <a:p>
            <a:pPr>
              <a:buFont typeface="Wingdings" panose="05000000000000000000" pitchFamily="2" charset="2"/>
              <a:buChar char="à"/>
            </a:pPr>
            <a:r>
              <a:rPr lang="fr-FR" sz="2000" dirty="0">
                <a:latin typeface="Georgia" panose="02040502050405020303" pitchFamily="18" charset="0"/>
                <a:sym typeface="Wingdings" panose="05000000000000000000" pitchFamily="2" charset="2"/>
              </a:rPr>
              <a:t>Le progrès technique peut-il être limité ? Contrôlé ? Anticipé ?</a:t>
            </a:r>
          </a:p>
          <a:p>
            <a:pPr marL="0" indent="0">
              <a:buNone/>
            </a:pPr>
            <a:endParaRPr lang="fr-FR" sz="2000" dirty="0">
              <a:latin typeface="Georgia" panose="02040502050405020303" pitchFamily="18" charset="0"/>
              <a:sym typeface="Wingdings" panose="05000000000000000000" pitchFamily="2" charset="2"/>
            </a:endParaRPr>
          </a:p>
          <a:p>
            <a:pPr marL="0" indent="0">
              <a:buNone/>
            </a:pPr>
            <a:r>
              <a:rPr lang="fr-FR" sz="2000" dirty="0">
                <a:latin typeface="Georgia" panose="02040502050405020303" pitchFamily="18" charset="0"/>
                <a:sym typeface="Wingdings" panose="05000000000000000000" pitchFamily="2" charset="2"/>
              </a:rPr>
              <a:t>Réflexion autour d’un exemple : l’énergie nucléaire</a:t>
            </a:r>
          </a:p>
          <a:p>
            <a:pPr marL="0" indent="0">
              <a:buNone/>
            </a:pPr>
            <a:endParaRPr lang="fr-FR" sz="2000" dirty="0">
              <a:latin typeface="Georgia" panose="02040502050405020303" pitchFamily="18" charset="0"/>
              <a:sym typeface="Wingdings" panose="05000000000000000000" pitchFamily="2" charset="2"/>
            </a:endParaRPr>
          </a:p>
        </p:txBody>
      </p:sp>
      <p:pic>
        <p:nvPicPr>
          <p:cNvPr id="4" name="Picture 2" descr="Le nucléaire en débat dans Matin Première">
            <a:extLst>
              <a:ext uri="{FF2B5EF4-FFF2-40B4-BE49-F238E27FC236}">
                <a16:creationId xmlns:a16="http://schemas.microsoft.com/office/drawing/2014/main" id="{51057A31-BF10-8991-C06C-7A3A4D4382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54" r="19271" b="1"/>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86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088618-4E79-5C15-1C39-7D80A2DBC1D0}"/>
              </a:ext>
            </a:extLst>
          </p:cNvPr>
          <p:cNvSpPr>
            <a:spLocks noGrp="1"/>
          </p:cNvSpPr>
          <p:nvPr>
            <p:ph idx="1"/>
          </p:nvPr>
        </p:nvSpPr>
        <p:spPr>
          <a:xfrm>
            <a:off x="563652" y="575354"/>
            <a:ext cx="10927422" cy="5601610"/>
          </a:xfrm>
        </p:spPr>
        <p:txBody>
          <a:bodyPr>
            <a:normAutofit/>
          </a:bodyPr>
          <a:lstStyle/>
          <a:p>
            <a:pPr marL="0" indent="0">
              <a:lnSpc>
                <a:spcPct val="100000"/>
              </a:lnSpc>
              <a:buNone/>
            </a:pPr>
            <a:r>
              <a:rPr lang="fr-FR" sz="1800" b="1" dirty="0">
                <a:latin typeface="Georgia" panose="02040502050405020303" pitchFamily="18" charset="0"/>
              </a:rPr>
              <a:t>ANALYSE DU SUJET </a:t>
            </a:r>
          </a:p>
          <a:p>
            <a:pPr marL="0" indent="0">
              <a:lnSpc>
                <a:spcPct val="100000"/>
              </a:lnSpc>
              <a:buNone/>
            </a:pPr>
            <a:r>
              <a:rPr lang="fr-FR" sz="1800" b="1" dirty="0">
                <a:latin typeface="Georgia" panose="02040502050405020303" pitchFamily="18" charset="0"/>
              </a:rPr>
              <a:t>1. Voici une liste de mots ou d’expressions qui évoquent la « technique ». Classez-les</a:t>
            </a:r>
          </a:p>
          <a:p>
            <a:pPr marL="0" indent="0">
              <a:lnSpc>
                <a:spcPct val="100000"/>
              </a:lnSpc>
              <a:buNone/>
            </a:pPr>
            <a:r>
              <a:rPr lang="fr-FR" sz="1800" b="1" dirty="0">
                <a:latin typeface="Georgia" panose="02040502050405020303" pitchFamily="18" charset="0"/>
              </a:rPr>
              <a:t>en trois groupes selon les définitions proposées :  </a:t>
            </a:r>
          </a:p>
          <a:p>
            <a:pPr marL="0" indent="0">
              <a:lnSpc>
                <a:spcPct val="100000"/>
              </a:lnSpc>
              <a:buNone/>
            </a:pPr>
            <a:r>
              <a:rPr lang="fr-FR" sz="1800" dirty="0">
                <a:latin typeface="Georgia" panose="02040502050405020303" pitchFamily="18" charset="0"/>
              </a:rPr>
              <a:t>- Machine - génie - ruse – marteau - Technologie - don, doué - ordinateur - silex</a:t>
            </a:r>
          </a:p>
          <a:p>
            <a:pPr marL="0" indent="0">
              <a:lnSpc>
                <a:spcPct val="100000"/>
              </a:lnSpc>
              <a:buNone/>
            </a:pPr>
            <a:r>
              <a:rPr lang="fr-FR" sz="1800" dirty="0">
                <a:latin typeface="Georgia" panose="02040502050405020303" pitchFamily="18" charset="0"/>
              </a:rPr>
              <a:t>- Savoir-faire - connaissance - un moyen – maîtrise - Art - outil - méthode – utiliser</a:t>
            </a:r>
          </a:p>
        </p:txBody>
      </p:sp>
      <p:graphicFrame>
        <p:nvGraphicFramePr>
          <p:cNvPr id="4" name="Tableau 3">
            <a:extLst>
              <a:ext uri="{FF2B5EF4-FFF2-40B4-BE49-F238E27FC236}">
                <a16:creationId xmlns:a16="http://schemas.microsoft.com/office/drawing/2014/main" id="{346860A7-CB67-CEEB-E734-4D7A5D78A83F}"/>
              </a:ext>
            </a:extLst>
          </p:cNvPr>
          <p:cNvGraphicFramePr>
            <a:graphicFrameLocks noGrp="1"/>
          </p:cNvGraphicFramePr>
          <p:nvPr>
            <p:extLst>
              <p:ext uri="{D42A27DB-BD31-4B8C-83A1-F6EECF244321}">
                <p14:modId xmlns:p14="http://schemas.microsoft.com/office/powerpoint/2010/main" val="2449306046"/>
              </p:ext>
            </p:extLst>
          </p:nvPr>
        </p:nvGraphicFramePr>
        <p:xfrm>
          <a:off x="700926" y="2740630"/>
          <a:ext cx="10790148" cy="3736198"/>
        </p:xfrm>
        <a:graphic>
          <a:graphicData uri="http://schemas.openxmlformats.org/drawingml/2006/table">
            <a:tbl>
              <a:tblPr firstRow="1" bandRow="1">
                <a:tableStyleId>{073A0DAA-6AF3-43AB-8588-CEC1D06C72B9}</a:tableStyleId>
              </a:tblPr>
              <a:tblGrid>
                <a:gridCol w="2072969">
                  <a:extLst>
                    <a:ext uri="{9D8B030D-6E8A-4147-A177-3AD203B41FA5}">
                      <a16:colId xmlns:a16="http://schemas.microsoft.com/office/drawing/2014/main" val="1643530876"/>
                    </a:ext>
                  </a:extLst>
                </a:gridCol>
                <a:gridCol w="5120463">
                  <a:extLst>
                    <a:ext uri="{9D8B030D-6E8A-4147-A177-3AD203B41FA5}">
                      <a16:colId xmlns:a16="http://schemas.microsoft.com/office/drawing/2014/main" val="120062332"/>
                    </a:ext>
                  </a:extLst>
                </a:gridCol>
                <a:gridCol w="3596716">
                  <a:extLst>
                    <a:ext uri="{9D8B030D-6E8A-4147-A177-3AD203B41FA5}">
                      <a16:colId xmlns:a16="http://schemas.microsoft.com/office/drawing/2014/main" val="4096615105"/>
                    </a:ext>
                  </a:extLst>
                </a:gridCol>
              </a:tblGrid>
              <a:tr h="444358">
                <a:tc>
                  <a:txBody>
                    <a:bodyPr/>
                    <a:lstStyle/>
                    <a:p>
                      <a:r>
                        <a:rPr lang="fr-FR" dirty="0">
                          <a:solidFill>
                            <a:schemeClr val="tx1"/>
                          </a:solidFill>
                        </a:rPr>
                        <a:t>SENS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dirty="0">
                          <a:solidFill>
                            <a:schemeClr val="tx1"/>
                          </a:solidFill>
                        </a:rPr>
                        <a:t>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dirty="0">
                          <a:solidFill>
                            <a:schemeClr val="tx1"/>
                          </a:solidFill>
                        </a:rPr>
                        <a:t>EXEMPLES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3419773"/>
                  </a:ext>
                </a:extLst>
              </a:tr>
              <a:tr h="686991">
                <a:tc>
                  <a:txBody>
                    <a:bodyPr/>
                    <a:lstStyle/>
                    <a:p>
                      <a:r>
                        <a:rPr lang="fr-FR" dirty="0"/>
                        <a:t>Sens général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i="1" u="none" strike="noStrike" kern="1200" baseline="0" dirty="0">
                          <a:solidFill>
                            <a:schemeClr val="dk1"/>
                          </a:solidFill>
                          <a:latin typeface="+mn-lt"/>
                          <a:ea typeface="+mn-ea"/>
                          <a:cs typeface="+mn-cs"/>
                        </a:rPr>
                        <a:t>La technique désigne tous les moyens (intellectuels et matériels) inventés par l’Homme pour se faciliter la vie et améliorer son quotidien.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932870"/>
                  </a:ext>
                </a:extLst>
              </a:tr>
              <a:tr h="686991">
                <a:tc>
                  <a:txBody>
                    <a:bodyPr/>
                    <a:lstStyle/>
                    <a:p>
                      <a:r>
                        <a:rPr lang="fr-FR" dirty="0"/>
                        <a:t>Sens matériel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i="1" u="none" strike="noStrike" kern="1200" baseline="0" dirty="0">
                          <a:solidFill>
                            <a:schemeClr val="dk1"/>
                          </a:solidFill>
                          <a:latin typeface="+mn-lt"/>
                          <a:ea typeface="+mn-ea"/>
                          <a:cs typeface="+mn-cs"/>
                        </a:rPr>
                        <a:t>La technique (ou les techniques) désigne en particulier les outils et les machines produits par l’Homme pour lui être utile.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70388"/>
                  </a:ext>
                </a:extLst>
              </a:tr>
              <a:tr h="686991">
                <a:tc>
                  <a:txBody>
                    <a:bodyPr/>
                    <a:lstStyle/>
                    <a:p>
                      <a:r>
                        <a:rPr lang="fr-FR" dirty="0"/>
                        <a:t>Sens intellectuel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i="1" u="none" strike="noStrike" kern="1200" baseline="0" dirty="0">
                          <a:solidFill>
                            <a:schemeClr val="dk1"/>
                          </a:solidFill>
                          <a:latin typeface="+mn-lt"/>
                          <a:ea typeface="+mn-ea"/>
                          <a:cs typeface="+mn-cs"/>
                        </a:rPr>
                        <a:t>La technique désigne les connaissances</a:t>
                      </a:r>
                    </a:p>
                    <a:p>
                      <a:r>
                        <a:rPr lang="fr-FR" sz="1800" b="1" i="1" u="none" strike="noStrike" kern="1200" baseline="0" dirty="0">
                          <a:solidFill>
                            <a:schemeClr val="dk1"/>
                          </a:solidFill>
                          <a:latin typeface="+mn-lt"/>
                          <a:ea typeface="+mn-ea"/>
                          <a:cs typeface="+mn-cs"/>
                        </a:rPr>
                        <a:t>pratiques, le savoir faire développé par</a:t>
                      </a:r>
                    </a:p>
                    <a:p>
                      <a:r>
                        <a:rPr lang="fr-FR" sz="1800" b="1" i="1" u="none" strike="noStrike" kern="1200" baseline="0" dirty="0">
                          <a:solidFill>
                            <a:schemeClr val="dk1"/>
                          </a:solidFill>
                          <a:latin typeface="+mn-lt"/>
                          <a:ea typeface="+mn-ea"/>
                          <a:cs typeface="+mn-cs"/>
                        </a:rPr>
                        <a:t>l’Homme. Lorsque ces connaissances sont</a:t>
                      </a:r>
                    </a:p>
                    <a:p>
                      <a:r>
                        <a:rPr lang="fr-FR" sz="1800" b="1" i="1" u="none" strike="noStrike" kern="1200" baseline="0" dirty="0">
                          <a:solidFill>
                            <a:schemeClr val="dk1"/>
                          </a:solidFill>
                          <a:latin typeface="+mn-lt"/>
                          <a:ea typeface="+mn-ea"/>
                          <a:cs typeface="+mn-cs"/>
                        </a:rPr>
                        <a:t>extrêmement bien maîtrisées, on parle parfois</a:t>
                      </a:r>
                    </a:p>
                    <a:p>
                      <a:r>
                        <a:rPr lang="fr-FR" sz="1800" b="1" i="1" u="none" strike="noStrike" kern="1200" baseline="0" dirty="0">
                          <a:solidFill>
                            <a:schemeClr val="dk1"/>
                          </a:solidFill>
                          <a:latin typeface="+mn-lt"/>
                          <a:ea typeface="+mn-ea"/>
                          <a:cs typeface="+mn-cs"/>
                        </a:rPr>
                        <a:t>« d’art ».</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498746"/>
                  </a:ext>
                </a:extLst>
              </a:tr>
            </a:tbl>
          </a:graphicData>
        </a:graphic>
      </p:graphicFrame>
    </p:spTree>
    <p:extLst>
      <p:ext uri="{BB962C8B-B14F-4D97-AF65-F5344CB8AC3E}">
        <p14:creationId xmlns:p14="http://schemas.microsoft.com/office/powerpoint/2010/main" val="341523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1293A53-B1C3-685A-AE8F-439B246ADBFE}"/>
              </a:ext>
            </a:extLst>
          </p:cNvPr>
          <p:cNvSpPr>
            <a:spLocks noGrp="1"/>
          </p:cNvSpPr>
          <p:nvPr>
            <p:ph idx="1"/>
          </p:nvPr>
        </p:nvSpPr>
        <p:spPr>
          <a:xfrm>
            <a:off x="838200" y="739739"/>
            <a:ext cx="10515600" cy="5437224"/>
          </a:xfrm>
        </p:spPr>
        <p:txBody>
          <a:bodyPr>
            <a:normAutofit/>
          </a:bodyPr>
          <a:lstStyle/>
          <a:p>
            <a:pPr marL="0" indent="0">
              <a:buNone/>
            </a:pPr>
            <a:r>
              <a:rPr lang="fr-FR" sz="2000" b="1" dirty="0">
                <a:latin typeface="Georgia" panose="02040502050405020303" pitchFamily="18" charset="0"/>
              </a:rPr>
              <a:t>2. Triez les synonymes suivants afin de dégager différents sens de l’expression « avoir peur ». Cherchez ensuite pour chaque sens un antonyme.</a:t>
            </a:r>
            <a:endParaRPr lang="fr-FR" sz="2000" dirty="0">
              <a:latin typeface="Georgia" panose="02040502050405020303" pitchFamily="18" charset="0"/>
            </a:endParaRPr>
          </a:p>
          <a:p>
            <a:pPr marL="0" indent="0">
              <a:buNone/>
            </a:pPr>
            <a:r>
              <a:rPr lang="fr-FR" sz="2000" dirty="0">
                <a:latin typeface="Georgia" panose="02040502050405020303" pitchFamily="18" charset="0"/>
              </a:rPr>
              <a:t>Craindre / Se méfier / </a:t>
            </a:r>
            <a:r>
              <a:rPr lang="fr-FR" sz="2000" dirty="0" err="1">
                <a:latin typeface="Georgia" panose="02040502050405020303" pitchFamily="18" charset="0"/>
              </a:rPr>
              <a:t>Etre</a:t>
            </a:r>
            <a:r>
              <a:rPr lang="fr-FR" sz="2000" dirty="0">
                <a:latin typeface="Georgia" panose="02040502050405020303" pitchFamily="18" charset="0"/>
              </a:rPr>
              <a:t> paniqué / </a:t>
            </a:r>
            <a:r>
              <a:rPr lang="fr-FR" sz="2000" dirty="0" err="1">
                <a:latin typeface="Georgia" panose="02040502050405020303" pitchFamily="18" charset="0"/>
              </a:rPr>
              <a:t>Etre</a:t>
            </a:r>
            <a:r>
              <a:rPr lang="fr-FR" sz="2000" dirty="0">
                <a:latin typeface="Georgia" panose="02040502050405020303" pitchFamily="18" charset="0"/>
              </a:rPr>
              <a:t> alarmé / Suspecter / Rejeter / Phobie / Avoir les sens en éveil / Angoisse / Fuir / S’écarter de / </a:t>
            </a:r>
            <a:r>
              <a:rPr lang="fr-FR" sz="2000" dirty="0" err="1">
                <a:latin typeface="Georgia" panose="02040502050405020303" pitchFamily="18" charset="0"/>
              </a:rPr>
              <a:t>Etre</a:t>
            </a:r>
            <a:r>
              <a:rPr lang="fr-FR" sz="2000" dirty="0">
                <a:latin typeface="Georgia" panose="02040502050405020303" pitchFamily="18" charset="0"/>
              </a:rPr>
              <a:t> inquiet / </a:t>
            </a:r>
            <a:r>
              <a:rPr lang="fr-FR" sz="2000" dirty="0" err="1">
                <a:latin typeface="Georgia" panose="02040502050405020303" pitchFamily="18" charset="0"/>
              </a:rPr>
              <a:t>Etre</a:t>
            </a:r>
            <a:r>
              <a:rPr lang="fr-FR" sz="2000" dirty="0">
                <a:latin typeface="Georgia" panose="02040502050405020303" pitchFamily="18" charset="0"/>
              </a:rPr>
              <a:t> épouvanté / </a:t>
            </a:r>
            <a:r>
              <a:rPr lang="fr-FR" sz="2000" dirty="0" err="1">
                <a:latin typeface="Georgia" panose="02040502050405020303" pitchFamily="18" charset="0"/>
              </a:rPr>
              <a:t>Etre</a:t>
            </a:r>
            <a:r>
              <a:rPr lang="fr-FR" sz="2000" dirty="0">
                <a:latin typeface="Georgia" panose="02040502050405020303" pitchFamily="18" charset="0"/>
              </a:rPr>
              <a:t> terrifié</a:t>
            </a:r>
          </a:p>
          <a:p>
            <a:pPr marL="0" indent="0">
              <a:buNone/>
            </a:pPr>
            <a:endParaRPr lang="fr-FR" sz="2000" dirty="0">
              <a:latin typeface="Georgia" panose="02040502050405020303" pitchFamily="18" charset="0"/>
            </a:endParaRPr>
          </a:p>
          <a:p>
            <a:pPr marL="0" indent="0" algn="l">
              <a:buNone/>
            </a:pPr>
            <a:r>
              <a:rPr lang="fr-FR" sz="2000" b="1" dirty="0">
                <a:latin typeface="Georgia" panose="02040502050405020303" pitchFamily="18" charset="0"/>
              </a:rPr>
              <a:t>3. Si nous remplaçons l’expression « avoir peur » par une expression synonyme, indiquez ensuite la réponse que vous seriez tenté de donner en tenant compte de la nuance que le nouveau mot apporte.</a:t>
            </a:r>
          </a:p>
          <a:p>
            <a:pPr marL="0" indent="0" algn="l">
              <a:buNone/>
            </a:pPr>
            <a:endParaRPr lang="fr-FR" sz="2000" b="1" dirty="0">
              <a:latin typeface="Georgia" panose="02040502050405020303" pitchFamily="18" charset="0"/>
            </a:endParaRPr>
          </a:p>
          <a:p>
            <a:pPr marL="0" indent="0">
              <a:buNone/>
            </a:pPr>
            <a:r>
              <a:rPr lang="fr-FR" sz="2000" dirty="0">
                <a:latin typeface="Georgia" panose="02040502050405020303" pitchFamily="18" charset="0"/>
              </a:rPr>
              <a:t>Proposition 1 : « Faut-il </a:t>
            </a:r>
            <a:r>
              <a:rPr lang="fr-FR" sz="2000" b="1" dirty="0">
                <a:latin typeface="Georgia" panose="02040502050405020303" pitchFamily="18" charset="0"/>
              </a:rPr>
              <a:t>être terrifié </a:t>
            </a:r>
            <a:r>
              <a:rPr lang="fr-FR" sz="2000" dirty="0">
                <a:latin typeface="Georgia" panose="02040502050405020303" pitchFamily="18" charset="0"/>
              </a:rPr>
              <a:t>de la technique ? »</a:t>
            </a:r>
          </a:p>
          <a:p>
            <a:pPr marL="0" indent="0">
              <a:buNone/>
            </a:pPr>
            <a:r>
              <a:rPr lang="fr-FR" sz="2000" b="0" i="0" u="none" strike="noStrike" baseline="0" dirty="0">
                <a:latin typeface="Georgia" panose="02040502050405020303" pitchFamily="18" charset="0"/>
              </a:rPr>
              <a:t>Proposition 2 : « Faut-il </a:t>
            </a:r>
            <a:r>
              <a:rPr lang="fr-FR" sz="2000" b="1" i="1" u="none" strike="noStrike" baseline="0" dirty="0">
                <a:latin typeface="Georgia" panose="02040502050405020303" pitchFamily="18" charset="0"/>
              </a:rPr>
              <a:t>être inquiet </a:t>
            </a:r>
            <a:r>
              <a:rPr lang="fr-FR" sz="2000" b="0" i="0" u="none" strike="noStrike" baseline="0" dirty="0">
                <a:latin typeface="Georgia" panose="02040502050405020303" pitchFamily="18" charset="0"/>
              </a:rPr>
              <a:t>de la technique ? »</a:t>
            </a:r>
          </a:p>
          <a:p>
            <a:pPr marL="0" indent="0">
              <a:buNone/>
            </a:pPr>
            <a:endParaRPr lang="fr-FR" sz="2000" dirty="0">
              <a:latin typeface="Georgia" panose="02040502050405020303" pitchFamily="18" charset="0"/>
            </a:endParaRPr>
          </a:p>
          <a:p>
            <a:pPr marL="0" indent="0">
              <a:buNone/>
            </a:pPr>
            <a:r>
              <a:rPr lang="fr-FR" sz="2000" b="1" dirty="0">
                <a:latin typeface="Georgia" panose="02040502050405020303" pitchFamily="18" charset="0"/>
              </a:rPr>
              <a:t>4. A partir de votre réflexion personnelle et des définitions étudiées, proposez une problématique. </a:t>
            </a:r>
          </a:p>
        </p:txBody>
      </p:sp>
    </p:spTree>
    <p:extLst>
      <p:ext uri="{BB962C8B-B14F-4D97-AF65-F5344CB8AC3E}">
        <p14:creationId xmlns:p14="http://schemas.microsoft.com/office/powerpoint/2010/main" val="170567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97793-5CFC-057F-69C8-1704EBEE0BC5}"/>
              </a:ext>
            </a:extLst>
          </p:cNvPr>
          <p:cNvSpPr>
            <a:spLocks noGrp="1"/>
          </p:cNvSpPr>
          <p:nvPr>
            <p:ph type="title"/>
          </p:nvPr>
        </p:nvSpPr>
        <p:spPr/>
        <p:txBody>
          <a:bodyPr/>
          <a:lstStyle/>
          <a:p>
            <a:r>
              <a:rPr lang="fr-FR" dirty="0">
                <a:latin typeface="Georgia" panose="02040502050405020303" pitchFamily="18" charset="0"/>
              </a:rPr>
              <a:t>Problématisation du sujet</a:t>
            </a:r>
          </a:p>
        </p:txBody>
      </p:sp>
      <p:sp>
        <p:nvSpPr>
          <p:cNvPr id="3" name="Espace réservé du contenu 2">
            <a:extLst>
              <a:ext uri="{FF2B5EF4-FFF2-40B4-BE49-F238E27FC236}">
                <a16:creationId xmlns:a16="http://schemas.microsoft.com/office/drawing/2014/main" id="{C7C2A9D3-E782-5F96-D3D3-3963A778DEE1}"/>
              </a:ext>
            </a:extLst>
          </p:cNvPr>
          <p:cNvSpPr>
            <a:spLocks noGrp="1"/>
          </p:cNvSpPr>
          <p:nvPr>
            <p:ph idx="1"/>
          </p:nvPr>
        </p:nvSpPr>
        <p:spPr>
          <a:xfrm>
            <a:off x="838200" y="1510301"/>
            <a:ext cx="10515600" cy="4666662"/>
          </a:xfrm>
        </p:spPr>
        <p:txBody>
          <a:bodyPr>
            <a:noAutofit/>
          </a:bodyPr>
          <a:lstStyle/>
          <a:p>
            <a:pPr marL="0" indent="0">
              <a:buNone/>
            </a:pPr>
            <a:r>
              <a:rPr lang="fr-FR" sz="1800" b="1" dirty="0">
                <a:latin typeface="Georgia" panose="02040502050405020303" pitchFamily="18" charset="0"/>
              </a:rPr>
              <a:t>Réponse 1 </a:t>
            </a:r>
            <a:r>
              <a:rPr lang="fr-FR" sz="1800" dirty="0">
                <a:latin typeface="Georgia" panose="02040502050405020303" pitchFamily="18" charset="0"/>
              </a:rPr>
              <a:t>: La technique permet à l’humain de transformer son environnement et de mieux y vivre : elle répond donc à ses besoins et rend l’existence plus facile. C’est l’être humain qui est à l’origine de la technique et de ses évolutions. Ex: voiture facilite nos déplacements. </a:t>
            </a:r>
          </a:p>
          <a:p>
            <a:pPr marL="0" indent="0">
              <a:buNone/>
            </a:pPr>
            <a:r>
              <a:rPr lang="fr-FR" sz="1800" dirty="0">
                <a:latin typeface="Georgia" panose="02040502050405020303" pitchFamily="18" charset="0"/>
                <a:sym typeface="Wingdings" panose="05000000000000000000" pitchFamily="2" charset="2"/>
              </a:rPr>
              <a:t> </a:t>
            </a:r>
            <a:r>
              <a:rPr lang="fr-FR" sz="1800" dirty="0">
                <a:latin typeface="Georgia" panose="02040502050405020303" pitchFamily="18" charset="0"/>
              </a:rPr>
              <a:t>Il ne semble donc pas y avoir de raison d’être terrifié par la technique. </a:t>
            </a:r>
          </a:p>
          <a:p>
            <a:pPr marL="0" indent="0">
              <a:buNone/>
            </a:pPr>
            <a:endParaRPr lang="fr-FR" sz="1800" dirty="0">
              <a:latin typeface="Georgia" panose="02040502050405020303" pitchFamily="18" charset="0"/>
            </a:endParaRPr>
          </a:p>
          <a:p>
            <a:pPr marL="0" indent="0">
              <a:buNone/>
            </a:pPr>
            <a:r>
              <a:rPr lang="fr-FR" sz="1800" b="1" dirty="0">
                <a:latin typeface="Georgia" panose="02040502050405020303" pitchFamily="18" charset="0"/>
              </a:rPr>
              <a:t>Réponse 2 </a:t>
            </a:r>
            <a:r>
              <a:rPr lang="fr-FR" sz="1800" dirty="0">
                <a:latin typeface="Georgia" panose="02040502050405020303" pitchFamily="18" charset="0"/>
              </a:rPr>
              <a:t>: Ce qui fait peur, c’est l’inconnu ou ce qu’on ne peut maîtriser/ce qui nous dépasse. Or, on peut douter de la capacité des humains à véritablement maîtriser la technique et ses conséquences (sur la nature et sur l’humain lui-même). La technique pourrait-elle donc représenter un certain danger ? Si oui, pour qui est-elle un danger ? </a:t>
            </a:r>
          </a:p>
          <a:p>
            <a:pPr marL="0" indent="0">
              <a:buNone/>
            </a:pPr>
            <a:r>
              <a:rPr lang="fr-FR" sz="1800" dirty="0">
                <a:latin typeface="Georgia" panose="02040502050405020303" pitchFamily="18" charset="0"/>
              </a:rPr>
              <a:t>Ex: énergie nucléaire puis</a:t>
            </a:r>
            <a:r>
              <a:rPr lang="fr-FR" sz="1800" dirty="0">
                <a:latin typeface="Georgia" panose="02040502050405020303" pitchFamily="18" charset="0"/>
                <a:sym typeface="Wingdings" panose="05000000000000000000" pitchFamily="2" charset="2"/>
              </a:rPr>
              <a:t> bombe nucléaire rendant possible l’</a:t>
            </a:r>
            <a:r>
              <a:rPr lang="fr-FR" sz="1800" dirty="0" err="1">
                <a:latin typeface="Georgia" panose="02040502050405020303" pitchFamily="18" charset="0"/>
                <a:sym typeface="Wingdings" panose="05000000000000000000" pitchFamily="2" charset="2"/>
              </a:rPr>
              <a:t>auto-destruction</a:t>
            </a:r>
            <a:r>
              <a:rPr lang="fr-FR" sz="1800" dirty="0">
                <a:latin typeface="Georgia" panose="02040502050405020303" pitchFamily="18" charset="0"/>
                <a:sym typeface="Wingdings" panose="05000000000000000000" pitchFamily="2" charset="2"/>
              </a:rPr>
              <a:t> de l’humanité.</a:t>
            </a:r>
            <a:endParaRPr lang="fr-FR" sz="1800" dirty="0">
              <a:latin typeface="Georgia" panose="02040502050405020303" pitchFamily="18" charset="0"/>
            </a:endParaRPr>
          </a:p>
          <a:p>
            <a:pPr marL="0" indent="0">
              <a:buNone/>
            </a:pPr>
            <a:endParaRPr lang="fr-FR" sz="1800" dirty="0">
              <a:latin typeface="Georgia" panose="02040502050405020303" pitchFamily="18" charset="0"/>
            </a:endParaRPr>
          </a:p>
          <a:p>
            <a:pPr marL="0" indent="0">
              <a:buNone/>
            </a:pPr>
            <a:r>
              <a:rPr lang="fr-FR" sz="1800" b="1" dirty="0">
                <a:latin typeface="Georgia" panose="02040502050405020303" pitchFamily="18" charset="0"/>
              </a:rPr>
              <a:t>Problématique </a:t>
            </a:r>
            <a:r>
              <a:rPr lang="fr-FR" sz="1800" dirty="0">
                <a:latin typeface="Georgia" panose="02040502050405020303" pitchFamily="18" charset="0"/>
              </a:rPr>
              <a:t>: D’un côté, si la technique est utile à l’humain et faite par l’humain, il n’y a pas de raison de la craindre. Au contraire, elle lui permet de maîtriser son environnement et d’améliorer ses conditions d’existence. Pourtant, lorsqu’elle est utilisée à mauvais escient ou lorsqu’elle échappe à notre contrôle, elle peut alors représenter un réel danger pour les humains mais aussi pour la Nature. </a:t>
            </a:r>
          </a:p>
        </p:txBody>
      </p:sp>
    </p:spTree>
    <p:extLst>
      <p:ext uri="{BB962C8B-B14F-4D97-AF65-F5344CB8AC3E}">
        <p14:creationId xmlns:p14="http://schemas.microsoft.com/office/powerpoint/2010/main" val="336068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8CB9318-C783-E1E5-6CE4-C0C4475B6FCC}"/>
              </a:ext>
            </a:extLst>
          </p:cNvPr>
          <p:cNvSpPr>
            <a:spLocks noGrp="1"/>
          </p:cNvSpPr>
          <p:nvPr>
            <p:ph idx="1"/>
          </p:nvPr>
        </p:nvSpPr>
        <p:spPr>
          <a:xfrm>
            <a:off x="231353" y="407625"/>
            <a:ext cx="11622795" cy="6066794"/>
          </a:xfrm>
        </p:spPr>
        <p:txBody>
          <a:bodyPr>
            <a:normAutofit fontScale="62500" lnSpcReduction="20000"/>
          </a:bodyPr>
          <a:lstStyle/>
          <a:p>
            <a:pPr marL="514350" indent="-514350">
              <a:buAutoNum type="romanUcPeriod"/>
            </a:pPr>
            <a:r>
              <a:rPr lang="fr-FR" sz="2900" b="1" dirty="0">
                <a:effectLst/>
                <a:latin typeface="Georgia" panose="02040502050405020303" pitchFamily="18" charset="0"/>
                <a:ea typeface="Calibri" panose="020F0502020204030204" pitchFamily="34" charset="0"/>
                <a:cs typeface="Times New Roman" panose="02020603050405020304" pitchFamily="18" charset="0"/>
              </a:rPr>
              <a:t>La technique ne devrait pas être un objet de crainte : au contraire, elle facilite l’existence des hommes et présente de nombreux bienfaits pour l’humanité. </a:t>
            </a:r>
          </a:p>
          <a:p>
            <a:pPr marL="0" indent="0">
              <a:buNone/>
            </a:pPr>
            <a:endParaRPr lang="fr-FR" sz="2900" dirty="0">
              <a:latin typeface="Georgia" panose="02040502050405020303" pitchFamily="18" charset="0"/>
            </a:endParaRPr>
          </a:p>
          <a:p>
            <a:pPr marL="0" indent="0">
              <a:buNone/>
            </a:pPr>
            <a:r>
              <a:rPr lang="fr-FR" sz="2900" dirty="0">
                <a:latin typeface="Georgia" panose="02040502050405020303" pitchFamily="18" charset="0"/>
              </a:rPr>
              <a:t>1. A</a:t>
            </a:r>
            <a:r>
              <a:rPr lang="fr-FR" sz="2900" u="sng" dirty="0">
                <a:latin typeface="Georgia" panose="02040502050405020303" pitchFamily="18" charset="0"/>
              </a:rPr>
              <a:t>mélioration de nos conditions de vie</a:t>
            </a:r>
          </a:p>
          <a:p>
            <a:pPr marL="0" indent="0">
              <a:buNone/>
            </a:pPr>
            <a:r>
              <a:rPr lang="fr-FR" sz="2900" dirty="0">
                <a:solidFill>
                  <a:schemeClr val="accent2"/>
                </a:solidFill>
                <a:latin typeface="Georgia" panose="02040502050405020303" pitchFamily="18" charset="0"/>
                <a:ea typeface="Calibri" panose="020F0502020204030204" pitchFamily="34" charset="0"/>
                <a:cs typeface="Times New Roman" panose="02020603050405020304" pitchFamily="18" charset="0"/>
              </a:rPr>
              <a:t>Argument</a:t>
            </a:r>
            <a:r>
              <a:rPr lang="fr-FR" sz="2900" dirty="0">
                <a:latin typeface="Georgia" panose="02040502050405020303" pitchFamily="18" charset="0"/>
                <a:ea typeface="Calibri" panose="020F0502020204030204" pitchFamily="34" charset="0"/>
                <a:cs typeface="Times New Roman" panose="02020603050405020304" pitchFamily="18" charset="0"/>
              </a:rPr>
              <a:t> : D</a:t>
            </a:r>
            <a:r>
              <a:rPr lang="fr-FR" sz="2900" dirty="0">
                <a:effectLst/>
                <a:latin typeface="Georgia" panose="02040502050405020303" pitchFamily="18" charset="0"/>
                <a:ea typeface="Calibri" panose="020F0502020204030204" pitchFamily="34" charset="0"/>
                <a:cs typeface="Times New Roman" panose="02020603050405020304" pitchFamily="18" charset="0"/>
              </a:rPr>
              <a:t>eux finalités pratiques de la technique : survivre puis vivre mieux. </a:t>
            </a:r>
          </a:p>
          <a:p>
            <a:pPr marL="0" indent="0">
              <a:buNone/>
            </a:pPr>
            <a:r>
              <a:rPr lang="fr-FR" sz="2900" dirty="0">
                <a:latin typeface="Georgia" panose="02040502050405020303" pitchFamily="18" charset="0"/>
                <a:ea typeface="Calibri" panose="020F0502020204030204" pitchFamily="34" charset="0"/>
                <a:cs typeface="Times New Roman" panose="02020603050405020304" pitchFamily="18" charset="0"/>
              </a:rPr>
              <a:t>Technique (</a:t>
            </a:r>
            <a:r>
              <a:rPr lang="fr-FR" sz="2900" dirty="0">
                <a:effectLst/>
                <a:latin typeface="Georgia" panose="02040502050405020303" pitchFamily="18" charset="0"/>
                <a:ea typeface="Calibri" panose="020F0502020204030204" pitchFamily="34" charset="0"/>
                <a:cs typeface="Times New Roman" panose="02020603050405020304" pitchFamily="18" charset="0"/>
              </a:rPr>
              <a:t>désir de réduire les contraintes naturelles et sociales) </a:t>
            </a:r>
            <a:r>
              <a:rPr lang="fr-FR" sz="2900" dirty="0">
                <a:latin typeface="Georgia" panose="02040502050405020303" pitchFamily="18" charset="0"/>
                <a:ea typeface="Calibri" panose="020F0502020204030204" pitchFamily="34" charset="0"/>
                <a:cs typeface="Times New Roman" panose="02020603050405020304" pitchFamily="18" charset="0"/>
              </a:rPr>
              <a:t>vs science (désir de connaître)</a:t>
            </a:r>
          </a:p>
          <a:p>
            <a:pPr marL="0" indent="0">
              <a:buNone/>
            </a:pPr>
            <a:r>
              <a:rPr lang="fr-FR" sz="2900" dirty="0">
                <a:effectLst/>
                <a:latin typeface="Georgia" panose="02040502050405020303" pitchFamily="18" charset="0"/>
                <a:ea typeface="Calibri" panose="020F0502020204030204" pitchFamily="34" charset="0"/>
                <a:cs typeface="Times New Roman" panose="02020603050405020304" pitchFamily="18" charset="0"/>
              </a:rPr>
              <a:t>= savoir pratique destiné à un usage quotidien</a:t>
            </a:r>
            <a:r>
              <a:rPr lang="fr-FR" sz="2900" dirty="0">
                <a:latin typeface="Georgia" panose="02040502050405020303" pitchFamily="18" charset="0"/>
                <a:ea typeface="Calibri" panose="020F0502020204030204" pitchFamily="34" charset="0"/>
                <a:cs typeface="Times New Roman" panose="02020603050405020304" pitchFamily="18" charset="0"/>
              </a:rPr>
              <a:t>. </a:t>
            </a:r>
          </a:p>
          <a:p>
            <a:pPr marL="0" indent="0">
              <a:buNone/>
            </a:pPr>
            <a:r>
              <a:rPr lang="fr-FR" sz="2900"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 </a:t>
            </a:r>
            <a:r>
              <a:rPr lang="fr-FR" sz="2900" dirty="0">
                <a:latin typeface="Georgia" panose="02040502050405020303" pitchFamily="18" charset="0"/>
                <a:ea typeface="Calibri" panose="020F0502020204030204" pitchFamily="34" charset="0"/>
                <a:cs typeface="Times New Roman" panose="02020603050405020304" pitchFamily="18" charset="0"/>
              </a:rPr>
              <a:t>: outils et machines (sens matériel de la technique) comme voiture qui facilite nos déplacements.  </a:t>
            </a:r>
          </a:p>
          <a:p>
            <a:pPr marL="0" indent="0">
              <a:buNone/>
            </a:pPr>
            <a:endParaRPr lang="fr-FR" sz="2900" dirty="0">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fr-FR" sz="2900" dirty="0">
                <a:effectLst/>
                <a:latin typeface="Georgia" panose="02040502050405020303" pitchFamily="18" charset="0"/>
                <a:ea typeface="Calibri" panose="020F0502020204030204" pitchFamily="34" charset="0"/>
                <a:cs typeface="Times New Roman" panose="02020603050405020304" pitchFamily="18" charset="0"/>
              </a:rPr>
              <a:t>2.</a:t>
            </a:r>
            <a:r>
              <a:rPr lang="fr-FR" sz="2900" u="sng" dirty="0">
                <a:latin typeface="Georgia" panose="02040502050405020303" pitchFamily="18" charset="0"/>
                <a:ea typeface="Calibri" panose="020F0502020204030204" pitchFamily="34" charset="0"/>
                <a:cs typeface="Times New Roman" panose="02020603050405020304" pitchFamily="18" charset="0"/>
              </a:rPr>
              <a:t> D</a:t>
            </a:r>
            <a:r>
              <a:rPr lang="fr-FR" sz="2900" u="sng" dirty="0">
                <a:effectLst/>
                <a:latin typeface="Georgia" panose="02040502050405020303" pitchFamily="18" charset="0"/>
                <a:ea typeface="Calibri" panose="020F0502020204030204" pitchFamily="34" charset="0"/>
                <a:cs typeface="Times New Roman" panose="02020603050405020304" pitchFamily="18" charset="0"/>
              </a:rPr>
              <a:t>omination de la Nature</a:t>
            </a:r>
            <a:endParaRPr lang="fr-FR" sz="29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ct val="160000"/>
              </a:lnSpc>
              <a:buNone/>
            </a:pPr>
            <a:r>
              <a:rPr lang="fr-FR" sz="2900" dirty="0">
                <a:solidFill>
                  <a:schemeClr val="accent2"/>
                </a:solidFill>
                <a:effectLst/>
                <a:latin typeface="Georgia" panose="02040502050405020303" pitchFamily="18" charset="0"/>
                <a:ea typeface="Calibri" panose="020F0502020204030204" pitchFamily="34" charset="0"/>
                <a:cs typeface="Times New Roman" panose="02020603050405020304" pitchFamily="18" charset="0"/>
              </a:rPr>
              <a:t>Argument : </a:t>
            </a:r>
            <a:r>
              <a:rPr lang="fr-FR" sz="2900" dirty="0">
                <a:effectLst/>
                <a:latin typeface="Georgia" panose="02040502050405020303" pitchFamily="18" charset="0"/>
                <a:ea typeface="Calibri" panose="020F0502020204030204" pitchFamily="34" charset="0"/>
                <a:cs typeface="Times New Roman" panose="02020603050405020304" pitchFamily="18" charset="0"/>
              </a:rPr>
              <a:t>Accroissement de la puissance de l’humain et adaptation de l’environnement à ses besoins.</a:t>
            </a:r>
          </a:p>
          <a:p>
            <a:pPr marL="0" indent="0">
              <a:lnSpc>
                <a:spcPct val="160000"/>
              </a:lnSpc>
              <a:buNone/>
            </a:pPr>
            <a:r>
              <a:rPr lang="fr-FR" sz="2900"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sym typeface="Wingdings" panose="05000000000000000000" pitchFamily="2" charset="2"/>
              </a:rPr>
              <a:t>Référence</a:t>
            </a:r>
            <a:r>
              <a:rPr lang="fr-FR" sz="2900" dirty="0">
                <a:effectLst/>
                <a:latin typeface="Georgia" panose="02040502050405020303" pitchFamily="18" charset="0"/>
                <a:ea typeface="Calibri" panose="020F0502020204030204" pitchFamily="34" charset="0"/>
                <a:cs typeface="Times New Roman" panose="02020603050405020304" pitchFamily="18" charset="0"/>
                <a:sym typeface="Wingdings" panose="05000000000000000000" pitchFamily="2" charset="2"/>
              </a:rPr>
              <a:t> : la technique nous rend </a:t>
            </a:r>
            <a:r>
              <a:rPr lang="fr-FR" sz="2900" dirty="0">
                <a:effectLst/>
                <a:latin typeface="Georgia" panose="02040502050405020303" pitchFamily="18" charset="0"/>
                <a:ea typeface="Calibri" panose="020F0502020204030204" pitchFamily="34" charset="0"/>
                <a:cs typeface="Times New Roman" panose="02020603050405020304" pitchFamily="18" charset="0"/>
              </a:rPr>
              <a:t>« </a:t>
            </a:r>
            <a:r>
              <a:rPr lang="fr-FR" sz="2900" u="sng" dirty="0">
                <a:effectLst/>
                <a:latin typeface="Georgia" panose="02040502050405020303" pitchFamily="18" charset="0"/>
                <a:ea typeface="Calibri" panose="020F0502020204030204" pitchFamily="34" charset="0"/>
                <a:cs typeface="Times New Roman" panose="02020603050405020304" pitchFamily="18" charset="0"/>
              </a:rPr>
              <a:t>comme</a:t>
            </a:r>
            <a:r>
              <a:rPr lang="fr-FR" sz="2900" dirty="0">
                <a:effectLst/>
                <a:latin typeface="Georgia" panose="02040502050405020303" pitchFamily="18" charset="0"/>
                <a:ea typeface="Calibri" panose="020F0502020204030204" pitchFamily="34" charset="0"/>
                <a:cs typeface="Times New Roman" panose="02020603050405020304" pitchFamily="18" charset="0"/>
              </a:rPr>
              <a:t> maîtres et possesseurs de la nature » selon l’expression de Descartes</a:t>
            </a:r>
          </a:p>
          <a:p>
            <a:pPr marL="0" indent="0">
              <a:lnSpc>
                <a:spcPct val="160000"/>
              </a:lnSpc>
              <a:buNone/>
            </a:pPr>
            <a:r>
              <a:rPr lang="fr-FR" sz="2900" dirty="0">
                <a:effectLst/>
                <a:latin typeface="Georgia" panose="02040502050405020303" pitchFamily="18" charset="0"/>
                <a:ea typeface="Calibri" panose="020F0502020204030204" pitchFamily="34" charset="0"/>
                <a:cs typeface="Times New Roman" panose="02020603050405020304" pitchFamily="18" charset="0"/>
              </a:rPr>
              <a:t>= </a:t>
            </a:r>
            <a:r>
              <a:rPr lang="fr-FR" sz="2900" dirty="0">
                <a:latin typeface="Georgia" panose="02040502050405020303" pitchFamily="18" charset="0"/>
                <a:ea typeface="Calibri" panose="020F0502020204030204" pitchFamily="34" charset="0"/>
                <a:cs typeface="Times New Roman" panose="02020603050405020304" pitchFamily="18" charset="0"/>
              </a:rPr>
              <a:t>Pas seulement domination de notre environnement mais d</a:t>
            </a:r>
            <a:r>
              <a:rPr lang="fr-FR" sz="2900" dirty="0">
                <a:effectLst/>
                <a:latin typeface="Georgia" panose="02040502050405020303" pitchFamily="18" charset="0"/>
                <a:ea typeface="Calibri" panose="020F0502020204030204" pitchFamily="34" charset="0"/>
                <a:cs typeface="Times New Roman" panose="02020603050405020304" pitchFamily="18" charset="0"/>
              </a:rPr>
              <a:t>émystification des explications magiques de la  Nature : de meilleures connaissances de la nature et de ses lois permettent de meilleures conditions de vie. </a:t>
            </a:r>
          </a:p>
          <a:p>
            <a:pPr marL="0" indent="0">
              <a:lnSpc>
                <a:spcPct val="160000"/>
              </a:lnSpc>
              <a:buNone/>
            </a:pPr>
            <a:r>
              <a:rPr lang="fr-FR" sz="2900" dirty="0">
                <a:solidFill>
                  <a:schemeClr val="accent1"/>
                </a:solidFill>
                <a:latin typeface="Georgia" panose="02040502050405020303" pitchFamily="18" charset="0"/>
                <a:ea typeface="Calibri" panose="020F0502020204030204" pitchFamily="34" charset="0"/>
                <a:cs typeface="Times New Roman" panose="02020603050405020304" pitchFamily="18" charset="0"/>
              </a:rPr>
              <a:t>Exemple</a:t>
            </a:r>
            <a:r>
              <a:rPr lang="fr-FR" sz="2900" dirty="0">
                <a:solidFill>
                  <a:schemeClr val="accent6"/>
                </a:solidFill>
                <a:latin typeface="Georgia" panose="02040502050405020303" pitchFamily="18" charset="0"/>
                <a:ea typeface="Calibri" panose="020F0502020204030204" pitchFamily="34" charset="0"/>
                <a:cs typeface="Times New Roman" panose="02020603050405020304" pitchFamily="18" charset="0"/>
              </a:rPr>
              <a:t> </a:t>
            </a:r>
            <a:r>
              <a:rPr lang="fr-FR" sz="2900" dirty="0">
                <a:latin typeface="Georgia" panose="02040502050405020303" pitchFamily="18" charset="0"/>
                <a:ea typeface="Calibri" panose="020F0502020204030204" pitchFamily="34" charset="0"/>
                <a:cs typeface="Times New Roman" panose="02020603050405020304" pitchFamily="18" charset="0"/>
              </a:rPr>
              <a:t>: progrès de la médecine. Le chirurgien Ambroise Paré étudie le corps humain pour inventer de nouvelles techniques chirurgicales</a:t>
            </a:r>
            <a:r>
              <a:rPr lang="fr-FR" sz="2400" dirty="0">
                <a:latin typeface="Georgia" panose="02040502050405020303"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0512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C1E5026-72AE-DDA6-CBD8-769AFE064AD8}"/>
              </a:ext>
            </a:extLst>
          </p:cNvPr>
          <p:cNvSpPr txBox="1"/>
          <p:nvPr/>
        </p:nvSpPr>
        <p:spPr>
          <a:xfrm>
            <a:off x="636998" y="801384"/>
            <a:ext cx="10828962" cy="5632311"/>
          </a:xfrm>
          <a:prstGeom prst="rect">
            <a:avLst/>
          </a:prstGeom>
          <a:noFill/>
        </p:spPr>
        <p:txBody>
          <a:bodyPr wrap="square" rtlCol="0">
            <a:spAutoFit/>
          </a:bodyPr>
          <a:lstStyle/>
          <a:p>
            <a:r>
              <a:rPr lang="fr-FR" u="sng" dirty="0">
                <a:latin typeface="Georgia" panose="02040502050405020303" pitchFamily="18" charset="0"/>
                <a:cs typeface="Times New Roman" panose="02020603050405020304" pitchFamily="18" charset="0"/>
              </a:rPr>
              <a:t>3. La technique est indispensable à l’homme</a:t>
            </a:r>
          </a:p>
          <a:p>
            <a:r>
              <a:rPr lang="fr-FR" dirty="0">
                <a:solidFill>
                  <a:schemeClr val="accent2"/>
                </a:solidFill>
                <a:latin typeface="Georgia" panose="02040502050405020303" pitchFamily="18" charset="0"/>
                <a:cs typeface="Times New Roman" panose="02020603050405020304" pitchFamily="18" charset="0"/>
              </a:rPr>
              <a:t>Argument </a:t>
            </a:r>
            <a:r>
              <a:rPr lang="fr-FR" dirty="0">
                <a:latin typeface="Georgia" panose="02040502050405020303" pitchFamily="18" charset="0"/>
                <a:cs typeface="Times New Roman" panose="02020603050405020304" pitchFamily="18" charset="0"/>
              </a:rPr>
              <a:t>: la technique fait partie intégrante de l’existence humaine : on pourrait même dire qu’elle définit l’être humain et son rapport au monde. C’est une </a:t>
            </a:r>
            <a:r>
              <a:rPr lang="fr-FR">
                <a:latin typeface="Georgia" panose="02040502050405020303" pitchFamily="18" charset="0"/>
                <a:cs typeface="Times New Roman" panose="02020603050405020304" pitchFamily="18" charset="0"/>
              </a:rPr>
              <a:t>caractéristique proprement humaine.</a:t>
            </a:r>
            <a:endParaRPr lang="fr-FR" dirty="0">
              <a:latin typeface="Georgia" panose="02040502050405020303" pitchFamily="18" charset="0"/>
              <a:cs typeface="Times New Roman" panose="02020603050405020304" pitchFamily="18" charset="0"/>
            </a:endParaRPr>
          </a:p>
          <a:p>
            <a:endParaRPr lang="fr-FR" dirty="0">
              <a:latin typeface="Georgia" panose="02040502050405020303" pitchFamily="18" charset="0"/>
              <a:cs typeface="Times New Roman" panose="02020603050405020304" pitchFamily="18" charset="0"/>
            </a:endParaRPr>
          </a:p>
          <a:p>
            <a:r>
              <a:rPr lang="fr-FR" dirty="0">
                <a:solidFill>
                  <a:schemeClr val="accent1"/>
                </a:solidFill>
                <a:latin typeface="Georgia" panose="02040502050405020303" pitchFamily="18" charset="0"/>
                <a:cs typeface="Times New Roman" panose="02020603050405020304" pitchFamily="18" charset="0"/>
              </a:rPr>
              <a:t>Exemple</a:t>
            </a:r>
            <a:r>
              <a:rPr lang="fr-FR" dirty="0">
                <a:latin typeface="Georgia" panose="02040502050405020303" pitchFamily="18" charset="0"/>
                <a:cs typeface="Times New Roman" panose="02020603050405020304" pitchFamily="18" charset="0"/>
              </a:rPr>
              <a:t> : dans le mythe de Prométhée, le don du feu et du savoir-faire technique représente une seconde naissance (culturelle) de l’homme, venant compenser sa vulnérabilité naturelle. </a:t>
            </a:r>
          </a:p>
          <a:p>
            <a:endParaRPr lang="fr-FR" dirty="0">
              <a:latin typeface="Georgia" panose="02040502050405020303" pitchFamily="18" charset="0"/>
              <a:cs typeface="Times New Roman" panose="02020603050405020304" pitchFamily="18" charset="0"/>
            </a:endParaRPr>
          </a:p>
          <a:p>
            <a:r>
              <a:rPr lang="fr-FR" dirty="0">
                <a:solidFill>
                  <a:schemeClr val="accent6"/>
                </a:solidFill>
                <a:latin typeface="Georgia" panose="02040502050405020303" pitchFamily="18" charset="0"/>
                <a:cs typeface="Times New Roman" panose="02020603050405020304" pitchFamily="18" charset="0"/>
              </a:rPr>
              <a:t>Référence</a:t>
            </a:r>
            <a:r>
              <a:rPr lang="fr-FR" dirty="0">
                <a:latin typeface="Georgia" panose="02040502050405020303" pitchFamily="18" charset="0"/>
                <a:cs typeface="Times New Roman" panose="02020603050405020304" pitchFamily="18" charset="0"/>
              </a:rPr>
              <a:t> : l’humain est donc un « homo </a:t>
            </a:r>
            <a:r>
              <a:rPr lang="fr-FR" dirty="0" err="1">
                <a:latin typeface="Georgia" panose="02040502050405020303" pitchFamily="18" charset="0"/>
                <a:cs typeface="Times New Roman" panose="02020603050405020304" pitchFamily="18" charset="0"/>
              </a:rPr>
              <a:t>faber</a:t>
            </a:r>
            <a:r>
              <a:rPr lang="fr-FR" dirty="0">
                <a:latin typeface="Georgia" panose="02040502050405020303" pitchFamily="18" charset="0"/>
                <a:cs typeface="Times New Roman" panose="02020603050405020304" pitchFamily="18" charset="0"/>
              </a:rPr>
              <a:t> » caractérisé par son « intelligence fabricatrice » selon Bergson (</a:t>
            </a:r>
            <a:r>
              <a:rPr lang="fr-FR" i="1" dirty="0">
                <a:latin typeface="Georgia" panose="02040502050405020303" pitchFamily="18" charset="0"/>
                <a:cs typeface="Times New Roman" panose="02020603050405020304" pitchFamily="18" charset="0"/>
              </a:rPr>
              <a:t>L’Evolution créatrice</a:t>
            </a:r>
            <a:r>
              <a:rPr lang="fr-FR" dirty="0">
                <a:latin typeface="Georgia" panose="02040502050405020303" pitchFamily="18" charset="0"/>
                <a:cs typeface="Times New Roman" panose="02020603050405020304" pitchFamily="18" charset="0"/>
              </a:rPr>
              <a:t>, 1907). L’homme se définit donc par sa capacité à fabriquer des outils.</a:t>
            </a:r>
          </a:p>
          <a:p>
            <a:r>
              <a:rPr lang="fr-FR" dirty="0">
                <a:latin typeface="Georgia" panose="02040502050405020303" pitchFamily="18" charset="0"/>
                <a:cs typeface="Times New Roman" panose="02020603050405020304" pitchFamily="18" charset="0"/>
              </a:rPr>
              <a:t>= dimension spirituelle de la technique : la maîtrise technique est plus importante que le résultat en lui-même car elle </a:t>
            </a:r>
            <a:r>
              <a:rPr lang="fr-FR" sz="1800" dirty="0">
                <a:effectLst/>
                <a:latin typeface="Georgia" panose="02040502050405020303" pitchFamily="18" charset="0"/>
                <a:ea typeface="Calibri" panose="020F0502020204030204" pitchFamily="34" charset="0"/>
                <a:cs typeface="Times New Roman" panose="02020603050405020304" pitchFamily="18" charset="0"/>
              </a:rPr>
              <a:t>« élargit notre horizon ». </a:t>
            </a:r>
          </a:p>
          <a:p>
            <a:endParaRPr lang="fr-FR" dirty="0"/>
          </a:p>
          <a:p>
            <a:r>
              <a:rPr lang="fr-FR" i="1" dirty="0">
                <a:latin typeface="Georgia" panose="02040502050405020303" pitchFamily="18" charset="0"/>
                <a:cs typeface="Times New Roman" panose="02020603050405020304" pitchFamily="18" charset="0"/>
              </a:rPr>
              <a:t>Transition </a:t>
            </a:r>
            <a:endParaRPr lang="fr-FR" dirty="0">
              <a:latin typeface="Georgia" panose="02040502050405020303" pitchFamily="18" charset="0"/>
              <a:cs typeface="Times New Roman" panose="02020603050405020304" pitchFamily="18" charset="0"/>
            </a:endParaRPr>
          </a:p>
          <a:p>
            <a:pPr marL="285750" indent="-285750">
              <a:buFont typeface="Wingdings" panose="05000000000000000000" pitchFamily="2" charset="2"/>
              <a:buChar char="à"/>
            </a:pPr>
            <a:r>
              <a:rPr lang="fr-FR" sz="1800" dirty="0">
                <a:latin typeface="Georgia" panose="02040502050405020303" pitchFamily="18" charset="0"/>
                <a:cs typeface="Times New Roman" panose="02020603050405020304" pitchFamily="18" charset="0"/>
              </a:rPr>
              <a:t>La technique permet donc à l’humain de s’émanciper des contraintes naturelles et sociales et de dépasser sa condition initiale. </a:t>
            </a:r>
            <a:r>
              <a:rPr lang="fr-FR" sz="1800" dirty="0">
                <a:effectLst/>
                <a:latin typeface="Georgia" panose="02040502050405020303" pitchFamily="18" charset="0"/>
                <a:ea typeface="Calibri" panose="020F0502020204030204" pitchFamily="34" charset="0"/>
                <a:cs typeface="Times New Roman" panose="02020603050405020304" pitchFamily="18" charset="0"/>
              </a:rPr>
              <a:t>L’homme n’a donc en apparence aucune raison de craindre la technique. </a:t>
            </a:r>
          </a:p>
          <a:p>
            <a:pPr marL="285750" indent="-285750">
              <a:buFont typeface="Wingdings" panose="05000000000000000000" pitchFamily="2" charset="2"/>
              <a:buChar char="à"/>
            </a:pPr>
            <a:r>
              <a:rPr lang="fr-FR" sz="1800" dirty="0">
                <a:effectLst/>
                <a:latin typeface="Georgia" panose="02040502050405020303" pitchFamily="18" charset="0"/>
                <a:ea typeface="Calibri" panose="020F0502020204030204" pitchFamily="34" charset="0"/>
                <a:cs typeface="Times New Roman" panose="02020603050405020304" pitchFamily="18" charset="0"/>
              </a:rPr>
              <a:t>Mais l’homme n’est-il pas dépendant de cette technique ? Ne peut-il être dépassé voire menacé par un progrès technique qu’il ne maîtriserait pas complètement ? </a:t>
            </a:r>
          </a:p>
          <a:p>
            <a:endParaRPr lang="fr-FR" sz="1800" dirty="0"/>
          </a:p>
          <a:p>
            <a:endParaRPr lang="fr-FR" dirty="0"/>
          </a:p>
        </p:txBody>
      </p:sp>
    </p:spTree>
    <p:extLst>
      <p:ext uri="{BB962C8B-B14F-4D97-AF65-F5344CB8AC3E}">
        <p14:creationId xmlns:p14="http://schemas.microsoft.com/office/powerpoint/2010/main" val="22477504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2502</Words>
  <Application>Microsoft Office PowerPoint</Application>
  <PresentationFormat>Grand écran</PresentationFormat>
  <Paragraphs>140</Paragraphs>
  <Slides>14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Georgia</vt:lpstr>
      <vt:lpstr>TimesNewRomanPSMT</vt:lpstr>
      <vt:lpstr>Wingdings</vt:lpstr>
      <vt:lpstr>Thème Office</vt:lpstr>
      <vt:lpstr>Faut-il avoir peur de la technique ?</vt:lpstr>
      <vt:lpstr>Introduction à la notion </vt:lpstr>
      <vt:lpstr>Reprise du mythe</vt:lpstr>
      <vt:lpstr>Questions soulevées par le mythe</vt:lpstr>
      <vt:lpstr>Présentation PowerPoint</vt:lpstr>
      <vt:lpstr>Présentation PowerPoint</vt:lpstr>
      <vt:lpstr>Problématisation du sujet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Faut-il avoir peur de la technique ?</dc:title>
  <dc:creator>Louise Ngavouka</dc:creator>
  <cp:lastModifiedBy>Louise Ngavouka</cp:lastModifiedBy>
  <cp:revision>1</cp:revision>
  <dcterms:created xsi:type="dcterms:W3CDTF">2023-10-17T17:18:57Z</dcterms:created>
  <dcterms:modified xsi:type="dcterms:W3CDTF">2023-11-15T12:22:25Z</dcterms:modified>
</cp:coreProperties>
</file>