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E7CE275-68DA-446B-9593-E8905F66D435}">
          <p14:sldIdLst>
            <p14:sldId id="256"/>
            <p14:sldId id="257"/>
            <p14:sldId id="258"/>
            <p14:sldId id="259"/>
            <p14:sldId id="260"/>
            <p14:sldId id="261"/>
            <p14:sldId id="262"/>
            <p14:sldId id="264"/>
            <p14:sldId id="263"/>
            <p14:sldId id="266"/>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3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89885E-7C80-4081-A934-8442FE1082BA}" v="14" dt="2023-11-24T11:54:09.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e Ngavouka" userId="82b7e100db03190b" providerId="LiveId" clId="{8289885E-7C80-4081-A934-8442FE1082BA}"/>
    <pc:docChg chg="undo redo custSel addSld delSld modSld modMainMaster addSection delSection modSection">
      <pc:chgData name="Louise Ngavouka" userId="82b7e100db03190b" providerId="LiveId" clId="{8289885E-7C80-4081-A934-8442FE1082BA}" dt="2023-11-30T09:43:49.715" v="3723" actId="47"/>
      <pc:docMkLst>
        <pc:docMk/>
      </pc:docMkLst>
      <pc:sldChg chg="addSp delSp modSp new mod setBg delDesignElem">
        <pc:chgData name="Louise Ngavouka" userId="82b7e100db03190b" providerId="LiveId" clId="{8289885E-7C80-4081-A934-8442FE1082BA}" dt="2023-11-24T11:55:07.922" v="3652" actId="207"/>
        <pc:sldMkLst>
          <pc:docMk/>
          <pc:sldMk cId="879483596" sldId="256"/>
        </pc:sldMkLst>
        <pc:spChg chg="mod">
          <ac:chgData name="Louise Ngavouka" userId="82b7e100db03190b" providerId="LiveId" clId="{8289885E-7C80-4081-A934-8442FE1082BA}" dt="2023-11-24T11:55:07.922" v="3652" actId="207"/>
          <ac:spMkLst>
            <pc:docMk/>
            <pc:sldMk cId="879483596" sldId="256"/>
            <ac:spMk id="2" creationId="{07FA2665-7A50-50B4-3C9B-577892745C2C}"/>
          </ac:spMkLst>
        </pc:spChg>
        <pc:spChg chg="mod">
          <ac:chgData name="Louise Ngavouka" userId="82b7e100db03190b" providerId="LiveId" clId="{8289885E-7C80-4081-A934-8442FE1082BA}" dt="2023-11-24T11:55:02.901" v="3651" actId="207"/>
          <ac:spMkLst>
            <pc:docMk/>
            <pc:sldMk cId="879483596" sldId="256"/>
            <ac:spMk id="3" creationId="{610BAE50-3F30-CEE2-2699-9D857B7C00A1}"/>
          </ac:spMkLst>
        </pc:spChg>
        <pc:spChg chg="add mod ord">
          <ac:chgData name="Louise Ngavouka" userId="82b7e100db03190b" providerId="LiveId" clId="{8289885E-7C80-4081-A934-8442FE1082BA}" dt="2023-11-24T11:54:53.708" v="3650" actId="171"/>
          <ac:spMkLst>
            <pc:docMk/>
            <pc:sldMk cId="879483596" sldId="256"/>
            <ac:spMk id="4" creationId="{1CA3B34E-8F0B-68E8-7643-BA6207932BE7}"/>
          </ac:spMkLst>
        </pc:spChg>
        <pc:spChg chg="add del">
          <ac:chgData name="Louise Ngavouka" userId="82b7e100db03190b" providerId="LiveId" clId="{8289885E-7C80-4081-A934-8442FE1082BA}" dt="2023-11-24T09:01:06.406" v="2600" actId="26606"/>
          <ac:spMkLst>
            <pc:docMk/>
            <pc:sldMk cId="879483596" sldId="256"/>
            <ac:spMk id="10" creationId="{A3363022-C969-41E9-8EB2-E4C94908C1FA}"/>
          </ac:spMkLst>
        </pc:spChg>
        <pc:spChg chg="add del">
          <ac:chgData name="Louise Ngavouka" userId="82b7e100db03190b" providerId="LiveId" clId="{8289885E-7C80-4081-A934-8442FE1082BA}" dt="2023-11-24T09:01:06.406" v="2600" actId="26606"/>
          <ac:spMkLst>
            <pc:docMk/>
            <pc:sldMk cId="879483596" sldId="256"/>
            <ac:spMk id="12" creationId="{8D1AD6B3-BE88-4CEB-BA17-790657CC4729}"/>
          </ac:spMkLst>
        </pc:spChg>
        <pc:spChg chg="add del">
          <ac:chgData name="Louise Ngavouka" userId="82b7e100db03190b" providerId="LiveId" clId="{8289885E-7C80-4081-A934-8442FE1082BA}" dt="2023-11-24T11:53:56.555" v="3643"/>
          <ac:spMkLst>
            <pc:docMk/>
            <pc:sldMk cId="879483596" sldId="256"/>
            <ac:spMk id="22" creationId="{C27D7A02-907B-496F-BA7E-AA3780733CA7}"/>
          </ac:spMkLst>
        </pc:spChg>
        <pc:spChg chg="add del">
          <ac:chgData name="Louise Ngavouka" userId="82b7e100db03190b" providerId="LiveId" clId="{8289885E-7C80-4081-A934-8442FE1082BA}" dt="2023-11-24T11:53:56.555" v="3643"/>
          <ac:spMkLst>
            <pc:docMk/>
            <pc:sldMk cId="879483596" sldId="256"/>
            <ac:spMk id="24" creationId="{0FBA5268-0AE7-4CAD-9537-D0EB09E76406}"/>
          </ac:spMkLst>
        </pc:spChg>
        <pc:spChg chg="add del">
          <ac:chgData name="Louise Ngavouka" userId="82b7e100db03190b" providerId="LiveId" clId="{8289885E-7C80-4081-A934-8442FE1082BA}" dt="2023-11-24T11:53:56.555" v="3643"/>
          <ac:spMkLst>
            <pc:docMk/>
            <pc:sldMk cId="879483596" sldId="256"/>
            <ac:spMk id="26" creationId="{088D065B-39DA-4077-B9CF-E489CE4C0169}"/>
          </ac:spMkLst>
        </pc:spChg>
        <pc:grpChg chg="add del">
          <ac:chgData name="Louise Ngavouka" userId="82b7e100db03190b" providerId="LiveId" clId="{8289885E-7C80-4081-A934-8442FE1082BA}" dt="2023-11-24T09:01:06.406" v="2600" actId="26606"/>
          <ac:grpSpMkLst>
            <pc:docMk/>
            <pc:sldMk cId="879483596" sldId="256"/>
            <ac:grpSpMk id="14" creationId="{89D1390B-7E13-4B4F-9CB2-391063412E54}"/>
          </ac:grpSpMkLst>
        </pc:grpChg>
        <pc:picChg chg="add del mod">
          <ac:chgData name="Louise Ngavouka" userId="82b7e100db03190b" providerId="LiveId" clId="{8289885E-7C80-4081-A934-8442FE1082BA}" dt="2023-11-24T09:01:01.646" v="2599" actId="478"/>
          <ac:picMkLst>
            <pc:docMk/>
            <pc:sldMk cId="879483596" sldId="256"/>
            <ac:picMk id="5" creationId="{2F979CF5-97D5-B284-2138-997A9BF8BCBE}"/>
          </ac:picMkLst>
        </pc:picChg>
      </pc:sldChg>
      <pc:sldChg chg="addSp delSp modSp new mod setBg delDesignElem">
        <pc:chgData name="Louise Ngavouka" userId="82b7e100db03190b" providerId="LiveId" clId="{8289885E-7C80-4081-A934-8442FE1082BA}" dt="2023-11-24T11:57:42.305" v="3673" actId="478"/>
        <pc:sldMkLst>
          <pc:docMk/>
          <pc:sldMk cId="3449894900" sldId="257"/>
        </pc:sldMkLst>
        <pc:spChg chg="mod ord">
          <ac:chgData name="Louise Ngavouka" userId="82b7e100db03190b" providerId="LiveId" clId="{8289885E-7C80-4081-A934-8442FE1082BA}" dt="2023-11-24T11:57:22.934" v="3667" actId="20577"/>
          <ac:spMkLst>
            <pc:docMk/>
            <pc:sldMk cId="3449894900" sldId="257"/>
            <ac:spMk id="2" creationId="{16366FBB-6BFA-114B-FEC4-17B2725B51EB}"/>
          </ac:spMkLst>
        </pc:spChg>
        <pc:spChg chg="del">
          <ac:chgData name="Louise Ngavouka" userId="82b7e100db03190b" providerId="LiveId" clId="{8289885E-7C80-4081-A934-8442FE1082BA}" dt="2023-11-24T08:04:51.851" v="81" actId="22"/>
          <ac:spMkLst>
            <pc:docMk/>
            <pc:sldMk cId="3449894900" sldId="257"/>
            <ac:spMk id="3" creationId="{4B500FD1-1026-7974-0C1B-61E33FABD34A}"/>
          </ac:spMkLst>
        </pc:spChg>
        <pc:spChg chg="add del">
          <ac:chgData name="Louise Ngavouka" userId="82b7e100db03190b" providerId="LiveId" clId="{8289885E-7C80-4081-A934-8442FE1082BA}" dt="2023-11-24T11:57:13.398" v="3663" actId="26606"/>
          <ac:spMkLst>
            <pc:docMk/>
            <pc:sldMk cId="3449894900" sldId="257"/>
            <ac:spMk id="7" creationId="{50A3C1AB-1153-42D2-8378-34B849C1C4B6}"/>
          </ac:spMkLst>
        </pc:spChg>
        <pc:spChg chg="add del">
          <ac:chgData name="Louise Ngavouka" userId="82b7e100db03190b" providerId="LiveId" clId="{8289885E-7C80-4081-A934-8442FE1082BA}" dt="2023-11-24T11:57:13.398" v="3663" actId="26606"/>
          <ac:spMkLst>
            <pc:docMk/>
            <pc:sldMk cId="3449894900" sldId="257"/>
            <ac:spMk id="8" creationId="{A3473CF9-37EB-43E7-89EF-D2D1C53D1DAC}"/>
          </ac:spMkLst>
        </pc:spChg>
        <pc:spChg chg="add del">
          <ac:chgData name="Louise Ngavouka" userId="82b7e100db03190b" providerId="LiveId" clId="{8289885E-7C80-4081-A934-8442FE1082BA}" dt="2023-11-24T11:57:13.398" v="3663" actId="26606"/>
          <ac:spMkLst>
            <pc:docMk/>
            <pc:sldMk cId="3449894900" sldId="257"/>
            <ac:spMk id="9" creationId="{586B4EF9-43BA-4655-A6FF-1D8E21574C95}"/>
          </ac:spMkLst>
        </pc:spChg>
        <pc:spChg chg="add del">
          <ac:chgData name="Louise Ngavouka" userId="82b7e100db03190b" providerId="LiveId" clId="{8289885E-7C80-4081-A934-8442FE1082BA}" dt="2023-11-24T11:53:56.555" v="3643"/>
          <ac:spMkLst>
            <pc:docMk/>
            <pc:sldMk cId="3449894900" sldId="257"/>
            <ac:spMk id="10" creationId="{37C89E4B-3C9F-44B9-8B86-D9E3D112D8EC}"/>
          </ac:spMkLst>
        </pc:spChg>
        <pc:spChg chg="add del">
          <ac:chgData name="Louise Ngavouka" userId="82b7e100db03190b" providerId="LiveId" clId="{8289885E-7C80-4081-A934-8442FE1082BA}" dt="2023-11-24T11:57:15.438" v="3665" actId="26606"/>
          <ac:spMkLst>
            <pc:docMk/>
            <pc:sldMk cId="3449894900" sldId="257"/>
            <ac:spMk id="11" creationId="{3AFE8227-C443-417B-BA91-520EB1EF4559}"/>
          </ac:spMkLst>
        </pc:spChg>
        <pc:spChg chg="add del">
          <ac:chgData name="Louise Ngavouka" userId="82b7e100db03190b" providerId="LiveId" clId="{8289885E-7C80-4081-A934-8442FE1082BA}" dt="2023-11-24T11:57:15.438" v="3665" actId="26606"/>
          <ac:spMkLst>
            <pc:docMk/>
            <pc:sldMk cId="3449894900" sldId="257"/>
            <ac:spMk id="13" creationId="{8D386917-135A-2D7E-B2B9-885E7A0CEF6A}"/>
          </ac:spMkLst>
        </pc:spChg>
        <pc:spChg chg="add del">
          <ac:chgData name="Louise Ngavouka" userId="82b7e100db03190b" providerId="LiveId" clId="{8289885E-7C80-4081-A934-8442FE1082BA}" dt="2023-11-24T11:57:15.438" v="3665" actId="26606"/>
          <ac:spMkLst>
            <pc:docMk/>
            <pc:sldMk cId="3449894900" sldId="257"/>
            <ac:spMk id="15" creationId="{907741FC-B544-4A6E-B831-6789D042333D}"/>
          </ac:spMkLst>
        </pc:spChg>
        <pc:spChg chg="add del">
          <ac:chgData name="Louise Ngavouka" userId="82b7e100db03190b" providerId="LiveId" clId="{8289885E-7C80-4081-A934-8442FE1082BA}" dt="2023-11-24T11:57:15.438" v="3665" actId="26606"/>
          <ac:spMkLst>
            <pc:docMk/>
            <pc:sldMk cId="3449894900" sldId="257"/>
            <ac:spMk id="16" creationId="{3F0BE7ED-7814-4273-B18A-F26CC0380380}"/>
          </ac:spMkLst>
        </pc:spChg>
        <pc:spChg chg="add">
          <ac:chgData name="Louise Ngavouka" userId="82b7e100db03190b" providerId="LiveId" clId="{8289885E-7C80-4081-A934-8442FE1082BA}" dt="2023-11-24T11:57:15.461" v="3666" actId="26606"/>
          <ac:spMkLst>
            <pc:docMk/>
            <pc:sldMk cId="3449894900" sldId="257"/>
            <ac:spMk id="18" creationId="{96CF2A2B-0745-440C-9224-C5C6A0A4286F}"/>
          </ac:spMkLst>
        </pc:spChg>
        <pc:spChg chg="add">
          <ac:chgData name="Louise Ngavouka" userId="82b7e100db03190b" providerId="LiveId" clId="{8289885E-7C80-4081-A934-8442FE1082BA}" dt="2023-11-24T11:57:15.461" v="3666" actId="26606"/>
          <ac:spMkLst>
            <pc:docMk/>
            <pc:sldMk cId="3449894900" sldId="257"/>
            <ac:spMk id="19" creationId="{75BE6D6B-84C9-4D2B-97EB-773B7369EF82}"/>
          </ac:spMkLst>
        </pc:spChg>
        <pc:spChg chg="add mod">
          <ac:chgData name="Louise Ngavouka" userId="82b7e100db03190b" providerId="LiveId" clId="{8289885E-7C80-4081-A934-8442FE1082BA}" dt="2023-11-24T11:57:25.350" v="3669"/>
          <ac:spMkLst>
            <pc:docMk/>
            <pc:sldMk cId="3449894900" sldId="257"/>
            <ac:spMk id="20" creationId="{D59642AF-BD31-88B8-6DA8-8363C6C35731}"/>
          </ac:spMkLst>
        </pc:spChg>
        <pc:picChg chg="add del mod ord">
          <ac:chgData name="Louise Ngavouka" userId="82b7e100db03190b" providerId="LiveId" clId="{8289885E-7C80-4081-A934-8442FE1082BA}" dt="2023-11-24T11:57:42.305" v="3673" actId="478"/>
          <ac:picMkLst>
            <pc:docMk/>
            <pc:sldMk cId="3449894900" sldId="257"/>
            <ac:picMk id="5" creationId="{21DFE9F8-4678-083C-FE32-0DF177D48DBC}"/>
          </ac:picMkLst>
        </pc:picChg>
        <pc:cxnChg chg="add del">
          <ac:chgData name="Louise Ngavouka" userId="82b7e100db03190b" providerId="LiveId" clId="{8289885E-7C80-4081-A934-8442FE1082BA}" dt="2023-11-24T11:53:56.555" v="3643"/>
          <ac:cxnSpMkLst>
            <pc:docMk/>
            <pc:sldMk cId="3449894900" sldId="257"/>
            <ac:cxnSpMk id="12" creationId="{AA2EAA10-076F-46BD-8F0F-B9A2FB77A85C}"/>
          </ac:cxnSpMkLst>
        </pc:cxnChg>
        <pc:cxnChg chg="add del">
          <ac:chgData name="Louise Ngavouka" userId="82b7e100db03190b" providerId="LiveId" clId="{8289885E-7C80-4081-A934-8442FE1082BA}" dt="2023-11-24T11:53:56.555" v="3643"/>
          <ac:cxnSpMkLst>
            <pc:docMk/>
            <pc:sldMk cId="3449894900" sldId="257"/>
            <ac:cxnSpMk id="14" creationId="{D891E407-403B-4764-86C9-33A56D3BCAA3}"/>
          </ac:cxnSpMkLst>
        </pc:cxnChg>
      </pc:sldChg>
      <pc:sldChg chg="modSp new mod">
        <pc:chgData name="Louise Ngavouka" userId="82b7e100db03190b" providerId="LiveId" clId="{8289885E-7C80-4081-A934-8442FE1082BA}" dt="2023-11-24T11:53:58.014" v="3644"/>
        <pc:sldMkLst>
          <pc:docMk/>
          <pc:sldMk cId="2474836561" sldId="258"/>
        </pc:sldMkLst>
        <pc:spChg chg="mod">
          <ac:chgData name="Louise Ngavouka" userId="82b7e100db03190b" providerId="LiveId" clId="{8289885E-7C80-4081-A934-8442FE1082BA}" dt="2023-11-24T11:53:58.014" v="3644"/>
          <ac:spMkLst>
            <pc:docMk/>
            <pc:sldMk cId="2474836561" sldId="258"/>
            <ac:spMk id="2" creationId="{3538DF73-CAE8-6F2B-ACC0-9FA9D0E98FAF}"/>
          </ac:spMkLst>
        </pc:spChg>
        <pc:spChg chg="mod">
          <ac:chgData name="Louise Ngavouka" userId="82b7e100db03190b" providerId="LiveId" clId="{8289885E-7C80-4081-A934-8442FE1082BA}" dt="2023-11-24T11:53:58.014" v="3644"/>
          <ac:spMkLst>
            <pc:docMk/>
            <pc:sldMk cId="2474836561" sldId="258"/>
            <ac:spMk id="3" creationId="{B665D65B-4B9C-88AA-2E15-512D46150B90}"/>
          </ac:spMkLst>
        </pc:spChg>
      </pc:sldChg>
      <pc:sldChg chg="modSp new mod">
        <pc:chgData name="Louise Ngavouka" userId="82b7e100db03190b" providerId="LiveId" clId="{8289885E-7C80-4081-A934-8442FE1082BA}" dt="2023-11-24T11:53:58.014" v="3644"/>
        <pc:sldMkLst>
          <pc:docMk/>
          <pc:sldMk cId="2734323335" sldId="259"/>
        </pc:sldMkLst>
        <pc:spChg chg="mod">
          <ac:chgData name="Louise Ngavouka" userId="82b7e100db03190b" providerId="LiveId" clId="{8289885E-7C80-4081-A934-8442FE1082BA}" dt="2023-11-24T11:53:58.014" v="3644"/>
          <ac:spMkLst>
            <pc:docMk/>
            <pc:sldMk cId="2734323335" sldId="259"/>
            <ac:spMk id="2" creationId="{84B48606-B50C-7E03-20EB-CD4D4AC5734F}"/>
          </ac:spMkLst>
        </pc:spChg>
        <pc:spChg chg="mod">
          <ac:chgData name="Louise Ngavouka" userId="82b7e100db03190b" providerId="LiveId" clId="{8289885E-7C80-4081-A934-8442FE1082BA}" dt="2023-11-24T11:53:58.014" v="3644"/>
          <ac:spMkLst>
            <pc:docMk/>
            <pc:sldMk cId="2734323335" sldId="259"/>
            <ac:spMk id="3" creationId="{8BFA3414-58C1-C027-1722-C4DCAFDD66B6}"/>
          </ac:spMkLst>
        </pc:spChg>
      </pc:sldChg>
      <pc:sldChg chg="modSp new mod">
        <pc:chgData name="Louise Ngavouka" userId="82b7e100db03190b" providerId="LiveId" clId="{8289885E-7C80-4081-A934-8442FE1082BA}" dt="2023-11-24T11:53:58.014" v="3644"/>
        <pc:sldMkLst>
          <pc:docMk/>
          <pc:sldMk cId="2645661887" sldId="260"/>
        </pc:sldMkLst>
        <pc:spChg chg="mod">
          <ac:chgData name="Louise Ngavouka" userId="82b7e100db03190b" providerId="LiveId" clId="{8289885E-7C80-4081-A934-8442FE1082BA}" dt="2023-11-24T11:53:58.014" v="3644"/>
          <ac:spMkLst>
            <pc:docMk/>
            <pc:sldMk cId="2645661887" sldId="260"/>
            <ac:spMk id="2" creationId="{A1DAAC1A-609A-8602-F73B-E37B01A93A89}"/>
          </ac:spMkLst>
        </pc:spChg>
        <pc:spChg chg="mod">
          <ac:chgData name="Louise Ngavouka" userId="82b7e100db03190b" providerId="LiveId" clId="{8289885E-7C80-4081-A934-8442FE1082BA}" dt="2023-11-24T08:36:17.349" v="1848" actId="20577"/>
          <ac:spMkLst>
            <pc:docMk/>
            <pc:sldMk cId="2645661887" sldId="260"/>
            <ac:spMk id="3" creationId="{FCD1A991-F9D6-8282-D721-6B9FFA1E6F05}"/>
          </ac:spMkLst>
        </pc:spChg>
      </pc:sldChg>
      <pc:sldChg chg="modSp new mod">
        <pc:chgData name="Louise Ngavouka" userId="82b7e100db03190b" providerId="LiveId" clId="{8289885E-7C80-4081-A934-8442FE1082BA}" dt="2023-11-24T11:53:58.014" v="3644"/>
        <pc:sldMkLst>
          <pc:docMk/>
          <pc:sldMk cId="1658491630" sldId="261"/>
        </pc:sldMkLst>
        <pc:spChg chg="mod">
          <ac:chgData name="Louise Ngavouka" userId="82b7e100db03190b" providerId="LiveId" clId="{8289885E-7C80-4081-A934-8442FE1082BA}" dt="2023-11-24T11:53:58.014" v="3644"/>
          <ac:spMkLst>
            <pc:docMk/>
            <pc:sldMk cId="1658491630" sldId="261"/>
            <ac:spMk id="2" creationId="{CDAB9941-C198-A943-437E-250A3D17B62D}"/>
          </ac:spMkLst>
        </pc:spChg>
        <pc:spChg chg="mod">
          <ac:chgData name="Louise Ngavouka" userId="82b7e100db03190b" providerId="LiveId" clId="{8289885E-7C80-4081-A934-8442FE1082BA}" dt="2023-11-24T11:53:58.014" v="3644"/>
          <ac:spMkLst>
            <pc:docMk/>
            <pc:sldMk cId="1658491630" sldId="261"/>
            <ac:spMk id="3" creationId="{06606EF8-638C-2E11-0FB6-B4F5145AED63}"/>
          </ac:spMkLst>
        </pc:spChg>
      </pc:sldChg>
      <pc:sldChg chg="modSp new mod">
        <pc:chgData name="Louise Ngavouka" userId="82b7e100db03190b" providerId="LiveId" clId="{8289885E-7C80-4081-A934-8442FE1082BA}" dt="2023-11-24T11:53:58.014" v="3644"/>
        <pc:sldMkLst>
          <pc:docMk/>
          <pc:sldMk cId="1613204385" sldId="262"/>
        </pc:sldMkLst>
        <pc:spChg chg="mod">
          <ac:chgData name="Louise Ngavouka" userId="82b7e100db03190b" providerId="LiveId" clId="{8289885E-7C80-4081-A934-8442FE1082BA}" dt="2023-11-24T11:53:58.014" v="3644"/>
          <ac:spMkLst>
            <pc:docMk/>
            <pc:sldMk cId="1613204385" sldId="262"/>
            <ac:spMk id="2" creationId="{F6BF450E-F0C8-45F1-7DE6-9BC8FA2B3692}"/>
          </ac:spMkLst>
        </pc:spChg>
        <pc:spChg chg="mod">
          <ac:chgData name="Louise Ngavouka" userId="82b7e100db03190b" providerId="LiveId" clId="{8289885E-7C80-4081-A934-8442FE1082BA}" dt="2023-11-24T11:53:58.014" v="3644"/>
          <ac:spMkLst>
            <pc:docMk/>
            <pc:sldMk cId="1613204385" sldId="262"/>
            <ac:spMk id="3" creationId="{9C3D7763-9952-9A13-631A-03E6CC122CB7}"/>
          </ac:spMkLst>
        </pc:spChg>
      </pc:sldChg>
      <pc:sldChg chg="modSp new mod">
        <pc:chgData name="Louise Ngavouka" userId="82b7e100db03190b" providerId="LiveId" clId="{8289885E-7C80-4081-A934-8442FE1082BA}" dt="2023-11-24T11:53:58.014" v="3644"/>
        <pc:sldMkLst>
          <pc:docMk/>
          <pc:sldMk cId="2966020656" sldId="263"/>
        </pc:sldMkLst>
        <pc:spChg chg="mod">
          <ac:chgData name="Louise Ngavouka" userId="82b7e100db03190b" providerId="LiveId" clId="{8289885E-7C80-4081-A934-8442FE1082BA}" dt="2023-11-24T11:53:58.014" v="3644"/>
          <ac:spMkLst>
            <pc:docMk/>
            <pc:sldMk cId="2966020656" sldId="263"/>
            <ac:spMk id="2" creationId="{52774904-6688-656D-8607-94174E31E8BF}"/>
          </ac:spMkLst>
        </pc:spChg>
        <pc:spChg chg="mod">
          <ac:chgData name="Louise Ngavouka" userId="82b7e100db03190b" providerId="LiveId" clId="{8289885E-7C80-4081-A934-8442FE1082BA}" dt="2023-11-24T11:53:58.014" v="3644"/>
          <ac:spMkLst>
            <pc:docMk/>
            <pc:sldMk cId="2966020656" sldId="263"/>
            <ac:spMk id="3" creationId="{FA4BB0A4-D1C2-0440-3552-48AC30875B78}"/>
          </ac:spMkLst>
        </pc:spChg>
      </pc:sldChg>
      <pc:sldChg chg="addSp delSp modSp new mod">
        <pc:chgData name="Louise Ngavouka" userId="82b7e100db03190b" providerId="LiveId" clId="{8289885E-7C80-4081-A934-8442FE1082BA}" dt="2023-11-24T11:53:58.014" v="3644"/>
        <pc:sldMkLst>
          <pc:docMk/>
          <pc:sldMk cId="763978454" sldId="264"/>
        </pc:sldMkLst>
        <pc:spChg chg="mod">
          <ac:chgData name="Louise Ngavouka" userId="82b7e100db03190b" providerId="LiveId" clId="{8289885E-7C80-4081-A934-8442FE1082BA}" dt="2023-11-24T11:53:58.014" v="3644"/>
          <ac:spMkLst>
            <pc:docMk/>
            <pc:sldMk cId="763978454" sldId="264"/>
            <ac:spMk id="2" creationId="{857D5DC4-AA7C-DDCD-9721-EDD892E8B4FE}"/>
          </ac:spMkLst>
        </pc:spChg>
        <pc:spChg chg="del mod">
          <ac:chgData name="Louise Ngavouka" userId="82b7e100db03190b" providerId="LiveId" clId="{8289885E-7C80-4081-A934-8442FE1082BA}" dt="2023-11-24T11:45:46.974" v="3344"/>
          <ac:spMkLst>
            <pc:docMk/>
            <pc:sldMk cId="763978454" sldId="264"/>
            <ac:spMk id="3" creationId="{4BD46849-8E92-5329-97F7-F079372365F8}"/>
          </ac:spMkLst>
        </pc:spChg>
        <pc:picChg chg="add mod">
          <ac:chgData name="Louise Ngavouka" userId="82b7e100db03190b" providerId="LiveId" clId="{8289885E-7C80-4081-A934-8442FE1082BA}" dt="2023-11-24T11:46:01.222" v="3349" actId="1076"/>
          <ac:picMkLst>
            <pc:docMk/>
            <pc:sldMk cId="763978454" sldId="264"/>
            <ac:picMk id="4" creationId="{B7E2D0E8-FA38-7C94-7524-8525547A25DF}"/>
          </ac:picMkLst>
        </pc:picChg>
        <pc:picChg chg="add mod">
          <ac:chgData name="Louise Ngavouka" userId="82b7e100db03190b" providerId="LiveId" clId="{8289885E-7C80-4081-A934-8442FE1082BA}" dt="2023-11-24T08:55:54.265" v="2567" actId="14100"/>
          <ac:picMkLst>
            <pc:docMk/>
            <pc:sldMk cId="763978454" sldId="264"/>
            <ac:picMk id="5" creationId="{7C6B027D-D6EA-7E2D-97DA-778D37A430D0}"/>
          </ac:picMkLst>
        </pc:picChg>
        <pc:picChg chg="add mod ord">
          <ac:chgData name="Louise Ngavouka" userId="82b7e100db03190b" providerId="LiveId" clId="{8289885E-7C80-4081-A934-8442FE1082BA}" dt="2023-11-24T08:56:54.568" v="2578" actId="1076"/>
          <ac:picMkLst>
            <pc:docMk/>
            <pc:sldMk cId="763978454" sldId="264"/>
            <ac:picMk id="7" creationId="{A55F627F-6269-0964-A10E-B36B6660A4FA}"/>
          </ac:picMkLst>
        </pc:picChg>
        <pc:picChg chg="add mod ord">
          <ac:chgData name="Louise Ngavouka" userId="82b7e100db03190b" providerId="LiveId" clId="{8289885E-7C80-4081-A934-8442FE1082BA}" dt="2023-11-24T09:00:05.783" v="2591" actId="166"/>
          <ac:picMkLst>
            <pc:docMk/>
            <pc:sldMk cId="763978454" sldId="264"/>
            <ac:picMk id="9" creationId="{0779C21E-FBD9-C00F-523A-5B5CCBEA36E8}"/>
          </ac:picMkLst>
        </pc:picChg>
        <pc:picChg chg="add mod">
          <ac:chgData name="Louise Ngavouka" userId="82b7e100db03190b" providerId="LiveId" clId="{8289885E-7C80-4081-A934-8442FE1082BA}" dt="2023-11-24T09:00:12.675" v="2592" actId="1076"/>
          <ac:picMkLst>
            <pc:docMk/>
            <pc:sldMk cId="763978454" sldId="264"/>
            <ac:picMk id="11" creationId="{61D12864-CA24-DBAA-F6D8-6E7685895D44}"/>
          </ac:picMkLst>
        </pc:picChg>
        <pc:picChg chg="add mod">
          <ac:chgData name="Louise Ngavouka" userId="82b7e100db03190b" providerId="LiveId" clId="{8289885E-7C80-4081-A934-8442FE1082BA}" dt="2023-11-24T11:46:05.275" v="3350" actId="14100"/>
          <ac:picMkLst>
            <pc:docMk/>
            <pc:sldMk cId="763978454" sldId="264"/>
            <ac:picMk id="1026" creationId="{08032EA3-A67B-7D1B-4923-D30B0D403FD4}"/>
          </ac:picMkLst>
        </pc:picChg>
      </pc:sldChg>
      <pc:sldChg chg="modSp new mod">
        <pc:chgData name="Louise Ngavouka" userId="82b7e100db03190b" providerId="LiveId" clId="{8289885E-7C80-4081-A934-8442FE1082BA}" dt="2023-11-24T11:53:58.014" v="3644"/>
        <pc:sldMkLst>
          <pc:docMk/>
          <pc:sldMk cId="2734823643" sldId="265"/>
        </pc:sldMkLst>
        <pc:spChg chg="mod">
          <ac:chgData name="Louise Ngavouka" userId="82b7e100db03190b" providerId="LiveId" clId="{8289885E-7C80-4081-A934-8442FE1082BA}" dt="2023-11-24T11:53:58.014" v="3644"/>
          <ac:spMkLst>
            <pc:docMk/>
            <pc:sldMk cId="2734823643" sldId="265"/>
            <ac:spMk id="2" creationId="{D29E6C10-7CCB-FCB1-F048-884EB0DF4994}"/>
          </ac:spMkLst>
        </pc:spChg>
        <pc:spChg chg="mod">
          <ac:chgData name="Louise Ngavouka" userId="82b7e100db03190b" providerId="LiveId" clId="{8289885E-7C80-4081-A934-8442FE1082BA}" dt="2023-11-24T11:53:58.014" v="3644"/>
          <ac:spMkLst>
            <pc:docMk/>
            <pc:sldMk cId="2734823643" sldId="265"/>
            <ac:spMk id="3" creationId="{C145A343-03DF-92DF-CB31-8252DB77E97E}"/>
          </ac:spMkLst>
        </pc:spChg>
      </pc:sldChg>
      <pc:sldChg chg="modSp add mod">
        <pc:chgData name="Louise Ngavouka" userId="82b7e100db03190b" providerId="LiveId" clId="{8289885E-7C80-4081-A934-8442FE1082BA}" dt="2023-11-24T11:53:58.014" v="3644"/>
        <pc:sldMkLst>
          <pc:docMk/>
          <pc:sldMk cId="645493260" sldId="266"/>
        </pc:sldMkLst>
        <pc:spChg chg="mod">
          <ac:chgData name="Louise Ngavouka" userId="82b7e100db03190b" providerId="LiveId" clId="{8289885E-7C80-4081-A934-8442FE1082BA}" dt="2023-11-24T11:53:58.014" v="3644"/>
          <ac:spMkLst>
            <pc:docMk/>
            <pc:sldMk cId="645493260" sldId="266"/>
            <ac:spMk id="2" creationId="{52774904-6688-656D-8607-94174E31E8BF}"/>
          </ac:spMkLst>
        </pc:spChg>
        <pc:spChg chg="mod">
          <ac:chgData name="Louise Ngavouka" userId="82b7e100db03190b" providerId="LiveId" clId="{8289885E-7C80-4081-A934-8442FE1082BA}" dt="2023-11-24T11:53:58.014" v="3644"/>
          <ac:spMkLst>
            <pc:docMk/>
            <pc:sldMk cId="645493260" sldId="266"/>
            <ac:spMk id="3" creationId="{FA4BB0A4-D1C2-0440-3552-48AC30875B78}"/>
          </ac:spMkLst>
        </pc:spChg>
      </pc:sldChg>
      <pc:sldChg chg="modSp new mod">
        <pc:chgData name="Louise Ngavouka" userId="82b7e100db03190b" providerId="LiveId" clId="{8289885E-7C80-4081-A934-8442FE1082BA}" dt="2023-11-24T11:59:31.800" v="3716" actId="115"/>
        <pc:sldMkLst>
          <pc:docMk/>
          <pc:sldMk cId="3493625408" sldId="267"/>
        </pc:sldMkLst>
        <pc:spChg chg="mod">
          <ac:chgData name="Louise Ngavouka" userId="82b7e100db03190b" providerId="LiveId" clId="{8289885E-7C80-4081-A934-8442FE1082BA}" dt="2023-11-24T11:53:58.014" v="3644"/>
          <ac:spMkLst>
            <pc:docMk/>
            <pc:sldMk cId="3493625408" sldId="267"/>
            <ac:spMk id="2" creationId="{34C0D684-2A71-76BC-1685-18CA476C4EC8}"/>
          </ac:spMkLst>
        </pc:spChg>
        <pc:spChg chg="mod">
          <ac:chgData name="Louise Ngavouka" userId="82b7e100db03190b" providerId="LiveId" clId="{8289885E-7C80-4081-A934-8442FE1082BA}" dt="2023-11-24T11:59:31.800" v="3716" actId="115"/>
          <ac:spMkLst>
            <pc:docMk/>
            <pc:sldMk cId="3493625408" sldId="267"/>
            <ac:spMk id="3" creationId="{3F20A574-2DAB-A3B5-36D1-0553B6C056A3}"/>
          </ac:spMkLst>
        </pc:spChg>
      </pc:sldChg>
      <pc:sldChg chg="modSp new mod">
        <pc:chgData name="Louise Ngavouka" userId="82b7e100db03190b" providerId="LiveId" clId="{8289885E-7C80-4081-A934-8442FE1082BA}" dt="2023-11-24T11:53:58.014" v="3644"/>
        <pc:sldMkLst>
          <pc:docMk/>
          <pc:sldMk cId="3340184527" sldId="268"/>
        </pc:sldMkLst>
        <pc:spChg chg="mod">
          <ac:chgData name="Louise Ngavouka" userId="82b7e100db03190b" providerId="LiveId" clId="{8289885E-7C80-4081-A934-8442FE1082BA}" dt="2023-11-24T11:53:58.014" v="3644"/>
          <ac:spMkLst>
            <pc:docMk/>
            <pc:sldMk cId="3340184527" sldId="268"/>
            <ac:spMk id="2" creationId="{D934D963-C15D-A002-6FFA-5E00874B6D4A}"/>
          </ac:spMkLst>
        </pc:spChg>
        <pc:spChg chg="mod">
          <ac:chgData name="Louise Ngavouka" userId="82b7e100db03190b" providerId="LiveId" clId="{8289885E-7C80-4081-A934-8442FE1082BA}" dt="2023-11-24T11:52:08.607" v="3639" actId="6549"/>
          <ac:spMkLst>
            <pc:docMk/>
            <pc:sldMk cId="3340184527" sldId="268"/>
            <ac:spMk id="3" creationId="{879F77B5-D319-F3A1-8EE8-5D983EA55F19}"/>
          </ac:spMkLst>
        </pc:spChg>
      </pc:sldChg>
      <pc:sldChg chg="addSp delSp modSp new del mod">
        <pc:chgData name="Louise Ngavouka" userId="82b7e100db03190b" providerId="LiveId" clId="{8289885E-7C80-4081-A934-8442FE1082BA}" dt="2023-11-30T09:43:49.715" v="3723" actId="47"/>
        <pc:sldMkLst>
          <pc:docMk/>
          <pc:sldMk cId="4024750838" sldId="269"/>
        </pc:sldMkLst>
        <pc:spChg chg="del">
          <ac:chgData name="Louise Ngavouka" userId="82b7e100db03190b" providerId="LiveId" clId="{8289885E-7C80-4081-A934-8442FE1082BA}" dt="2023-11-30T09:17:25.723" v="3718" actId="22"/>
          <ac:spMkLst>
            <pc:docMk/>
            <pc:sldMk cId="4024750838" sldId="269"/>
            <ac:spMk id="3" creationId="{4C19AD4B-92CD-1B4B-7200-DEFC6ED26B7E}"/>
          </ac:spMkLst>
        </pc:spChg>
        <pc:spChg chg="add mod">
          <ac:chgData name="Louise Ngavouka" userId="82b7e100db03190b" providerId="LiveId" clId="{8289885E-7C80-4081-A934-8442FE1082BA}" dt="2023-11-30T09:43:47.483" v="3722" actId="478"/>
          <ac:spMkLst>
            <pc:docMk/>
            <pc:sldMk cId="4024750838" sldId="269"/>
            <ac:spMk id="7" creationId="{E2CDC43F-EDEB-27D6-91C5-B5392F1A5538}"/>
          </ac:spMkLst>
        </pc:spChg>
        <pc:picChg chg="add del mod ord">
          <ac:chgData name="Louise Ngavouka" userId="82b7e100db03190b" providerId="LiveId" clId="{8289885E-7C80-4081-A934-8442FE1082BA}" dt="2023-11-30T09:43:47.483" v="3722" actId="478"/>
          <ac:picMkLst>
            <pc:docMk/>
            <pc:sldMk cId="4024750838" sldId="269"/>
            <ac:picMk id="5" creationId="{DF768315-2ABD-AB36-64AE-5CB1D5D20D6F}"/>
          </ac:picMkLst>
        </pc:picChg>
      </pc:sldChg>
      <pc:sldMasterChg chg="setBg">
        <pc:chgData name="Louise Ngavouka" userId="82b7e100db03190b" providerId="LiveId" clId="{8289885E-7C80-4081-A934-8442FE1082BA}" dt="2023-11-24T11:54:09.068" v="3645"/>
        <pc:sldMasterMkLst>
          <pc:docMk/>
          <pc:sldMasterMk cId="3369968321" sldId="2147483672"/>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42E0D1D-608F-42C2-8FF9-2DC718B6B96B}" type="datetimeFigureOut">
              <a:rPr lang="fr-FR" smtClean="0"/>
              <a:t>30/11/2023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122011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2E0D1D-608F-42C2-8FF9-2DC718B6B96B}" type="datetimeFigureOut">
              <a:rPr lang="fr-FR" smtClean="0"/>
              <a:t>30/11/2023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389149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2E0D1D-608F-42C2-8FF9-2DC718B6B96B}" type="datetimeFigureOut">
              <a:rPr lang="fr-FR" smtClean="0"/>
              <a:t>30/11/2023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253502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2E0D1D-608F-42C2-8FF9-2DC718B6B96B}" type="datetimeFigureOut">
              <a:rPr lang="fr-FR" smtClean="0"/>
              <a:t>30/11/2023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1249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42E0D1D-608F-42C2-8FF9-2DC718B6B96B}" type="datetimeFigureOut">
              <a:rPr lang="fr-FR" smtClean="0"/>
              <a:t>30/11/2023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285977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42E0D1D-608F-42C2-8FF9-2DC718B6B96B}" type="datetimeFigureOut">
              <a:rPr lang="fr-FR" smtClean="0"/>
              <a:t>30/11/2023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52519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42E0D1D-608F-42C2-8FF9-2DC718B6B96B}" type="datetimeFigureOut">
              <a:rPr lang="fr-FR" smtClean="0"/>
              <a:t>30/11/2023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87712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42E0D1D-608F-42C2-8FF9-2DC718B6B96B}" type="datetimeFigureOut">
              <a:rPr lang="fr-FR" smtClean="0"/>
              <a:t>30/11/2023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321117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E0D1D-608F-42C2-8FF9-2DC718B6B96B}" type="datetimeFigureOut">
              <a:rPr lang="fr-FR" smtClean="0"/>
              <a:t>30/11/2023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148569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42E0D1D-608F-42C2-8FF9-2DC718B6B96B}" type="datetimeFigureOut">
              <a:rPr lang="fr-FR" smtClean="0"/>
              <a:t>30/11/2023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253362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42E0D1D-608F-42C2-8FF9-2DC718B6B96B}" type="datetimeFigureOut">
              <a:rPr lang="fr-FR" smtClean="0"/>
              <a:t>30/11/2023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314A60-2C36-44D6-A4C0-EA3796F423FC}" type="slidenum">
              <a:rPr lang="fr-FR" smtClean="0"/>
              <a:t>‹N°›</a:t>
            </a:fld>
            <a:endParaRPr lang="fr-FR"/>
          </a:p>
        </p:txBody>
      </p:sp>
    </p:spTree>
    <p:extLst>
      <p:ext uri="{BB962C8B-B14F-4D97-AF65-F5344CB8AC3E}">
        <p14:creationId xmlns:p14="http://schemas.microsoft.com/office/powerpoint/2010/main" val="258016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E0D1D-608F-42C2-8FF9-2DC718B6B96B}" type="datetimeFigureOut">
              <a:rPr lang="fr-FR" smtClean="0"/>
              <a:t>30/11/2023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14A60-2C36-44D6-A4C0-EA3796F423FC}" type="slidenum">
              <a:rPr lang="fr-FR" smtClean="0"/>
              <a:t>‹N°›</a:t>
            </a:fld>
            <a:endParaRPr lang="fr-FR"/>
          </a:p>
        </p:txBody>
      </p:sp>
    </p:spTree>
    <p:extLst>
      <p:ext uri="{BB962C8B-B14F-4D97-AF65-F5344CB8AC3E}">
        <p14:creationId xmlns:p14="http://schemas.microsoft.com/office/powerpoint/2010/main" val="33699683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jpe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en biseau 3">
            <a:extLst>
              <a:ext uri="{FF2B5EF4-FFF2-40B4-BE49-F238E27FC236}">
                <a16:creationId xmlns:a16="http://schemas.microsoft.com/office/drawing/2014/main" id="{1CA3B34E-8F0B-68E8-7643-BA6207932BE7}"/>
              </a:ext>
            </a:extLst>
          </p:cNvPr>
          <p:cNvSpPr/>
          <p:nvPr/>
        </p:nvSpPr>
        <p:spPr>
          <a:xfrm>
            <a:off x="2377440" y="2849078"/>
            <a:ext cx="7382577" cy="1771048"/>
          </a:xfrm>
          <a:prstGeom prst="bevel">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7FA2665-7A50-50B4-3C9B-577892745C2C}"/>
              </a:ext>
            </a:extLst>
          </p:cNvPr>
          <p:cNvSpPr>
            <a:spLocks noGrp="1"/>
          </p:cNvSpPr>
          <p:nvPr>
            <p:ph type="ctrTitle"/>
          </p:nvPr>
        </p:nvSpPr>
        <p:spPr>
          <a:xfrm>
            <a:off x="2659529" y="2085788"/>
            <a:ext cx="6884895" cy="1496649"/>
          </a:xfrm>
        </p:spPr>
        <p:txBody>
          <a:bodyPr anchor="b">
            <a:normAutofit/>
          </a:bodyPr>
          <a:lstStyle/>
          <a:p>
            <a:r>
              <a:rPr lang="fr-FR" sz="3200" b="1" dirty="0">
                <a:solidFill>
                  <a:schemeClr val="bg1"/>
                </a:solidFill>
                <a:latin typeface="Georgia" panose="02040502050405020303" pitchFamily="18" charset="0"/>
              </a:rPr>
              <a:t>Qu’est-ce qu’une œuvre d’art </a:t>
            </a:r>
            <a:r>
              <a:rPr lang="fr-FR" sz="3200" dirty="0">
                <a:solidFill>
                  <a:schemeClr val="bg1"/>
                </a:solidFill>
                <a:latin typeface="Georgia" panose="02040502050405020303" pitchFamily="18" charset="0"/>
              </a:rPr>
              <a:t>?</a:t>
            </a:r>
          </a:p>
        </p:txBody>
      </p:sp>
      <p:sp>
        <p:nvSpPr>
          <p:cNvPr id="3" name="Sous-titre 2">
            <a:extLst>
              <a:ext uri="{FF2B5EF4-FFF2-40B4-BE49-F238E27FC236}">
                <a16:creationId xmlns:a16="http://schemas.microsoft.com/office/drawing/2014/main" id="{610BAE50-3F30-CEE2-2699-9D857B7C00A1}"/>
              </a:ext>
            </a:extLst>
          </p:cNvPr>
          <p:cNvSpPr>
            <a:spLocks noGrp="1"/>
          </p:cNvSpPr>
          <p:nvPr>
            <p:ph type="subTitle" idx="1"/>
          </p:nvPr>
        </p:nvSpPr>
        <p:spPr>
          <a:xfrm>
            <a:off x="3048000" y="3948056"/>
            <a:ext cx="6096000" cy="830134"/>
          </a:xfrm>
        </p:spPr>
        <p:txBody>
          <a:bodyPr anchor="t">
            <a:normAutofit/>
          </a:bodyPr>
          <a:lstStyle/>
          <a:p>
            <a:pPr lvl="1"/>
            <a:r>
              <a:rPr lang="fr-FR" b="1" dirty="0">
                <a:solidFill>
                  <a:schemeClr val="bg1"/>
                </a:solidFill>
                <a:latin typeface="Georgia" panose="02040502050405020303" pitchFamily="18" charset="0"/>
              </a:rPr>
              <a:t>INTRODUCTION AU CHAPITRE 4</a:t>
            </a:r>
          </a:p>
        </p:txBody>
      </p:sp>
    </p:spTree>
    <p:extLst>
      <p:ext uri="{BB962C8B-B14F-4D97-AF65-F5344CB8AC3E}">
        <p14:creationId xmlns:p14="http://schemas.microsoft.com/office/powerpoint/2010/main" val="87948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74904-6688-656D-8607-94174E31E8BF}"/>
              </a:ext>
            </a:extLst>
          </p:cNvPr>
          <p:cNvSpPr>
            <a:spLocks noGrp="1"/>
          </p:cNvSpPr>
          <p:nvPr>
            <p:ph type="title"/>
          </p:nvPr>
        </p:nvSpPr>
        <p:spPr/>
        <p:txBody>
          <a:bodyPr>
            <a:normAutofit fontScale="90000"/>
          </a:bodyPr>
          <a:lstStyle/>
          <a:p>
            <a:br>
              <a:rPr lang="fr-FR" dirty="0">
                <a:latin typeface="Georgia" panose="02040502050405020303" pitchFamily="18" charset="0"/>
              </a:rPr>
            </a:br>
            <a:r>
              <a:rPr lang="fr-FR" b="1" dirty="0">
                <a:latin typeface="Georgia" panose="02040502050405020303" pitchFamily="18" charset="0"/>
              </a:rPr>
              <a:t>Critères pour identifier ce qui relève de l’art et ce qui n’en relève pas ? </a:t>
            </a:r>
            <a:br>
              <a:rPr lang="fr-FR" dirty="0">
                <a:latin typeface="Georgia" panose="02040502050405020303" pitchFamily="18" charset="0"/>
              </a:rPr>
            </a:br>
            <a:endParaRPr lang="fr-FR" dirty="0"/>
          </a:p>
        </p:txBody>
      </p:sp>
      <p:sp>
        <p:nvSpPr>
          <p:cNvPr id="3" name="Espace réservé du contenu 2">
            <a:extLst>
              <a:ext uri="{FF2B5EF4-FFF2-40B4-BE49-F238E27FC236}">
                <a16:creationId xmlns:a16="http://schemas.microsoft.com/office/drawing/2014/main" id="{FA4BB0A4-D1C2-0440-3552-48AC30875B78}"/>
              </a:ext>
            </a:extLst>
          </p:cNvPr>
          <p:cNvSpPr>
            <a:spLocks noGrp="1"/>
          </p:cNvSpPr>
          <p:nvPr>
            <p:ph idx="1"/>
          </p:nvPr>
        </p:nvSpPr>
        <p:spPr/>
        <p:txBody>
          <a:bodyPr>
            <a:normAutofit fontScale="62500" lnSpcReduction="20000"/>
          </a:bodyPr>
          <a:lstStyle/>
          <a:p>
            <a:pPr>
              <a:buFont typeface="Wingdings" panose="05000000000000000000" pitchFamily="2" charset="2"/>
              <a:buChar char="v"/>
            </a:pPr>
            <a:r>
              <a:rPr lang="fr-FR" sz="4500" dirty="0">
                <a:latin typeface="Georgia" panose="02040502050405020303" pitchFamily="18" charset="0"/>
              </a:rPr>
              <a:t>Critères objectifs :</a:t>
            </a:r>
          </a:p>
          <a:p>
            <a:pPr marL="0" indent="0">
              <a:buNone/>
            </a:pPr>
            <a:r>
              <a:rPr lang="fr-FR" dirty="0">
                <a:latin typeface="Georgia" panose="02040502050405020303" pitchFamily="18" charset="0"/>
              </a:rPr>
              <a:t>_ Le mode de production doit être artisanal </a:t>
            </a:r>
          </a:p>
          <a:p>
            <a:pPr marL="0" indent="0">
              <a:buNone/>
            </a:pPr>
            <a:r>
              <a:rPr lang="fr-FR" dirty="0">
                <a:latin typeface="Georgia" panose="02040502050405020303" pitchFamily="18" charset="0"/>
              </a:rPr>
              <a:t>		</a:t>
            </a:r>
            <a:r>
              <a:rPr lang="fr-FR" u="sng" dirty="0">
                <a:latin typeface="Georgia" panose="02040502050405020303" pitchFamily="18" charset="0"/>
              </a:rPr>
              <a:t>Problème</a:t>
            </a:r>
            <a:r>
              <a:rPr lang="fr-FR" dirty="0">
                <a:latin typeface="Georgia" panose="02040502050405020303" pitchFamily="18" charset="0"/>
              </a:rPr>
              <a:t> : les </a:t>
            </a:r>
            <a:r>
              <a:rPr lang="fr-FR" dirty="0" err="1">
                <a:latin typeface="Georgia" panose="02040502050405020303" pitchFamily="18" charset="0"/>
              </a:rPr>
              <a:t>ready</a:t>
            </a:r>
            <a:r>
              <a:rPr lang="fr-FR" dirty="0">
                <a:latin typeface="Georgia" panose="02040502050405020303" pitchFamily="18" charset="0"/>
              </a:rPr>
              <a:t> made de Duchamp, pas fabrication personnelle</a:t>
            </a:r>
          </a:p>
          <a:p>
            <a:pPr marL="0" indent="0">
              <a:buNone/>
            </a:pPr>
            <a:r>
              <a:rPr lang="fr-FR" dirty="0">
                <a:latin typeface="Georgia" panose="02040502050405020303" pitchFamily="18" charset="0"/>
              </a:rPr>
              <a:t>_ L’œuvre doit être produite par un artiste</a:t>
            </a:r>
          </a:p>
          <a:p>
            <a:pPr marL="0" indent="0">
              <a:buNone/>
            </a:pPr>
            <a:r>
              <a:rPr lang="fr-FR" dirty="0">
                <a:latin typeface="Georgia" panose="02040502050405020303" pitchFamily="18" charset="0"/>
              </a:rPr>
              <a:t>		</a:t>
            </a:r>
            <a:r>
              <a:rPr lang="fr-FR" u="sng" dirty="0">
                <a:latin typeface="Georgia" panose="02040502050405020303" pitchFamily="18" charset="0"/>
              </a:rPr>
              <a:t>Problème</a:t>
            </a:r>
            <a:r>
              <a:rPr lang="fr-FR" dirty="0">
                <a:latin typeface="Georgia" panose="02040502050405020303" pitchFamily="18" charset="0"/>
              </a:rPr>
              <a:t> : difficile de savoir ce qui fait l'artiste, un diplôme ? Une pratique ? Une 				reconnaissance sociale ? </a:t>
            </a:r>
          </a:p>
          <a:p>
            <a:pPr marL="0" indent="0">
              <a:buNone/>
            </a:pPr>
            <a:r>
              <a:rPr lang="fr-FR" dirty="0">
                <a:latin typeface="Georgia" panose="02040502050405020303" pitchFamily="18" charset="0"/>
              </a:rPr>
              <a:t>			= Cercle vicieux : seul l'artiste fait des œuvres d'arts, mais ce sont aussi les 			œuvres qui font l'artiste. </a:t>
            </a:r>
          </a:p>
          <a:p>
            <a:pPr marL="0" indent="0">
              <a:buNone/>
            </a:pPr>
            <a:r>
              <a:rPr lang="fr-FR" dirty="0">
                <a:latin typeface="Georgia" panose="02040502050405020303" pitchFamily="18" charset="0"/>
              </a:rPr>
              <a:t>_ L’</a:t>
            </a:r>
            <a:r>
              <a:rPr lang="fr-FR" dirty="0" err="1">
                <a:latin typeface="Georgia" panose="02040502050405020303" pitchFamily="18" charset="0"/>
              </a:rPr>
              <a:t>oeuvre</a:t>
            </a:r>
            <a:r>
              <a:rPr lang="fr-FR" dirty="0">
                <a:latin typeface="Georgia" panose="02040502050405020303" pitchFamily="18" charset="0"/>
              </a:rPr>
              <a:t> doit être dépourvue de fonction = inutile (rapport contemplatif). </a:t>
            </a:r>
          </a:p>
          <a:p>
            <a:pPr marL="0" indent="0">
              <a:buNone/>
            </a:pPr>
            <a:r>
              <a:rPr lang="fr-FR" dirty="0">
                <a:latin typeface="Georgia" panose="02040502050405020303" pitchFamily="18" charset="0"/>
              </a:rPr>
              <a:t>		</a:t>
            </a:r>
            <a:r>
              <a:rPr lang="fr-FR" u="sng" dirty="0">
                <a:latin typeface="Georgia" panose="02040502050405020303" pitchFamily="18" charset="0"/>
              </a:rPr>
              <a:t>Problème</a:t>
            </a:r>
            <a:r>
              <a:rPr lang="fr-FR" dirty="0">
                <a:latin typeface="Georgia" panose="02040502050405020303" pitchFamily="18" charset="0"/>
              </a:rPr>
              <a:t> : l'art a aussi une fonction sociale, spirituelle et même politique parfois. </a:t>
            </a:r>
          </a:p>
          <a:p>
            <a:pPr marL="0" indent="0">
              <a:buNone/>
            </a:pPr>
            <a:r>
              <a:rPr lang="fr-FR" dirty="0">
                <a:latin typeface="Georgia" panose="02040502050405020303" pitchFamily="18" charset="0"/>
              </a:rPr>
              <a:t>_ L'objet d'art doit être unique </a:t>
            </a:r>
          </a:p>
          <a:p>
            <a:pPr marL="0" indent="0">
              <a:buNone/>
            </a:pPr>
            <a:r>
              <a:rPr lang="fr-FR" dirty="0">
                <a:latin typeface="Georgia" panose="02040502050405020303" pitchFamily="18" charset="0"/>
              </a:rPr>
              <a:t>		</a:t>
            </a:r>
            <a:r>
              <a:rPr lang="fr-FR" u="sng" dirty="0">
                <a:latin typeface="Georgia" panose="02040502050405020303" pitchFamily="18" charset="0"/>
              </a:rPr>
              <a:t>Attention</a:t>
            </a:r>
            <a:r>
              <a:rPr lang="fr-FR" dirty="0">
                <a:latin typeface="Georgia" panose="02040502050405020303" pitchFamily="18" charset="0"/>
              </a:rPr>
              <a:t> : il faut distinction unicité matérielle (un seul exemplaire, pas le cas en 			musique ou photographie par exemple) et l'originalité (style singulier qui 			caractérise l'artiste).</a:t>
            </a:r>
          </a:p>
          <a:p>
            <a:pPr marL="0" indent="0">
              <a:buNone/>
            </a:pPr>
            <a:endParaRPr lang="fr-FR" dirty="0">
              <a:latin typeface="Georgia" panose="02040502050405020303" pitchFamily="18" charset="0"/>
            </a:endParaRPr>
          </a:p>
          <a:p>
            <a:endParaRPr lang="fr-FR" dirty="0">
              <a:latin typeface="Georgia" panose="02040502050405020303" pitchFamily="18" charset="0"/>
            </a:endParaRPr>
          </a:p>
          <a:p>
            <a:endParaRPr lang="fr-FR" dirty="0"/>
          </a:p>
        </p:txBody>
      </p:sp>
    </p:spTree>
    <p:extLst>
      <p:ext uri="{BB962C8B-B14F-4D97-AF65-F5344CB8AC3E}">
        <p14:creationId xmlns:p14="http://schemas.microsoft.com/office/powerpoint/2010/main" val="64549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9E6C10-7CCB-FCB1-F048-884EB0DF499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145A343-03DF-92DF-CB31-8252DB77E97E}"/>
              </a:ext>
            </a:extLst>
          </p:cNvPr>
          <p:cNvSpPr>
            <a:spLocks noGrp="1"/>
          </p:cNvSpPr>
          <p:nvPr>
            <p:ph idx="1"/>
          </p:nvPr>
        </p:nvSpPr>
        <p:spPr/>
        <p:txBody>
          <a:bodyPr>
            <a:normAutofit/>
          </a:bodyPr>
          <a:lstStyle/>
          <a:p>
            <a:pPr>
              <a:buFont typeface="Wingdings" panose="05000000000000000000" pitchFamily="2" charset="2"/>
              <a:buChar char="v"/>
            </a:pPr>
            <a:r>
              <a:rPr lang="fr-FR" dirty="0">
                <a:latin typeface="Georgia" panose="02040502050405020303" pitchFamily="18" charset="0"/>
              </a:rPr>
              <a:t> Critères subjectifs :</a:t>
            </a:r>
          </a:p>
          <a:p>
            <a:pPr marL="0" indent="0">
              <a:buNone/>
            </a:pPr>
            <a:r>
              <a:rPr lang="fr-FR" dirty="0">
                <a:latin typeface="Georgia" panose="02040502050405020303" pitchFamily="18" charset="0"/>
              </a:rPr>
              <a:t>_ l'œuvre doit provoquer un sentiment qui renvoie à l'idée d'harmonie, de beauté </a:t>
            </a:r>
          </a:p>
          <a:p>
            <a:pPr marL="0" indent="0">
              <a:buNone/>
            </a:pPr>
            <a:r>
              <a:rPr lang="fr-FR" dirty="0">
                <a:latin typeface="Georgia" panose="02040502050405020303" pitchFamily="18" charset="0"/>
              </a:rPr>
              <a:t>		</a:t>
            </a:r>
            <a:r>
              <a:rPr lang="fr-FR" u="sng" dirty="0">
                <a:latin typeface="Georgia" panose="02040502050405020303" pitchFamily="18" charset="0"/>
              </a:rPr>
              <a:t>Problème</a:t>
            </a:r>
            <a:r>
              <a:rPr lang="fr-FR" dirty="0">
                <a:latin typeface="Georgia" panose="02040502050405020303" pitchFamily="18" charset="0"/>
              </a:rPr>
              <a:t> : toutes les œuvres ne cherchent pas la 			beauté </a:t>
            </a:r>
          </a:p>
          <a:p>
            <a:pPr marL="0" indent="0">
              <a:buNone/>
            </a:pPr>
            <a:r>
              <a:rPr lang="fr-FR" dirty="0">
                <a:latin typeface="Georgia" panose="02040502050405020303" pitchFamily="18" charset="0"/>
              </a:rPr>
              <a:t>_ Rapport au monde particulier = rapport entre la forme et l’idée</a:t>
            </a:r>
          </a:p>
          <a:p>
            <a:pPr marL="0" indent="0">
              <a:buNone/>
            </a:pPr>
            <a:r>
              <a:rPr lang="fr-FR" dirty="0">
                <a:latin typeface="Georgia" panose="02040502050405020303" pitchFamily="18" charset="0"/>
              </a:rPr>
              <a:t>ex : l'</a:t>
            </a:r>
            <a:r>
              <a:rPr lang="fr-FR" dirty="0" err="1">
                <a:latin typeface="Georgia" panose="02040502050405020303" pitchFamily="18" charset="0"/>
              </a:rPr>
              <a:t>oeuvre</a:t>
            </a:r>
            <a:r>
              <a:rPr lang="fr-FR" dirty="0">
                <a:latin typeface="Georgia" panose="02040502050405020303" pitchFamily="18" charset="0"/>
              </a:rPr>
              <a:t> ne cherche pas à imiter le son (mimésis) de l'oiseau, mais à exprimer l'essence de son chant </a:t>
            </a:r>
          </a:p>
          <a:p>
            <a:pPr marL="0" indent="0">
              <a:buNone/>
            </a:pPr>
            <a:r>
              <a:rPr lang="fr-FR" dirty="0">
                <a:latin typeface="Georgia" panose="02040502050405020303" pitchFamily="18" charset="0"/>
              </a:rPr>
              <a:t>		</a:t>
            </a:r>
            <a:r>
              <a:rPr lang="fr-FR" u="sng" dirty="0">
                <a:latin typeface="Georgia" panose="02040502050405020303" pitchFamily="18" charset="0"/>
              </a:rPr>
              <a:t>Problème</a:t>
            </a:r>
            <a:r>
              <a:rPr lang="fr-FR" dirty="0">
                <a:latin typeface="Georgia" panose="02040502050405020303" pitchFamily="18" charset="0"/>
              </a:rPr>
              <a:t> : risque que l'art abstrait soit insaisissable</a:t>
            </a:r>
          </a:p>
          <a:p>
            <a:pPr marL="0" indent="0">
              <a:buNone/>
            </a:pPr>
            <a:endParaRPr lang="fr-FR" dirty="0"/>
          </a:p>
        </p:txBody>
      </p:sp>
    </p:spTree>
    <p:extLst>
      <p:ext uri="{BB962C8B-B14F-4D97-AF65-F5344CB8AC3E}">
        <p14:creationId xmlns:p14="http://schemas.microsoft.com/office/powerpoint/2010/main" val="273482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C0D684-2A71-76BC-1685-18CA476C4EC8}"/>
              </a:ext>
            </a:extLst>
          </p:cNvPr>
          <p:cNvSpPr>
            <a:spLocks noGrp="1"/>
          </p:cNvSpPr>
          <p:nvPr>
            <p:ph type="title"/>
          </p:nvPr>
        </p:nvSpPr>
        <p:spPr/>
        <p:txBody>
          <a:bodyPr/>
          <a:lstStyle/>
          <a:p>
            <a:r>
              <a:rPr lang="fr-FR" dirty="0">
                <a:latin typeface="Georgia" panose="02040502050405020303" pitchFamily="18" charset="0"/>
              </a:rPr>
              <a:t>Synthèse</a:t>
            </a:r>
          </a:p>
        </p:txBody>
      </p:sp>
      <p:sp>
        <p:nvSpPr>
          <p:cNvPr id="3" name="Espace réservé du contenu 2">
            <a:extLst>
              <a:ext uri="{FF2B5EF4-FFF2-40B4-BE49-F238E27FC236}">
                <a16:creationId xmlns:a16="http://schemas.microsoft.com/office/drawing/2014/main" id="{3F20A574-2DAB-A3B5-36D1-0553B6C056A3}"/>
              </a:ext>
            </a:extLst>
          </p:cNvPr>
          <p:cNvSpPr>
            <a:spLocks noGrp="1"/>
          </p:cNvSpPr>
          <p:nvPr>
            <p:ph idx="1"/>
          </p:nvPr>
        </p:nvSpPr>
        <p:spPr>
          <a:xfrm>
            <a:off x="838200" y="1559293"/>
            <a:ext cx="10515600" cy="4851132"/>
          </a:xfrm>
        </p:spPr>
        <p:txBody>
          <a:bodyPr>
            <a:normAutofit fontScale="92500" lnSpcReduction="10000"/>
          </a:bodyPr>
          <a:lstStyle/>
          <a:p>
            <a:pPr marL="0" indent="0">
              <a:buNone/>
            </a:pPr>
            <a:endParaRPr lang="fr-FR" dirty="0"/>
          </a:p>
          <a:p>
            <a:pPr marL="0" indent="0">
              <a:buNone/>
            </a:pPr>
            <a:r>
              <a:rPr lang="fr-FR" dirty="0">
                <a:latin typeface="Georgia" panose="02040502050405020303" pitchFamily="18" charset="0"/>
                <a:sym typeface="Wingdings" panose="05000000000000000000" pitchFamily="2" charset="2"/>
              </a:rPr>
              <a:t> </a:t>
            </a:r>
            <a:r>
              <a:rPr lang="fr-FR" dirty="0">
                <a:latin typeface="Georgia" panose="02040502050405020303" pitchFamily="18" charset="0"/>
              </a:rPr>
              <a:t>L’œuvre d’art peut-être définie comme un </a:t>
            </a:r>
            <a:r>
              <a:rPr lang="fr-FR" u="sng" dirty="0">
                <a:latin typeface="Georgia" panose="02040502050405020303" pitchFamily="18" charset="0"/>
              </a:rPr>
              <a:t>objet physique </a:t>
            </a:r>
            <a:r>
              <a:rPr lang="fr-FR" dirty="0">
                <a:latin typeface="Georgia" panose="02040502050405020303" pitchFamily="18" charset="0"/>
              </a:rPr>
              <a:t>ayant une valeur </a:t>
            </a:r>
            <a:r>
              <a:rPr lang="fr-FR" u="sng" dirty="0">
                <a:latin typeface="Georgia" panose="02040502050405020303" pitchFamily="18" charset="0"/>
              </a:rPr>
              <a:t>esthétique</a:t>
            </a:r>
            <a:r>
              <a:rPr lang="fr-FR" dirty="0">
                <a:latin typeface="Georgia" panose="02040502050405020303" pitchFamily="18" charset="0"/>
              </a:rPr>
              <a:t> ou </a:t>
            </a:r>
            <a:r>
              <a:rPr lang="fr-FR" u="sng" dirty="0">
                <a:latin typeface="Georgia" panose="02040502050405020303" pitchFamily="18" charset="0"/>
              </a:rPr>
              <a:t>conceptuelle</a:t>
            </a:r>
            <a:r>
              <a:rPr lang="fr-FR" dirty="0">
                <a:latin typeface="Georgia" panose="02040502050405020303" pitchFamily="18" charset="0"/>
              </a:rPr>
              <a:t>. </a:t>
            </a:r>
          </a:p>
          <a:p>
            <a:pPr marL="0" indent="0">
              <a:buNone/>
            </a:pPr>
            <a:r>
              <a:rPr lang="fr-FR" dirty="0">
                <a:latin typeface="Georgia" panose="02040502050405020303" pitchFamily="18" charset="0"/>
              </a:rPr>
              <a:t>Mais l’art contemporain remet en question la réduction de l’œuvre à un objet : accent mis sur la dimension conceptuelle ?</a:t>
            </a:r>
          </a:p>
          <a:p>
            <a:pPr marL="0" indent="0">
              <a:buNone/>
            </a:pPr>
            <a:r>
              <a:rPr lang="fr-FR" dirty="0">
                <a:latin typeface="Georgia" panose="02040502050405020303" pitchFamily="18" charset="0"/>
              </a:rPr>
              <a:t> </a:t>
            </a:r>
          </a:p>
          <a:p>
            <a:pPr>
              <a:buFont typeface="Wingdings" panose="05000000000000000000" pitchFamily="2" charset="2"/>
              <a:buChar char="à"/>
            </a:pPr>
            <a:r>
              <a:rPr lang="fr-FR" dirty="0">
                <a:latin typeface="Georgia" panose="02040502050405020303" pitchFamily="18" charset="0"/>
              </a:rPr>
              <a:t>Une œuvre d'art est considérée comme </a:t>
            </a:r>
            <a:r>
              <a:rPr lang="fr-FR" u="sng" dirty="0">
                <a:latin typeface="Georgia" panose="02040502050405020303" pitchFamily="18" charset="0"/>
              </a:rPr>
              <a:t>inutile</a:t>
            </a:r>
            <a:r>
              <a:rPr lang="fr-FR" dirty="0">
                <a:latin typeface="Georgia" panose="02040502050405020303" pitchFamily="18" charset="0"/>
              </a:rPr>
              <a:t>, elle est cependant matérielle et possède une valeur économique.</a:t>
            </a:r>
          </a:p>
          <a:p>
            <a:pPr marL="0" indent="0">
              <a:buNone/>
            </a:pPr>
            <a:endParaRPr lang="fr-FR" dirty="0">
              <a:latin typeface="Georgia" panose="02040502050405020303" pitchFamily="18" charset="0"/>
            </a:endParaRPr>
          </a:p>
          <a:p>
            <a:pPr marL="0" indent="0">
              <a:buNone/>
            </a:pPr>
            <a:r>
              <a:rPr lang="fr-FR" dirty="0">
                <a:latin typeface="Georgia" panose="02040502050405020303" pitchFamily="18" charset="0"/>
                <a:sym typeface="Wingdings" panose="05000000000000000000" pitchFamily="2" charset="2"/>
              </a:rPr>
              <a:t> </a:t>
            </a:r>
            <a:r>
              <a:rPr lang="fr-FR" dirty="0">
                <a:latin typeface="Georgia" panose="02040502050405020303" pitchFamily="18" charset="0"/>
              </a:rPr>
              <a:t>L'œuvre d’art ne consiste pas simplement dans une </a:t>
            </a:r>
            <a:r>
              <a:rPr lang="fr-FR" u="sng" dirty="0">
                <a:latin typeface="Georgia" panose="02040502050405020303" pitchFamily="18" charset="0"/>
              </a:rPr>
              <a:t>imitation de la nature</a:t>
            </a:r>
            <a:r>
              <a:rPr lang="fr-FR" dirty="0">
                <a:latin typeface="Georgia" panose="02040502050405020303" pitchFamily="18" charset="0"/>
              </a:rPr>
              <a:t> : elle la sublime et nous propose une </a:t>
            </a:r>
            <a:r>
              <a:rPr lang="fr-FR" u="sng" dirty="0">
                <a:latin typeface="Georgia" panose="02040502050405020303" pitchFamily="18" charset="0"/>
              </a:rPr>
              <a:t>vision subjective du réel </a:t>
            </a:r>
            <a:r>
              <a:rPr lang="fr-FR" dirty="0">
                <a:latin typeface="Georgia" panose="02040502050405020303" pitchFamily="18" charset="0"/>
              </a:rPr>
              <a:t>propre à l’artiste. </a:t>
            </a:r>
          </a:p>
          <a:p>
            <a:pPr marL="0" indent="0">
              <a:buNone/>
            </a:pPr>
            <a:endParaRPr lang="fr-FR" dirty="0"/>
          </a:p>
        </p:txBody>
      </p:sp>
    </p:spTree>
    <p:extLst>
      <p:ext uri="{BB962C8B-B14F-4D97-AF65-F5344CB8AC3E}">
        <p14:creationId xmlns:p14="http://schemas.microsoft.com/office/powerpoint/2010/main" val="349362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4D963-C15D-A002-6FFA-5E00874B6D4A}"/>
              </a:ext>
            </a:extLst>
          </p:cNvPr>
          <p:cNvSpPr>
            <a:spLocks noGrp="1"/>
          </p:cNvSpPr>
          <p:nvPr>
            <p:ph type="title"/>
          </p:nvPr>
        </p:nvSpPr>
        <p:spPr/>
        <p:txBody>
          <a:bodyPr/>
          <a:lstStyle/>
          <a:p>
            <a:r>
              <a:rPr lang="fr-FR" dirty="0">
                <a:latin typeface="Georgia" panose="02040502050405020303" pitchFamily="18" charset="0"/>
              </a:rPr>
              <a:t>Exercice – Qu’est-ce qu’une œuvre d’art ?</a:t>
            </a:r>
          </a:p>
        </p:txBody>
      </p:sp>
      <p:sp>
        <p:nvSpPr>
          <p:cNvPr id="3" name="Espace réservé du contenu 2">
            <a:extLst>
              <a:ext uri="{FF2B5EF4-FFF2-40B4-BE49-F238E27FC236}">
                <a16:creationId xmlns:a16="http://schemas.microsoft.com/office/drawing/2014/main" id="{879F77B5-D319-F3A1-8EE8-5D983EA55F19}"/>
              </a:ext>
            </a:extLst>
          </p:cNvPr>
          <p:cNvSpPr>
            <a:spLocks noGrp="1"/>
          </p:cNvSpPr>
          <p:nvPr>
            <p:ph idx="1"/>
          </p:nvPr>
        </p:nvSpPr>
        <p:spPr>
          <a:xfrm>
            <a:off x="838200" y="1414914"/>
            <a:ext cx="10515600" cy="4762049"/>
          </a:xfrm>
        </p:spPr>
        <p:txBody>
          <a:bodyPr>
            <a:normAutofit fontScale="25000" lnSpcReduction="20000"/>
          </a:bodyPr>
          <a:lstStyle/>
          <a:p>
            <a:pPr marL="0" indent="0">
              <a:buNone/>
            </a:pPr>
            <a:r>
              <a:rPr lang="fr-FR" sz="7200" dirty="0">
                <a:latin typeface="Georgia" panose="02040502050405020303" pitchFamily="18" charset="0"/>
              </a:rPr>
              <a:t>1.	</a:t>
            </a:r>
            <a:r>
              <a:rPr lang="fr-FR" sz="7200" u="sng" dirty="0">
                <a:latin typeface="Georgia" panose="02040502050405020303" pitchFamily="18" charset="0"/>
              </a:rPr>
              <a:t>Choisir une œuvre et la présenter</a:t>
            </a:r>
          </a:p>
          <a:p>
            <a:pPr marL="0" indent="0">
              <a:buNone/>
            </a:pPr>
            <a:r>
              <a:rPr lang="fr-FR" sz="7200" dirty="0">
                <a:latin typeface="Georgia" panose="02040502050405020303" pitchFamily="18" charset="0"/>
              </a:rPr>
              <a:t>A préciser : </a:t>
            </a:r>
          </a:p>
          <a:p>
            <a:pPr marL="0" indent="0">
              <a:buNone/>
            </a:pPr>
            <a:r>
              <a:rPr lang="fr-FR" sz="7200" dirty="0">
                <a:latin typeface="Georgia" panose="02040502050405020303" pitchFamily="18" charset="0"/>
              </a:rPr>
              <a:t>- titre de l’œuvre </a:t>
            </a:r>
          </a:p>
          <a:p>
            <a:pPr marL="0" indent="0">
              <a:buNone/>
            </a:pPr>
            <a:r>
              <a:rPr lang="fr-FR" sz="7200" dirty="0">
                <a:latin typeface="Georgia" panose="02040502050405020303" pitchFamily="18" charset="0"/>
              </a:rPr>
              <a:t>- nom de l’artiste </a:t>
            </a:r>
          </a:p>
          <a:p>
            <a:pPr marL="0" indent="0">
              <a:buNone/>
            </a:pPr>
            <a:r>
              <a:rPr lang="fr-FR" sz="7200" dirty="0">
                <a:latin typeface="Georgia" panose="02040502050405020303" pitchFamily="18" charset="0"/>
              </a:rPr>
              <a:t>- date d’exécution </a:t>
            </a:r>
          </a:p>
          <a:p>
            <a:pPr marL="0" indent="0">
              <a:buNone/>
            </a:pPr>
            <a:r>
              <a:rPr lang="fr-FR" sz="7200" dirty="0">
                <a:latin typeface="Georgia" panose="02040502050405020303" pitchFamily="18" charset="0"/>
              </a:rPr>
              <a:t>- localisation de l’œuvre (musée, exposition, rue, etc.) </a:t>
            </a:r>
          </a:p>
          <a:p>
            <a:pPr marL="0" indent="0">
              <a:buNone/>
            </a:pPr>
            <a:r>
              <a:rPr lang="fr-FR" sz="7200" dirty="0">
                <a:latin typeface="Georgia" panose="02040502050405020303" pitchFamily="18" charset="0"/>
              </a:rPr>
              <a:t>- genre auquel appartient l’œuvre (tableau, portrait ou autoportrait, sculpture, performance, objet, etc.) </a:t>
            </a:r>
          </a:p>
          <a:p>
            <a:pPr marL="0" indent="0">
              <a:buNone/>
            </a:pPr>
            <a:r>
              <a:rPr lang="fr-FR" sz="7200" dirty="0">
                <a:latin typeface="Georgia" panose="02040502050405020303" pitchFamily="18" charset="0"/>
              </a:rPr>
              <a:t>- technique, matériaux et support de l’œuvre</a:t>
            </a:r>
          </a:p>
          <a:p>
            <a:pPr marL="0" indent="0">
              <a:buNone/>
            </a:pPr>
            <a:r>
              <a:rPr lang="fr-FR" sz="7200" dirty="0">
                <a:latin typeface="Georgia" panose="02040502050405020303" pitchFamily="18" charset="0"/>
              </a:rPr>
              <a:t>+ facultatif : provenance et histoire de l’œuvre : date et circonstances de la commande et de l'exécution, histoire, origine. </a:t>
            </a:r>
          </a:p>
          <a:p>
            <a:pPr marL="0" indent="0">
              <a:buNone/>
            </a:pPr>
            <a:r>
              <a:rPr lang="fr-FR" sz="7200" dirty="0">
                <a:latin typeface="Georgia" panose="02040502050405020303" pitchFamily="18" charset="0"/>
              </a:rPr>
              <a:t>Décrire l’œuvre : qu’est-ce qui est représenté ? </a:t>
            </a:r>
          </a:p>
          <a:p>
            <a:pPr marL="0" indent="0">
              <a:buNone/>
            </a:pPr>
            <a:endParaRPr lang="fr-FR" sz="7200" dirty="0">
              <a:latin typeface="Georgia" panose="02040502050405020303" pitchFamily="18" charset="0"/>
            </a:endParaRPr>
          </a:p>
          <a:p>
            <a:pPr marL="0" indent="0">
              <a:buNone/>
            </a:pPr>
            <a:r>
              <a:rPr lang="fr-FR" sz="7200" dirty="0">
                <a:latin typeface="Georgia" panose="02040502050405020303" pitchFamily="18" charset="0"/>
              </a:rPr>
              <a:t>2.	</a:t>
            </a:r>
            <a:r>
              <a:rPr lang="fr-FR" sz="7200" u="sng" dirty="0">
                <a:latin typeface="Georgia" panose="02040502050405020303" pitchFamily="18" charset="0"/>
              </a:rPr>
              <a:t>Développer une approche philosophique sur cette œuvre</a:t>
            </a:r>
          </a:p>
          <a:p>
            <a:pPr marL="0" indent="0">
              <a:buNone/>
            </a:pPr>
            <a:r>
              <a:rPr lang="fr-FR" sz="7200" dirty="0">
                <a:latin typeface="Georgia" panose="02040502050405020303" pitchFamily="18" charset="0"/>
              </a:rPr>
              <a:t>S’agit-il d’une œuvre d’art ? A justifier - Préciser ce qui pourrait remettre en question ce statut d’œuvre d’art. </a:t>
            </a:r>
          </a:p>
          <a:p>
            <a:pPr marL="0" indent="0">
              <a:buNone/>
            </a:pPr>
            <a:r>
              <a:rPr lang="fr-FR" sz="7200" dirty="0">
                <a:latin typeface="Georgia" panose="02040502050405020303" pitchFamily="18" charset="0"/>
              </a:rPr>
              <a:t>Quel serait l’intérêt philosophique de cette œuvre ? </a:t>
            </a:r>
          </a:p>
          <a:p>
            <a:pPr marL="0" indent="0">
              <a:buNone/>
            </a:pPr>
            <a:endParaRPr lang="fr-FR" sz="7200" dirty="0"/>
          </a:p>
          <a:p>
            <a:pPr marL="0" indent="0">
              <a:buNone/>
            </a:pPr>
            <a:endParaRPr lang="fr-FR" sz="7200" dirty="0"/>
          </a:p>
          <a:p>
            <a:pPr marL="0" indent="0">
              <a:buNone/>
            </a:pPr>
            <a:endParaRPr lang="fr-FR" sz="7200" dirty="0"/>
          </a:p>
          <a:p>
            <a:pPr marL="0" indent="0">
              <a:buNone/>
            </a:pPr>
            <a:endParaRPr lang="fr-FR" dirty="0"/>
          </a:p>
        </p:txBody>
      </p:sp>
    </p:spTree>
    <p:extLst>
      <p:ext uri="{BB962C8B-B14F-4D97-AF65-F5344CB8AC3E}">
        <p14:creationId xmlns:p14="http://schemas.microsoft.com/office/powerpoint/2010/main" val="3340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Espace réservé du contenu 4">
            <a:extLst>
              <a:ext uri="{FF2B5EF4-FFF2-40B4-BE49-F238E27FC236}">
                <a16:creationId xmlns:a16="http://schemas.microsoft.com/office/drawing/2014/main" id="{21DFE9F8-4678-083C-FE32-0DF177D48DBC}"/>
              </a:ext>
            </a:extLst>
          </p:cNvPr>
          <p:cNvPicPr>
            <a:picLocks noChangeAspect="1"/>
          </p:cNvPicPr>
          <p:nvPr/>
        </p:nvPicPr>
        <p:blipFill rotWithShape="1">
          <a:blip r:embed="rId2">
            <a:alphaModFix amt="60000"/>
          </a:blip>
          <a:srcRect r="1334"/>
          <a:stretch/>
        </p:blipFill>
        <p:spPr>
          <a:xfrm>
            <a:off x="-1" y="10"/>
            <a:ext cx="12192001" cy="6857990"/>
          </a:xfrm>
          <a:prstGeom prst="rect">
            <a:avLst/>
          </a:prstGeom>
        </p:spPr>
      </p:pic>
      <p:sp>
        <p:nvSpPr>
          <p:cNvPr id="2" name="Titre 1">
            <a:extLst>
              <a:ext uri="{FF2B5EF4-FFF2-40B4-BE49-F238E27FC236}">
                <a16:creationId xmlns:a16="http://schemas.microsoft.com/office/drawing/2014/main" id="{16366FBB-6BFA-114B-FEC4-17B2725B51EB}"/>
              </a:ext>
            </a:extLst>
          </p:cNvPr>
          <p:cNvSpPr>
            <a:spLocks noGrp="1"/>
          </p:cNvSpPr>
          <p:nvPr>
            <p:ph type="title"/>
          </p:nvPr>
        </p:nvSpPr>
        <p:spPr>
          <a:xfrm>
            <a:off x="1198181" y="728906"/>
            <a:ext cx="9792471" cy="2057037"/>
          </a:xfrm>
        </p:spPr>
        <p:txBody>
          <a:bodyPr vert="horz" lIns="91440" tIns="45720" rIns="91440" bIns="45720" rtlCol="0">
            <a:normAutofit/>
          </a:bodyPr>
          <a:lstStyle/>
          <a:p>
            <a:endParaRPr lang="en-US" b="1" dirty="0">
              <a:solidFill>
                <a:srgbClr val="FFFFFF"/>
              </a:solidFill>
              <a:latin typeface="Georgia" panose="02040502050405020303" pitchFamily="18" charset="0"/>
            </a:endParaRPr>
          </a:p>
        </p:txBody>
      </p:sp>
      <p:sp>
        <p:nvSpPr>
          <p:cNvPr id="20" name="Content Placeholder 8">
            <a:extLst>
              <a:ext uri="{FF2B5EF4-FFF2-40B4-BE49-F238E27FC236}">
                <a16:creationId xmlns:a16="http://schemas.microsoft.com/office/drawing/2014/main" id="{D59642AF-BD31-88B8-6DA8-8363C6C35731}"/>
              </a:ext>
            </a:extLst>
          </p:cNvPr>
          <p:cNvSpPr>
            <a:spLocks noGrp="1"/>
          </p:cNvSpPr>
          <p:nvPr>
            <p:ph idx="1"/>
          </p:nvPr>
        </p:nvSpPr>
        <p:spPr>
          <a:xfrm>
            <a:off x="1198181" y="2957665"/>
            <a:ext cx="9792471" cy="3171423"/>
          </a:xfrm>
        </p:spPr>
        <p:txBody>
          <a:bodyPr>
            <a:normAutofit/>
          </a:bodyPr>
          <a:lstStyle/>
          <a:p>
            <a:pPr marL="0" indent="0">
              <a:buNone/>
            </a:pPr>
            <a:r>
              <a:rPr lang="en-US" sz="3600" b="1" i="1" dirty="0">
                <a:solidFill>
                  <a:srgbClr val="FFFFFF"/>
                </a:solidFill>
                <a:latin typeface="Georgia" panose="02040502050405020303" pitchFamily="18" charset="0"/>
              </a:rPr>
              <a:t>La </a:t>
            </a:r>
            <a:r>
              <a:rPr lang="en-US" sz="3600" b="1" i="1" dirty="0" err="1">
                <a:solidFill>
                  <a:srgbClr val="FFFFFF"/>
                </a:solidFill>
                <a:latin typeface="Georgia" panose="02040502050405020303" pitchFamily="18" charset="0"/>
              </a:rPr>
              <a:t>grande</a:t>
            </a:r>
            <a:r>
              <a:rPr lang="en-US" sz="3600" b="1" i="1" dirty="0">
                <a:solidFill>
                  <a:srgbClr val="FFFFFF"/>
                </a:solidFill>
                <a:latin typeface="Georgia" panose="02040502050405020303" pitchFamily="18" charset="0"/>
              </a:rPr>
              <a:t> odalisque</a:t>
            </a:r>
            <a:r>
              <a:rPr lang="en-US" sz="3600" b="1" dirty="0">
                <a:solidFill>
                  <a:srgbClr val="FFFFFF"/>
                </a:solidFill>
                <a:latin typeface="Georgia" panose="02040502050405020303" pitchFamily="18" charset="0"/>
              </a:rPr>
              <a:t>, Ingres (1814)</a:t>
            </a:r>
            <a:endParaRPr lang="en-US" sz="2000" dirty="0">
              <a:solidFill>
                <a:srgbClr val="FFFFFF"/>
              </a:solidFill>
            </a:endParaRPr>
          </a:p>
        </p:txBody>
      </p:sp>
    </p:spTree>
    <p:extLst>
      <p:ext uri="{BB962C8B-B14F-4D97-AF65-F5344CB8AC3E}">
        <p14:creationId xmlns:p14="http://schemas.microsoft.com/office/powerpoint/2010/main" val="3449894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8DF73-CAE8-6F2B-ACC0-9FA9D0E98FAF}"/>
              </a:ext>
            </a:extLst>
          </p:cNvPr>
          <p:cNvSpPr>
            <a:spLocks noGrp="1"/>
          </p:cNvSpPr>
          <p:nvPr>
            <p:ph type="title"/>
          </p:nvPr>
        </p:nvSpPr>
        <p:spPr/>
        <p:txBody>
          <a:bodyPr/>
          <a:lstStyle/>
          <a:p>
            <a:r>
              <a:rPr lang="fr-FR" i="1" dirty="0">
                <a:latin typeface="Georgia" panose="02040502050405020303" pitchFamily="18" charset="0"/>
              </a:rPr>
              <a:t>La grande odalisque</a:t>
            </a:r>
          </a:p>
        </p:txBody>
      </p:sp>
      <p:sp>
        <p:nvSpPr>
          <p:cNvPr id="3" name="Espace réservé du contenu 2">
            <a:extLst>
              <a:ext uri="{FF2B5EF4-FFF2-40B4-BE49-F238E27FC236}">
                <a16:creationId xmlns:a16="http://schemas.microsoft.com/office/drawing/2014/main" id="{B665D65B-4B9C-88AA-2E15-512D46150B90}"/>
              </a:ext>
            </a:extLst>
          </p:cNvPr>
          <p:cNvSpPr>
            <a:spLocks noGrp="1"/>
          </p:cNvSpPr>
          <p:nvPr>
            <p:ph idx="1"/>
          </p:nvPr>
        </p:nvSpPr>
        <p:spPr/>
        <p:txBody>
          <a:bodyPr>
            <a:normAutofit fontScale="92500" lnSpcReduction="10000"/>
          </a:bodyPr>
          <a:lstStyle/>
          <a:p>
            <a:pPr marL="0" indent="0">
              <a:buNone/>
            </a:pPr>
            <a:r>
              <a:rPr lang="fr-FR" dirty="0">
                <a:latin typeface="Georgia" panose="02040502050405020303" pitchFamily="18" charset="0"/>
              </a:rPr>
              <a:t>Femme nue, étendue dans une position originale</a:t>
            </a:r>
          </a:p>
          <a:p>
            <a:pPr marL="0" indent="0">
              <a:buNone/>
            </a:pPr>
            <a:r>
              <a:rPr lang="fr-FR" dirty="0">
                <a:latin typeface="Georgia" panose="02040502050405020303" pitchFamily="18" charset="0"/>
              </a:rPr>
              <a:t>Reprise d’un thème orientaliste prisé au 19</a:t>
            </a:r>
            <a:r>
              <a:rPr lang="fr-FR" baseline="30000" dirty="0">
                <a:latin typeface="Georgia" panose="02040502050405020303" pitchFamily="18" charset="0"/>
              </a:rPr>
              <a:t>ème</a:t>
            </a:r>
            <a:r>
              <a:rPr lang="fr-FR" dirty="0">
                <a:latin typeface="Georgia" panose="02040502050405020303" pitchFamily="18" charset="0"/>
              </a:rPr>
              <a:t> siècle</a:t>
            </a:r>
          </a:p>
          <a:p>
            <a:pPr marL="0" indent="0">
              <a:buNone/>
            </a:pPr>
            <a:r>
              <a:rPr lang="fr-FR" dirty="0">
                <a:latin typeface="Georgia" panose="02040502050405020303" pitchFamily="18" charset="0"/>
              </a:rPr>
              <a:t>Exposition au Salon de 1819</a:t>
            </a:r>
          </a:p>
          <a:p>
            <a:pPr marL="0" indent="0">
              <a:buNone/>
            </a:pPr>
            <a:r>
              <a:rPr lang="fr-FR" dirty="0">
                <a:latin typeface="Georgia" panose="02040502050405020303" pitchFamily="18" charset="0"/>
              </a:rPr>
              <a:t>Réalisme des détails </a:t>
            </a:r>
          </a:p>
          <a:p>
            <a:pPr marL="0" indent="0">
              <a:buNone/>
            </a:pPr>
            <a:r>
              <a:rPr lang="fr-FR" dirty="0">
                <a:latin typeface="Georgia" panose="02040502050405020303" pitchFamily="18" charset="0"/>
              </a:rPr>
              <a:t>= icône de la peinture classique, invention d’un nouveau canon de beauté féminine.</a:t>
            </a:r>
          </a:p>
          <a:p>
            <a:pPr>
              <a:buFont typeface="Wingdings" panose="05000000000000000000" pitchFamily="2" charset="2"/>
              <a:buChar char="à"/>
            </a:pPr>
            <a:r>
              <a:rPr lang="fr-FR" dirty="0">
                <a:latin typeface="Georgia" panose="02040502050405020303" pitchFamily="18" charset="0"/>
                <a:sym typeface="Wingdings" panose="05000000000000000000" pitchFamily="2" charset="2"/>
              </a:rPr>
              <a:t>« Ingrisme »</a:t>
            </a:r>
          </a:p>
          <a:p>
            <a:pPr>
              <a:buFont typeface="Wingdings" panose="05000000000000000000" pitchFamily="2" charset="2"/>
              <a:buChar char="à"/>
            </a:pPr>
            <a:endParaRPr lang="fr-FR" dirty="0">
              <a:latin typeface="Georgia" panose="02040502050405020303" pitchFamily="18" charset="0"/>
              <a:sym typeface="Wingdings" panose="05000000000000000000" pitchFamily="2" charset="2"/>
            </a:endParaRPr>
          </a:p>
          <a:p>
            <a:pPr marL="0" indent="0">
              <a:buNone/>
            </a:pPr>
            <a:r>
              <a:rPr lang="fr-FR" u="sng" dirty="0">
                <a:latin typeface="Georgia" panose="02040502050405020303" pitchFamily="18" charset="0"/>
              </a:rPr>
              <a:t>Si l’on regarde attentivement l’œuvre, certains éléments n’attirent-ils pas notre attention ?</a:t>
            </a:r>
          </a:p>
        </p:txBody>
      </p:sp>
    </p:spTree>
    <p:extLst>
      <p:ext uri="{BB962C8B-B14F-4D97-AF65-F5344CB8AC3E}">
        <p14:creationId xmlns:p14="http://schemas.microsoft.com/office/powerpoint/2010/main" val="247483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B48606-B50C-7E03-20EB-CD4D4AC5734F}"/>
              </a:ext>
            </a:extLst>
          </p:cNvPr>
          <p:cNvSpPr>
            <a:spLocks noGrp="1"/>
          </p:cNvSpPr>
          <p:nvPr>
            <p:ph type="title"/>
          </p:nvPr>
        </p:nvSpPr>
        <p:spPr/>
        <p:txBody>
          <a:bodyPr/>
          <a:lstStyle/>
          <a:p>
            <a:r>
              <a:rPr lang="fr-FR" i="1" dirty="0">
                <a:latin typeface="Georgia" panose="02040502050405020303" pitchFamily="18" charset="0"/>
              </a:rPr>
              <a:t>La grande odalisque</a:t>
            </a:r>
            <a:endParaRPr lang="fr-FR" dirty="0"/>
          </a:p>
        </p:txBody>
      </p:sp>
      <p:sp>
        <p:nvSpPr>
          <p:cNvPr id="3" name="Espace réservé du contenu 2">
            <a:extLst>
              <a:ext uri="{FF2B5EF4-FFF2-40B4-BE49-F238E27FC236}">
                <a16:creationId xmlns:a16="http://schemas.microsoft.com/office/drawing/2014/main" id="{8BFA3414-58C1-C027-1722-C4DCAFDD66B6}"/>
              </a:ext>
            </a:extLst>
          </p:cNvPr>
          <p:cNvSpPr>
            <a:spLocks noGrp="1"/>
          </p:cNvSpPr>
          <p:nvPr>
            <p:ph idx="1"/>
          </p:nvPr>
        </p:nvSpPr>
        <p:spPr/>
        <p:txBody>
          <a:bodyPr/>
          <a:lstStyle/>
          <a:p>
            <a:pPr marL="0" indent="0">
              <a:buNone/>
            </a:pPr>
            <a:r>
              <a:rPr lang="fr-FR" dirty="0">
                <a:latin typeface="Georgia" panose="02040502050405020303" pitchFamily="18" charset="0"/>
              </a:rPr>
              <a:t>Lors de l’exposition de l’œuvre, surprise du public</a:t>
            </a:r>
          </a:p>
          <a:p>
            <a:pPr marL="0" indent="0">
              <a:buNone/>
            </a:pPr>
            <a:r>
              <a:rPr lang="fr-FR" dirty="0">
                <a:latin typeface="Georgia" panose="02040502050405020303" pitchFamily="18" charset="0"/>
              </a:rPr>
              <a:t>Pourquoi ? Pas de respect de l’anatomie du corps humain</a:t>
            </a:r>
          </a:p>
          <a:p>
            <a:pPr marL="0" indent="0">
              <a:buNone/>
            </a:pPr>
            <a:r>
              <a:rPr lang="fr-FR" dirty="0">
                <a:latin typeface="Georgia" panose="02040502050405020303" pitchFamily="18" charset="0"/>
              </a:rPr>
              <a:t>(3 vertèbres de trop, position de la jambe, allongement du dos…)</a:t>
            </a:r>
          </a:p>
          <a:p>
            <a:pPr>
              <a:buFont typeface="Wingdings" panose="05000000000000000000" pitchFamily="2" charset="2"/>
              <a:buChar char="à"/>
            </a:pPr>
            <a:r>
              <a:rPr lang="fr-FR" dirty="0">
                <a:latin typeface="Georgia" panose="02040502050405020303" pitchFamily="18" charset="0"/>
                <a:sym typeface="Wingdings" panose="05000000000000000000" pitchFamily="2" charset="2"/>
              </a:rPr>
              <a:t>Moqueries</a:t>
            </a:r>
          </a:p>
          <a:p>
            <a:pPr marL="0" indent="0">
              <a:buNone/>
            </a:pPr>
            <a:r>
              <a:rPr lang="fr-FR" dirty="0">
                <a:latin typeface="Georgia" panose="02040502050405020303" pitchFamily="18" charset="0"/>
              </a:rPr>
              <a:t>Ex: Charles Landon : « Après un moment d’attention, on voit qu’il n’y a dans cette figure ni os, ni muscles, ni sang, ni vie, ni relief, ni rien de ce qui constitue l’imitation. »</a:t>
            </a:r>
          </a:p>
          <a:p>
            <a:pPr marL="0" indent="0">
              <a:buNone/>
            </a:pPr>
            <a:r>
              <a:rPr lang="fr-FR" dirty="0">
                <a:latin typeface="Georgia" panose="02040502050405020303" pitchFamily="18" charset="0"/>
              </a:rPr>
              <a:t>= pas de respects des règles techniques visant imitation fidèle de la nature.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73432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AAC1A-609A-8602-F73B-E37B01A93A89}"/>
              </a:ext>
            </a:extLst>
          </p:cNvPr>
          <p:cNvSpPr>
            <a:spLocks noGrp="1"/>
          </p:cNvSpPr>
          <p:nvPr>
            <p:ph type="title"/>
          </p:nvPr>
        </p:nvSpPr>
        <p:spPr/>
        <p:txBody>
          <a:bodyPr/>
          <a:lstStyle/>
          <a:p>
            <a:r>
              <a:rPr lang="fr-FR" i="1" dirty="0">
                <a:latin typeface="Georgia" panose="02040502050405020303" pitchFamily="18" charset="0"/>
              </a:rPr>
              <a:t>La grande odalisque</a:t>
            </a:r>
            <a:endParaRPr lang="fr-FR" dirty="0"/>
          </a:p>
        </p:txBody>
      </p:sp>
      <p:sp>
        <p:nvSpPr>
          <p:cNvPr id="3" name="Espace réservé du contenu 2">
            <a:extLst>
              <a:ext uri="{FF2B5EF4-FFF2-40B4-BE49-F238E27FC236}">
                <a16:creationId xmlns:a16="http://schemas.microsoft.com/office/drawing/2014/main" id="{FCD1A991-F9D6-8282-D721-6B9FFA1E6F05}"/>
              </a:ext>
            </a:extLst>
          </p:cNvPr>
          <p:cNvSpPr>
            <a:spLocks noGrp="1"/>
          </p:cNvSpPr>
          <p:nvPr>
            <p:ph idx="1"/>
          </p:nvPr>
        </p:nvSpPr>
        <p:spPr>
          <a:xfrm>
            <a:off x="838200" y="1579045"/>
            <a:ext cx="10515600" cy="4351338"/>
          </a:xfrm>
        </p:spPr>
        <p:txBody>
          <a:bodyPr>
            <a:noAutofit/>
          </a:bodyPr>
          <a:lstStyle/>
          <a:p>
            <a:pPr marL="0" indent="0">
              <a:buNone/>
            </a:pPr>
            <a:r>
              <a:rPr lang="fr-FR" sz="2200" dirty="0">
                <a:latin typeface="Georgia" panose="02040502050405020303" pitchFamily="18" charset="0"/>
              </a:rPr>
              <a:t>« Défaut » parfaitement assumé par l’artiste qui a </a:t>
            </a:r>
            <a:r>
              <a:rPr lang="fr-FR" sz="2200" dirty="0">
                <a:effectLst/>
                <a:latin typeface="Georgia" panose="02040502050405020303" pitchFamily="18" charset="0"/>
                <a:ea typeface="Calibri" panose="020F0502020204030204" pitchFamily="34" charset="0"/>
                <a:cs typeface="Times New Roman" panose="02020603050405020304" pitchFamily="18" charset="0"/>
              </a:rPr>
              <a:t>horreur de l’anatomie</a:t>
            </a:r>
            <a:r>
              <a:rPr lang="fr-FR" sz="2200" dirty="0">
                <a:latin typeface="Georgia" panose="02040502050405020303" pitchFamily="18" charset="0"/>
                <a:ea typeface="Calibri" panose="020F0502020204030204" pitchFamily="34" charset="0"/>
                <a:cs typeface="Times New Roman" panose="02020603050405020304" pitchFamily="18" charset="0"/>
              </a:rPr>
              <a:t>,</a:t>
            </a:r>
            <a:r>
              <a:rPr lang="fr-FR" sz="2200" dirty="0">
                <a:effectLst/>
                <a:latin typeface="Georgia" panose="02040502050405020303" pitchFamily="18" charset="0"/>
                <a:ea typeface="Calibri" panose="020F0502020204030204" pitchFamily="34" charset="0"/>
                <a:cs typeface="Times New Roman" panose="02020603050405020304" pitchFamily="18" charset="0"/>
              </a:rPr>
              <a:t> « cette science affreuse, cette chose horrible à laquelle on ne peut pas penser sans dégoût »</a:t>
            </a:r>
          </a:p>
          <a:p>
            <a:pPr marL="0" indent="0">
              <a:buNone/>
            </a:pPr>
            <a:r>
              <a:rPr lang="fr-FR" sz="2200" dirty="0">
                <a:latin typeface="Georgia" panose="02040502050405020303" pitchFamily="18" charset="0"/>
                <a:ea typeface="Calibri" panose="020F0502020204030204" pitchFamily="34" charset="0"/>
                <a:cs typeface="Times New Roman" panose="02020603050405020304" pitchFamily="18" charset="0"/>
              </a:rPr>
              <a:t>=</a:t>
            </a:r>
            <a:r>
              <a:rPr lang="fr-FR" sz="2200" dirty="0">
                <a:effectLst/>
                <a:latin typeface="Georgia" panose="02040502050405020303" pitchFamily="18" charset="0"/>
                <a:ea typeface="Calibri" panose="020F0502020204030204" pitchFamily="34" charset="0"/>
                <a:cs typeface="Times New Roman" panose="02020603050405020304" pitchFamily="18" charset="0"/>
              </a:rPr>
              <a:t> une science de chirurgien, pas de peintre</a:t>
            </a:r>
          </a:p>
          <a:p>
            <a:pPr>
              <a:buFont typeface="Wingdings" panose="05000000000000000000" pitchFamily="2" charset="2"/>
              <a:buChar char="à"/>
            </a:pPr>
            <a:r>
              <a:rPr lang="fr-FR" sz="2200" dirty="0">
                <a:latin typeface="Georgia" panose="02040502050405020303" pitchFamily="18" charset="0"/>
                <a:cs typeface="Times New Roman" panose="02020603050405020304" pitchFamily="18" charset="0"/>
                <a:sym typeface="Wingdings" panose="05000000000000000000" pitchFamily="2" charset="2"/>
              </a:rPr>
              <a:t>Pas vision réaliste mais idéalisée du corps féminin</a:t>
            </a:r>
          </a:p>
          <a:p>
            <a:pPr marL="0" indent="0">
              <a:buNone/>
            </a:pPr>
            <a:r>
              <a:rPr lang="fr-FR" sz="2200" dirty="0">
                <a:latin typeface="Georgia" panose="02040502050405020303" pitchFamily="18" charset="0"/>
              </a:rPr>
              <a:t>Selon Ingres, la beauté est subjective et personnelle à chacun des modèles. </a:t>
            </a:r>
          </a:p>
          <a:p>
            <a:pPr marL="0" indent="0">
              <a:buNone/>
            </a:pPr>
            <a:r>
              <a:rPr lang="fr-FR" sz="2200" dirty="0">
                <a:latin typeface="Georgia" panose="02040502050405020303" pitchFamily="18" charset="0"/>
              </a:rPr>
              <a:t>C’est au peintre de la révéler, et non simplement d’appliquer des formules toutes faites. </a:t>
            </a:r>
          </a:p>
          <a:p>
            <a:pPr marL="0" indent="0">
              <a:buNone/>
            </a:pPr>
            <a:endParaRPr lang="fr-FR" sz="2200" dirty="0">
              <a:latin typeface="Georgia" panose="02040502050405020303" pitchFamily="18" charset="0"/>
            </a:endParaRPr>
          </a:p>
          <a:p>
            <a:pPr>
              <a:buFont typeface="Wingdings" panose="05000000000000000000" pitchFamily="2" charset="2"/>
              <a:buChar char="à"/>
            </a:pPr>
            <a:r>
              <a:rPr lang="fr-FR" sz="2200" dirty="0">
                <a:latin typeface="Georgia" panose="02040502050405020303" pitchFamily="18" charset="0"/>
              </a:rPr>
              <a:t>L’odalisque n’a donc rien d’une vraie femme : c’est un montage d’éléments inspirés de la nature, retravaillés puis fondus d’une seule coulée dans une forme unie et sans couture. </a:t>
            </a:r>
          </a:p>
          <a:p>
            <a:pPr marL="0" indent="0">
              <a:buNone/>
            </a:pPr>
            <a:r>
              <a:rPr lang="fr-FR" sz="2200" dirty="0">
                <a:latin typeface="Georgia" panose="02040502050405020303" pitchFamily="18" charset="0"/>
              </a:rPr>
              <a:t>Forme perçue &gt; forme réelle.</a:t>
            </a:r>
          </a:p>
        </p:txBody>
      </p:sp>
    </p:spTree>
    <p:extLst>
      <p:ext uri="{BB962C8B-B14F-4D97-AF65-F5344CB8AC3E}">
        <p14:creationId xmlns:p14="http://schemas.microsoft.com/office/powerpoint/2010/main" val="264566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B9941-C198-A943-437E-250A3D17B62D}"/>
              </a:ext>
            </a:extLst>
          </p:cNvPr>
          <p:cNvSpPr>
            <a:spLocks noGrp="1"/>
          </p:cNvSpPr>
          <p:nvPr>
            <p:ph type="title"/>
          </p:nvPr>
        </p:nvSpPr>
        <p:spPr/>
        <p:txBody>
          <a:bodyPr/>
          <a:lstStyle/>
          <a:p>
            <a:r>
              <a:rPr lang="fr-FR" i="1" dirty="0">
                <a:latin typeface="Georgia" panose="02040502050405020303" pitchFamily="18" charset="0"/>
              </a:rPr>
              <a:t>La grande odalisque</a:t>
            </a:r>
            <a:endParaRPr lang="fr-FR" dirty="0"/>
          </a:p>
        </p:txBody>
      </p:sp>
      <p:sp>
        <p:nvSpPr>
          <p:cNvPr id="3" name="Espace réservé du contenu 2">
            <a:extLst>
              <a:ext uri="{FF2B5EF4-FFF2-40B4-BE49-F238E27FC236}">
                <a16:creationId xmlns:a16="http://schemas.microsoft.com/office/drawing/2014/main" id="{06606EF8-638C-2E11-0FB6-B4F5145AED63}"/>
              </a:ext>
            </a:extLst>
          </p:cNvPr>
          <p:cNvSpPr>
            <a:spLocks noGrp="1"/>
          </p:cNvSpPr>
          <p:nvPr>
            <p:ph idx="1"/>
          </p:nvPr>
        </p:nvSpPr>
        <p:spPr/>
        <p:txBody>
          <a:bodyPr>
            <a:normAutofit fontScale="92500"/>
          </a:bodyPr>
          <a:lstStyle/>
          <a:p>
            <a:pPr marL="0" indent="0">
              <a:buNone/>
            </a:pPr>
            <a:r>
              <a:rPr lang="fr-FR" i="1" dirty="0">
                <a:latin typeface="Georgia" panose="02040502050405020303" pitchFamily="18" charset="0"/>
              </a:rPr>
              <a:t>La grande odalisque, </a:t>
            </a:r>
            <a:r>
              <a:rPr lang="fr-FR" dirty="0">
                <a:latin typeface="Georgia" panose="02040502050405020303" pitchFamily="18" charset="0"/>
              </a:rPr>
              <a:t>tableau peint par Ingres en 1814, est aujourd’hui considérée comme un chef d’œuvre, suscitant l’admiration. En effet, Ingres nous propose une vision subjective de la beauté et réinvente la manière de représenter le corps féminin. </a:t>
            </a:r>
          </a:p>
          <a:p>
            <a:pPr marL="0" indent="0">
              <a:buNone/>
            </a:pPr>
            <a:r>
              <a:rPr lang="fr-FR" dirty="0">
                <a:latin typeface="Georgia" panose="02040502050405020303" pitchFamily="18" charset="0"/>
              </a:rPr>
              <a:t>Pourtant, la réception de l’œuvre en 1819 n’est pas enthousiaste : Ingres est critiqué et moqué car il ne cherche pas à imiter fidèlement la nature. On lui reproche de ne pas être suffisamment réaliste. Son idéal diffère de celui de l’Académie des Beaux-Arts.</a:t>
            </a:r>
          </a:p>
          <a:p>
            <a:pPr marL="0" indent="0">
              <a:buNone/>
            </a:pPr>
            <a:r>
              <a:rPr lang="fr-FR" dirty="0">
                <a:latin typeface="Georgia" panose="02040502050405020303" pitchFamily="18" charset="0"/>
                <a:sym typeface="Wingdings" panose="05000000000000000000" pitchFamily="2" charset="2"/>
              </a:rPr>
              <a:t> Comment donc savoir ce qu’est-une œuvre d’art ? La définition change-t-elle selon les époques ? Peut-on vraiment s’accorder sur des critères objectifs ?</a:t>
            </a:r>
            <a:endParaRPr lang="fr-FR" dirty="0">
              <a:latin typeface="Georgia" panose="02040502050405020303" pitchFamily="18" charset="0"/>
            </a:endParaRPr>
          </a:p>
        </p:txBody>
      </p:sp>
    </p:spTree>
    <p:extLst>
      <p:ext uri="{BB962C8B-B14F-4D97-AF65-F5344CB8AC3E}">
        <p14:creationId xmlns:p14="http://schemas.microsoft.com/office/powerpoint/2010/main" val="165849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BF450E-F0C8-45F1-7DE6-9BC8FA2B3692}"/>
              </a:ext>
            </a:extLst>
          </p:cNvPr>
          <p:cNvSpPr>
            <a:spLocks noGrp="1"/>
          </p:cNvSpPr>
          <p:nvPr>
            <p:ph type="title"/>
          </p:nvPr>
        </p:nvSpPr>
        <p:spPr/>
        <p:txBody>
          <a:bodyPr/>
          <a:lstStyle/>
          <a:p>
            <a:r>
              <a:rPr lang="fr-FR" dirty="0">
                <a:latin typeface="Georgia" panose="02040502050405020303" pitchFamily="18" charset="0"/>
              </a:rPr>
              <a:t>Qu’est-ce qu’une œuvre d’art ?</a:t>
            </a:r>
          </a:p>
        </p:txBody>
      </p:sp>
      <p:sp>
        <p:nvSpPr>
          <p:cNvPr id="3" name="Espace réservé du contenu 2">
            <a:extLst>
              <a:ext uri="{FF2B5EF4-FFF2-40B4-BE49-F238E27FC236}">
                <a16:creationId xmlns:a16="http://schemas.microsoft.com/office/drawing/2014/main" id="{9C3D7763-9952-9A13-631A-03E6CC122CB7}"/>
              </a:ext>
            </a:extLst>
          </p:cNvPr>
          <p:cNvSpPr>
            <a:spLocks noGrp="1"/>
          </p:cNvSpPr>
          <p:nvPr>
            <p:ph idx="1"/>
          </p:nvPr>
        </p:nvSpPr>
        <p:spPr/>
        <p:txBody>
          <a:bodyPr>
            <a:normAutofit fontScale="77500" lnSpcReduction="20000"/>
          </a:bodyPr>
          <a:lstStyle/>
          <a:p>
            <a:pPr marL="0" indent="0">
              <a:buNone/>
            </a:pPr>
            <a:r>
              <a:rPr lang="fr-FR" b="1" dirty="0">
                <a:latin typeface="Georgia" panose="02040502050405020303" pitchFamily="18" charset="0"/>
              </a:rPr>
              <a:t>Définition de l’art </a:t>
            </a:r>
          </a:p>
          <a:p>
            <a:pPr marL="0" indent="0">
              <a:buNone/>
            </a:pPr>
            <a:endParaRPr lang="fr-FR" b="1" dirty="0">
              <a:latin typeface="Georgia" panose="02040502050405020303" pitchFamily="18" charset="0"/>
            </a:endParaRPr>
          </a:p>
          <a:p>
            <a:pPr>
              <a:buFont typeface="Wingdings" panose="05000000000000000000" pitchFamily="2" charset="2"/>
              <a:buChar char="v"/>
            </a:pPr>
            <a:r>
              <a:rPr lang="fr-FR" dirty="0">
                <a:latin typeface="Georgia" panose="02040502050405020303" pitchFamily="18" charset="0"/>
              </a:rPr>
              <a:t>Ensemble des procédés qui permettent de réaliser un objet/réussir une action </a:t>
            </a:r>
          </a:p>
          <a:p>
            <a:pPr marL="0" indent="0">
              <a:buNone/>
            </a:pPr>
            <a:r>
              <a:rPr lang="fr-FR" dirty="0">
                <a:latin typeface="Georgia" panose="02040502050405020303" pitchFamily="18" charset="0"/>
              </a:rPr>
              <a:t>	</a:t>
            </a:r>
            <a:r>
              <a:rPr lang="fr-FR" dirty="0">
                <a:latin typeface="Georgia" panose="02040502050405020303" pitchFamily="18" charset="0"/>
                <a:sym typeface="Wingdings" panose="05000000000000000000" pitchFamily="2" charset="2"/>
              </a:rPr>
              <a:t> </a:t>
            </a:r>
            <a:r>
              <a:rPr lang="fr-FR" dirty="0">
                <a:latin typeface="Georgia" panose="02040502050405020303" pitchFamily="18" charset="0"/>
              </a:rPr>
              <a:t>pas de distinction entre objet artistique et objet artisanal</a:t>
            </a:r>
          </a:p>
          <a:p>
            <a:pPr marL="0" indent="0">
              <a:buNone/>
            </a:pPr>
            <a:r>
              <a:rPr lang="fr-FR" dirty="0">
                <a:latin typeface="Georgia" panose="02040502050405020303" pitchFamily="18" charset="0"/>
              </a:rPr>
              <a:t>	Art comme </a:t>
            </a:r>
            <a:r>
              <a:rPr lang="fr-FR" dirty="0" err="1">
                <a:latin typeface="Georgia" panose="02040502050405020303" pitchFamily="18" charset="0"/>
              </a:rPr>
              <a:t>technè</a:t>
            </a:r>
            <a:r>
              <a:rPr lang="fr-FR" dirty="0">
                <a:latin typeface="Georgia" panose="02040502050405020303" pitchFamily="18" charset="0"/>
              </a:rPr>
              <a:t> (technique)</a:t>
            </a:r>
          </a:p>
          <a:p>
            <a:pPr marL="0" indent="0">
              <a:buNone/>
            </a:pPr>
            <a:endParaRPr lang="fr-FR" dirty="0">
              <a:latin typeface="Georgia" panose="02040502050405020303" pitchFamily="18" charset="0"/>
            </a:endParaRPr>
          </a:p>
          <a:p>
            <a:pPr>
              <a:buFont typeface="Wingdings" panose="05000000000000000000" pitchFamily="2" charset="2"/>
              <a:buChar char="v"/>
            </a:pPr>
            <a:r>
              <a:rPr lang="fr-FR" dirty="0">
                <a:latin typeface="Georgia" panose="02040502050405020303" pitchFamily="18" charset="0"/>
              </a:rPr>
              <a:t>Activité désintéressée qui permet de créer des œuvres singulières jugées belles</a:t>
            </a:r>
          </a:p>
          <a:p>
            <a:pPr>
              <a:buFont typeface="Wingdings" panose="05000000000000000000" pitchFamily="2" charset="2"/>
              <a:buChar char="v"/>
            </a:pPr>
            <a:r>
              <a:rPr lang="fr-FR" dirty="0">
                <a:latin typeface="Georgia" panose="02040502050405020303" pitchFamily="18" charset="0"/>
              </a:rPr>
              <a:t>Ensemble des œuvres considérées comme de l’art</a:t>
            </a:r>
          </a:p>
          <a:p>
            <a:pPr marL="0" indent="0">
              <a:buNone/>
            </a:pPr>
            <a:r>
              <a:rPr lang="fr-FR" dirty="0">
                <a:latin typeface="Georgia" panose="02040502050405020303" pitchFamily="18" charset="0"/>
              </a:rPr>
              <a:t>	</a:t>
            </a:r>
            <a:r>
              <a:rPr lang="fr-FR" dirty="0">
                <a:latin typeface="Georgia" panose="02040502050405020303" pitchFamily="18" charset="0"/>
                <a:sym typeface="Wingdings" panose="05000000000000000000" pitchFamily="2" charset="2"/>
              </a:rPr>
              <a:t> </a:t>
            </a:r>
            <a:r>
              <a:rPr lang="fr-FR" dirty="0">
                <a:latin typeface="Georgia" panose="02040502050405020303" pitchFamily="18" charset="0"/>
              </a:rPr>
              <a:t>vs objets du quotidien, objets industriels</a:t>
            </a:r>
          </a:p>
          <a:p>
            <a:pPr marL="0" indent="0">
              <a:buNone/>
            </a:pPr>
            <a:endParaRPr lang="fr-FR" dirty="0">
              <a:latin typeface="Georgia" panose="02040502050405020303" pitchFamily="18" charset="0"/>
            </a:endParaRPr>
          </a:p>
          <a:p>
            <a:pPr>
              <a:buFont typeface="Wingdings" panose="05000000000000000000" pitchFamily="2" charset="2"/>
              <a:buChar char="v"/>
            </a:pPr>
            <a:r>
              <a:rPr lang="fr-FR" dirty="0">
                <a:latin typeface="Georgia" panose="02040502050405020303" pitchFamily="18" charset="0"/>
              </a:rPr>
              <a:t>Ce qui est reconnu comme artistique dans le monde de l’art, sans être nécessairement une œuvre </a:t>
            </a:r>
            <a:r>
              <a:rPr lang="fr-FR" dirty="0" err="1">
                <a:latin typeface="Georgia" panose="02040502050405020303" pitchFamily="18" charset="0"/>
              </a:rPr>
              <a:t>i.e</a:t>
            </a:r>
            <a:r>
              <a:rPr lang="fr-FR" dirty="0">
                <a:latin typeface="Georgia" panose="02040502050405020303" pitchFamily="18" charset="0"/>
              </a:rPr>
              <a:t> sans obéir aux canons classiques. </a:t>
            </a:r>
          </a:p>
          <a:p>
            <a:pPr marL="0" indent="0">
              <a:buNone/>
            </a:pPr>
            <a:endParaRPr lang="fr-FR" dirty="0"/>
          </a:p>
        </p:txBody>
      </p:sp>
    </p:spTree>
    <p:extLst>
      <p:ext uri="{BB962C8B-B14F-4D97-AF65-F5344CB8AC3E}">
        <p14:creationId xmlns:p14="http://schemas.microsoft.com/office/powerpoint/2010/main" val="161320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7D5DC4-AA7C-DDCD-9721-EDD892E8B4FE}"/>
              </a:ext>
            </a:extLst>
          </p:cNvPr>
          <p:cNvSpPr>
            <a:spLocks noGrp="1"/>
          </p:cNvSpPr>
          <p:nvPr>
            <p:ph type="title"/>
          </p:nvPr>
        </p:nvSpPr>
        <p:spPr/>
        <p:txBody>
          <a:bodyPr>
            <a:normAutofit/>
          </a:bodyPr>
          <a:lstStyle/>
          <a:p>
            <a:r>
              <a:rPr lang="fr-FR" sz="2500" dirty="0">
                <a:latin typeface="Georgia" panose="02040502050405020303" pitchFamily="18" charset="0"/>
              </a:rPr>
              <a:t>N’est-il pas réducteur de parler d’art au singulier ? Multiplicité d’arts : </a:t>
            </a:r>
            <a:endParaRPr lang="fr-FR" sz="2500" dirty="0"/>
          </a:p>
        </p:txBody>
      </p:sp>
      <p:pic>
        <p:nvPicPr>
          <p:cNvPr id="4" name="Picture 2" descr="Isadora Duncan, El Siglo de Torreón">
            <a:extLst>
              <a:ext uri="{FF2B5EF4-FFF2-40B4-BE49-F238E27FC236}">
                <a16:creationId xmlns:a16="http://schemas.microsoft.com/office/drawing/2014/main" id="{B7E2D0E8-FA38-7C94-7524-8525547A2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3629" y="1230243"/>
            <a:ext cx="2601832" cy="370514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A55F627F-6269-0964-A10E-B36B6660A4FA}"/>
              </a:ext>
            </a:extLst>
          </p:cNvPr>
          <p:cNvPicPr>
            <a:picLocks noChangeAspect="1"/>
          </p:cNvPicPr>
          <p:nvPr/>
        </p:nvPicPr>
        <p:blipFill>
          <a:blip r:embed="rId3"/>
          <a:stretch>
            <a:fillRect/>
          </a:stretch>
        </p:blipFill>
        <p:spPr>
          <a:xfrm rot="-5400000">
            <a:off x="2330227" y="2883090"/>
            <a:ext cx="3613209" cy="2633015"/>
          </a:xfrm>
          <a:prstGeom prst="rect">
            <a:avLst/>
          </a:prstGeom>
        </p:spPr>
      </p:pic>
      <p:pic>
        <p:nvPicPr>
          <p:cNvPr id="5" name="Image 4">
            <a:extLst>
              <a:ext uri="{FF2B5EF4-FFF2-40B4-BE49-F238E27FC236}">
                <a16:creationId xmlns:a16="http://schemas.microsoft.com/office/drawing/2014/main" id="{7C6B027D-D6EA-7E2D-97DA-778D37A430D0}"/>
              </a:ext>
            </a:extLst>
          </p:cNvPr>
          <p:cNvPicPr>
            <a:picLocks noChangeAspect="1"/>
          </p:cNvPicPr>
          <p:nvPr/>
        </p:nvPicPr>
        <p:blipFill>
          <a:blip r:embed="rId4"/>
          <a:stretch>
            <a:fillRect/>
          </a:stretch>
        </p:blipFill>
        <p:spPr>
          <a:xfrm rot="-5400000">
            <a:off x="454664" y="3369107"/>
            <a:ext cx="3613208" cy="2846135"/>
          </a:xfrm>
          <a:prstGeom prst="rect">
            <a:avLst/>
          </a:prstGeom>
        </p:spPr>
      </p:pic>
      <p:pic>
        <p:nvPicPr>
          <p:cNvPr id="1026" name="Picture 2" descr="La Cité radieuse – Le Corbusier | Marseille Tourisme">
            <a:extLst>
              <a:ext uri="{FF2B5EF4-FFF2-40B4-BE49-F238E27FC236}">
                <a16:creationId xmlns:a16="http://schemas.microsoft.com/office/drawing/2014/main" id="{08032EA3-A67B-7D1B-4923-D30B0D403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3534" y="2555806"/>
            <a:ext cx="4297460" cy="321856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61D12864-CA24-DBAA-F6D8-6E7685895D44}"/>
              </a:ext>
            </a:extLst>
          </p:cNvPr>
          <p:cNvPicPr>
            <a:picLocks noChangeAspect="1"/>
          </p:cNvPicPr>
          <p:nvPr/>
        </p:nvPicPr>
        <p:blipFill>
          <a:blip r:embed="rId6"/>
          <a:stretch>
            <a:fillRect/>
          </a:stretch>
        </p:blipFill>
        <p:spPr>
          <a:xfrm>
            <a:off x="8617457" y="2792322"/>
            <a:ext cx="3082745" cy="2143062"/>
          </a:xfrm>
          <a:prstGeom prst="rect">
            <a:avLst/>
          </a:prstGeom>
        </p:spPr>
      </p:pic>
      <p:pic>
        <p:nvPicPr>
          <p:cNvPr id="9" name="Image 8">
            <a:extLst>
              <a:ext uri="{FF2B5EF4-FFF2-40B4-BE49-F238E27FC236}">
                <a16:creationId xmlns:a16="http://schemas.microsoft.com/office/drawing/2014/main" id="{0779C21E-FBD9-C00F-523A-5B5CCBEA36E8}"/>
              </a:ext>
            </a:extLst>
          </p:cNvPr>
          <p:cNvPicPr>
            <a:picLocks noChangeAspect="1"/>
          </p:cNvPicPr>
          <p:nvPr/>
        </p:nvPicPr>
        <p:blipFill>
          <a:blip r:embed="rId7"/>
          <a:stretch>
            <a:fillRect/>
          </a:stretch>
        </p:blipFill>
        <p:spPr>
          <a:xfrm rot="-5400000">
            <a:off x="5272430" y="4099252"/>
            <a:ext cx="2378528" cy="2707080"/>
          </a:xfrm>
          <a:prstGeom prst="rect">
            <a:avLst/>
          </a:prstGeom>
        </p:spPr>
      </p:pic>
    </p:spTree>
    <p:extLst>
      <p:ext uri="{BB962C8B-B14F-4D97-AF65-F5344CB8AC3E}">
        <p14:creationId xmlns:p14="http://schemas.microsoft.com/office/powerpoint/2010/main" val="76397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74904-6688-656D-8607-94174E31E8B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A4BB0A4-D1C2-0440-3552-48AC30875B78}"/>
              </a:ext>
            </a:extLst>
          </p:cNvPr>
          <p:cNvSpPr>
            <a:spLocks noGrp="1"/>
          </p:cNvSpPr>
          <p:nvPr>
            <p:ph idx="1"/>
          </p:nvPr>
        </p:nvSpPr>
        <p:spPr/>
        <p:txBody>
          <a:bodyPr/>
          <a:lstStyle/>
          <a:p>
            <a:pPr marL="0" indent="0">
              <a:buNone/>
            </a:pPr>
            <a:r>
              <a:rPr lang="fr-FR" dirty="0">
                <a:latin typeface="Georgia" panose="02040502050405020303" pitchFamily="18" charset="0"/>
              </a:rPr>
              <a:t>Trouver des critères pour identifier ce qui relève de l’art et ce qui n’en relève pas. Préciser les objections possibles.</a:t>
            </a:r>
          </a:p>
          <a:p>
            <a:endParaRPr lang="fr-FR" dirty="0">
              <a:latin typeface="Georgia" panose="02040502050405020303" pitchFamily="18" charset="0"/>
            </a:endParaRPr>
          </a:p>
          <a:p>
            <a:pPr>
              <a:buFont typeface="Wingdings" panose="05000000000000000000" pitchFamily="2" charset="2"/>
              <a:buChar char="v"/>
            </a:pPr>
            <a:r>
              <a:rPr lang="fr-FR" dirty="0">
                <a:latin typeface="Georgia" panose="02040502050405020303" pitchFamily="18" charset="0"/>
              </a:rPr>
              <a:t>Critères objectifs ?</a:t>
            </a:r>
          </a:p>
          <a:p>
            <a:endParaRPr lang="fr-FR" dirty="0">
              <a:latin typeface="Georgia" panose="02040502050405020303" pitchFamily="18" charset="0"/>
            </a:endParaRPr>
          </a:p>
          <a:p>
            <a:endParaRPr lang="fr-FR" dirty="0">
              <a:latin typeface="Georgia" panose="02040502050405020303" pitchFamily="18" charset="0"/>
            </a:endParaRPr>
          </a:p>
          <a:p>
            <a:pPr>
              <a:buFont typeface="Wingdings" panose="05000000000000000000" pitchFamily="2" charset="2"/>
              <a:buChar char="v"/>
            </a:pPr>
            <a:r>
              <a:rPr lang="fr-FR" dirty="0">
                <a:latin typeface="Georgia" panose="02040502050405020303" pitchFamily="18" charset="0"/>
              </a:rPr>
              <a:t>Critères subjectifs ?</a:t>
            </a:r>
          </a:p>
          <a:p>
            <a:endParaRPr lang="fr-FR" dirty="0"/>
          </a:p>
        </p:txBody>
      </p:sp>
    </p:spTree>
    <p:extLst>
      <p:ext uri="{BB962C8B-B14F-4D97-AF65-F5344CB8AC3E}">
        <p14:creationId xmlns:p14="http://schemas.microsoft.com/office/powerpoint/2010/main" val="296602065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198</TotalTime>
  <Words>1020</Words>
  <Application>Microsoft Office PowerPoint</Application>
  <PresentationFormat>Grand écran</PresentationFormat>
  <Paragraphs>94</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Georgia</vt:lpstr>
      <vt:lpstr>Wingdings</vt:lpstr>
      <vt:lpstr>Thème Office</vt:lpstr>
      <vt:lpstr>Qu’est-ce qu’une œuvre d’art ?</vt:lpstr>
      <vt:lpstr>Présentation PowerPoint</vt:lpstr>
      <vt:lpstr>La grande odalisque</vt:lpstr>
      <vt:lpstr>La grande odalisque</vt:lpstr>
      <vt:lpstr>La grande odalisque</vt:lpstr>
      <vt:lpstr>La grande odalisque</vt:lpstr>
      <vt:lpstr>Qu’est-ce qu’une œuvre d’art ?</vt:lpstr>
      <vt:lpstr>N’est-il pas réducteur de parler d’art au singulier ? Multiplicité d’arts : </vt:lpstr>
      <vt:lpstr>Présentation PowerPoint</vt:lpstr>
      <vt:lpstr> Critères pour identifier ce qui relève de l’art et ce qui n’en relève pas ?  </vt:lpstr>
      <vt:lpstr>Présentation PowerPoint</vt:lpstr>
      <vt:lpstr>Synthèse</vt:lpstr>
      <vt:lpstr>Exercice – Qu’est-ce qu’une œuvre d’art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Qu’est-ce qu’une œuvre d’art ?</dc:title>
  <dc:creator>Louise Ngavouka</dc:creator>
  <cp:lastModifiedBy>Louise Ngavouka</cp:lastModifiedBy>
  <cp:revision>1</cp:revision>
  <dcterms:created xsi:type="dcterms:W3CDTF">2023-11-24T08:02:45Z</dcterms:created>
  <dcterms:modified xsi:type="dcterms:W3CDTF">2023-11-30T09:43:56Z</dcterms:modified>
</cp:coreProperties>
</file>