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x="18288000" cy="10287000"/>
  <p:notesSz cx="6858000" cy="9144000"/>
  <p:embeddedFontLst>
    <p:embeddedFont>
      <p:font typeface="TT Fors Bold" charset="1" panose="020B0003030001020000"/>
      <p:regular r:id="rId34"/>
    </p:embeddedFont>
    <p:embeddedFont>
      <p:font typeface="TT Fors" charset="1" panose="020B0003030001020000"/>
      <p:regular r:id="rId39"/>
    </p:embeddedFont>
    <p:embeddedFont>
      <p:font typeface="Barrio" charset="1" panose="00000500000000000000"/>
      <p:regular r:id="rId5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fonts/font34.fntdata" Type="http://schemas.openxmlformats.org/officeDocument/2006/relationships/font"/><Relationship Id="rId35" Target="notesMasters/notesMaster1.xml" Type="http://schemas.openxmlformats.org/officeDocument/2006/relationships/notesMaster"/><Relationship Id="rId36" Target="theme/theme2.xml" Type="http://schemas.openxmlformats.org/officeDocument/2006/relationships/theme"/><Relationship Id="rId37" Target="notesSlides/notesSlide1.xml" Type="http://schemas.openxmlformats.org/officeDocument/2006/relationships/notesSlide"/><Relationship Id="rId38" Target="notesSlides/notesSlide2.xml" Type="http://schemas.openxmlformats.org/officeDocument/2006/relationships/notesSlide"/><Relationship Id="rId39" Target="fonts/font39.fntdata" Type="http://schemas.openxmlformats.org/officeDocument/2006/relationships/font"/><Relationship Id="rId4" Target="theme/theme1.xml" Type="http://schemas.openxmlformats.org/officeDocument/2006/relationships/theme"/><Relationship Id="rId40" Target="notesSlides/notesSlide3.xml" Type="http://schemas.openxmlformats.org/officeDocument/2006/relationships/notesSlide"/><Relationship Id="rId41" Target="notesSlides/notesSlide4.xml" Type="http://schemas.openxmlformats.org/officeDocument/2006/relationships/notesSlide"/><Relationship Id="rId42" Target="notesSlides/notesSlide5.xml" Type="http://schemas.openxmlformats.org/officeDocument/2006/relationships/notesSlide"/><Relationship Id="rId43" Target="notesSlides/notesSlide6.xml" Type="http://schemas.openxmlformats.org/officeDocument/2006/relationships/notesSlide"/><Relationship Id="rId44" Target="notesSlides/notesSlide7.xml" Type="http://schemas.openxmlformats.org/officeDocument/2006/relationships/notesSlide"/><Relationship Id="rId45" Target="notesSlides/notesSlide8.xml" Type="http://schemas.openxmlformats.org/officeDocument/2006/relationships/notesSlide"/><Relationship Id="rId46" Target="notesSlides/notesSlide9.xml" Type="http://schemas.openxmlformats.org/officeDocument/2006/relationships/notesSlide"/><Relationship Id="rId47" Target="notesSlides/notesSlide10.xml" Type="http://schemas.openxmlformats.org/officeDocument/2006/relationships/notesSlide"/><Relationship Id="rId48" Target="notesSlides/notesSlide11.xml" Type="http://schemas.openxmlformats.org/officeDocument/2006/relationships/notesSlide"/><Relationship Id="rId49" Target="notesSlides/notesSlide12.xml" Type="http://schemas.openxmlformats.org/officeDocument/2006/relationships/notesSlide"/><Relationship Id="rId5" Target="tableStyles.xml" Type="http://schemas.openxmlformats.org/officeDocument/2006/relationships/tableStyles"/><Relationship Id="rId50" Target="notesSlides/notesSlide13.xml" Type="http://schemas.openxmlformats.org/officeDocument/2006/relationships/notesSlide"/><Relationship Id="rId51" Target="notesSlides/notesSlide14.xml" Type="http://schemas.openxmlformats.org/officeDocument/2006/relationships/notesSlide"/><Relationship Id="rId52" Target="notesSlides/notesSlide15.xml" Type="http://schemas.openxmlformats.org/officeDocument/2006/relationships/notesSlide"/><Relationship Id="rId53" Target="notesSlides/notesSlide16.xml" Type="http://schemas.openxmlformats.org/officeDocument/2006/relationships/notesSlide"/><Relationship Id="rId54" Target="notesSlides/notesSlide17.xml" Type="http://schemas.openxmlformats.org/officeDocument/2006/relationships/notesSlide"/><Relationship Id="rId55" Target="notesSlides/notesSlide18.xml" Type="http://schemas.openxmlformats.org/officeDocument/2006/relationships/notesSlide"/><Relationship Id="rId56" Target="fonts/font56.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2.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3.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4.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6.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疾病語義相似性 (Disease Semantic Similarity, DS): 用於衡量疾病之間的相似程度。 這種相似性是基於疾病的語義資訊，可以捕捉疾病之間在生物學意義上的關聯。</a:t>
            </a:r>
          </a:p>
          <a:p>
            <a:r>
              <a:rPr lang="en-US"/>
              <a:t>微生物功能相似性 (Microbe Functional Similarity, F_MS): 用於衡量微生物之間的功能相似程度。 這種相似性是基於微生物的生物學功能，可以幫助識別功能相似的微生物。</a:t>
            </a:r>
          </a:p>
          <a:p>
            <a:r>
              <a:rPr lang="en-US"/>
              <a:t>餘弦相似性 (Cosine Similarity, COS_MS, COS_DS): 根據已知的微生物-疾病關聯資訊，計算微生物和疾病之間的相似性。 餘弦相似性可以衡量兩個向量之間的夾角餘弦值，從而反映它們之間的相似程度。</a:t>
            </a:r>
          </a:p>
          <a:p>
            <a:r>
              <a:rPr lang="en-US"/>
              <a:t>高斯交互作用剖面核相似性 (Gaussian Interaction Profile kernel similarity, GIP_MS, GIP_DS): 基於已知的微生物-疾病關聯資訊，計算微生物和疾病之間的相似性。 GIP 相似性可以捕捉微生物和疾病之間基於關聯資訊的相似性。</a:t>
            </a:r>
          </a:p>
          <a:p>
            <a:r>
              <a:rPr lang="en-US"/>
              <a:t>Sigmoid 核函數相似性 (Sigmoid kernel function similarity, SIG_MS, SIG_DS): 基於已知的微生物-疾病關聯資訊，計算微生物和疾病之間的相似性。 Sigmoid 核函數相似性可以捕捉微生物和疾病之間非線性的相似性關係。</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third evaluation metric is auprc.</a:t>
            </a:r>
          </a:p>
          <a:p>
            <a:r>
              <a:rPr lang="en-US"/>
              <a:t/>
            </a:r>
          </a:p>
          <a:p>
            <a:r>
              <a:rPr lang="en-US"/>
              <a:t>The result of using raw features processed through Random Forest is 0.9433</a:t>
            </a:r>
          </a:p>
          <a:p>
            <a:r>
              <a:rPr lang="en-US"/>
              <a:t>The result of using autoencoder features processed through Random Forest is 0.9260</a:t>
            </a:r>
          </a:p>
          <a:p>
            <a:r>
              <a:rPr lang="en-US"/>
              <a:t/>
            </a:r>
          </a:p>
          <a:p>
            <a:r>
              <a:rPr lang="en-US"/>
              <a:t>The same applies to the subsequent results.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Next are the results using only Jaccard Similarity.</a:t>
            </a:r>
          </a:p>
          <a:p>
            <a:r>
              <a:rPr lang="en-US"/>
              <a:t>The observations are exactly the same as before.</a:t>
            </a:r>
          </a:p>
          <a:p>
            <a:r>
              <a:rPr lang="en-US"/>
              <a:t/>
            </a:r>
          </a:p>
          <a:p>
            <a:r>
              <a:rPr lang="en-US"/>
              <a:t>The first evaluation metric is accuracy.</a:t>
            </a:r>
          </a:p>
          <a:p>
            <a:r>
              <a:rPr lang="en-US"/>
              <a:t/>
            </a:r>
          </a:p>
          <a:p>
            <a:r>
              <a:rPr lang="en-US"/>
              <a:t>The result of using raw features processed through Random Forest is 0.7890</a:t>
            </a:r>
          </a:p>
          <a:p>
            <a:r>
              <a:rPr lang="en-US"/>
              <a:t>The result of using autoencoder features processed through Random Forest is 0.7815</a:t>
            </a:r>
          </a:p>
          <a:p>
            <a:r>
              <a:rPr lang="en-US"/>
              <a:t/>
            </a:r>
          </a:p>
          <a:p>
            <a:r>
              <a:rPr lang="en-US"/>
              <a:t>The same applies to the subsequent results.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second evaluation metric is auc.</a:t>
            </a:r>
          </a:p>
          <a:p>
            <a:r>
              <a:rPr lang="en-US"/>
              <a:t/>
            </a:r>
          </a:p>
          <a:p>
            <a:r>
              <a:rPr lang="en-US"/>
              <a:t>The result of using raw features processed through Random Forest is 0.8633</a:t>
            </a:r>
          </a:p>
          <a:p>
            <a:r>
              <a:rPr lang="en-US"/>
              <a:t>The result of using autoencoder features processed through Random Forest is 0.8448</a:t>
            </a:r>
          </a:p>
          <a:p>
            <a:r>
              <a:rPr lang="en-US"/>
              <a:t/>
            </a:r>
          </a:p>
          <a:p>
            <a:r>
              <a:rPr lang="en-US"/>
              <a:t>The same applies to the subsequent results.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third evaluation metric is auprc.</a:t>
            </a:r>
          </a:p>
          <a:p>
            <a:r>
              <a:rPr lang="en-US"/>
              <a:t/>
            </a:r>
          </a:p>
          <a:p>
            <a:r>
              <a:rPr lang="en-US"/>
              <a:t>The result of using raw features processed through Random Forest is 0.8405</a:t>
            </a:r>
          </a:p>
          <a:p>
            <a:r>
              <a:rPr lang="en-US"/>
              <a:t>The result of using autoencoder features processed through Random Forest is 0.8304</a:t>
            </a:r>
          </a:p>
          <a:p>
            <a:r>
              <a:rPr lang="en-US"/>
              <a:t/>
            </a:r>
          </a:p>
          <a:p>
            <a:r>
              <a:rPr lang="en-US"/>
              <a:t>The same applies to the subsequent results.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Finally, we observe the results when using both types of similarity simultaneously.</a:t>
            </a:r>
          </a:p>
          <a:p>
            <a:r>
              <a:rPr lang="en-US"/>
              <a:t/>
            </a:r>
          </a:p>
          <a:p>
            <a:r>
              <a:rPr lang="en-US"/>
              <a:t>The first evaluation metric is accuracy.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second evaluation metric is auc.</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third evaluation metric is auprc.</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From this data table, we can see that the results using only Cosine Similarity are better than those using only Jaccard Similarity. In fact, the results using only Cosine Similarity are almost similar to those using Combined Similarity.</a:t>
            </a:r>
          </a:p>
          <a:p>
            <a:r>
              <a:rPr lang="en-US"/>
              <a:t/>
            </a:r>
          </a:p>
          <a:p>
            <a:r>
              <a:rPr lang="en-US"/>
              <a:t>Additionally, the results using raw features are generally better than those using autoencoder features.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 believe that during the dimensionality reduction process, some important features were also eliminated because our dataset is significantly different from the dataset used in the paper.This led to the results using raw features being better.</a:t>
            </a:r>
          </a:p>
          <a:p>
            <a:r>
              <a:rPr lang="en-US"/>
              <a:t/>
            </a:r>
          </a:p>
          <a:p>
            <a:r>
              <a:rPr lang="en-US"/>
              <a:t>Because the similarity calculation method proposed in the paper is too difficult and complex, it is not easy to implement。Therefore, we chose a simpler method to implement, and the results turned out to be better than expected.</a:t>
            </a:r>
          </a:p>
          <a:p>
            <a:r>
              <a:rPr lang="en-US"/>
              <a:t/>
            </a:r>
          </a:p>
          <a:p>
            <a:r>
              <a:rPr lang="en-US"/>
              <a:t>When the data consists of weighted vectors or high-dimensional sparse data, Cosine Similarity performs better because it focuses on the direction of the vectors rather than the overlap of their elements.Therefore, this is likely the main reason.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p>
          <a:p>
            <a:r>
              <a:rPr lang="en-US"/>
              <a:t>Based on the aforementioned study, we have developed an improved model, which is divided into two main parts. The first part involves generating matrices, while the second part focuses on combining these matrices to form features that are fed into the model for prediction.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Now, let’s take a look at the first part. First, we calculate the similarity between the Disease dataset and the Drug dataset and use the Mapping Information to compute the Association Matrix, represented by the blue squares in the diagram. Next, we calculate the Jaccard similarity for the two similarity matrices and compute the Cosine Similarity for the disease-drug association matrix, resulting in the Disease-Drug Cosine Similarity. At the end of this step, we obtain four matrices: the Disease Jaccard Similarity Matrix, the Drug Jaccard Similarity Matrix, the Disease Cosine Similarity Matrix, and the Drug Cosine Similarity</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Let me explain jaccard similarity here.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Let me explain Cosine Similarity here.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Next is the second part. We take the two matrices related to diseases and the two matrices related to drugs from the previous step, average each pair by adding them and dividing by two, and then concatenate them to form the input features for our model. Based on the mapping information, we pair the data to generate positive samples. Negative samples are created using random generation. The positive and negative samples are then combined and split into training and testing sets in an 8:2 ratio. These features are processed through an autoencoder to reduce their dimensionality to 256 dimensions. Additionally, we directly use the nearly 3000-dimensional features without dimensionality reduction. Both sets of features are evaluated using three models—Random Forest, KNN, and Logistic Regression—to compare the results.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Now it's my turn to present the results.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First, I will introduce the results when using only Cosine Similarity.</a:t>
            </a:r>
          </a:p>
          <a:p>
            <a:r>
              <a:rPr lang="en-US"/>
              <a:t>Based on the three classification methods mentioned earlier, we will obtain a result for each method.</a:t>
            </a:r>
          </a:p>
          <a:p>
            <a:r>
              <a:rPr lang="en-US"/>
              <a:t>Each result will be divided into those using raw features and those using features processed by the autoencoder.</a:t>
            </a:r>
          </a:p>
          <a:p>
            <a:r>
              <a:rPr lang="en-US"/>
              <a:t/>
            </a:r>
          </a:p>
          <a:p>
            <a:r>
              <a:rPr lang="en-US"/>
              <a:t>The first evaluation metric is accuracy.</a:t>
            </a:r>
          </a:p>
          <a:p>
            <a:r>
              <a:rPr lang="en-US"/>
              <a:t/>
            </a:r>
          </a:p>
          <a:p>
            <a:r>
              <a:rPr lang="en-US"/>
              <a:t>The first is processed through Random Forest, the second through Logistic Regression, and the third through KNN.</a:t>
            </a:r>
          </a:p>
          <a:p>
            <a:r>
              <a:rPr lang="en-US"/>
              <a:t/>
            </a:r>
          </a:p>
          <a:p>
            <a:r>
              <a:rPr lang="en-US"/>
              <a:t>The result of using raw features processed through Random Forest is 0.886.</a:t>
            </a:r>
          </a:p>
          <a:p>
            <a:r>
              <a:rPr lang="en-US"/>
              <a:t>The result of using autoencoder features processed through Random Forest is 0.8581.</a:t>
            </a:r>
          </a:p>
          <a:p>
            <a:r>
              <a:rPr lang="en-US"/>
              <a:t/>
            </a:r>
          </a:p>
          <a:p>
            <a:r>
              <a:rPr lang="en-US"/>
              <a:t>The same applies to the subsequent results.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second evaluation metric is auc.</a:t>
            </a:r>
          </a:p>
          <a:p>
            <a:r>
              <a:rPr lang="en-US"/>
              <a:t/>
            </a:r>
          </a:p>
          <a:p>
            <a:r>
              <a:rPr lang="en-US"/>
              <a:t>The result of using raw features processed through Random Forest is 0.9505</a:t>
            </a:r>
          </a:p>
          <a:p>
            <a:r>
              <a:rPr lang="en-US"/>
              <a:t>The result of using autoencoder features processed through Random Forest is 0.9319</a:t>
            </a:r>
          </a:p>
          <a:p>
            <a:r>
              <a:rPr lang="en-US"/>
              <a:t/>
            </a:r>
          </a:p>
          <a:p>
            <a:r>
              <a:rPr lang="en-US"/>
              <a:t>The same applies to the subsequent results.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19.png" Type="http://schemas.openxmlformats.org/officeDocument/2006/relationships/image"/><Relationship Id="rId8" Target="../media/image2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21.png" Type="http://schemas.openxmlformats.org/officeDocument/2006/relationships/image"/><Relationship Id="rId8" Target="../media/image2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2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15.png" Type="http://schemas.openxmlformats.org/officeDocument/2006/relationships/image"/><Relationship Id="rId14" Target="../media/image16.svg" Type="http://schemas.openxmlformats.org/officeDocument/2006/relationships/image"/><Relationship Id="rId2" Target="../notesSlides/notesSlide7.xml" Type="http://schemas.openxmlformats.org/officeDocument/2006/relationships/notesSlide"/><Relationship Id="rId3" Target="../media/image11.png" Type="http://schemas.openxmlformats.org/officeDocument/2006/relationships/image"/><Relationship Id="rId4" Target="../media/image12.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 Id="rId9" Target="../media/image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11" Target="../media/image28.png" Type="http://schemas.openxmlformats.org/officeDocument/2006/relationships/image"/><Relationship Id="rId12" Target="../media/image29.png" Type="http://schemas.openxmlformats.org/officeDocument/2006/relationships/image"/><Relationship Id="rId13" Target="../media/image30.png" Type="http://schemas.openxmlformats.org/officeDocument/2006/relationships/image"/><Relationship Id="rId2" Target="../notesSlides/notesSlide8.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24.png" Type="http://schemas.openxmlformats.org/officeDocument/2006/relationships/image"/><Relationship Id="rId8" Target="../media/image25.png" Type="http://schemas.openxmlformats.org/officeDocument/2006/relationships/image"/><Relationship Id="rId9" Target="../media/image2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11" Target="../media/image35.png" Type="http://schemas.openxmlformats.org/officeDocument/2006/relationships/image"/><Relationship Id="rId12" Target="../media/image36.png" Type="http://schemas.openxmlformats.org/officeDocument/2006/relationships/image"/><Relationship Id="rId13" Target="../media/image37.png" Type="http://schemas.openxmlformats.org/officeDocument/2006/relationships/image"/><Relationship Id="rId2" Target="../notesSlides/notesSlide9.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31.png" Type="http://schemas.openxmlformats.org/officeDocument/2006/relationships/image"/><Relationship Id="rId8" Target="../media/image32.png" Type="http://schemas.openxmlformats.org/officeDocument/2006/relationships/image"/><Relationship Id="rId9" Target="../media/image3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png" Type="http://schemas.openxmlformats.org/officeDocument/2006/relationships/image"/><Relationship Id="rId11" Target="../media/image42.png" Type="http://schemas.openxmlformats.org/officeDocument/2006/relationships/image"/><Relationship Id="rId12" Target="../media/image43.png" Type="http://schemas.openxmlformats.org/officeDocument/2006/relationships/image"/><Relationship Id="rId13" Target="../media/image44.png" Type="http://schemas.openxmlformats.org/officeDocument/2006/relationships/image"/><Relationship Id="rId2" Target="../notesSlides/notesSlide10.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38.png" Type="http://schemas.openxmlformats.org/officeDocument/2006/relationships/image"/><Relationship Id="rId8" Target="../media/image39.png" Type="http://schemas.openxmlformats.org/officeDocument/2006/relationships/image"/><Relationship Id="rId9" Target="../media/image40.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8.png" Type="http://schemas.openxmlformats.org/officeDocument/2006/relationships/image"/><Relationship Id="rId11" Target="../media/image49.png" Type="http://schemas.openxmlformats.org/officeDocument/2006/relationships/image"/><Relationship Id="rId12" Target="../media/image50.png" Type="http://schemas.openxmlformats.org/officeDocument/2006/relationships/image"/><Relationship Id="rId13" Target="../media/image51.png" Type="http://schemas.openxmlformats.org/officeDocument/2006/relationships/image"/><Relationship Id="rId2" Target="../notesSlides/notesSlide11.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45.png" Type="http://schemas.openxmlformats.org/officeDocument/2006/relationships/image"/><Relationship Id="rId8" Target="../media/image46.png" Type="http://schemas.openxmlformats.org/officeDocument/2006/relationships/image"/><Relationship Id="rId9" Target="../media/image47.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5.png" Type="http://schemas.openxmlformats.org/officeDocument/2006/relationships/image"/><Relationship Id="rId11" Target="../media/image56.png" Type="http://schemas.openxmlformats.org/officeDocument/2006/relationships/image"/><Relationship Id="rId12" Target="../media/image57.png" Type="http://schemas.openxmlformats.org/officeDocument/2006/relationships/image"/><Relationship Id="rId13" Target="../media/image58.png" Type="http://schemas.openxmlformats.org/officeDocument/2006/relationships/image"/><Relationship Id="rId2" Target="../notesSlides/notesSlide12.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52.png" Type="http://schemas.openxmlformats.org/officeDocument/2006/relationships/image"/><Relationship Id="rId8" Target="../media/image53.png" Type="http://schemas.openxmlformats.org/officeDocument/2006/relationships/image"/><Relationship Id="rId9" Target="../media/image5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2.png" Type="http://schemas.openxmlformats.org/officeDocument/2006/relationships/image"/><Relationship Id="rId11" Target="../media/image63.png" Type="http://schemas.openxmlformats.org/officeDocument/2006/relationships/image"/><Relationship Id="rId12" Target="../media/image64.png" Type="http://schemas.openxmlformats.org/officeDocument/2006/relationships/image"/><Relationship Id="rId13" Target="../media/image65.png" Type="http://schemas.openxmlformats.org/officeDocument/2006/relationships/image"/><Relationship Id="rId2" Target="../notesSlides/notesSlide13.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59.png" Type="http://schemas.openxmlformats.org/officeDocument/2006/relationships/image"/><Relationship Id="rId8" Target="../media/image60.png" Type="http://schemas.openxmlformats.org/officeDocument/2006/relationships/image"/><Relationship Id="rId9" Target="../media/image61.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9.png" Type="http://schemas.openxmlformats.org/officeDocument/2006/relationships/image"/><Relationship Id="rId11" Target="../media/image70.png" Type="http://schemas.openxmlformats.org/officeDocument/2006/relationships/image"/><Relationship Id="rId12" Target="../media/image71.png" Type="http://schemas.openxmlformats.org/officeDocument/2006/relationships/image"/><Relationship Id="rId13" Target="../media/image72.png" Type="http://schemas.openxmlformats.org/officeDocument/2006/relationships/image"/><Relationship Id="rId2" Target="../notesSlides/notesSlide14.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66.jpeg" Type="http://schemas.openxmlformats.org/officeDocument/2006/relationships/image"/><Relationship Id="rId8" Target="../media/image67.png" Type="http://schemas.openxmlformats.org/officeDocument/2006/relationships/image"/><Relationship Id="rId9" Target="../media/image68.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6.png" Type="http://schemas.openxmlformats.org/officeDocument/2006/relationships/image"/><Relationship Id="rId11" Target="../media/image77.png" Type="http://schemas.openxmlformats.org/officeDocument/2006/relationships/image"/><Relationship Id="rId12" Target="../media/image78.png" Type="http://schemas.openxmlformats.org/officeDocument/2006/relationships/image"/><Relationship Id="rId13" Target="../media/image79.png" Type="http://schemas.openxmlformats.org/officeDocument/2006/relationships/image"/><Relationship Id="rId2" Target="../notesSlides/notesSlide15.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73.jpeg" Type="http://schemas.openxmlformats.org/officeDocument/2006/relationships/image"/><Relationship Id="rId8" Target="../media/image74.png" Type="http://schemas.openxmlformats.org/officeDocument/2006/relationships/image"/><Relationship Id="rId9" Target="../media/image75.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3.png" Type="http://schemas.openxmlformats.org/officeDocument/2006/relationships/image"/><Relationship Id="rId11" Target="../media/image84.png" Type="http://schemas.openxmlformats.org/officeDocument/2006/relationships/image"/><Relationship Id="rId12" Target="../media/image85.png" Type="http://schemas.openxmlformats.org/officeDocument/2006/relationships/image"/><Relationship Id="rId13" Target="../media/image86.png" Type="http://schemas.openxmlformats.org/officeDocument/2006/relationships/image"/><Relationship Id="rId2" Target="../notesSlides/notesSlide16.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80.jpeg" Type="http://schemas.openxmlformats.org/officeDocument/2006/relationships/image"/><Relationship Id="rId8" Target="../media/image81.png" Type="http://schemas.openxmlformats.org/officeDocument/2006/relationships/image"/><Relationship Id="rId9" Target="../media/image82.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7.xml" Type="http://schemas.openxmlformats.org/officeDocument/2006/relationships/notesSlide"/><Relationship Id="rId3" Target="../media/image15.png" Type="http://schemas.openxmlformats.org/officeDocument/2006/relationships/image"/><Relationship Id="rId4" Target="../media/image16.svg" Type="http://schemas.openxmlformats.org/officeDocument/2006/relationships/image"/><Relationship Id="rId5" Target="../media/image87.jpeg" Type="http://schemas.openxmlformats.org/officeDocument/2006/relationships/image"/><Relationship Id="rId6" Target="../media/image88.png" Type="http://schemas.openxmlformats.org/officeDocument/2006/relationships/image"/><Relationship Id="rId7" Target="../media/image89.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8.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1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1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CFFFB"/>
        </a:solidFill>
      </p:bgPr>
    </p:bg>
    <p:spTree>
      <p:nvGrpSpPr>
        <p:cNvPr id="1" name=""/>
        <p:cNvGrpSpPr/>
        <p:nvPr/>
      </p:nvGrpSpPr>
      <p:grpSpPr>
        <a:xfrm>
          <a:off x="0" y="0"/>
          <a:ext cx="0" cy="0"/>
          <a:chOff x="0" y="0"/>
          <a:chExt cx="0" cy="0"/>
        </a:xfrm>
      </p:grpSpPr>
      <p:grpSp>
        <p:nvGrpSpPr>
          <p:cNvPr name="Group 2" id="2"/>
          <p:cNvGrpSpPr/>
          <p:nvPr/>
        </p:nvGrpSpPr>
        <p:grpSpPr>
          <a:xfrm rot="0">
            <a:off x="3156792" y="301683"/>
            <a:ext cx="12107035" cy="9683635"/>
            <a:chOff x="0" y="0"/>
            <a:chExt cx="15430500" cy="12341860"/>
          </a:xfrm>
        </p:grpSpPr>
        <p:sp>
          <p:nvSpPr>
            <p:cNvPr name="Freeform 3" id="3"/>
            <p:cNvSpPr/>
            <p:nvPr/>
          </p:nvSpPr>
          <p:spPr>
            <a:xfrm flipH="false" flipV="false" rot="0">
              <a:off x="30480" y="40640"/>
              <a:ext cx="15382240" cy="12268200"/>
            </a:xfrm>
            <a:custGeom>
              <a:avLst/>
              <a:gdLst/>
              <a:ahLst/>
              <a:cxnLst/>
              <a:rect r="r" b="b" t="t" l="l"/>
              <a:pathLst>
                <a:path h="12268200" w="15382240">
                  <a:moveTo>
                    <a:pt x="20320" y="5789930"/>
                  </a:moveTo>
                  <a:cubicBezTo>
                    <a:pt x="85090" y="4932680"/>
                    <a:pt x="147320" y="4724400"/>
                    <a:pt x="217170" y="4514850"/>
                  </a:cubicBezTo>
                  <a:cubicBezTo>
                    <a:pt x="289560" y="4297680"/>
                    <a:pt x="386080" y="4074160"/>
                    <a:pt x="482600" y="3867150"/>
                  </a:cubicBezTo>
                  <a:cubicBezTo>
                    <a:pt x="575310" y="3669030"/>
                    <a:pt x="678180" y="3484880"/>
                    <a:pt x="784860" y="3299460"/>
                  </a:cubicBezTo>
                  <a:cubicBezTo>
                    <a:pt x="892810" y="3112770"/>
                    <a:pt x="996950" y="2929890"/>
                    <a:pt x="1126490" y="2750820"/>
                  </a:cubicBezTo>
                  <a:cubicBezTo>
                    <a:pt x="1263650" y="2561590"/>
                    <a:pt x="1419860" y="2360930"/>
                    <a:pt x="1588770" y="2195830"/>
                  </a:cubicBezTo>
                  <a:cubicBezTo>
                    <a:pt x="1753870" y="2035810"/>
                    <a:pt x="1943100" y="1901190"/>
                    <a:pt x="2125980" y="1772920"/>
                  </a:cubicBezTo>
                  <a:cubicBezTo>
                    <a:pt x="2303780" y="1649730"/>
                    <a:pt x="2479040" y="1548130"/>
                    <a:pt x="2673350" y="1438910"/>
                  </a:cubicBezTo>
                  <a:cubicBezTo>
                    <a:pt x="2885440" y="1320800"/>
                    <a:pt x="3119120" y="1193800"/>
                    <a:pt x="3352800" y="1094740"/>
                  </a:cubicBezTo>
                  <a:cubicBezTo>
                    <a:pt x="3585210" y="994410"/>
                    <a:pt x="3832860" y="891540"/>
                    <a:pt x="4070350" y="842010"/>
                  </a:cubicBezTo>
                  <a:cubicBezTo>
                    <a:pt x="4290060" y="796290"/>
                    <a:pt x="4587240" y="835660"/>
                    <a:pt x="4725670" y="795020"/>
                  </a:cubicBezTo>
                  <a:cubicBezTo>
                    <a:pt x="4796790" y="774700"/>
                    <a:pt x="4809490" y="746760"/>
                    <a:pt x="4876800" y="713740"/>
                  </a:cubicBezTo>
                  <a:cubicBezTo>
                    <a:pt x="5007610" y="648970"/>
                    <a:pt x="5265420" y="525780"/>
                    <a:pt x="5463540" y="444500"/>
                  </a:cubicBezTo>
                  <a:cubicBezTo>
                    <a:pt x="5660390" y="363220"/>
                    <a:pt x="5836920" y="284480"/>
                    <a:pt x="6060440" y="224790"/>
                  </a:cubicBezTo>
                  <a:cubicBezTo>
                    <a:pt x="6329680" y="151130"/>
                    <a:pt x="6695440" y="97790"/>
                    <a:pt x="6973570" y="63500"/>
                  </a:cubicBezTo>
                  <a:cubicBezTo>
                    <a:pt x="7205980" y="35560"/>
                    <a:pt x="7391400" y="29210"/>
                    <a:pt x="7614920" y="20320"/>
                  </a:cubicBezTo>
                  <a:cubicBezTo>
                    <a:pt x="7860030" y="10160"/>
                    <a:pt x="8131810" y="0"/>
                    <a:pt x="8385810" y="10160"/>
                  </a:cubicBezTo>
                  <a:cubicBezTo>
                    <a:pt x="8636000" y="20320"/>
                    <a:pt x="8891270" y="44450"/>
                    <a:pt x="9126220" y="82550"/>
                  </a:cubicBezTo>
                  <a:cubicBezTo>
                    <a:pt x="9345930" y="116840"/>
                    <a:pt x="9542780" y="170180"/>
                    <a:pt x="9756140" y="223520"/>
                  </a:cubicBezTo>
                  <a:cubicBezTo>
                    <a:pt x="9975850" y="278130"/>
                    <a:pt x="10195560" y="326390"/>
                    <a:pt x="10425430" y="403860"/>
                  </a:cubicBezTo>
                  <a:cubicBezTo>
                    <a:pt x="10680700" y="491490"/>
                    <a:pt x="10952480" y="609600"/>
                    <a:pt x="11217910" y="731520"/>
                  </a:cubicBezTo>
                  <a:cubicBezTo>
                    <a:pt x="11494770" y="857250"/>
                    <a:pt x="11781790" y="1009650"/>
                    <a:pt x="12051030" y="1146810"/>
                  </a:cubicBezTo>
                  <a:cubicBezTo>
                    <a:pt x="12303760" y="1276350"/>
                    <a:pt x="12567920" y="1384300"/>
                    <a:pt x="12786360" y="1530350"/>
                  </a:cubicBezTo>
                  <a:cubicBezTo>
                    <a:pt x="12987020" y="1664970"/>
                    <a:pt x="13145770" y="1805940"/>
                    <a:pt x="13322300" y="1978660"/>
                  </a:cubicBezTo>
                  <a:cubicBezTo>
                    <a:pt x="13521690" y="2172970"/>
                    <a:pt x="13737590" y="2434590"/>
                    <a:pt x="13914120" y="2650490"/>
                  </a:cubicBezTo>
                  <a:cubicBezTo>
                    <a:pt x="14067790" y="2838450"/>
                    <a:pt x="14193520" y="3003550"/>
                    <a:pt x="14329409" y="3196590"/>
                  </a:cubicBezTo>
                  <a:cubicBezTo>
                    <a:pt x="14475459" y="3403600"/>
                    <a:pt x="14704059" y="3747770"/>
                    <a:pt x="14758670" y="3856990"/>
                  </a:cubicBezTo>
                  <a:cubicBezTo>
                    <a:pt x="14775181" y="3890010"/>
                    <a:pt x="14770100" y="3891280"/>
                    <a:pt x="14784070" y="3925570"/>
                  </a:cubicBezTo>
                  <a:cubicBezTo>
                    <a:pt x="14832331" y="4044950"/>
                    <a:pt x="15024100" y="4437380"/>
                    <a:pt x="15119350" y="4695190"/>
                  </a:cubicBezTo>
                  <a:cubicBezTo>
                    <a:pt x="15212059" y="4942840"/>
                    <a:pt x="15314931" y="5193030"/>
                    <a:pt x="15349220" y="5441950"/>
                  </a:cubicBezTo>
                  <a:cubicBezTo>
                    <a:pt x="15382240" y="5680710"/>
                    <a:pt x="15358109" y="5971540"/>
                    <a:pt x="15332709" y="6156960"/>
                  </a:cubicBezTo>
                  <a:cubicBezTo>
                    <a:pt x="15314931" y="6276340"/>
                    <a:pt x="15271750" y="6346190"/>
                    <a:pt x="15256509" y="6447790"/>
                  </a:cubicBezTo>
                  <a:cubicBezTo>
                    <a:pt x="15241270" y="6558280"/>
                    <a:pt x="15262859" y="6658610"/>
                    <a:pt x="15245081" y="6795770"/>
                  </a:cubicBezTo>
                  <a:cubicBezTo>
                    <a:pt x="15217140" y="7001510"/>
                    <a:pt x="15151100" y="7310120"/>
                    <a:pt x="15068550" y="7557770"/>
                  </a:cubicBezTo>
                  <a:cubicBezTo>
                    <a:pt x="14986000" y="7806690"/>
                    <a:pt x="14859000" y="8054340"/>
                    <a:pt x="14748509" y="8281670"/>
                  </a:cubicBezTo>
                  <a:cubicBezTo>
                    <a:pt x="14646909" y="8492490"/>
                    <a:pt x="14555470" y="8681720"/>
                    <a:pt x="14436090" y="8877300"/>
                  </a:cubicBezTo>
                  <a:cubicBezTo>
                    <a:pt x="14312900" y="9080500"/>
                    <a:pt x="14171931" y="9290050"/>
                    <a:pt x="14019531" y="9474200"/>
                  </a:cubicBezTo>
                  <a:cubicBezTo>
                    <a:pt x="13869670" y="9655810"/>
                    <a:pt x="13721081" y="9820910"/>
                    <a:pt x="13528040" y="9978390"/>
                  </a:cubicBezTo>
                  <a:cubicBezTo>
                    <a:pt x="13305790" y="10161270"/>
                    <a:pt x="12890500" y="10358120"/>
                    <a:pt x="12745720" y="10486390"/>
                  </a:cubicBezTo>
                  <a:cubicBezTo>
                    <a:pt x="12678410" y="10546080"/>
                    <a:pt x="12680950" y="10580370"/>
                    <a:pt x="12618720" y="10637520"/>
                  </a:cubicBezTo>
                  <a:cubicBezTo>
                    <a:pt x="12498070" y="10749280"/>
                    <a:pt x="12252960" y="10930890"/>
                    <a:pt x="12029440" y="11052810"/>
                  </a:cubicBezTo>
                  <a:cubicBezTo>
                    <a:pt x="11772900" y="11193780"/>
                    <a:pt x="11308080" y="11372850"/>
                    <a:pt x="11150600" y="11414760"/>
                  </a:cubicBezTo>
                  <a:cubicBezTo>
                    <a:pt x="11094720" y="11430000"/>
                    <a:pt x="11074400" y="11416030"/>
                    <a:pt x="11032490" y="11430000"/>
                  </a:cubicBezTo>
                  <a:cubicBezTo>
                    <a:pt x="10980420" y="11446510"/>
                    <a:pt x="10939780" y="11483340"/>
                    <a:pt x="10866120" y="11520170"/>
                  </a:cubicBezTo>
                  <a:cubicBezTo>
                    <a:pt x="10728960" y="11587480"/>
                    <a:pt x="10467340" y="11703050"/>
                    <a:pt x="10259060" y="11785600"/>
                  </a:cubicBezTo>
                  <a:cubicBezTo>
                    <a:pt x="10044430" y="11869420"/>
                    <a:pt x="9828530" y="11955780"/>
                    <a:pt x="9593580" y="12018010"/>
                  </a:cubicBezTo>
                  <a:cubicBezTo>
                    <a:pt x="9339580" y="12084050"/>
                    <a:pt x="9041130" y="12134850"/>
                    <a:pt x="8785860" y="12165330"/>
                  </a:cubicBezTo>
                  <a:cubicBezTo>
                    <a:pt x="8558530" y="12190730"/>
                    <a:pt x="8352790" y="12184380"/>
                    <a:pt x="8136890" y="12198350"/>
                  </a:cubicBezTo>
                  <a:cubicBezTo>
                    <a:pt x="7922260" y="12212320"/>
                    <a:pt x="7711440" y="12238990"/>
                    <a:pt x="7495540" y="12247880"/>
                  </a:cubicBezTo>
                  <a:cubicBezTo>
                    <a:pt x="7273290" y="12256770"/>
                    <a:pt x="7048500" y="12268200"/>
                    <a:pt x="6822440" y="12249150"/>
                  </a:cubicBezTo>
                  <a:cubicBezTo>
                    <a:pt x="6591300" y="12230100"/>
                    <a:pt x="6357620" y="12185650"/>
                    <a:pt x="6123940" y="12129770"/>
                  </a:cubicBezTo>
                  <a:cubicBezTo>
                    <a:pt x="5880100" y="12071350"/>
                    <a:pt x="5634990" y="11979910"/>
                    <a:pt x="5392420" y="11901170"/>
                  </a:cubicBezTo>
                  <a:cubicBezTo>
                    <a:pt x="5151120" y="11823700"/>
                    <a:pt x="4911090" y="11746230"/>
                    <a:pt x="4672330" y="11659870"/>
                  </a:cubicBezTo>
                  <a:cubicBezTo>
                    <a:pt x="4433570" y="11573510"/>
                    <a:pt x="4198620" y="11489690"/>
                    <a:pt x="3961130" y="11383010"/>
                  </a:cubicBezTo>
                  <a:cubicBezTo>
                    <a:pt x="3713480" y="11271250"/>
                    <a:pt x="3318510" y="11061700"/>
                    <a:pt x="3215640" y="11000740"/>
                  </a:cubicBezTo>
                  <a:cubicBezTo>
                    <a:pt x="3188970" y="10984230"/>
                    <a:pt x="3190240" y="10979150"/>
                    <a:pt x="3164840" y="10965180"/>
                  </a:cubicBezTo>
                  <a:cubicBezTo>
                    <a:pt x="3114040" y="10934700"/>
                    <a:pt x="3009900" y="10902950"/>
                    <a:pt x="2910840" y="10845800"/>
                  </a:cubicBezTo>
                  <a:cubicBezTo>
                    <a:pt x="2754630" y="10756900"/>
                    <a:pt x="2523490" y="10595610"/>
                    <a:pt x="2335530" y="10449560"/>
                  </a:cubicBezTo>
                  <a:cubicBezTo>
                    <a:pt x="2138680" y="10297160"/>
                    <a:pt x="1924050" y="10126980"/>
                    <a:pt x="1757680" y="9950450"/>
                  </a:cubicBezTo>
                  <a:cubicBezTo>
                    <a:pt x="1604010" y="9787890"/>
                    <a:pt x="1454150" y="9578340"/>
                    <a:pt x="1363980" y="9436100"/>
                  </a:cubicBezTo>
                  <a:cubicBezTo>
                    <a:pt x="1304290" y="9345930"/>
                    <a:pt x="1286510" y="9274810"/>
                    <a:pt x="1236980" y="9199880"/>
                  </a:cubicBezTo>
                  <a:cubicBezTo>
                    <a:pt x="1187450" y="9123680"/>
                    <a:pt x="1129030" y="9076690"/>
                    <a:pt x="1064260" y="8985250"/>
                  </a:cubicBezTo>
                  <a:cubicBezTo>
                    <a:pt x="961390" y="8841740"/>
                    <a:pt x="810260" y="8602980"/>
                    <a:pt x="704850" y="8406130"/>
                  </a:cubicBezTo>
                  <a:cubicBezTo>
                    <a:pt x="601980" y="8215630"/>
                    <a:pt x="520700" y="8026400"/>
                    <a:pt x="438150" y="7821930"/>
                  </a:cubicBezTo>
                  <a:cubicBezTo>
                    <a:pt x="349250" y="7606030"/>
                    <a:pt x="261620" y="7366000"/>
                    <a:pt x="193040" y="7141210"/>
                  </a:cubicBezTo>
                  <a:cubicBezTo>
                    <a:pt x="127000" y="6929120"/>
                    <a:pt x="60960" y="6729730"/>
                    <a:pt x="30480" y="6510020"/>
                  </a:cubicBezTo>
                  <a:cubicBezTo>
                    <a:pt x="0" y="6280150"/>
                    <a:pt x="20320" y="5789930"/>
                    <a:pt x="20320" y="5789930"/>
                  </a:cubicBezTo>
                  <a:moveTo>
                    <a:pt x="3416300" y="8520430"/>
                  </a:moveTo>
                  <a:cubicBezTo>
                    <a:pt x="3479800" y="8558530"/>
                    <a:pt x="3487420" y="8540750"/>
                    <a:pt x="3483610" y="8534400"/>
                  </a:cubicBezTo>
                  <a:cubicBezTo>
                    <a:pt x="3478530" y="8524240"/>
                    <a:pt x="3416300" y="8520430"/>
                    <a:pt x="3416300" y="8520430"/>
                  </a:cubicBezTo>
                  <a:moveTo>
                    <a:pt x="4579620" y="7103110"/>
                  </a:moveTo>
                  <a:cubicBezTo>
                    <a:pt x="4613910" y="7166610"/>
                    <a:pt x="4947920" y="7132320"/>
                    <a:pt x="4949190" y="7127240"/>
                  </a:cubicBezTo>
                  <a:cubicBezTo>
                    <a:pt x="4949190" y="7120890"/>
                    <a:pt x="4579620" y="7103110"/>
                    <a:pt x="4579620" y="7103110"/>
                  </a:cubicBezTo>
                </a:path>
              </a:pathLst>
            </a:custGeom>
            <a:solidFill>
              <a:srgbClr val="EAF8CA"/>
            </a:solidFill>
            <a:ln cap="sq">
              <a:noFill/>
              <a:prstDash val="solid"/>
              <a:miter/>
            </a:ln>
          </p:spPr>
        </p:sp>
      </p:grpSp>
      <p:sp>
        <p:nvSpPr>
          <p:cNvPr name="Freeform 4" id="4"/>
          <p:cNvSpPr/>
          <p:nvPr/>
        </p:nvSpPr>
        <p:spPr>
          <a:xfrm flipH="false" flipV="false" rot="-1567461">
            <a:off x="14397985" y="1245537"/>
            <a:ext cx="5132668" cy="6705386"/>
          </a:xfrm>
          <a:custGeom>
            <a:avLst/>
            <a:gdLst/>
            <a:ahLst/>
            <a:cxnLst/>
            <a:rect r="r" b="b" t="t" l="l"/>
            <a:pathLst>
              <a:path h="6705386" w="5132668">
                <a:moveTo>
                  <a:pt x="0" y="0"/>
                </a:moveTo>
                <a:lnTo>
                  <a:pt x="5132668" y="0"/>
                </a:lnTo>
                <a:lnTo>
                  <a:pt x="5132668" y="6705386"/>
                </a:lnTo>
                <a:lnTo>
                  <a:pt x="0" y="6705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852822">
            <a:off x="13432330" y="6499262"/>
            <a:ext cx="4689032" cy="4186635"/>
          </a:xfrm>
          <a:custGeom>
            <a:avLst/>
            <a:gdLst/>
            <a:ahLst/>
            <a:cxnLst/>
            <a:rect r="r" b="b" t="t" l="l"/>
            <a:pathLst>
              <a:path h="4186635" w="4689032">
                <a:moveTo>
                  <a:pt x="0" y="0"/>
                </a:moveTo>
                <a:lnTo>
                  <a:pt x="4689032" y="0"/>
                </a:lnTo>
                <a:lnTo>
                  <a:pt x="4689032" y="4186636"/>
                </a:lnTo>
                <a:lnTo>
                  <a:pt x="0" y="41866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888125">
            <a:off x="-473404" y="1046675"/>
            <a:ext cx="5406007" cy="6142755"/>
          </a:xfrm>
          <a:custGeom>
            <a:avLst/>
            <a:gdLst/>
            <a:ahLst/>
            <a:cxnLst/>
            <a:rect r="r" b="b" t="t" l="l"/>
            <a:pathLst>
              <a:path h="6142755" w="5406007">
                <a:moveTo>
                  <a:pt x="0" y="0"/>
                </a:moveTo>
                <a:lnTo>
                  <a:pt x="5406008" y="0"/>
                </a:lnTo>
                <a:lnTo>
                  <a:pt x="5406008" y="6142756"/>
                </a:lnTo>
                <a:lnTo>
                  <a:pt x="0" y="61427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398338">
            <a:off x="795778" y="6050009"/>
            <a:ext cx="4781055" cy="4597451"/>
          </a:xfrm>
          <a:custGeom>
            <a:avLst/>
            <a:gdLst/>
            <a:ahLst/>
            <a:cxnLst/>
            <a:rect r="r" b="b" t="t" l="l"/>
            <a:pathLst>
              <a:path h="4597451" w="4781055">
                <a:moveTo>
                  <a:pt x="0" y="0"/>
                </a:moveTo>
                <a:lnTo>
                  <a:pt x="4781055" y="0"/>
                </a:lnTo>
                <a:lnTo>
                  <a:pt x="4781055" y="4597451"/>
                </a:lnTo>
                <a:lnTo>
                  <a:pt x="0" y="459745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8" id="8"/>
          <p:cNvGrpSpPr/>
          <p:nvPr/>
        </p:nvGrpSpPr>
        <p:grpSpPr>
          <a:xfrm rot="0">
            <a:off x="8640940" y="1028700"/>
            <a:ext cx="520926" cy="754845"/>
            <a:chOff x="0" y="0"/>
            <a:chExt cx="1196340" cy="1733550"/>
          </a:xfrm>
        </p:grpSpPr>
        <p:sp>
          <p:nvSpPr>
            <p:cNvPr name="Freeform 9" id="9"/>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0" id="10"/>
          <p:cNvGrpSpPr/>
          <p:nvPr/>
        </p:nvGrpSpPr>
        <p:grpSpPr>
          <a:xfrm rot="0">
            <a:off x="11994543" y="6117623"/>
            <a:ext cx="520926" cy="754845"/>
            <a:chOff x="0" y="0"/>
            <a:chExt cx="1196340" cy="1733550"/>
          </a:xfrm>
        </p:grpSpPr>
        <p:sp>
          <p:nvSpPr>
            <p:cNvPr name="Freeform 11" id="11"/>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2" id="12"/>
          <p:cNvGrpSpPr/>
          <p:nvPr/>
        </p:nvGrpSpPr>
        <p:grpSpPr>
          <a:xfrm rot="0">
            <a:off x="17259300" y="458036"/>
            <a:ext cx="520926" cy="754845"/>
            <a:chOff x="0" y="0"/>
            <a:chExt cx="1196340" cy="1733550"/>
          </a:xfrm>
        </p:grpSpPr>
        <p:sp>
          <p:nvSpPr>
            <p:cNvPr name="Freeform 13" id="13"/>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4" id="14"/>
          <p:cNvGrpSpPr/>
          <p:nvPr/>
        </p:nvGrpSpPr>
        <p:grpSpPr>
          <a:xfrm rot="0">
            <a:off x="640392" y="8880877"/>
            <a:ext cx="520926" cy="754845"/>
            <a:chOff x="0" y="0"/>
            <a:chExt cx="1196340" cy="1733550"/>
          </a:xfrm>
        </p:grpSpPr>
        <p:sp>
          <p:nvSpPr>
            <p:cNvPr name="Freeform 15" id="15"/>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6" id="16"/>
          <p:cNvGrpSpPr/>
          <p:nvPr/>
        </p:nvGrpSpPr>
        <p:grpSpPr>
          <a:xfrm rot="0">
            <a:off x="3186305" y="273855"/>
            <a:ext cx="520926" cy="754845"/>
            <a:chOff x="0" y="0"/>
            <a:chExt cx="1196340" cy="1733550"/>
          </a:xfrm>
        </p:grpSpPr>
        <p:sp>
          <p:nvSpPr>
            <p:cNvPr name="Freeform 17" id="17"/>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8" id="18"/>
          <p:cNvGrpSpPr/>
          <p:nvPr/>
        </p:nvGrpSpPr>
        <p:grpSpPr>
          <a:xfrm rot="0">
            <a:off x="8538210" y="8522970"/>
            <a:ext cx="4273868" cy="1370648"/>
            <a:chOff x="0" y="0"/>
            <a:chExt cx="5698490" cy="1827530"/>
          </a:xfrm>
        </p:grpSpPr>
        <p:sp>
          <p:nvSpPr>
            <p:cNvPr name="Freeform 19" id="19"/>
            <p:cNvSpPr/>
            <p:nvPr/>
          </p:nvSpPr>
          <p:spPr>
            <a:xfrm flipH="false" flipV="false" rot="0">
              <a:off x="49530" y="46990"/>
              <a:ext cx="5603240" cy="1747520"/>
            </a:xfrm>
            <a:custGeom>
              <a:avLst/>
              <a:gdLst/>
              <a:ahLst/>
              <a:cxnLst/>
              <a:rect r="r" b="b" t="t" l="l"/>
              <a:pathLst>
                <a:path h="1747520" w="5603240">
                  <a:moveTo>
                    <a:pt x="5565140" y="125730"/>
                  </a:moveTo>
                  <a:cubicBezTo>
                    <a:pt x="5262880" y="309880"/>
                    <a:pt x="5190490" y="381000"/>
                    <a:pt x="5101590" y="436880"/>
                  </a:cubicBezTo>
                  <a:cubicBezTo>
                    <a:pt x="5003800" y="497840"/>
                    <a:pt x="4872990" y="558800"/>
                    <a:pt x="4776470" y="600710"/>
                  </a:cubicBezTo>
                  <a:cubicBezTo>
                    <a:pt x="4700270" y="633730"/>
                    <a:pt x="4621530" y="648970"/>
                    <a:pt x="4566920" y="676910"/>
                  </a:cubicBezTo>
                  <a:cubicBezTo>
                    <a:pt x="4530090" y="697230"/>
                    <a:pt x="4513580" y="718820"/>
                    <a:pt x="4478020" y="739140"/>
                  </a:cubicBezTo>
                  <a:cubicBezTo>
                    <a:pt x="4425950" y="767080"/>
                    <a:pt x="4358640" y="793750"/>
                    <a:pt x="4283710" y="824230"/>
                  </a:cubicBezTo>
                  <a:cubicBezTo>
                    <a:pt x="4182110" y="864870"/>
                    <a:pt x="4058920" y="895350"/>
                    <a:pt x="3923030" y="955040"/>
                  </a:cubicBezTo>
                  <a:cubicBezTo>
                    <a:pt x="3733800" y="1037590"/>
                    <a:pt x="3481070" y="1203960"/>
                    <a:pt x="3265170" y="1294130"/>
                  </a:cubicBezTo>
                  <a:cubicBezTo>
                    <a:pt x="3070860" y="1375410"/>
                    <a:pt x="2848610" y="1445260"/>
                    <a:pt x="2692400" y="1483360"/>
                  </a:cubicBezTo>
                  <a:cubicBezTo>
                    <a:pt x="2588260" y="1510030"/>
                    <a:pt x="2505710" y="1520190"/>
                    <a:pt x="2424430" y="1527810"/>
                  </a:cubicBezTo>
                  <a:cubicBezTo>
                    <a:pt x="2358390" y="1535430"/>
                    <a:pt x="2303780" y="1525270"/>
                    <a:pt x="2244090" y="1534160"/>
                  </a:cubicBezTo>
                  <a:cubicBezTo>
                    <a:pt x="2183130" y="1543050"/>
                    <a:pt x="2124710" y="1574800"/>
                    <a:pt x="2065020" y="1583690"/>
                  </a:cubicBezTo>
                  <a:cubicBezTo>
                    <a:pt x="2007870" y="1592580"/>
                    <a:pt x="1957070" y="1582420"/>
                    <a:pt x="1892300" y="1590040"/>
                  </a:cubicBezTo>
                  <a:cubicBezTo>
                    <a:pt x="1809750" y="1598930"/>
                    <a:pt x="1692910" y="1635760"/>
                    <a:pt x="1611630" y="1643380"/>
                  </a:cubicBezTo>
                  <a:cubicBezTo>
                    <a:pt x="1550670" y="1649730"/>
                    <a:pt x="1502410" y="1638300"/>
                    <a:pt x="1447800" y="1644650"/>
                  </a:cubicBezTo>
                  <a:cubicBezTo>
                    <a:pt x="1391920" y="1651000"/>
                    <a:pt x="1347470" y="1672590"/>
                    <a:pt x="1282700" y="1684020"/>
                  </a:cubicBezTo>
                  <a:cubicBezTo>
                    <a:pt x="1191260" y="1700530"/>
                    <a:pt x="1087120" y="1718310"/>
                    <a:pt x="948690" y="1727200"/>
                  </a:cubicBezTo>
                  <a:cubicBezTo>
                    <a:pt x="726440" y="1741170"/>
                    <a:pt x="176530" y="1747520"/>
                    <a:pt x="71120" y="1729740"/>
                  </a:cubicBezTo>
                  <a:cubicBezTo>
                    <a:pt x="48260" y="1725930"/>
                    <a:pt x="40640" y="1724660"/>
                    <a:pt x="29210" y="1715770"/>
                  </a:cubicBezTo>
                  <a:cubicBezTo>
                    <a:pt x="17780" y="1706880"/>
                    <a:pt x="7620" y="1691640"/>
                    <a:pt x="3810" y="1678940"/>
                  </a:cubicBezTo>
                  <a:cubicBezTo>
                    <a:pt x="0" y="1664970"/>
                    <a:pt x="1270" y="1647190"/>
                    <a:pt x="6350" y="1633220"/>
                  </a:cubicBezTo>
                  <a:cubicBezTo>
                    <a:pt x="11430" y="1620520"/>
                    <a:pt x="21590" y="1606550"/>
                    <a:pt x="35560" y="1600200"/>
                  </a:cubicBezTo>
                  <a:cubicBezTo>
                    <a:pt x="52070" y="1591310"/>
                    <a:pt x="83820" y="1590040"/>
                    <a:pt x="101600" y="1596390"/>
                  </a:cubicBezTo>
                  <a:cubicBezTo>
                    <a:pt x="115570" y="1601470"/>
                    <a:pt x="128270" y="1612900"/>
                    <a:pt x="133350" y="1626870"/>
                  </a:cubicBezTo>
                  <a:cubicBezTo>
                    <a:pt x="140970" y="1643380"/>
                    <a:pt x="142240" y="1675130"/>
                    <a:pt x="133350" y="1692910"/>
                  </a:cubicBezTo>
                  <a:cubicBezTo>
                    <a:pt x="124460" y="1709420"/>
                    <a:pt x="97790" y="1725930"/>
                    <a:pt x="78740" y="1729740"/>
                  </a:cubicBezTo>
                  <a:cubicBezTo>
                    <a:pt x="64770" y="1732280"/>
                    <a:pt x="48260" y="1728470"/>
                    <a:pt x="35560" y="1719580"/>
                  </a:cubicBezTo>
                  <a:cubicBezTo>
                    <a:pt x="20320" y="1709420"/>
                    <a:pt x="3810" y="1681480"/>
                    <a:pt x="1270" y="1663700"/>
                  </a:cubicBezTo>
                  <a:cubicBezTo>
                    <a:pt x="0" y="1648460"/>
                    <a:pt x="3810" y="1631950"/>
                    <a:pt x="13970" y="1620520"/>
                  </a:cubicBezTo>
                  <a:cubicBezTo>
                    <a:pt x="25400" y="1606550"/>
                    <a:pt x="39370" y="1597660"/>
                    <a:pt x="71120" y="1590040"/>
                  </a:cubicBezTo>
                  <a:cubicBezTo>
                    <a:pt x="196850" y="1558290"/>
                    <a:pt x="781050" y="1609090"/>
                    <a:pt x="1033780" y="1586230"/>
                  </a:cubicBezTo>
                  <a:cubicBezTo>
                    <a:pt x="1201420" y="1569720"/>
                    <a:pt x="1332230" y="1522730"/>
                    <a:pt x="1446530" y="1510030"/>
                  </a:cubicBezTo>
                  <a:cubicBezTo>
                    <a:pt x="1527810" y="1499870"/>
                    <a:pt x="1581150" y="1508760"/>
                    <a:pt x="1656080" y="1499870"/>
                  </a:cubicBezTo>
                  <a:cubicBezTo>
                    <a:pt x="1742440" y="1490980"/>
                    <a:pt x="1858010" y="1461770"/>
                    <a:pt x="1934210" y="1454150"/>
                  </a:cubicBezTo>
                  <a:cubicBezTo>
                    <a:pt x="1986280" y="1449070"/>
                    <a:pt x="2018030" y="1456690"/>
                    <a:pt x="2067560" y="1450340"/>
                  </a:cubicBezTo>
                  <a:cubicBezTo>
                    <a:pt x="2129790" y="1441450"/>
                    <a:pt x="2209800" y="1409700"/>
                    <a:pt x="2275840" y="1400810"/>
                  </a:cubicBezTo>
                  <a:cubicBezTo>
                    <a:pt x="2332990" y="1391920"/>
                    <a:pt x="2383790" y="1398270"/>
                    <a:pt x="2440940" y="1393190"/>
                  </a:cubicBezTo>
                  <a:cubicBezTo>
                    <a:pt x="2504440" y="1386840"/>
                    <a:pt x="2557780" y="1380490"/>
                    <a:pt x="2639060" y="1360170"/>
                  </a:cubicBezTo>
                  <a:cubicBezTo>
                    <a:pt x="2781300" y="1325880"/>
                    <a:pt x="3014980" y="1249680"/>
                    <a:pt x="3206750" y="1168400"/>
                  </a:cubicBezTo>
                  <a:cubicBezTo>
                    <a:pt x="3416300" y="1080770"/>
                    <a:pt x="3644900" y="935990"/>
                    <a:pt x="3846830" y="845820"/>
                  </a:cubicBezTo>
                  <a:cubicBezTo>
                    <a:pt x="4020820" y="768350"/>
                    <a:pt x="4227830" y="708660"/>
                    <a:pt x="4342130" y="652780"/>
                  </a:cubicBezTo>
                  <a:cubicBezTo>
                    <a:pt x="4405630" y="622300"/>
                    <a:pt x="4425950" y="598170"/>
                    <a:pt x="4485640" y="568960"/>
                  </a:cubicBezTo>
                  <a:cubicBezTo>
                    <a:pt x="4574540" y="525780"/>
                    <a:pt x="4757420" y="473710"/>
                    <a:pt x="4829810" y="433070"/>
                  </a:cubicBezTo>
                  <a:cubicBezTo>
                    <a:pt x="4867910" y="412750"/>
                    <a:pt x="4876800" y="393700"/>
                    <a:pt x="4908550" y="374650"/>
                  </a:cubicBezTo>
                  <a:cubicBezTo>
                    <a:pt x="4951730" y="349250"/>
                    <a:pt x="5031740" y="326390"/>
                    <a:pt x="5072380" y="299720"/>
                  </a:cubicBezTo>
                  <a:cubicBezTo>
                    <a:pt x="5099050" y="281940"/>
                    <a:pt x="5102860" y="267970"/>
                    <a:pt x="5133340" y="245110"/>
                  </a:cubicBezTo>
                  <a:cubicBezTo>
                    <a:pt x="5204460" y="191770"/>
                    <a:pt x="5440680" y="31750"/>
                    <a:pt x="5506720" y="8890"/>
                  </a:cubicBezTo>
                  <a:cubicBezTo>
                    <a:pt x="5528310" y="1270"/>
                    <a:pt x="5538470" y="0"/>
                    <a:pt x="5552440" y="3810"/>
                  </a:cubicBezTo>
                  <a:cubicBezTo>
                    <a:pt x="5568950" y="10160"/>
                    <a:pt x="5590540" y="29210"/>
                    <a:pt x="5596890" y="45720"/>
                  </a:cubicBezTo>
                  <a:cubicBezTo>
                    <a:pt x="5603240" y="58420"/>
                    <a:pt x="5601970" y="77470"/>
                    <a:pt x="5596890" y="91440"/>
                  </a:cubicBezTo>
                  <a:cubicBezTo>
                    <a:pt x="5590540" y="104140"/>
                    <a:pt x="5565140" y="125730"/>
                    <a:pt x="5565140" y="125730"/>
                  </a:cubicBezTo>
                </a:path>
              </a:pathLst>
            </a:custGeom>
            <a:solidFill>
              <a:srgbClr val="D1E6A2"/>
            </a:solidFill>
            <a:ln cap="sq">
              <a:noFill/>
              <a:prstDash val="solid"/>
              <a:miter/>
            </a:ln>
          </p:spPr>
        </p:sp>
      </p:grpSp>
      <p:grpSp>
        <p:nvGrpSpPr>
          <p:cNvPr name="Group 20" id="20"/>
          <p:cNvGrpSpPr/>
          <p:nvPr/>
        </p:nvGrpSpPr>
        <p:grpSpPr>
          <a:xfrm rot="0">
            <a:off x="8300085" y="9615488"/>
            <a:ext cx="165735" cy="166688"/>
            <a:chOff x="0" y="0"/>
            <a:chExt cx="220980" cy="222250"/>
          </a:xfrm>
        </p:grpSpPr>
        <p:sp>
          <p:nvSpPr>
            <p:cNvPr name="Freeform 21" id="21"/>
            <p:cNvSpPr/>
            <p:nvPr/>
          </p:nvSpPr>
          <p:spPr>
            <a:xfrm flipH="false" flipV="false" rot="0">
              <a:off x="46990" y="49530"/>
              <a:ext cx="123190" cy="125730"/>
            </a:xfrm>
            <a:custGeom>
              <a:avLst/>
              <a:gdLst/>
              <a:ahLst/>
              <a:cxnLst/>
              <a:rect r="r" b="b" t="t" l="l"/>
              <a:pathLst>
                <a:path h="125730" w="123190">
                  <a:moveTo>
                    <a:pt x="123190" y="44450"/>
                  </a:moveTo>
                  <a:cubicBezTo>
                    <a:pt x="106680" y="111760"/>
                    <a:pt x="99060" y="118110"/>
                    <a:pt x="88900" y="120650"/>
                  </a:cubicBezTo>
                  <a:cubicBezTo>
                    <a:pt x="73660" y="125730"/>
                    <a:pt x="43180" y="124460"/>
                    <a:pt x="29210" y="118110"/>
                  </a:cubicBezTo>
                  <a:cubicBezTo>
                    <a:pt x="19050" y="113030"/>
                    <a:pt x="12700" y="106680"/>
                    <a:pt x="7620" y="96520"/>
                  </a:cubicBezTo>
                  <a:cubicBezTo>
                    <a:pt x="1270" y="82550"/>
                    <a:pt x="0" y="52070"/>
                    <a:pt x="3810" y="36830"/>
                  </a:cubicBezTo>
                  <a:cubicBezTo>
                    <a:pt x="7620" y="26670"/>
                    <a:pt x="15240" y="19050"/>
                    <a:pt x="22860" y="12700"/>
                  </a:cubicBezTo>
                  <a:cubicBezTo>
                    <a:pt x="30480" y="7620"/>
                    <a:pt x="39370" y="1270"/>
                    <a:pt x="50800" y="1270"/>
                  </a:cubicBezTo>
                  <a:cubicBezTo>
                    <a:pt x="66040" y="0"/>
                    <a:pt x="106680" y="17780"/>
                    <a:pt x="106680" y="17780"/>
                  </a:cubicBezTo>
                </a:path>
              </a:pathLst>
            </a:custGeom>
            <a:solidFill>
              <a:srgbClr val="D1E6A2"/>
            </a:solidFill>
            <a:ln cap="sq">
              <a:noFill/>
              <a:prstDash val="solid"/>
              <a:miter/>
            </a:ln>
          </p:spPr>
        </p:sp>
      </p:grpSp>
      <p:grpSp>
        <p:nvGrpSpPr>
          <p:cNvPr name="Group 22" id="22"/>
          <p:cNvGrpSpPr/>
          <p:nvPr/>
        </p:nvGrpSpPr>
        <p:grpSpPr>
          <a:xfrm rot="0">
            <a:off x="5436870" y="593407"/>
            <a:ext cx="3319462" cy="1015365"/>
            <a:chOff x="0" y="0"/>
            <a:chExt cx="4425950" cy="1353820"/>
          </a:xfrm>
        </p:grpSpPr>
        <p:sp>
          <p:nvSpPr>
            <p:cNvPr name="Freeform 23" id="23"/>
            <p:cNvSpPr/>
            <p:nvPr/>
          </p:nvSpPr>
          <p:spPr>
            <a:xfrm flipH="false" flipV="false" rot="0">
              <a:off x="45720" y="43180"/>
              <a:ext cx="4330700" cy="1266190"/>
            </a:xfrm>
            <a:custGeom>
              <a:avLst/>
              <a:gdLst/>
              <a:ahLst/>
              <a:cxnLst/>
              <a:rect r="r" b="b" t="t" l="l"/>
              <a:pathLst>
                <a:path h="1266190" w="4330700">
                  <a:moveTo>
                    <a:pt x="64770" y="1134110"/>
                  </a:moveTo>
                  <a:cubicBezTo>
                    <a:pt x="207010" y="1126490"/>
                    <a:pt x="340360" y="1092200"/>
                    <a:pt x="420370" y="1062990"/>
                  </a:cubicBezTo>
                  <a:cubicBezTo>
                    <a:pt x="485140" y="1038860"/>
                    <a:pt x="543560" y="995680"/>
                    <a:pt x="591820" y="979170"/>
                  </a:cubicBezTo>
                  <a:cubicBezTo>
                    <a:pt x="623570" y="967740"/>
                    <a:pt x="640080" y="970280"/>
                    <a:pt x="674370" y="960120"/>
                  </a:cubicBezTo>
                  <a:cubicBezTo>
                    <a:pt x="731520" y="941070"/>
                    <a:pt x="819150" y="894080"/>
                    <a:pt x="899160" y="866140"/>
                  </a:cubicBezTo>
                  <a:cubicBezTo>
                    <a:pt x="986790" y="836930"/>
                    <a:pt x="1098550" y="807720"/>
                    <a:pt x="1179830" y="792480"/>
                  </a:cubicBezTo>
                  <a:cubicBezTo>
                    <a:pt x="1240790" y="781050"/>
                    <a:pt x="1272540" y="779780"/>
                    <a:pt x="1343660" y="775970"/>
                  </a:cubicBezTo>
                  <a:cubicBezTo>
                    <a:pt x="1475740" y="768350"/>
                    <a:pt x="1771650" y="787400"/>
                    <a:pt x="1905000" y="763270"/>
                  </a:cubicBezTo>
                  <a:cubicBezTo>
                    <a:pt x="1982470" y="748030"/>
                    <a:pt x="2019300" y="726440"/>
                    <a:pt x="2084070" y="698500"/>
                  </a:cubicBezTo>
                  <a:cubicBezTo>
                    <a:pt x="2162810" y="664210"/>
                    <a:pt x="2284730" y="605790"/>
                    <a:pt x="2341880" y="566420"/>
                  </a:cubicBezTo>
                  <a:cubicBezTo>
                    <a:pt x="2376170" y="544830"/>
                    <a:pt x="2382520" y="528320"/>
                    <a:pt x="2415540" y="504190"/>
                  </a:cubicBezTo>
                  <a:cubicBezTo>
                    <a:pt x="2471420" y="464820"/>
                    <a:pt x="2573020" y="402590"/>
                    <a:pt x="2658110" y="361950"/>
                  </a:cubicBezTo>
                  <a:cubicBezTo>
                    <a:pt x="2745740" y="320040"/>
                    <a:pt x="2829560" y="293370"/>
                    <a:pt x="2934970" y="260350"/>
                  </a:cubicBezTo>
                  <a:cubicBezTo>
                    <a:pt x="3068320" y="217170"/>
                    <a:pt x="3247390" y="162560"/>
                    <a:pt x="3397250" y="135890"/>
                  </a:cubicBezTo>
                  <a:cubicBezTo>
                    <a:pt x="3535680" y="110490"/>
                    <a:pt x="3660140" y="115570"/>
                    <a:pt x="3799840" y="95250"/>
                  </a:cubicBezTo>
                  <a:cubicBezTo>
                    <a:pt x="3952240" y="73660"/>
                    <a:pt x="4204970" y="0"/>
                    <a:pt x="4273550" y="8890"/>
                  </a:cubicBezTo>
                  <a:cubicBezTo>
                    <a:pt x="4292600" y="11430"/>
                    <a:pt x="4300220" y="17780"/>
                    <a:pt x="4310380" y="26670"/>
                  </a:cubicBezTo>
                  <a:cubicBezTo>
                    <a:pt x="4319270" y="35560"/>
                    <a:pt x="4326890" y="49530"/>
                    <a:pt x="4328160" y="62230"/>
                  </a:cubicBezTo>
                  <a:cubicBezTo>
                    <a:pt x="4330700" y="74930"/>
                    <a:pt x="4326890" y="91440"/>
                    <a:pt x="4321810" y="102870"/>
                  </a:cubicBezTo>
                  <a:cubicBezTo>
                    <a:pt x="4315460" y="114300"/>
                    <a:pt x="4304030" y="125730"/>
                    <a:pt x="4291330" y="129540"/>
                  </a:cubicBezTo>
                  <a:cubicBezTo>
                    <a:pt x="4276090" y="135890"/>
                    <a:pt x="4246880" y="134620"/>
                    <a:pt x="4231640" y="125730"/>
                  </a:cubicBezTo>
                  <a:cubicBezTo>
                    <a:pt x="4216400" y="116840"/>
                    <a:pt x="4202430" y="91440"/>
                    <a:pt x="4202430" y="73660"/>
                  </a:cubicBezTo>
                  <a:cubicBezTo>
                    <a:pt x="4201160" y="57150"/>
                    <a:pt x="4215130" y="31750"/>
                    <a:pt x="4227830" y="20320"/>
                  </a:cubicBezTo>
                  <a:cubicBezTo>
                    <a:pt x="4237990" y="11430"/>
                    <a:pt x="4253230" y="7620"/>
                    <a:pt x="4267200" y="7620"/>
                  </a:cubicBezTo>
                  <a:cubicBezTo>
                    <a:pt x="4279900" y="8890"/>
                    <a:pt x="4295140" y="13970"/>
                    <a:pt x="4305300" y="21590"/>
                  </a:cubicBezTo>
                  <a:cubicBezTo>
                    <a:pt x="4315460" y="29210"/>
                    <a:pt x="4324350" y="43180"/>
                    <a:pt x="4326890" y="55880"/>
                  </a:cubicBezTo>
                  <a:cubicBezTo>
                    <a:pt x="4330700" y="68580"/>
                    <a:pt x="4329430" y="83820"/>
                    <a:pt x="4324350" y="96520"/>
                  </a:cubicBezTo>
                  <a:cubicBezTo>
                    <a:pt x="4319270" y="107950"/>
                    <a:pt x="4311650" y="118110"/>
                    <a:pt x="4297680" y="127000"/>
                  </a:cubicBezTo>
                  <a:cubicBezTo>
                    <a:pt x="4271010" y="143510"/>
                    <a:pt x="4204970" y="156210"/>
                    <a:pt x="4159250" y="163830"/>
                  </a:cubicBezTo>
                  <a:cubicBezTo>
                    <a:pt x="4116070" y="171450"/>
                    <a:pt x="4081780" y="167640"/>
                    <a:pt x="4030980" y="173990"/>
                  </a:cubicBezTo>
                  <a:cubicBezTo>
                    <a:pt x="3956050" y="185420"/>
                    <a:pt x="3853180" y="214630"/>
                    <a:pt x="3757930" y="228600"/>
                  </a:cubicBezTo>
                  <a:cubicBezTo>
                    <a:pt x="3656330" y="243840"/>
                    <a:pt x="3556000" y="240030"/>
                    <a:pt x="3439160" y="261620"/>
                  </a:cubicBezTo>
                  <a:cubicBezTo>
                    <a:pt x="3294380" y="288290"/>
                    <a:pt x="3088640" y="347980"/>
                    <a:pt x="2957830" y="391160"/>
                  </a:cubicBezTo>
                  <a:cubicBezTo>
                    <a:pt x="2865120" y="421640"/>
                    <a:pt x="2815590" y="435610"/>
                    <a:pt x="2722880" y="481330"/>
                  </a:cubicBezTo>
                  <a:cubicBezTo>
                    <a:pt x="2575560" y="552450"/>
                    <a:pt x="2317750" y="739140"/>
                    <a:pt x="2172970" y="807720"/>
                  </a:cubicBezTo>
                  <a:cubicBezTo>
                    <a:pt x="2086610" y="848360"/>
                    <a:pt x="2018030" y="869950"/>
                    <a:pt x="1954530" y="886460"/>
                  </a:cubicBezTo>
                  <a:cubicBezTo>
                    <a:pt x="1910080" y="899160"/>
                    <a:pt x="1891030" y="901700"/>
                    <a:pt x="1836420" y="908050"/>
                  </a:cubicBezTo>
                  <a:cubicBezTo>
                    <a:pt x="1710690" y="919480"/>
                    <a:pt x="1393190" y="891540"/>
                    <a:pt x="1217930" y="916940"/>
                  </a:cubicBezTo>
                  <a:cubicBezTo>
                    <a:pt x="1083310" y="937260"/>
                    <a:pt x="962660" y="986790"/>
                    <a:pt x="868680" y="1018540"/>
                  </a:cubicBezTo>
                  <a:cubicBezTo>
                    <a:pt x="802640" y="1040130"/>
                    <a:pt x="754380" y="1066800"/>
                    <a:pt x="704850" y="1080770"/>
                  </a:cubicBezTo>
                  <a:cubicBezTo>
                    <a:pt x="664210" y="1093470"/>
                    <a:pt x="628650" y="1090930"/>
                    <a:pt x="594360" y="1104900"/>
                  </a:cubicBezTo>
                  <a:cubicBezTo>
                    <a:pt x="560070" y="1117600"/>
                    <a:pt x="538480" y="1141730"/>
                    <a:pt x="500380" y="1158240"/>
                  </a:cubicBezTo>
                  <a:cubicBezTo>
                    <a:pt x="452120" y="1181100"/>
                    <a:pt x="382270" y="1201420"/>
                    <a:pt x="322580" y="1217930"/>
                  </a:cubicBezTo>
                  <a:cubicBezTo>
                    <a:pt x="262890" y="1235710"/>
                    <a:pt x="194310" y="1254760"/>
                    <a:pt x="143510" y="1259840"/>
                  </a:cubicBezTo>
                  <a:cubicBezTo>
                    <a:pt x="106680" y="1263650"/>
                    <a:pt x="72390" y="1266190"/>
                    <a:pt x="49530" y="1258570"/>
                  </a:cubicBezTo>
                  <a:cubicBezTo>
                    <a:pt x="33020" y="1253490"/>
                    <a:pt x="19050" y="1245870"/>
                    <a:pt x="12700" y="1233170"/>
                  </a:cubicBezTo>
                  <a:cubicBezTo>
                    <a:pt x="3810" y="1219200"/>
                    <a:pt x="0" y="1191260"/>
                    <a:pt x="5080" y="1174750"/>
                  </a:cubicBezTo>
                  <a:cubicBezTo>
                    <a:pt x="8890" y="1160780"/>
                    <a:pt x="24130" y="1148080"/>
                    <a:pt x="34290" y="1141730"/>
                  </a:cubicBezTo>
                  <a:cubicBezTo>
                    <a:pt x="44450" y="1136650"/>
                    <a:pt x="64770" y="1134110"/>
                    <a:pt x="64770" y="1134110"/>
                  </a:cubicBezTo>
                </a:path>
              </a:pathLst>
            </a:custGeom>
            <a:solidFill>
              <a:srgbClr val="D1E6A2"/>
            </a:solidFill>
            <a:ln cap="sq">
              <a:noFill/>
              <a:prstDash val="solid"/>
              <a:miter/>
            </a:ln>
          </p:spPr>
        </p:sp>
      </p:grpSp>
      <p:grpSp>
        <p:nvGrpSpPr>
          <p:cNvPr name="Group 24" id="24"/>
          <p:cNvGrpSpPr/>
          <p:nvPr/>
        </p:nvGrpSpPr>
        <p:grpSpPr>
          <a:xfrm rot="0">
            <a:off x="8810625" y="511493"/>
            <a:ext cx="337185" cy="210503"/>
            <a:chOff x="0" y="0"/>
            <a:chExt cx="449580" cy="280670"/>
          </a:xfrm>
        </p:grpSpPr>
        <p:sp>
          <p:nvSpPr>
            <p:cNvPr name="Freeform 25" id="25"/>
            <p:cNvSpPr/>
            <p:nvPr/>
          </p:nvSpPr>
          <p:spPr>
            <a:xfrm flipH="false" flipV="false" rot="0">
              <a:off x="50800" y="44450"/>
              <a:ext cx="350520" cy="196850"/>
            </a:xfrm>
            <a:custGeom>
              <a:avLst/>
              <a:gdLst/>
              <a:ahLst/>
              <a:cxnLst/>
              <a:rect r="r" b="b" t="t" l="l"/>
              <a:pathLst>
                <a:path h="196850" w="350520">
                  <a:moveTo>
                    <a:pt x="40640" y="64770"/>
                  </a:moveTo>
                  <a:cubicBezTo>
                    <a:pt x="251460" y="5080"/>
                    <a:pt x="278130" y="0"/>
                    <a:pt x="299720" y="7620"/>
                  </a:cubicBezTo>
                  <a:cubicBezTo>
                    <a:pt x="318770" y="13970"/>
                    <a:pt x="337820" y="31750"/>
                    <a:pt x="344170" y="48260"/>
                  </a:cubicBezTo>
                  <a:cubicBezTo>
                    <a:pt x="350520" y="64770"/>
                    <a:pt x="344170" y="93980"/>
                    <a:pt x="336550" y="107950"/>
                  </a:cubicBezTo>
                  <a:cubicBezTo>
                    <a:pt x="328930" y="119380"/>
                    <a:pt x="314960" y="128270"/>
                    <a:pt x="302260" y="132080"/>
                  </a:cubicBezTo>
                  <a:cubicBezTo>
                    <a:pt x="289560" y="134620"/>
                    <a:pt x="274320" y="135890"/>
                    <a:pt x="261620" y="130810"/>
                  </a:cubicBezTo>
                  <a:cubicBezTo>
                    <a:pt x="246380" y="123190"/>
                    <a:pt x="226060" y="102870"/>
                    <a:pt x="220980" y="85090"/>
                  </a:cubicBezTo>
                  <a:cubicBezTo>
                    <a:pt x="217170" y="67310"/>
                    <a:pt x="226060" y="39370"/>
                    <a:pt x="236220" y="26670"/>
                  </a:cubicBezTo>
                  <a:cubicBezTo>
                    <a:pt x="245110" y="15240"/>
                    <a:pt x="259080" y="8890"/>
                    <a:pt x="271780" y="6350"/>
                  </a:cubicBezTo>
                  <a:cubicBezTo>
                    <a:pt x="284480" y="3810"/>
                    <a:pt x="300990" y="5080"/>
                    <a:pt x="312420" y="12700"/>
                  </a:cubicBezTo>
                  <a:cubicBezTo>
                    <a:pt x="326390" y="21590"/>
                    <a:pt x="344170" y="45720"/>
                    <a:pt x="347980" y="60960"/>
                  </a:cubicBezTo>
                  <a:cubicBezTo>
                    <a:pt x="350520" y="74930"/>
                    <a:pt x="346710" y="90170"/>
                    <a:pt x="340360" y="101600"/>
                  </a:cubicBezTo>
                  <a:cubicBezTo>
                    <a:pt x="332740" y="113030"/>
                    <a:pt x="326390" y="120650"/>
                    <a:pt x="308610" y="129540"/>
                  </a:cubicBezTo>
                  <a:cubicBezTo>
                    <a:pt x="265430" y="151130"/>
                    <a:pt x="88900" y="196850"/>
                    <a:pt x="43180" y="185420"/>
                  </a:cubicBezTo>
                  <a:cubicBezTo>
                    <a:pt x="24130" y="180340"/>
                    <a:pt x="15240" y="166370"/>
                    <a:pt x="7620" y="154940"/>
                  </a:cubicBezTo>
                  <a:cubicBezTo>
                    <a:pt x="2540" y="146050"/>
                    <a:pt x="0" y="137160"/>
                    <a:pt x="0" y="125730"/>
                  </a:cubicBezTo>
                  <a:cubicBezTo>
                    <a:pt x="1270" y="113030"/>
                    <a:pt x="7620" y="93980"/>
                    <a:pt x="15240" y="83820"/>
                  </a:cubicBezTo>
                  <a:cubicBezTo>
                    <a:pt x="21590" y="74930"/>
                    <a:pt x="40640" y="64770"/>
                    <a:pt x="40640" y="64770"/>
                  </a:cubicBezTo>
                </a:path>
              </a:pathLst>
            </a:custGeom>
            <a:solidFill>
              <a:srgbClr val="D1E6A2"/>
            </a:solidFill>
            <a:ln cap="sq">
              <a:noFill/>
              <a:prstDash val="solid"/>
              <a:miter/>
            </a:ln>
          </p:spPr>
        </p:sp>
      </p:grpSp>
      <p:grpSp>
        <p:nvGrpSpPr>
          <p:cNvPr name="Group 26" id="26"/>
          <p:cNvGrpSpPr/>
          <p:nvPr/>
        </p:nvGrpSpPr>
        <p:grpSpPr>
          <a:xfrm rot="0">
            <a:off x="8756332" y="4041898"/>
            <a:ext cx="1491615" cy="160972"/>
            <a:chOff x="0" y="0"/>
            <a:chExt cx="1988820" cy="214630"/>
          </a:xfrm>
        </p:grpSpPr>
        <p:sp>
          <p:nvSpPr>
            <p:cNvPr name="Freeform 27" id="27"/>
            <p:cNvSpPr/>
            <p:nvPr/>
          </p:nvSpPr>
          <p:spPr>
            <a:xfrm flipH="false" flipV="false" rot="0">
              <a:off x="50800" y="49530"/>
              <a:ext cx="1888490" cy="153670"/>
            </a:xfrm>
            <a:custGeom>
              <a:avLst/>
              <a:gdLst/>
              <a:ahLst/>
              <a:cxnLst/>
              <a:rect r="r" b="b" t="t" l="l"/>
              <a:pathLst>
                <a:path h="153670" w="1888490">
                  <a:moveTo>
                    <a:pt x="53340" y="3810"/>
                  </a:moveTo>
                  <a:cubicBezTo>
                    <a:pt x="1859280" y="7620"/>
                    <a:pt x="1869440" y="12700"/>
                    <a:pt x="1877060" y="25400"/>
                  </a:cubicBezTo>
                  <a:cubicBezTo>
                    <a:pt x="1885950" y="38100"/>
                    <a:pt x="1888490" y="63500"/>
                    <a:pt x="1883410" y="77470"/>
                  </a:cubicBezTo>
                  <a:cubicBezTo>
                    <a:pt x="1877060" y="91440"/>
                    <a:pt x="1858010" y="107950"/>
                    <a:pt x="1842770" y="111760"/>
                  </a:cubicBezTo>
                  <a:cubicBezTo>
                    <a:pt x="1828800" y="115570"/>
                    <a:pt x="1803400" y="107950"/>
                    <a:pt x="1793240" y="97790"/>
                  </a:cubicBezTo>
                  <a:cubicBezTo>
                    <a:pt x="1781810" y="87630"/>
                    <a:pt x="1774190" y="63500"/>
                    <a:pt x="1775460" y="48260"/>
                  </a:cubicBezTo>
                  <a:cubicBezTo>
                    <a:pt x="1778000" y="33020"/>
                    <a:pt x="1793240" y="12700"/>
                    <a:pt x="1807210" y="6350"/>
                  </a:cubicBezTo>
                  <a:cubicBezTo>
                    <a:pt x="1821180" y="0"/>
                    <a:pt x="1846580" y="1270"/>
                    <a:pt x="1860550" y="8890"/>
                  </a:cubicBezTo>
                  <a:cubicBezTo>
                    <a:pt x="1873250" y="16510"/>
                    <a:pt x="1884680" y="39370"/>
                    <a:pt x="1887220" y="54610"/>
                  </a:cubicBezTo>
                  <a:cubicBezTo>
                    <a:pt x="1888490" y="66040"/>
                    <a:pt x="1884680" y="78740"/>
                    <a:pt x="1877060" y="88900"/>
                  </a:cubicBezTo>
                  <a:cubicBezTo>
                    <a:pt x="1868170" y="100330"/>
                    <a:pt x="1859280" y="105410"/>
                    <a:pt x="1831340" y="113030"/>
                  </a:cubicBezTo>
                  <a:cubicBezTo>
                    <a:pt x="1667510" y="153670"/>
                    <a:pt x="199390" y="137160"/>
                    <a:pt x="53340" y="110490"/>
                  </a:cubicBezTo>
                  <a:cubicBezTo>
                    <a:pt x="31750" y="106680"/>
                    <a:pt x="26670" y="104140"/>
                    <a:pt x="17780" y="96520"/>
                  </a:cubicBezTo>
                  <a:cubicBezTo>
                    <a:pt x="8890" y="88900"/>
                    <a:pt x="1270" y="76200"/>
                    <a:pt x="0" y="63500"/>
                  </a:cubicBezTo>
                  <a:cubicBezTo>
                    <a:pt x="0" y="49530"/>
                    <a:pt x="7620" y="26670"/>
                    <a:pt x="17780" y="17780"/>
                  </a:cubicBezTo>
                  <a:cubicBezTo>
                    <a:pt x="26670" y="8890"/>
                    <a:pt x="53340" y="3810"/>
                    <a:pt x="53340" y="3810"/>
                  </a:cubicBezTo>
                </a:path>
              </a:pathLst>
            </a:custGeom>
            <a:solidFill>
              <a:srgbClr val="175C71"/>
            </a:solidFill>
            <a:ln cap="sq">
              <a:noFill/>
              <a:prstDash val="solid"/>
              <a:miter/>
            </a:ln>
          </p:spPr>
        </p:sp>
      </p:grpSp>
      <p:sp>
        <p:nvSpPr>
          <p:cNvPr name="TextBox 28" id="28"/>
          <p:cNvSpPr txBox="true"/>
          <p:nvPr/>
        </p:nvSpPr>
        <p:spPr>
          <a:xfrm rot="0">
            <a:off x="6653852" y="4468120"/>
            <a:ext cx="5730958" cy="1519555"/>
          </a:xfrm>
          <a:prstGeom prst="rect">
            <a:avLst/>
          </a:prstGeom>
        </p:spPr>
        <p:txBody>
          <a:bodyPr anchor="t" rtlCol="false" tIns="0" lIns="0" bIns="0" rIns="0">
            <a:spAutoFit/>
          </a:bodyPr>
          <a:lstStyle/>
          <a:p>
            <a:pPr algn="ctr">
              <a:lnSpc>
                <a:spcPts val="4339"/>
              </a:lnSpc>
            </a:pPr>
            <a:r>
              <a:rPr lang="en-US" sz="3099" b="true">
                <a:solidFill>
                  <a:srgbClr val="000000"/>
                </a:solidFill>
                <a:latin typeface="TT Fors Bold"/>
                <a:ea typeface="TT Fors Bold"/>
                <a:cs typeface="TT Fors Bold"/>
                <a:sym typeface="TT Fors Bold"/>
              </a:rPr>
              <a:t>TOPIC2:Drug Repositioning Dataset</a:t>
            </a:r>
          </a:p>
          <a:p>
            <a:pPr algn="ctr">
              <a:lnSpc>
                <a:spcPts val="3499"/>
              </a:lnSpc>
              <a:spcBef>
                <a:spcPct val="0"/>
              </a:spcBef>
            </a:pPr>
          </a:p>
        </p:txBody>
      </p:sp>
      <p:sp>
        <p:nvSpPr>
          <p:cNvPr name="TextBox 29" id="29"/>
          <p:cNvSpPr txBox="true"/>
          <p:nvPr/>
        </p:nvSpPr>
        <p:spPr>
          <a:xfrm rot="0">
            <a:off x="4775435" y="2815328"/>
            <a:ext cx="9487793" cy="894647"/>
          </a:xfrm>
          <a:prstGeom prst="rect">
            <a:avLst/>
          </a:prstGeom>
        </p:spPr>
        <p:txBody>
          <a:bodyPr anchor="t" rtlCol="false" tIns="0" lIns="0" bIns="0" rIns="0">
            <a:spAutoFit/>
          </a:bodyPr>
          <a:lstStyle/>
          <a:p>
            <a:pPr algn="ctr">
              <a:lnSpc>
                <a:spcPts val="7388"/>
              </a:lnSpc>
              <a:spcBef>
                <a:spcPct val="0"/>
              </a:spcBef>
            </a:pPr>
            <a:r>
              <a:rPr lang="en-US" b="true" sz="5277">
                <a:solidFill>
                  <a:srgbClr val="000000"/>
                </a:solidFill>
                <a:latin typeface="TT Fors Bold"/>
                <a:ea typeface="TT Fors Bold"/>
                <a:cs typeface="TT Fors Bold"/>
                <a:sym typeface="TT Fors Bold"/>
              </a:rPr>
              <a:t>Deep Learning Final Project</a:t>
            </a:r>
          </a:p>
        </p:txBody>
      </p:sp>
      <p:grpSp>
        <p:nvGrpSpPr>
          <p:cNvPr name="Group 30" id="30"/>
          <p:cNvGrpSpPr/>
          <p:nvPr/>
        </p:nvGrpSpPr>
        <p:grpSpPr>
          <a:xfrm rot="0">
            <a:off x="8773524" y="5956651"/>
            <a:ext cx="1491615" cy="160972"/>
            <a:chOff x="0" y="0"/>
            <a:chExt cx="1988820" cy="214630"/>
          </a:xfrm>
        </p:grpSpPr>
        <p:sp>
          <p:nvSpPr>
            <p:cNvPr name="Freeform 31" id="31"/>
            <p:cNvSpPr/>
            <p:nvPr/>
          </p:nvSpPr>
          <p:spPr>
            <a:xfrm flipH="false" flipV="false" rot="0">
              <a:off x="50800" y="49530"/>
              <a:ext cx="1888490" cy="153670"/>
            </a:xfrm>
            <a:custGeom>
              <a:avLst/>
              <a:gdLst/>
              <a:ahLst/>
              <a:cxnLst/>
              <a:rect r="r" b="b" t="t" l="l"/>
              <a:pathLst>
                <a:path h="153670" w="1888490">
                  <a:moveTo>
                    <a:pt x="53340" y="3810"/>
                  </a:moveTo>
                  <a:cubicBezTo>
                    <a:pt x="1859280" y="7620"/>
                    <a:pt x="1869440" y="12700"/>
                    <a:pt x="1877060" y="25400"/>
                  </a:cubicBezTo>
                  <a:cubicBezTo>
                    <a:pt x="1885950" y="38100"/>
                    <a:pt x="1888490" y="63500"/>
                    <a:pt x="1883410" y="77470"/>
                  </a:cubicBezTo>
                  <a:cubicBezTo>
                    <a:pt x="1877060" y="91440"/>
                    <a:pt x="1858010" y="107950"/>
                    <a:pt x="1842770" y="111760"/>
                  </a:cubicBezTo>
                  <a:cubicBezTo>
                    <a:pt x="1828800" y="115570"/>
                    <a:pt x="1803400" y="107950"/>
                    <a:pt x="1793240" y="97790"/>
                  </a:cubicBezTo>
                  <a:cubicBezTo>
                    <a:pt x="1781810" y="87630"/>
                    <a:pt x="1774190" y="63500"/>
                    <a:pt x="1775460" y="48260"/>
                  </a:cubicBezTo>
                  <a:cubicBezTo>
                    <a:pt x="1778000" y="33020"/>
                    <a:pt x="1793240" y="12700"/>
                    <a:pt x="1807210" y="6350"/>
                  </a:cubicBezTo>
                  <a:cubicBezTo>
                    <a:pt x="1821180" y="0"/>
                    <a:pt x="1846580" y="1270"/>
                    <a:pt x="1860550" y="8890"/>
                  </a:cubicBezTo>
                  <a:cubicBezTo>
                    <a:pt x="1873250" y="16510"/>
                    <a:pt x="1884680" y="39370"/>
                    <a:pt x="1887220" y="54610"/>
                  </a:cubicBezTo>
                  <a:cubicBezTo>
                    <a:pt x="1888490" y="66040"/>
                    <a:pt x="1884680" y="78740"/>
                    <a:pt x="1877060" y="88900"/>
                  </a:cubicBezTo>
                  <a:cubicBezTo>
                    <a:pt x="1868170" y="100330"/>
                    <a:pt x="1859280" y="105410"/>
                    <a:pt x="1831340" y="113030"/>
                  </a:cubicBezTo>
                  <a:cubicBezTo>
                    <a:pt x="1667510" y="153670"/>
                    <a:pt x="199390" y="137160"/>
                    <a:pt x="53340" y="110490"/>
                  </a:cubicBezTo>
                  <a:cubicBezTo>
                    <a:pt x="31750" y="106680"/>
                    <a:pt x="26670" y="104140"/>
                    <a:pt x="17780" y="96520"/>
                  </a:cubicBezTo>
                  <a:cubicBezTo>
                    <a:pt x="8890" y="88900"/>
                    <a:pt x="1270" y="76200"/>
                    <a:pt x="0" y="63500"/>
                  </a:cubicBezTo>
                  <a:cubicBezTo>
                    <a:pt x="0" y="49530"/>
                    <a:pt x="7620" y="26670"/>
                    <a:pt x="17780" y="17780"/>
                  </a:cubicBezTo>
                  <a:cubicBezTo>
                    <a:pt x="26670" y="8890"/>
                    <a:pt x="53340" y="3810"/>
                    <a:pt x="53340" y="3810"/>
                  </a:cubicBezTo>
                </a:path>
              </a:pathLst>
            </a:custGeom>
            <a:solidFill>
              <a:srgbClr val="175C71"/>
            </a:solidFill>
            <a:ln cap="sq">
              <a:noFill/>
              <a:prstDash val="solid"/>
              <a:miter/>
            </a:ln>
          </p:spPr>
        </p:sp>
      </p:grpSp>
      <p:sp>
        <p:nvSpPr>
          <p:cNvPr name="TextBox 32" id="32"/>
          <p:cNvSpPr txBox="true"/>
          <p:nvPr/>
        </p:nvSpPr>
        <p:spPr>
          <a:xfrm rot="0">
            <a:off x="8172098" y="6456946"/>
            <a:ext cx="2472482" cy="3917950"/>
          </a:xfrm>
          <a:prstGeom prst="rect">
            <a:avLst/>
          </a:prstGeom>
        </p:spPr>
        <p:txBody>
          <a:bodyPr anchor="t" rtlCol="false" tIns="0" lIns="0" bIns="0" rIns="0">
            <a:spAutoFit/>
          </a:bodyPr>
          <a:lstStyle/>
          <a:p>
            <a:pPr algn="ctr">
              <a:lnSpc>
                <a:spcPts val="3499"/>
              </a:lnSpc>
            </a:pPr>
            <a:r>
              <a:rPr lang="en-US" sz="2499" b="true">
                <a:solidFill>
                  <a:srgbClr val="000000"/>
                </a:solidFill>
                <a:latin typeface="TT Fors Bold"/>
                <a:ea typeface="TT Fors Bold"/>
                <a:cs typeface="TT Fors Bold"/>
                <a:sym typeface="TT Fors Bold"/>
              </a:rPr>
              <a:t>Group 5</a:t>
            </a:r>
          </a:p>
          <a:p>
            <a:pPr algn="ctr">
              <a:lnSpc>
                <a:spcPts val="3499"/>
              </a:lnSpc>
            </a:pPr>
            <a:r>
              <a:rPr lang="en-US" sz="2499" b="true">
                <a:solidFill>
                  <a:srgbClr val="000000"/>
                </a:solidFill>
                <a:latin typeface="TT Fors Bold"/>
                <a:ea typeface="TT Fors Bold"/>
                <a:cs typeface="TT Fors Bold"/>
                <a:sym typeface="TT Fors Bold"/>
              </a:rPr>
              <a:t>group member:</a:t>
            </a:r>
          </a:p>
          <a:p>
            <a:pPr algn="ctr">
              <a:lnSpc>
                <a:spcPts val="3499"/>
              </a:lnSpc>
            </a:pPr>
            <a:r>
              <a:rPr lang="en-US" sz="2499" b="true">
                <a:solidFill>
                  <a:srgbClr val="000000"/>
                </a:solidFill>
                <a:latin typeface="TT Fors Bold"/>
                <a:ea typeface="TT Fors Bold"/>
                <a:cs typeface="TT Fors Bold"/>
                <a:sym typeface="TT Fors Bold"/>
              </a:rPr>
              <a:t>洪幸宇</a:t>
            </a:r>
          </a:p>
          <a:p>
            <a:pPr algn="ctr">
              <a:lnSpc>
                <a:spcPts val="3499"/>
              </a:lnSpc>
            </a:pPr>
            <a:r>
              <a:rPr lang="en-US" sz="2499" b="true">
                <a:solidFill>
                  <a:srgbClr val="000000"/>
                </a:solidFill>
                <a:latin typeface="TT Fors Bold"/>
                <a:ea typeface="TT Fors Bold"/>
                <a:cs typeface="TT Fors Bold"/>
                <a:sym typeface="TT Fors Bold"/>
              </a:rPr>
              <a:t>王詠盛</a:t>
            </a:r>
          </a:p>
          <a:p>
            <a:pPr algn="ctr">
              <a:lnSpc>
                <a:spcPts val="3499"/>
              </a:lnSpc>
            </a:pPr>
            <a:r>
              <a:rPr lang="en-US" sz="2499" b="true">
                <a:solidFill>
                  <a:srgbClr val="000000"/>
                </a:solidFill>
                <a:latin typeface="TT Fors Bold"/>
                <a:ea typeface="TT Fors Bold"/>
                <a:cs typeface="TT Fors Bold"/>
                <a:sym typeface="TT Fors Bold"/>
              </a:rPr>
              <a:t>林楷祐</a:t>
            </a:r>
          </a:p>
          <a:p>
            <a:pPr algn="ctr">
              <a:lnSpc>
                <a:spcPts val="3499"/>
              </a:lnSpc>
            </a:pPr>
            <a:r>
              <a:rPr lang="en-US" sz="2499" b="true">
                <a:solidFill>
                  <a:srgbClr val="000000"/>
                </a:solidFill>
                <a:latin typeface="TT Fors Bold"/>
                <a:ea typeface="TT Fors Bold"/>
                <a:cs typeface="TT Fors Bold"/>
                <a:sym typeface="TT Fors Bold"/>
              </a:rPr>
              <a:t>吳柏翰</a:t>
            </a:r>
          </a:p>
          <a:p>
            <a:pPr algn="ctr">
              <a:lnSpc>
                <a:spcPts val="3499"/>
              </a:lnSpc>
            </a:pPr>
          </a:p>
          <a:p>
            <a:pPr algn="ctr">
              <a:lnSpc>
                <a:spcPts val="3499"/>
              </a:lnSpc>
            </a:pPr>
          </a:p>
          <a:p>
            <a:pPr algn="ctr">
              <a:lnSpc>
                <a:spcPts val="3499"/>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798254" y="4069272"/>
            <a:ext cx="4159423" cy="1662053"/>
            <a:chOff x="0" y="0"/>
            <a:chExt cx="1095486" cy="437742"/>
          </a:xfrm>
        </p:grpSpPr>
        <p:sp>
          <p:nvSpPr>
            <p:cNvPr name="Freeform 3" id="3"/>
            <p:cNvSpPr/>
            <p:nvPr/>
          </p:nvSpPr>
          <p:spPr>
            <a:xfrm flipH="false" flipV="false" rot="0">
              <a:off x="0" y="0"/>
              <a:ext cx="1095486" cy="437742"/>
            </a:xfrm>
            <a:custGeom>
              <a:avLst/>
              <a:gdLst/>
              <a:ahLst/>
              <a:cxnLst/>
              <a:rect r="r" b="b" t="t" l="l"/>
              <a:pathLst>
                <a:path h="437742" w="1095486">
                  <a:moveTo>
                    <a:pt x="186130" y="0"/>
                  </a:moveTo>
                  <a:lnTo>
                    <a:pt x="909356" y="0"/>
                  </a:lnTo>
                  <a:cubicBezTo>
                    <a:pt x="958721" y="0"/>
                    <a:pt x="1006064" y="19610"/>
                    <a:pt x="1040970" y="54516"/>
                  </a:cubicBezTo>
                  <a:cubicBezTo>
                    <a:pt x="1075876" y="89422"/>
                    <a:pt x="1095486" y="136765"/>
                    <a:pt x="1095486" y="186130"/>
                  </a:cubicBezTo>
                  <a:lnTo>
                    <a:pt x="1095486" y="251613"/>
                  </a:lnTo>
                  <a:cubicBezTo>
                    <a:pt x="1095486" y="300977"/>
                    <a:pt x="1075876" y="348320"/>
                    <a:pt x="1040970" y="383226"/>
                  </a:cubicBezTo>
                  <a:cubicBezTo>
                    <a:pt x="1006064" y="418132"/>
                    <a:pt x="958721" y="437742"/>
                    <a:pt x="909356" y="437742"/>
                  </a:cubicBezTo>
                  <a:lnTo>
                    <a:pt x="186130" y="437742"/>
                  </a:lnTo>
                  <a:cubicBezTo>
                    <a:pt x="136765" y="437742"/>
                    <a:pt x="89422" y="418132"/>
                    <a:pt x="54516" y="383226"/>
                  </a:cubicBezTo>
                  <a:cubicBezTo>
                    <a:pt x="19610" y="348320"/>
                    <a:pt x="0" y="300977"/>
                    <a:pt x="0" y="251613"/>
                  </a:cubicBezTo>
                  <a:lnTo>
                    <a:pt x="0" y="186130"/>
                  </a:lnTo>
                  <a:cubicBezTo>
                    <a:pt x="0" y="136765"/>
                    <a:pt x="19610" y="89422"/>
                    <a:pt x="54516" y="54516"/>
                  </a:cubicBezTo>
                  <a:cubicBezTo>
                    <a:pt x="89422" y="19610"/>
                    <a:pt x="136765" y="0"/>
                    <a:pt x="186130" y="0"/>
                  </a:cubicBezTo>
                  <a:close/>
                </a:path>
              </a:pathLst>
            </a:custGeom>
            <a:solidFill>
              <a:srgbClr val="EAF8CA"/>
            </a:solidFill>
          </p:spPr>
        </p:sp>
        <p:sp>
          <p:nvSpPr>
            <p:cNvPr name="TextBox 4" id="4"/>
            <p:cNvSpPr txBox="true"/>
            <p:nvPr/>
          </p:nvSpPr>
          <p:spPr>
            <a:xfrm>
              <a:off x="0" y="-38100"/>
              <a:ext cx="1095486" cy="4758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0">
            <a:off x="13367385" y="769140"/>
            <a:ext cx="3931491" cy="4467287"/>
          </a:xfrm>
          <a:custGeom>
            <a:avLst/>
            <a:gdLst/>
            <a:ahLst/>
            <a:cxnLst/>
            <a:rect r="r" b="b" t="t" l="l"/>
            <a:pathLst>
              <a:path h="4467287" w="3931491">
                <a:moveTo>
                  <a:pt x="3931491" y="0"/>
                </a:moveTo>
                <a:lnTo>
                  <a:pt x="0" y="0"/>
                </a:lnTo>
                <a:lnTo>
                  <a:pt x="0" y="4467287"/>
                </a:lnTo>
                <a:lnTo>
                  <a:pt x="3931491" y="4467287"/>
                </a:lnTo>
                <a:lnTo>
                  <a:pt x="3931491"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910659" y="1406123"/>
            <a:ext cx="12262416" cy="8191247"/>
            <a:chOff x="0" y="0"/>
            <a:chExt cx="3229607" cy="2157366"/>
          </a:xfrm>
        </p:grpSpPr>
        <p:sp>
          <p:nvSpPr>
            <p:cNvPr name="Freeform 7" id="7"/>
            <p:cNvSpPr/>
            <p:nvPr/>
          </p:nvSpPr>
          <p:spPr>
            <a:xfrm flipH="false" flipV="false" rot="0">
              <a:off x="0" y="0"/>
              <a:ext cx="3229608" cy="2157366"/>
            </a:xfrm>
            <a:custGeom>
              <a:avLst/>
              <a:gdLst/>
              <a:ahLst/>
              <a:cxnLst/>
              <a:rect r="r" b="b" t="t" l="l"/>
              <a:pathLst>
                <a:path h="2157366" w="3229608">
                  <a:moveTo>
                    <a:pt x="17678" y="0"/>
                  </a:moveTo>
                  <a:lnTo>
                    <a:pt x="3211930" y="0"/>
                  </a:lnTo>
                  <a:cubicBezTo>
                    <a:pt x="3216618" y="0"/>
                    <a:pt x="3221115" y="1862"/>
                    <a:pt x="3224430" y="5178"/>
                  </a:cubicBezTo>
                  <a:cubicBezTo>
                    <a:pt x="3227745" y="8493"/>
                    <a:pt x="3229608" y="12989"/>
                    <a:pt x="3229608" y="17678"/>
                  </a:cubicBezTo>
                  <a:lnTo>
                    <a:pt x="3229608" y="2139688"/>
                  </a:lnTo>
                  <a:cubicBezTo>
                    <a:pt x="3229608" y="2144376"/>
                    <a:pt x="3227745" y="2148873"/>
                    <a:pt x="3224430" y="2152188"/>
                  </a:cubicBezTo>
                  <a:cubicBezTo>
                    <a:pt x="3221115" y="2155503"/>
                    <a:pt x="3216618" y="2157366"/>
                    <a:pt x="3211930" y="2157366"/>
                  </a:cubicBezTo>
                  <a:lnTo>
                    <a:pt x="17678" y="2157366"/>
                  </a:lnTo>
                  <a:cubicBezTo>
                    <a:pt x="12989" y="2157366"/>
                    <a:pt x="8493" y="2155503"/>
                    <a:pt x="5178" y="2152188"/>
                  </a:cubicBezTo>
                  <a:cubicBezTo>
                    <a:pt x="1862" y="2148873"/>
                    <a:pt x="0" y="2144376"/>
                    <a:pt x="0" y="2139688"/>
                  </a:cubicBezTo>
                  <a:lnTo>
                    <a:pt x="0" y="17678"/>
                  </a:lnTo>
                  <a:cubicBezTo>
                    <a:pt x="0" y="12989"/>
                    <a:pt x="1862" y="8493"/>
                    <a:pt x="5178" y="5178"/>
                  </a:cubicBezTo>
                  <a:cubicBezTo>
                    <a:pt x="8493" y="1862"/>
                    <a:pt x="12989" y="0"/>
                    <a:pt x="17678" y="0"/>
                  </a:cubicBezTo>
                  <a:close/>
                </a:path>
              </a:pathLst>
            </a:custGeom>
            <a:solidFill>
              <a:srgbClr val="EAF8CA"/>
            </a:solidFill>
          </p:spPr>
        </p:sp>
        <p:sp>
          <p:nvSpPr>
            <p:cNvPr name="TextBox 8" id="8"/>
            <p:cNvSpPr txBox="true"/>
            <p:nvPr/>
          </p:nvSpPr>
          <p:spPr>
            <a:xfrm>
              <a:off x="0" y="-38100"/>
              <a:ext cx="3229607" cy="2195466"/>
            </a:xfrm>
            <a:prstGeom prst="rect">
              <a:avLst/>
            </a:prstGeom>
          </p:spPr>
          <p:txBody>
            <a:bodyPr anchor="ctr" rtlCol="false" tIns="50800" lIns="50800" bIns="50800" rIns="50800"/>
            <a:lstStyle/>
            <a:p>
              <a:pPr algn="ctr">
                <a:lnSpc>
                  <a:spcPts val="3499"/>
                </a:lnSpc>
              </a:pPr>
            </a:p>
          </p:txBody>
        </p:sp>
      </p:grpSp>
      <p:grpSp>
        <p:nvGrpSpPr>
          <p:cNvPr name="Group 9" id="9"/>
          <p:cNvGrpSpPr/>
          <p:nvPr/>
        </p:nvGrpSpPr>
        <p:grpSpPr>
          <a:xfrm rot="0">
            <a:off x="17588794" y="1764826"/>
            <a:ext cx="520926" cy="754845"/>
            <a:chOff x="0" y="0"/>
            <a:chExt cx="1196340" cy="1733550"/>
          </a:xfrm>
        </p:grpSpPr>
        <p:sp>
          <p:nvSpPr>
            <p:cNvPr name="Freeform 10" id="10"/>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1" id="11"/>
          <p:cNvGrpSpPr/>
          <p:nvPr/>
        </p:nvGrpSpPr>
        <p:grpSpPr>
          <a:xfrm rot="0">
            <a:off x="17038413" y="6057977"/>
            <a:ext cx="520926" cy="754845"/>
            <a:chOff x="0" y="0"/>
            <a:chExt cx="1196340" cy="1733550"/>
          </a:xfrm>
        </p:grpSpPr>
        <p:sp>
          <p:nvSpPr>
            <p:cNvPr name="Freeform 12" id="12"/>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3" id="13"/>
          <p:cNvGrpSpPr/>
          <p:nvPr/>
        </p:nvGrpSpPr>
        <p:grpSpPr>
          <a:xfrm rot="0">
            <a:off x="16782548" y="358703"/>
            <a:ext cx="520926" cy="754845"/>
            <a:chOff x="0" y="0"/>
            <a:chExt cx="1196340" cy="1733550"/>
          </a:xfrm>
        </p:grpSpPr>
        <p:sp>
          <p:nvSpPr>
            <p:cNvPr name="Freeform 14" id="14"/>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5" id="15"/>
          <p:cNvGrpSpPr/>
          <p:nvPr/>
        </p:nvGrpSpPr>
        <p:grpSpPr>
          <a:xfrm rot="0">
            <a:off x="189708" y="651277"/>
            <a:ext cx="520926" cy="754845"/>
            <a:chOff x="0" y="0"/>
            <a:chExt cx="1196340" cy="1733550"/>
          </a:xfrm>
        </p:grpSpPr>
        <p:sp>
          <p:nvSpPr>
            <p:cNvPr name="Freeform 16" id="16"/>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7" id="17"/>
          <p:cNvGrpSpPr/>
          <p:nvPr/>
        </p:nvGrpSpPr>
        <p:grpSpPr>
          <a:xfrm rot="0">
            <a:off x="75408" y="7827656"/>
            <a:ext cx="520926" cy="754845"/>
            <a:chOff x="0" y="0"/>
            <a:chExt cx="1196340" cy="1733550"/>
          </a:xfrm>
        </p:grpSpPr>
        <p:sp>
          <p:nvSpPr>
            <p:cNvPr name="Freeform 18" id="18"/>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9" id="19"/>
          <p:cNvGrpSpPr/>
          <p:nvPr/>
        </p:nvGrpSpPr>
        <p:grpSpPr>
          <a:xfrm rot="0">
            <a:off x="4454366" y="9214295"/>
            <a:ext cx="926782" cy="962025"/>
            <a:chOff x="0" y="0"/>
            <a:chExt cx="1235710" cy="1282700"/>
          </a:xfrm>
        </p:grpSpPr>
        <p:sp>
          <p:nvSpPr>
            <p:cNvPr name="Freeform 20" id="20"/>
            <p:cNvSpPr/>
            <p:nvPr/>
          </p:nvSpPr>
          <p:spPr>
            <a:xfrm flipH="false" flipV="false" rot="0">
              <a:off x="46990" y="46990"/>
              <a:ext cx="1136650" cy="1187450"/>
            </a:xfrm>
            <a:custGeom>
              <a:avLst/>
              <a:gdLst/>
              <a:ahLst/>
              <a:cxnLst/>
              <a:rect r="r" b="b" t="t" l="l"/>
              <a:pathLst>
                <a:path h="1187450" w="1136650">
                  <a:moveTo>
                    <a:pt x="1136650" y="74930"/>
                  </a:moveTo>
                  <a:cubicBezTo>
                    <a:pt x="1083310" y="445770"/>
                    <a:pt x="1074420" y="463550"/>
                    <a:pt x="1056640" y="495300"/>
                  </a:cubicBezTo>
                  <a:cubicBezTo>
                    <a:pt x="1032510" y="539750"/>
                    <a:pt x="993140" y="600710"/>
                    <a:pt x="955040" y="641350"/>
                  </a:cubicBezTo>
                  <a:cubicBezTo>
                    <a:pt x="922020" y="678180"/>
                    <a:pt x="873760" y="702310"/>
                    <a:pt x="848360" y="731520"/>
                  </a:cubicBezTo>
                  <a:cubicBezTo>
                    <a:pt x="829310" y="751840"/>
                    <a:pt x="828040" y="767080"/>
                    <a:pt x="807720" y="791210"/>
                  </a:cubicBezTo>
                  <a:cubicBezTo>
                    <a:pt x="773430" y="833120"/>
                    <a:pt x="698500" y="908050"/>
                    <a:pt x="645160" y="951230"/>
                  </a:cubicBezTo>
                  <a:cubicBezTo>
                    <a:pt x="600710" y="986790"/>
                    <a:pt x="561340" y="1012190"/>
                    <a:pt x="514350" y="1038860"/>
                  </a:cubicBezTo>
                  <a:cubicBezTo>
                    <a:pt x="464820" y="1066800"/>
                    <a:pt x="412750" y="1096010"/>
                    <a:pt x="354330" y="1115060"/>
                  </a:cubicBezTo>
                  <a:cubicBezTo>
                    <a:pt x="290830" y="1134110"/>
                    <a:pt x="190500" y="1134110"/>
                    <a:pt x="144780" y="1150620"/>
                  </a:cubicBezTo>
                  <a:cubicBezTo>
                    <a:pt x="119380" y="1160780"/>
                    <a:pt x="107950" y="1179830"/>
                    <a:pt x="88900" y="1183640"/>
                  </a:cubicBezTo>
                  <a:cubicBezTo>
                    <a:pt x="73660" y="1187450"/>
                    <a:pt x="55880" y="1183640"/>
                    <a:pt x="43180" y="1177290"/>
                  </a:cubicBezTo>
                  <a:cubicBezTo>
                    <a:pt x="29210" y="1169670"/>
                    <a:pt x="16510" y="1156970"/>
                    <a:pt x="10160" y="1143000"/>
                  </a:cubicBezTo>
                  <a:cubicBezTo>
                    <a:pt x="3810" y="1129030"/>
                    <a:pt x="0" y="1111250"/>
                    <a:pt x="5080" y="1096010"/>
                  </a:cubicBezTo>
                  <a:cubicBezTo>
                    <a:pt x="10160" y="1078230"/>
                    <a:pt x="31750" y="1051560"/>
                    <a:pt x="48260" y="1042670"/>
                  </a:cubicBezTo>
                  <a:cubicBezTo>
                    <a:pt x="63500" y="1036320"/>
                    <a:pt x="81280" y="1035050"/>
                    <a:pt x="95250" y="1040130"/>
                  </a:cubicBezTo>
                  <a:cubicBezTo>
                    <a:pt x="114300" y="1046480"/>
                    <a:pt x="138430" y="1069340"/>
                    <a:pt x="146050" y="1087120"/>
                  </a:cubicBezTo>
                  <a:cubicBezTo>
                    <a:pt x="152400" y="1101090"/>
                    <a:pt x="152400" y="1120140"/>
                    <a:pt x="147320" y="1134110"/>
                  </a:cubicBezTo>
                  <a:cubicBezTo>
                    <a:pt x="139700" y="1151890"/>
                    <a:pt x="116840" y="1176020"/>
                    <a:pt x="97790" y="1182370"/>
                  </a:cubicBezTo>
                  <a:cubicBezTo>
                    <a:pt x="77470" y="1187450"/>
                    <a:pt x="45720" y="1181100"/>
                    <a:pt x="29210" y="1168400"/>
                  </a:cubicBezTo>
                  <a:cubicBezTo>
                    <a:pt x="13970" y="1154430"/>
                    <a:pt x="1270" y="1123950"/>
                    <a:pt x="3810" y="1103630"/>
                  </a:cubicBezTo>
                  <a:cubicBezTo>
                    <a:pt x="5080" y="1083310"/>
                    <a:pt x="22860" y="1061720"/>
                    <a:pt x="41910" y="1046480"/>
                  </a:cubicBezTo>
                  <a:cubicBezTo>
                    <a:pt x="63500" y="1027430"/>
                    <a:pt x="97790" y="1014730"/>
                    <a:pt x="130810" y="1005840"/>
                  </a:cubicBezTo>
                  <a:cubicBezTo>
                    <a:pt x="171450" y="994410"/>
                    <a:pt x="219710" y="1003300"/>
                    <a:pt x="266700" y="990600"/>
                  </a:cubicBezTo>
                  <a:cubicBezTo>
                    <a:pt x="322580" y="976630"/>
                    <a:pt x="378460" y="956310"/>
                    <a:pt x="441960" y="919480"/>
                  </a:cubicBezTo>
                  <a:cubicBezTo>
                    <a:pt x="530860" y="866140"/>
                    <a:pt x="673100" y="739140"/>
                    <a:pt x="736600" y="676910"/>
                  </a:cubicBezTo>
                  <a:cubicBezTo>
                    <a:pt x="770890" y="643890"/>
                    <a:pt x="783590" y="614680"/>
                    <a:pt x="807720" y="593090"/>
                  </a:cubicBezTo>
                  <a:cubicBezTo>
                    <a:pt x="826770" y="574040"/>
                    <a:pt x="847090" y="570230"/>
                    <a:pt x="867410" y="548640"/>
                  </a:cubicBezTo>
                  <a:cubicBezTo>
                    <a:pt x="897890" y="514350"/>
                    <a:pt x="934720" y="444500"/>
                    <a:pt x="956310" y="392430"/>
                  </a:cubicBezTo>
                  <a:cubicBezTo>
                    <a:pt x="975360" y="344170"/>
                    <a:pt x="982980" y="302260"/>
                    <a:pt x="993140" y="248920"/>
                  </a:cubicBezTo>
                  <a:cubicBezTo>
                    <a:pt x="1005840" y="184150"/>
                    <a:pt x="1002030" y="62230"/>
                    <a:pt x="1019810" y="29210"/>
                  </a:cubicBezTo>
                  <a:cubicBezTo>
                    <a:pt x="1026160" y="16510"/>
                    <a:pt x="1032510" y="12700"/>
                    <a:pt x="1042670" y="8890"/>
                  </a:cubicBezTo>
                  <a:cubicBezTo>
                    <a:pt x="1055370" y="3810"/>
                    <a:pt x="1074420" y="0"/>
                    <a:pt x="1088390" y="3810"/>
                  </a:cubicBezTo>
                  <a:cubicBezTo>
                    <a:pt x="1102360" y="6350"/>
                    <a:pt x="1117600" y="17780"/>
                    <a:pt x="1126490" y="29210"/>
                  </a:cubicBezTo>
                  <a:cubicBezTo>
                    <a:pt x="1134110" y="41910"/>
                    <a:pt x="1136650" y="74930"/>
                    <a:pt x="1136650" y="74930"/>
                  </a:cubicBezTo>
                </a:path>
              </a:pathLst>
            </a:custGeom>
            <a:solidFill>
              <a:srgbClr val="D1E6A2"/>
            </a:solidFill>
            <a:ln cap="sq">
              <a:noFill/>
              <a:prstDash val="solid"/>
              <a:miter/>
            </a:ln>
          </p:spPr>
        </p:sp>
      </p:grpSp>
      <p:grpSp>
        <p:nvGrpSpPr>
          <p:cNvPr name="Group 21" id="21"/>
          <p:cNvGrpSpPr/>
          <p:nvPr/>
        </p:nvGrpSpPr>
        <p:grpSpPr>
          <a:xfrm rot="0">
            <a:off x="4159534" y="9946958"/>
            <a:ext cx="169545" cy="171450"/>
            <a:chOff x="0" y="0"/>
            <a:chExt cx="226060" cy="228600"/>
          </a:xfrm>
        </p:grpSpPr>
        <p:sp>
          <p:nvSpPr>
            <p:cNvPr name="Freeform 22" id="22"/>
            <p:cNvSpPr/>
            <p:nvPr/>
          </p:nvSpPr>
          <p:spPr>
            <a:xfrm flipH="false" flipV="false" rot="0">
              <a:off x="50800" y="49530"/>
              <a:ext cx="124460" cy="129540"/>
            </a:xfrm>
            <a:custGeom>
              <a:avLst/>
              <a:gdLst/>
              <a:ahLst/>
              <a:cxnLst/>
              <a:rect r="r" b="b" t="t" l="l"/>
              <a:pathLst>
                <a:path h="129540" w="124460">
                  <a:moveTo>
                    <a:pt x="124460" y="44450"/>
                  </a:moveTo>
                  <a:cubicBezTo>
                    <a:pt x="107950" y="111760"/>
                    <a:pt x="99060" y="118110"/>
                    <a:pt x="90170" y="121920"/>
                  </a:cubicBezTo>
                  <a:cubicBezTo>
                    <a:pt x="80010" y="125730"/>
                    <a:pt x="71120" y="129540"/>
                    <a:pt x="59690" y="127000"/>
                  </a:cubicBezTo>
                  <a:cubicBezTo>
                    <a:pt x="44450" y="124460"/>
                    <a:pt x="19050" y="107950"/>
                    <a:pt x="8890" y="96520"/>
                  </a:cubicBezTo>
                  <a:cubicBezTo>
                    <a:pt x="2540" y="87630"/>
                    <a:pt x="0" y="78740"/>
                    <a:pt x="0" y="67310"/>
                  </a:cubicBezTo>
                  <a:cubicBezTo>
                    <a:pt x="1270" y="52070"/>
                    <a:pt x="13970" y="24130"/>
                    <a:pt x="24130" y="13970"/>
                  </a:cubicBezTo>
                  <a:cubicBezTo>
                    <a:pt x="31750" y="6350"/>
                    <a:pt x="40640" y="1270"/>
                    <a:pt x="52070" y="1270"/>
                  </a:cubicBezTo>
                  <a:cubicBezTo>
                    <a:pt x="67310" y="0"/>
                    <a:pt x="107950" y="19050"/>
                    <a:pt x="107950" y="19050"/>
                  </a:cubicBezTo>
                </a:path>
              </a:pathLst>
            </a:custGeom>
            <a:solidFill>
              <a:srgbClr val="D1E6A2"/>
            </a:solidFill>
            <a:ln cap="sq">
              <a:noFill/>
              <a:prstDash val="solid"/>
              <a:miter/>
            </a:ln>
          </p:spPr>
        </p:sp>
      </p:grpSp>
      <p:grpSp>
        <p:nvGrpSpPr>
          <p:cNvPr name="Group 23" id="23"/>
          <p:cNvGrpSpPr/>
          <p:nvPr/>
        </p:nvGrpSpPr>
        <p:grpSpPr>
          <a:xfrm rot="0">
            <a:off x="17387294" y="109397"/>
            <a:ext cx="547688" cy="1037273"/>
            <a:chOff x="0" y="0"/>
            <a:chExt cx="730250" cy="1383030"/>
          </a:xfrm>
        </p:grpSpPr>
        <p:sp>
          <p:nvSpPr>
            <p:cNvPr name="Freeform 24" id="24"/>
            <p:cNvSpPr/>
            <p:nvPr/>
          </p:nvSpPr>
          <p:spPr>
            <a:xfrm flipH="false" flipV="false" rot="0">
              <a:off x="44450" y="50800"/>
              <a:ext cx="635000" cy="1281430"/>
            </a:xfrm>
            <a:custGeom>
              <a:avLst/>
              <a:gdLst/>
              <a:ahLst/>
              <a:cxnLst/>
              <a:rect r="r" b="b" t="t" l="l"/>
              <a:pathLst>
                <a:path h="1281430" w="635000">
                  <a:moveTo>
                    <a:pt x="615950" y="111760"/>
                  </a:moveTo>
                  <a:cubicBezTo>
                    <a:pt x="462280" y="252730"/>
                    <a:pt x="426720" y="292100"/>
                    <a:pt x="388620" y="341630"/>
                  </a:cubicBezTo>
                  <a:cubicBezTo>
                    <a:pt x="339090" y="405130"/>
                    <a:pt x="267970" y="487680"/>
                    <a:pt x="234950" y="563880"/>
                  </a:cubicBezTo>
                  <a:cubicBezTo>
                    <a:pt x="204470" y="629920"/>
                    <a:pt x="199390" y="697230"/>
                    <a:pt x="186690" y="767080"/>
                  </a:cubicBezTo>
                  <a:cubicBezTo>
                    <a:pt x="171450" y="840740"/>
                    <a:pt x="157480" y="929640"/>
                    <a:pt x="153670" y="994410"/>
                  </a:cubicBezTo>
                  <a:cubicBezTo>
                    <a:pt x="149860" y="1043940"/>
                    <a:pt x="158750" y="1097280"/>
                    <a:pt x="152400" y="1123950"/>
                  </a:cubicBezTo>
                  <a:cubicBezTo>
                    <a:pt x="149860" y="1136650"/>
                    <a:pt x="139700" y="1139190"/>
                    <a:pt x="139700" y="1150620"/>
                  </a:cubicBezTo>
                  <a:cubicBezTo>
                    <a:pt x="139700" y="1165860"/>
                    <a:pt x="168910" y="1193800"/>
                    <a:pt x="168910" y="1211580"/>
                  </a:cubicBezTo>
                  <a:cubicBezTo>
                    <a:pt x="170180" y="1228090"/>
                    <a:pt x="162560" y="1244600"/>
                    <a:pt x="152400" y="1256030"/>
                  </a:cubicBezTo>
                  <a:cubicBezTo>
                    <a:pt x="138430" y="1268730"/>
                    <a:pt x="107950" y="1281430"/>
                    <a:pt x="88900" y="1281430"/>
                  </a:cubicBezTo>
                  <a:cubicBezTo>
                    <a:pt x="72390" y="1281430"/>
                    <a:pt x="55880" y="1273810"/>
                    <a:pt x="45720" y="1262380"/>
                  </a:cubicBezTo>
                  <a:cubicBezTo>
                    <a:pt x="33020" y="1247140"/>
                    <a:pt x="22860" y="1215390"/>
                    <a:pt x="24130" y="1196340"/>
                  </a:cubicBezTo>
                  <a:cubicBezTo>
                    <a:pt x="25400" y="1181100"/>
                    <a:pt x="33020" y="1165860"/>
                    <a:pt x="45720" y="1155700"/>
                  </a:cubicBezTo>
                  <a:cubicBezTo>
                    <a:pt x="59690" y="1143000"/>
                    <a:pt x="91440" y="1132840"/>
                    <a:pt x="111760" y="1136650"/>
                  </a:cubicBezTo>
                  <a:cubicBezTo>
                    <a:pt x="130810" y="1141730"/>
                    <a:pt x="154940" y="1164590"/>
                    <a:pt x="163830" y="1181100"/>
                  </a:cubicBezTo>
                  <a:cubicBezTo>
                    <a:pt x="171450" y="1195070"/>
                    <a:pt x="170180" y="1214120"/>
                    <a:pt x="166370" y="1228090"/>
                  </a:cubicBezTo>
                  <a:cubicBezTo>
                    <a:pt x="162560" y="1242060"/>
                    <a:pt x="153670" y="1258570"/>
                    <a:pt x="140970" y="1266190"/>
                  </a:cubicBezTo>
                  <a:cubicBezTo>
                    <a:pt x="124460" y="1276350"/>
                    <a:pt x="88900" y="1280160"/>
                    <a:pt x="72390" y="1277620"/>
                  </a:cubicBezTo>
                  <a:cubicBezTo>
                    <a:pt x="63500" y="1276350"/>
                    <a:pt x="58420" y="1275080"/>
                    <a:pt x="52070" y="1267460"/>
                  </a:cubicBezTo>
                  <a:cubicBezTo>
                    <a:pt x="35560" y="1247140"/>
                    <a:pt x="13970" y="1172210"/>
                    <a:pt x="6350" y="1123950"/>
                  </a:cubicBezTo>
                  <a:cubicBezTo>
                    <a:pt x="0" y="1076960"/>
                    <a:pt x="6350" y="1033780"/>
                    <a:pt x="10160" y="981710"/>
                  </a:cubicBezTo>
                  <a:cubicBezTo>
                    <a:pt x="16510" y="916940"/>
                    <a:pt x="27940" y="834390"/>
                    <a:pt x="41910" y="763270"/>
                  </a:cubicBezTo>
                  <a:cubicBezTo>
                    <a:pt x="55880" y="692150"/>
                    <a:pt x="68580" y="623570"/>
                    <a:pt x="96520" y="554990"/>
                  </a:cubicBezTo>
                  <a:cubicBezTo>
                    <a:pt x="128270" y="480060"/>
                    <a:pt x="172720" y="403860"/>
                    <a:pt x="223520" y="332740"/>
                  </a:cubicBezTo>
                  <a:cubicBezTo>
                    <a:pt x="276860" y="256540"/>
                    <a:pt x="359410" y="170180"/>
                    <a:pt x="415290" y="114300"/>
                  </a:cubicBezTo>
                  <a:cubicBezTo>
                    <a:pt x="454660" y="74930"/>
                    <a:pt x="494030" y="38100"/>
                    <a:pt x="523240" y="19050"/>
                  </a:cubicBezTo>
                  <a:cubicBezTo>
                    <a:pt x="539750" y="8890"/>
                    <a:pt x="551180" y="1270"/>
                    <a:pt x="565150" y="0"/>
                  </a:cubicBezTo>
                  <a:cubicBezTo>
                    <a:pt x="580390" y="0"/>
                    <a:pt x="598170" y="3810"/>
                    <a:pt x="609600" y="13970"/>
                  </a:cubicBezTo>
                  <a:cubicBezTo>
                    <a:pt x="622300" y="25400"/>
                    <a:pt x="635000" y="52070"/>
                    <a:pt x="635000" y="69850"/>
                  </a:cubicBezTo>
                  <a:cubicBezTo>
                    <a:pt x="635000" y="85090"/>
                    <a:pt x="615950" y="111760"/>
                    <a:pt x="615950" y="111760"/>
                  </a:cubicBezTo>
                </a:path>
              </a:pathLst>
            </a:custGeom>
            <a:solidFill>
              <a:srgbClr val="D1E6A2"/>
            </a:solidFill>
            <a:ln cap="sq">
              <a:noFill/>
              <a:prstDash val="solid"/>
              <a:miter/>
            </a:ln>
          </p:spPr>
        </p:sp>
      </p:grpSp>
      <p:grpSp>
        <p:nvGrpSpPr>
          <p:cNvPr name="Group 25" id="25"/>
          <p:cNvGrpSpPr/>
          <p:nvPr/>
        </p:nvGrpSpPr>
        <p:grpSpPr>
          <a:xfrm rot="0">
            <a:off x="17581604" y="1146670"/>
            <a:ext cx="185738" cy="174308"/>
            <a:chOff x="0" y="0"/>
            <a:chExt cx="247650" cy="232410"/>
          </a:xfrm>
        </p:grpSpPr>
        <p:sp>
          <p:nvSpPr>
            <p:cNvPr name="Freeform 26" id="26"/>
            <p:cNvSpPr/>
            <p:nvPr/>
          </p:nvSpPr>
          <p:spPr>
            <a:xfrm flipH="false" flipV="false" rot="0">
              <a:off x="48260" y="49530"/>
              <a:ext cx="149860" cy="133350"/>
            </a:xfrm>
            <a:custGeom>
              <a:avLst/>
              <a:gdLst/>
              <a:ahLst/>
              <a:cxnLst/>
              <a:rect r="r" b="b" t="t" l="l"/>
              <a:pathLst>
                <a:path h="133350" w="149860">
                  <a:moveTo>
                    <a:pt x="83820" y="1270"/>
                  </a:moveTo>
                  <a:cubicBezTo>
                    <a:pt x="134620" y="25400"/>
                    <a:pt x="148590" y="52070"/>
                    <a:pt x="147320" y="69850"/>
                  </a:cubicBezTo>
                  <a:cubicBezTo>
                    <a:pt x="147320" y="87630"/>
                    <a:pt x="132080" y="111760"/>
                    <a:pt x="116840" y="120650"/>
                  </a:cubicBezTo>
                  <a:cubicBezTo>
                    <a:pt x="101600" y="129540"/>
                    <a:pt x="73660" y="132080"/>
                    <a:pt x="57150" y="124460"/>
                  </a:cubicBezTo>
                  <a:cubicBezTo>
                    <a:pt x="40640" y="116840"/>
                    <a:pt x="22860" y="93980"/>
                    <a:pt x="20320" y="76200"/>
                  </a:cubicBezTo>
                  <a:cubicBezTo>
                    <a:pt x="17780" y="58420"/>
                    <a:pt x="26670" y="31750"/>
                    <a:pt x="39370" y="19050"/>
                  </a:cubicBezTo>
                  <a:cubicBezTo>
                    <a:pt x="52070" y="7620"/>
                    <a:pt x="80010" y="0"/>
                    <a:pt x="97790" y="3810"/>
                  </a:cubicBezTo>
                  <a:cubicBezTo>
                    <a:pt x="115570" y="7620"/>
                    <a:pt x="137160" y="25400"/>
                    <a:pt x="143510" y="41910"/>
                  </a:cubicBezTo>
                  <a:cubicBezTo>
                    <a:pt x="149860" y="58420"/>
                    <a:pt x="144780" y="87630"/>
                    <a:pt x="137160" y="101600"/>
                  </a:cubicBezTo>
                  <a:cubicBezTo>
                    <a:pt x="130810" y="114300"/>
                    <a:pt x="115570" y="121920"/>
                    <a:pt x="104140" y="127000"/>
                  </a:cubicBezTo>
                  <a:cubicBezTo>
                    <a:pt x="92710" y="130810"/>
                    <a:pt x="80010" y="133350"/>
                    <a:pt x="68580" y="132080"/>
                  </a:cubicBezTo>
                  <a:cubicBezTo>
                    <a:pt x="53340" y="130810"/>
                    <a:pt x="35560" y="125730"/>
                    <a:pt x="24130" y="115570"/>
                  </a:cubicBezTo>
                  <a:cubicBezTo>
                    <a:pt x="12700" y="106680"/>
                    <a:pt x="3810" y="88900"/>
                    <a:pt x="2540" y="74930"/>
                  </a:cubicBezTo>
                  <a:cubicBezTo>
                    <a:pt x="0" y="59690"/>
                    <a:pt x="5080" y="40640"/>
                    <a:pt x="12700" y="29210"/>
                  </a:cubicBezTo>
                  <a:cubicBezTo>
                    <a:pt x="21590" y="16510"/>
                    <a:pt x="50800" y="1270"/>
                    <a:pt x="50800" y="1270"/>
                  </a:cubicBezTo>
                </a:path>
              </a:pathLst>
            </a:custGeom>
            <a:solidFill>
              <a:srgbClr val="D1E6A2"/>
            </a:solidFill>
            <a:ln cap="sq">
              <a:noFill/>
              <a:prstDash val="solid"/>
              <a:miter/>
            </a:ln>
          </p:spPr>
        </p:sp>
      </p:grpSp>
      <p:grpSp>
        <p:nvGrpSpPr>
          <p:cNvPr name="Group 27" id="27"/>
          <p:cNvGrpSpPr/>
          <p:nvPr/>
        </p:nvGrpSpPr>
        <p:grpSpPr>
          <a:xfrm rot="0">
            <a:off x="14555512" y="5510776"/>
            <a:ext cx="1522095" cy="179070"/>
            <a:chOff x="0" y="0"/>
            <a:chExt cx="2029460" cy="238760"/>
          </a:xfrm>
        </p:grpSpPr>
        <p:sp>
          <p:nvSpPr>
            <p:cNvPr name="Freeform 28" id="28"/>
            <p:cNvSpPr/>
            <p:nvPr/>
          </p:nvSpPr>
          <p:spPr>
            <a:xfrm flipH="false" flipV="false" rot="0">
              <a:off x="49530" y="49530"/>
              <a:ext cx="1930400" cy="181610"/>
            </a:xfrm>
            <a:custGeom>
              <a:avLst/>
              <a:gdLst/>
              <a:ahLst/>
              <a:cxnLst/>
              <a:rect r="r" b="b" t="t" l="l"/>
              <a:pathLst>
                <a:path h="181610" w="1930400">
                  <a:moveTo>
                    <a:pt x="64770" y="6350"/>
                  </a:moveTo>
                  <a:cubicBezTo>
                    <a:pt x="1894840" y="8890"/>
                    <a:pt x="1906270" y="15240"/>
                    <a:pt x="1916430" y="30480"/>
                  </a:cubicBezTo>
                  <a:cubicBezTo>
                    <a:pt x="1927860" y="46990"/>
                    <a:pt x="1930400" y="77470"/>
                    <a:pt x="1924050" y="93980"/>
                  </a:cubicBezTo>
                  <a:cubicBezTo>
                    <a:pt x="1916430" y="111760"/>
                    <a:pt x="1893570" y="132080"/>
                    <a:pt x="1875790" y="135890"/>
                  </a:cubicBezTo>
                  <a:cubicBezTo>
                    <a:pt x="1856740" y="139700"/>
                    <a:pt x="1827530" y="132080"/>
                    <a:pt x="1813560" y="119380"/>
                  </a:cubicBezTo>
                  <a:cubicBezTo>
                    <a:pt x="1799590" y="105410"/>
                    <a:pt x="1790700" y="76200"/>
                    <a:pt x="1793240" y="58420"/>
                  </a:cubicBezTo>
                  <a:cubicBezTo>
                    <a:pt x="1795780" y="39370"/>
                    <a:pt x="1814830" y="15240"/>
                    <a:pt x="1831340" y="7620"/>
                  </a:cubicBezTo>
                  <a:cubicBezTo>
                    <a:pt x="1849120" y="0"/>
                    <a:pt x="1879600" y="1270"/>
                    <a:pt x="1896110" y="11430"/>
                  </a:cubicBezTo>
                  <a:cubicBezTo>
                    <a:pt x="1911350" y="20320"/>
                    <a:pt x="1926590" y="48260"/>
                    <a:pt x="1929130" y="66040"/>
                  </a:cubicBezTo>
                  <a:cubicBezTo>
                    <a:pt x="1930400" y="80010"/>
                    <a:pt x="1926590" y="96520"/>
                    <a:pt x="1916430" y="107950"/>
                  </a:cubicBezTo>
                  <a:cubicBezTo>
                    <a:pt x="1906270" y="121920"/>
                    <a:pt x="1894840" y="129540"/>
                    <a:pt x="1860550" y="137160"/>
                  </a:cubicBezTo>
                  <a:cubicBezTo>
                    <a:pt x="1681480" y="181610"/>
                    <a:pt x="223520" y="162560"/>
                    <a:pt x="64770" y="133350"/>
                  </a:cubicBezTo>
                  <a:cubicBezTo>
                    <a:pt x="39370" y="128270"/>
                    <a:pt x="33020" y="125730"/>
                    <a:pt x="22860" y="116840"/>
                  </a:cubicBezTo>
                  <a:cubicBezTo>
                    <a:pt x="11430" y="107950"/>
                    <a:pt x="2540" y="91440"/>
                    <a:pt x="1270" y="77470"/>
                  </a:cubicBezTo>
                  <a:cubicBezTo>
                    <a:pt x="0" y="59690"/>
                    <a:pt x="10160" y="33020"/>
                    <a:pt x="22860" y="21590"/>
                  </a:cubicBezTo>
                  <a:cubicBezTo>
                    <a:pt x="33020" y="11430"/>
                    <a:pt x="64770" y="6350"/>
                    <a:pt x="64770" y="6350"/>
                  </a:cubicBezTo>
                </a:path>
              </a:pathLst>
            </a:custGeom>
            <a:solidFill>
              <a:srgbClr val="D1E6A2"/>
            </a:solidFill>
            <a:ln cap="sq">
              <a:noFill/>
              <a:prstDash val="solid"/>
              <a:miter/>
            </a:ln>
          </p:spPr>
        </p:sp>
      </p:grpSp>
      <p:grpSp>
        <p:nvGrpSpPr>
          <p:cNvPr name="Group 29" id="29"/>
          <p:cNvGrpSpPr/>
          <p:nvPr/>
        </p:nvGrpSpPr>
        <p:grpSpPr>
          <a:xfrm rot="0">
            <a:off x="16053794" y="5502203"/>
            <a:ext cx="165735" cy="166688"/>
            <a:chOff x="0" y="0"/>
            <a:chExt cx="220980" cy="222250"/>
          </a:xfrm>
        </p:grpSpPr>
        <p:sp>
          <p:nvSpPr>
            <p:cNvPr name="Freeform 30" id="30"/>
            <p:cNvSpPr/>
            <p:nvPr/>
          </p:nvSpPr>
          <p:spPr>
            <a:xfrm flipH="false" flipV="false" rot="0">
              <a:off x="45720" y="50800"/>
              <a:ext cx="123190" cy="125730"/>
            </a:xfrm>
            <a:custGeom>
              <a:avLst/>
              <a:gdLst/>
              <a:ahLst/>
              <a:cxnLst/>
              <a:rect r="r" b="b" t="t" l="l"/>
              <a:pathLst>
                <a:path h="125730" w="123190">
                  <a:moveTo>
                    <a:pt x="123190" y="44450"/>
                  </a:moveTo>
                  <a:cubicBezTo>
                    <a:pt x="106680" y="111760"/>
                    <a:pt x="99060" y="118110"/>
                    <a:pt x="88900" y="120650"/>
                  </a:cubicBezTo>
                  <a:cubicBezTo>
                    <a:pt x="73660" y="125730"/>
                    <a:pt x="43180" y="123190"/>
                    <a:pt x="29210" y="116840"/>
                  </a:cubicBezTo>
                  <a:cubicBezTo>
                    <a:pt x="19050" y="113030"/>
                    <a:pt x="12700" y="105410"/>
                    <a:pt x="7620" y="96520"/>
                  </a:cubicBezTo>
                  <a:cubicBezTo>
                    <a:pt x="2540" y="81280"/>
                    <a:pt x="0" y="52070"/>
                    <a:pt x="5080" y="36830"/>
                  </a:cubicBezTo>
                  <a:cubicBezTo>
                    <a:pt x="7620" y="26670"/>
                    <a:pt x="15240" y="19050"/>
                    <a:pt x="22860" y="12700"/>
                  </a:cubicBezTo>
                  <a:cubicBezTo>
                    <a:pt x="31750" y="7620"/>
                    <a:pt x="40640" y="1270"/>
                    <a:pt x="50800" y="0"/>
                  </a:cubicBezTo>
                  <a:cubicBezTo>
                    <a:pt x="66040" y="0"/>
                    <a:pt x="107950" y="17780"/>
                    <a:pt x="107950" y="17780"/>
                  </a:cubicBezTo>
                </a:path>
              </a:pathLst>
            </a:custGeom>
            <a:solidFill>
              <a:srgbClr val="D1E6A2"/>
            </a:solidFill>
            <a:ln cap="sq">
              <a:noFill/>
              <a:prstDash val="solid"/>
              <a:miter/>
            </a:ln>
          </p:spPr>
        </p:sp>
      </p:grpSp>
      <p:grpSp>
        <p:nvGrpSpPr>
          <p:cNvPr name="Group 31" id="31"/>
          <p:cNvGrpSpPr/>
          <p:nvPr/>
        </p:nvGrpSpPr>
        <p:grpSpPr>
          <a:xfrm rot="0">
            <a:off x="17242514" y="4174418"/>
            <a:ext cx="678180" cy="727710"/>
            <a:chOff x="0" y="0"/>
            <a:chExt cx="904240" cy="970280"/>
          </a:xfrm>
        </p:grpSpPr>
        <p:sp>
          <p:nvSpPr>
            <p:cNvPr name="Freeform 32" id="32"/>
            <p:cNvSpPr/>
            <p:nvPr/>
          </p:nvSpPr>
          <p:spPr>
            <a:xfrm flipH="false" flipV="false" rot="0">
              <a:off x="49530" y="46990"/>
              <a:ext cx="808990" cy="875030"/>
            </a:xfrm>
            <a:custGeom>
              <a:avLst/>
              <a:gdLst/>
              <a:ahLst/>
              <a:cxnLst/>
              <a:rect r="r" b="b" t="t" l="l"/>
              <a:pathLst>
                <a:path h="875030" w="808990">
                  <a:moveTo>
                    <a:pt x="683260" y="834390"/>
                  </a:moveTo>
                  <a:cubicBezTo>
                    <a:pt x="422910" y="349250"/>
                    <a:pt x="379730" y="288290"/>
                    <a:pt x="323850" y="245110"/>
                  </a:cubicBezTo>
                  <a:cubicBezTo>
                    <a:pt x="274320" y="207010"/>
                    <a:pt x="213360" y="184150"/>
                    <a:pt x="162560" y="166370"/>
                  </a:cubicBezTo>
                  <a:cubicBezTo>
                    <a:pt x="120650" y="151130"/>
                    <a:pt x="71120" y="153670"/>
                    <a:pt x="44450" y="139700"/>
                  </a:cubicBezTo>
                  <a:cubicBezTo>
                    <a:pt x="27940" y="130810"/>
                    <a:pt x="17780" y="120650"/>
                    <a:pt x="10160" y="107950"/>
                  </a:cubicBezTo>
                  <a:cubicBezTo>
                    <a:pt x="3810" y="95250"/>
                    <a:pt x="0" y="77470"/>
                    <a:pt x="2540" y="63500"/>
                  </a:cubicBezTo>
                  <a:cubicBezTo>
                    <a:pt x="5080" y="48260"/>
                    <a:pt x="11430" y="31750"/>
                    <a:pt x="24130" y="21590"/>
                  </a:cubicBezTo>
                  <a:cubicBezTo>
                    <a:pt x="38100" y="10160"/>
                    <a:pt x="69850" y="1270"/>
                    <a:pt x="88900" y="3810"/>
                  </a:cubicBezTo>
                  <a:cubicBezTo>
                    <a:pt x="104140" y="5080"/>
                    <a:pt x="119380" y="15240"/>
                    <a:pt x="128270" y="26670"/>
                  </a:cubicBezTo>
                  <a:cubicBezTo>
                    <a:pt x="138430" y="38100"/>
                    <a:pt x="146050" y="53340"/>
                    <a:pt x="146050" y="69850"/>
                  </a:cubicBezTo>
                  <a:cubicBezTo>
                    <a:pt x="146050" y="87630"/>
                    <a:pt x="133350" y="118110"/>
                    <a:pt x="118110" y="130810"/>
                  </a:cubicBezTo>
                  <a:cubicBezTo>
                    <a:pt x="102870" y="143510"/>
                    <a:pt x="69850" y="147320"/>
                    <a:pt x="52070" y="142240"/>
                  </a:cubicBezTo>
                  <a:cubicBezTo>
                    <a:pt x="36830" y="138430"/>
                    <a:pt x="22860" y="127000"/>
                    <a:pt x="15240" y="115570"/>
                  </a:cubicBezTo>
                  <a:cubicBezTo>
                    <a:pt x="6350" y="102870"/>
                    <a:pt x="0" y="86360"/>
                    <a:pt x="1270" y="71120"/>
                  </a:cubicBezTo>
                  <a:cubicBezTo>
                    <a:pt x="3810" y="52070"/>
                    <a:pt x="17780" y="24130"/>
                    <a:pt x="35560" y="12700"/>
                  </a:cubicBezTo>
                  <a:cubicBezTo>
                    <a:pt x="57150" y="0"/>
                    <a:pt x="95250" y="3810"/>
                    <a:pt x="124460" y="6350"/>
                  </a:cubicBezTo>
                  <a:cubicBezTo>
                    <a:pt x="158750" y="10160"/>
                    <a:pt x="189230" y="20320"/>
                    <a:pt x="227330" y="38100"/>
                  </a:cubicBezTo>
                  <a:cubicBezTo>
                    <a:pt x="284480" y="62230"/>
                    <a:pt x="368300" y="100330"/>
                    <a:pt x="430530" y="154940"/>
                  </a:cubicBezTo>
                  <a:cubicBezTo>
                    <a:pt x="505460" y="218440"/>
                    <a:pt x="598170" y="346710"/>
                    <a:pt x="631190" y="411480"/>
                  </a:cubicBezTo>
                  <a:cubicBezTo>
                    <a:pt x="647700" y="444500"/>
                    <a:pt x="640080" y="458470"/>
                    <a:pt x="654050" y="492760"/>
                  </a:cubicBezTo>
                  <a:cubicBezTo>
                    <a:pt x="680720" y="561340"/>
                    <a:pt x="791210" y="721360"/>
                    <a:pt x="803910" y="782320"/>
                  </a:cubicBezTo>
                  <a:cubicBezTo>
                    <a:pt x="808990" y="808990"/>
                    <a:pt x="806450" y="828040"/>
                    <a:pt x="798830" y="843280"/>
                  </a:cubicBezTo>
                  <a:cubicBezTo>
                    <a:pt x="791210" y="855980"/>
                    <a:pt x="775970" y="867410"/>
                    <a:pt x="762000" y="871220"/>
                  </a:cubicBezTo>
                  <a:cubicBezTo>
                    <a:pt x="748030" y="875030"/>
                    <a:pt x="728980" y="873760"/>
                    <a:pt x="715010" y="867410"/>
                  </a:cubicBezTo>
                  <a:cubicBezTo>
                    <a:pt x="702310" y="861060"/>
                    <a:pt x="683260" y="834390"/>
                    <a:pt x="683260" y="834390"/>
                  </a:cubicBezTo>
                </a:path>
              </a:pathLst>
            </a:custGeom>
            <a:solidFill>
              <a:srgbClr val="D1E6A2"/>
            </a:solidFill>
            <a:ln cap="sq">
              <a:noFill/>
              <a:prstDash val="solid"/>
              <a:miter/>
            </a:ln>
          </p:spPr>
        </p:sp>
      </p:grpSp>
      <p:grpSp>
        <p:nvGrpSpPr>
          <p:cNvPr name="Group 33" id="33"/>
          <p:cNvGrpSpPr/>
          <p:nvPr/>
        </p:nvGrpSpPr>
        <p:grpSpPr>
          <a:xfrm rot="0">
            <a:off x="17763532" y="4890698"/>
            <a:ext cx="171450" cy="166688"/>
            <a:chOff x="0" y="0"/>
            <a:chExt cx="228600" cy="222250"/>
          </a:xfrm>
        </p:grpSpPr>
        <p:sp>
          <p:nvSpPr>
            <p:cNvPr name="Freeform 34" id="34"/>
            <p:cNvSpPr/>
            <p:nvPr/>
          </p:nvSpPr>
          <p:spPr>
            <a:xfrm flipH="false" flipV="false" rot="0">
              <a:off x="50800" y="49530"/>
              <a:ext cx="124460" cy="128270"/>
            </a:xfrm>
            <a:custGeom>
              <a:avLst/>
              <a:gdLst/>
              <a:ahLst/>
              <a:cxnLst/>
              <a:rect r="r" b="b" t="t" l="l"/>
              <a:pathLst>
                <a:path h="128270" w="124460">
                  <a:moveTo>
                    <a:pt x="124460" y="44450"/>
                  </a:moveTo>
                  <a:cubicBezTo>
                    <a:pt x="121920" y="88900"/>
                    <a:pt x="105410" y="114300"/>
                    <a:pt x="90170" y="120650"/>
                  </a:cubicBezTo>
                  <a:cubicBezTo>
                    <a:pt x="73660" y="128270"/>
                    <a:pt x="44450" y="124460"/>
                    <a:pt x="30480" y="118110"/>
                  </a:cubicBezTo>
                  <a:cubicBezTo>
                    <a:pt x="20320" y="113030"/>
                    <a:pt x="13970" y="104140"/>
                    <a:pt x="8890" y="96520"/>
                  </a:cubicBezTo>
                  <a:cubicBezTo>
                    <a:pt x="3810" y="87630"/>
                    <a:pt x="0" y="78740"/>
                    <a:pt x="0" y="67310"/>
                  </a:cubicBezTo>
                  <a:cubicBezTo>
                    <a:pt x="1270" y="52070"/>
                    <a:pt x="13970" y="24130"/>
                    <a:pt x="24130" y="12700"/>
                  </a:cubicBezTo>
                  <a:cubicBezTo>
                    <a:pt x="31750" y="5080"/>
                    <a:pt x="41910" y="1270"/>
                    <a:pt x="52070" y="1270"/>
                  </a:cubicBezTo>
                  <a:cubicBezTo>
                    <a:pt x="67310" y="0"/>
                    <a:pt x="109220" y="19050"/>
                    <a:pt x="109220" y="19050"/>
                  </a:cubicBezTo>
                </a:path>
              </a:pathLst>
            </a:custGeom>
            <a:solidFill>
              <a:srgbClr val="D1E6A2"/>
            </a:solidFill>
            <a:ln cap="sq">
              <a:noFill/>
              <a:prstDash val="solid"/>
              <a:miter/>
            </a:ln>
          </p:spPr>
        </p:sp>
      </p:grpSp>
      <p:grpSp>
        <p:nvGrpSpPr>
          <p:cNvPr name="Group 35" id="35"/>
          <p:cNvGrpSpPr/>
          <p:nvPr/>
        </p:nvGrpSpPr>
        <p:grpSpPr>
          <a:xfrm rot="0">
            <a:off x="5899785" y="2798445"/>
            <a:ext cx="169545" cy="171450"/>
            <a:chOff x="0" y="0"/>
            <a:chExt cx="226060" cy="228600"/>
          </a:xfrm>
        </p:grpSpPr>
        <p:sp>
          <p:nvSpPr>
            <p:cNvPr name="Freeform 36" id="36"/>
            <p:cNvSpPr/>
            <p:nvPr/>
          </p:nvSpPr>
          <p:spPr>
            <a:xfrm flipH="false" flipV="false" rot="0">
              <a:off x="49530" y="49530"/>
              <a:ext cx="124460" cy="129540"/>
            </a:xfrm>
            <a:custGeom>
              <a:avLst/>
              <a:gdLst/>
              <a:ahLst/>
              <a:cxnLst/>
              <a:rect r="r" b="b" t="t" l="l"/>
              <a:pathLst>
                <a:path h="129540" w="124460">
                  <a:moveTo>
                    <a:pt x="124460" y="44450"/>
                  </a:moveTo>
                  <a:cubicBezTo>
                    <a:pt x="109220" y="111760"/>
                    <a:pt x="99060" y="118110"/>
                    <a:pt x="90170" y="121920"/>
                  </a:cubicBezTo>
                  <a:cubicBezTo>
                    <a:pt x="81280" y="125730"/>
                    <a:pt x="71120" y="129540"/>
                    <a:pt x="60960" y="127000"/>
                  </a:cubicBezTo>
                  <a:cubicBezTo>
                    <a:pt x="45720" y="124460"/>
                    <a:pt x="19050" y="109220"/>
                    <a:pt x="10160" y="96520"/>
                  </a:cubicBezTo>
                  <a:cubicBezTo>
                    <a:pt x="3810" y="87630"/>
                    <a:pt x="0" y="78740"/>
                    <a:pt x="1270" y="67310"/>
                  </a:cubicBezTo>
                  <a:cubicBezTo>
                    <a:pt x="2540" y="52070"/>
                    <a:pt x="13970" y="24130"/>
                    <a:pt x="25400" y="13970"/>
                  </a:cubicBezTo>
                  <a:cubicBezTo>
                    <a:pt x="33020" y="6350"/>
                    <a:pt x="41910" y="2540"/>
                    <a:pt x="53340" y="1270"/>
                  </a:cubicBezTo>
                  <a:cubicBezTo>
                    <a:pt x="68580" y="0"/>
                    <a:pt x="109220" y="19050"/>
                    <a:pt x="109220" y="19050"/>
                  </a:cubicBezTo>
                </a:path>
              </a:pathLst>
            </a:custGeom>
            <a:solidFill>
              <a:srgbClr val="EAF8CA"/>
            </a:solidFill>
            <a:ln cap="sq">
              <a:noFill/>
              <a:prstDash val="solid"/>
              <a:miter/>
            </a:ln>
          </p:spPr>
        </p:sp>
      </p:grpSp>
      <p:grpSp>
        <p:nvGrpSpPr>
          <p:cNvPr name="Group 37" id="37"/>
          <p:cNvGrpSpPr/>
          <p:nvPr/>
        </p:nvGrpSpPr>
        <p:grpSpPr>
          <a:xfrm rot="0">
            <a:off x="8545830" y="3074670"/>
            <a:ext cx="178117" cy="743902"/>
            <a:chOff x="0" y="0"/>
            <a:chExt cx="237490" cy="991870"/>
          </a:xfrm>
        </p:grpSpPr>
        <p:sp>
          <p:nvSpPr>
            <p:cNvPr name="Freeform 38" id="38"/>
            <p:cNvSpPr/>
            <p:nvPr/>
          </p:nvSpPr>
          <p:spPr>
            <a:xfrm flipH="false" flipV="false" rot="0">
              <a:off x="24130" y="48260"/>
              <a:ext cx="165100" cy="892810"/>
            </a:xfrm>
            <a:custGeom>
              <a:avLst/>
              <a:gdLst/>
              <a:ahLst/>
              <a:cxnLst/>
              <a:rect r="r" b="b" t="t" l="l"/>
              <a:pathLst>
                <a:path h="892810" w="165100">
                  <a:moveTo>
                    <a:pt x="160020" y="66040"/>
                  </a:moveTo>
                  <a:cubicBezTo>
                    <a:pt x="153670" y="866140"/>
                    <a:pt x="146050" y="872490"/>
                    <a:pt x="134620" y="880110"/>
                  </a:cubicBezTo>
                  <a:cubicBezTo>
                    <a:pt x="123190" y="887730"/>
                    <a:pt x="106680" y="892810"/>
                    <a:pt x="91440" y="891540"/>
                  </a:cubicBezTo>
                  <a:cubicBezTo>
                    <a:pt x="73660" y="889000"/>
                    <a:pt x="46990" y="872490"/>
                    <a:pt x="36830" y="858520"/>
                  </a:cubicBezTo>
                  <a:cubicBezTo>
                    <a:pt x="27940" y="845820"/>
                    <a:pt x="24130" y="829310"/>
                    <a:pt x="27940" y="815340"/>
                  </a:cubicBezTo>
                  <a:cubicBezTo>
                    <a:pt x="30480" y="797560"/>
                    <a:pt x="48260" y="772160"/>
                    <a:pt x="63500" y="762000"/>
                  </a:cubicBezTo>
                  <a:cubicBezTo>
                    <a:pt x="76200" y="754380"/>
                    <a:pt x="92710" y="753110"/>
                    <a:pt x="106680" y="755650"/>
                  </a:cubicBezTo>
                  <a:cubicBezTo>
                    <a:pt x="120650" y="756920"/>
                    <a:pt x="135890" y="764540"/>
                    <a:pt x="146050" y="775970"/>
                  </a:cubicBezTo>
                  <a:cubicBezTo>
                    <a:pt x="156210" y="789940"/>
                    <a:pt x="165100" y="820420"/>
                    <a:pt x="162560" y="838200"/>
                  </a:cubicBezTo>
                  <a:cubicBezTo>
                    <a:pt x="161290" y="852170"/>
                    <a:pt x="151130" y="866140"/>
                    <a:pt x="139700" y="875030"/>
                  </a:cubicBezTo>
                  <a:cubicBezTo>
                    <a:pt x="129540" y="883920"/>
                    <a:pt x="113030" y="890270"/>
                    <a:pt x="99060" y="891540"/>
                  </a:cubicBezTo>
                  <a:cubicBezTo>
                    <a:pt x="85090" y="892810"/>
                    <a:pt x="68580" y="889000"/>
                    <a:pt x="57150" y="880110"/>
                  </a:cubicBezTo>
                  <a:cubicBezTo>
                    <a:pt x="43180" y="868680"/>
                    <a:pt x="34290" y="854710"/>
                    <a:pt x="26670" y="822960"/>
                  </a:cubicBezTo>
                  <a:cubicBezTo>
                    <a:pt x="0" y="713740"/>
                    <a:pt x="5080" y="142240"/>
                    <a:pt x="33020" y="50800"/>
                  </a:cubicBezTo>
                  <a:cubicBezTo>
                    <a:pt x="40640" y="27940"/>
                    <a:pt x="46990" y="20320"/>
                    <a:pt x="59690" y="12700"/>
                  </a:cubicBezTo>
                  <a:cubicBezTo>
                    <a:pt x="71120" y="5080"/>
                    <a:pt x="88900" y="0"/>
                    <a:pt x="102870" y="2540"/>
                  </a:cubicBezTo>
                  <a:cubicBezTo>
                    <a:pt x="116840" y="3810"/>
                    <a:pt x="134620" y="12700"/>
                    <a:pt x="143510" y="22860"/>
                  </a:cubicBezTo>
                  <a:cubicBezTo>
                    <a:pt x="152400" y="34290"/>
                    <a:pt x="160020" y="66040"/>
                    <a:pt x="160020" y="66040"/>
                  </a:cubicBezTo>
                </a:path>
              </a:pathLst>
            </a:custGeom>
            <a:solidFill>
              <a:srgbClr val="EAF8CA"/>
            </a:solidFill>
            <a:ln cap="sq">
              <a:noFill/>
              <a:prstDash val="solid"/>
              <a:miter/>
            </a:ln>
          </p:spPr>
        </p:sp>
      </p:grpSp>
      <p:grpSp>
        <p:nvGrpSpPr>
          <p:cNvPr name="Group 39" id="39"/>
          <p:cNvGrpSpPr/>
          <p:nvPr/>
        </p:nvGrpSpPr>
        <p:grpSpPr>
          <a:xfrm rot="0">
            <a:off x="8564880" y="3817620"/>
            <a:ext cx="169545" cy="171450"/>
            <a:chOff x="0" y="0"/>
            <a:chExt cx="226060" cy="228600"/>
          </a:xfrm>
        </p:grpSpPr>
        <p:sp>
          <p:nvSpPr>
            <p:cNvPr name="Freeform 40" id="40"/>
            <p:cNvSpPr/>
            <p:nvPr/>
          </p:nvSpPr>
          <p:spPr>
            <a:xfrm flipH="false" flipV="false" rot="0">
              <a:off x="49530" y="50800"/>
              <a:ext cx="124460" cy="128270"/>
            </a:xfrm>
            <a:custGeom>
              <a:avLst/>
              <a:gdLst/>
              <a:ahLst/>
              <a:cxnLst/>
              <a:rect r="r" b="b" t="t" l="l"/>
              <a:pathLst>
                <a:path h="128270" w="124460">
                  <a:moveTo>
                    <a:pt x="124460" y="44450"/>
                  </a:moveTo>
                  <a:cubicBezTo>
                    <a:pt x="107950" y="111760"/>
                    <a:pt x="99060" y="116840"/>
                    <a:pt x="90170" y="120650"/>
                  </a:cubicBezTo>
                  <a:cubicBezTo>
                    <a:pt x="81280" y="124460"/>
                    <a:pt x="71120" y="128270"/>
                    <a:pt x="60960" y="125730"/>
                  </a:cubicBezTo>
                  <a:cubicBezTo>
                    <a:pt x="45720" y="123190"/>
                    <a:pt x="19050" y="107950"/>
                    <a:pt x="10160" y="95250"/>
                  </a:cubicBezTo>
                  <a:cubicBezTo>
                    <a:pt x="2540" y="86360"/>
                    <a:pt x="0" y="77470"/>
                    <a:pt x="1270" y="66040"/>
                  </a:cubicBezTo>
                  <a:cubicBezTo>
                    <a:pt x="1270" y="50800"/>
                    <a:pt x="13970" y="24130"/>
                    <a:pt x="25400" y="12700"/>
                  </a:cubicBezTo>
                  <a:cubicBezTo>
                    <a:pt x="33020" y="5080"/>
                    <a:pt x="41910" y="1270"/>
                    <a:pt x="53340" y="0"/>
                  </a:cubicBezTo>
                  <a:cubicBezTo>
                    <a:pt x="68580" y="0"/>
                    <a:pt x="109220" y="17780"/>
                    <a:pt x="109220" y="17780"/>
                  </a:cubicBezTo>
                </a:path>
              </a:pathLst>
            </a:custGeom>
            <a:solidFill>
              <a:srgbClr val="EAF8CA"/>
            </a:solidFill>
            <a:ln cap="sq">
              <a:noFill/>
              <a:prstDash val="solid"/>
              <a:miter/>
            </a:ln>
          </p:spPr>
        </p:sp>
      </p:grpSp>
      <p:grpSp>
        <p:nvGrpSpPr>
          <p:cNvPr name="Group 41" id="41"/>
          <p:cNvGrpSpPr/>
          <p:nvPr/>
        </p:nvGrpSpPr>
        <p:grpSpPr>
          <a:xfrm rot="0">
            <a:off x="6436042" y="7017068"/>
            <a:ext cx="182880" cy="1438275"/>
            <a:chOff x="0" y="0"/>
            <a:chExt cx="243840" cy="1917700"/>
          </a:xfrm>
        </p:grpSpPr>
        <p:sp>
          <p:nvSpPr>
            <p:cNvPr name="Freeform 42" id="42"/>
            <p:cNvSpPr/>
            <p:nvPr/>
          </p:nvSpPr>
          <p:spPr>
            <a:xfrm flipH="false" flipV="false" rot="0">
              <a:off x="7620" y="49530"/>
              <a:ext cx="186690" cy="1819910"/>
            </a:xfrm>
            <a:custGeom>
              <a:avLst/>
              <a:gdLst/>
              <a:ahLst/>
              <a:cxnLst/>
              <a:rect r="r" b="b" t="t" l="l"/>
              <a:pathLst>
                <a:path h="1819910" w="186690">
                  <a:moveTo>
                    <a:pt x="177800" y="64770"/>
                  </a:moveTo>
                  <a:cubicBezTo>
                    <a:pt x="176530" y="1780540"/>
                    <a:pt x="170180" y="1794510"/>
                    <a:pt x="153670" y="1804670"/>
                  </a:cubicBezTo>
                  <a:cubicBezTo>
                    <a:pt x="137160" y="1816100"/>
                    <a:pt x="105410" y="1819910"/>
                    <a:pt x="87630" y="1812290"/>
                  </a:cubicBezTo>
                  <a:cubicBezTo>
                    <a:pt x="68580" y="1804670"/>
                    <a:pt x="48260" y="1780540"/>
                    <a:pt x="44450" y="1761490"/>
                  </a:cubicBezTo>
                  <a:cubicBezTo>
                    <a:pt x="40640" y="1742440"/>
                    <a:pt x="48260" y="1711960"/>
                    <a:pt x="62230" y="1696720"/>
                  </a:cubicBezTo>
                  <a:cubicBezTo>
                    <a:pt x="74930" y="1682750"/>
                    <a:pt x="105410" y="1672590"/>
                    <a:pt x="124460" y="1676400"/>
                  </a:cubicBezTo>
                  <a:cubicBezTo>
                    <a:pt x="144780" y="1678940"/>
                    <a:pt x="170180" y="1697990"/>
                    <a:pt x="177800" y="1715770"/>
                  </a:cubicBezTo>
                  <a:cubicBezTo>
                    <a:pt x="186690" y="1733550"/>
                    <a:pt x="184150" y="1766570"/>
                    <a:pt x="173990" y="1783080"/>
                  </a:cubicBezTo>
                  <a:cubicBezTo>
                    <a:pt x="163830" y="1799590"/>
                    <a:pt x="135890" y="1814830"/>
                    <a:pt x="116840" y="1817370"/>
                  </a:cubicBezTo>
                  <a:cubicBezTo>
                    <a:pt x="102870" y="1818640"/>
                    <a:pt x="85090" y="1814830"/>
                    <a:pt x="73660" y="1804670"/>
                  </a:cubicBezTo>
                  <a:cubicBezTo>
                    <a:pt x="59690" y="1793240"/>
                    <a:pt x="50800" y="1780540"/>
                    <a:pt x="43180" y="1746250"/>
                  </a:cubicBezTo>
                  <a:cubicBezTo>
                    <a:pt x="0" y="1570990"/>
                    <a:pt x="21590" y="217170"/>
                    <a:pt x="49530" y="64770"/>
                  </a:cubicBezTo>
                  <a:cubicBezTo>
                    <a:pt x="54610" y="39370"/>
                    <a:pt x="57150" y="33020"/>
                    <a:pt x="66040" y="21590"/>
                  </a:cubicBezTo>
                  <a:cubicBezTo>
                    <a:pt x="74930" y="11430"/>
                    <a:pt x="91440" y="2540"/>
                    <a:pt x="105410" y="1270"/>
                  </a:cubicBezTo>
                  <a:cubicBezTo>
                    <a:pt x="123190" y="0"/>
                    <a:pt x="149860" y="10160"/>
                    <a:pt x="161290" y="21590"/>
                  </a:cubicBezTo>
                  <a:cubicBezTo>
                    <a:pt x="171450" y="33020"/>
                    <a:pt x="177800" y="64770"/>
                    <a:pt x="177800" y="64770"/>
                  </a:cubicBezTo>
                </a:path>
              </a:pathLst>
            </a:custGeom>
            <a:solidFill>
              <a:srgbClr val="EAF8CA"/>
            </a:solidFill>
            <a:ln cap="sq">
              <a:noFill/>
              <a:prstDash val="solid"/>
              <a:miter/>
            </a:ln>
          </p:spPr>
        </p:sp>
      </p:grpSp>
      <p:grpSp>
        <p:nvGrpSpPr>
          <p:cNvPr name="Group 43" id="43"/>
          <p:cNvGrpSpPr/>
          <p:nvPr/>
        </p:nvGrpSpPr>
        <p:grpSpPr>
          <a:xfrm rot="0">
            <a:off x="6420803" y="8499157"/>
            <a:ext cx="165735" cy="166688"/>
            <a:chOff x="0" y="0"/>
            <a:chExt cx="220980" cy="222250"/>
          </a:xfrm>
        </p:grpSpPr>
        <p:sp>
          <p:nvSpPr>
            <p:cNvPr name="Freeform 44" id="44"/>
            <p:cNvSpPr/>
            <p:nvPr/>
          </p:nvSpPr>
          <p:spPr>
            <a:xfrm flipH="false" flipV="false" rot="0">
              <a:off x="46990" y="49530"/>
              <a:ext cx="121920" cy="127000"/>
            </a:xfrm>
            <a:custGeom>
              <a:avLst/>
              <a:gdLst/>
              <a:ahLst/>
              <a:cxnLst/>
              <a:rect r="r" b="b" t="t" l="l"/>
              <a:pathLst>
                <a:path h="127000" w="121920">
                  <a:moveTo>
                    <a:pt x="121920" y="44450"/>
                  </a:moveTo>
                  <a:cubicBezTo>
                    <a:pt x="106680" y="113030"/>
                    <a:pt x="99060" y="118110"/>
                    <a:pt x="87630" y="121920"/>
                  </a:cubicBezTo>
                  <a:cubicBezTo>
                    <a:pt x="73660" y="127000"/>
                    <a:pt x="43180" y="124460"/>
                    <a:pt x="29210" y="118110"/>
                  </a:cubicBezTo>
                  <a:cubicBezTo>
                    <a:pt x="19050" y="114300"/>
                    <a:pt x="12700" y="106680"/>
                    <a:pt x="7620" y="96520"/>
                  </a:cubicBezTo>
                  <a:cubicBezTo>
                    <a:pt x="1270" y="82550"/>
                    <a:pt x="0" y="52070"/>
                    <a:pt x="3810" y="38100"/>
                  </a:cubicBezTo>
                  <a:cubicBezTo>
                    <a:pt x="7620" y="27940"/>
                    <a:pt x="15240" y="20320"/>
                    <a:pt x="22860" y="13970"/>
                  </a:cubicBezTo>
                  <a:cubicBezTo>
                    <a:pt x="30480" y="7620"/>
                    <a:pt x="39370" y="2540"/>
                    <a:pt x="50800" y="1270"/>
                  </a:cubicBezTo>
                  <a:cubicBezTo>
                    <a:pt x="66040" y="0"/>
                    <a:pt x="106680" y="19050"/>
                    <a:pt x="106680" y="19050"/>
                  </a:cubicBezTo>
                </a:path>
              </a:pathLst>
            </a:custGeom>
            <a:solidFill>
              <a:srgbClr val="EAF8CA"/>
            </a:solidFill>
            <a:ln cap="sq">
              <a:noFill/>
              <a:prstDash val="solid"/>
              <a:miter/>
            </a:ln>
          </p:spPr>
        </p:sp>
      </p:grpSp>
      <p:grpSp>
        <p:nvGrpSpPr>
          <p:cNvPr name="Group 45" id="45"/>
          <p:cNvGrpSpPr/>
          <p:nvPr/>
        </p:nvGrpSpPr>
        <p:grpSpPr>
          <a:xfrm rot="0">
            <a:off x="8856345" y="8954452"/>
            <a:ext cx="378142" cy="652462"/>
            <a:chOff x="0" y="0"/>
            <a:chExt cx="504190" cy="869950"/>
          </a:xfrm>
        </p:grpSpPr>
        <p:sp>
          <p:nvSpPr>
            <p:cNvPr name="Freeform 46" id="46"/>
            <p:cNvSpPr/>
            <p:nvPr/>
          </p:nvSpPr>
          <p:spPr>
            <a:xfrm flipH="false" flipV="false" rot="0">
              <a:off x="49530" y="49530"/>
              <a:ext cx="398780" cy="770890"/>
            </a:xfrm>
            <a:custGeom>
              <a:avLst/>
              <a:gdLst/>
              <a:ahLst/>
              <a:cxnLst/>
              <a:rect r="r" b="b" t="t" l="l"/>
              <a:pathLst>
                <a:path h="770890" w="398780">
                  <a:moveTo>
                    <a:pt x="398780" y="66040"/>
                  </a:moveTo>
                  <a:cubicBezTo>
                    <a:pt x="394970" y="584200"/>
                    <a:pt x="388620" y="604520"/>
                    <a:pt x="368300" y="632460"/>
                  </a:cubicBezTo>
                  <a:cubicBezTo>
                    <a:pt x="345440" y="665480"/>
                    <a:pt x="303530" y="698500"/>
                    <a:pt x="262890" y="720090"/>
                  </a:cubicBezTo>
                  <a:cubicBezTo>
                    <a:pt x="220980" y="744220"/>
                    <a:pt x="162560" y="764540"/>
                    <a:pt x="119380" y="768350"/>
                  </a:cubicBezTo>
                  <a:cubicBezTo>
                    <a:pt x="86360" y="770890"/>
                    <a:pt x="50800" y="770890"/>
                    <a:pt x="30480" y="755650"/>
                  </a:cubicBezTo>
                  <a:cubicBezTo>
                    <a:pt x="12700" y="742950"/>
                    <a:pt x="1270" y="713740"/>
                    <a:pt x="1270" y="694690"/>
                  </a:cubicBezTo>
                  <a:cubicBezTo>
                    <a:pt x="0" y="679450"/>
                    <a:pt x="7620" y="662940"/>
                    <a:pt x="16510" y="651510"/>
                  </a:cubicBezTo>
                  <a:cubicBezTo>
                    <a:pt x="26670" y="640080"/>
                    <a:pt x="40640" y="629920"/>
                    <a:pt x="55880" y="627380"/>
                  </a:cubicBezTo>
                  <a:cubicBezTo>
                    <a:pt x="74930" y="624840"/>
                    <a:pt x="106680" y="631190"/>
                    <a:pt x="121920" y="643890"/>
                  </a:cubicBezTo>
                  <a:cubicBezTo>
                    <a:pt x="137160" y="657860"/>
                    <a:pt x="147320" y="688340"/>
                    <a:pt x="144780" y="707390"/>
                  </a:cubicBezTo>
                  <a:cubicBezTo>
                    <a:pt x="142240" y="727710"/>
                    <a:pt x="120650" y="753110"/>
                    <a:pt x="105410" y="762000"/>
                  </a:cubicBezTo>
                  <a:cubicBezTo>
                    <a:pt x="91440" y="770890"/>
                    <a:pt x="73660" y="770890"/>
                    <a:pt x="58420" y="768350"/>
                  </a:cubicBezTo>
                  <a:cubicBezTo>
                    <a:pt x="44450" y="765810"/>
                    <a:pt x="29210" y="756920"/>
                    <a:pt x="19050" y="745490"/>
                  </a:cubicBezTo>
                  <a:cubicBezTo>
                    <a:pt x="8890" y="734060"/>
                    <a:pt x="2540" y="717550"/>
                    <a:pt x="1270" y="702310"/>
                  </a:cubicBezTo>
                  <a:cubicBezTo>
                    <a:pt x="0" y="688340"/>
                    <a:pt x="5080" y="670560"/>
                    <a:pt x="12700" y="657860"/>
                  </a:cubicBezTo>
                  <a:cubicBezTo>
                    <a:pt x="20320" y="646430"/>
                    <a:pt x="34290" y="635000"/>
                    <a:pt x="48260" y="629920"/>
                  </a:cubicBezTo>
                  <a:cubicBezTo>
                    <a:pt x="67310" y="623570"/>
                    <a:pt x="91440" y="633730"/>
                    <a:pt x="115570" y="629920"/>
                  </a:cubicBezTo>
                  <a:cubicBezTo>
                    <a:pt x="144780" y="624840"/>
                    <a:pt x="182880" y="614680"/>
                    <a:pt x="208280" y="596900"/>
                  </a:cubicBezTo>
                  <a:cubicBezTo>
                    <a:pt x="231140" y="581660"/>
                    <a:pt x="251460" y="567690"/>
                    <a:pt x="265430" y="532130"/>
                  </a:cubicBezTo>
                  <a:cubicBezTo>
                    <a:pt x="297180" y="448310"/>
                    <a:pt x="248920" y="119380"/>
                    <a:pt x="270510" y="50800"/>
                  </a:cubicBezTo>
                  <a:cubicBezTo>
                    <a:pt x="278130" y="29210"/>
                    <a:pt x="285750" y="20320"/>
                    <a:pt x="297180" y="12700"/>
                  </a:cubicBezTo>
                  <a:cubicBezTo>
                    <a:pt x="308610" y="3810"/>
                    <a:pt x="327660" y="0"/>
                    <a:pt x="341630" y="1270"/>
                  </a:cubicBezTo>
                  <a:cubicBezTo>
                    <a:pt x="355600" y="2540"/>
                    <a:pt x="373380" y="11430"/>
                    <a:pt x="382270" y="22860"/>
                  </a:cubicBezTo>
                  <a:cubicBezTo>
                    <a:pt x="392430" y="33020"/>
                    <a:pt x="398780" y="66040"/>
                    <a:pt x="398780" y="66040"/>
                  </a:cubicBezTo>
                </a:path>
              </a:pathLst>
            </a:custGeom>
            <a:solidFill>
              <a:srgbClr val="EAF8CA"/>
            </a:solidFill>
            <a:ln cap="sq">
              <a:noFill/>
              <a:prstDash val="solid"/>
              <a:miter/>
            </a:ln>
          </p:spPr>
        </p:sp>
      </p:grpSp>
      <p:grpSp>
        <p:nvGrpSpPr>
          <p:cNvPr name="Group 47" id="47"/>
          <p:cNvGrpSpPr/>
          <p:nvPr/>
        </p:nvGrpSpPr>
        <p:grpSpPr>
          <a:xfrm rot="0">
            <a:off x="9093518" y="8791575"/>
            <a:ext cx="165735" cy="166688"/>
            <a:chOff x="0" y="0"/>
            <a:chExt cx="220980" cy="222250"/>
          </a:xfrm>
        </p:grpSpPr>
        <p:sp>
          <p:nvSpPr>
            <p:cNvPr name="Freeform 48" id="48"/>
            <p:cNvSpPr/>
            <p:nvPr/>
          </p:nvSpPr>
          <p:spPr>
            <a:xfrm flipH="false" flipV="false" rot="0">
              <a:off x="45720" y="49530"/>
              <a:ext cx="123190" cy="125730"/>
            </a:xfrm>
            <a:custGeom>
              <a:avLst/>
              <a:gdLst/>
              <a:ahLst/>
              <a:cxnLst/>
              <a:rect r="r" b="b" t="t" l="l"/>
              <a:pathLst>
                <a:path h="125730" w="123190">
                  <a:moveTo>
                    <a:pt x="123190" y="44450"/>
                  </a:moveTo>
                  <a:cubicBezTo>
                    <a:pt x="106680" y="111760"/>
                    <a:pt x="99060" y="118110"/>
                    <a:pt x="88900" y="121920"/>
                  </a:cubicBezTo>
                  <a:cubicBezTo>
                    <a:pt x="73660" y="125730"/>
                    <a:pt x="44450" y="124460"/>
                    <a:pt x="30480" y="118110"/>
                  </a:cubicBezTo>
                  <a:cubicBezTo>
                    <a:pt x="20320" y="113030"/>
                    <a:pt x="12700" y="106680"/>
                    <a:pt x="8890" y="96520"/>
                  </a:cubicBezTo>
                  <a:cubicBezTo>
                    <a:pt x="2540" y="82550"/>
                    <a:pt x="0" y="52070"/>
                    <a:pt x="5080" y="36830"/>
                  </a:cubicBezTo>
                  <a:cubicBezTo>
                    <a:pt x="7620" y="26670"/>
                    <a:pt x="16510" y="19050"/>
                    <a:pt x="24130" y="13970"/>
                  </a:cubicBezTo>
                  <a:cubicBezTo>
                    <a:pt x="31750" y="7620"/>
                    <a:pt x="40640" y="1270"/>
                    <a:pt x="50800" y="1270"/>
                  </a:cubicBezTo>
                  <a:cubicBezTo>
                    <a:pt x="67310" y="0"/>
                    <a:pt x="107950" y="19050"/>
                    <a:pt x="107950" y="19050"/>
                  </a:cubicBezTo>
                </a:path>
              </a:pathLst>
            </a:custGeom>
            <a:solidFill>
              <a:srgbClr val="EAF8CA"/>
            </a:solidFill>
            <a:ln cap="sq">
              <a:noFill/>
              <a:prstDash val="solid"/>
              <a:miter/>
            </a:ln>
          </p:spPr>
        </p:sp>
      </p:grpSp>
      <p:grpSp>
        <p:nvGrpSpPr>
          <p:cNvPr name="Group 49" id="49"/>
          <p:cNvGrpSpPr/>
          <p:nvPr/>
        </p:nvGrpSpPr>
        <p:grpSpPr>
          <a:xfrm rot="0">
            <a:off x="13223557" y="7740968"/>
            <a:ext cx="181928" cy="1329690"/>
            <a:chOff x="0" y="0"/>
            <a:chExt cx="242570" cy="1772920"/>
          </a:xfrm>
        </p:grpSpPr>
        <p:sp>
          <p:nvSpPr>
            <p:cNvPr name="Freeform 50" id="50"/>
            <p:cNvSpPr/>
            <p:nvPr/>
          </p:nvSpPr>
          <p:spPr>
            <a:xfrm flipH="false" flipV="false" rot="0">
              <a:off x="10160" y="49530"/>
              <a:ext cx="182880" cy="1673860"/>
            </a:xfrm>
            <a:custGeom>
              <a:avLst/>
              <a:gdLst/>
              <a:ahLst/>
              <a:cxnLst/>
              <a:rect r="r" b="b" t="t" l="l"/>
              <a:pathLst>
                <a:path h="1673860" w="182880">
                  <a:moveTo>
                    <a:pt x="173990" y="63500"/>
                  </a:moveTo>
                  <a:cubicBezTo>
                    <a:pt x="172720" y="1635760"/>
                    <a:pt x="166370" y="1648460"/>
                    <a:pt x="149860" y="1659890"/>
                  </a:cubicBezTo>
                  <a:cubicBezTo>
                    <a:pt x="134620" y="1670050"/>
                    <a:pt x="102870" y="1673860"/>
                    <a:pt x="85090" y="1666240"/>
                  </a:cubicBezTo>
                  <a:cubicBezTo>
                    <a:pt x="67310" y="1659890"/>
                    <a:pt x="46990" y="1635760"/>
                    <a:pt x="41910" y="1616710"/>
                  </a:cubicBezTo>
                  <a:cubicBezTo>
                    <a:pt x="38100" y="1597660"/>
                    <a:pt x="46990" y="1567180"/>
                    <a:pt x="59690" y="1553210"/>
                  </a:cubicBezTo>
                  <a:cubicBezTo>
                    <a:pt x="73660" y="1539240"/>
                    <a:pt x="102870" y="1529080"/>
                    <a:pt x="121920" y="1531620"/>
                  </a:cubicBezTo>
                  <a:cubicBezTo>
                    <a:pt x="140970" y="1535430"/>
                    <a:pt x="166370" y="1554480"/>
                    <a:pt x="175260" y="1572260"/>
                  </a:cubicBezTo>
                  <a:cubicBezTo>
                    <a:pt x="182880" y="1590040"/>
                    <a:pt x="181610" y="1620520"/>
                    <a:pt x="171450" y="1638300"/>
                  </a:cubicBezTo>
                  <a:cubicBezTo>
                    <a:pt x="161290" y="1654810"/>
                    <a:pt x="133350" y="1668780"/>
                    <a:pt x="114300" y="1671320"/>
                  </a:cubicBezTo>
                  <a:cubicBezTo>
                    <a:pt x="100330" y="1673860"/>
                    <a:pt x="83820" y="1668780"/>
                    <a:pt x="71120" y="1659890"/>
                  </a:cubicBezTo>
                  <a:cubicBezTo>
                    <a:pt x="57150" y="1648460"/>
                    <a:pt x="49530" y="1635760"/>
                    <a:pt x="40640" y="1601470"/>
                  </a:cubicBezTo>
                  <a:cubicBezTo>
                    <a:pt x="0" y="1436370"/>
                    <a:pt x="20320" y="208280"/>
                    <a:pt x="46990" y="63500"/>
                  </a:cubicBezTo>
                  <a:cubicBezTo>
                    <a:pt x="52070" y="39370"/>
                    <a:pt x="54610" y="31750"/>
                    <a:pt x="63500" y="21590"/>
                  </a:cubicBezTo>
                  <a:cubicBezTo>
                    <a:pt x="72390" y="11430"/>
                    <a:pt x="88900" y="1270"/>
                    <a:pt x="102870" y="1270"/>
                  </a:cubicBezTo>
                  <a:cubicBezTo>
                    <a:pt x="120650" y="0"/>
                    <a:pt x="146050" y="10160"/>
                    <a:pt x="158750" y="21590"/>
                  </a:cubicBezTo>
                  <a:cubicBezTo>
                    <a:pt x="168910" y="31750"/>
                    <a:pt x="173990" y="63500"/>
                    <a:pt x="173990" y="63500"/>
                  </a:cubicBezTo>
                </a:path>
              </a:pathLst>
            </a:custGeom>
            <a:solidFill>
              <a:srgbClr val="EAF8CA"/>
            </a:solidFill>
            <a:ln cap="sq">
              <a:noFill/>
              <a:prstDash val="solid"/>
              <a:miter/>
            </a:ln>
          </p:spPr>
        </p:sp>
      </p:grpSp>
      <p:grpSp>
        <p:nvGrpSpPr>
          <p:cNvPr name="Group 51" id="51"/>
          <p:cNvGrpSpPr/>
          <p:nvPr/>
        </p:nvGrpSpPr>
        <p:grpSpPr>
          <a:xfrm rot="0">
            <a:off x="13201650" y="9100185"/>
            <a:ext cx="165735" cy="166688"/>
            <a:chOff x="0" y="0"/>
            <a:chExt cx="220980" cy="222250"/>
          </a:xfrm>
        </p:grpSpPr>
        <p:sp>
          <p:nvSpPr>
            <p:cNvPr name="Freeform 52" id="52"/>
            <p:cNvSpPr/>
            <p:nvPr/>
          </p:nvSpPr>
          <p:spPr>
            <a:xfrm flipH="false" flipV="false" rot="0">
              <a:off x="46990" y="49530"/>
              <a:ext cx="123190" cy="125730"/>
            </a:xfrm>
            <a:custGeom>
              <a:avLst/>
              <a:gdLst/>
              <a:ahLst/>
              <a:cxnLst/>
              <a:rect r="r" b="b" t="t" l="l"/>
              <a:pathLst>
                <a:path h="125730" w="123190">
                  <a:moveTo>
                    <a:pt x="123190" y="44450"/>
                  </a:moveTo>
                  <a:cubicBezTo>
                    <a:pt x="106680" y="113030"/>
                    <a:pt x="99060" y="118110"/>
                    <a:pt x="87630" y="121920"/>
                  </a:cubicBezTo>
                  <a:cubicBezTo>
                    <a:pt x="73660" y="125730"/>
                    <a:pt x="43180" y="124460"/>
                    <a:pt x="29210" y="118110"/>
                  </a:cubicBezTo>
                  <a:cubicBezTo>
                    <a:pt x="19050" y="113030"/>
                    <a:pt x="12700" y="106680"/>
                    <a:pt x="7620" y="96520"/>
                  </a:cubicBezTo>
                  <a:cubicBezTo>
                    <a:pt x="1270" y="82550"/>
                    <a:pt x="0" y="52070"/>
                    <a:pt x="3810" y="38100"/>
                  </a:cubicBezTo>
                  <a:cubicBezTo>
                    <a:pt x="7620" y="26670"/>
                    <a:pt x="15240" y="20320"/>
                    <a:pt x="22860" y="13970"/>
                  </a:cubicBezTo>
                  <a:cubicBezTo>
                    <a:pt x="30480" y="7620"/>
                    <a:pt x="39370" y="2540"/>
                    <a:pt x="50800" y="1270"/>
                  </a:cubicBezTo>
                  <a:cubicBezTo>
                    <a:pt x="66040" y="0"/>
                    <a:pt x="106680" y="19050"/>
                    <a:pt x="106680" y="19050"/>
                  </a:cubicBezTo>
                </a:path>
              </a:pathLst>
            </a:custGeom>
            <a:solidFill>
              <a:srgbClr val="EAF8CA"/>
            </a:solidFill>
            <a:ln cap="sq">
              <a:noFill/>
              <a:prstDash val="solid"/>
              <a:miter/>
            </a:ln>
          </p:spPr>
        </p:sp>
      </p:grpSp>
      <p:grpSp>
        <p:nvGrpSpPr>
          <p:cNvPr name="Group 53" id="53"/>
          <p:cNvGrpSpPr/>
          <p:nvPr/>
        </p:nvGrpSpPr>
        <p:grpSpPr>
          <a:xfrm rot="0">
            <a:off x="15351802" y="6488993"/>
            <a:ext cx="765810" cy="593407"/>
            <a:chOff x="0" y="0"/>
            <a:chExt cx="1021080" cy="791210"/>
          </a:xfrm>
        </p:grpSpPr>
        <p:sp>
          <p:nvSpPr>
            <p:cNvPr name="Freeform 54" id="54"/>
            <p:cNvSpPr/>
            <p:nvPr/>
          </p:nvSpPr>
          <p:spPr>
            <a:xfrm flipH="false" flipV="false" rot="0">
              <a:off x="49530" y="53340"/>
              <a:ext cx="932180" cy="688340"/>
            </a:xfrm>
            <a:custGeom>
              <a:avLst/>
              <a:gdLst/>
              <a:ahLst/>
              <a:cxnLst/>
              <a:rect r="r" b="b" t="t" l="l"/>
              <a:pathLst>
                <a:path h="688340" w="932180">
                  <a:moveTo>
                    <a:pt x="66040" y="0"/>
                  </a:moveTo>
                  <a:cubicBezTo>
                    <a:pt x="505460" y="0"/>
                    <a:pt x="521970" y="1270"/>
                    <a:pt x="558800" y="10160"/>
                  </a:cubicBezTo>
                  <a:cubicBezTo>
                    <a:pt x="605790" y="20320"/>
                    <a:pt x="679450" y="41910"/>
                    <a:pt x="721360" y="59690"/>
                  </a:cubicBezTo>
                  <a:cubicBezTo>
                    <a:pt x="749300" y="72390"/>
                    <a:pt x="764540" y="78740"/>
                    <a:pt x="787400" y="97790"/>
                  </a:cubicBezTo>
                  <a:cubicBezTo>
                    <a:pt x="817880" y="124460"/>
                    <a:pt x="859790" y="168910"/>
                    <a:pt x="880110" y="212090"/>
                  </a:cubicBezTo>
                  <a:cubicBezTo>
                    <a:pt x="899160" y="255270"/>
                    <a:pt x="900430" y="300990"/>
                    <a:pt x="906780" y="358140"/>
                  </a:cubicBezTo>
                  <a:cubicBezTo>
                    <a:pt x="915670" y="435610"/>
                    <a:pt x="932180" y="586740"/>
                    <a:pt x="918210" y="635000"/>
                  </a:cubicBezTo>
                  <a:cubicBezTo>
                    <a:pt x="911860" y="655320"/>
                    <a:pt x="902970" y="664210"/>
                    <a:pt x="891540" y="673100"/>
                  </a:cubicBezTo>
                  <a:cubicBezTo>
                    <a:pt x="878840" y="681990"/>
                    <a:pt x="862330" y="687070"/>
                    <a:pt x="847090" y="687070"/>
                  </a:cubicBezTo>
                  <a:cubicBezTo>
                    <a:pt x="833120" y="687070"/>
                    <a:pt x="815340" y="680720"/>
                    <a:pt x="803910" y="671830"/>
                  </a:cubicBezTo>
                  <a:cubicBezTo>
                    <a:pt x="792480" y="661670"/>
                    <a:pt x="782320" y="647700"/>
                    <a:pt x="779780" y="632460"/>
                  </a:cubicBezTo>
                  <a:cubicBezTo>
                    <a:pt x="775970" y="614680"/>
                    <a:pt x="782320" y="581660"/>
                    <a:pt x="795020" y="567690"/>
                  </a:cubicBezTo>
                  <a:cubicBezTo>
                    <a:pt x="807720" y="552450"/>
                    <a:pt x="839470" y="542290"/>
                    <a:pt x="858520" y="543560"/>
                  </a:cubicBezTo>
                  <a:cubicBezTo>
                    <a:pt x="873760" y="544830"/>
                    <a:pt x="889000" y="553720"/>
                    <a:pt x="899160" y="563880"/>
                  </a:cubicBezTo>
                  <a:cubicBezTo>
                    <a:pt x="909320" y="574040"/>
                    <a:pt x="919480" y="589280"/>
                    <a:pt x="919480" y="604520"/>
                  </a:cubicBezTo>
                  <a:cubicBezTo>
                    <a:pt x="920750" y="623570"/>
                    <a:pt x="910590" y="654050"/>
                    <a:pt x="896620" y="668020"/>
                  </a:cubicBezTo>
                  <a:cubicBezTo>
                    <a:pt x="886460" y="679450"/>
                    <a:pt x="869950" y="685800"/>
                    <a:pt x="854710" y="687070"/>
                  </a:cubicBezTo>
                  <a:cubicBezTo>
                    <a:pt x="840740" y="688340"/>
                    <a:pt x="822960" y="683260"/>
                    <a:pt x="810260" y="675640"/>
                  </a:cubicBezTo>
                  <a:cubicBezTo>
                    <a:pt x="798830" y="668020"/>
                    <a:pt x="788670" y="659130"/>
                    <a:pt x="781050" y="640080"/>
                  </a:cubicBezTo>
                  <a:cubicBezTo>
                    <a:pt x="763270" y="593090"/>
                    <a:pt x="770890" y="441960"/>
                    <a:pt x="762000" y="367030"/>
                  </a:cubicBezTo>
                  <a:cubicBezTo>
                    <a:pt x="754380" y="313690"/>
                    <a:pt x="756920" y="262890"/>
                    <a:pt x="736600" y="231140"/>
                  </a:cubicBezTo>
                  <a:cubicBezTo>
                    <a:pt x="720090" y="208280"/>
                    <a:pt x="695960" y="199390"/>
                    <a:pt x="668020" y="185420"/>
                  </a:cubicBezTo>
                  <a:cubicBezTo>
                    <a:pt x="632460" y="168910"/>
                    <a:pt x="594360" y="154940"/>
                    <a:pt x="534670" y="144780"/>
                  </a:cubicBezTo>
                  <a:cubicBezTo>
                    <a:pt x="424180" y="127000"/>
                    <a:pt x="120650" y="152400"/>
                    <a:pt x="50800" y="129540"/>
                  </a:cubicBezTo>
                  <a:cubicBezTo>
                    <a:pt x="29210" y="121920"/>
                    <a:pt x="20320" y="114300"/>
                    <a:pt x="12700" y="102870"/>
                  </a:cubicBezTo>
                  <a:cubicBezTo>
                    <a:pt x="5080" y="91440"/>
                    <a:pt x="0" y="72390"/>
                    <a:pt x="1270" y="58420"/>
                  </a:cubicBezTo>
                  <a:cubicBezTo>
                    <a:pt x="3810" y="43180"/>
                    <a:pt x="12700" y="26670"/>
                    <a:pt x="22860" y="16510"/>
                  </a:cubicBezTo>
                  <a:cubicBezTo>
                    <a:pt x="34290" y="7620"/>
                    <a:pt x="66040" y="0"/>
                    <a:pt x="66040" y="0"/>
                  </a:cubicBezTo>
                </a:path>
              </a:pathLst>
            </a:custGeom>
            <a:solidFill>
              <a:srgbClr val="EAF8CA"/>
            </a:solidFill>
            <a:ln cap="sq">
              <a:noFill/>
              <a:prstDash val="solid"/>
              <a:miter/>
            </a:ln>
          </p:spPr>
        </p:sp>
      </p:grpSp>
      <p:grpSp>
        <p:nvGrpSpPr>
          <p:cNvPr name="Group 55" id="55"/>
          <p:cNvGrpSpPr/>
          <p:nvPr/>
        </p:nvGrpSpPr>
        <p:grpSpPr>
          <a:xfrm rot="0">
            <a:off x="15944257" y="7080496"/>
            <a:ext cx="165735" cy="166688"/>
            <a:chOff x="0" y="0"/>
            <a:chExt cx="220980" cy="222250"/>
          </a:xfrm>
        </p:grpSpPr>
        <p:sp>
          <p:nvSpPr>
            <p:cNvPr name="Freeform 56" id="56"/>
            <p:cNvSpPr/>
            <p:nvPr/>
          </p:nvSpPr>
          <p:spPr>
            <a:xfrm flipH="false" flipV="false" rot="0">
              <a:off x="45720" y="49530"/>
              <a:ext cx="123190" cy="125730"/>
            </a:xfrm>
            <a:custGeom>
              <a:avLst/>
              <a:gdLst/>
              <a:ahLst/>
              <a:cxnLst/>
              <a:rect r="r" b="b" t="t" l="l"/>
              <a:pathLst>
                <a:path h="125730" w="123190">
                  <a:moveTo>
                    <a:pt x="123190" y="44450"/>
                  </a:moveTo>
                  <a:cubicBezTo>
                    <a:pt x="106680" y="111760"/>
                    <a:pt x="99060" y="118110"/>
                    <a:pt x="88900" y="121920"/>
                  </a:cubicBezTo>
                  <a:cubicBezTo>
                    <a:pt x="73660" y="125730"/>
                    <a:pt x="44450" y="124460"/>
                    <a:pt x="30480" y="118110"/>
                  </a:cubicBezTo>
                  <a:cubicBezTo>
                    <a:pt x="20320" y="113030"/>
                    <a:pt x="12700" y="106680"/>
                    <a:pt x="8890" y="96520"/>
                  </a:cubicBezTo>
                  <a:cubicBezTo>
                    <a:pt x="2540" y="82550"/>
                    <a:pt x="0" y="52070"/>
                    <a:pt x="5080" y="36830"/>
                  </a:cubicBezTo>
                  <a:cubicBezTo>
                    <a:pt x="7620" y="26670"/>
                    <a:pt x="15240" y="19050"/>
                    <a:pt x="24130" y="13970"/>
                  </a:cubicBezTo>
                  <a:cubicBezTo>
                    <a:pt x="31750" y="7620"/>
                    <a:pt x="40640" y="1270"/>
                    <a:pt x="50800" y="1270"/>
                  </a:cubicBezTo>
                  <a:cubicBezTo>
                    <a:pt x="66040" y="0"/>
                    <a:pt x="107950" y="19050"/>
                    <a:pt x="107950" y="19050"/>
                  </a:cubicBezTo>
                </a:path>
              </a:pathLst>
            </a:custGeom>
            <a:solidFill>
              <a:srgbClr val="EAF8CA"/>
            </a:solidFill>
            <a:ln cap="sq">
              <a:noFill/>
              <a:prstDash val="solid"/>
              <a:miter/>
            </a:ln>
          </p:spPr>
        </p:sp>
      </p:grpSp>
      <p:sp>
        <p:nvSpPr>
          <p:cNvPr name="Freeform 57" id="57"/>
          <p:cNvSpPr/>
          <p:nvPr/>
        </p:nvSpPr>
        <p:spPr>
          <a:xfrm flipH="false" flipV="false" rot="0">
            <a:off x="13926870" y="6949961"/>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8" id="58"/>
          <p:cNvSpPr/>
          <p:nvPr/>
        </p:nvSpPr>
        <p:spPr>
          <a:xfrm flipH="false" flipV="false" rot="0">
            <a:off x="-847436" y="9100185"/>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9" id="59"/>
          <p:cNvGrpSpPr/>
          <p:nvPr/>
        </p:nvGrpSpPr>
        <p:grpSpPr>
          <a:xfrm rot="0">
            <a:off x="796359" y="301964"/>
            <a:ext cx="12262416" cy="905762"/>
            <a:chOff x="0" y="0"/>
            <a:chExt cx="3229607" cy="238555"/>
          </a:xfrm>
        </p:grpSpPr>
        <p:sp>
          <p:nvSpPr>
            <p:cNvPr name="Freeform 60" id="60"/>
            <p:cNvSpPr/>
            <p:nvPr/>
          </p:nvSpPr>
          <p:spPr>
            <a:xfrm flipH="false" flipV="false" rot="0">
              <a:off x="0" y="0"/>
              <a:ext cx="3229608" cy="238555"/>
            </a:xfrm>
            <a:custGeom>
              <a:avLst/>
              <a:gdLst/>
              <a:ahLst/>
              <a:cxnLst/>
              <a:rect r="r" b="b" t="t" l="l"/>
              <a:pathLst>
                <a:path h="238555" w="3229608">
                  <a:moveTo>
                    <a:pt x="17678" y="0"/>
                  </a:moveTo>
                  <a:lnTo>
                    <a:pt x="3211930" y="0"/>
                  </a:lnTo>
                  <a:cubicBezTo>
                    <a:pt x="3216618" y="0"/>
                    <a:pt x="3221115" y="1862"/>
                    <a:pt x="3224430" y="5178"/>
                  </a:cubicBezTo>
                  <a:cubicBezTo>
                    <a:pt x="3227745" y="8493"/>
                    <a:pt x="3229608" y="12989"/>
                    <a:pt x="3229608" y="17678"/>
                  </a:cubicBezTo>
                  <a:lnTo>
                    <a:pt x="3229608" y="220877"/>
                  </a:lnTo>
                  <a:cubicBezTo>
                    <a:pt x="3229608" y="225565"/>
                    <a:pt x="3227745" y="230062"/>
                    <a:pt x="3224430" y="233377"/>
                  </a:cubicBezTo>
                  <a:cubicBezTo>
                    <a:pt x="3221115" y="236692"/>
                    <a:pt x="3216618" y="238555"/>
                    <a:pt x="3211930" y="238555"/>
                  </a:cubicBezTo>
                  <a:lnTo>
                    <a:pt x="17678" y="238555"/>
                  </a:lnTo>
                  <a:cubicBezTo>
                    <a:pt x="12989" y="238555"/>
                    <a:pt x="8493" y="236692"/>
                    <a:pt x="5178" y="233377"/>
                  </a:cubicBezTo>
                  <a:cubicBezTo>
                    <a:pt x="1862" y="230062"/>
                    <a:pt x="0" y="225565"/>
                    <a:pt x="0" y="220877"/>
                  </a:cubicBezTo>
                  <a:lnTo>
                    <a:pt x="0" y="17678"/>
                  </a:lnTo>
                  <a:cubicBezTo>
                    <a:pt x="0" y="12989"/>
                    <a:pt x="1862" y="8493"/>
                    <a:pt x="5178" y="5178"/>
                  </a:cubicBezTo>
                  <a:cubicBezTo>
                    <a:pt x="8493" y="1862"/>
                    <a:pt x="12989" y="0"/>
                    <a:pt x="17678" y="0"/>
                  </a:cubicBezTo>
                  <a:close/>
                </a:path>
              </a:pathLst>
            </a:custGeom>
            <a:solidFill>
              <a:srgbClr val="EAF8CA"/>
            </a:solidFill>
          </p:spPr>
        </p:sp>
        <p:sp>
          <p:nvSpPr>
            <p:cNvPr name="TextBox 61" id="61"/>
            <p:cNvSpPr txBox="true"/>
            <p:nvPr/>
          </p:nvSpPr>
          <p:spPr>
            <a:xfrm>
              <a:off x="0" y="-38100"/>
              <a:ext cx="3229607" cy="276655"/>
            </a:xfrm>
            <a:prstGeom prst="rect">
              <a:avLst/>
            </a:prstGeom>
          </p:spPr>
          <p:txBody>
            <a:bodyPr anchor="ctr" rtlCol="false" tIns="50800" lIns="50800" bIns="50800" rIns="50800"/>
            <a:lstStyle/>
            <a:p>
              <a:pPr algn="ctr">
                <a:lnSpc>
                  <a:spcPts val="3499"/>
                </a:lnSpc>
              </a:pPr>
            </a:p>
          </p:txBody>
        </p:sp>
      </p:grpSp>
      <p:sp>
        <p:nvSpPr>
          <p:cNvPr name="Freeform 62" id="62"/>
          <p:cNvSpPr/>
          <p:nvPr/>
        </p:nvSpPr>
        <p:spPr>
          <a:xfrm flipH="false" flipV="false" rot="0">
            <a:off x="9093518" y="4174418"/>
            <a:ext cx="3437614" cy="5297580"/>
          </a:xfrm>
          <a:custGeom>
            <a:avLst/>
            <a:gdLst/>
            <a:ahLst/>
            <a:cxnLst/>
            <a:rect r="r" b="b" t="t" l="l"/>
            <a:pathLst>
              <a:path h="5297580" w="3437614">
                <a:moveTo>
                  <a:pt x="0" y="0"/>
                </a:moveTo>
                <a:lnTo>
                  <a:pt x="3437614" y="0"/>
                </a:lnTo>
                <a:lnTo>
                  <a:pt x="3437614" y="5297580"/>
                </a:lnTo>
                <a:lnTo>
                  <a:pt x="0" y="5297580"/>
                </a:lnTo>
                <a:lnTo>
                  <a:pt x="0" y="0"/>
                </a:lnTo>
                <a:close/>
              </a:path>
            </a:pathLst>
          </a:custGeom>
          <a:blipFill>
            <a:blip r:embed="rId7"/>
            <a:stretch>
              <a:fillRect l="0" t="0" r="0" b="0"/>
            </a:stretch>
          </a:blipFill>
        </p:spPr>
      </p:sp>
      <p:sp>
        <p:nvSpPr>
          <p:cNvPr name="Freeform 63" id="63"/>
          <p:cNvSpPr/>
          <p:nvPr/>
        </p:nvSpPr>
        <p:spPr>
          <a:xfrm flipH="false" flipV="false" rot="0">
            <a:off x="1371280" y="5985656"/>
            <a:ext cx="7485065" cy="1261528"/>
          </a:xfrm>
          <a:custGeom>
            <a:avLst/>
            <a:gdLst/>
            <a:ahLst/>
            <a:cxnLst/>
            <a:rect r="r" b="b" t="t" l="l"/>
            <a:pathLst>
              <a:path h="1261528" w="7485065">
                <a:moveTo>
                  <a:pt x="0" y="0"/>
                </a:moveTo>
                <a:lnTo>
                  <a:pt x="7485065" y="0"/>
                </a:lnTo>
                <a:lnTo>
                  <a:pt x="7485065" y="1261527"/>
                </a:lnTo>
                <a:lnTo>
                  <a:pt x="0" y="1261527"/>
                </a:lnTo>
                <a:lnTo>
                  <a:pt x="0" y="0"/>
                </a:lnTo>
                <a:close/>
              </a:path>
            </a:pathLst>
          </a:custGeom>
          <a:blipFill>
            <a:blip r:embed="rId8"/>
            <a:stretch>
              <a:fillRect l="0" t="0" r="0" b="0"/>
            </a:stretch>
          </a:blipFill>
        </p:spPr>
      </p:sp>
      <p:sp>
        <p:nvSpPr>
          <p:cNvPr name="TextBox 64" id="64"/>
          <p:cNvSpPr txBox="true"/>
          <p:nvPr/>
        </p:nvSpPr>
        <p:spPr>
          <a:xfrm rot="0">
            <a:off x="2411958" y="316283"/>
            <a:ext cx="9860455" cy="819989"/>
          </a:xfrm>
          <a:prstGeom prst="rect">
            <a:avLst/>
          </a:prstGeom>
        </p:spPr>
        <p:txBody>
          <a:bodyPr anchor="t" rtlCol="false" tIns="0" lIns="0" bIns="0" rIns="0">
            <a:spAutoFit/>
          </a:bodyPr>
          <a:lstStyle/>
          <a:p>
            <a:pPr algn="ctr">
              <a:lnSpc>
                <a:spcPts val="6831"/>
              </a:lnSpc>
            </a:pPr>
            <a:r>
              <a:rPr lang="en-US" sz="4879" b="true">
                <a:solidFill>
                  <a:srgbClr val="175C71"/>
                </a:solidFill>
                <a:latin typeface="TT Fors Bold"/>
                <a:ea typeface="TT Fors Bold"/>
                <a:cs typeface="TT Fors Bold"/>
                <a:sym typeface="TT Fors Bold"/>
              </a:rPr>
              <a:t>Jaccard Similarity Coefficient</a:t>
            </a:r>
          </a:p>
        </p:txBody>
      </p:sp>
      <p:sp>
        <p:nvSpPr>
          <p:cNvPr name="TextBox 65" id="65"/>
          <p:cNvSpPr txBox="true"/>
          <p:nvPr/>
        </p:nvSpPr>
        <p:spPr>
          <a:xfrm rot="0">
            <a:off x="796359" y="1920367"/>
            <a:ext cx="12626971" cy="1011428"/>
          </a:xfrm>
          <a:prstGeom prst="rect">
            <a:avLst/>
          </a:prstGeom>
        </p:spPr>
        <p:txBody>
          <a:bodyPr anchor="t" rtlCol="false" tIns="0" lIns="0" bIns="0" rIns="0">
            <a:spAutoFit/>
          </a:bodyPr>
          <a:lstStyle/>
          <a:p>
            <a:pPr algn="l" marL="632588" indent="-316294" lvl="1">
              <a:lnSpc>
                <a:spcPts val="4102"/>
              </a:lnSpc>
              <a:buFont typeface="Arial"/>
              <a:buChar char="•"/>
            </a:pPr>
            <a:r>
              <a:rPr lang="en-US" b="true" sz="2930">
                <a:solidFill>
                  <a:srgbClr val="175C71"/>
                </a:solidFill>
                <a:latin typeface="TT Fors Bold"/>
                <a:ea typeface="TT Fors Bold"/>
                <a:cs typeface="TT Fors Bold"/>
                <a:sym typeface="TT Fors Bold"/>
              </a:rPr>
              <a:t>In our method, we use Jaccard Similarity Coefficient to calculate the similarity between diseases and drugs.</a:t>
            </a:r>
          </a:p>
        </p:txBody>
      </p:sp>
      <p:sp>
        <p:nvSpPr>
          <p:cNvPr name="TextBox 66" id="66"/>
          <p:cNvSpPr txBox="true"/>
          <p:nvPr/>
        </p:nvSpPr>
        <p:spPr>
          <a:xfrm rot="0">
            <a:off x="880621" y="3169920"/>
            <a:ext cx="12342937" cy="1525778"/>
          </a:xfrm>
          <a:prstGeom prst="rect">
            <a:avLst/>
          </a:prstGeom>
        </p:spPr>
        <p:txBody>
          <a:bodyPr anchor="t" rtlCol="false" tIns="0" lIns="0" bIns="0" rIns="0">
            <a:spAutoFit/>
          </a:bodyPr>
          <a:lstStyle/>
          <a:p>
            <a:pPr algn="l" marL="632588" indent="-316294" lvl="1">
              <a:lnSpc>
                <a:spcPts val="4102"/>
              </a:lnSpc>
              <a:buFont typeface="Arial"/>
              <a:buChar char="•"/>
            </a:pPr>
            <a:r>
              <a:rPr lang="en-US" b="true" sz="2930">
                <a:solidFill>
                  <a:srgbClr val="175C71"/>
                </a:solidFill>
                <a:latin typeface="TT Fors Bold"/>
                <a:ea typeface="TT Fors Bold"/>
                <a:cs typeface="TT Fors Bold"/>
                <a:sym typeface="TT Fors Bold"/>
              </a:rPr>
              <a:t>Jaccard Similarity Coefficient : It is an indicator used to measure the similarity between two sets, suitable for analyzing finite sample sets.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798254" y="4069272"/>
            <a:ext cx="4159423" cy="1662053"/>
            <a:chOff x="0" y="0"/>
            <a:chExt cx="1095486" cy="437742"/>
          </a:xfrm>
        </p:grpSpPr>
        <p:sp>
          <p:nvSpPr>
            <p:cNvPr name="Freeform 3" id="3"/>
            <p:cNvSpPr/>
            <p:nvPr/>
          </p:nvSpPr>
          <p:spPr>
            <a:xfrm flipH="false" flipV="false" rot="0">
              <a:off x="0" y="0"/>
              <a:ext cx="1095486" cy="437742"/>
            </a:xfrm>
            <a:custGeom>
              <a:avLst/>
              <a:gdLst/>
              <a:ahLst/>
              <a:cxnLst/>
              <a:rect r="r" b="b" t="t" l="l"/>
              <a:pathLst>
                <a:path h="437742" w="1095486">
                  <a:moveTo>
                    <a:pt x="186130" y="0"/>
                  </a:moveTo>
                  <a:lnTo>
                    <a:pt x="909356" y="0"/>
                  </a:lnTo>
                  <a:cubicBezTo>
                    <a:pt x="958721" y="0"/>
                    <a:pt x="1006064" y="19610"/>
                    <a:pt x="1040970" y="54516"/>
                  </a:cubicBezTo>
                  <a:cubicBezTo>
                    <a:pt x="1075876" y="89422"/>
                    <a:pt x="1095486" y="136765"/>
                    <a:pt x="1095486" y="186130"/>
                  </a:cubicBezTo>
                  <a:lnTo>
                    <a:pt x="1095486" y="251613"/>
                  </a:lnTo>
                  <a:cubicBezTo>
                    <a:pt x="1095486" y="300977"/>
                    <a:pt x="1075876" y="348320"/>
                    <a:pt x="1040970" y="383226"/>
                  </a:cubicBezTo>
                  <a:cubicBezTo>
                    <a:pt x="1006064" y="418132"/>
                    <a:pt x="958721" y="437742"/>
                    <a:pt x="909356" y="437742"/>
                  </a:cubicBezTo>
                  <a:lnTo>
                    <a:pt x="186130" y="437742"/>
                  </a:lnTo>
                  <a:cubicBezTo>
                    <a:pt x="136765" y="437742"/>
                    <a:pt x="89422" y="418132"/>
                    <a:pt x="54516" y="383226"/>
                  </a:cubicBezTo>
                  <a:cubicBezTo>
                    <a:pt x="19610" y="348320"/>
                    <a:pt x="0" y="300977"/>
                    <a:pt x="0" y="251613"/>
                  </a:cubicBezTo>
                  <a:lnTo>
                    <a:pt x="0" y="186130"/>
                  </a:lnTo>
                  <a:cubicBezTo>
                    <a:pt x="0" y="136765"/>
                    <a:pt x="19610" y="89422"/>
                    <a:pt x="54516" y="54516"/>
                  </a:cubicBezTo>
                  <a:cubicBezTo>
                    <a:pt x="89422" y="19610"/>
                    <a:pt x="136765" y="0"/>
                    <a:pt x="186130" y="0"/>
                  </a:cubicBezTo>
                  <a:close/>
                </a:path>
              </a:pathLst>
            </a:custGeom>
            <a:solidFill>
              <a:srgbClr val="EAF8CA"/>
            </a:solidFill>
          </p:spPr>
        </p:sp>
        <p:sp>
          <p:nvSpPr>
            <p:cNvPr name="TextBox 4" id="4"/>
            <p:cNvSpPr txBox="true"/>
            <p:nvPr/>
          </p:nvSpPr>
          <p:spPr>
            <a:xfrm>
              <a:off x="0" y="-38100"/>
              <a:ext cx="1095486" cy="4758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0">
            <a:off x="13367385" y="769140"/>
            <a:ext cx="3931491" cy="4467287"/>
          </a:xfrm>
          <a:custGeom>
            <a:avLst/>
            <a:gdLst/>
            <a:ahLst/>
            <a:cxnLst/>
            <a:rect r="r" b="b" t="t" l="l"/>
            <a:pathLst>
              <a:path h="4467287" w="3931491">
                <a:moveTo>
                  <a:pt x="3931491" y="0"/>
                </a:moveTo>
                <a:lnTo>
                  <a:pt x="0" y="0"/>
                </a:lnTo>
                <a:lnTo>
                  <a:pt x="0" y="4467287"/>
                </a:lnTo>
                <a:lnTo>
                  <a:pt x="3931491" y="4467287"/>
                </a:lnTo>
                <a:lnTo>
                  <a:pt x="3931491"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796359" y="1406123"/>
            <a:ext cx="12262416" cy="8191247"/>
            <a:chOff x="0" y="0"/>
            <a:chExt cx="3229607" cy="2157366"/>
          </a:xfrm>
        </p:grpSpPr>
        <p:sp>
          <p:nvSpPr>
            <p:cNvPr name="Freeform 7" id="7"/>
            <p:cNvSpPr/>
            <p:nvPr/>
          </p:nvSpPr>
          <p:spPr>
            <a:xfrm flipH="false" flipV="false" rot="0">
              <a:off x="0" y="0"/>
              <a:ext cx="3229608" cy="2157366"/>
            </a:xfrm>
            <a:custGeom>
              <a:avLst/>
              <a:gdLst/>
              <a:ahLst/>
              <a:cxnLst/>
              <a:rect r="r" b="b" t="t" l="l"/>
              <a:pathLst>
                <a:path h="2157366" w="3229608">
                  <a:moveTo>
                    <a:pt x="17678" y="0"/>
                  </a:moveTo>
                  <a:lnTo>
                    <a:pt x="3211930" y="0"/>
                  </a:lnTo>
                  <a:cubicBezTo>
                    <a:pt x="3216618" y="0"/>
                    <a:pt x="3221115" y="1862"/>
                    <a:pt x="3224430" y="5178"/>
                  </a:cubicBezTo>
                  <a:cubicBezTo>
                    <a:pt x="3227745" y="8493"/>
                    <a:pt x="3229608" y="12989"/>
                    <a:pt x="3229608" y="17678"/>
                  </a:cubicBezTo>
                  <a:lnTo>
                    <a:pt x="3229608" y="2139688"/>
                  </a:lnTo>
                  <a:cubicBezTo>
                    <a:pt x="3229608" y="2144376"/>
                    <a:pt x="3227745" y="2148873"/>
                    <a:pt x="3224430" y="2152188"/>
                  </a:cubicBezTo>
                  <a:cubicBezTo>
                    <a:pt x="3221115" y="2155503"/>
                    <a:pt x="3216618" y="2157366"/>
                    <a:pt x="3211930" y="2157366"/>
                  </a:cubicBezTo>
                  <a:lnTo>
                    <a:pt x="17678" y="2157366"/>
                  </a:lnTo>
                  <a:cubicBezTo>
                    <a:pt x="12989" y="2157366"/>
                    <a:pt x="8493" y="2155503"/>
                    <a:pt x="5178" y="2152188"/>
                  </a:cubicBezTo>
                  <a:cubicBezTo>
                    <a:pt x="1862" y="2148873"/>
                    <a:pt x="0" y="2144376"/>
                    <a:pt x="0" y="2139688"/>
                  </a:cubicBezTo>
                  <a:lnTo>
                    <a:pt x="0" y="17678"/>
                  </a:lnTo>
                  <a:cubicBezTo>
                    <a:pt x="0" y="12989"/>
                    <a:pt x="1862" y="8493"/>
                    <a:pt x="5178" y="5178"/>
                  </a:cubicBezTo>
                  <a:cubicBezTo>
                    <a:pt x="8493" y="1862"/>
                    <a:pt x="12989" y="0"/>
                    <a:pt x="17678" y="0"/>
                  </a:cubicBezTo>
                  <a:close/>
                </a:path>
              </a:pathLst>
            </a:custGeom>
            <a:solidFill>
              <a:srgbClr val="EAF8CA"/>
            </a:solidFill>
          </p:spPr>
        </p:sp>
        <p:sp>
          <p:nvSpPr>
            <p:cNvPr name="TextBox 8" id="8"/>
            <p:cNvSpPr txBox="true"/>
            <p:nvPr/>
          </p:nvSpPr>
          <p:spPr>
            <a:xfrm>
              <a:off x="0" y="-38100"/>
              <a:ext cx="3229607" cy="2195466"/>
            </a:xfrm>
            <a:prstGeom prst="rect">
              <a:avLst/>
            </a:prstGeom>
          </p:spPr>
          <p:txBody>
            <a:bodyPr anchor="ctr" rtlCol="false" tIns="50800" lIns="50800" bIns="50800" rIns="50800"/>
            <a:lstStyle/>
            <a:p>
              <a:pPr algn="ctr">
                <a:lnSpc>
                  <a:spcPts val="3499"/>
                </a:lnSpc>
              </a:pPr>
            </a:p>
          </p:txBody>
        </p:sp>
      </p:grpSp>
      <p:grpSp>
        <p:nvGrpSpPr>
          <p:cNvPr name="Group 9" id="9"/>
          <p:cNvGrpSpPr/>
          <p:nvPr/>
        </p:nvGrpSpPr>
        <p:grpSpPr>
          <a:xfrm rot="0">
            <a:off x="17588794" y="1764826"/>
            <a:ext cx="520926" cy="754845"/>
            <a:chOff x="0" y="0"/>
            <a:chExt cx="1196340" cy="1733550"/>
          </a:xfrm>
        </p:grpSpPr>
        <p:sp>
          <p:nvSpPr>
            <p:cNvPr name="Freeform 10" id="10"/>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1" id="11"/>
          <p:cNvGrpSpPr/>
          <p:nvPr/>
        </p:nvGrpSpPr>
        <p:grpSpPr>
          <a:xfrm rot="0">
            <a:off x="17038413" y="6057977"/>
            <a:ext cx="520926" cy="754845"/>
            <a:chOff x="0" y="0"/>
            <a:chExt cx="1196340" cy="1733550"/>
          </a:xfrm>
        </p:grpSpPr>
        <p:sp>
          <p:nvSpPr>
            <p:cNvPr name="Freeform 12" id="12"/>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3" id="13"/>
          <p:cNvGrpSpPr/>
          <p:nvPr/>
        </p:nvGrpSpPr>
        <p:grpSpPr>
          <a:xfrm rot="0">
            <a:off x="16782548" y="358703"/>
            <a:ext cx="520926" cy="754845"/>
            <a:chOff x="0" y="0"/>
            <a:chExt cx="1196340" cy="1733550"/>
          </a:xfrm>
        </p:grpSpPr>
        <p:sp>
          <p:nvSpPr>
            <p:cNvPr name="Freeform 14" id="14"/>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5" id="15"/>
          <p:cNvGrpSpPr/>
          <p:nvPr/>
        </p:nvGrpSpPr>
        <p:grpSpPr>
          <a:xfrm rot="0">
            <a:off x="189708" y="651277"/>
            <a:ext cx="520926" cy="754845"/>
            <a:chOff x="0" y="0"/>
            <a:chExt cx="1196340" cy="1733550"/>
          </a:xfrm>
        </p:grpSpPr>
        <p:sp>
          <p:nvSpPr>
            <p:cNvPr name="Freeform 16" id="16"/>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7" id="17"/>
          <p:cNvGrpSpPr/>
          <p:nvPr/>
        </p:nvGrpSpPr>
        <p:grpSpPr>
          <a:xfrm rot="0">
            <a:off x="75408" y="7827656"/>
            <a:ext cx="520926" cy="754845"/>
            <a:chOff x="0" y="0"/>
            <a:chExt cx="1196340" cy="1733550"/>
          </a:xfrm>
        </p:grpSpPr>
        <p:sp>
          <p:nvSpPr>
            <p:cNvPr name="Freeform 18" id="18"/>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9" id="19"/>
          <p:cNvGrpSpPr/>
          <p:nvPr/>
        </p:nvGrpSpPr>
        <p:grpSpPr>
          <a:xfrm rot="0">
            <a:off x="4454366" y="9214295"/>
            <a:ext cx="926782" cy="962025"/>
            <a:chOff x="0" y="0"/>
            <a:chExt cx="1235710" cy="1282700"/>
          </a:xfrm>
        </p:grpSpPr>
        <p:sp>
          <p:nvSpPr>
            <p:cNvPr name="Freeform 20" id="20"/>
            <p:cNvSpPr/>
            <p:nvPr/>
          </p:nvSpPr>
          <p:spPr>
            <a:xfrm flipH="false" flipV="false" rot="0">
              <a:off x="46990" y="46990"/>
              <a:ext cx="1136650" cy="1187450"/>
            </a:xfrm>
            <a:custGeom>
              <a:avLst/>
              <a:gdLst/>
              <a:ahLst/>
              <a:cxnLst/>
              <a:rect r="r" b="b" t="t" l="l"/>
              <a:pathLst>
                <a:path h="1187450" w="1136650">
                  <a:moveTo>
                    <a:pt x="1136650" y="74930"/>
                  </a:moveTo>
                  <a:cubicBezTo>
                    <a:pt x="1083310" y="445770"/>
                    <a:pt x="1074420" y="463550"/>
                    <a:pt x="1056640" y="495300"/>
                  </a:cubicBezTo>
                  <a:cubicBezTo>
                    <a:pt x="1032510" y="539750"/>
                    <a:pt x="993140" y="600710"/>
                    <a:pt x="955040" y="641350"/>
                  </a:cubicBezTo>
                  <a:cubicBezTo>
                    <a:pt x="922020" y="678180"/>
                    <a:pt x="873760" y="702310"/>
                    <a:pt x="848360" y="731520"/>
                  </a:cubicBezTo>
                  <a:cubicBezTo>
                    <a:pt x="829310" y="751840"/>
                    <a:pt x="828040" y="767080"/>
                    <a:pt x="807720" y="791210"/>
                  </a:cubicBezTo>
                  <a:cubicBezTo>
                    <a:pt x="773430" y="833120"/>
                    <a:pt x="698500" y="908050"/>
                    <a:pt x="645160" y="951230"/>
                  </a:cubicBezTo>
                  <a:cubicBezTo>
                    <a:pt x="600710" y="986790"/>
                    <a:pt x="561340" y="1012190"/>
                    <a:pt x="514350" y="1038860"/>
                  </a:cubicBezTo>
                  <a:cubicBezTo>
                    <a:pt x="464820" y="1066800"/>
                    <a:pt x="412750" y="1096010"/>
                    <a:pt x="354330" y="1115060"/>
                  </a:cubicBezTo>
                  <a:cubicBezTo>
                    <a:pt x="290830" y="1134110"/>
                    <a:pt x="190500" y="1134110"/>
                    <a:pt x="144780" y="1150620"/>
                  </a:cubicBezTo>
                  <a:cubicBezTo>
                    <a:pt x="119380" y="1160780"/>
                    <a:pt x="107950" y="1179830"/>
                    <a:pt x="88900" y="1183640"/>
                  </a:cubicBezTo>
                  <a:cubicBezTo>
                    <a:pt x="73660" y="1187450"/>
                    <a:pt x="55880" y="1183640"/>
                    <a:pt x="43180" y="1177290"/>
                  </a:cubicBezTo>
                  <a:cubicBezTo>
                    <a:pt x="29210" y="1169670"/>
                    <a:pt x="16510" y="1156970"/>
                    <a:pt x="10160" y="1143000"/>
                  </a:cubicBezTo>
                  <a:cubicBezTo>
                    <a:pt x="3810" y="1129030"/>
                    <a:pt x="0" y="1111250"/>
                    <a:pt x="5080" y="1096010"/>
                  </a:cubicBezTo>
                  <a:cubicBezTo>
                    <a:pt x="10160" y="1078230"/>
                    <a:pt x="31750" y="1051560"/>
                    <a:pt x="48260" y="1042670"/>
                  </a:cubicBezTo>
                  <a:cubicBezTo>
                    <a:pt x="63500" y="1036320"/>
                    <a:pt x="81280" y="1035050"/>
                    <a:pt x="95250" y="1040130"/>
                  </a:cubicBezTo>
                  <a:cubicBezTo>
                    <a:pt x="114300" y="1046480"/>
                    <a:pt x="138430" y="1069340"/>
                    <a:pt x="146050" y="1087120"/>
                  </a:cubicBezTo>
                  <a:cubicBezTo>
                    <a:pt x="152400" y="1101090"/>
                    <a:pt x="152400" y="1120140"/>
                    <a:pt x="147320" y="1134110"/>
                  </a:cubicBezTo>
                  <a:cubicBezTo>
                    <a:pt x="139700" y="1151890"/>
                    <a:pt x="116840" y="1176020"/>
                    <a:pt x="97790" y="1182370"/>
                  </a:cubicBezTo>
                  <a:cubicBezTo>
                    <a:pt x="77470" y="1187450"/>
                    <a:pt x="45720" y="1181100"/>
                    <a:pt x="29210" y="1168400"/>
                  </a:cubicBezTo>
                  <a:cubicBezTo>
                    <a:pt x="13970" y="1154430"/>
                    <a:pt x="1270" y="1123950"/>
                    <a:pt x="3810" y="1103630"/>
                  </a:cubicBezTo>
                  <a:cubicBezTo>
                    <a:pt x="5080" y="1083310"/>
                    <a:pt x="22860" y="1061720"/>
                    <a:pt x="41910" y="1046480"/>
                  </a:cubicBezTo>
                  <a:cubicBezTo>
                    <a:pt x="63500" y="1027430"/>
                    <a:pt x="97790" y="1014730"/>
                    <a:pt x="130810" y="1005840"/>
                  </a:cubicBezTo>
                  <a:cubicBezTo>
                    <a:pt x="171450" y="994410"/>
                    <a:pt x="219710" y="1003300"/>
                    <a:pt x="266700" y="990600"/>
                  </a:cubicBezTo>
                  <a:cubicBezTo>
                    <a:pt x="322580" y="976630"/>
                    <a:pt x="378460" y="956310"/>
                    <a:pt x="441960" y="919480"/>
                  </a:cubicBezTo>
                  <a:cubicBezTo>
                    <a:pt x="530860" y="866140"/>
                    <a:pt x="673100" y="739140"/>
                    <a:pt x="736600" y="676910"/>
                  </a:cubicBezTo>
                  <a:cubicBezTo>
                    <a:pt x="770890" y="643890"/>
                    <a:pt x="783590" y="614680"/>
                    <a:pt x="807720" y="593090"/>
                  </a:cubicBezTo>
                  <a:cubicBezTo>
                    <a:pt x="826770" y="574040"/>
                    <a:pt x="847090" y="570230"/>
                    <a:pt x="867410" y="548640"/>
                  </a:cubicBezTo>
                  <a:cubicBezTo>
                    <a:pt x="897890" y="514350"/>
                    <a:pt x="934720" y="444500"/>
                    <a:pt x="956310" y="392430"/>
                  </a:cubicBezTo>
                  <a:cubicBezTo>
                    <a:pt x="975360" y="344170"/>
                    <a:pt x="982980" y="302260"/>
                    <a:pt x="993140" y="248920"/>
                  </a:cubicBezTo>
                  <a:cubicBezTo>
                    <a:pt x="1005840" y="184150"/>
                    <a:pt x="1002030" y="62230"/>
                    <a:pt x="1019810" y="29210"/>
                  </a:cubicBezTo>
                  <a:cubicBezTo>
                    <a:pt x="1026160" y="16510"/>
                    <a:pt x="1032510" y="12700"/>
                    <a:pt x="1042670" y="8890"/>
                  </a:cubicBezTo>
                  <a:cubicBezTo>
                    <a:pt x="1055370" y="3810"/>
                    <a:pt x="1074420" y="0"/>
                    <a:pt x="1088390" y="3810"/>
                  </a:cubicBezTo>
                  <a:cubicBezTo>
                    <a:pt x="1102360" y="6350"/>
                    <a:pt x="1117600" y="17780"/>
                    <a:pt x="1126490" y="29210"/>
                  </a:cubicBezTo>
                  <a:cubicBezTo>
                    <a:pt x="1134110" y="41910"/>
                    <a:pt x="1136650" y="74930"/>
                    <a:pt x="1136650" y="74930"/>
                  </a:cubicBezTo>
                </a:path>
              </a:pathLst>
            </a:custGeom>
            <a:solidFill>
              <a:srgbClr val="D1E6A2"/>
            </a:solidFill>
            <a:ln cap="sq">
              <a:noFill/>
              <a:prstDash val="solid"/>
              <a:miter/>
            </a:ln>
          </p:spPr>
        </p:sp>
      </p:grpSp>
      <p:grpSp>
        <p:nvGrpSpPr>
          <p:cNvPr name="Group 21" id="21"/>
          <p:cNvGrpSpPr/>
          <p:nvPr/>
        </p:nvGrpSpPr>
        <p:grpSpPr>
          <a:xfrm rot="0">
            <a:off x="4159534" y="9946958"/>
            <a:ext cx="169545" cy="171450"/>
            <a:chOff x="0" y="0"/>
            <a:chExt cx="226060" cy="228600"/>
          </a:xfrm>
        </p:grpSpPr>
        <p:sp>
          <p:nvSpPr>
            <p:cNvPr name="Freeform 22" id="22"/>
            <p:cNvSpPr/>
            <p:nvPr/>
          </p:nvSpPr>
          <p:spPr>
            <a:xfrm flipH="false" flipV="false" rot="0">
              <a:off x="50800" y="49530"/>
              <a:ext cx="124460" cy="129540"/>
            </a:xfrm>
            <a:custGeom>
              <a:avLst/>
              <a:gdLst/>
              <a:ahLst/>
              <a:cxnLst/>
              <a:rect r="r" b="b" t="t" l="l"/>
              <a:pathLst>
                <a:path h="129540" w="124460">
                  <a:moveTo>
                    <a:pt x="124460" y="44450"/>
                  </a:moveTo>
                  <a:cubicBezTo>
                    <a:pt x="107950" y="111760"/>
                    <a:pt x="99060" y="118110"/>
                    <a:pt x="90170" y="121920"/>
                  </a:cubicBezTo>
                  <a:cubicBezTo>
                    <a:pt x="80010" y="125730"/>
                    <a:pt x="71120" y="129540"/>
                    <a:pt x="59690" y="127000"/>
                  </a:cubicBezTo>
                  <a:cubicBezTo>
                    <a:pt x="44450" y="124460"/>
                    <a:pt x="19050" y="107950"/>
                    <a:pt x="8890" y="96520"/>
                  </a:cubicBezTo>
                  <a:cubicBezTo>
                    <a:pt x="2540" y="87630"/>
                    <a:pt x="0" y="78740"/>
                    <a:pt x="0" y="67310"/>
                  </a:cubicBezTo>
                  <a:cubicBezTo>
                    <a:pt x="1270" y="52070"/>
                    <a:pt x="13970" y="24130"/>
                    <a:pt x="24130" y="13970"/>
                  </a:cubicBezTo>
                  <a:cubicBezTo>
                    <a:pt x="31750" y="6350"/>
                    <a:pt x="40640" y="1270"/>
                    <a:pt x="52070" y="1270"/>
                  </a:cubicBezTo>
                  <a:cubicBezTo>
                    <a:pt x="67310" y="0"/>
                    <a:pt x="107950" y="19050"/>
                    <a:pt x="107950" y="19050"/>
                  </a:cubicBezTo>
                </a:path>
              </a:pathLst>
            </a:custGeom>
            <a:solidFill>
              <a:srgbClr val="D1E6A2"/>
            </a:solidFill>
            <a:ln cap="sq">
              <a:noFill/>
              <a:prstDash val="solid"/>
              <a:miter/>
            </a:ln>
          </p:spPr>
        </p:sp>
      </p:grpSp>
      <p:grpSp>
        <p:nvGrpSpPr>
          <p:cNvPr name="Group 23" id="23"/>
          <p:cNvGrpSpPr/>
          <p:nvPr/>
        </p:nvGrpSpPr>
        <p:grpSpPr>
          <a:xfrm rot="0">
            <a:off x="17387294" y="109397"/>
            <a:ext cx="547688" cy="1037273"/>
            <a:chOff x="0" y="0"/>
            <a:chExt cx="730250" cy="1383030"/>
          </a:xfrm>
        </p:grpSpPr>
        <p:sp>
          <p:nvSpPr>
            <p:cNvPr name="Freeform 24" id="24"/>
            <p:cNvSpPr/>
            <p:nvPr/>
          </p:nvSpPr>
          <p:spPr>
            <a:xfrm flipH="false" flipV="false" rot="0">
              <a:off x="44450" y="50800"/>
              <a:ext cx="635000" cy="1281430"/>
            </a:xfrm>
            <a:custGeom>
              <a:avLst/>
              <a:gdLst/>
              <a:ahLst/>
              <a:cxnLst/>
              <a:rect r="r" b="b" t="t" l="l"/>
              <a:pathLst>
                <a:path h="1281430" w="635000">
                  <a:moveTo>
                    <a:pt x="615950" y="111760"/>
                  </a:moveTo>
                  <a:cubicBezTo>
                    <a:pt x="462280" y="252730"/>
                    <a:pt x="426720" y="292100"/>
                    <a:pt x="388620" y="341630"/>
                  </a:cubicBezTo>
                  <a:cubicBezTo>
                    <a:pt x="339090" y="405130"/>
                    <a:pt x="267970" y="487680"/>
                    <a:pt x="234950" y="563880"/>
                  </a:cubicBezTo>
                  <a:cubicBezTo>
                    <a:pt x="204470" y="629920"/>
                    <a:pt x="199390" y="697230"/>
                    <a:pt x="186690" y="767080"/>
                  </a:cubicBezTo>
                  <a:cubicBezTo>
                    <a:pt x="171450" y="840740"/>
                    <a:pt x="157480" y="929640"/>
                    <a:pt x="153670" y="994410"/>
                  </a:cubicBezTo>
                  <a:cubicBezTo>
                    <a:pt x="149860" y="1043940"/>
                    <a:pt x="158750" y="1097280"/>
                    <a:pt x="152400" y="1123950"/>
                  </a:cubicBezTo>
                  <a:cubicBezTo>
                    <a:pt x="149860" y="1136650"/>
                    <a:pt x="139700" y="1139190"/>
                    <a:pt x="139700" y="1150620"/>
                  </a:cubicBezTo>
                  <a:cubicBezTo>
                    <a:pt x="139700" y="1165860"/>
                    <a:pt x="168910" y="1193800"/>
                    <a:pt x="168910" y="1211580"/>
                  </a:cubicBezTo>
                  <a:cubicBezTo>
                    <a:pt x="170180" y="1228090"/>
                    <a:pt x="162560" y="1244600"/>
                    <a:pt x="152400" y="1256030"/>
                  </a:cubicBezTo>
                  <a:cubicBezTo>
                    <a:pt x="138430" y="1268730"/>
                    <a:pt x="107950" y="1281430"/>
                    <a:pt x="88900" y="1281430"/>
                  </a:cubicBezTo>
                  <a:cubicBezTo>
                    <a:pt x="72390" y="1281430"/>
                    <a:pt x="55880" y="1273810"/>
                    <a:pt x="45720" y="1262380"/>
                  </a:cubicBezTo>
                  <a:cubicBezTo>
                    <a:pt x="33020" y="1247140"/>
                    <a:pt x="22860" y="1215390"/>
                    <a:pt x="24130" y="1196340"/>
                  </a:cubicBezTo>
                  <a:cubicBezTo>
                    <a:pt x="25400" y="1181100"/>
                    <a:pt x="33020" y="1165860"/>
                    <a:pt x="45720" y="1155700"/>
                  </a:cubicBezTo>
                  <a:cubicBezTo>
                    <a:pt x="59690" y="1143000"/>
                    <a:pt x="91440" y="1132840"/>
                    <a:pt x="111760" y="1136650"/>
                  </a:cubicBezTo>
                  <a:cubicBezTo>
                    <a:pt x="130810" y="1141730"/>
                    <a:pt x="154940" y="1164590"/>
                    <a:pt x="163830" y="1181100"/>
                  </a:cubicBezTo>
                  <a:cubicBezTo>
                    <a:pt x="171450" y="1195070"/>
                    <a:pt x="170180" y="1214120"/>
                    <a:pt x="166370" y="1228090"/>
                  </a:cubicBezTo>
                  <a:cubicBezTo>
                    <a:pt x="162560" y="1242060"/>
                    <a:pt x="153670" y="1258570"/>
                    <a:pt x="140970" y="1266190"/>
                  </a:cubicBezTo>
                  <a:cubicBezTo>
                    <a:pt x="124460" y="1276350"/>
                    <a:pt x="88900" y="1280160"/>
                    <a:pt x="72390" y="1277620"/>
                  </a:cubicBezTo>
                  <a:cubicBezTo>
                    <a:pt x="63500" y="1276350"/>
                    <a:pt x="58420" y="1275080"/>
                    <a:pt x="52070" y="1267460"/>
                  </a:cubicBezTo>
                  <a:cubicBezTo>
                    <a:pt x="35560" y="1247140"/>
                    <a:pt x="13970" y="1172210"/>
                    <a:pt x="6350" y="1123950"/>
                  </a:cubicBezTo>
                  <a:cubicBezTo>
                    <a:pt x="0" y="1076960"/>
                    <a:pt x="6350" y="1033780"/>
                    <a:pt x="10160" y="981710"/>
                  </a:cubicBezTo>
                  <a:cubicBezTo>
                    <a:pt x="16510" y="916940"/>
                    <a:pt x="27940" y="834390"/>
                    <a:pt x="41910" y="763270"/>
                  </a:cubicBezTo>
                  <a:cubicBezTo>
                    <a:pt x="55880" y="692150"/>
                    <a:pt x="68580" y="623570"/>
                    <a:pt x="96520" y="554990"/>
                  </a:cubicBezTo>
                  <a:cubicBezTo>
                    <a:pt x="128270" y="480060"/>
                    <a:pt x="172720" y="403860"/>
                    <a:pt x="223520" y="332740"/>
                  </a:cubicBezTo>
                  <a:cubicBezTo>
                    <a:pt x="276860" y="256540"/>
                    <a:pt x="359410" y="170180"/>
                    <a:pt x="415290" y="114300"/>
                  </a:cubicBezTo>
                  <a:cubicBezTo>
                    <a:pt x="454660" y="74930"/>
                    <a:pt x="494030" y="38100"/>
                    <a:pt x="523240" y="19050"/>
                  </a:cubicBezTo>
                  <a:cubicBezTo>
                    <a:pt x="539750" y="8890"/>
                    <a:pt x="551180" y="1270"/>
                    <a:pt x="565150" y="0"/>
                  </a:cubicBezTo>
                  <a:cubicBezTo>
                    <a:pt x="580390" y="0"/>
                    <a:pt x="598170" y="3810"/>
                    <a:pt x="609600" y="13970"/>
                  </a:cubicBezTo>
                  <a:cubicBezTo>
                    <a:pt x="622300" y="25400"/>
                    <a:pt x="635000" y="52070"/>
                    <a:pt x="635000" y="69850"/>
                  </a:cubicBezTo>
                  <a:cubicBezTo>
                    <a:pt x="635000" y="85090"/>
                    <a:pt x="615950" y="111760"/>
                    <a:pt x="615950" y="111760"/>
                  </a:cubicBezTo>
                </a:path>
              </a:pathLst>
            </a:custGeom>
            <a:solidFill>
              <a:srgbClr val="D1E6A2"/>
            </a:solidFill>
            <a:ln cap="sq">
              <a:noFill/>
              <a:prstDash val="solid"/>
              <a:miter/>
            </a:ln>
          </p:spPr>
        </p:sp>
      </p:grpSp>
      <p:grpSp>
        <p:nvGrpSpPr>
          <p:cNvPr name="Group 25" id="25"/>
          <p:cNvGrpSpPr/>
          <p:nvPr/>
        </p:nvGrpSpPr>
        <p:grpSpPr>
          <a:xfrm rot="0">
            <a:off x="17581604" y="1146670"/>
            <a:ext cx="185738" cy="174308"/>
            <a:chOff x="0" y="0"/>
            <a:chExt cx="247650" cy="232410"/>
          </a:xfrm>
        </p:grpSpPr>
        <p:sp>
          <p:nvSpPr>
            <p:cNvPr name="Freeform 26" id="26"/>
            <p:cNvSpPr/>
            <p:nvPr/>
          </p:nvSpPr>
          <p:spPr>
            <a:xfrm flipH="false" flipV="false" rot="0">
              <a:off x="48260" y="49530"/>
              <a:ext cx="149860" cy="133350"/>
            </a:xfrm>
            <a:custGeom>
              <a:avLst/>
              <a:gdLst/>
              <a:ahLst/>
              <a:cxnLst/>
              <a:rect r="r" b="b" t="t" l="l"/>
              <a:pathLst>
                <a:path h="133350" w="149860">
                  <a:moveTo>
                    <a:pt x="83820" y="1270"/>
                  </a:moveTo>
                  <a:cubicBezTo>
                    <a:pt x="134620" y="25400"/>
                    <a:pt x="148590" y="52070"/>
                    <a:pt x="147320" y="69850"/>
                  </a:cubicBezTo>
                  <a:cubicBezTo>
                    <a:pt x="147320" y="87630"/>
                    <a:pt x="132080" y="111760"/>
                    <a:pt x="116840" y="120650"/>
                  </a:cubicBezTo>
                  <a:cubicBezTo>
                    <a:pt x="101600" y="129540"/>
                    <a:pt x="73660" y="132080"/>
                    <a:pt x="57150" y="124460"/>
                  </a:cubicBezTo>
                  <a:cubicBezTo>
                    <a:pt x="40640" y="116840"/>
                    <a:pt x="22860" y="93980"/>
                    <a:pt x="20320" y="76200"/>
                  </a:cubicBezTo>
                  <a:cubicBezTo>
                    <a:pt x="17780" y="58420"/>
                    <a:pt x="26670" y="31750"/>
                    <a:pt x="39370" y="19050"/>
                  </a:cubicBezTo>
                  <a:cubicBezTo>
                    <a:pt x="52070" y="7620"/>
                    <a:pt x="80010" y="0"/>
                    <a:pt x="97790" y="3810"/>
                  </a:cubicBezTo>
                  <a:cubicBezTo>
                    <a:pt x="115570" y="7620"/>
                    <a:pt x="137160" y="25400"/>
                    <a:pt x="143510" y="41910"/>
                  </a:cubicBezTo>
                  <a:cubicBezTo>
                    <a:pt x="149860" y="58420"/>
                    <a:pt x="144780" y="87630"/>
                    <a:pt x="137160" y="101600"/>
                  </a:cubicBezTo>
                  <a:cubicBezTo>
                    <a:pt x="130810" y="114300"/>
                    <a:pt x="115570" y="121920"/>
                    <a:pt x="104140" y="127000"/>
                  </a:cubicBezTo>
                  <a:cubicBezTo>
                    <a:pt x="92710" y="130810"/>
                    <a:pt x="80010" y="133350"/>
                    <a:pt x="68580" y="132080"/>
                  </a:cubicBezTo>
                  <a:cubicBezTo>
                    <a:pt x="53340" y="130810"/>
                    <a:pt x="35560" y="125730"/>
                    <a:pt x="24130" y="115570"/>
                  </a:cubicBezTo>
                  <a:cubicBezTo>
                    <a:pt x="12700" y="106680"/>
                    <a:pt x="3810" y="88900"/>
                    <a:pt x="2540" y="74930"/>
                  </a:cubicBezTo>
                  <a:cubicBezTo>
                    <a:pt x="0" y="59690"/>
                    <a:pt x="5080" y="40640"/>
                    <a:pt x="12700" y="29210"/>
                  </a:cubicBezTo>
                  <a:cubicBezTo>
                    <a:pt x="21590" y="16510"/>
                    <a:pt x="50800" y="1270"/>
                    <a:pt x="50800" y="1270"/>
                  </a:cubicBezTo>
                </a:path>
              </a:pathLst>
            </a:custGeom>
            <a:solidFill>
              <a:srgbClr val="D1E6A2"/>
            </a:solidFill>
            <a:ln cap="sq">
              <a:noFill/>
              <a:prstDash val="solid"/>
              <a:miter/>
            </a:ln>
          </p:spPr>
        </p:sp>
      </p:grpSp>
      <p:grpSp>
        <p:nvGrpSpPr>
          <p:cNvPr name="Group 27" id="27"/>
          <p:cNvGrpSpPr/>
          <p:nvPr/>
        </p:nvGrpSpPr>
        <p:grpSpPr>
          <a:xfrm rot="0">
            <a:off x="14555512" y="5510776"/>
            <a:ext cx="1522095" cy="179070"/>
            <a:chOff x="0" y="0"/>
            <a:chExt cx="2029460" cy="238760"/>
          </a:xfrm>
        </p:grpSpPr>
        <p:sp>
          <p:nvSpPr>
            <p:cNvPr name="Freeform 28" id="28"/>
            <p:cNvSpPr/>
            <p:nvPr/>
          </p:nvSpPr>
          <p:spPr>
            <a:xfrm flipH="false" flipV="false" rot="0">
              <a:off x="49530" y="49530"/>
              <a:ext cx="1930400" cy="181610"/>
            </a:xfrm>
            <a:custGeom>
              <a:avLst/>
              <a:gdLst/>
              <a:ahLst/>
              <a:cxnLst/>
              <a:rect r="r" b="b" t="t" l="l"/>
              <a:pathLst>
                <a:path h="181610" w="1930400">
                  <a:moveTo>
                    <a:pt x="64770" y="6350"/>
                  </a:moveTo>
                  <a:cubicBezTo>
                    <a:pt x="1894840" y="8890"/>
                    <a:pt x="1906270" y="15240"/>
                    <a:pt x="1916430" y="30480"/>
                  </a:cubicBezTo>
                  <a:cubicBezTo>
                    <a:pt x="1927860" y="46990"/>
                    <a:pt x="1930400" y="77470"/>
                    <a:pt x="1924050" y="93980"/>
                  </a:cubicBezTo>
                  <a:cubicBezTo>
                    <a:pt x="1916430" y="111760"/>
                    <a:pt x="1893570" y="132080"/>
                    <a:pt x="1875790" y="135890"/>
                  </a:cubicBezTo>
                  <a:cubicBezTo>
                    <a:pt x="1856740" y="139700"/>
                    <a:pt x="1827530" y="132080"/>
                    <a:pt x="1813560" y="119380"/>
                  </a:cubicBezTo>
                  <a:cubicBezTo>
                    <a:pt x="1799590" y="105410"/>
                    <a:pt x="1790700" y="76200"/>
                    <a:pt x="1793240" y="58420"/>
                  </a:cubicBezTo>
                  <a:cubicBezTo>
                    <a:pt x="1795780" y="39370"/>
                    <a:pt x="1814830" y="15240"/>
                    <a:pt x="1831340" y="7620"/>
                  </a:cubicBezTo>
                  <a:cubicBezTo>
                    <a:pt x="1849120" y="0"/>
                    <a:pt x="1879600" y="1270"/>
                    <a:pt x="1896110" y="11430"/>
                  </a:cubicBezTo>
                  <a:cubicBezTo>
                    <a:pt x="1911350" y="20320"/>
                    <a:pt x="1926590" y="48260"/>
                    <a:pt x="1929130" y="66040"/>
                  </a:cubicBezTo>
                  <a:cubicBezTo>
                    <a:pt x="1930400" y="80010"/>
                    <a:pt x="1926590" y="96520"/>
                    <a:pt x="1916430" y="107950"/>
                  </a:cubicBezTo>
                  <a:cubicBezTo>
                    <a:pt x="1906270" y="121920"/>
                    <a:pt x="1894840" y="129540"/>
                    <a:pt x="1860550" y="137160"/>
                  </a:cubicBezTo>
                  <a:cubicBezTo>
                    <a:pt x="1681480" y="181610"/>
                    <a:pt x="223520" y="162560"/>
                    <a:pt x="64770" y="133350"/>
                  </a:cubicBezTo>
                  <a:cubicBezTo>
                    <a:pt x="39370" y="128270"/>
                    <a:pt x="33020" y="125730"/>
                    <a:pt x="22860" y="116840"/>
                  </a:cubicBezTo>
                  <a:cubicBezTo>
                    <a:pt x="11430" y="107950"/>
                    <a:pt x="2540" y="91440"/>
                    <a:pt x="1270" y="77470"/>
                  </a:cubicBezTo>
                  <a:cubicBezTo>
                    <a:pt x="0" y="59690"/>
                    <a:pt x="10160" y="33020"/>
                    <a:pt x="22860" y="21590"/>
                  </a:cubicBezTo>
                  <a:cubicBezTo>
                    <a:pt x="33020" y="11430"/>
                    <a:pt x="64770" y="6350"/>
                    <a:pt x="64770" y="6350"/>
                  </a:cubicBezTo>
                </a:path>
              </a:pathLst>
            </a:custGeom>
            <a:solidFill>
              <a:srgbClr val="D1E6A2"/>
            </a:solidFill>
            <a:ln cap="sq">
              <a:noFill/>
              <a:prstDash val="solid"/>
              <a:miter/>
            </a:ln>
          </p:spPr>
        </p:sp>
      </p:grpSp>
      <p:grpSp>
        <p:nvGrpSpPr>
          <p:cNvPr name="Group 29" id="29"/>
          <p:cNvGrpSpPr/>
          <p:nvPr/>
        </p:nvGrpSpPr>
        <p:grpSpPr>
          <a:xfrm rot="0">
            <a:off x="16053794" y="5502203"/>
            <a:ext cx="165735" cy="166688"/>
            <a:chOff x="0" y="0"/>
            <a:chExt cx="220980" cy="222250"/>
          </a:xfrm>
        </p:grpSpPr>
        <p:sp>
          <p:nvSpPr>
            <p:cNvPr name="Freeform 30" id="30"/>
            <p:cNvSpPr/>
            <p:nvPr/>
          </p:nvSpPr>
          <p:spPr>
            <a:xfrm flipH="false" flipV="false" rot="0">
              <a:off x="45720" y="50800"/>
              <a:ext cx="123190" cy="125730"/>
            </a:xfrm>
            <a:custGeom>
              <a:avLst/>
              <a:gdLst/>
              <a:ahLst/>
              <a:cxnLst/>
              <a:rect r="r" b="b" t="t" l="l"/>
              <a:pathLst>
                <a:path h="125730" w="123190">
                  <a:moveTo>
                    <a:pt x="123190" y="44450"/>
                  </a:moveTo>
                  <a:cubicBezTo>
                    <a:pt x="106680" y="111760"/>
                    <a:pt x="99060" y="118110"/>
                    <a:pt x="88900" y="120650"/>
                  </a:cubicBezTo>
                  <a:cubicBezTo>
                    <a:pt x="73660" y="125730"/>
                    <a:pt x="43180" y="123190"/>
                    <a:pt x="29210" y="116840"/>
                  </a:cubicBezTo>
                  <a:cubicBezTo>
                    <a:pt x="19050" y="113030"/>
                    <a:pt x="12700" y="105410"/>
                    <a:pt x="7620" y="96520"/>
                  </a:cubicBezTo>
                  <a:cubicBezTo>
                    <a:pt x="2540" y="81280"/>
                    <a:pt x="0" y="52070"/>
                    <a:pt x="5080" y="36830"/>
                  </a:cubicBezTo>
                  <a:cubicBezTo>
                    <a:pt x="7620" y="26670"/>
                    <a:pt x="15240" y="19050"/>
                    <a:pt x="22860" y="12700"/>
                  </a:cubicBezTo>
                  <a:cubicBezTo>
                    <a:pt x="31750" y="7620"/>
                    <a:pt x="40640" y="1270"/>
                    <a:pt x="50800" y="0"/>
                  </a:cubicBezTo>
                  <a:cubicBezTo>
                    <a:pt x="66040" y="0"/>
                    <a:pt x="107950" y="17780"/>
                    <a:pt x="107950" y="17780"/>
                  </a:cubicBezTo>
                </a:path>
              </a:pathLst>
            </a:custGeom>
            <a:solidFill>
              <a:srgbClr val="D1E6A2"/>
            </a:solidFill>
            <a:ln cap="sq">
              <a:noFill/>
              <a:prstDash val="solid"/>
              <a:miter/>
            </a:ln>
          </p:spPr>
        </p:sp>
      </p:grpSp>
      <p:grpSp>
        <p:nvGrpSpPr>
          <p:cNvPr name="Group 31" id="31"/>
          <p:cNvGrpSpPr/>
          <p:nvPr/>
        </p:nvGrpSpPr>
        <p:grpSpPr>
          <a:xfrm rot="0">
            <a:off x="17242514" y="4174418"/>
            <a:ext cx="678180" cy="727710"/>
            <a:chOff x="0" y="0"/>
            <a:chExt cx="904240" cy="970280"/>
          </a:xfrm>
        </p:grpSpPr>
        <p:sp>
          <p:nvSpPr>
            <p:cNvPr name="Freeform 32" id="32"/>
            <p:cNvSpPr/>
            <p:nvPr/>
          </p:nvSpPr>
          <p:spPr>
            <a:xfrm flipH="false" flipV="false" rot="0">
              <a:off x="49530" y="46990"/>
              <a:ext cx="808990" cy="875030"/>
            </a:xfrm>
            <a:custGeom>
              <a:avLst/>
              <a:gdLst/>
              <a:ahLst/>
              <a:cxnLst/>
              <a:rect r="r" b="b" t="t" l="l"/>
              <a:pathLst>
                <a:path h="875030" w="808990">
                  <a:moveTo>
                    <a:pt x="683260" y="834390"/>
                  </a:moveTo>
                  <a:cubicBezTo>
                    <a:pt x="422910" y="349250"/>
                    <a:pt x="379730" y="288290"/>
                    <a:pt x="323850" y="245110"/>
                  </a:cubicBezTo>
                  <a:cubicBezTo>
                    <a:pt x="274320" y="207010"/>
                    <a:pt x="213360" y="184150"/>
                    <a:pt x="162560" y="166370"/>
                  </a:cubicBezTo>
                  <a:cubicBezTo>
                    <a:pt x="120650" y="151130"/>
                    <a:pt x="71120" y="153670"/>
                    <a:pt x="44450" y="139700"/>
                  </a:cubicBezTo>
                  <a:cubicBezTo>
                    <a:pt x="27940" y="130810"/>
                    <a:pt x="17780" y="120650"/>
                    <a:pt x="10160" y="107950"/>
                  </a:cubicBezTo>
                  <a:cubicBezTo>
                    <a:pt x="3810" y="95250"/>
                    <a:pt x="0" y="77470"/>
                    <a:pt x="2540" y="63500"/>
                  </a:cubicBezTo>
                  <a:cubicBezTo>
                    <a:pt x="5080" y="48260"/>
                    <a:pt x="11430" y="31750"/>
                    <a:pt x="24130" y="21590"/>
                  </a:cubicBezTo>
                  <a:cubicBezTo>
                    <a:pt x="38100" y="10160"/>
                    <a:pt x="69850" y="1270"/>
                    <a:pt x="88900" y="3810"/>
                  </a:cubicBezTo>
                  <a:cubicBezTo>
                    <a:pt x="104140" y="5080"/>
                    <a:pt x="119380" y="15240"/>
                    <a:pt x="128270" y="26670"/>
                  </a:cubicBezTo>
                  <a:cubicBezTo>
                    <a:pt x="138430" y="38100"/>
                    <a:pt x="146050" y="53340"/>
                    <a:pt x="146050" y="69850"/>
                  </a:cubicBezTo>
                  <a:cubicBezTo>
                    <a:pt x="146050" y="87630"/>
                    <a:pt x="133350" y="118110"/>
                    <a:pt x="118110" y="130810"/>
                  </a:cubicBezTo>
                  <a:cubicBezTo>
                    <a:pt x="102870" y="143510"/>
                    <a:pt x="69850" y="147320"/>
                    <a:pt x="52070" y="142240"/>
                  </a:cubicBezTo>
                  <a:cubicBezTo>
                    <a:pt x="36830" y="138430"/>
                    <a:pt x="22860" y="127000"/>
                    <a:pt x="15240" y="115570"/>
                  </a:cubicBezTo>
                  <a:cubicBezTo>
                    <a:pt x="6350" y="102870"/>
                    <a:pt x="0" y="86360"/>
                    <a:pt x="1270" y="71120"/>
                  </a:cubicBezTo>
                  <a:cubicBezTo>
                    <a:pt x="3810" y="52070"/>
                    <a:pt x="17780" y="24130"/>
                    <a:pt x="35560" y="12700"/>
                  </a:cubicBezTo>
                  <a:cubicBezTo>
                    <a:pt x="57150" y="0"/>
                    <a:pt x="95250" y="3810"/>
                    <a:pt x="124460" y="6350"/>
                  </a:cubicBezTo>
                  <a:cubicBezTo>
                    <a:pt x="158750" y="10160"/>
                    <a:pt x="189230" y="20320"/>
                    <a:pt x="227330" y="38100"/>
                  </a:cubicBezTo>
                  <a:cubicBezTo>
                    <a:pt x="284480" y="62230"/>
                    <a:pt x="368300" y="100330"/>
                    <a:pt x="430530" y="154940"/>
                  </a:cubicBezTo>
                  <a:cubicBezTo>
                    <a:pt x="505460" y="218440"/>
                    <a:pt x="598170" y="346710"/>
                    <a:pt x="631190" y="411480"/>
                  </a:cubicBezTo>
                  <a:cubicBezTo>
                    <a:pt x="647700" y="444500"/>
                    <a:pt x="640080" y="458470"/>
                    <a:pt x="654050" y="492760"/>
                  </a:cubicBezTo>
                  <a:cubicBezTo>
                    <a:pt x="680720" y="561340"/>
                    <a:pt x="791210" y="721360"/>
                    <a:pt x="803910" y="782320"/>
                  </a:cubicBezTo>
                  <a:cubicBezTo>
                    <a:pt x="808990" y="808990"/>
                    <a:pt x="806450" y="828040"/>
                    <a:pt x="798830" y="843280"/>
                  </a:cubicBezTo>
                  <a:cubicBezTo>
                    <a:pt x="791210" y="855980"/>
                    <a:pt x="775970" y="867410"/>
                    <a:pt x="762000" y="871220"/>
                  </a:cubicBezTo>
                  <a:cubicBezTo>
                    <a:pt x="748030" y="875030"/>
                    <a:pt x="728980" y="873760"/>
                    <a:pt x="715010" y="867410"/>
                  </a:cubicBezTo>
                  <a:cubicBezTo>
                    <a:pt x="702310" y="861060"/>
                    <a:pt x="683260" y="834390"/>
                    <a:pt x="683260" y="834390"/>
                  </a:cubicBezTo>
                </a:path>
              </a:pathLst>
            </a:custGeom>
            <a:solidFill>
              <a:srgbClr val="D1E6A2"/>
            </a:solidFill>
            <a:ln cap="sq">
              <a:noFill/>
              <a:prstDash val="solid"/>
              <a:miter/>
            </a:ln>
          </p:spPr>
        </p:sp>
      </p:grpSp>
      <p:grpSp>
        <p:nvGrpSpPr>
          <p:cNvPr name="Group 33" id="33"/>
          <p:cNvGrpSpPr/>
          <p:nvPr/>
        </p:nvGrpSpPr>
        <p:grpSpPr>
          <a:xfrm rot="0">
            <a:off x="17763532" y="4890698"/>
            <a:ext cx="171450" cy="166688"/>
            <a:chOff x="0" y="0"/>
            <a:chExt cx="228600" cy="222250"/>
          </a:xfrm>
        </p:grpSpPr>
        <p:sp>
          <p:nvSpPr>
            <p:cNvPr name="Freeform 34" id="34"/>
            <p:cNvSpPr/>
            <p:nvPr/>
          </p:nvSpPr>
          <p:spPr>
            <a:xfrm flipH="false" flipV="false" rot="0">
              <a:off x="50800" y="49530"/>
              <a:ext cx="124460" cy="128270"/>
            </a:xfrm>
            <a:custGeom>
              <a:avLst/>
              <a:gdLst/>
              <a:ahLst/>
              <a:cxnLst/>
              <a:rect r="r" b="b" t="t" l="l"/>
              <a:pathLst>
                <a:path h="128270" w="124460">
                  <a:moveTo>
                    <a:pt x="124460" y="44450"/>
                  </a:moveTo>
                  <a:cubicBezTo>
                    <a:pt x="121920" y="88900"/>
                    <a:pt x="105410" y="114300"/>
                    <a:pt x="90170" y="120650"/>
                  </a:cubicBezTo>
                  <a:cubicBezTo>
                    <a:pt x="73660" y="128270"/>
                    <a:pt x="44450" y="124460"/>
                    <a:pt x="30480" y="118110"/>
                  </a:cubicBezTo>
                  <a:cubicBezTo>
                    <a:pt x="20320" y="113030"/>
                    <a:pt x="13970" y="104140"/>
                    <a:pt x="8890" y="96520"/>
                  </a:cubicBezTo>
                  <a:cubicBezTo>
                    <a:pt x="3810" y="87630"/>
                    <a:pt x="0" y="78740"/>
                    <a:pt x="0" y="67310"/>
                  </a:cubicBezTo>
                  <a:cubicBezTo>
                    <a:pt x="1270" y="52070"/>
                    <a:pt x="13970" y="24130"/>
                    <a:pt x="24130" y="12700"/>
                  </a:cubicBezTo>
                  <a:cubicBezTo>
                    <a:pt x="31750" y="5080"/>
                    <a:pt x="41910" y="1270"/>
                    <a:pt x="52070" y="1270"/>
                  </a:cubicBezTo>
                  <a:cubicBezTo>
                    <a:pt x="67310" y="0"/>
                    <a:pt x="109220" y="19050"/>
                    <a:pt x="109220" y="19050"/>
                  </a:cubicBezTo>
                </a:path>
              </a:pathLst>
            </a:custGeom>
            <a:solidFill>
              <a:srgbClr val="D1E6A2"/>
            </a:solidFill>
            <a:ln cap="sq">
              <a:noFill/>
              <a:prstDash val="solid"/>
              <a:miter/>
            </a:ln>
          </p:spPr>
        </p:sp>
      </p:grpSp>
      <p:grpSp>
        <p:nvGrpSpPr>
          <p:cNvPr name="Group 35" id="35"/>
          <p:cNvGrpSpPr/>
          <p:nvPr/>
        </p:nvGrpSpPr>
        <p:grpSpPr>
          <a:xfrm rot="0">
            <a:off x="5899785" y="2798445"/>
            <a:ext cx="169545" cy="171450"/>
            <a:chOff x="0" y="0"/>
            <a:chExt cx="226060" cy="228600"/>
          </a:xfrm>
        </p:grpSpPr>
        <p:sp>
          <p:nvSpPr>
            <p:cNvPr name="Freeform 36" id="36"/>
            <p:cNvSpPr/>
            <p:nvPr/>
          </p:nvSpPr>
          <p:spPr>
            <a:xfrm flipH="false" flipV="false" rot="0">
              <a:off x="49530" y="49530"/>
              <a:ext cx="124460" cy="129540"/>
            </a:xfrm>
            <a:custGeom>
              <a:avLst/>
              <a:gdLst/>
              <a:ahLst/>
              <a:cxnLst/>
              <a:rect r="r" b="b" t="t" l="l"/>
              <a:pathLst>
                <a:path h="129540" w="124460">
                  <a:moveTo>
                    <a:pt x="124460" y="44450"/>
                  </a:moveTo>
                  <a:cubicBezTo>
                    <a:pt x="109220" y="111760"/>
                    <a:pt x="99060" y="118110"/>
                    <a:pt x="90170" y="121920"/>
                  </a:cubicBezTo>
                  <a:cubicBezTo>
                    <a:pt x="81280" y="125730"/>
                    <a:pt x="71120" y="129540"/>
                    <a:pt x="60960" y="127000"/>
                  </a:cubicBezTo>
                  <a:cubicBezTo>
                    <a:pt x="45720" y="124460"/>
                    <a:pt x="19050" y="109220"/>
                    <a:pt x="10160" y="96520"/>
                  </a:cubicBezTo>
                  <a:cubicBezTo>
                    <a:pt x="3810" y="87630"/>
                    <a:pt x="0" y="78740"/>
                    <a:pt x="1270" y="67310"/>
                  </a:cubicBezTo>
                  <a:cubicBezTo>
                    <a:pt x="2540" y="52070"/>
                    <a:pt x="13970" y="24130"/>
                    <a:pt x="25400" y="13970"/>
                  </a:cubicBezTo>
                  <a:cubicBezTo>
                    <a:pt x="33020" y="6350"/>
                    <a:pt x="41910" y="2540"/>
                    <a:pt x="53340" y="1270"/>
                  </a:cubicBezTo>
                  <a:cubicBezTo>
                    <a:pt x="68580" y="0"/>
                    <a:pt x="109220" y="19050"/>
                    <a:pt x="109220" y="19050"/>
                  </a:cubicBezTo>
                </a:path>
              </a:pathLst>
            </a:custGeom>
            <a:solidFill>
              <a:srgbClr val="EAF8CA"/>
            </a:solidFill>
            <a:ln cap="sq">
              <a:noFill/>
              <a:prstDash val="solid"/>
              <a:miter/>
            </a:ln>
          </p:spPr>
        </p:sp>
      </p:grpSp>
      <p:grpSp>
        <p:nvGrpSpPr>
          <p:cNvPr name="Group 37" id="37"/>
          <p:cNvGrpSpPr/>
          <p:nvPr/>
        </p:nvGrpSpPr>
        <p:grpSpPr>
          <a:xfrm rot="0">
            <a:off x="8545830" y="3074670"/>
            <a:ext cx="178117" cy="743902"/>
            <a:chOff x="0" y="0"/>
            <a:chExt cx="237490" cy="991870"/>
          </a:xfrm>
        </p:grpSpPr>
        <p:sp>
          <p:nvSpPr>
            <p:cNvPr name="Freeform 38" id="38"/>
            <p:cNvSpPr/>
            <p:nvPr/>
          </p:nvSpPr>
          <p:spPr>
            <a:xfrm flipH="false" flipV="false" rot="0">
              <a:off x="24130" y="48260"/>
              <a:ext cx="165100" cy="892810"/>
            </a:xfrm>
            <a:custGeom>
              <a:avLst/>
              <a:gdLst/>
              <a:ahLst/>
              <a:cxnLst/>
              <a:rect r="r" b="b" t="t" l="l"/>
              <a:pathLst>
                <a:path h="892810" w="165100">
                  <a:moveTo>
                    <a:pt x="160020" y="66040"/>
                  </a:moveTo>
                  <a:cubicBezTo>
                    <a:pt x="153670" y="866140"/>
                    <a:pt x="146050" y="872490"/>
                    <a:pt x="134620" y="880110"/>
                  </a:cubicBezTo>
                  <a:cubicBezTo>
                    <a:pt x="123190" y="887730"/>
                    <a:pt x="106680" y="892810"/>
                    <a:pt x="91440" y="891540"/>
                  </a:cubicBezTo>
                  <a:cubicBezTo>
                    <a:pt x="73660" y="889000"/>
                    <a:pt x="46990" y="872490"/>
                    <a:pt x="36830" y="858520"/>
                  </a:cubicBezTo>
                  <a:cubicBezTo>
                    <a:pt x="27940" y="845820"/>
                    <a:pt x="24130" y="829310"/>
                    <a:pt x="27940" y="815340"/>
                  </a:cubicBezTo>
                  <a:cubicBezTo>
                    <a:pt x="30480" y="797560"/>
                    <a:pt x="48260" y="772160"/>
                    <a:pt x="63500" y="762000"/>
                  </a:cubicBezTo>
                  <a:cubicBezTo>
                    <a:pt x="76200" y="754380"/>
                    <a:pt x="92710" y="753110"/>
                    <a:pt x="106680" y="755650"/>
                  </a:cubicBezTo>
                  <a:cubicBezTo>
                    <a:pt x="120650" y="756920"/>
                    <a:pt x="135890" y="764540"/>
                    <a:pt x="146050" y="775970"/>
                  </a:cubicBezTo>
                  <a:cubicBezTo>
                    <a:pt x="156210" y="789940"/>
                    <a:pt x="165100" y="820420"/>
                    <a:pt x="162560" y="838200"/>
                  </a:cubicBezTo>
                  <a:cubicBezTo>
                    <a:pt x="161290" y="852170"/>
                    <a:pt x="151130" y="866140"/>
                    <a:pt x="139700" y="875030"/>
                  </a:cubicBezTo>
                  <a:cubicBezTo>
                    <a:pt x="129540" y="883920"/>
                    <a:pt x="113030" y="890270"/>
                    <a:pt x="99060" y="891540"/>
                  </a:cubicBezTo>
                  <a:cubicBezTo>
                    <a:pt x="85090" y="892810"/>
                    <a:pt x="68580" y="889000"/>
                    <a:pt x="57150" y="880110"/>
                  </a:cubicBezTo>
                  <a:cubicBezTo>
                    <a:pt x="43180" y="868680"/>
                    <a:pt x="34290" y="854710"/>
                    <a:pt x="26670" y="822960"/>
                  </a:cubicBezTo>
                  <a:cubicBezTo>
                    <a:pt x="0" y="713740"/>
                    <a:pt x="5080" y="142240"/>
                    <a:pt x="33020" y="50800"/>
                  </a:cubicBezTo>
                  <a:cubicBezTo>
                    <a:pt x="40640" y="27940"/>
                    <a:pt x="46990" y="20320"/>
                    <a:pt x="59690" y="12700"/>
                  </a:cubicBezTo>
                  <a:cubicBezTo>
                    <a:pt x="71120" y="5080"/>
                    <a:pt x="88900" y="0"/>
                    <a:pt x="102870" y="2540"/>
                  </a:cubicBezTo>
                  <a:cubicBezTo>
                    <a:pt x="116840" y="3810"/>
                    <a:pt x="134620" y="12700"/>
                    <a:pt x="143510" y="22860"/>
                  </a:cubicBezTo>
                  <a:cubicBezTo>
                    <a:pt x="152400" y="34290"/>
                    <a:pt x="160020" y="66040"/>
                    <a:pt x="160020" y="66040"/>
                  </a:cubicBezTo>
                </a:path>
              </a:pathLst>
            </a:custGeom>
            <a:solidFill>
              <a:srgbClr val="EAF8CA"/>
            </a:solidFill>
            <a:ln cap="sq">
              <a:noFill/>
              <a:prstDash val="solid"/>
              <a:miter/>
            </a:ln>
          </p:spPr>
        </p:sp>
      </p:grpSp>
      <p:grpSp>
        <p:nvGrpSpPr>
          <p:cNvPr name="Group 39" id="39"/>
          <p:cNvGrpSpPr/>
          <p:nvPr/>
        </p:nvGrpSpPr>
        <p:grpSpPr>
          <a:xfrm rot="0">
            <a:off x="8564880" y="3817620"/>
            <a:ext cx="169545" cy="171450"/>
            <a:chOff x="0" y="0"/>
            <a:chExt cx="226060" cy="228600"/>
          </a:xfrm>
        </p:grpSpPr>
        <p:sp>
          <p:nvSpPr>
            <p:cNvPr name="Freeform 40" id="40"/>
            <p:cNvSpPr/>
            <p:nvPr/>
          </p:nvSpPr>
          <p:spPr>
            <a:xfrm flipH="false" flipV="false" rot="0">
              <a:off x="49530" y="50800"/>
              <a:ext cx="124460" cy="128270"/>
            </a:xfrm>
            <a:custGeom>
              <a:avLst/>
              <a:gdLst/>
              <a:ahLst/>
              <a:cxnLst/>
              <a:rect r="r" b="b" t="t" l="l"/>
              <a:pathLst>
                <a:path h="128270" w="124460">
                  <a:moveTo>
                    <a:pt x="124460" y="44450"/>
                  </a:moveTo>
                  <a:cubicBezTo>
                    <a:pt x="107950" y="111760"/>
                    <a:pt x="99060" y="116840"/>
                    <a:pt x="90170" y="120650"/>
                  </a:cubicBezTo>
                  <a:cubicBezTo>
                    <a:pt x="81280" y="124460"/>
                    <a:pt x="71120" y="128270"/>
                    <a:pt x="60960" y="125730"/>
                  </a:cubicBezTo>
                  <a:cubicBezTo>
                    <a:pt x="45720" y="123190"/>
                    <a:pt x="19050" y="107950"/>
                    <a:pt x="10160" y="95250"/>
                  </a:cubicBezTo>
                  <a:cubicBezTo>
                    <a:pt x="2540" y="86360"/>
                    <a:pt x="0" y="77470"/>
                    <a:pt x="1270" y="66040"/>
                  </a:cubicBezTo>
                  <a:cubicBezTo>
                    <a:pt x="1270" y="50800"/>
                    <a:pt x="13970" y="24130"/>
                    <a:pt x="25400" y="12700"/>
                  </a:cubicBezTo>
                  <a:cubicBezTo>
                    <a:pt x="33020" y="5080"/>
                    <a:pt x="41910" y="1270"/>
                    <a:pt x="53340" y="0"/>
                  </a:cubicBezTo>
                  <a:cubicBezTo>
                    <a:pt x="68580" y="0"/>
                    <a:pt x="109220" y="17780"/>
                    <a:pt x="109220" y="17780"/>
                  </a:cubicBezTo>
                </a:path>
              </a:pathLst>
            </a:custGeom>
            <a:solidFill>
              <a:srgbClr val="EAF8CA"/>
            </a:solidFill>
            <a:ln cap="sq">
              <a:noFill/>
              <a:prstDash val="solid"/>
              <a:miter/>
            </a:ln>
          </p:spPr>
        </p:sp>
      </p:grpSp>
      <p:grpSp>
        <p:nvGrpSpPr>
          <p:cNvPr name="Group 41" id="41"/>
          <p:cNvGrpSpPr/>
          <p:nvPr/>
        </p:nvGrpSpPr>
        <p:grpSpPr>
          <a:xfrm rot="0">
            <a:off x="6436042" y="7017068"/>
            <a:ext cx="182880" cy="1438275"/>
            <a:chOff x="0" y="0"/>
            <a:chExt cx="243840" cy="1917700"/>
          </a:xfrm>
        </p:grpSpPr>
        <p:sp>
          <p:nvSpPr>
            <p:cNvPr name="Freeform 42" id="42"/>
            <p:cNvSpPr/>
            <p:nvPr/>
          </p:nvSpPr>
          <p:spPr>
            <a:xfrm flipH="false" flipV="false" rot="0">
              <a:off x="7620" y="49530"/>
              <a:ext cx="186690" cy="1819910"/>
            </a:xfrm>
            <a:custGeom>
              <a:avLst/>
              <a:gdLst/>
              <a:ahLst/>
              <a:cxnLst/>
              <a:rect r="r" b="b" t="t" l="l"/>
              <a:pathLst>
                <a:path h="1819910" w="186690">
                  <a:moveTo>
                    <a:pt x="177800" y="64770"/>
                  </a:moveTo>
                  <a:cubicBezTo>
                    <a:pt x="176530" y="1780540"/>
                    <a:pt x="170180" y="1794510"/>
                    <a:pt x="153670" y="1804670"/>
                  </a:cubicBezTo>
                  <a:cubicBezTo>
                    <a:pt x="137160" y="1816100"/>
                    <a:pt x="105410" y="1819910"/>
                    <a:pt x="87630" y="1812290"/>
                  </a:cubicBezTo>
                  <a:cubicBezTo>
                    <a:pt x="68580" y="1804670"/>
                    <a:pt x="48260" y="1780540"/>
                    <a:pt x="44450" y="1761490"/>
                  </a:cubicBezTo>
                  <a:cubicBezTo>
                    <a:pt x="40640" y="1742440"/>
                    <a:pt x="48260" y="1711960"/>
                    <a:pt x="62230" y="1696720"/>
                  </a:cubicBezTo>
                  <a:cubicBezTo>
                    <a:pt x="74930" y="1682750"/>
                    <a:pt x="105410" y="1672590"/>
                    <a:pt x="124460" y="1676400"/>
                  </a:cubicBezTo>
                  <a:cubicBezTo>
                    <a:pt x="144780" y="1678940"/>
                    <a:pt x="170180" y="1697990"/>
                    <a:pt x="177800" y="1715770"/>
                  </a:cubicBezTo>
                  <a:cubicBezTo>
                    <a:pt x="186690" y="1733550"/>
                    <a:pt x="184150" y="1766570"/>
                    <a:pt x="173990" y="1783080"/>
                  </a:cubicBezTo>
                  <a:cubicBezTo>
                    <a:pt x="163830" y="1799590"/>
                    <a:pt x="135890" y="1814830"/>
                    <a:pt x="116840" y="1817370"/>
                  </a:cubicBezTo>
                  <a:cubicBezTo>
                    <a:pt x="102870" y="1818640"/>
                    <a:pt x="85090" y="1814830"/>
                    <a:pt x="73660" y="1804670"/>
                  </a:cubicBezTo>
                  <a:cubicBezTo>
                    <a:pt x="59690" y="1793240"/>
                    <a:pt x="50800" y="1780540"/>
                    <a:pt x="43180" y="1746250"/>
                  </a:cubicBezTo>
                  <a:cubicBezTo>
                    <a:pt x="0" y="1570990"/>
                    <a:pt x="21590" y="217170"/>
                    <a:pt x="49530" y="64770"/>
                  </a:cubicBezTo>
                  <a:cubicBezTo>
                    <a:pt x="54610" y="39370"/>
                    <a:pt x="57150" y="33020"/>
                    <a:pt x="66040" y="21590"/>
                  </a:cubicBezTo>
                  <a:cubicBezTo>
                    <a:pt x="74930" y="11430"/>
                    <a:pt x="91440" y="2540"/>
                    <a:pt x="105410" y="1270"/>
                  </a:cubicBezTo>
                  <a:cubicBezTo>
                    <a:pt x="123190" y="0"/>
                    <a:pt x="149860" y="10160"/>
                    <a:pt x="161290" y="21590"/>
                  </a:cubicBezTo>
                  <a:cubicBezTo>
                    <a:pt x="171450" y="33020"/>
                    <a:pt x="177800" y="64770"/>
                    <a:pt x="177800" y="64770"/>
                  </a:cubicBezTo>
                </a:path>
              </a:pathLst>
            </a:custGeom>
            <a:solidFill>
              <a:srgbClr val="EAF8CA"/>
            </a:solidFill>
            <a:ln cap="sq">
              <a:noFill/>
              <a:prstDash val="solid"/>
              <a:miter/>
            </a:ln>
          </p:spPr>
        </p:sp>
      </p:grpSp>
      <p:grpSp>
        <p:nvGrpSpPr>
          <p:cNvPr name="Group 43" id="43"/>
          <p:cNvGrpSpPr/>
          <p:nvPr/>
        </p:nvGrpSpPr>
        <p:grpSpPr>
          <a:xfrm rot="0">
            <a:off x="6420803" y="8499157"/>
            <a:ext cx="165735" cy="166688"/>
            <a:chOff x="0" y="0"/>
            <a:chExt cx="220980" cy="222250"/>
          </a:xfrm>
        </p:grpSpPr>
        <p:sp>
          <p:nvSpPr>
            <p:cNvPr name="Freeform 44" id="44"/>
            <p:cNvSpPr/>
            <p:nvPr/>
          </p:nvSpPr>
          <p:spPr>
            <a:xfrm flipH="false" flipV="false" rot="0">
              <a:off x="46990" y="49530"/>
              <a:ext cx="121920" cy="127000"/>
            </a:xfrm>
            <a:custGeom>
              <a:avLst/>
              <a:gdLst/>
              <a:ahLst/>
              <a:cxnLst/>
              <a:rect r="r" b="b" t="t" l="l"/>
              <a:pathLst>
                <a:path h="127000" w="121920">
                  <a:moveTo>
                    <a:pt x="121920" y="44450"/>
                  </a:moveTo>
                  <a:cubicBezTo>
                    <a:pt x="106680" y="113030"/>
                    <a:pt x="99060" y="118110"/>
                    <a:pt x="87630" y="121920"/>
                  </a:cubicBezTo>
                  <a:cubicBezTo>
                    <a:pt x="73660" y="127000"/>
                    <a:pt x="43180" y="124460"/>
                    <a:pt x="29210" y="118110"/>
                  </a:cubicBezTo>
                  <a:cubicBezTo>
                    <a:pt x="19050" y="114300"/>
                    <a:pt x="12700" y="106680"/>
                    <a:pt x="7620" y="96520"/>
                  </a:cubicBezTo>
                  <a:cubicBezTo>
                    <a:pt x="1270" y="82550"/>
                    <a:pt x="0" y="52070"/>
                    <a:pt x="3810" y="38100"/>
                  </a:cubicBezTo>
                  <a:cubicBezTo>
                    <a:pt x="7620" y="27940"/>
                    <a:pt x="15240" y="20320"/>
                    <a:pt x="22860" y="13970"/>
                  </a:cubicBezTo>
                  <a:cubicBezTo>
                    <a:pt x="30480" y="7620"/>
                    <a:pt x="39370" y="2540"/>
                    <a:pt x="50800" y="1270"/>
                  </a:cubicBezTo>
                  <a:cubicBezTo>
                    <a:pt x="66040" y="0"/>
                    <a:pt x="106680" y="19050"/>
                    <a:pt x="106680" y="19050"/>
                  </a:cubicBezTo>
                </a:path>
              </a:pathLst>
            </a:custGeom>
            <a:solidFill>
              <a:srgbClr val="EAF8CA"/>
            </a:solidFill>
            <a:ln cap="sq">
              <a:noFill/>
              <a:prstDash val="solid"/>
              <a:miter/>
            </a:ln>
          </p:spPr>
        </p:sp>
      </p:grpSp>
      <p:grpSp>
        <p:nvGrpSpPr>
          <p:cNvPr name="Group 45" id="45"/>
          <p:cNvGrpSpPr/>
          <p:nvPr/>
        </p:nvGrpSpPr>
        <p:grpSpPr>
          <a:xfrm rot="0">
            <a:off x="8856345" y="8954452"/>
            <a:ext cx="378142" cy="652462"/>
            <a:chOff x="0" y="0"/>
            <a:chExt cx="504190" cy="869950"/>
          </a:xfrm>
        </p:grpSpPr>
        <p:sp>
          <p:nvSpPr>
            <p:cNvPr name="Freeform 46" id="46"/>
            <p:cNvSpPr/>
            <p:nvPr/>
          </p:nvSpPr>
          <p:spPr>
            <a:xfrm flipH="false" flipV="false" rot="0">
              <a:off x="49530" y="49530"/>
              <a:ext cx="398780" cy="770890"/>
            </a:xfrm>
            <a:custGeom>
              <a:avLst/>
              <a:gdLst/>
              <a:ahLst/>
              <a:cxnLst/>
              <a:rect r="r" b="b" t="t" l="l"/>
              <a:pathLst>
                <a:path h="770890" w="398780">
                  <a:moveTo>
                    <a:pt x="398780" y="66040"/>
                  </a:moveTo>
                  <a:cubicBezTo>
                    <a:pt x="394970" y="584200"/>
                    <a:pt x="388620" y="604520"/>
                    <a:pt x="368300" y="632460"/>
                  </a:cubicBezTo>
                  <a:cubicBezTo>
                    <a:pt x="345440" y="665480"/>
                    <a:pt x="303530" y="698500"/>
                    <a:pt x="262890" y="720090"/>
                  </a:cubicBezTo>
                  <a:cubicBezTo>
                    <a:pt x="220980" y="744220"/>
                    <a:pt x="162560" y="764540"/>
                    <a:pt x="119380" y="768350"/>
                  </a:cubicBezTo>
                  <a:cubicBezTo>
                    <a:pt x="86360" y="770890"/>
                    <a:pt x="50800" y="770890"/>
                    <a:pt x="30480" y="755650"/>
                  </a:cubicBezTo>
                  <a:cubicBezTo>
                    <a:pt x="12700" y="742950"/>
                    <a:pt x="1270" y="713740"/>
                    <a:pt x="1270" y="694690"/>
                  </a:cubicBezTo>
                  <a:cubicBezTo>
                    <a:pt x="0" y="679450"/>
                    <a:pt x="7620" y="662940"/>
                    <a:pt x="16510" y="651510"/>
                  </a:cubicBezTo>
                  <a:cubicBezTo>
                    <a:pt x="26670" y="640080"/>
                    <a:pt x="40640" y="629920"/>
                    <a:pt x="55880" y="627380"/>
                  </a:cubicBezTo>
                  <a:cubicBezTo>
                    <a:pt x="74930" y="624840"/>
                    <a:pt x="106680" y="631190"/>
                    <a:pt x="121920" y="643890"/>
                  </a:cubicBezTo>
                  <a:cubicBezTo>
                    <a:pt x="137160" y="657860"/>
                    <a:pt x="147320" y="688340"/>
                    <a:pt x="144780" y="707390"/>
                  </a:cubicBezTo>
                  <a:cubicBezTo>
                    <a:pt x="142240" y="727710"/>
                    <a:pt x="120650" y="753110"/>
                    <a:pt x="105410" y="762000"/>
                  </a:cubicBezTo>
                  <a:cubicBezTo>
                    <a:pt x="91440" y="770890"/>
                    <a:pt x="73660" y="770890"/>
                    <a:pt x="58420" y="768350"/>
                  </a:cubicBezTo>
                  <a:cubicBezTo>
                    <a:pt x="44450" y="765810"/>
                    <a:pt x="29210" y="756920"/>
                    <a:pt x="19050" y="745490"/>
                  </a:cubicBezTo>
                  <a:cubicBezTo>
                    <a:pt x="8890" y="734060"/>
                    <a:pt x="2540" y="717550"/>
                    <a:pt x="1270" y="702310"/>
                  </a:cubicBezTo>
                  <a:cubicBezTo>
                    <a:pt x="0" y="688340"/>
                    <a:pt x="5080" y="670560"/>
                    <a:pt x="12700" y="657860"/>
                  </a:cubicBezTo>
                  <a:cubicBezTo>
                    <a:pt x="20320" y="646430"/>
                    <a:pt x="34290" y="635000"/>
                    <a:pt x="48260" y="629920"/>
                  </a:cubicBezTo>
                  <a:cubicBezTo>
                    <a:pt x="67310" y="623570"/>
                    <a:pt x="91440" y="633730"/>
                    <a:pt x="115570" y="629920"/>
                  </a:cubicBezTo>
                  <a:cubicBezTo>
                    <a:pt x="144780" y="624840"/>
                    <a:pt x="182880" y="614680"/>
                    <a:pt x="208280" y="596900"/>
                  </a:cubicBezTo>
                  <a:cubicBezTo>
                    <a:pt x="231140" y="581660"/>
                    <a:pt x="251460" y="567690"/>
                    <a:pt x="265430" y="532130"/>
                  </a:cubicBezTo>
                  <a:cubicBezTo>
                    <a:pt x="297180" y="448310"/>
                    <a:pt x="248920" y="119380"/>
                    <a:pt x="270510" y="50800"/>
                  </a:cubicBezTo>
                  <a:cubicBezTo>
                    <a:pt x="278130" y="29210"/>
                    <a:pt x="285750" y="20320"/>
                    <a:pt x="297180" y="12700"/>
                  </a:cubicBezTo>
                  <a:cubicBezTo>
                    <a:pt x="308610" y="3810"/>
                    <a:pt x="327660" y="0"/>
                    <a:pt x="341630" y="1270"/>
                  </a:cubicBezTo>
                  <a:cubicBezTo>
                    <a:pt x="355600" y="2540"/>
                    <a:pt x="373380" y="11430"/>
                    <a:pt x="382270" y="22860"/>
                  </a:cubicBezTo>
                  <a:cubicBezTo>
                    <a:pt x="392430" y="33020"/>
                    <a:pt x="398780" y="66040"/>
                    <a:pt x="398780" y="66040"/>
                  </a:cubicBezTo>
                </a:path>
              </a:pathLst>
            </a:custGeom>
            <a:solidFill>
              <a:srgbClr val="EAF8CA"/>
            </a:solidFill>
            <a:ln cap="sq">
              <a:noFill/>
              <a:prstDash val="solid"/>
              <a:miter/>
            </a:ln>
          </p:spPr>
        </p:sp>
      </p:grpSp>
      <p:grpSp>
        <p:nvGrpSpPr>
          <p:cNvPr name="Group 47" id="47"/>
          <p:cNvGrpSpPr/>
          <p:nvPr/>
        </p:nvGrpSpPr>
        <p:grpSpPr>
          <a:xfrm rot="0">
            <a:off x="9093518" y="8791575"/>
            <a:ext cx="165735" cy="166688"/>
            <a:chOff x="0" y="0"/>
            <a:chExt cx="220980" cy="222250"/>
          </a:xfrm>
        </p:grpSpPr>
        <p:sp>
          <p:nvSpPr>
            <p:cNvPr name="Freeform 48" id="48"/>
            <p:cNvSpPr/>
            <p:nvPr/>
          </p:nvSpPr>
          <p:spPr>
            <a:xfrm flipH="false" flipV="false" rot="0">
              <a:off x="45720" y="49530"/>
              <a:ext cx="123190" cy="125730"/>
            </a:xfrm>
            <a:custGeom>
              <a:avLst/>
              <a:gdLst/>
              <a:ahLst/>
              <a:cxnLst/>
              <a:rect r="r" b="b" t="t" l="l"/>
              <a:pathLst>
                <a:path h="125730" w="123190">
                  <a:moveTo>
                    <a:pt x="123190" y="44450"/>
                  </a:moveTo>
                  <a:cubicBezTo>
                    <a:pt x="106680" y="111760"/>
                    <a:pt x="99060" y="118110"/>
                    <a:pt x="88900" y="121920"/>
                  </a:cubicBezTo>
                  <a:cubicBezTo>
                    <a:pt x="73660" y="125730"/>
                    <a:pt x="44450" y="124460"/>
                    <a:pt x="30480" y="118110"/>
                  </a:cubicBezTo>
                  <a:cubicBezTo>
                    <a:pt x="20320" y="113030"/>
                    <a:pt x="12700" y="106680"/>
                    <a:pt x="8890" y="96520"/>
                  </a:cubicBezTo>
                  <a:cubicBezTo>
                    <a:pt x="2540" y="82550"/>
                    <a:pt x="0" y="52070"/>
                    <a:pt x="5080" y="36830"/>
                  </a:cubicBezTo>
                  <a:cubicBezTo>
                    <a:pt x="7620" y="26670"/>
                    <a:pt x="16510" y="19050"/>
                    <a:pt x="24130" y="13970"/>
                  </a:cubicBezTo>
                  <a:cubicBezTo>
                    <a:pt x="31750" y="7620"/>
                    <a:pt x="40640" y="1270"/>
                    <a:pt x="50800" y="1270"/>
                  </a:cubicBezTo>
                  <a:cubicBezTo>
                    <a:pt x="67310" y="0"/>
                    <a:pt x="107950" y="19050"/>
                    <a:pt x="107950" y="19050"/>
                  </a:cubicBezTo>
                </a:path>
              </a:pathLst>
            </a:custGeom>
            <a:solidFill>
              <a:srgbClr val="EAF8CA"/>
            </a:solidFill>
            <a:ln cap="sq">
              <a:noFill/>
              <a:prstDash val="solid"/>
              <a:miter/>
            </a:ln>
          </p:spPr>
        </p:sp>
      </p:grpSp>
      <p:grpSp>
        <p:nvGrpSpPr>
          <p:cNvPr name="Group 49" id="49"/>
          <p:cNvGrpSpPr/>
          <p:nvPr/>
        </p:nvGrpSpPr>
        <p:grpSpPr>
          <a:xfrm rot="0">
            <a:off x="13223557" y="7740968"/>
            <a:ext cx="181928" cy="1329690"/>
            <a:chOff x="0" y="0"/>
            <a:chExt cx="242570" cy="1772920"/>
          </a:xfrm>
        </p:grpSpPr>
        <p:sp>
          <p:nvSpPr>
            <p:cNvPr name="Freeform 50" id="50"/>
            <p:cNvSpPr/>
            <p:nvPr/>
          </p:nvSpPr>
          <p:spPr>
            <a:xfrm flipH="false" flipV="false" rot="0">
              <a:off x="10160" y="49530"/>
              <a:ext cx="182880" cy="1673860"/>
            </a:xfrm>
            <a:custGeom>
              <a:avLst/>
              <a:gdLst/>
              <a:ahLst/>
              <a:cxnLst/>
              <a:rect r="r" b="b" t="t" l="l"/>
              <a:pathLst>
                <a:path h="1673860" w="182880">
                  <a:moveTo>
                    <a:pt x="173990" y="63500"/>
                  </a:moveTo>
                  <a:cubicBezTo>
                    <a:pt x="172720" y="1635760"/>
                    <a:pt x="166370" y="1648460"/>
                    <a:pt x="149860" y="1659890"/>
                  </a:cubicBezTo>
                  <a:cubicBezTo>
                    <a:pt x="134620" y="1670050"/>
                    <a:pt x="102870" y="1673860"/>
                    <a:pt x="85090" y="1666240"/>
                  </a:cubicBezTo>
                  <a:cubicBezTo>
                    <a:pt x="67310" y="1659890"/>
                    <a:pt x="46990" y="1635760"/>
                    <a:pt x="41910" y="1616710"/>
                  </a:cubicBezTo>
                  <a:cubicBezTo>
                    <a:pt x="38100" y="1597660"/>
                    <a:pt x="46990" y="1567180"/>
                    <a:pt x="59690" y="1553210"/>
                  </a:cubicBezTo>
                  <a:cubicBezTo>
                    <a:pt x="73660" y="1539240"/>
                    <a:pt x="102870" y="1529080"/>
                    <a:pt x="121920" y="1531620"/>
                  </a:cubicBezTo>
                  <a:cubicBezTo>
                    <a:pt x="140970" y="1535430"/>
                    <a:pt x="166370" y="1554480"/>
                    <a:pt x="175260" y="1572260"/>
                  </a:cubicBezTo>
                  <a:cubicBezTo>
                    <a:pt x="182880" y="1590040"/>
                    <a:pt x="181610" y="1620520"/>
                    <a:pt x="171450" y="1638300"/>
                  </a:cubicBezTo>
                  <a:cubicBezTo>
                    <a:pt x="161290" y="1654810"/>
                    <a:pt x="133350" y="1668780"/>
                    <a:pt x="114300" y="1671320"/>
                  </a:cubicBezTo>
                  <a:cubicBezTo>
                    <a:pt x="100330" y="1673860"/>
                    <a:pt x="83820" y="1668780"/>
                    <a:pt x="71120" y="1659890"/>
                  </a:cubicBezTo>
                  <a:cubicBezTo>
                    <a:pt x="57150" y="1648460"/>
                    <a:pt x="49530" y="1635760"/>
                    <a:pt x="40640" y="1601470"/>
                  </a:cubicBezTo>
                  <a:cubicBezTo>
                    <a:pt x="0" y="1436370"/>
                    <a:pt x="20320" y="208280"/>
                    <a:pt x="46990" y="63500"/>
                  </a:cubicBezTo>
                  <a:cubicBezTo>
                    <a:pt x="52070" y="39370"/>
                    <a:pt x="54610" y="31750"/>
                    <a:pt x="63500" y="21590"/>
                  </a:cubicBezTo>
                  <a:cubicBezTo>
                    <a:pt x="72390" y="11430"/>
                    <a:pt x="88900" y="1270"/>
                    <a:pt x="102870" y="1270"/>
                  </a:cubicBezTo>
                  <a:cubicBezTo>
                    <a:pt x="120650" y="0"/>
                    <a:pt x="146050" y="10160"/>
                    <a:pt x="158750" y="21590"/>
                  </a:cubicBezTo>
                  <a:cubicBezTo>
                    <a:pt x="168910" y="31750"/>
                    <a:pt x="173990" y="63500"/>
                    <a:pt x="173990" y="63500"/>
                  </a:cubicBezTo>
                </a:path>
              </a:pathLst>
            </a:custGeom>
            <a:solidFill>
              <a:srgbClr val="EAF8CA"/>
            </a:solidFill>
            <a:ln cap="sq">
              <a:noFill/>
              <a:prstDash val="solid"/>
              <a:miter/>
            </a:ln>
          </p:spPr>
        </p:sp>
      </p:grpSp>
      <p:grpSp>
        <p:nvGrpSpPr>
          <p:cNvPr name="Group 51" id="51"/>
          <p:cNvGrpSpPr/>
          <p:nvPr/>
        </p:nvGrpSpPr>
        <p:grpSpPr>
          <a:xfrm rot="0">
            <a:off x="13201650" y="9100185"/>
            <a:ext cx="165735" cy="166688"/>
            <a:chOff x="0" y="0"/>
            <a:chExt cx="220980" cy="222250"/>
          </a:xfrm>
        </p:grpSpPr>
        <p:sp>
          <p:nvSpPr>
            <p:cNvPr name="Freeform 52" id="52"/>
            <p:cNvSpPr/>
            <p:nvPr/>
          </p:nvSpPr>
          <p:spPr>
            <a:xfrm flipH="false" flipV="false" rot="0">
              <a:off x="46990" y="49530"/>
              <a:ext cx="123190" cy="125730"/>
            </a:xfrm>
            <a:custGeom>
              <a:avLst/>
              <a:gdLst/>
              <a:ahLst/>
              <a:cxnLst/>
              <a:rect r="r" b="b" t="t" l="l"/>
              <a:pathLst>
                <a:path h="125730" w="123190">
                  <a:moveTo>
                    <a:pt x="123190" y="44450"/>
                  </a:moveTo>
                  <a:cubicBezTo>
                    <a:pt x="106680" y="113030"/>
                    <a:pt x="99060" y="118110"/>
                    <a:pt x="87630" y="121920"/>
                  </a:cubicBezTo>
                  <a:cubicBezTo>
                    <a:pt x="73660" y="125730"/>
                    <a:pt x="43180" y="124460"/>
                    <a:pt x="29210" y="118110"/>
                  </a:cubicBezTo>
                  <a:cubicBezTo>
                    <a:pt x="19050" y="113030"/>
                    <a:pt x="12700" y="106680"/>
                    <a:pt x="7620" y="96520"/>
                  </a:cubicBezTo>
                  <a:cubicBezTo>
                    <a:pt x="1270" y="82550"/>
                    <a:pt x="0" y="52070"/>
                    <a:pt x="3810" y="38100"/>
                  </a:cubicBezTo>
                  <a:cubicBezTo>
                    <a:pt x="7620" y="26670"/>
                    <a:pt x="15240" y="20320"/>
                    <a:pt x="22860" y="13970"/>
                  </a:cubicBezTo>
                  <a:cubicBezTo>
                    <a:pt x="30480" y="7620"/>
                    <a:pt x="39370" y="2540"/>
                    <a:pt x="50800" y="1270"/>
                  </a:cubicBezTo>
                  <a:cubicBezTo>
                    <a:pt x="66040" y="0"/>
                    <a:pt x="106680" y="19050"/>
                    <a:pt x="106680" y="19050"/>
                  </a:cubicBezTo>
                </a:path>
              </a:pathLst>
            </a:custGeom>
            <a:solidFill>
              <a:srgbClr val="EAF8CA"/>
            </a:solidFill>
            <a:ln cap="sq">
              <a:noFill/>
              <a:prstDash val="solid"/>
              <a:miter/>
            </a:ln>
          </p:spPr>
        </p:sp>
      </p:grpSp>
      <p:grpSp>
        <p:nvGrpSpPr>
          <p:cNvPr name="Group 53" id="53"/>
          <p:cNvGrpSpPr/>
          <p:nvPr/>
        </p:nvGrpSpPr>
        <p:grpSpPr>
          <a:xfrm rot="0">
            <a:off x="15351802" y="6488993"/>
            <a:ext cx="765810" cy="593407"/>
            <a:chOff x="0" y="0"/>
            <a:chExt cx="1021080" cy="791210"/>
          </a:xfrm>
        </p:grpSpPr>
        <p:sp>
          <p:nvSpPr>
            <p:cNvPr name="Freeform 54" id="54"/>
            <p:cNvSpPr/>
            <p:nvPr/>
          </p:nvSpPr>
          <p:spPr>
            <a:xfrm flipH="false" flipV="false" rot="0">
              <a:off x="49530" y="53340"/>
              <a:ext cx="932180" cy="688340"/>
            </a:xfrm>
            <a:custGeom>
              <a:avLst/>
              <a:gdLst/>
              <a:ahLst/>
              <a:cxnLst/>
              <a:rect r="r" b="b" t="t" l="l"/>
              <a:pathLst>
                <a:path h="688340" w="932180">
                  <a:moveTo>
                    <a:pt x="66040" y="0"/>
                  </a:moveTo>
                  <a:cubicBezTo>
                    <a:pt x="505460" y="0"/>
                    <a:pt x="521970" y="1270"/>
                    <a:pt x="558800" y="10160"/>
                  </a:cubicBezTo>
                  <a:cubicBezTo>
                    <a:pt x="605790" y="20320"/>
                    <a:pt x="679450" y="41910"/>
                    <a:pt x="721360" y="59690"/>
                  </a:cubicBezTo>
                  <a:cubicBezTo>
                    <a:pt x="749300" y="72390"/>
                    <a:pt x="764540" y="78740"/>
                    <a:pt x="787400" y="97790"/>
                  </a:cubicBezTo>
                  <a:cubicBezTo>
                    <a:pt x="817880" y="124460"/>
                    <a:pt x="859790" y="168910"/>
                    <a:pt x="880110" y="212090"/>
                  </a:cubicBezTo>
                  <a:cubicBezTo>
                    <a:pt x="899160" y="255270"/>
                    <a:pt x="900430" y="300990"/>
                    <a:pt x="906780" y="358140"/>
                  </a:cubicBezTo>
                  <a:cubicBezTo>
                    <a:pt x="915670" y="435610"/>
                    <a:pt x="932180" y="586740"/>
                    <a:pt x="918210" y="635000"/>
                  </a:cubicBezTo>
                  <a:cubicBezTo>
                    <a:pt x="911860" y="655320"/>
                    <a:pt x="902970" y="664210"/>
                    <a:pt x="891540" y="673100"/>
                  </a:cubicBezTo>
                  <a:cubicBezTo>
                    <a:pt x="878840" y="681990"/>
                    <a:pt x="862330" y="687070"/>
                    <a:pt x="847090" y="687070"/>
                  </a:cubicBezTo>
                  <a:cubicBezTo>
                    <a:pt x="833120" y="687070"/>
                    <a:pt x="815340" y="680720"/>
                    <a:pt x="803910" y="671830"/>
                  </a:cubicBezTo>
                  <a:cubicBezTo>
                    <a:pt x="792480" y="661670"/>
                    <a:pt x="782320" y="647700"/>
                    <a:pt x="779780" y="632460"/>
                  </a:cubicBezTo>
                  <a:cubicBezTo>
                    <a:pt x="775970" y="614680"/>
                    <a:pt x="782320" y="581660"/>
                    <a:pt x="795020" y="567690"/>
                  </a:cubicBezTo>
                  <a:cubicBezTo>
                    <a:pt x="807720" y="552450"/>
                    <a:pt x="839470" y="542290"/>
                    <a:pt x="858520" y="543560"/>
                  </a:cubicBezTo>
                  <a:cubicBezTo>
                    <a:pt x="873760" y="544830"/>
                    <a:pt x="889000" y="553720"/>
                    <a:pt x="899160" y="563880"/>
                  </a:cubicBezTo>
                  <a:cubicBezTo>
                    <a:pt x="909320" y="574040"/>
                    <a:pt x="919480" y="589280"/>
                    <a:pt x="919480" y="604520"/>
                  </a:cubicBezTo>
                  <a:cubicBezTo>
                    <a:pt x="920750" y="623570"/>
                    <a:pt x="910590" y="654050"/>
                    <a:pt x="896620" y="668020"/>
                  </a:cubicBezTo>
                  <a:cubicBezTo>
                    <a:pt x="886460" y="679450"/>
                    <a:pt x="869950" y="685800"/>
                    <a:pt x="854710" y="687070"/>
                  </a:cubicBezTo>
                  <a:cubicBezTo>
                    <a:pt x="840740" y="688340"/>
                    <a:pt x="822960" y="683260"/>
                    <a:pt x="810260" y="675640"/>
                  </a:cubicBezTo>
                  <a:cubicBezTo>
                    <a:pt x="798830" y="668020"/>
                    <a:pt x="788670" y="659130"/>
                    <a:pt x="781050" y="640080"/>
                  </a:cubicBezTo>
                  <a:cubicBezTo>
                    <a:pt x="763270" y="593090"/>
                    <a:pt x="770890" y="441960"/>
                    <a:pt x="762000" y="367030"/>
                  </a:cubicBezTo>
                  <a:cubicBezTo>
                    <a:pt x="754380" y="313690"/>
                    <a:pt x="756920" y="262890"/>
                    <a:pt x="736600" y="231140"/>
                  </a:cubicBezTo>
                  <a:cubicBezTo>
                    <a:pt x="720090" y="208280"/>
                    <a:pt x="695960" y="199390"/>
                    <a:pt x="668020" y="185420"/>
                  </a:cubicBezTo>
                  <a:cubicBezTo>
                    <a:pt x="632460" y="168910"/>
                    <a:pt x="594360" y="154940"/>
                    <a:pt x="534670" y="144780"/>
                  </a:cubicBezTo>
                  <a:cubicBezTo>
                    <a:pt x="424180" y="127000"/>
                    <a:pt x="120650" y="152400"/>
                    <a:pt x="50800" y="129540"/>
                  </a:cubicBezTo>
                  <a:cubicBezTo>
                    <a:pt x="29210" y="121920"/>
                    <a:pt x="20320" y="114300"/>
                    <a:pt x="12700" y="102870"/>
                  </a:cubicBezTo>
                  <a:cubicBezTo>
                    <a:pt x="5080" y="91440"/>
                    <a:pt x="0" y="72390"/>
                    <a:pt x="1270" y="58420"/>
                  </a:cubicBezTo>
                  <a:cubicBezTo>
                    <a:pt x="3810" y="43180"/>
                    <a:pt x="12700" y="26670"/>
                    <a:pt x="22860" y="16510"/>
                  </a:cubicBezTo>
                  <a:cubicBezTo>
                    <a:pt x="34290" y="7620"/>
                    <a:pt x="66040" y="0"/>
                    <a:pt x="66040" y="0"/>
                  </a:cubicBezTo>
                </a:path>
              </a:pathLst>
            </a:custGeom>
            <a:solidFill>
              <a:srgbClr val="EAF8CA"/>
            </a:solidFill>
            <a:ln cap="sq">
              <a:noFill/>
              <a:prstDash val="solid"/>
              <a:miter/>
            </a:ln>
          </p:spPr>
        </p:sp>
      </p:grpSp>
      <p:grpSp>
        <p:nvGrpSpPr>
          <p:cNvPr name="Group 55" id="55"/>
          <p:cNvGrpSpPr/>
          <p:nvPr/>
        </p:nvGrpSpPr>
        <p:grpSpPr>
          <a:xfrm rot="0">
            <a:off x="15944257" y="7080496"/>
            <a:ext cx="165735" cy="166688"/>
            <a:chOff x="0" y="0"/>
            <a:chExt cx="220980" cy="222250"/>
          </a:xfrm>
        </p:grpSpPr>
        <p:sp>
          <p:nvSpPr>
            <p:cNvPr name="Freeform 56" id="56"/>
            <p:cNvSpPr/>
            <p:nvPr/>
          </p:nvSpPr>
          <p:spPr>
            <a:xfrm flipH="false" flipV="false" rot="0">
              <a:off x="45720" y="49530"/>
              <a:ext cx="123190" cy="125730"/>
            </a:xfrm>
            <a:custGeom>
              <a:avLst/>
              <a:gdLst/>
              <a:ahLst/>
              <a:cxnLst/>
              <a:rect r="r" b="b" t="t" l="l"/>
              <a:pathLst>
                <a:path h="125730" w="123190">
                  <a:moveTo>
                    <a:pt x="123190" y="44450"/>
                  </a:moveTo>
                  <a:cubicBezTo>
                    <a:pt x="106680" y="111760"/>
                    <a:pt x="99060" y="118110"/>
                    <a:pt x="88900" y="121920"/>
                  </a:cubicBezTo>
                  <a:cubicBezTo>
                    <a:pt x="73660" y="125730"/>
                    <a:pt x="44450" y="124460"/>
                    <a:pt x="30480" y="118110"/>
                  </a:cubicBezTo>
                  <a:cubicBezTo>
                    <a:pt x="20320" y="113030"/>
                    <a:pt x="12700" y="106680"/>
                    <a:pt x="8890" y="96520"/>
                  </a:cubicBezTo>
                  <a:cubicBezTo>
                    <a:pt x="2540" y="82550"/>
                    <a:pt x="0" y="52070"/>
                    <a:pt x="5080" y="36830"/>
                  </a:cubicBezTo>
                  <a:cubicBezTo>
                    <a:pt x="7620" y="26670"/>
                    <a:pt x="15240" y="19050"/>
                    <a:pt x="24130" y="13970"/>
                  </a:cubicBezTo>
                  <a:cubicBezTo>
                    <a:pt x="31750" y="7620"/>
                    <a:pt x="40640" y="1270"/>
                    <a:pt x="50800" y="1270"/>
                  </a:cubicBezTo>
                  <a:cubicBezTo>
                    <a:pt x="66040" y="0"/>
                    <a:pt x="107950" y="19050"/>
                    <a:pt x="107950" y="19050"/>
                  </a:cubicBezTo>
                </a:path>
              </a:pathLst>
            </a:custGeom>
            <a:solidFill>
              <a:srgbClr val="EAF8CA"/>
            </a:solidFill>
            <a:ln cap="sq">
              <a:noFill/>
              <a:prstDash val="solid"/>
              <a:miter/>
            </a:ln>
          </p:spPr>
        </p:sp>
      </p:grpSp>
      <p:sp>
        <p:nvSpPr>
          <p:cNvPr name="Freeform 57" id="57"/>
          <p:cNvSpPr/>
          <p:nvPr/>
        </p:nvSpPr>
        <p:spPr>
          <a:xfrm flipH="false" flipV="false" rot="0">
            <a:off x="13926870" y="6949961"/>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8" id="58"/>
          <p:cNvSpPr/>
          <p:nvPr/>
        </p:nvSpPr>
        <p:spPr>
          <a:xfrm flipH="false" flipV="false" rot="0">
            <a:off x="-847436" y="9100185"/>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9" id="59"/>
          <p:cNvGrpSpPr/>
          <p:nvPr/>
        </p:nvGrpSpPr>
        <p:grpSpPr>
          <a:xfrm rot="0">
            <a:off x="796359" y="301964"/>
            <a:ext cx="12262416" cy="905762"/>
            <a:chOff x="0" y="0"/>
            <a:chExt cx="3229607" cy="238555"/>
          </a:xfrm>
        </p:grpSpPr>
        <p:sp>
          <p:nvSpPr>
            <p:cNvPr name="Freeform 60" id="60"/>
            <p:cNvSpPr/>
            <p:nvPr/>
          </p:nvSpPr>
          <p:spPr>
            <a:xfrm flipH="false" flipV="false" rot="0">
              <a:off x="0" y="0"/>
              <a:ext cx="3229608" cy="238555"/>
            </a:xfrm>
            <a:custGeom>
              <a:avLst/>
              <a:gdLst/>
              <a:ahLst/>
              <a:cxnLst/>
              <a:rect r="r" b="b" t="t" l="l"/>
              <a:pathLst>
                <a:path h="238555" w="3229608">
                  <a:moveTo>
                    <a:pt x="17678" y="0"/>
                  </a:moveTo>
                  <a:lnTo>
                    <a:pt x="3211930" y="0"/>
                  </a:lnTo>
                  <a:cubicBezTo>
                    <a:pt x="3216618" y="0"/>
                    <a:pt x="3221115" y="1862"/>
                    <a:pt x="3224430" y="5178"/>
                  </a:cubicBezTo>
                  <a:cubicBezTo>
                    <a:pt x="3227745" y="8493"/>
                    <a:pt x="3229608" y="12989"/>
                    <a:pt x="3229608" y="17678"/>
                  </a:cubicBezTo>
                  <a:lnTo>
                    <a:pt x="3229608" y="220877"/>
                  </a:lnTo>
                  <a:cubicBezTo>
                    <a:pt x="3229608" y="225565"/>
                    <a:pt x="3227745" y="230062"/>
                    <a:pt x="3224430" y="233377"/>
                  </a:cubicBezTo>
                  <a:cubicBezTo>
                    <a:pt x="3221115" y="236692"/>
                    <a:pt x="3216618" y="238555"/>
                    <a:pt x="3211930" y="238555"/>
                  </a:cubicBezTo>
                  <a:lnTo>
                    <a:pt x="17678" y="238555"/>
                  </a:lnTo>
                  <a:cubicBezTo>
                    <a:pt x="12989" y="238555"/>
                    <a:pt x="8493" y="236692"/>
                    <a:pt x="5178" y="233377"/>
                  </a:cubicBezTo>
                  <a:cubicBezTo>
                    <a:pt x="1862" y="230062"/>
                    <a:pt x="0" y="225565"/>
                    <a:pt x="0" y="220877"/>
                  </a:cubicBezTo>
                  <a:lnTo>
                    <a:pt x="0" y="17678"/>
                  </a:lnTo>
                  <a:cubicBezTo>
                    <a:pt x="0" y="12989"/>
                    <a:pt x="1862" y="8493"/>
                    <a:pt x="5178" y="5178"/>
                  </a:cubicBezTo>
                  <a:cubicBezTo>
                    <a:pt x="8493" y="1862"/>
                    <a:pt x="12989" y="0"/>
                    <a:pt x="17678" y="0"/>
                  </a:cubicBezTo>
                  <a:close/>
                </a:path>
              </a:pathLst>
            </a:custGeom>
            <a:solidFill>
              <a:srgbClr val="EAF8CA"/>
            </a:solidFill>
          </p:spPr>
        </p:sp>
        <p:sp>
          <p:nvSpPr>
            <p:cNvPr name="TextBox 61" id="61"/>
            <p:cNvSpPr txBox="true"/>
            <p:nvPr/>
          </p:nvSpPr>
          <p:spPr>
            <a:xfrm>
              <a:off x="0" y="-38100"/>
              <a:ext cx="3229607" cy="276655"/>
            </a:xfrm>
            <a:prstGeom prst="rect">
              <a:avLst/>
            </a:prstGeom>
          </p:spPr>
          <p:txBody>
            <a:bodyPr anchor="ctr" rtlCol="false" tIns="50800" lIns="50800" bIns="50800" rIns="50800"/>
            <a:lstStyle/>
            <a:p>
              <a:pPr algn="ctr">
                <a:lnSpc>
                  <a:spcPts val="3499"/>
                </a:lnSpc>
              </a:pPr>
            </a:p>
          </p:txBody>
        </p:sp>
      </p:grpSp>
      <p:sp>
        <p:nvSpPr>
          <p:cNvPr name="Freeform 62" id="62"/>
          <p:cNvSpPr/>
          <p:nvPr/>
        </p:nvSpPr>
        <p:spPr>
          <a:xfrm flipH="false" flipV="false" rot="0">
            <a:off x="4618552" y="6949961"/>
            <a:ext cx="5233659" cy="1170687"/>
          </a:xfrm>
          <a:custGeom>
            <a:avLst/>
            <a:gdLst/>
            <a:ahLst/>
            <a:cxnLst/>
            <a:rect r="r" b="b" t="t" l="l"/>
            <a:pathLst>
              <a:path h="1170687" w="5233659">
                <a:moveTo>
                  <a:pt x="0" y="0"/>
                </a:moveTo>
                <a:lnTo>
                  <a:pt x="5233659" y="0"/>
                </a:lnTo>
                <a:lnTo>
                  <a:pt x="5233659" y="1170687"/>
                </a:lnTo>
                <a:lnTo>
                  <a:pt x="0" y="1170687"/>
                </a:lnTo>
                <a:lnTo>
                  <a:pt x="0" y="0"/>
                </a:lnTo>
                <a:close/>
              </a:path>
            </a:pathLst>
          </a:custGeom>
          <a:blipFill>
            <a:blip r:embed="rId7"/>
            <a:stretch>
              <a:fillRect l="0" t="0" r="0" b="0"/>
            </a:stretch>
          </a:blipFill>
        </p:spPr>
      </p:sp>
      <p:sp>
        <p:nvSpPr>
          <p:cNvPr name="Freeform 63" id="63"/>
          <p:cNvSpPr/>
          <p:nvPr/>
        </p:nvSpPr>
        <p:spPr>
          <a:xfrm flipH="false" flipV="false" rot="0">
            <a:off x="2998491" y="8298913"/>
            <a:ext cx="8473780" cy="985323"/>
          </a:xfrm>
          <a:custGeom>
            <a:avLst/>
            <a:gdLst/>
            <a:ahLst/>
            <a:cxnLst/>
            <a:rect r="r" b="b" t="t" l="l"/>
            <a:pathLst>
              <a:path h="985323" w="8473780">
                <a:moveTo>
                  <a:pt x="0" y="0"/>
                </a:moveTo>
                <a:lnTo>
                  <a:pt x="8473781" y="0"/>
                </a:lnTo>
                <a:lnTo>
                  <a:pt x="8473781" y="985324"/>
                </a:lnTo>
                <a:lnTo>
                  <a:pt x="0" y="985324"/>
                </a:lnTo>
                <a:lnTo>
                  <a:pt x="0" y="0"/>
                </a:lnTo>
                <a:close/>
              </a:path>
            </a:pathLst>
          </a:custGeom>
          <a:blipFill>
            <a:blip r:embed="rId8"/>
            <a:stretch>
              <a:fillRect l="0" t="0" r="0" b="0"/>
            </a:stretch>
          </a:blipFill>
        </p:spPr>
      </p:sp>
      <p:sp>
        <p:nvSpPr>
          <p:cNvPr name="TextBox 64" id="64"/>
          <p:cNvSpPr txBox="true"/>
          <p:nvPr/>
        </p:nvSpPr>
        <p:spPr>
          <a:xfrm rot="0">
            <a:off x="4618552" y="252758"/>
            <a:ext cx="5980979" cy="828556"/>
          </a:xfrm>
          <a:prstGeom prst="rect">
            <a:avLst/>
          </a:prstGeom>
        </p:spPr>
        <p:txBody>
          <a:bodyPr anchor="t" rtlCol="false" tIns="0" lIns="0" bIns="0" rIns="0">
            <a:spAutoFit/>
          </a:bodyPr>
          <a:lstStyle/>
          <a:p>
            <a:pPr algn="just">
              <a:lnSpc>
                <a:spcPts val="6831"/>
              </a:lnSpc>
            </a:pPr>
            <a:r>
              <a:rPr lang="en-US" sz="4879" b="true">
                <a:solidFill>
                  <a:srgbClr val="175C71"/>
                </a:solidFill>
                <a:latin typeface="TT Fors Bold"/>
                <a:ea typeface="TT Fors Bold"/>
                <a:cs typeface="TT Fors Bold"/>
                <a:sym typeface="TT Fors Bold"/>
              </a:rPr>
              <a:t>Cosine Similarity</a:t>
            </a:r>
          </a:p>
        </p:txBody>
      </p:sp>
      <p:sp>
        <p:nvSpPr>
          <p:cNvPr name="TextBox 65" id="65"/>
          <p:cNvSpPr txBox="true"/>
          <p:nvPr/>
        </p:nvSpPr>
        <p:spPr>
          <a:xfrm rot="0">
            <a:off x="1336002" y="1653667"/>
            <a:ext cx="11384096" cy="2040128"/>
          </a:xfrm>
          <a:prstGeom prst="rect">
            <a:avLst/>
          </a:prstGeom>
        </p:spPr>
        <p:txBody>
          <a:bodyPr anchor="t" rtlCol="false" tIns="0" lIns="0" bIns="0" rIns="0">
            <a:spAutoFit/>
          </a:bodyPr>
          <a:lstStyle/>
          <a:p>
            <a:pPr algn="l" marL="632588" indent="-316294" lvl="1">
              <a:lnSpc>
                <a:spcPts val="4102"/>
              </a:lnSpc>
              <a:buFont typeface="Arial"/>
              <a:buChar char="•"/>
            </a:pPr>
            <a:r>
              <a:rPr lang="en-US" b="true" sz="2930">
                <a:solidFill>
                  <a:srgbClr val="175C71"/>
                </a:solidFill>
                <a:latin typeface="TT Fors Bold"/>
                <a:ea typeface="TT Fors Bold"/>
                <a:cs typeface="TT Fors Bold"/>
                <a:sym typeface="TT Fors Bold"/>
              </a:rPr>
              <a:t>Cosine similarity is a method used to measure the similarity of the angle between two vectors. It is often used to calculate the similarity between two objects, such as microorganisms or diseases.</a:t>
            </a:r>
          </a:p>
        </p:txBody>
      </p:sp>
      <p:sp>
        <p:nvSpPr>
          <p:cNvPr name="TextBox 66" id="66"/>
          <p:cNvSpPr txBox="true"/>
          <p:nvPr/>
        </p:nvSpPr>
        <p:spPr>
          <a:xfrm rot="0">
            <a:off x="1336002" y="3895463"/>
            <a:ext cx="11384096" cy="1011428"/>
          </a:xfrm>
          <a:prstGeom prst="rect">
            <a:avLst/>
          </a:prstGeom>
        </p:spPr>
        <p:txBody>
          <a:bodyPr anchor="t" rtlCol="false" tIns="0" lIns="0" bIns="0" rIns="0">
            <a:spAutoFit/>
          </a:bodyPr>
          <a:lstStyle/>
          <a:p>
            <a:pPr algn="l" marL="632588" indent="-316294" lvl="1">
              <a:lnSpc>
                <a:spcPts val="4102"/>
              </a:lnSpc>
              <a:buFont typeface="Arial"/>
              <a:buChar char="•"/>
            </a:pPr>
            <a:r>
              <a:rPr lang="en-US" b="true" sz="2930">
                <a:solidFill>
                  <a:srgbClr val="175C71"/>
                </a:solidFill>
                <a:latin typeface="TT Fors Bold"/>
                <a:ea typeface="TT Fors Bold"/>
                <a:cs typeface="TT Fors Bold"/>
                <a:sym typeface="TT Fors Bold"/>
              </a:rPr>
              <a:t>Cosine similarity does not consider the length of the vectors; it only focuses on the angle between them.</a:t>
            </a:r>
          </a:p>
        </p:txBody>
      </p:sp>
      <p:sp>
        <p:nvSpPr>
          <p:cNvPr name="TextBox 67" id="67"/>
          <p:cNvSpPr txBox="true"/>
          <p:nvPr/>
        </p:nvSpPr>
        <p:spPr>
          <a:xfrm rot="0">
            <a:off x="1336002" y="5170515"/>
            <a:ext cx="11384096" cy="2040128"/>
          </a:xfrm>
          <a:prstGeom prst="rect">
            <a:avLst/>
          </a:prstGeom>
        </p:spPr>
        <p:txBody>
          <a:bodyPr anchor="t" rtlCol="false" tIns="0" lIns="0" bIns="0" rIns="0">
            <a:spAutoFit/>
          </a:bodyPr>
          <a:lstStyle/>
          <a:p>
            <a:pPr algn="l" marL="632588" indent="-316294" lvl="1">
              <a:lnSpc>
                <a:spcPts val="4102"/>
              </a:lnSpc>
              <a:buFont typeface="Arial"/>
              <a:buChar char="•"/>
            </a:pPr>
            <a:r>
              <a:rPr lang="en-US" b="true" sz="2930">
                <a:solidFill>
                  <a:srgbClr val="175C71"/>
                </a:solidFill>
                <a:latin typeface="TT Fors Bold"/>
                <a:ea typeface="TT Fors Bold"/>
                <a:cs typeface="TT Fors Bold"/>
                <a:sym typeface="TT Fors Bold"/>
              </a:rPr>
              <a:t>If the directions (angles) of two vectors are very close, their cosine similarity approaches 1, indicating that they are highly similar.On the contrary, it approaches 0.</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798254" y="4069272"/>
            <a:ext cx="4159423" cy="1662053"/>
            <a:chOff x="0" y="0"/>
            <a:chExt cx="1095486" cy="437742"/>
          </a:xfrm>
        </p:grpSpPr>
        <p:sp>
          <p:nvSpPr>
            <p:cNvPr name="Freeform 3" id="3"/>
            <p:cNvSpPr/>
            <p:nvPr/>
          </p:nvSpPr>
          <p:spPr>
            <a:xfrm flipH="false" flipV="false" rot="0">
              <a:off x="0" y="0"/>
              <a:ext cx="1095486" cy="437742"/>
            </a:xfrm>
            <a:custGeom>
              <a:avLst/>
              <a:gdLst/>
              <a:ahLst/>
              <a:cxnLst/>
              <a:rect r="r" b="b" t="t" l="l"/>
              <a:pathLst>
                <a:path h="437742" w="1095486">
                  <a:moveTo>
                    <a:pt x="186130" y="0"/>
                  </a:moveTo>
                  <a:lnTo>
                    <a:pt x="909356" y="0"/>
                  </a:lnTo>
                  <a:cubicBezTo>
                    <a:pt x="958721" y="0"/>
                    <a:pt x="1006064" y="19610"/>
                    <a:pt x="1040970" y="54516"/>
                  </a:cubicBezTo>
                  <a:cubicBezTo>
                    <a:pt x="1075876" y="89422"/>
                    <a:pt x="1095486" y="136765"/>
                    <a:pt x="1095486" y="186130"/>
                  </a:cubicBezTo>
                  <a:lnTo>
                    <a:pt x="1095486" y="251613"/>
                  </a:lnTo>
                  <a:cubicBezTo>
                    <a:pt x="1095486" y="300977"/>
                    <a:pt x="1075876" y="348320"/>
                    <a:pt x="1040970" y="383226"/>
                  </a:cubicBezTo>
                  <a:cubicBezTo>
                    <a:pt x="1006064" y="418132"/>
                    <a:pt x="958721" y="437742"/>
                    <a:pt x="909356" y="437742"/>
                  </a:cubicBezTo>
                  <a:lnTo>
                    <a:pt x="186130" y="437742"/>
                  </a:lnTo>
                  <a:cubicBezTo>
                    <a:pt x="136765" y="437742"/>
                    <a:pt x="89422" y="418132"/>
                    <a:pt x="54516" y="383226"/>
                  </a:cubicBezTo>
                  <a:cubicBezTo>
                    <a:pt x="19610" y="348320"/>
                    <a:pt x="0" y="300977"/>
                    <a:pt x="0" y="251613"/>
                  </a:cubicBezTo>
                  <a:lnTo>
                    <a:pt x="0" y="186130"/>
                  </a:lnTo>
                  <a:cubicBezTo>
                    <a:pt x="0" y="136765"/>
                    <a:pt x="19610" y="89422"/>
                    <a:pt x="54516" y="54516"/>
                  </a:cubicBezTo>
                  <a:cubicBezTo>
                    <a:pt x="89422" y="19610"/>
                    <a:pt x="136765" y="0"/>
                    <a:pt x="186130" y="0"/>
                  </a:cubicBezTo>
                  <a:close/>
                </a:path>
              </a:pathLst>
            </a:custGeom>
            <a:solidFill>
              <a:srgbClr val="EAF8CA"/>
            </a:solidFill>
          </p:spPr>
        </p:sp>
        <p:sp>
          <p:nvSpPr>
            <p:cNvPr name="TextBox 4" id="4"/>
            <p:cNvSpPr txBox="true"/>
            <p:nvPr/>
          </p:nvSpPr>
          <p:spPr>
            <a:xfrm>
              <a:off x="0" y="-38100"/>
              <a:ext cx="1095486" cy="4758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0">
            <a:off x="13367385" y="769140"/>
            <a:ext cx="3931491" cy="4467287"/>
          </a:xfrm>
          <a:custGeom>
            <a:avLst/>
            <a:gdLst/>
            <a:ahLst/>
            <a:cxnLst/>
            <a:rect r="r" b="b" t="t" l="l"/>
            <a:pathLst>
              <a:path h="4467287" w="3931491">
                <a:moveTo>
                  <a:pt x="3931491" y="0"/>
                </a:moveTo>
                <a:lnTo>
                  <a:pt x="0" y="0"/>
                </a:lnTo>
                <a:lnTo>
                  <a:pt x="0" y="4467287"/>
                </a:lnTo>
                <a:lnTo>
                  <a:pt x="3931491" y="4467287"/>
                </a:lnTo>
                <a:lnTo>
                  <a:pt x="3931491"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796359" y="1406123"/>
            <a:ext cx="12262416" cy="8191247"/>
            <a:chOff x="0" y="0"/>
            <a:chExt cx="3229607" cy="2157366"/>
          </a:xfrm>
        </p:grpSpPr>
        <p:sp>
          <p:nvSpPr>
            <p:cNvPr name="Freeform 7" id="7"/>
            <p:cNvSpPr/>
            <p:nvPr/>
          </p:nvSpPr>
          <p:spPr>
            <a:xfrm flipH="false" flipV="false" rot="0">
              <a:off x="0" y="0"/>
              <a:ext cx="3229608" cy="2157366"/>
            </a:xfrm>
            <a:custGeom>
              <a:avLst/>
              <a:gdLst/>
              <a:ahLst/>
              <a:cxnLst/>
              <a:rect r="r" b="b" t="t" l="l"/>
              <a:pathLst>
                <a:path h="2157366" w="3229608">
                  <a:moveTo>
                    <a:pt x="17678" y="0"/>
                  </a:moveTo>
                  <a:lnTo>
                    <a:pt x="3211930" y="0"/>
                  </a:lnTo>
                  <a:cubicBezTo>
                    <a:pt x="3216618" y="0"/>
                    <a:pt x="3221115" y="1862"/>
                    <a:pt x="3224430" y="5178"/>
                  </a:cubicBezTo>
                  <a:cubicBezTo>
                    <a:pt x="3227745" y="8493"/>
                    <a:pt x="3229608" y="12989"/>
                    <a:pt x="3229608" y="17678"/>
                  </a:cubicBezTo>
                  <a:lnTo>
                    <a:pt x="3229608" y="2139688"/>
                  </a:lnTo>
                  <a:cubicBezTo>
                    <a:pt x="3229608" y="2144376"/>
                    <a:pt x="3227745" y="2148873"/>
                    <a:pt x="3224430" y="2152188"/>
                  </a:cubicBezTo>
                  <a:cubicBezTo>
                    <a:pt x="3221115" y="2155503"/>
                    <a:pt x="3216618" y="2157366"/>
                    <a:pt x="3211930" y="2157366"/>
                  </a:cubicBezTo>
                  <a:lnTo>
                    <a:pt x="17678" y="2157366"/>
                  </a:lnTo>
                  <a:cubicBezTo>
                    <a:pt x="12989" y="2157366"/>
                    <a:pt x="8493" y="2155503"/>
                    <a:pt x="5178" y="2152188"/>
                  </a:cubicBezTo>
                  <a:cubicBezTo>
                    <a:pt x="1862" y="2148873"/>
                    <a:pt x="0" y="2144376"/>
                    <a:pt x="0" y="2139688"/>
                  </a:cubicBezTo>
                  <a:lnTo>
                    <a:pt x="0" y="17678"/>
                  </a:lnTo>
                  <a:cubicBezTo>
                    <a:pt x="0" y="12989"/>
                    <a:pt x="1862" y="8493"/>
                    <a:pt x="5178" y="5178"/>
                  </a:cubicBezTo>
                  <a:cubicBezTo>
                    <a:pt x="8493" y="1862"/>
                    <a:pt x="12989" y="0"/>
                    <a:pt x="17678" y="0"/>
                  </a:cubicBezTo>
                  <a:close/>
                </a:path>
              </a:pathLst>
            </a:custGeom>
            <a:solidFill>
              <a:srgbClr val="EAF8CA"/>
            </a:solidFill>
          </p:spPr>
        </p:sp>
        <p:sp>
          <p:nvSpPr>
            <p:cNvPr name="TextBox 8" id="8"/>
            <p:cNvSpPr txBox="true"/>
            <p:nvPr/>
          </p:nvSpPr>
          <p:spPr>
            <a:xfrm>
              <a:off x="0" y="-38100"/>
              <a:ext cx="3229607" cy="2195466"/>
            </a:xfrm>
            <a:prstGeom prst="rect">
              <a:avLst/>
            </a:prstGeom>
          </p:spPr>
          <p:txBody>
            <a:bodyPr anchor="ctr" rtlCol="false" tIns="50800" lIns="50800" bIns="50800" rIns="50800"/>
            <a:lstStyle/>
            <a:p>
              <a:pPr algn="ctr">
                <a:lnSpc>
                  <a:spcPts val="3499"/>
                </a:lnSpc>
              </a:pPr>
            </a:p>
          </p:txBody>
        </p:sp>
      </p:grpSp>
      <p:grpSp>
        <p:nvGrpSpPr>
          <p:cNvPr name="Group 9" id="9"/>
          <p:cNvGrpSpPr/>
          <p:nvPr/>
        </p:nvGrpSpPr>
        <p:grpSpPr>
          <a:xfrm rot="0">
            <a:off x="17588794" y="1764826"/>
            <a:ext cx="520926" cy="754845"/>
            <a:chOff x="0" y="0"/>
            <a:chExt cx="1196340" cy="1733550"/>
          </a:xfrm>
        </p:grpSpPr>
        <p:sp>
          <p:nvSpPr>
            <p:cNvPr name="Freeform 10" id="10"/>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1" id="11"/>
          <p:cNvGrpSpPr/>
          <p:nvPr/>
        </p:nvGrpSpPr>
        <p:grpSpPr>
          <a:xfrm rot="0">
            <a:off x="17038413" y="6057977"/>
            <a:ext cx="520926" cy="754845"/>
            <a:chOff x="0" y="0"/>
            <a:chExt cx="1196340" cy="1733550"/>
          </a:xfrm>
        </p:grpSpPr>
        <p:sp>
          <p:nvSpPr>
            <p:cNvPr name="Freeform 12" id="12"/>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3" id="13"/>
          <p:cNvGrpSpPr/>
          <p:nvPr/>
        </p:nvGrpSpPr>
        <p:grpSpPr>
          <a:xfrm rot="0">
            <a:off x="16782548" y="358703"/>
            <a:ext cx="520926" cy="754845"/>
            <a:chOff x="0" y="0"/>
            <a:chExt cx="1196340" cy="1733550"/>
          </a:xfrm>
        </p:grpSpPr>
        <p:sp>
          <p:nvSpPr>
            <p:cNvPr name="Freeform 14" id="14"/>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5" id="15"/>
          <p:cNvGrpSpPr/>
          <p:nvPr/>
        </p:nvGrpSpPr>
        <p:grpSpPr>
          <a:xfrm rot="0">
            <a:off x="189708" y="651277"/>
            <a:ext cx="520926" cy="754845"/>
            <a:chOff x="0" y="0"/>
            <a:chExt cx="1196340" cy="1733550"/>
          </a:xfrm>
        </p:grpSpPr>
        <p:sp>
          <p:nvSpPr>
            <p:cNvPr name="Freeform 16" id="16"/>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7" id="17"/>
          <p:cNvGrpSpPr/>
          <p:nvPr/>
        </p:nvGrpSpPr>
        <p:grpSpPr>
          <a:xfrm rot="0">
            <a:off x="75408" y="7827656"/>
            <a:ext cx="520926" cy="754845"/>
            <a:chOff x="0" y="0"/>
            <a:chExt cx="1196340" cy="1733550"/>
          </a:xfrm>
        </p:grpSpPr>
        <p:sp>
          <p:nvSpPr>
            <p:cNvPr name="Freeform 18" id="18"/>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9" id="19"/>
          <p:cNvGrpSpPr/>
          <p:nvPr/>
        </p:nvGrpSpPr>
        <p:grpSpPr>
          <a:xfrm rot="0">
            <a:off x="4454366" y="9214295"/>
            <a:ext cx="926782" cy="962025"/>
            <a:chOff x="0" y="0"/>
            <a:chExt cx="1235710" cy="1282700"/>
          </a:xfrm>
        </p:grpSpPr>
        <p:sp>
          <p:nvSpPr>
            <p:cNvPr name="Freeform 20" id="20"/>
            <p:cNvSpPr/>
            <p:nvPr/>
          </p:nvSpPr>
          <p:spPr>
            <a:xfrm flipH="false" flipV="false" rot="0">
              <a:off x="46990" y="46990"/>
              <a:ext cx="1136650" cy="1187450"/>
            </a:xfrm>
            <a:custGeom>
              <a:avLst/>
              <a:gdLst/>
              <a:ahLst/>
              <a:cxnLst/>
              <a:rect r="r" b="b" t="t" l="l"/>
              <a:pathLst>
                <a:path h="1187450" w="1136650">
                  <a:moveTo>
                    <a:pt x="1136650" y="74930"/>
                  </a:moveTo>
                  <a:cubicBezTo>
                    <a:pt x="1083310" y="445770"/>
                    <a:pt x="1074420" y="463550"/>
                    <a:pt x="1056640" y="495300"/>
                  </a:cubicBezTo>
                  <a:cubicBezTo>
                    <a:pt x="1032510" y="539750"/>
                    <a:pt x="993140" y="600710"/>
                    <a:pt x="955040" y="641350"/>
                  </a:cubicBezTo>
                  <a:cubicBezTo>
                    <a:pt x="922020" y="678180"/>
                    <a:pt x="873760" y="702310"/>
                    <a:pt x="848360" y="731520"/>
                  </a:cubicBezTo>
                  <a:cubicBezTo>
                    <a:pt x="829310" y="751840"/>
                    <a:pt x="828040" y="767080"/>
                    <a:pt x="807720" y="791210"/>
                  </a:cubicBezTo>
                  <a:cubicBezTo>
                    <a:pt x="773430" y="833120"/>
                    <a:pt x="698500" y="908050"/>
                    <a:pt x="645160" y="951230"/>
                  </a:cubicBezTo>
                  <a:cubicBezTo>
                    <a:pt x="600710" y="986790"/>
                    <a:pt x="561340" y="1012190"/>
                    <a:pt x="514350" y="1038860"/>
                  </a:cubicBezTo>
                  <a:cubicBezTo>
                    <a:pt x="464820" y="1066800"/>
                    <a:pt x="412750" y="1096010"/>
                    <a:pt x="354330" y="1115060"/>
                  </a:cubicBezTo>
                  <a:cubicBezTo>
                    <a:pt x="290830" y="1134110"/>
                    <a:pt x="190500" y="1134110"/>
                    <a:pt x="144780" y="1150620"/>
                  </a:cubicBezTo>
                  <a:cubicBezTo>
                    <a:pt x="119380" y="1160780"/>
                    <a:pt x="107950" y="1179830"/>
                    <a:pt x="88900" y="1183640"/>
                  </a:cubicBezTo>
                  <a:cubicBezTo>
                    <a:pt x="73660" y="1187450"/>
                    <a:pt x="55880" y="1183640"/>
                    <a:pt x="43180" y="1177290"/>
                  </a:cubicBezTo>
                  <a:cubicBezTo>
                    <a:pt x="29210" y="1169670"/>
                    <a:pt x="16510" y="1156970"/>
                    <a:pt x="10160" y="1143000"/>
                  </a:cubicBezTo>
                  <a:cubicBezTo>
                    <a:pt x="3810" y="1129030"/>
                    <a:pt x="0" y="1111250"/>
                    <a:pt x="5080" y="1096010"/>
                  </a:cubicBezTo>
                  <a:cubicBezTo>
                    <a:pt x="10160" y="1078230"/>
                    <a:pt x="31750" y="1051560"/>
                    <a:pt x="48260" y="1042670"/>
                  </a:cubicBezTo>
                  <a:cubicBezTo>
                    <a:pt x="63500" y="1036320"/>
                    <a:pt x="81280" y="1035050"/>
                    <a:pt x="95250" y="1040130"/>
                  </a:cubicBezTo>
                  <a:cubicBezTo>
                    <a:pt x="114300" y="1046480"/>
                    <a:pt x="138430" y="1069340"/>
                    <a:pt x="146050" y="1087120"/>
                  </a:cubicBezTo>
                  <a:cubicBezTo>
                    <a:pt x="152400" y="1101090"/>
                    <a:pt x="152400" y="1120140"/>
                    <a:pt x="147320" y="1134110"/>
                  </a:cubicBezTo>
                  <a:cubicBezTo>
                    <a:pt x="139700" y="1151890"/>
                    <a:pt x="116840" y="1176020"/>
                    <a:pt x="97790" y="1182370"/>
                  </a:cubicBezTo>
                  <a:cubicBezTo>
                    <a:pt x="77470" y="1187450"/>
                    <a:pt x="45720" y="1181100"/>
                    <a:pt x="29210" y="1168400"/>
                  </a:cubicBezTo>
                  <a:cubicBezTo>
                    <a:pt x="13970" y="1154430"/>
                    <a:pt x="1270" y="1123950"/>
                    <a:pt x="3810" y="1103630"/>
                  </a:cubicBezTo>
                  <a:cubicBezTo>
                    <a:pt x="5080" y="1083310"/>
                    <a:pt x="22860" y="1061720"/>
                    <a:pt x="41910" y="1046480"/>
                  </a:cubicBezTo>
                  <a:cubicBezTo>
                    <a:pt x="63500" y="1027430"/>
                    <a:pt x="97790" y="1014730"/>
                    <a:pt x="130810" y="1005840"/>
                  </a:cubicBezTo>
                  <a:cubicBezTo>
                    <a:pt x="171450" y="994410"/>
                    <a:pt x="219710" y="1003300"/>
                    <a:pt x="266700" y="990600"/>
                  </a:cubicBezTo>
                  <a:cubicBezTo>
                    <a:pt x="322580" y="976630"/>
                    <a:pt x="378460" y="956310"/>
                    <a:pt x="441960" y="919480"/>
                  </a:cubicBezTo>
                  <a:cubicBezTo>
                    <a:pt x="530860" y="866140"/>
                    <a:pt x="673100" y="739140"/>
                    <a:pt x="736600" y="676910"/>
                  </a:cubicBezTo>
                  <a:cubicBezTo>
                    <a:pt x="770890" y="643890"/>
                    <a:pt x="783590" y="614680"/>
                    <a:pt x="807720" y="593090"/>
                  </a:cubicBezTo>
                  <a:cubicBezTo>
                    <a:pt x="826770" y="574040"/>
                    <a:pt x="847090" y="570230"/>
                    <a:pt x="867410" y="548640"/>
                  </a:cubicBezTo>
                  <a:cubicBezTo>
                    <a:pt x="897890" y="514350"/>
                    <a:pt x="934720" y="444500"/>
                    <a:pt x="956310" y="392430"/>
                  </a:cubicBezTo>
                  <a:cubicBezTo>
                    <a:pt x="975360" y="344170"/>
                    <a:pt x="982980" y="302260"/>
                    <a:pt x="993140" y="248920"/>
                  </a:cubicBezTo>
                  <a:cubicBezTo>
                    <a:pt x="1005840" y="184150"/>
                    <a:pt x="1002030" y="62230"/>
                    <a:pt x="1019810" y="29210"/>
                  </a:cubicBezTo>
                  <a:cubicBezTo>
                    <a:pt x="1026160" y="16510"/>
                    <a:pt x="1032510" y="12700"/>
                    <a:pt x="1042670" y="8890"/>
                  </a:cubicBezTo>
                  <a:cubicBezTo>
                    <a:pt x="1055370" y="3810"/>
                    <a:pt x="1074420" y="0"/>
                    <a:pt x="1088390" y="3810"/>
                  </a:cubicBezTo>
                  <a:cubicBezTo>
                    <a:pt x="1102360" y="6350"/>
                    <a:pt x="1117600" y="17780"/>
                    <a:pt x="1126490" y="29210"/>
                  </a:cubicBezTo>
                  <a:cubicBezTo>
                    <a:pt x="1134110" y="41910"/>
                    <a:pt x="1136650" y="74930"/>
                    <a:pt x="1136650" y="74930"/>
                  </a:cubicBezTo>
                </a:path>
              </a:pathLst>
            </a:custGeom>
            <a:solidFill>
              <a:srgbClr val="D1E6A2"/>
            </a:solidFill>
            <a:ln cap="sq">
              <a:noFill/>
              <a:prstDash val="solid"/>
              <a:miter/>
            </a:ln>
          </p:spPr>
        </p:sp>
      </p:grpSp>
      <p:grpSp>
        <p:nvGrpSpPr>
          <p:cNvPr name="Group 21" id="21"/>
          <p:cNvGrpSpPr/>
          <p:nvPr/>
        </p:nvGrpSpPr>
        <p:grpSpPr>
          <a:xfrm rot="0">
            <a:off x="4159534" y="9946958"/>
            <a:ext cx="169545" cy="171450"/>
            <a:chOff x="0" y="0"/>
            <a:chExt cx="226060" cy="228600"/>
          </a:xfrm>
        </p:grpSpPr>
        <p:sp>
          <p:nvSpPr>
            <p:cNvPr name="Freeform 22" id="22"/>
            <p:cNvSpPr/>
            <p:nvPr/>
          </p:nvSpPr>
          <p:spPr>
            <a:xfrm flipH="false" flipV="false" rot="0">
              <a:off x="50800" y="49530"/>
              <a:ext cx="124460" cy="129540"/>
            </a:xfrm>
            <a:custGeom>
              <a:avLst/>
              <a:gdLst/>
              <a:ahLst/>
              <a:cxnLst/>
              <a:rect r="r" b="b" t="t" l="l"/>
              <a:pathLst>
                <a:path h="129540" w="124460">
                  <a:moveTo>
                    <a:pt x="124460" y="44450"/>
                  </a:moveTo>
                  <a:cubicBezTo>
                    <a:pt x="107950" y="111760"/>
                    <a:pt x="99060" y="118110"/>
                    <a:pt x="90170" y="121920"/>
                  </a:cubicBezTo>
                  <a:cubicBezTo>
                    <a:pt x="80010" y="125730"/>
                    <a:pt x="71120" y="129540"/>
                    <a:pt x="59690" y="127000"/>
                  </a:cubicBezTo>
                  <a:cubicBezTo>
                    <a:pt x="44450" y="124460"/>
                    <a:pt x="19050" y="107950"/>
                    <a:pt x="8890" y="96520"/>
                  </a:cubicBezTo>
                  <a:cubicBezTo>
                    <a:pt x="2540" y="87630"/>
                    <a:pt x="0" y="78740"/>
                    <a:pt x="0" y="67310"/>
                  </a:cubicBezTo>
                  <a:cubicBezTo>
                    <a:pt x="1270" y="52070"/>
                    <a:pt x="13970" y="24130"/>
                    <a:pt x="24130" y="13970"/>
                  </a:cubicBezTo>
                  <a:cubicBezTo>
                    <a:pt x="31750" y="6350"/>
                    <a:pt x="40640" y="1270"/>
                    <a:pt x="52070" y="1270"/>
                  </a:cubicBezTo>
                  <a:cubicBezTo>
                    <a:pt x="67310" y="0"/>
                    <a:pt x="107950" y="19050"/>
                    <a:pt x="107950" y="19050"/>
                  </a:cubicBezTo>
                </a:path>
              </a:pathLst>
            </a:custGeom>
            <a:solidFill>
              <a:srgbClr val="D1E6A2"/>
            </a:solidFill>
            <a:ln cap="sq">
              <a:noFill/>
              <a:prstDash val="solid"/>
              <a:miter/>
            </a:ln>
          </p:spPr>
        </p:sp>
      </p:grpSp>
      <p:grpSp>
        <p:nvGrpSpPr>
          <p:cNvPr name="Group 23" id="23"/>
          <p:cNvGrpSpPr/>
          <p:nvPr/>
        </p:nvGrpSpPr>
        <p:grpSpPr>
          <a:xfrm rot="0">
            <a:off x="17387294" y="109397"/>
            <a:ext cx="547688" cy="1037273"/>
            <a:chOff x="0" y="0"/>
            <a:chExt cx="730250" cy="1383030"/>
          </a:xfrm>
        </p:grpSpPr>
        <p:sp>
          <p:nvSpPr>
            <p:cNvPr name="Freeform 24" id="24"/>
            <p:cNvSpPr/>
            <p:nvPr/>
          </p:nvSpPr>
          <p:spPr>
            <a:xfrm flipH="false" flipV="false" rot="0">
              <a:off x="44450" y="50800"/>
              <a:ext cx="635000" cy="1281430"/>
            </a:xfrm>
            <a:custGeom>
              <a:avLst/>
              <a:gdLst/>
              <a:ahLst/>
              <a:cxnLst/>
              <a:rect r="r" b="b" t="t" l="l"/>
              <a:pathLst>
                <a:path h="1281430" w="635000">
                  <a:moveTo>
                    <a:pt x="615950" y="111760"/>
                  </a:moveTo>
                  <a:cubicBezTo>
                    <a:pt x="462280" y="252730"/>
                    <a:pt x="426720" y="292100"/>
                    <a:pt x="388620" y="341630"/>
                  </a:cubicBezTo>
                  <a:cubicBezTo>
                    <a:pt x="339090" y="405130"/>
                    <a:pt x="267970" y="487680"/>
                    <a:pt x="234950" y="563880"/>
                  </a:cubicBezTo>
                  <a:cubicBezTo>
                    <a:pt x="204470" y="629920"/>
                    <a:pt x="199390" y="697230"/>
                    <a:pt x="186690" y="767080"/>
                  </a:cubicBezTo>
                  <a:cubicBezTo>
                    <a:pt x="171450" y="840740"/>
                    <a:pt x="157480" y="929640"/>
                    <a:pt x="153670" y="994410"/>
                  </a:cubicBezTo>
                  <a:cubicBezTo>
                    <a:pt x="149860" y="1043940"/>
                    <a:pt x="158750" y="1097280"/>
                    <a:pt x="152400" y="1123950"/>
                  </a:cubicBezTo>
                  <a:cubicBezTo>
                    <a:pt x="149860" y="1136650"/>
                    <a:pt x="139700" y="1139190"/>
                    <a:pt x="139700" y="1150620"/>
                  </a:cubicBezTo>
                  <a:cubicBezTo>
                    <a:pt x="139700" y="1165860"/>
                    <a:pt x="168910" y="1193800"/>
                    <a:pt x="168910" y="1211580"/>
                  </a:cubicBezTo>
                  <a:cubicBezTo>
                    <a:pt x="170180" y="1228090"/>
                    <a:pt x="162560" y="1244600"/>
                    <a:pt x="152400" y="1256030"/>
                  </a:cubicBezTo>
                  <a:cubicBezTo>
                    <a:pt x="138430" y="1268730"/>
                    <a:pt x="107950" y="1281430"/>
                    <a:pt x="88900" y="1281430"/>
                  </a:cubicBezTo>
                  <a:cubicBezTo>
                    <a:pt x="72390" y="1281430"/>
                    <a:pt x="55880" y="1273810"/>
                    <a:pt x="45720" y="1262380"/>
                  </a:cubicBezTo>
                  <a:cubicBezTo>
                    <a:pt x="33020" y="1247140"/>
                    <a:pt x="22860" y="1215390"/>
                    <a:pt x="24130" y="1196340"/>
                  </a:cubicBezTo>
                  <a:cubicBezTo>
                    <a:pt x="25400" y="1181100"/>
                    <a:pt x="33020" y="1165860"/>
                    <a:pt x="45720" y="1155700"/>
                  </a:cubicBezTo>
                  <a:cubicBezTo>
                    <a:pt x="59690" y="1143000"/>
                    <a:pt x="91440" y="1132840"/>
                    <a:pt x="111760" y="1136650"/>
                  </a:cubicBezTo>
                  <a:cubicBezTo>
                    <a:pt x="130810" y="1141730"/>
                    <a:pt x="154940" y="1164590"/>
                    <a:pt x="163830" y="1181100"/>
                  </a:cubicBezTo>
                  <a:cubicBezTo>
                    <a:pt x="171450" y="1195070"/>
                    <a:pt x="170180" y="1214120"/>
                    <a:pt x="166370" y="1228090"/>
                  </a:cubicBezTo>
                  <a:cubicBezTo>
                    <a:pt x="162560" y="1242060"/>
                    <a:pt x="153670" y="1258570"/>
                    <a:pt x="140970" y="1266190"/>
                  </a:cubicBezTo>
                  <a:cubicBezTo>
                    <a:pt x="124460" y="1276350"/>
                    <a:pt x="88900" y="1280160"/>
                    <a:pt x="72390" y="1277620"/>
                  </a:cubicBezTo>
                  <a:cubicBezTo>
                    <a:pt x="63500" y="1276350"/>
                    <a:pt x="58420" y="1275080"/>
                    <a:pt x="52070" y="1267460"/>
                  </a:cubicBezTo>
                  <a:cubicBezTo>
                    <a:pt x="35560" y="1247140"/>
                    <a:pt x="13970" y="1172210"/>
                    <a:pt x="6350" y="1123950"/>
                  </a:cubicBezTo>
                  <a:cubicBezTo>
                    <a:pt x="0" y="1076960"/>
                    <a:pt x="6350" y="1033780"/>
                    <a:pt x="10160" y="981710"/>
                  </a:cubicBezTo>
                  <a:cubicBezTo>
                    <a:pt x="16510" y="916940"/>
                    <a:pt x="27940" y="834390"/>
                    <a:pt x="41910" y="763270"/>
                  </a:cubicBezTo>
                  <a:cubicBezTo>
                    <a:pt x="55880" y="692150"/>
                    <a:pt x="68580" y="623570"/>
                    <a:pt x="96520" y="554990"/>
                  </a:cubicBezTo>
                  <a:cubicBezTo>
                    <a:pt x="128270" y="480060"/>
                    <a:pt x="172720" y="403860"/>
                    <a:pt x="223520" y="332740"/>
                  </a:cubicBezTo>
                  <a:cubicBezTo>
                    <a:pt x="276860" y="256540"/>
                    <a:pt x="359410" y="170180"/>
                    <a:pt x="415290" y="114300"/>
                  </a:cubicBezTo>
                  <a:cubicBezTo>
                    <a:pt x="454660" y="74930"/>
                    <a:pt x="494030" y="38100"/>
                    <a:pt x="523240" y="19050"/>
                  </a:cubicBezTo>
                  <a:cubicBezTo>
                    <a:pt x="539750" y="8890"/>
                    <a:pt x="551180" y="1270"/>
                    <a:pt x="565150" y="0"/>
                  </a:cubicBezTo>
                  <a:cubicBezTo>
                    <a:pt x="580390" y="0"/>
                    <a:pt x="598170" y="3810"/>
                    <a:pt x="609600" y="13970"/>
                  </a:cubicBezTo>
                  <a:cubicBezTo>
                    <a:pt x="622300" y="25400"/>
                    <a:pt x="635000" y="52070"/>
                    <a:pt x="635000" y="69850"/>
                  </a:cubicBezTo>
                  <a:cubicBezTo>
                    <a:pt x="635000" y="85090"/>
                    <a:pt x="615950" y="111760"/>
                    <a:pt x="615950" y="111760"/>
                  </a:cubicBezTo>
                </a:path>
              </a:pathLst>
            </a:custGeom>
            <a:solidFill>
              <a:srgbClr val="D1E6A2"/>
            </a:solidFill>
            <a:ln cap="sq">
              <a:noFill/>
              <a:prstDash val="solid"/>
              <a:miter/>
            </a:ln>
          </p:spPr>
        </p:sp>
      </p:grpSp>
      <p:grpSp>
        <p:nvGrpSpPr>
          <p:cNvPr name="Group 25" id="25"/>
          <p:cNvGrpSpPr/>
          <p:nvPr/>
        </p:nvGrpSpPr>
        <p:grpSpPr>
          <a:xfrm rot="0">
            <a:off x="17581604" y="1146670"/>
            <a:ext cx="185738" cy="174308"/>
            <a:chOff x="0" y="0"/>
            <a:chExt cx="247650" cy="232410"/>
          </a:xfrm>
        </p:grpSpPr>
        <p:sp>
          <p:nvSpPr>
            <p:cNvPr name="Freeform 26" id="26"/>
            <p:cNvSpPr/>
            <p:nvPr/>
          </p:nvSpPr>
          <p:spPr>
            <a:xfrm flipH="false" flipV="false" rot="0">
              <a:off x="48260" y="49530"/>
              <a:ext cx="149860" cy="133350"/>
            </a:xfrm>
            <a:custGeom>
              <a:avLst/>
              <a:gdLst/>
              <a:ahLst/>
              <a:cxnLst/>
              <a:rect r="r" b="b" t="t" l="l"/>
              <a:pathLst>
                <a:path h="133350" w="149860">
                  <a:moveTo>
                    <a:pt x="83820" y="1270"/>
                  </a:moveTo>
                  <a:cubicBezTo>
                    <a:pt x="134620" y="25400"/>
                    <a:pt x="148590" y="52070"/>
                    <a:pt x="147320" y="69850"/>
                  </a:cubicBezTo>
                  <a:cubicBezTo>
                    <a:pt x="147320" y="87630"/>
                    <a:pt x="132080" y="111760"/>
                    <a:pt x="116840" y="120650"/>
                  </a:cubicBezTo>
                  <a:cubicBezTo>
                    <a:pt x="101600" y="129540"/>
                    <a:pt x="73660" y="132080"/>
                    <a:pt x="57150" y="124460"/>
                  </a:cubicBezTo>
                  <a:cubicBezTo>
                    <a:pt x="40640" y="116840"/>
                    <a:pt x="22860" y="93980"/>
                    <a:pt x="20320" y="76200"/>
                  </a:cubicBezTo>
                  <a:cubicBezTo>
                    <a:pt x="17780" y="58420"/>
                    <a:pt x="26670" y="31750"/>
                    <a:pt x="39370" y="19050"/>
                  </a:cubicBezTo>
                  <a:cubicBezTo>
                    <a:pt x="52070" y="7620"/>
                    <a:pt x="80010" y="0"/>
                    <a:pt x="97790" y="3810"/>
                  </a:cubicBezTo>
                  <a:cubicBezTo>
                    <a:pt x="115570" y="7620"/>
                    <a:pt x="137160" y="25400"/>
                    <a:pt x="143510" y="41910"/>
                  </a:cubicBezTo>
                  <a:cubicBezTo>
                    <a:pt x="149860" y="58420"/>
                    <a:pt x="144780" y="87630"/>
                    <a:pt x="137160" y="101600"/>
                  </a:cubicBezTo>
                  <a:cubicBezTo>
                    <a:pt x="130810" y="114300"/>
                    <a:pt x="115570" y="121920"/>
                    <a:pt x="104140" y="127000"/>
                  </a:cubicBezTo>
                  <a:cubicBezTo>
                    <a:pt x="92710" y="130810"/>
                    <a:pt x="80010" y="133350"/>
                    <a:pt x="68580" y="132080"/>
                  </a:cubicBezTo>
                  <a:cubicBezTo>
                    <a:pt x="53340" y="130810"/>
                    <a:pt x="35560" y="125730"/>
                    <a:pt x="24130" y="115570"/>
                  </a:cubicBezTo>
                  <a:cubicBezTo>
                    <a:pt x="12700" y="106680"/>
                    <a:pt x="3810" y="88900"/>
                    <a:pt x="2540" y="74930"/>
                  </a:cubicBezTo>
                  <a:cubicBezTo>
                    <a:pt x="0" y="59690"/>
                    <a:pt x="5080" y="40640"/>
                    <a:pt x="12700" y="29210"/>
                  </a:cubicBezTo>
                  <a:cubicBezTo>
                    <a:pt x="21590" y="16510"/>
                    <a:pt x="50800" y="1270"/>
                    <a:pt x="50800" y="1270"/>
                  </a:cubicBezTo>
                </a:path>
              </a:pathLst>
            </a:custGeom>
            <a:solidFill>
              <a:srgbClr val="D1E6A2"/>
            </a:solidFill>
            <a:ln cap="sq">
              <a:noFill/>
              <a:prstDash val="solid"/>
              <a:miter/>
            </a:ln>
          </p:spPr>
        </p:sp>
      </p:grpSp>
      <p:grpSp>
        <p:nvGrpSpPr>
          <p:cNvPr name="Group 27" id="27"/>
          <p:cNvGrpSpPr/>
          <p:nvPr/>
        </p:nvGrpSpPr>
        <p:grpSpPr>
          <a:xfrm rot="0">
            <a:off x="14555512" y="5510776"/>
            <a:ext cx="1522095" cy="179070"/>
            <a:chOff x="0" y="0"/>
            <a:chExt cx="2029460" cy="238760"/>
          </a:xfrm>
        </p:grpSpPr>
        <p:sp>
          <p:nvSpPr>
            <p:cNvPr name="Freeform 28" id="28"/>
            <p:cNvSpPr/>
            <p:nvPr/>
          </p:nvSpPr>
          <p:spPr>
            <a:xfrm flipH="false" flipV="false" rot="0">
              <a:off x="49530" y="49530"/>
              <a:ext cx="1930400" cy="181610"/>
            </a:xfrm>
            <a:custGeom>
              <a:avLst/>
              <a:gdLst/>
              <a:ahLst/>
              <a:cxnLst/>
              <a:rect r="r" b="b" t="t" l="l"/>
              <a:pathLst>
                <a:path h="181610" w="1930400">
                  <a:moveTo>
                    <a:pt x="64770" y="6350"/>
                  </a:moveTo>
                  <a:cubicBezTo>
                    <a:pt x="1894840" y="8890"/>
                    <a:pt x="1906270" y="15240"/>
                    <a:pt x="1916430" y="30480"/>
                  </a:cubicBezTo>
                  <a:cubicBezTo>
                    <a:pt x="1927860" y="46990"/>
                    <a:pt x="1930400" y="77470"/>
                    <a:pt x="1924050" y="93980"/>
                  </a:cubicBezTo>
                  <a:cubicBezTo>
                    <a:pt x="1916430" y="111760"/>
                    <a:pt x="1893570" y="132080"/>
                    <a:pt x="1875790" y="135890"/>
                  </a:cubicBezTo>
                  <a:cubicBezTo>
                    <a:pt x="1856740" y="139700"/>
                    <a:pt x="1827530" y="132080"/>
                    <a:pt x="1813560" y="119380"/>
                  </a:cubicBezTo>
                  <a:cubicBezTo>
                    <a:pt x="1799590" y="105410"/>
                    <a:pt x="1790700" y="76200"/>
                    <a:pt x="1793240" y="58420"/>
                  </a:cubicBezTo>
                  <a:cubicBezTo>
                    <a:pt x="1795780" y="39370"/>
                    <a:pt x="1814830" y="15240"/>
                    <a:pt x="1831340" y="7620"/>
                  </a:cubicBezTo>
                  <a:cubicBezTo>
                    <a:pt x="1849120" y="0"/>
                    <a:pt x="1879600" y="1270"/>
                    <a:pt x="1896110" y="11430"/>
                  </a:cubicBezTo>
                  <a:cubicBezTo>
                    <a:pt x="1911350" y="20320"/>
                    <a:pt x="1926590" y="48260"/>
                    <a:pt x="1929130" y="66040"/>
                  </a:cubicBezTo>
                  <a:cubicBezTo>
                    <a:pt x="1930400" y="80010"/>
                    <a:pt x="1926590" y="96520"/>
                    <a:pt x="1916430" y="107950"/>
                  </a:cubicBezTo>
                  <a:cubicBezTo>
                    <a:pt x="1906270" y="121920"/>
                    <a:pt x="1894840" y="129540"/>
                    <a:pt x="1860550" y="137160"/>
                  </a:cubicBezTo>
                  <a:cubicBezTo>
                    <a:pt x="1681480" y="181610"/>
                    <a:pt x="223520" y="162560"/>
                    <a:pt x="64770" y="133350"/>
                  </a:cubicBezTo>
                  <a:cubicBezTo>
                    <a:pt x="39370" y="128270"/>
                    <a:pt x="33020" y="125730"/>
                    <a:pt x="22860" y="116840"/>
                  </a:cubicBezTo>
                  <a:cubicBezTo>
                    <a:pt x="11430" y="107950"/>
                    <a:pt x="2540" y="91440"/>
                    <a:pt x="1270" y="77470"/>
                  </a:cubicBezTo>
                  <a:cubicBezTo>
                    <a:pt x="0" y="59690"/>
                    <a:pt x="10160" y="33020"/>
                    <a:pt x="22860" y="21590"/>
                  </a:cubicBezTo>
                  <a:cubicBezTo>
                    <a:pt x="33020" y="11430"/>
                    <a:pt x="64770" y="6350"/>
                    <a:pt x="64770" y="6350"/>
                  </a:cubicBezTo>
                </a:path>
              </a:pathLst>
            </a:custGeom>
            <a:solidFill>
              <a:srgbClr val="D1E6A2"/>
            </a:solidFill>
            <a:ln cap="sq">
              <a:noFill/>
              <a:prstDash val="solid"/>
              <a:miter/>
            </a:ln>
          </p:spPr>
        </p:sp>
      </p:grpSp>
      <p:grpSp>
        <p:nvGrpSpPr>
          <p:cNvPr name="Group 29" id="29"/>
          <p:cNvGrpSpPr/>
          <p:nvPr/>
        </p:nvGrpSpPr>
        <p:grpSpPr>
          <a:xfrm rot="0">
            <a:off x="16053794" y="5502203"/>
            <a:ext cx="165735" cy="166688"/>
            <a:chOff x="0" y="0"/>
            <a:chExt cx="220980" cy="222250"/>
          </a:xfrm>
        </p:grpSpPr>
        <p:sp>
          <p:nvSpPr>
            <p:cNvPr name="Freeform 30" id="30"/>
            <p:cNvSpPr/>
            <p:nvPr/>
          </p:nvSpPr>
          <p:spPr>
            <a:xfrm flipH="false" flipV="false" rot="0">
              <a:off x="45720" y="50800"/>
              <a:ext cx="123190" cy="125730"/>
            </a:xfrm>
            <a:custGeom>
              <a:avLst/>
              <a:gdLst/>
              <a:ahLst/>
              <a:cxnLst/>
              <a:rect r="r" b="b" t="t" l="l"/>
              <a:pathLst>
                <a:path h="125730" w="123190">
                  <a:moveTo>
                    <a:pt x="123190" y="44450"/>
                  </a:moveTo>
                  <a:cubicBezTo>
                    <a:pt x="106680" y="111760"/>
                    <a:pt x="99060" y="118110"/>
                    <a:pt x="88900" y="120650"/>
                  </a:cubicBezTo>
                  <a:cubicBezTo>
                    <a:pt x="73660" y="125730"/>
                    <a:pt x="43180" y="123190"/>
                    <a:pt x="29210" y="116840"/>
                  </a:cubicBezTo>
                  <a:cubicBezTo>
                    <a:pt x="19050" y="113030"/>
                    <a:pt x="12700" y="105410"/>
                    <a:pt x="7620" y="96520"/>
                  </a:cubicBezTo>
                  <a:cubicBezTo>
                    <a:pt x="2540" y="81280"/>
                    <a:pt x="0" y="52070"/>
                    <a:pt x="5080" y="36830"/>
                  </a:cubicBezTo>
                  <a:cubicBezTo>
                    <a:pt x="7620" y="26670"/>
                    <a:pt x="15240" y="19050"/>
                    <a:pt x="22860" y="12700"/>
                  </a:cubicBezTo>
                  <a:cubicBezTo>
                    <a:pt x="31750" y="7620"/>
                    <a:pt x="40640" y="1270"/>
                    <a:pt x="50800" y="0"/>
                  </a:cubicBezTo>
                  <a:cubicBezTo>
                    <a:pt x="66040" y="0"/>
                    <a:pt x="107950" y="17780"/>
                    <a:pt x="107950" y="17780"/>
                  </a:cubicBezTo>
                </a:path>
              </a:pathLst>
            </a:custGeom>
            <a:solidFill>
              <a:srgbClr val="D1E6A2"/>
            </a:solidFill>
            <a:ln cap="sq">
              <a:noFill/>
              <a:prstDash val="solid"/>
              <a:miter/>
            </a:ln>
          </p:spPr>
        </p:sp>
      </p:grpSp>
      <p:grpSp>
        <p:nvGrpSpPr>
          <p:cNvPr name="Group 31" id="31"/>
          <p:cNvGrpSpPr/>
          <p:nvPr/>
        </p:nvGrpSpPr>
        <p:grpSpPr>
          <a:xfrm rot="0">
            <a:off x="17242514" y="4174418"/>
            <a:ext cx="678180" cy="727710"/>
            <a:chOff x="0" y="0"/>
            <a:chExt cx="904240" cy="970280"/>
          </a:xfrm>
        </p:grpSpPr>
        <p:sp>
          <p:nvSpPr>
            <p:cNvPr name="Freeform 32" id="32"/>
            <p:cNvSpPr/>
            <p:nvPr/>
          </p:nvSpPr>
          <p:spPr>
            <a:xfrm flipH="false" flipV="false" rot="0">
              <a:off x="49530" y="46990"/>
              <a:ext cx="808990" cy="875030"/>
            </a:xfrm>
            <a:custGeom>
              <a:avLst/>
              <a:gdLst/>
              <a:ahLst/>
              <a:cxnLst/>
              <a:rect r="r" b="b" t="t" l="l"/>
              <a:pathLst>
                <a:path h="875030" w="808990">
                  <a:moveTo>
                    <a:pt x="683260" y="834390"/>
                  </a:moveTo>
                  <a:cubicBezTo>
                    <a:pt x="422910" y="349250"/>
                    <a:pt x="379730" y="288290"/>
                    <a:pt x="323850" y="245110"/>
                  </a:cubicBezTo>
                  <a:cubicBezTo>
                    <a:pt x="274320" y="207010"/>
                    <a:pt x="213360" y="184150"/>
                    <a:pt x="162560" y="166370"/>
                  </a:cubicBezTo>
                  <a:cubicBezTo>
                    <a:pt x="120650" y="151130"/>
                    <a:pt x="71120" y="153670"/>
                    <a:pt x="44450" y="139700"/>
                  </a:cubicBezTo>
                  <a:cubicBezTo>
                    <a:pt x="27940" y="130810"/>
                    <a:pt x="17780" y="120650"/>
                    <a:pt x="10160" y="107950"/>
                  </a:cubicBezTo>
                  <a:cubicBezTo>
                    <a:pt x="3810" y="95250"/>
                    <a:pt x="0" y="77470"/>
                    <a:pt x="2540" y="63500"/>
                  </a:cubicBezTo>
                  <a:cubicBezTo>
                    <a:pt x="5080" y="48260"/>
                    <a:pt x="11430" y="31750"/>
                    <a:pt x="24130" y="21590"/>
                  </a:cubicBezTo>
                  <a:cubicBezTo>
                    <a:pt x="38100" y="10160"/>
                    <a:pt x="69850" y="1270"/>
                    <a:pt x="88900" y="3810"/>
                  </a:cubicBezTo>
                  <a:cubicBezTo>
                    <a:pt x="104140" y="5080"/>
                    <a:pt x="119380" y="15240"/>
                    <a:pt x="128270" y="26670"/>
                  </a:cubicBezTo>
                  <a:cubicBezTo>
                    <a:pt x="138430" y="38100"/>
                    <a:pt x="146050" y="53340"/>
                    <a:pt x="146050" y="69850"/>
                  </a:cubicBezTo>
                  <a:cubicBezTo>
                    <a:pt x="146050" y="87630"/>
                    <a:pt x="133350" y="118110"/>
                    <a:pt x="118110" y="130810"/>
                  </a:cubicBezTo>
                  <a:cubicBezTo>
                    <a:pt x="102870" y="143510"/>
                    <a:pt x="69850" y="147320"/>
                    <a:pt x="52070" y="142240"/>
                  </a:cubicBezTo>
                  <a:cubicBezTo>
                    <a:pt x="36830" y="138430"/>
                    <a:pt x="22860" y="127000"/>
                    <a:pt x="15240" y="115570"/>
                  </a:cubicBezTo>
                  <a:cubicBezTo>
                    <a:pt x="6350" y="102870"/>
                    <a:pt x="0" y="86360"/>
                    <a:pt x="1270" y="71120"/>
                  </a:cubicBezTo>
                  <a:cubicBezTo>
                    <a:pt x="3810" y="52070"/>
                    <a:pt x="17780" y="24130"/>
                    <a:pt x="35560" y="12700"/>
                  </a:cubicBezTo>
                  <a:cubicBezTo>
                    <a:pt x="57150" y="0"/>
                    <a:pt x="95250" y="3810"/>
                    <a:pt x="124460" y="6350"/>
                  </a:cubicBezTo>
                  <a:cubicBezTo>
                    <a:pt x="158750" y="10160"/>
                    <a:pt x="189230" y="20320"/>
                    <a:pt x="227330" y="38100"/>
                  </a:cubicBezTo>
                  <a:cubicBezTo>
                    <a:pt x="284480" y="62230"/>
                    <a:pt x="368300" y="100330"/>
                    <a:pt x="430530" y="154940"/>
                  </a:cubicBezTo>
                  <a:cubicBezTo>
                    <a:pt x="505460" y="218440"/>
                    <a:pt x="598170" y="346710"/>
                    <a:pt x="631190" y="411480"/>
                  </a:cubicBezTo>
                  <a:cubicBezTo>
                    <a:pt x="647700" y="444500"/>
                    <a:pt x="640080" y="458470"/>
                    <a:pt x="654050" y="492760"/>
                  </a:cubicBezTo>
                  <a:cubicBezTo>
                    <a:pt x="680720" y="561340"/>
                    <a:pt x="791210" y="721360"/>
                    <a:pt x="803910" y="782320"/>
                  </a:cubicBezTo>
                  <a:cubicBezTo>
                    <a:pt x="808990" y="808990"/>
                    <a:pt x="806450" y="828040"/>
                    <a:pt x="798830" y="843280"/>
                  </a:cubicBezTo>
                  <a:cubicBezTo>
                    <a:pt x="791210" y="855980"/>
                    <a:pt x="775970" y="867410"/>
                    <a:pt x="762000" y="871220"/>
                  </a:cubicBezTo>
                  <a:cubicBezTo>
                    <a:pt x="748030" y="875030"/>
                    <a:pt x="728980" y="873760"/>
                    <a:pt x="715010" y="867410"/>
                  </a:cubicBezTo>
                  <a:cubicBezTo>
                    <a:pt x="702310" y="861060"/>
                    <a:pt x="683260" y="834390"/>
                    <a:pt x="683260" y="834390"/>
                  </a:cubicBezTo>
                </a:path>
              </a:pathLst>
            </a:custGeom>
            <a:solidFill>
              <a:srgbClr val="D1E6A2"/>
            </a:solidFill>
            <a:ln cap="sq">
              <a:noFill/>
              <a:prstDash val="solid"/>
              <a:miter/>
            </a:ln>
          </p:spPr>
        </p:sp>
      </p:grpSp>
      <p:grpSp>
        <p:nvGrpSpPr>
          <p:cNvPr name="Group 33" id="33"/>
          <p:cNvGrpSpPr/>
          <p:nvPr/>
        </p:nvGrpSpPr>
        <p:grpSpPr>
          <a:xfrm rot="0">
            <a:off x="17763532" y="4890698"/>
            <a:ext cx="171450" cy="166688"/>
            <a:chOff x="0" y="0"/>
            <a:chExt cx="228600" cy="222250"/>
          </a:xfrm>
        </p:grpSpPr>
        <p:sp>
          <p:nvSpPr>
            <p:cNvPr name="Freeform 34" id="34"/>
            <p:cNvSpPr/>
            <p:nvPr/>
          </p:nvSpPr>
          <p:spPr>
            <a:xfrm flipH="false" flipV="false" rot="0">
              <a:off x="50800" y="49530"/>
              <a:ext cx="124460" cy="128270"/>
            </a:xfrm>
            <a:custGeom>
              <a:avLst/>
              <a:gdLst/>
              <a:ahLst/>
              <a:cxnLst/>
              <a:rect r="r" b="b" t="t" l="l"/>
              <a:pathLst>
                <a:path h="128270" w="124460">
                  <a:moveTo>
                    <a:pt x="124460" y="44450"/>
                  </a:moveTo>
                  <a:cubicBezTo>
                    <a:pt x="121920" y="88900"/>
                    <a:pt x="105410" y="114300"/>
                    <a:pt x="90170" y="120650"/>
                  </a:cubicBezTo>
                  <a:cubicBezTo>
                    <a:pt x="73660" y="128270"/>
                    <a:pt x="44450" y="124460"/>
                    <a:pt x="30480" y="118110"/>
                  </a:cubicBezTo>
                  <a:cubicBezTo>
                    <a:pt x="20320" y="113030"/>
                    <a:pt x="13970" y="104140"/>
                    <a:pt x="8890" y="96520"/>
                  </a:cubicBezTo>
                  <a:cubicBezTo>
                    <a:pt x="3810" y="87630"/>
                    <a:pt x="0" y="78740"/>
                    <a:pt x="0" y="67310"/>
                  </a:cubicBezTo>
                  <a:cubicBezTo>
                    <a:pt x="1270" y="52070"/>
                    <a:pt x="13970" y="24130"/>
                    <a:pt x="24130" y="12700"/>
                  </a:cubicBezTo>
                  <a:cubicBezTo>
                    <a:pt x="31750" y="5080"/>
                    <a:pt x="41910" y="1270"/>
                    <a:pt x="52070" y="1270"/>
                  </a:cubicBezTo>
                  <a:cubicBezTo>
                    <a:pt x="67310" y="0"/>
                    <a:pt x="109220" y="19050"/>
                    <a:pt x="109220" y="19050"/>
                  </a:cubicBezTo>
                </a:path>
              </a:pathLst>
            </a:custGeom>
            <a:solidFill>
              <a:srgbClr val="D1E6A2"/>
            </a:solidFill>
            <a:ln cap="sq">
              <a:noFill/>
              <a:prstDash val="solid"/>
              <a:miter/>
            </a:ln>
          </p:spPr>
        </p:sp>
      </p:grpSp>
      <p:grpSp>
        <p:nvGrpSpPr>
          <p:cNvPr name="Group 35" id="35"/>
          <p:cNvGrpSpPr/>
          <p:nvPr/>
        </p:nvGrpSpPr>
        <p:grpSpPr>
          <a:xfrm rot="0">
            <a:off x="5899785" y="2798445"/>
            <a:ext cx="169545" cy="171450"/>
            <a:chOff x="0" y="0"/>
            <a:chExt cx="226060" cy="228600"/>
          </a:xfrm>
        </p:grpSpPr>
        <p:sp>
          <p:nvSpPr>
            <p:cNvPr name="Freeform 36" id="36"/>
            <p:cNvSpPr/>
            <p:nvPr/>
          </p:nvSpPr>
          <p:spPr>
            <a:xfrm flipH="false" flipV="false" rot="0">
              <a:off x="49530" y="49530"/>
              <a:ext cx="124460" cy="129540"/>
            </a:xfrm>
            <a:custGeom>
              <a:avLst/>
              <a:gdLst/>
              <a:ahLst/>
              <a:cxnLst/>
              <a:rect r="r" b="b" t="t" l="l"/>
              <a:pathLst>
                <a:path h="129540" w="124460">
                  <a:moveTo>
                    <a:pt x="124460" y="44450"/>
                  </a:moveTo>
                  <a:cubicBezTo>
                    <a:pt x="109220" y="111760"/>
                    <a:pt x="99060" y="118110"/>
                    <a:pt x="90170" y="121920"/>
                  </a:cubicBezTo>
                  <a:cubicBezTo>
                    <a:pt x="81280" y="125730"/>
                    <a:pt x="71120" y="129540"/>
                    <a:pt x="60960" y="127000"/>
                  </a:cubicBezTo>
                  <a:cubicBezTo>
                    <a:pt x="45720" y="124460"/>
                    <a:pt x="19050" y="109220"/>
                    <a:pt x="10160" y="96520"/>
                  </a:cubicBezTo>
                  <a:cubicBezTo>
                    <a:pt x="3810" y="87630"/>
                    <a:pt x="0" y="78740"/>
                    <a:pt x="1270" y="67310"/>
                  </a:cubicBezTo>
                  <a:cubicBezTo>
                    <a:pt x="2540" y="52070"/>
                    <a:pt x="13970" y="24130"/>
                    <a:pt x="25400" y="13970"/>
                  </a:cubicBezTo>
                  <a:cubicBezTo>
                    <a:pt x="33020" y="6350"/>
                    <a:pt x="41910" y="2540"/>
                    <a:pt x="53340" y="1270"/>
                  </a:cubicBezTo>
                  <a:cubicBezTo>
                    <a:pt x="68580" y="0"/>
                    <a:pt x="109220" y="19050"/>
                    <a:pt x="109220" y="19050"/>
                  </a:cubicBezTo>
                </a:path>
              </a:pathLst>
            </a:custGeom>
            <a:solidFill>
              <a:srgbClr val="EAF8CA"/>
            </a:solidFill>
            <a:ln cap="sq">
              <a:noFill/>
              <a:prstDash val="solid"/>
              <a:miter/>
            </a:ln>
          </p:spPr>
        </p:sp>
      </p:grpSp>
      <p:grpSp>
        <p:nvGrpSpPr>
          <p:cNvPr name="Group 37" id="37"/>
          <p:cNvGrpSpPr/>
          <p:nvPr/>
        </p:nvGrpSpPr>
        <p:grpSpPr>
          <a:xfrm rot="0">
            <a:off x="8545830" y="3074670"/>
            <a:ext cx="178117" cy="743902"/>
            <a:chOff x="0" y="0"/>
            <a:chExt cx="237490" cy="991870"/>
          </a:xfrm>
        </p:grpSpPr>
        <p:sp>
          <p:nvSpPr>
            <p:cNvPr name="Freeform 38" id="38"/>
            <p:cNvSpPr/>
            <p:nvPr/>
          </p:nvSpPr>
          <p:spPr>
            <a:xfrm flipH="false" flipV="false" rot="0">
              <a:off x="24130" y="48260"/>
              <a:ext cx="165100" cy="892810"/>
            </a:xfrm>
            <a:custGeom>
              <a:avLst/>
              <a:gdLst/>
              <a:ahLst/>
              <a:cxnLst/>
              <a:rect r="r" b="b" t="t" l="l"/>
              <a:pathLst>
                <a:path h="892810" w="165100">
                  <a:moveTo>
                    <a:pt x="160020" y="66040"/>
                  </a:moveTo>
                  <a:cubicBezTo>
                    <a:pt x="153670" y="866140"/>
                    <a:pt x="146050" y="872490"/>
                    <a:pt x="134620" y="880110"/>
                  </a:cubicBezTo>
                  <a:cubicBezTo>
                    <a:pt x="123190" y="887730"/>
                    <a:pt x="106680" y="892810"/>
                    <a:pt x="91440" y="891540"/>
                  </a:cubicBezTo>
                  <a:cubicBezTo>
                    <a:pt x="73660" y="889000"/>
                    <a:pt x="46990" y="872490"/>
                    <a:pt x="36830" y="858520"/>
                  </a:cubicBezTo>
                  <a:cubicBezTo>
                    <a:pt x="27940" y="845820"/>
                    <a:pt x="24130" y="829310"/>
                    <a:pt x="27940" y="815340"/>
                  </a:cubicBezTo>
                  <a:cubicBezTo>
                    <a:pt x="30480" y="797560"/>
                    <a:pt x="48260" y="772160"/>
                    <a:pt x="63500" y="762000"/>
                  </a:cubicBezTo>
                  <a:cubicBezTo>
                    <a:pt x="76200" y="754380"/>
                    <a:pt x="92710" y="753110"/>
                    <a:pt x="106680" y="755650"/>
                  </a:cubicBezTo>
                  <a:cubicBezTo>
                    <a:pt x="120650" y="756920"/>
                    <a:pt x="135890" y="764540"/>
                    <a:pt x="146050" y="775970"/>
                  </a:cubicBezTo>
                  <a:cubicBezTo>
                    <a:pt x="156210" y="789940"/>
                    <a:pt x="165100" y="820420"/>
                    <a:pt x="162560" y="838200"/>
                  </a:cubicBezTo>
                  <a:cubicBezTo>
                    <a:pt x="161290" y="852170"/>
                    <a:pt x="151130" y="866140"/>
                    <a:pt x="139700" y="875030"/>
                  </a:cubicBezTo>
                  <a:cubicBezTo>
                    <a:pt x="129540" y="883920"/>
                    <a:pt x="113030" y="890270"/>
                    <a:pt x="99060" y="891540"/>
                  </a:cubicBezTo>
                  <a:cubicBezTo>
                    <a:pt x="85090" y="892810"/>
                    <a:pt x="68580" y="889000"/>
                    <a:pt x="57150" y="880110"/>
                  </a:cubicBezTo>
                  <a:cubicBezTo>
                    <a:pt x="43180" y="868680"/>
                    <a:pt x="34290" y="854710"/>
                    <a:pt x="26670" y="822960"/>
                  </a:cubicBezTo>
                  <a:cubicBezTo>
                    <a:pt x="0" y="713740"/>
                    <a:pt x="5080" y="142240"/>
                    <a:pt x="33020" y="50800"/>
                  </a:cubicBezTo>
                  <a:cubicBezTo>
                    <a:pt x="40640" y="27940"/>
                    <a:pt x="46990" y="20320"/>
                    <a:pt x="59690" y="12700"/>
                  </a:cubicBezTo>
                  <a:cubicBezTo>
                    <a:pt x="71120" y="5080"/>
                    <a:pt x="88900" y="0"/>
                    <a:pt x="102870" y="2540"/>
                  </a:cubicBezTo>
                  <a:cubicBezTo>
                    <a:pt x="116840" y="3810"/>
                    <a:pt x="134620" y="12700"/>
                    <a:pt x="143510" y="22860"/>
                  </a:cubicBezTo>
                  <a:cubicBezTo>
                    <a:pt x="152400" y="34290"/>
                    <a:pt x="160020" y="66040"/>
                    <a:pt x="160020" y="66040"/>
                  </a:cubicBezTo>
                </a:path>
              </a:pathLst>
            </a:custGeom>
            <a:solidFill>
              <a:srgbClr val="EAF8CA"/>
            </a:solidFill>
            <a:ln cap="sq">
              <a:noFill/>
              <a:prstDash val="solid"/>
              <a:miter/>
            </a:ln>
          </p:spPr>
        </p:sp>
      </p:grpSp>
      <p:grpSp>
        <p:nvGrpSpPr>
          <p:cNvPr name="Group 39" id="39"/>
          <p:cNvGrpSpPr/>
          <p:nvPr/>
        </p:nvGrpSpPr>
        <p:grpSpPr>
          <a:xfrm rot="0">
            <a:off x="8564880" y="3817620"/>
            <a:ext cx="169545" cy="171450"/>
            <a:chOff x="0" y="0"/>
            <a:chExt cx="226060" cy="228600"/>
          </a:xfrm>
        </p:grpSpPr>
        <p:sp>
          <p:nvSpPr>
            <p:cNvPr name="Freeform 40" id="40"/>
            <p:cNvSpPr/>
            <p:nvPr/>
          </p:nvSpPr>
          <p:spPr>
            <a:xfrm flipH="false" flipV="false" rot="0">
              <a:off x="49530" y="50800"/>
              <a:ext cx="124460" cy="128270"/>
            </a:xfrm>
            <a:custGeom>
              <a:avLst/>
              <a:gdLst/>
              <a:ahLst/>
              <a:cxnLst/>
              <a:rect r="r" b="b" t="t" l="l"/>
              <a:pathLst>
                <a:path h="128270" w="124460">
                  <a:moveTo>
                    <a:pt x="124460" y="44450"/>
                  </a:moveTo>
                  <a:cubicBezTo>
                    <a:pt x="107950" y="111760"/>
                    <a:pt x="99060" y="116840"/>
                    <a:pt x="90170" y="120650"/>
                  </a:cubicBezTo>
                  <a:cubicBezTo>
                    <a:pt x="81280" y="124460"/>
                    <a:pt x="71120" y="128270"/>
                    <a:pt x="60960" y="125730"/>
                  </a:cubicBezTo>
                  <a:cubicBezTo>
                    <a:pt x="45720" y="123190"/>
                    <a:pt x="19050" y="107950"/>
                    <a:pt x="10160" y="95250"/>
                  </a:cubicBezTo>
                  <a:cubicBezTo>
                    <a:pt x="2540" y="86360"/>
                    <a:pt x="0" y="77470"/>
                    <a:pt x="1270" y="66040"/>
                  </a:cubicBezTo>
                  <a:cubicBezTo>
                    <a:pt x="1270" y="50800"/>
                    <a:pt x="13970" y="24130"/>
                    <a:pt x="25400" y="12700"/>
                  </a:cubicBezTo>
                  <a:cubicBezTo>
                    <a:pt x="33020" y="5080"/>
                    <a:pt x="41910" y="1270"/>
                    <a:pt x="53340" y="0"/>
                  </a:cubicBezTo>
                  <a:cubicBezTo>
                    <a:pt x="68580" y="0"/>
                    <a:pt x="109220" y="17780"/>
                    <a:pt x="109220" y="17780"/>
                  </a:cubicBezTo>
                </a:path>
              </a:pathLst>
            </a:custGeom>
            <a:solidFill>
              <a:srgbClr val="EAF8CA"/>
            </a:solidFill>
            <a:ln cap="sq">
              <a:noFill/>
              <a:prstDash val="solid"/>
              <a:miter/>
            </a:ln>
          </p:spPr>
        </p:sp>
      </p:grpSp>
      <p:grpSp>
        <p:nvGrpSpPr>
          <p:cNvPr name="Group 41" id="41"/>
          <p:cNvGrpSpPr/>
          <p:nvPr/>
        </p:nvGrpSpPr>
        <p:grpSpPr>
          <a:xfrm rot="0">
            <a:off x="6436042" y="7017068"/>
            <a:ext cx="182880" cy="1438275"/>
            <a:chOff x="0" y="0"/>
            <a:chExt cx="243840" cy="1917700"/>
          </a:xfrm>
        </p:grpSpPr>
        <p:sp>
          <p:nvSpPr>
            <p:cNvPr name="Freeform 42" id="42"/>
            <p:cNvSpPr/>
            <p:nvPr/>
          </p:nvSpPr>
          <p:spPr>
            <a:xfrm flipH="false" flipV="false" rot="0">
              <a:off x="7620" y="49530"/>
              <a:ext cx="186690" cy="1819910"/>
            </a:xfrm>
            <a:custGeom>
              <a:avLst/>
              <a:gdLst/>
              <a:ahLst/>
              <a:cxnLst/>
              <a:rect r="r" b="b" t="t" l="l"/>
              <a:pathLst>
                <a:path h="1819910" w="186690">
                  <a:moveTo>
                    <a:pt x="177800" y="64770"/>
                  </a:moveTo>
                  <a:cubicBezTo>
                    <a:pt x="176530" y="1780540"/>
                    <a:pt x="170180" y="1794510"/>
                    <a:pt x="153670" y="1804670"/>
                  </a:cubicBezTo>
                  <a:cubicBezTo>
                    <a:pt x="137160" y="1816100"/>
                    <a:pt x="105410" y="1819910"/>
                    <a:pt x="87630" y="1812290"/>
                  </a:cubicBezTo>
                  <a:cubicBezTo>
                    <a:pt x="68580" y="1804670"/>
                    <a:pt x="48260" y="1780540"/>
                    <a:pt x="44450" y="1761490"/>
                  </a:cubicBezTo>
                  <a:cubicBezTo>
                    <a:pt x="40640" y="1742440"/>
                    <a:pt x="48260" y="1711960"/>
                    <a:pt x="62230" y="1696720"/>
                  </a:cubicBezTo>
                  <a:cubicBezTo>
                    <a:pt x="74930" y="1682750"/>
                    <a:pt x="105410" y="1672590"/>
                    <a:pt x="124460" y="1676400"/>
                  </a:cubicBezTo>
                  <a:cubicBezTo>
                    <a:pt x="144780" y="1678940"/>
                    <a:pt x="170180" y="1697990"/>
                    <a:pt x="177800" y="1715770"/>
                  </a:cubicBezTo>
                  <a:cubicBezTo>
                    <a:pt x="186690" y="1733550"/>
                    <a:pt x="184150" y="1766570"/>
                    <a:pt x="173990" y="1783080"/>
                  </a:cubicBezTo>
                  <a:cubicBezTo>
                    <a:pt x="163830" y="1799590"/>
                    <a:pt x="135890" y="1814830"/>
                    <a:pt x="116840" y="1817370"/>
                  </a:cubicBezTo>
                  <a:cubicBezTo>
                    <a:pt x="102870" y="1818640"/>
                    <a:pt x="85090" y="1814830"/>
                    <a:pt x="73660" y="1804670"/>
                  </a:cubicBezTo>
                  <a:cubicBezTo>
                    <a:pt x="59690" y="1793240"/>
                    <a:pt x="50800" y="1780540"/>
                    <a:pt x="43180" y="1746250"/>
                  </a:cubicBezTo>
                  <a:cubicBezTo>
                    <a:pt x="0" y="1570990"/>
                    <a:pt x="21590" y="217170"/>
                    <a:pt x="49530" y="64770"/>
                  </a:cubicBezTo>
                  <a:cubicBezTo>
                    <a:pt x="54610" y="39370"/>
                    <a:pt x="57150" y="33020"/>
                    <a:pt x="66040" y="21590"/>
                  </a:cubicBezTo>
                  <a:cubicBezTo>
                    <a:pt x="74930" y="11430"/>
                    <a:pt x="91440" y="2540"/>
                    <a:pt x="105410" y="1270"/>
                  </a:cubicBezTo>
                  <a:cubicBezTo>
                    <a:pt x="123190" y="0"/>
                    <a:pt x="149860" y="10160"/>
                    <a:pt x="161290" y="21590"/>
                  </a:cubicBezTo>
                  <a:cubicBezTo>
                    <a:pt x="171450" y="33020"/>
                    <a:pt x="177800" y="64770"/>
                    <a:pt x="177800" y="64770"/>
                  </a:cubicBezTo>
                </a:path>
              </a:pathLst>
            </a:custGeom>
            <a:solidFill>
              <a:srgbClr val="EAF8CA"/>
            </a:solidFill>
            <a:ln cap="sq">
              <a:noFill/>
              <a:prstDash val="solid"/>
              <a:miter/>
            </a:ln>
          </p:spPr>
        </p:sp>
      </p:grpSp>
      <p:grpSp>
        <p:nvGrpSpPr>
          <p:cNvPr name="Group 43" id="43"/>
          <p:cNvGrpSpPr/>
          <p:nvPr/>
        </p:nvGrpSpPr>
        <p:grpSpPr>
          <a:xfrm rot="0">
            <a:off x="6420803" y="8499157"/>
            <a:ext cx="165735" cy="166688"/>
            <a:chOff x="0" y="0"/>
            <a:chExt cx="220980" cy="222250"/>
          </a:xfrm>
        </p:grpSpPr>
        <p:sp>
          <p:nvSpPr>
            <p:cNvPr name="Freeform 44" id="44"/>
            <p:cNvSpPr/>
            <p:nvPr/>
          </p:nvSpPr>
          <p:spPr>
            <a:xfrm flipH="false" flipV="false" rot="0">
              <a:off x="46990" y="49530"/>
              <a:ext cx="121920" cy="127000"/>
            </a:xfrm>
            <a:custGeom>
              <a:avLst/>
              <a:gdLst/>
              <a:ahLst/>
              <a:cxnLst/>
              <a:rect r="r" b="b" t="t" l="l"/>
              <a:pathLst>
                <a:path h="127000" w="121920">
                  <a:moveTo>
                    <a:pt x="121920" y="44450"/>
                  </a:moveTo>
                  <a:cubicBezTo>
                    <a:pt x="106680" y="113030"/>
                    <a:pt x="99060" y="118110"/>
                    <a:pt x="87630" y="121920"/>
                  </a:cubicBezTo>
                  <a:cubicBezTo>
                    <a:pt x="73660" y="127000"/>
                    <a:pt x="43180" y="124460"/>
                    <a:pt x="29210" y="118110"/>
                  </a:cubicBezTo>
                  <a:cubicBezTo>
                    <a:pt x="19050" y="114300"/>
                    <a:pt x="12700" y="106680"/>
                    <a:pt x="7620" y="96520"/>
                  </a:cubicBezTo>
                  <a:cubicBezTo>
                    <a:pt x="1270" y="82550"/>
                    <a:pt x="0" y="52070"/>
                    <a:pt x="3810" y="38100"/>
                  </a:cubicBezTo>
                  <a:cubicBezTo>
                    <a:pt x="7620" y="27940"/>
                    <a:pt x="15240" y="20320"/>
                    <a:pt x="22860" y="13970"/>
                  </a:cubicBezTo>
                  <a:cubicBezTo>
                    <a:pt x="30480" y="7620"/>
                    <a:pt x="39370" y="2540"/>
                    <a:pt x="50800" y="1270"/>
                  </a:cubicBezTo>
                  <a:cubicBezTo>
                    <a:pt x="66040" y="0"/>
                    <a:pt x="106680" y="19050"/>
                    <a:pt x="106680" y="19050"/>
                  </a:cubicBezTo>
                </a:path>
              </a:pathLst>
            </a:custGeom>
            <a:solidFill>
              <a:srgbClr val="EAF8CA"/>
            </a:solidFill>
            <a:ln cap="sq">
              <a:noFill/>
              <a:prstDash val="solid"/>
              <a:miter/>
            </a:ln>
          </p:spPr>
        </p:sp>
      </p:grpSp>
      <p:grpSp>
        <p:nvGrpSpPr>
          <p:cNvPr name="Group 45" id="45"/>
          <p:cNvGrpSpPr/>
          <p:nvPr/>
        </p:nvGrpSpPr>
        <p:grpSpPr>
          <a:xfrm rot="0">
            <a:off x="8856345" y="8954452"/>
            <a:ext cx="378142" cy="652462"/>
            <a:chOff x="0" y="0"/>
            <a:chExt cx="504190" cy="869950"/>
          </a:xfrm>
        </p:grpSpPr>
        <p:sp>
          <p:nvSpPr>
            <p:cNvPr name="Freeform 46" id="46"/>
            <p:cNvSpPr/>
            <p:nvPr/>
          </p:nvSpPr>
          <p:spPr>
            <a:xfrm flipH="false" flipV="false" rot="0">
              <a:off x="49530" y="49530"/>
              <a:ext cx="398780" cy="770890"/>
            </a:xfrm>
            <a:custGeom>
              <a:avLst/>
              <a:gdLst/>
              <a:ahLst/>
              <a:cxnLst/>
              <a:rect r="r" b="b" t="t" l="l"/>
              <a:pathLst>
                <a:path h="770890" w="398780">
                  <a:moveTo>
                    <a:pt x="398780" y="66040"/>
                  </a:moveTo>
                  <a:cubicBezTo>
                    <a:pt x="394970" y="584200"/>
                    <a:pt x="388620" y="604520"/>
                    <a:pt x="368300" y="632460"/>
                  </a:cubicBezTo>
                  <a:cubicBezTo>
                    <a:pt x="345440" y="665480"/>
                    <a:pt x="303530" y="698500"/>
                    <a:pt x="262890" y="720090"/>
                  </a:cubicBezTo>
                  <a:cubicBezTo>
                    <a:pt x="220980" y="744220"/>
                    <a:pt x="162560" y="764540"/>
                    <a:pt x="119380" y="768350"/>
                  </a:cubicBezTo>
                  <a:cubicBezTo>
                    <a:pt x="86360" y="770890"/>
                    <a:pt x="50800" y="770890"/>
                    <a:pt x="30480" y="755650"/>
                  </a:cubicBezTo>
                  <a:cubicBezTo>
                    <a:pt x="12700" y="742950"/>
                    <a:pt x="1270" y="713740"/>
                    <a:pt x="1270" y="694690"/>
                  </a:cubicBezTo>
                  <a:cubicBezTo>
                    <a:pt x="0" y="679450"/>
                    <a:pt x="7620" y="662940"/>
                    <a:pt x="16510" y="651510"/>
                  </a:cubicBezTo>
                  <a:cubicBezTo>
                    <a:pt x="26670" y="640080"/>
                    <a:pt x="40640" y="629920"/>
                    <a:pt x="55880" y="627380"/>
                  </a:cubicBezTo>
                  <a:cubicBezTo>
                    <a:pt x="74930" y="624840"/>
                    <a:pt x="106680" y="631190"/>
                    <a:pt x="121920" y="643890"/>
                  </a:cubicBezTo>
                  <a:cubicBezTo>
                    <a:pt x="137160" y="657860"/>
                    <a:pt x="147320" y="688340"/>
                    <a:pt x="144780" y="707390"/>
                  </a:cubicBezTo>
                  <a:cubicBezTo>
                    <a:pt x="142240" y="727710"/>
                    <a:pt x="120650" y="753110"/>
                    <a:pt x="105410" y="762000"/>
                  </a:cubicBezTo>
                  <a:cubicBezTo>
                    <a:pt x="91440" y="770890"/>
                    <a:pt x="73660" y="770890"/>
                    <a:pt x="58420" y="768350"/>
                  </a:cubicBezTo>
                  <a:cubicBezTo>
                    <a:pt x="44450" y="765810"/>
                    <a:pt x="29210" y="756920"/>
                    <a:pt x="19050" y="745490"/>
                  </a:cubicBezTo>
                  <a:cubicBezTo>
                    <a:pt x="8890" y="734060"/>
                    <a:pt x="2540" y="717550"/>
                    <a:pt x="1270" y="702310"/>
                  </a:cubicBezTo>
                  <a:cubicBezTo>
                    <a:pt x="0" y="688340"/>
                    <a:pt x="5080" y="670560"/>
                    <a:pt x="12700" y="657860"/>
                  </a:cubicBezTo>
                  <a:cubicBezTo>
                    <a:pt x="20320" y="646430"/>
                    <a:pt x="34290" y="635000"/>
                    <a:pt x="48260" y="629920"/>
                  </a:cubicBezTo>
                  <a:cubicBezTo>
                    <a:pt x="67310" y="623570"/>
                    <a:pt x="91440" y="633730"/>
                    <a:pt x="115570" y="629920"/>
                  </a:cubicBezTo>
                  <a:cubicBezTo>
                    <a:pt x="144780" y="624840"/>
                    <a:pt x="182880" y="614680"/>
                    <a:pt x="208280" y="596900"/>
                  </a:cubicBezTo>
                  <a:cubicBezTo>
                    <a:pt x="231140" y="581660"/>
                    <a:pt x="251460" y="567690"/>
                    <a:pt x="265430" y="532130"/>
                  </a:cubicBezTo>
                  <a:cubicBezTo>
                    <a:pt x="297180" y="448310"/>
                    <a:pt x="248920" y="119380"/>
                    <a:pt x="270510" y="50800"/>
                  </a:cubicBezTo>
                  <a:cubicBezTo>
                    <a:pt x="278130" y="29210"/>
                    <a:pt x="285750" y="20320"/>
                    <a:pt x="297180" y="12700"/>
                  </a:cubicBezTo>
                  <a:cubicBezTo>
                    <a:pt x="308610" y="3810"/>
                    <a:pt x="327660" y="0"/>
                    <a:pt x="341630" y="1270"/>
                  </a:cubicBezTo>
                  <a:cubicBezTo>
                    <a:pt x="355600" y="2540"/>
                    <a:pt x="373380" y="11430"/>
                    <a:pt x="382270" y="22860"/>
                  </a:cubicBezTo>
                  <a:cubicBezTo>
                    <a:pt x="392430" y="33020"/>
                    <a:pt x="398780" y="66040"/>
                    <a:pt x="398780" y="66040"/>
                  </a:cubicBezTo>
                </a:path>
              </a:pathLst>
            </a:custGeom>
            <a:solidFill>
              <a:srgbClr val="EAF8CA"/>
            </a:solidFill>
            <a:ln cap="sq">
              <a:noFill/>
              <a:prstDash val="solid"/>
              <a:miter/>
            </a:ln>
          </p:spPr>
        </p:sp>
      </p:grpSp>
      <p:grpSp>
        <p:nvGrpSpPr>
          <p:cNvPr name="Group 47" id="47"/>
          <p:cNvGrpSpPr/>
          <p:nvPr/>
        </p:nvGrpSpPr>
        <p:grpSpPr>
          <a:xfrm rot="0">
            <a:off x="9093518" y="8791575"/>
            <a:ext cx="165735" cy="166688"/>
            <a:chOff x="0" y="0"/>
            <a:chExt cx="220980" cy="222250"/>
          </a:xfrm>
        </p:grpSpPr>
        <p:sp>
          <p:nvSpPr>
            <p:cNvPr name="Freeform 48" id="48"/>
            <p:cNvSpPr/>
            <p:nvPr/>
          </p:nvSpPr>
          <p:spPr>
            <a:xfrm flipH="false" flipV="false" rot="0">
              <a:off x="45720" y="49530"/>
              <a:ext cx="123190" cy="125730"/>
            </a:xfrm>
            <a:custGeom>
              <a:avLst/>
              <a:gdLst/>
              <a:ahLst/>
              <a:cxnLst/>
              <a:rect r="r" b="b" t="t" l="l"/>
              <a:pathLst>
                <a:path h="125730" w="123190">
                  <a:moveTo>
                    <a:pt x="123190" y="44450"/>
                  </a:moveTo>
                  <a:cubicBezTo>
                    <a:pt x="106680" y="111760"/>
                    <a:pt x="99060" y="118110"/>
                    <a:pt x="88900" y="121920"/>
                  </a:cubicBezTo>
                  <a:cubicBezTo>
                    <a:pt x="73660" y="125730"/>
                    <a:pt x="44450" y="124460"/>
                    <a:pt x="30480" y="118110"/>
                  </a:cubicBezTo>
                  <a:cubicBezTo>
                    <a:pt x="20320" y="113030"/>
                    <a:pt x="12700" y="106680"/>
                    <a:pt x="8890" y="96520"/>
                  </a:cubicBezTo>
                  <a:cubicBezTo>
                    <a:pt x="2540" y="82550"/>
                    <a:pt x="0" y="52070"/>
                    <a:pt x="5080" y="36830"/>
                  </a:cubicBezTo>
                  <a:cubicBezTo>
                    <a:pt x="7620" y="26670"/>
                    <a:pt x="16510" y="19050"/>
                    <a:pt x="24130" y="13970"/>
                  </a:cubicBezTo>
                  <a:cubicBezTo>
                    <a:pt x="31750" y="7620"/>
                    <a:pt x="40640" y="1270"/>
                    <a:pt x="50800" y="1270"/>
                  </a:cubicBezTo>
                  <a:cubicBezTo>
                    <a:pt x="67310" y="0"/>
                    <a:pt x="107950" y="19050"/>
                    <a:pt x="107950" y="19050"/>
                  </a:cubicBezTo>
                </a:path>
              </a:pathLst>
            </a:custGeom>
            <a:solidFill>
              <a:srgbClr val="EAF8CA"/>
            </a:solidFill>
            <a:ln cap="sq">
              <a:noFill/>
              <a:prstDash val="solid"/>
              <a:miter/>
            </a:ln>
          </p:spPr>
        </p:sp>
      </p:grpSp>
      <p:grpSp>
        <p:nvGrpSpPr>
          <p:cNvPr name="Group 49" id="49"/>
          <p:cNvGrpSpPr/>
          <p:nvPr/>
        </p:nvGrpSpPr>
        <p:grpSpPr>
          <a:xfrm rot="0">
            <a:off x="13223557" y="7740968"/>
            <a:ext cx="181928" cy="1329690"/>
            <a:chOff x="0" y="0"/>
            <a:chExt cx="242570" cy="1772920"/>
          </a:xfrm>
        </p:grpSpPr>
        <p:sp>
          <p:nvSpPr>
            <p:cNvPr name="Freeform 50" id="50"/>
            <p:cNvSpPr/>
            <p:nvPr/>
          </p:nvSpPr>
          <p:spPr>
            <a:xfrm flipH="false" flipV="false" rot="0">
              <a:off x="10160" y="49530"/>
              <a:ext cx="182880" cy="1673860"/>
            </a:xfrm>
            <a:custGeom>
              <a:avLst/>
              <a:gdLst/>
              <a:ahLst/>
              <a:cxnLst/>
              <a:rect r="r" b="b" t="t" l="l"/>
              <a:pathLst>
                <a:path h="1673860" w="182880">
                  <a:moveTo>
                    <a:pt x="173990" y="63500"/>
                  </a:moveTo>
                  <a:cubicBezTo>
                    <a:pt x="172720" y="1635760"/>
                    <a:pt x="166370" y="1648460"/>
                    <a:pt x="149860" y="1659890"/>
                  </a:cubicBezTo>
                  <a:cubicBezTo>
                    <a:pt x="134620" y="1670050"/>
                    <a:pt x="102870" y="1673860"/>
                    <a:pt x="85090" y="1666240"/>
                  </a:cubicBezTo>
                  <a:cubicBezTo>
                    <a:pt x="67310" y="1659890"/>
                    <a:pt x="46990" y="1635760"/>
                    <a:pt x="41910" y="1616710"/>
                  </a:cubicBezTo>
                  <a:cubicBezTo>
                    <a:pt x="38100" y="1597660"/>
                    <a:pt x="46990" y="1567180"/>
                    <a:pt x="59690" y="1553210"/>
                  </a:cubicBezTo>
                  <a:cubicBezTo>
                    <a:pt x="73660" y="1539240"/>
                    <a:pt x="102870" y="1529080"/>
                    <a:pt x="121920" y="1531620"/>
                  </a:cubicBezTo>
                  <a:cubicBezTo>
                    <a:pt x="140970" y="1535430"/>
                    <a:pt x="166370" y="1554480"/>
                    <a:pt x="175260" y="1572260"/>
                  </a:cubicBezTo>
                  <a:cubicBezTo>
                    <a:pt x="182880" y="1590040"/>
                    <a:pt x="181610" y="1620520"/>
                    <a:pt x="171450" y="1638300"/>
                  </a:cubicBezTo>
                  <a:cubicBezTo>
                    <a:pt x="161290" y="1654810"/>
                    <a:pt x="133350" y="1668780"/>
                    <a:pt x="114300" y="1671320"/>
                  </a:cubicBezTo>
                  <a:cubicBezTo>
                    <a:pt x="100330" y="1673860"/>
                    <a:pt x="83820" y="1668780"/>
                    <a:pt x="71120" y="1659890"/>
                  </a:cubicBezTo>
                  <a:cubicBezTo>
                    <a:pt x="57150" y="1648460"/>
                    <a:pt x="49530" y="1635760"/>
                    <a:pt x="40640" y="1601470"/>
                  </a:cubicBezTo>
                  <a:cubicBezTo>
                    <a:pt x="0" y="1436370"/>
                    <a:pt x="20320" y="208280"/>
                    <a:pt x="46990" y="63500"/>
                  </a:cubicBezTo>
                  <a:cubicBezTo>
                    <a:pt x="52070" y="39370"/>
                    <a:pt x="54610" y="31750"/>
                    <a:pt x="63500" y="21590"/>
                  </a:cubicBezTo>
                  <a:cubicBezTo>
                    <a:pt x="72390" y="11430"/>
                    <a:pt x="88900" y="1270"/>
                    <a:pt x="102870" y="1270"/>
                  </a:cubicBezTo>
                  <a:cubicBezTo>
                    <a:pt x="120650" y="0"/>
                    <a:pt x="146050" y="10160"/>
                    <a:pt x="158750" y="21590"/>
                  </a:cubicBezTo>
                  <a:cubicBezTo>
                    <a:pt x="168910" y="31750"/>
                    <a:pt x="173990" y="63500"/>
                    <a:pt x="173990" y="63500"/>
                  </a:cubicBezTo>
                </a:path>
              </a:pathLst>
            </a:custGeom>
            <a:solidFill>
              <a:srgbClr val="EAF8CA"/>
            </a:solidFill>
            <a:ln cap="sq">
              <a:noFill/>
              <a:prstDash val="solid"/>
              <a:miter/>
            </a:ln>
          </p:spPr>
        </p:sp>
      </p:grpSp>
      <p:grpSp>
        <p:nvGrpSpPr>
          <p:cNvPr name="Group 51" id="51"/>
          <p:cNvGrpSpPr/>
          <p:nvPr/>
        </p:nvGrpSpPr>
        <p:grpSpPr>
          <a:xfrm rot="0">
            <a:off x="13201650" y="9100185"/>
            <a:ext cx="165735" cy="166688"/>
            <a:chOff x="0" y="0"/>
            <a:chExt cx="220980" cy="222250"/>
          </a:xfrm>
        </p:grpSpPr>
        <p:sp>
          <p:nvSpPr>
            <p:cNvPr name="Freeform 52" id="52"/>
            <p:cNvSpPr/>
            <p:nvPr/>
          </p:nvSpPr>
          <p:spPr>
            <a:xfrm flipH="false" flipV="false" rot="0">
              <a:off x="46990" y="49530"/>
              <a:ext cx="123190" cy="125730"/>
            </a:xfrm>
            <a:custGeom>
              <a:avLst/>
              <a:gdLst/>
              <a:ahLst/>
              <a:cxnLst/>
              <a:rect r="r" b="b" t="t" l="l"/>
              <a:pathLst>
                <a:path h="125730" w="123190">
                  <a:moveTo>
                    <a:pt x="123190" y="44450"/>
                  </a:moveTo>
                  <a:cubicBezTo>
                    <a:pt x="106680" y="113030"/>
                    <a:pt x="99060" y="118110"/>
                    <a:pt x="87630" y="121920"/>
                  </a:cubicBezTo>
                  <a:cubicBezTo>
                    <a:pt x="73660" y="125730"/>
                    <a:pt x="43180" y="124460"/>
                    <a:pt x="29210" y="118110"/>
                  </a:cubicBezTo>
                  <a:cubicBezTo>
                    <a:pt x="19050" y="113030"/>
                    <a:pt x="12700" y="106680"/>
                    <a:pt x="7620" y="96520"/>
                  </a:cubicBezTo>
                  <a:cubicBezTo>
                    <a:pt x="1270" y="82550"/>
                    <a:pt x="0" y="52070"/>
                    <a:pt x="3810" y="38100"/>
                  </a:cubicBezTo>
                  <a:cubicBezTo>
                    <a:pt x="7620" y="26670"/>
                    <a:pt x="15240" y="20320"/>
                    <a:pt x="22860" y="13970"/>
                  </a:cubicBezTo>
                  <a:cubicBezTo>
                    <a:pt x="30480" y="7620"/>
                    <a:pt x="39370" y="2540"/>
                    <a:pt x="50800" y="1270"/>
                  </a:cubicBezTo>
                  <a:cubicBezTo>
                    <a:pt x="66040" y="0"/>
                    <a:pt x="106680" y="19050"/>
                    <a:pt x="106680" y="19050"/>
                  </a:cubicBezTo>
                </a:path>
              </a:pathLst>
            </a:custGeom>
            <a:solidFill>
              <a:srgbClr val="EAF8CA"/>
            </a:solidFill>
            <a:ln cap="sq">
              <a:noFill/>
              <a:prstDash val="solid"/>
              <a:miter/>
            </a:ln>
          </p:spPr>
        </p:sp>
      </p:grpSp>
      <p:grpSp>
        <p:nvGrpSpPr>
          <p:cNvPr name="Group 53" id="53"/>
          <p:cNvGrpSpPr/>
          <p:nvPr/>
        </p:nvGrpSpPr>
        <p:grpSpPr>
          <a:xfrm rot="0">
            <a:off x="15351802" y="6488993"/>
            <a:ext cx="765810" cy="593407"/>
            <a:chOff x="0" y="0"/>
            <a:chExt cx="1021080" cy="791210"/>
          </a:xfrm>
        </p:grpSpPr>
        <p:sp>
          <p:nvSpPr>
            <p:cNvPr name="Freeform 54" id="54"/>
            <p:cNvSpPr/>
            <p:nvPr/>
          </p:nvSpPr>
          <p:spPr>
            <a:xfrm flipH="false" flipV="false" rot="0">
              <a:off x="49530" y="53340"/>
              <a:ext cx="932180" cy="688340"/>
            </a:xfrm>
            <a:custGeom>
              <a:avLst/>
              <a:gdLst/>
              <a:ahLst/>
              <a:cxnLst/>
              <a:rect r="r" b="b" t="t" l="l"/>
              <a:pathLst>
                <a:path h="688340" w="932180">
                  <a:moveTo>
                    <a:pt x="66040" y="0"/>
                  </a:moveTo>
                  <a:cubicBezTo>
                    <a:pt x="505460" y="0"/>
                    <a:pt x="521970" y="1270"/>
                    <a:pt x="558800" y="10160"/>
                  </a:cubicBezTo>
                  <a:cubicBezTo>
                    <a:pt x="605790" y="20320"/>
                    <a:pt x="679450" y="41910"/>
                    <a:pt x="721360" y="59690"/>
                  </a:cubicBezTo>
                  <a:cubicBezTo>
                    <a:pt x="749300" y="72390"/>
                    <a:pt x="764540" y="78740"/>
                    <a:pt x="787400" y="97790"/>
                  </a:cubicBezTo>
                  <a:cubicBezTo>
                    <a:pt x="817880" y="124460"/>
                    <a:pt x="859790" y="168910"/>
                    <a:pt x="880110" y="212090"/>
                  </a:cubicBezTo>
                  <a:cubicBezTo>
                    <a:pt x="899160" y="255270"/>
                    <a:pt x="900430" y="300990"/>
                    <a:pt x="906780" y="358140"/>
                  </a:cubicBezTo>
                  <a:cubicBezTo>
                    <a:pt x="915670" y="435610"/>
                    <a:pt x="932180" y="586740"/>
                    <a:pt x="918210" y="635000"/>
                  </a:cubicBezTo>
                  <a:cubicBezTo>
                    <a:pt x="911860" y="655320"/>
                    <a:pt x="902970" y="664210"/>
                    <a:pt x="891540" y="673100"/>
                  </a:cubicBezTo>
                  <a:cubicBezTo>
                    <a:pt x="878840" y="681990"/>
                    <a:pt x="862330" y="687070"/>
                    <a:pt x="847090" y="687070"/>
                  </a:cubicBezTo>
                  <a:cubicBezTo>
                    <a:pt x="833120" y="687070"/>
                    <a:pt x="815340" y="680720"/>
                    <a:pt x="803910" y="671830"/>
                  </a:cubicBezTo>
                  <a:cubicBezTo>
                    <a:pt x="792480" y="661670"/>
                    <a:pt x="782320" y="647700"/>
                    <a:pt x="779780" y="632460"/>
                  </a:cubicBezTo>
                  <a:cubicBezTo>
                    <a:pt x="775970" y="614680"/>
                    <a:pt x="782320" y="581660"/>
                    <a:pt x="795020" y="567690"/>
                  </a:cubicBezTo>
                  <a:cubicBezTo>
                    <a:pt x="807720" y="552450"/>
                    <a:pt x="839470" y="542290"/>
                    <a:pt x="858520" y="543560"/>
                  </a:cubicBezTo>
                  <a:cubicBezTo>
                    <a:pt x="873760" y="544830"/>
                    <a:pt x="889000" y="553720"/>
                    <a:pt x="899160" y="563880"/>
                  </a:cubicBezTo>
                  <a:cubicBezTo>
                    <a:pt x="909320" y="574040"/>
                    <a:pt x="919480" y="589280"/>
                    <a:pt x="919480" y="604520"/>
                  </a:cubicBezTo>
                  <a:cubicBezTo>
                    <a:pt x="920750" y="623570"/>
                    <a:pt x="910590" y="654050"/>
                    <a:pt x="896620" y="668020"/>
                  </a:cubicBezTo>
                  <a:cubicBezTo>
                    <a:pt x="886460" y="679450"/>
                    <a:pt x="869950" y="685800"/>
                    <a:pt x="854710" y="687070"/>
                  </a:cubicBezTo>
                  <a:cubicBezTo>
                    <a:pt x="840740" y="688340"/>
                    <a:pt x="822960" y="683260"/>
                    <a:pt x="810260" y="675640"/>
                  </a:cubicBezTo>
                  <a:cubicBezTo>
                    <a:pt x="798830" y="668020"/>
                    <a:pt x="788670" y="659130"/>
                    <a:pt x="781050" y="640080"/>
                  </a:cubicBezTo>
                  <a:cubicBezTo>
                    <a:pt x="763270" y="593090"/>
                    <a:pt x="770890" y="441960"/>
                    <a:pt x="762000" y="367030"/>
                  </a:cubicBezTo>
                  <a:cubicBezTo>
                    <a:pt x="754380" y="313690"/>
                    <a:pt x="756920" y="262890"/>
                    <a:pt x="736600" y="231140"/>
                  </a:cubicBezTo>
                  <a:cubicBezTo>
                    <a:pt x="720090" y="208280"/>
                    <a:pt x="695960" y="199390"/>
                    <a:pt x="668020" y="185420"/>
                  </a:cubicBezTo>
                  <a:cubicBezTo>
                    <a:pt x="632460" y="168910"/>
                    <a:pt x="594360" y="154940"/>
                    <a:pt x="534670" y="144780"/>
                  </a:cubicBezTo>
                  <a:cubicBezTo>
                    <a:pt x="424180" y="127000"/>
                    <a:pt x="120650" y="152400"/>
                    <a:pt x="50800" y="129540"/>
                  </a:cubicBezTo>
                  <a:cubicBezTo>
                    <a:pt x="29210" y="121920"/>
                    <a:pt x="20320" y="114300"/>
                    <a:pt x="12700" y="102870"/>
                  </a:cubicBezTo>
                  <a:cubicBezTo>
                    <a:pt x="5080" y="91440"/>
                    <a:pt x="0" y="72390"/>
                    <a:pt x="1270" y="58420"/>
                  </a:cubicBezTo>
                  <a:cubicBezTo>
                    <a:pt x="3810" y="43180"/>
                    <a:pt x="12700" y="26670"/>
                    <a:pt x="22860" y="16510"/>
                  </a:cubicBezTo>
                  <a:cubicBezTo>
                    <a:pt x="34290" y="7620"/>
                    <a:pt x="66040" y="0"/>
                    <a:pt x="66040" y="0"/>
                  </a:cubicBezTo>
                </a:path>
              </a:pathLst>
            </a:custGeom>
            <a:solidFill>
              <a:srgbClr val="EAF8CA"/>
            </a:solidFill>
            <a:ln cap="sq">
              <a:noFill/>
              <a:prstDash val="solid"/>
              <a:miter/>
            </a:ln>
          </p:spPr>
        </p:sp>
      </p:grpSp>
      <p:grpSp>
        <p:nvGrpSpPr>
          <p:cNvPr name="Group 55" id="55"/>
          <p:cNvGrpSpPr/>
          <p:nvPr/>
        </p:nvGrpSpPr>
        <p:grpSpPr>
          <a:xfrm rot="0">
            <a:off x="15944257" y="7080496"/>
            <a:ext cx="165735" cy="166688"/>
            <a:chOff x="0" y="0"/>
            <a:chExt cx="220980" cy="222250"/>
          </a:xfrm>
        </p:grpSpPr>
        <p:sp>
          <p:nvSpPr>
            <p:cNvPr name="Freeform 56" id="56"/>
            <p:cNvSpPr/>
            <p:nvPr/>
          </p:nvSpPr>
          <p:spPr>
            <a:xfrm flipH="false" flipV="false" rot="0">
              <a:off x="45720" y="49530"/>
              <a:ext cx="123190" cy="125730"/>
            </a:xfrm>
            <a:custGeom>
              <a:avLst/>
              <a:gdLst/>
              <a:ahLst/>
              <a:cxnLst/>
              <a:rect r="r" b="b" t="t" l="l"/>
              <a:pathLst>
                <a:path h="125730" w="123190">
                  <a:moveTo>
                    <a:pt x="123190" y="44450"/>
                  </a:moveTo>
                  <a:cubicBezTo>
                    <a:pt x="106680" y="111760"/>
                    <a:pt x="99060" y="118110"/>
                    <a:pt x="88900" y="121920"/>
                  </a:cubicBezTo>
                  <a:cubicBezTo>
                    <a:pt x="73660" y="125730"/>
                    <a:pt x="44450" y="124460"/>
                    <a:pt x="30480" y="118110"/>
                  </a:cubicBezTo>
                  <a:cubicBezTo>
                    <a:pt x="20320" y="113030"/>
                    <a:pt x="12700" y="106680"/>
                    <a:pt x="8890" y="96520"/>
                  </a:cubicBezTo>
                  <a:cubicBezTo>
                    <a:pt x="2540" y="82550"/>
                    <a:pt x="0" y="52070"/>
                    <a:pt x="5080" y="36830"/>
                  </a:cubicBezTo>
                  <a:cubicBezTo>
                    <a:pt x="7620" y="26670"/>
                    <a:pt x="15240" y="19050"/>
                    <a:pt x="24130" y="13970"/>
                  </a:cubicBezTo>
                  <a:cubicBezTo>
                    <a:pt x="31750" y="7620"/>
                    <a:pt x="40640" y="1270"/>
                    <a:pt x="50800" y="1270"/>
                  </a:cubicBezTo>
                  <a:cubicBezTo>
                    <a:pt x="66040" y="0"/>
                    <a:pt x="107950" y="19050"/>
                    <a:pt x="107950" y="19050"/>
                  </a:cubicBezTo>
                </a:path>
              </a:pathLst>
            </a:custGeom>
            <a:solidFill>
              <a:srgbClr val="EAF8CA"/>
            </a:solidFill>
            <a:ln cap="sq">
              <a:noFill/>
              <a:prstDash val="solid"/>
              <a:miter/>
            </a:ln>
          </p:spPr>
        </p:sp>
      </p:grpSp>
      <p:sp>
        <p:nvSpPr>
          <p:cNvPr name="Freeform 57" id="57"/>
          <p:cNvSpPr/>
          <p:nvPr/>
        </p:nvSpPr>
        <p:spPr>
          <a:xfrm flipH="false" flipV="false" rot="0">
            <a:off x="13926870" y="6949961"/>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8" id="58"/>
          <p:cNvSpPr/>
          <p:nvPr/>
        </p:nvSpPr>
        <p:spPr>
          <a:xfrm flipH="false" flipV="false" rot="0">
            <a:off x="-847436" y="9100185"/>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9" id="59"/>
          <p:cNvGrpSpPr/>
          <p:nvPr/>
        </p:nvGrpSpPr>
        <p:grpSpPr>
          <a:xfrm rot="0">
            <a:off x="796359" y="301964"/>
            <a:ext cx="12262416" cy="905762"/>
            <a:chOff x="0" y="0"/>
            <a:chExt cx="3229607" cy="238555"/>
          </a:xfrm>
        </p:grpSpPr>
        <p:sp>
          <p:nvSpPr>
            <p:cNvPr name="Freeform 60" id="60"/>
            <p:cNvSpPr/>
            <p:nvPr/>
          </p:nvSpPr>
          <p:spPr>
            <a:xfrm flipH="false" flipV="false" rot="0">
              <a:off x="0" y="0"/>
              <a:ext cx="3229608" cy="238555"/>
            </a:xfrm>
            <a:custGeom>
              <a:avLst/>
              <a:gdLst/>
              <a:ahLst/>
              <a:cxnLst/>
              <a:rect r="r" b="b" t="t" l="l"/>
              <a:pathLst>
                <a:path h="238555" w="3229608">
                  <a:moveTo>
                    <a:pt x="17678" y="0"/>
                  </a:moveTo>
                  <a:lnTo>
                    <a:pt x="3211930" y="0"/>
                  </a:lnTo>
                  <a:cubicBezTo>
                    <a:pt x="3216618" y="0"/>
                    <a:pt x="3221115" y="1862"/>
                    <a:pt x="3224430" y="5178"/>
                  </a:cubicBezTo>
                  <a:cubicBezTo>
                    <a:pt x="3227745" y="8493"/>
                    <a:pt x="3229608" y="12989"/>
                    <a:pt x="3229608" y="17678"/>
                  </a:cubicBezTo>
                  <a:lnTo>
                    <a:pt x="3229608" y="220877"/>
                  </a:lnTo>
                  <a:cubicBezTo>
                    <a:pt x="3229608" y="225565"/>
                    <a:pt x="3227745" y="230062"/>
                    <a:pt x="3224430" y="233377"/>
                  </a:cubicBezTo>
                  <a:cubicBezTo>
                    <a:pt x="3221115" y="236692"/>
                    <a:pt x="3216618" y="238555"/>
                    <a:pt x="3211930" y="238555"/>
                  </a:cubicBezTo>
                  <a:lnTo>
                    <a:pt x="17678" y="238555"/>
                  </a:lnTo>
                  <a:cubicBezTo>
                    <a:pt x="12989" y="238555"/>
                    <a:pt x="8493" y="236692"/>
                    <a:pt x="5178" y="233377"/>
                  </a:cubicBezTo>
                  <a:cubicBezTo>
                    <a:pt x="1862" y="230062"/>
                    <a:pt x="0" y="225565"/>
                    <a:pt x="0" y="220877"/>
                  </a:cubicBezTo>
                  <a:lnTo>
                    <a:pt x="0" y="17678"/>
                  </a:lnTo>
                  <a:cubicBezTo>
                    <a:pt x="0" y="12989"/>
                    <a:pt x="1862" y="8493"/>
                    <a:pt x="5178" y="5178"/>
                  </a:cubicBezTo>
                  <a:cubicBezTo>
                    <a:pt x="8493" y="1862"/>
                    <a:pt x="12989" y="0"/>
                    <a:pt x="17678" y="0"/>
                  </a:cubicBezTo>
                  <a:close/>
                </a:path>
              </a:pathLst>
            </a:custGeom>
            <a:solidFill>
              <a:srgbClr val="EAF8CA"/>
            </a:solidFill>
          </p:spPr>
        </p:sp>
        <p:sp>
          <p:nvSpPr>
            <p:cNvPr name="TextBox 61" id="61"/>
            <p:cNvSpPr txBox="true"/>
            <p:nvPr/>
          </p:nvSpPr>
          <p:spPr>
            <a:xfrm>
              <a:off x="0" y="-38100"/>
              <a:ext cx="3229607" cy="276655"/>
            </a:xfrm>
            <a:prstGeom prst="rect">
              <a:avLst/>
            </a:prstGeom>
          </p:spPr>
          <p:txBody>
            <a:bodyPr anchor="ctr" rtlCol="false" tIns="50800" lIns="50800" bIns="50800" rIns="50800"/>
            <a:lstStyle/>
            <a:p>
              <a:pPr algn="ctr">
                <a:lnSpc>
                  <a:spcPts val="3499"/>
                </a:lnSpc>
              </a:pPr>
            </a:p>
          </p:txBody>
        </p:sp>
      </p:grpSp>
      <p:sp>
        <p:nvSpPr>
          <p:cNvPr name="Freeform 62" id="62"/>
          <p:cNvSpPr/>
          <p:nvPr/>
        </p:nvSpPr>
        <p:spPr>
          <a:xfrm flipH="false" flipV="false" rot="0">
            <a:off x="1398424" y="3501595"/>
            <a:ext cx="11301259" cy="5452857"/>
          </a:xfrm>
          <a:custGeom>
            <a:avLst/>
            <a:gdLst/>
            <a:ahLst/>
            <a:cxnLst/>
            <a:rect r="r" b="b" t="t" l="l"/>
            <a:pathLst>
              <a:path h="5452857" w="11301259">
                <a:moveTo>
                  <a:pt x="0" y="0"/>
                </a:moveTo>
                <a:lnTo>
                  <a:pt x="11301258" y="0"/>
                </a:lnTo>
                <a:lnTo>
                  <a:pt x="11301258" y="5452857"/>
                </a:lnTo>
                <a:lnTo>
                  <a:pt x="0" y="5452857"/>
                </a:lnTo>
                <a:lnTo>
                  <a:pt x="0" y="0"/>
                </a:lnTo>
                <a:close/>
              </a:path>
            </a:pathLst>
          </a:custGeom>
          <a:blipFill>
            <a:blip r:embed="rId7"/>
            <a:stretch>
              <a:fillRect l="0" t="0" r="0" b="0"/>
            </a:stretch>
          </a:blipFill>
        </p:spPr>
      </p:sp>
      <p:sp>
        <p:nvSpPr>
          <p:cNvPr name="TextBox 63" id="63"/>
          <p:cNvSpPr txBox="true"/>
          <p:nvPr/>
        </p:nvSpPr>
        <p:spPr>
          <a:xfrm rot="0">
            <a:off x="4618552" y="252758"/>
            <a:ext cx="4618030" cy="819989"/>
          </a:xfrm>
          <a:prstGeom prst="rect">
            <a:avLst/>
          </a:prstGeom>
        </p:spPr>
        <p:txBody>
          <a:bodyPr anchor="t" rtlCol="false" tIns="0" lIns="0" bIns="0" rIns="0">
            <a:spAutoFit/>
          </a:bodyPr>
          <a:lstStyle/>
          <a:p>
            <a:pPr algn="ctr">
              <a:lnSpc>
                <a:spcPts val="6831"/>
              </a:lnSpc>
            </a:pPr>
            <a:r>
              <a:rPr lang="en-US" sz="4879" b="true">
                <a:solidFill>
                  <a:srgbClr val="175C71"/>
                </a:solidFill>
                <a:latin typeface="TT Fors Bold"/>
                <a:ea typeface="TT Fors Bold"/>
                <a:cs typeface="TT Fors Bold"/>
                <a:sym typeface="TT Fors Bold"/>
              </a:rPr>
              <a:t>Architecture</a:t>
            </a:r>
          </a:p>
        </p:txBody>
      </p:sp>
      <p:sp>
        <p:nvSpPr>
          <p:cNvPr name="TextBox 64" id="64"/>
          <p:cNvSpPr txBox="true"/>
          <p:nvPr/>
        </p:nvSpPr>
        <p:spPr>
          <a:xfrm rot="0">
            <a:off x="1370664" y="1796542"/>
            <a:ext cx="11132857" cy="1525778"/>
          </a:xfrm>
          <a:prstGeom prst="rect">
            <a:avLst/>
          </a:prstGeom>
        </p:spPr>
        <p:txBody>
          <a:bodyPr anchor="t" rtlCol="false" tIns="0" lIns="0" bIns="0" rIns="0">
            <a:spAutoFit/>
          </a:bodyPr>
          <a:lstStyle/>
          <a:p>
            <a:pPr algn="l" marL="632588" indent="-316294" lvl="1">
              <a:lnSpc>
                <a:spcPts val="4102"/>
              </a:lnSpc>
              <a:buFont typeface="Arial"/>
              <a:buChar char="•"/>
            </a:pPr>
            <a:r>
              <a:rPr lang="en-US" b="true" sz="2930">
                <a:solidFill>
                  <a:srgbClr val="175C71"/>
                </a:solidFill>
                <a:latin typeface="TT Fors Bold"/>
                <a:ea typeface="TT Fors Bold"/>
                <a:cs typeface="TT Fors Bold"/>
                <a:sym typeface="TT Fors Bold"/>
              </a:rPr>
              <a:t>Random generation to create negative samples and combine them with positive samples to construct the feature set.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798254" y="4069272"/>
            <a:ext cx="4159423" cy="1662053"/>
            <a:chOff x="0" y="0"/>
            <a:chExt cx="1095486" cy="437742"/>
          </a:xfrm>
        </p:grpSpPr>
        <p:sp>
          <p:nvSpPr>
            <p:cNvPr name="Freeform 3" id="3"/>
            <p:cNvSpPr/>
            <p:nvPr/>
          </p:nvSpPr>
          <p:spPr>
            <a:xfrm flipH="false" flipV="false" rot="0">
              <a:off x="0" y="0"/>
              <a:ext cx="1095486" cy="437742"/>
            </a:xfrm>
            <a:custGeom>
              <a:avLst/>
              <a:gdLst/>
              <a:ahLst/>
              <a:cxnLst/>
              <a:rect r="r" b="b" t="t" l="l"/>
              <a:pathLst>
                <a:path h="437742" w="1095486">
                  <a:moveTo>
                    <a:pt x="186130" y="0"/>
                  </a:moveTo>
                  <a:lnTo>
                    <a:pt x="909356" y="0"/>
                  </a:lnTo>
                  <a:cubicBezTo>
                    <a:pt x="958721" y="0"/>
                    <a:pt x="1006064" y="19610"/>
                    <a:pt x="1040970" y="54516"/>
                  </a:cubicBezTo>
                  <a:cubicBezTo>
                    <a:pt x="1075876" y="89422"/>
                    <a:pt x="1095486" y="136765"/>
                    <a:pt x="1095486" y="186130"/>
                  </a:cubicBezTo>
                  <a:lnTo>
                    <a:pt x="1095486" y="251613"/>
                  </a:lnTo>
                  <a:cubicBezTo>
                    <a:pt x="1095486" y="300977"/>
                    <a:pt x="1075876" y="348320"/>
                    <a:pt x="1040970" y="383226"/>
                  </a:cubicBezTo>
                  <a:cubicBezTo>
                    <a:pt x="1006064" y="418132"/>
                    <a:pt x="958721" y="437742"/>
                    <a:pt x="909356" y="437742"/>
                  </a:cubicBezTo>
                  <a:lnTo>
                    <a:pt x="186130" y="437742"/>
                  </a:lnTo>
                  <a:cubicBezTo>
                    <a:pt x="136765" y="437742"/>
                    <a:pt x="89422" y="418132"/>
                    <a:pt x="54516" y="383226"/>
                  </a:cubicBezTo>
                  <a:cubicBezTo>
                    <a:pt x="19610" y="348320"/>
                    <a:pt x="0" y="300977"/>
                    <a:pt x="0" y="251613"/>
                  </a:cubicBezTo>
                  <a:lnTo>
                    <a:pt x="0" y="186130"/>
                  </a:lnTo>
                  <a:cubicBezTo>
                    <a:pt x="0" y="136765"/>
                    <a:pt x="19610" y="89422"/>
                    <a:pt x="54516" y="54516"/>
                  </a:cubicBezTo>
                  <a:cubicBezTo>
                    <a:pt x="89422" y="19610"/>
                    <a:pt x="136765" y="0"/>
                    <a:pt x="186130" y="0"/>
                  </a:cubicBezTo>
                  <a:close/>
                </a:path>
              </a:pathLst>
            </a:custGeom>
            <a:solidFill>
              <a:srgbClr val="EAF8CA"/>
            </a:solidFill>
          </p:spPr>
        </p:sp>
        <p:sp>
          <p:nvSpPr>
            <p:cNvPr name="TextBox 4" id="4"/>
            <p:cNvSpPr txBox="true"/>
            <p:nvPr/>
          </p:nvSpPr>
          <p:spPr>
            <a:xfrm>
              <a:off x="0" y="-38100"/>
              <a:ext cx="1095486" cy="4758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0">
            <a:off x="13367385" y="769140"/>
            <a:ext cx="3931491" cy="4467287"/>
          </a:xfrm>
          <a:custGeom>
            <a:avLst/>
            <a:gdLst/>
            <a:ahLst/>
            <a:cxnLst/>
            <a:rect r="r" b="b" t="t" l="l"/>
            <a:pathLst>
              <a:path h="4467287" w="3931491">
                <a:moveTo>
                  <a:pt x="3931491" y="0"/>
                </a:moveTo>
                <a:lnTo>
                  <a:pt x="0" y="0"/>
                </a:lnTo>
                <a:lnTo>
                  <a:pt x="0" y="4467287"/>
                </a:lnTo>
                <a:lnTo>
                  <a:pt x="3931491" y="4467287"/>
                </a:lnTo>
                <a:lnTo>
                  <a:pt x="3931491"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796359" y="1406123"/>
            <a:ext cx="12262416" cy="8191247"/>
            <a:chOff x="0" y="0"/>
            <a:chExt cx="3229607" cy="2157366"/>
          </a:xfrm>
        </p:grpSpPr>
        <p:sp>
          <p:nvSpPr>
            <p:cNvPr name="Freeform 7" id="7"/>
            <p:cNvSpPr/>
            <p:nvPr/>
          </p:nvSpPr>
          <p:spPr>
            <a:xfrm flipH="false" flipV="false" rot="0">
              <a:off x="0" y="0"/>
              <a:ext cx="3229608" cy="2157366"/>
            </a:xfrm>
            <a:custGeom>
              <a:avLst/>
              <a:gdLst/>
              <a:ahLst/>
              <a:cxnLst/>
              <a:rect r="r" b="b" t="t" l="l"/>
              <a:pathLst>
                <a:path h="2157366" w="3229608">
                  <a:moveTo>
                    <a:pt x="17678" y="0"/>
                  </a:moveTo>
                  <a:lnTo>
                    <a:pt x="3211930" y="0"/>
                  </a:lnTo>
                  <a:cubicBezTo>
                    <a:pt x="3216618" y="0"/>
                    <a:pt x="3221115" y="1862"/>
                    <a:pt x="3224430" y="5178"/>
                  </a:cubicBezTo>
                  <a:cubicBezTo>
                    <a:pt x="3227745" y="8493"/>
                    <a:pt x="3229608" y="12989"/>
                    <a:pt x="3229608" y="17678"/>
                  </a:cubicBezTo>
                  <a:lnTo>
                    <a:pt x="3229608" y="2139688"/>
                  </a:lnTo>
                  <a:cubicBezTo>
                    <a:pt x="3229608" y="2144376"/>
                    <a:pt x="3227745" y="2148873"/>
                    <a:pt x="3224430" y="2152188"/>
                  </a:cubicBezTo>
                  <a:cubicBezTo>
                    <a:pt x="3221115" y="2155503"/>
                    <a:pt x="3216618" y="2157366"/>
                    <a:pt x="3211930" y="2157366"/>
                  </a:cubicBezTo>
                  <a:lnTo>
                    <a:pt x="17678" y="2157366"/>
                  </a:lnTo>
                  <a:cubicBezTo>
                    <a:pt x="12989" y="2157366"/>
                    <a:pt x="8493" y="2155503"/>
                    <a:pt x="5178" y="2152188"/>
                  </a:cubicBezTo>
                  <a:cubicBezTo>
                    <a:pt x="1862" y="2148873"/>
                    <a:pt x="0" y="2144376"/>
                    <a:pt x="0" y="2139688"/>
                  </a:cubicBezTo>
                  <a:lnTo>
                    <a:pt x="0" y="17678"/>
                  </a:lnTo>
                  <a:cubicBezTo>
                    <a:pt x="0" y="12989"/>
                    <a:pt x="1862" y="8493"/>
                    <a:pt x="5178" y="5178"/>
                  </a:cubicBezTo>
                  <a:cubicBezTo>
                    <a:pt x="8493" y="1862"/>
                    <a:pt x="12989" y="0"/>
                    <a:pt x="17678" y="0"/>
                  </a:cubicBezTo>
                  <a:close/>
                </a:path>
              </a:pathLst>
            </a:custGeom>
            <a:solidFill>
              <a:srgbClr val="EAF8CA"/>
            </a:solidFill>
          </p:spPr>
        </p:sp>
        <p:sp>
          <p:nvSpPr>
            <p:cNvPr name="TextBox 8" id="8"/>
            <p:cNvSpPr txBox="true"/>
            <p:nvPr/>
          </p:nvSpPr>
          <p:spPr>
            <a:xfrm>
              <a:off x="0" y="-38100"/>
              <a:ext cx="3229607" cy="2195466"/>
            </a:xfrm>
            <a:prstGeom prst="rect">
              <a:avLst/>
            </a:prstGeom>
          </p:spPr>
          <p:txBody>
            <a:bodyPr anchor="ctr" rtlCol="false" tIns="50800" lIns="50800" bIns="50800" rIns="50800"/>
            <a:lstStyle/>
            <a:p>
              <a:pPr algn="ctr">
                <a:lnSpc>
                  <a:spcPts val="3499"/>
                </a:lnSpc>
              </a:pPr>
            </a:p>
          </p:txBody>
        </p:sp>
      </p:grpSp>
      <p:grpSp>
        <p:nvGrpSpPr>
          <p:cNvPr name="Group 9" id="9"/>
          <p:cNvGrpSpPr/>
          <p:nvPr/>
        </p:nvGrpSpPr>
        <p:grpSpPr>
          <a:xfrm rot="0">
            <a:off x="17588794" y="1764826"/>
            <a:ext cx="520926" cy="754845"/>
            <a:chOff x="0" y="0"/>
            <a:chExt cx="1196340" cy="1733550"/>
          </a:xfrm>
        </p:grpSpPr>
        <p:sp>
          <p:nvSpPr>
            <p:cNvPr name="Freeform 10" id="10"/>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1" id="11"/>
          <p:cNvGrpSpPr/>
          <p:nvPr/>
        </p:nvGrpSpPr>
        <p:grpSpPr>
          <a:xfrm rot="0">
            <a:off x="17038413" y="6057977"/>
            <a:ext cx="520926" cy="754845"/>
            <a:chOff x="0" y="0"/>
            <a:chExt cx="1196340" cy="1733550"/>
          </a:xfrm>
        </p:grpSpPr>
        <p:sp>
          <p:nvSpPr>
            <p:cNvPr name="Freeform 12" id="12"/>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3" id="13"/>
          <p:cNvGrpSpPr/>
          <p:nvPr/>
        </p:nvGrpSpPr>
        <p:grpSpPr>
          <a:xfrm rot="0">
            <a:off x="16782548" y="358703"/>
            <a:ext cx="520926" cy="754845"/>
            <a:chOff x="0" y="0"/>
            <a:chExt cx="1196340" cy="1733550"/>
          </a:xfrm>
        </p:grpSpPr>
        <p:sp>
          <p:nvSpPr>
            <p:cNvPr name="Freeform 14" id="14"/>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5" id="15"/>
          <p:cNvGrpSpPr/>
          <p:nvPr/>
        </p:nvGrpSpPr>
        <p:grpSpPr>
          <a:xfrm rot="0">
            <a:off x="189708" y="651277"/>
            <a:ext cx="520926" cy="754845"/>
            <a:chOff x="0" y="0"/>
            <a:chExt cx="1196340" cy="1733550"/>
          </a:xfrm>
        </p:grpSpPr>
        <p:sp>
          <p:nvSpPr>
            <p:cNvPr name="Freeform 16" id="16"/>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7" id="17"/>
          <p:cNvGrpSpPr/>
          <p:nvPr/>
        </p:nvGrpSpPr>
        <p:grpSpPr>
          <a:xfrm rot="0">
            <a:off x="75408" y="7827656"/>
            <a:ext cx="520926" cy="754845"/>
            <a:chOff x="0" y="0"/>
            <a:chExt cx="1196340" cy="1733550"/>
          </a:xfrm>
        </p:grpSpPr>
        <p:sp>
          <p:nvSpPr>
            <p:cNvPr name="Freeform 18" id="18"/>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9" id="19"/>
          <p:cNvGrpSpPr/>
          <p:nvPr/>
        </p:nvGrpSpPr>
        <p:grpSpPr>
          <a:xfrm rot="0">
            <a:off x="4454366" y="9214295"/>
            <a:ext cx="926782" cy="962025"/>
            <a:chOff x="0" y="0"/>
            <a:chExt cx="1235710" cy="1282700"/>
          </a:xfrm>
        </p:grpSpPr>
        <p:sp>
          <p:nvSpPr>
            <p:cNvPr name="Freeform 20" id="20"/>
            <p:cNvSpPr/>
            <p:nvPr/>
          </p:nvSpPr>
          <p:spPr>
            <a:xfrm flipH="false" flipV="false" rot="0">
              <a:off x="46990" y="46990"/>
              <a:ext cx="1136650" cy="1187450"/>
            </a:xfrm>
            <a:custGeom>
              <a:avLst/>
              <a:gdLst/>
              <a:ahLst/>
              <a:cxnLst/>
              <a:rect r="r" b="b" t="t" l="l"/>
              <a:pathLst>
                <a:path h="1187450" w="1136650">
                  <a:moveTo>
                    <a:pt x="1136650" y="74930"/>
                  </a:moveTo>
                  <a:cubicBezTo>
                    <a:pt x="1083310" y="445770"/>
                    <a:pt x="1074420" y="463550"/>
                    <a:pt x="1056640" y="495300"/>
                  </a:cubicBezTo>
                  <a:cubicBezTo>
                    <a:pt x="1032510" y="539750"/>
                    <a:pt x="993140" y="600710"/>
                    <a:pt x="955040" y="641350"/>
                  </a:cubicBezTo>
                  <a:cubicBezTo>
                    <a:pt x="922020" y="678180"/>
                    <a:pt x="873760" y="702310"/>
                    <a:pt x="848360" y="731520"/>
                  </a:cubicBezTo>
                  <a:cubicBezTo>
                    <a:pt x="829310" y="751840"/>
                    <a:pt x="828040" y="767080"/>
                    <a:pt x="807720" y="791210"/>
                  </a:cubicBezTo>
                  <a:cubicBezTo>
                    <a:pt x="773430" y="833120"/>
                    <a:pt x="698500" y="908050"/>
                    <a:pt x="645160" y="951230"/>
                  </a:cubicBezTo>
                  <a:cubicBezTo>
                    <a:pt x="600710" y="986790"/>
                    <a:pt x="561340" y="1012190"/>
                    <a:pt x="514350" y="1038860"/>
                  </a:cubicBezTo>
                  <a:cubicBezTo>
                    <a:pt x="464820" y="1066800"/>
                    <a:pt x="412750" y="1096010"/>
                    <a:pt x="354330" y="1115060"/>
                  </a:cubicBezTo>
                  <a:cubicBezTo>
                    <a:pt x="290830" y="1134110"/>
                    <a:pt x="190500" y="1134110"/>
                    <a:pt x="144780" y="1150620"/>
                  </a:cubicBezTo>
                  <a:cubicBezTo>
                    <a:pt x="119380" y="1160780"/>
                    <a:pt x="107950" y="1179830"/>
                    <a:pt x="88900" y="1183640"/>
                  </a:cubicBezTo>
                  <a:cubicBezTo>
                    <a:pt x="73660" y="1187450"/>
                    <a:pt x="55880" y="1183640"/>
                    <a:pt x="43180" y="1177290"/>
                  </a:cubicBezTo>
                  <a:cubicBezTo>
                    <a:pt x="29210" y="1169670"/>
                    <a:pt x="16510" y="1156970"/>
                    <a:pt x="10160" y="1143000"/>
                  </a:cubicBezTo>
                  <a:cubicBezTo>
                    <a:pt x="3810" y="1129030"/>
                    <a:pt x="0" y="1111250"/>
                    <a:pt x="5080" y="1096010"/>
                  </a:cubicBezTo>
                  <a:cubicBezTo>
                    <a:pt x="10160" y="1078230"/>
                    <a:pt x="31750" y="1051560"/>
                    <a:pt x="48260" y="1042670"/>
                  </a:cubicBezTo>
                  <a:cubicBezTo>
                    <a:pt x="63500" y="1036320"/>
                    <a:pt x="81280" y="1035050"/>
                    <a:pt x="95250" y="1040130"/>
                  </a:cubicBezTo>
                  <a:cubicBezTo>
                    <a:pt x="114300" y="1046480"/>
                    <a:pt x="138430" y="1069340"/>
                    <a:pt x="146050" y="1087120"/>
                  </a:cubicBezTo>
                  <a:cubicBezTo>
                    <a:pt x="152400" y="1101090"/>
                    <a:pt x="152400" y="1120140"/>
                    <a:pt x="147320" y="1134110"/>
                  </a:cubicBezTo>
                  <a:cubicBezTo>
                    <a:pt x="139700" y="1151890"/>
                    <a:pt x="116840" y="1176020"/>
                    <a:pt x="97790" y="1182370"/>
                  </a:cubicBezTo>
                  <a:cubicBezTo>
                    <a:pt x="77470" y="1187450"/>
                    <a:pt x="45720" y="1181100"/>
                    <a:pt x="29210" y="1168400"/>
                  </a:cubicBezTo>
                  <a:cubicBezTo>
                    <a:pt x="13970" y="1154430"/>
                    <a:pt x="1270" y="1123950"/>
                    <a:pt x="3810" y="1103630"/>
                  </a:cubicBezTo>
                  <a:cubicBezTo>
                    <a:pt x="5080" y="1083310"/>
                    <a:pt x="22860" y="1061720"/>
                    <a:pt x="41910" y="1046480"/>
                  </a:cubicBezTo>
                  <a:cubicBezTo>
                    <a:pt x="63500" y="1027430"/>
                    <a:pt x="97790" y="1014730"/>
                    <a:pt x="130810" y="1005840"/>
                  </a:cubicBezTo>
                  <a:cubicBezTo>
                    <a:pt x="171450" y="994410"/>
                    <a:pt x="219710" y="1003300"/>
                    <a:pt x="266700" y="990600"/>
                  </a:cubicBezTo>
                  <a:cubicBezTo>
                    <a:pt x="322580" y="976630"/>
                    <a:pt x="378460" y="956310"/>
                    <a:pt x="441960" y="919480"/>
                  </a:cubicBezTo>
                  <a:cubicBezTo>
                    <a:pt x="530860" y="866140"/>
                    <a:pt x="673100" y="739140"/>
                    <a:pt x="736600" y="676910"/>
                  </a:cubicBezTo>
                  <a:cubicBezTo>
                    <a:pt x="770890" y="643890"/>
                    <a:pt x="783590" y="614680"/>
                    <a:pt x="807720" y="593090"/>
                  </a:cubicBezTo>
                  <a:cubicBezTo>
                    <a:pt x="826770" y="574040"/>
                    <a:pt x="847090" y="570230"/>
                    <a:pt x="867410" y="548640"/>
                  </a:cubicBezTo>
                  <a:cubicBezTo>
                    <a:pt x="897890" y="514350"/>
                    <a:pt x="934720" y="444500"/>
                    <a:pt x="956310" y="392430"/>
                  </a:cubicBezTo>
                  <a:cubicBezTo>
                    <a:pt x="975360" y="344170"/>
                    <a:pt x="982980" y="302260"/>
                    <a:pt x="993140" y="248920"/>
                  </a:cubicBezTo>
                  <a:cubicBezTo>
                    <a:pt x="1005840" y="184150"/>
                    <a:pt x="1002030" y="62230"/>
                    <a:pt x="1019810" y="29210"/>
                  </a:cubicBezTo>
                  <a:cubicBezTo>
                    <a:pt x="1026160" y="16510"/>
                    <a:pt x="1032510" y="12700"/>
                    <a:pt x="1042670" y="8890"/>
                  </a:cubicBezTo>
                  <a:cubicBezTo>
                    <a:pt x="1055370" y="3810"/>
                    <a:pt x="1074420" y="0"/>
                    <a:pt x="1088390" y="3810"/>
                  </a:cubicBezTo>
                  <a:cubicBezTo>
                    <a:pt x="1102360" y="6350"/>
                    <a:pt x="1117600" y="17780"/>
                    <a:pt x="1126490" y="29210"/>
                  </a:cubicBezTo>
                  <a:cubicBezTo>
                    <a:pt x="1134110" y="41910"/>
                    <a:pt x="1136650" y="74930"/>
                    <a:pt x="1136650" y="74930"/>
                  </a:cubicBezTo>
                </a:path>
              </a:pathLst>
            </a:custGeom>
            <a:solidFill>
              <a:srgbClr val="D1E6A2"/>
            </a:solidFill>
            <a:ln cap="sq">
              <a:noFill/>
              <a:prstDash val="solid"/>
              <a:miter/>
            </a:ln>
          </p:spPr>
        </p:sp>
      </p:grpSp>
      <p:grpSp>
        <p:nvGrpSpPr>
          <p:cNvPr name="Group 21" id="21"/>
          <p:cNvGrpSpPr/>
          <p:nvPr/>
        </p:nvGrpSpPr>
        <p:grpSpPr>
          <a:xfrm rot="0">
            <a:off x="4159534" y="9946958"/>
            <a:ext cx="169545" cy="171450"/>
            <a:chOff x="0" y="0"/>
            <a:chExt cx="226060" cy="228600"/>
          </a:xfrm>
        </p:grpSpPr>
        <p:sp>
          <p:nvSpPr>
            <p:cNvPr name="Freeform 22" id="22"/>
            <p:cNvSpPr/>
            <p:nvPr/>
          </p:nvSpPr>
          <p:spPr>
            <a:xfrm flipH="false" flipV="false" rot="0">
              <a:off x="50800" y="49530"/>
              <a:ext cx="124460" cy="129540"/>
            </a:xfrm>
            <a:custGeom>
              <a:avLst/>
              <a:gdLst/>
              <a:ahLst/>
              <a:cxnLst/>
              <a:rect r="r" b="b" t="t" l="l"/>
              <a:pathLst>
                <a:path h="129540" w="124460">
                  <a:moveTo>
                    <a:pt x="124460" y="44450"/>
                  </a:moveTo>
                  <a:cubicBezTo>
                    <a:pt x="107950" y="111760"/>
                    <a:pt x="99060" y="118110"/>
                    <a:pt x="90170" y="121920"/>
                  </a:cubicBezTo>
                  <a:cubicBezTo>
                    <a:pt x="80010" y="125730"/>
                    <a:pt x="71120" y="129540"/>
                    <a:pt x="59690" y="127000"/>
                  </a:cubicBezTo>
                  <a:cubicBezTo>
                    <a:pt x="44450" y="124460"/>
                    <a:pt x="19050" y="107950"/>
                    <a:pt x="8890" y="96520"/>
                  </a:cubicBezTo>
                  <a:cubicBezTo>
                    <a:pt x="2540" y="87630"/>
                    <a:pt x="0" y="78740"/>
                    <a:pt x="0" y="67310"/>
                  </a:cubicBezTo>
                  <a:cubicBezTo>
                    <a:pt x="1270" y="52070"/>
                    <a:pt x="13970" y="24130"/>
                    <a:pt x="24130" y="13970"/>
                  </a:cubicBezTo>
                  <a:cubicBezTo>
                    <a:pt x="31750" y="6350"/>
                    <a:pt x="40640" y="1270"/>
                    <a:pt x="52070" y="1270"/>
                  </a:cubicBezTo>
                  <a:cubicBezTo>
                    <a:pt x="67310" y="0"/>
                    <a:pt x="107950" y="19050"/>
                    <a:pt x="107950" y="19050"/>
                  </a:cubicBezTo>
                </a:path>
              </a:pathLst>
            </a:custGeom>
            <a:solidFill>
              <a:srgbClr val="D1E6A2"/>
            </a:solidFill>
            <a:ln cap="sq">
              <a:noFill/>
              <a:prstDash val="solid"/>
              <a:miter/>
            </a:ln>
          </p:spPr>
        </p:sp>
      </p:grpSp>
      <p:grpSp>
        <p:nvGrpSpPr>
          <p:cNvPr name="Group 23" id="23"/>
          <p:cNvGrpSpPr/>
          <p:nvPr/>
        </p:nvGrpSpPr>
        <p:grpSpPr>
          <a:xfrm rot="0">
            <a:off x="17387294" y="109397"/>
            <a:ext cx="547688" cy="1037273"/>
            <a:chOff x="0" y="0"/>
            <a:chExt cx="730250" cy="1383030"/>
          </a:xfrm>
        </p:grpSpPr>
        <p:sp>
          <p:nvSpPr>
            <p:cNvPr name="Freeform 24" id="24"/>
            <p:cNvSpPr/>
            <p:nvPr/>
          </p:nvSpPr>
          <p:spPr>
            <a:xfrm flipH="false" flipV="false" rot="0">
              <a:off x="44450" y="50800"/>
              <a:ext cx="635000" cy="1281430"/>
            </a:xfrm>
            <a:custGeom>
              <a:avLst/>
              <a:gdLst/>
              <a:ahLst/>
              <a:cxnLst/>
              <a:rect r="r" b="b" t="t" l="l"/>
              <a:pathLst>
                <a:path h="1281430" w="635000">
                  <a:moveTo>
                    <a:pt x="615950" y="111760"/>
                  </a:moveTo>
                  <a:cubicBezTo>
                    <a:pt x="462280" y="252730"/>
                    <a:pt x="426720" y="292100"/>
                    <a:pt x="388620" y="341630"/>
                  </a:cubicBezTo>
                  <a:cubicBezTo>
                    <a:pt x="339090" y="405130"/>
                    <a:pt x="267970" y="487680"/>
                    <a:pt x="234950" y="563880"/>
                  </a:cubicBezTo>
                  <a:cubicBezTo>
                    <a:pt x="204470" y="629920"/>
                    <a:pt x="199390" y="697230"/>
                    <a:pt x="186690" y="767080"/>
                  </a:cubicBezTo>
                  <a:cubicBezTo>
                    <a:pt x="171450" y="840740"/>
                    <a:pt x="157480" y="929640"/>
                    <a:pt x="153670" y="994410"/>
                  </a:cubicBezTo>
                  <a:cubicBezTo>
                    <a:pt x="149860" y="1043940"/>
                    <a:pt x="158750" y="1097280"/>
                    <a:pt x="152400" y="1123950"/>
                  </a:cubicBezTo>
                  <a:cubicBezTo>
                    <a:pt x="149860" y="1136650"/>
                    <a:pt x="139700" y="1139190"/>
                    <a:pt x="139700" y="1150620"/>
                  </a:cubicBezTo>
                  <a:cubicBezTo>
                    <a:pt x="139700" y="1165860"/>
                    <a:pt x="168910" y="1193800"/>
                    <a:pt x="168910" y="1211580"/>
                  </a:cubicBezTo>
                  <a:cubicBezTo>
                    <a:pt x="170180" y="1228090"/>
                    <a:pt x="162560" y="1244600"/>
                    <a:pt x="152400" y="1256030"/>
                  </a:cubicBezTo>
                  <a:cubicBezTo>
                    <a:pt x="138430" y="1268730"/>
                    <a:pt x="107950" y="1281430"/>
                    <a:pt x="88900" y="1281430"/>
                  </a:cubicBezTo>
                  <a:cubicBezTo>
                    <a:pt x="72390" y="1281430"/>
                    <a:pt x="55880" y="1273810"/>
                    <a:pt x="45720" y="1262380"/>
                  </a:cubicBezTo>
                  <a:cubicBezTo>
                    <a:pt x="33020" y="1247140"/>
                    <a:pt x="22860" y="1215390"/>
                    <a:pt x="24130" y="1196340"/>
                  </a:cubicBezTo>
                  <a:cubicBezTo>
                    <a:pt x="25400" y="1181100"/>
                    <a:pt x="33020" y="1165860"/>
                    <a:pt x="45720" y="1155700"/>
                  </a:cubicBezTo>
                  <a:cubicBezTo>
                    <a:pt x="59690" y="1143000"/>
                    <a:pt x="91440" y="1132840"/>
                    <a:pt x="111760" y="1136650"/>
                  </a:cubicBezTo>
                  <a:cubicBezTo>
                    <a:pt x="130810" y="1141730"/>
                    <a:pt x="154940" y="1164590"/>
                    <a:pt x="163830" y="1181100"/>
                  </a:cubicBezTo>
                  <a:cubicBezTo>
                    <a:pt x="171450" y="1195070"/>
                    <a:pt x="170180" y="1214120"/>
                    <a:pt x="166370" y="1228090"/>
                  </a:cubicBezTo>
                  <a:cubicBezTo>
                    <a:pt x="162560" y="1242060"/>
                    <a:pt x="153670" y="1258570"/>
                    <a:pt x="140970" y="1266190"/>
                  </a:cubicBezTo>
                  <a:cubicBezTo>
                    <a:pt x="124460" y="1276350"/>
                    <a:pt x="88900" y="1280160"/>
                    <a:pt x="72390" y="1277620"/>
                  </a:cubicBezTo>
                  <a:cubicBezTo>
                    <a:pt x="63500" y="1276350"/>
                    <a:pt x="58420" y="1275080"/>
                    <a:pt x="52070" y="1267460"/>
                  </a:cubicBezTo>
                  <a:cubicBezTo>
                    <a:pt x="35560" y="1247140"/>
                    <a:pt x="13970" y="1172210"/>
                    <a:pt x="6350" y="1123950"/>
                  </a:cubicBezTo>
                  <a:cubicBezTo>
                    <a:pt x="0" y="1076960"/>
                    <a:pt x="6350" y="1033780"/>
                    <a:pt x="10160" y="981710"/>
                  </a:cubicBezTo>
                  <a:cubicBezTo>
                    <a:pt x="16510" y="916940"/>
                    <a:pt x="27940" y="834390"/>
                    <a:pt x="41910" y="763270"/>
                  </a:cubicBezTo>
                  <a:cubicBezTo>
                    <a:pt x="55880" y="692150"/>
                    <a:pt x="68580" y="623570"/>
                    <a:pt x="96520" y="554990"/>
                  </a:cubicBezTo>
                  <a:cubicBezTo>
                    <a:pt x="128270" y="480060"/>
                    <a:pt x="172720" y="403860"/>
                    <a:pt x="223520" y="332740"/>
                  </a:cubicBezTo>
                  <a:cubicBezTo>
                    <a:pt x="276860" y="256540"/>
                    <a:pt x="359410" y="170180"/>
                    <a:pt x="415290" y="114300"/>
                  </a:cubicBezTo>
                  <a:cubicBezTo>
                    <a:pt x="454660" y="74930"/>
                    <a:pt x="494030" y="38100"/>
                    <a:pt x="523240" y="19050"/>
                  </a:cubicBezTo>
                  <a:cubicBezTo>
                    <a:pt x="539750" y="8890"/>
                    <a:pt x="551180" y="1270"/>
                    <a:pt x="565150" y="0"/>
                  </a:cubicBezTo>
                  <a:cubicBezTo>
                    <a:pt x="580390" y="0"/>
                    <a:pt x="598170" y="3810"/>
                    <a:pt x="609600" y="13970"/>
                  </a:cubicBezTo>
                  <a:cubicBezTo>
                    <a:pt x="622300" y="25400"/>
                    <a:pt x="635000" y="52070"/>
                    <a:pt x="635000" y="69850"/>
                  </a:cubicBezTo>
                  <a:cubicBezTo>
                    <a:pt x="635000" y="85090"/>
                    <a:pt x="615950" y="111760"/>
                    <a:pt x="615950" y="111760"/>
                  </a:cubicBezTo>
                </a:path>
              </a:pathLst>
            </a:custGeom>
            <a:solidFill>
              <a:srgbClr val="D1E6A2"/>
            </a:solidFill>
            <a:ln cap="sq">
              <a:noFill/>
              <a:prstDash val="solid"/>
              <a:miter/>
            </a:ln>
          </p:spPr>
        </p:sp>
      </p:grpSp>
      <p:grpSp>
        <p:nvGrpSpPr>
          <p:cNvPr name="Group 25" id="25"/>
          <p:cNvGrpSpPr/>
          <p:nvPr/>
        </p:nvGrpSpPr>
        <p:grpSpPr>
          <a:xfrm rot="0">
            <a:off x="17581604" y="1146670"/>
            <a:ext cx="185738" cy="174308"/>
            <a:chOff x="0" y="0"/>
            <a:chExt cx="247650" cy="232410"/>
          </a:xfrm>
        </p:grpSpPr>
        <p:sp>
          <p:nvSpPr>
            <p:cNvPr name="Freeform 26" id="26"/>
            <p:cNvSpPr/>
            <p:nvPr/>
          </p:nvSpPr>
          <p:spPr>
            <a:xfrm flipH="false" flipV="false" rot="0">
              <a:off x="48260" y="49530"/>
              <a:ext cx="149860" cy="133350"/>
            </a:xfrm>
            <a:custGeom>
              <a:avLst/>
              <a:gdLst/>
              <a:ahLst/>
              <a:cxnLst/>
              <a:rect r="r" b="b" t="t" l="l"/>
              <a:pathLst>
                <a:path h="133350" w="149860">
                  <a:moveTo>
                    <a:pt x="83820" y="1270"/>
                  </a:moveTo>
                  <a:cubicBezTo>
                    <a:pt x="134620" y="25400"/>
                    <a:pt x="148590" y="52070"/>
                    <a:pt x="147320" y="69850"/>
                  </a:cubicBezTo>
                  <a:cubicBezTo>
                    <a:pt x="147320" y="87630"/>
                    <a:pt x="132080" y="111760"/>
                    <a:pt x="116840" y="120650"/>
                  </a:cubicBezTo>
                  <a:cubicBezTo>
                    <a:pt x="101600" y="129540"/>
                    <a:pt x="73660" y="132080"/>
                    <a:pt x="57150" y="124460"/>
                  </a:cubicBezTo>
                  <a:cubicBezTo>
                    <a:pt x="40640" y="116840"/>
                    <a:pt x="22860" y="93980"/>
                    <a:pt x="20320" y="76200"/>
                  </a:cubicBezTo>
                  <a:cubicBezTo>
                    <a:pt x="17780" y="58420"/>
                    <a:pt x="26670" y="31750"/>
                    <a:pt x="39370" y="19050"/>
                  </a:cubicBezTo>
                  <a:cubicBezTo>
                    <a:pt x="52070" y="7620"/>
                    <a:pt x="80010" y="0"/>
                    <a:pt x="97790" y="3810"/>
                  </a:cubicBezTo>
                  <a:cubicBezTo>
                    <a:pt x="115570" y="7620"/>
                    <a:pt x="137160" y="25400"/>
                    <a:pt x="143510" y="41910"/>
                  </a:cubicBezTo>
                  <a:cubicBezTo>
                    <a:pt x="149860" y="58420"/>
                    <a:pt x="144780" y="87630"/>
                    <a:pt x="137160" y="101600"/>
                  </a:cubicBezTo>
                  <a:cubicBezTo>
                    <a:pt x="130810" y="114300"/>
                    <a:pt x="115570" y="121920"/>
                    <a:pt x="104140" y="127000"/>
                  </a:cubicBezTo>
                  <a:cubicBezTo>
                    <a:pt x="92710" y="130810"/>
                    <a:pt x="80010" y="133350"/>
                    <a:pt x="68580" y="132080"/>
                  </a:cubicBezTo>
                  <a:cubicBezTo>
                    <a:pt x="53340" y="130810"/>
                    <a:pt x="35560" y="125730"/>
                    <a:pt x="24130" y="115570"/>
                  </a:cubicBezTo>
                  <a:cubicBezTo>
                    <a:pt x="12700" y="106680"/>
                    <a:pt x="3810" y="88900"/>
                    <a:pt x="2540" y="74930"/>
                  </a:cubicBezTo>
                  <a:cubicBezTo>
                    <a:pt x="0" y="59690"/>
                    <a:pt x="5080" y="40640"/>
                    <a:pt x="12700" y="29210"/>
                  </a:cubicBezTo>
                  <a:cubicBezTo>
                    <a:pt x="21590" y="16510"/>
                    <a:pt x="50800" y="1270"/>
                    <a:pt x="50800" y="1270"/>
                  </a:cubicBezTo>
                </a:path>
              </a:pathLst>
            </a:custGeom>
            <a:solidFill>
              <a:srgbClr val="D1E6A2"/>
            </a:solidFill>
            <a:ln cap="sq">
              <a:noFill/>
              <a:prstDash val="solid"/>
              <a:miter/>
            </a:ln>
          </p:spPr>
        </p:sp>
      </p:grpSp>
      <p:grpSp>
        <p:nvGrpSpPr>
          <p:cNvPr name="Group 27" id="27"/>
          <p:cNvGrpSpPr/>
          <p:nvPr/>
        </p:nvGrpSpPr>
        <p:grpSpPr>
          <a:xfrm rot="0">
            <a:off x="14555512" y="5510776"/>
            <a:ext cx="1522095" cy="179070"/>
            <a:chOff x="0" y="0"/>
            <a:chExt cx="2029460" cy="238760"/>
          </a:xfrm>
        </p:grpSpPr>
        <p:sp>
          <p:nvSpPr>
            <p:cNvPr name="Freeform 28" id="28"/>
            <p:cNvSpPr/>
            <p:nvPr/>
          </p:nvSpPr>
          <p:spPr>
            <a:xfrm flipH="false" flipV="false" rot="0">
              <a:off x="49530" y="49530"/>
              <a:ext cx="1930400" cy="181610"/>
            </a:xfrm>
            <a:custGeom>
              <a:avLst/>
              <a:gdLst/>
              <a:ahLst/>
              <a:cxnLst/>
              <a:rect r="r" b="b" t="t" l="l"/>
              <a:pathLst>
                <a:path h="181610" w="1930400">
                  <a:moveTo>
                    <a:pt x="64770" y="6350"/>
                  </a:moveTo>
                  <a:cubicBezTo>
                    <a:pt x="1894840" y="8890"/>
                    <a:pt x="1906270" y="15240"/>
                    <a:pt x="1916430" y="30480"/>
                  </a:cubicBezTo>
                  <a:cubicBezTo>
                    <a:pt x="1927860" y="46990"/>
                    <a:pt x="1930400" y="77470"/>
                    <a:pt x="1924050" y="93980"/>
                  </a:cubicBezTo>
                  <a:cubicBezTo>
                    <a:pt x="1916430" y="111760"/>
                    <a:pt x="1893570" y="132080"/>
                    <a:pt x="1875790" y="135890"/>
                  </a:cubicBezTo>
                  <a:cubicBezTo>
                    <a:pt x="1856740" y="139700"/>
                    <a:pt x="1827530" y="132080"/>
                    <a:pt x="1813560" y="119380"/>
                  </a:cubicBezTo>
                  <a:cubicBezTo>
                    <a:pt x="1799590" y="105410"/>
                    <a:pt x="1790700" y="76200"/>
                    <a:pt x="1793240" y="58420"/>
                  </a:cubicBezTo>
                  <a:cubicBezTo>
                    <a:pt x="1795780" y="39370"/>
                    <a:pt x="1814830" y="15240"/>
                    <a:pt x="1831340" y="7620"/>
                  </a:cubicBezTo>
                  <a:cubicBezTo>
                    <a:pt x="1849120" y="0"/>
                    <a:pt x="1879600" y="1270"/>
                    <a:pt x="1896110" y="11430"/>
                  </a:cubicBezTo>
                  <a:cubicBezTo>
                    <a:pt x="1911350" y="20320"/>
                    <a:pt x="1926590" y="48260"/>
                    <a:pt x="1929130" y="66040"/>
                  </a:cubicBezTo>
                  <a:cubicBezTo>
                    <a:pt x="1930400" y="80010"/>
                    <a:pt x="1926590" y="96520"/>
                    <a:pt x="1916430" y="107950"/>
                  </a:cubicBezTo>
                  <a:cubicBezTo>
                    <a:pt x="1906270" y="121920"/>
                    <a:pt x="1894840" y="129540"/>
                    <a:pt x="1860550" y="137160"/>
                  </a:cubicBezTo>
                  <a:cubicBezTo>
                    <a:pt x="1681480" y="181610"/>
                    <a:pt x="223520" y="162560"/>
                    <a:pt x="64770" y="133350"/>
                  </a:cubicBezTo>
                  <a:cubicBezTo>
                    <a:pt x="39370" y="128270"/>
                    <a:pt x="33020" y="125730"/>
                    <a:pt x="22860" y="116840"/>
                  </a:cubicBezTo>
                  <a:cubicBezTo>
                    <a:pt x="11430" y="107950"/>
                    <a:pt x="2540" y="91440"/>
                    <a:pt x="1270" y="77470"/>
                  </a:cubicBezTo>
                  <a:cubicBezTo>
                    <a:pt x="0" y="59690"/>
                    <a:pt x="10160" y="33020"/>
                    <a:pt x="22860" y="21590"/>
                  </a:cubicBezTo>
                  <a:cubicBezTo>
                    <a:pt x="33020" y="11430"/>
                    <a:pt x="64770" y="6350"/>
                    <a:pt x="64770" y="6350"/>
                  </a:cubicBezTo>
                </a:path>
              </a:pathLst>
            </a:custGeom>
            <a:solidFill>
              <a:srgbClr val="D1E6A2"/>
            </a:solidFill>
            <a:ln cap="sq">
              <a:noFill/>
              <a:prstDash val="solid"/>
              <a:miter/>
            </a:ln>
          </p:spPr>
        </p:sp>
      </p:grpSp>
      <p:grpSp>
        <p:nvGrpSpPr>
          <p:cNvPr name="Group 29" id="29"/>
          <p:cNvGrpSpPr/>
          <p:nvPr/>
        </p:nvGrpSpPr>
        <p:grpSpPr>
          <a:xfrm rot="0">
            <a:off x="16053794" y="5502203"/>
            <a:ext cx="165735" cy="166688"/>
            <a:chOff x="0" y="0"/>
            <a:chExt cx="220980" cy="222250"/>
          </a:xfrm>
        </p:grpSpPr>
        <p:sp>
          <p:nvSpPr>
            <p:cNvPr name="Freeform 30" id="30"/>
            <p:cNvSpPr/>
            <p:nvPr/>
          </p:nvSpPr>
          <p:spPr>
            <a:xfrm flipH="false" flipV="false" rot="0">
              <a:off x="45720" y="50800"/>
              <a:ext cx="123190" cy="125730"/>
            </a:xfrm>
            <a:custGeom>
              <a:avLst/>
              <a:gdLst/>
              <a:ahLst/>
              <a:cxnLst/>
              <a:rect r="r" b="b" t="t" l="l"/>
              <a:pathLst>
                <a:path h="125730" w="123190">
                  <a:moveTo>
                    <a:pt x="123190" y="44450"/>
                  </a:moveTo>
                  <a:cubicBezTo>
                    <a:pt x="106680" y="111760"/>
                    <a:pt x="99060" y="118110"/>
                    <a:pt x="88900" y="120650"/>
                  </a:cubicBezTo>
                  <a:cubicBezTo>
                    <a:pt x="73660" y="125730"/>
                    <a:pt x="43180" y="123190"/>
                    <a:pt x="29210" y="116840"/>
                  </a:cubicBezTo>
                  <a:cubicBezTo>
                    <a:pt x="19050" y="113030"/>
                    <a:pt x="12700" y="105410"/>
                    <a:pt x="7620" y="96520"/>
                  </a:cubicBezTo>
                  <a:cubicBezTo>
                    <a:pt x="2540" y="81280"/>
                    <a:pt x="0" y="52070"/>
                    <a:pt x="5080" y="36830"/>
                  </a:cubicBezTo>
                  <a:cubicBezTo>
                    <a:pt x="7620" y="26670"/>
                    <a:pt x="15240" y="19050"/>
                    <a:pt x="22860" y="12700"/>
                  </a:cubicBezTo>
                  <a:cubicBezTo>
                    <a:pt x="31750" y="7620"/>
                    <a:pt x="40640" y="1270"/>
                    <a:pt x="50800" y="0"/>
                  </a:cubicBezTo>
                  <a:cubicBezTo>
                    <a:pt x="66040" y="0"/>
                    <a:pt x="107950" y="17780"/>
                    <a:pt x="107950" y="17780"/>
                  </a:cubicBezTo>
                </a:path>
              </a:pathLst>
            </a:custGeom>
            <a:solidFill>
              <a:srgbClr val="D1E6A2"/>
            </a:solidFill>
            <a:ln cap="sq">
              <a:noFill/>
              <a:prstDash val="solid"/>
              <a:miter/>
            </a:ln>
          </p:spPr>
        </p:sp>
      </p:grpSp>
      <p:grpSp>
        <p:nvGrpSpPr>
          <p:cNvPr name="Group 31" id="31"/>
          <p:cNvGrpSpPr/>
          <p:nvPr/>
        </p:nvGrpSpPr>
        <p:grpSpPr>
          <a:xfrm rot="0">
            <a:off x="17242514" y="4174418"/>
            <a:ext cx="678180" cy="727710"/>
            <a:chOff x="0" y="0"/>
            <a:chExt cx="904240" cy="970280"/>
          </a:xfrm>
        </p:grpSpPr>
        <p:sp>
          <p:nvSpPr>
            <p:cNvPr name="Freeform 32" id="32"/>
            <p:cNvSpPr/>
            <p:nvPr/>
          </p:nvSpPr>
          <p:spPr>
            <a:xfrm flipH="false" flipV="false" rot="0">
              <a:off x="49530" y="46990"/>
              <a:ext cx="808990" cy="875030"/>
            </a:xfrm>
            <a:custGeom>
              <a:avLst/>
              <a:gdLst/>
              <a:ahLst/>
              <a:cxnLst/>
              <a:rect r="r" b="b" t="t" l="l"/>
              <a:pathLst>
                <a:path h="875030" w="808990">
                  <a:moveTo>
                    <a:pt x="683260" y="834390"/>
                  </a:moveTo>
                  <a:cubicBezTo>
                    <a:pt x="422910" y="349250"/>
                    <a:pt x="379730" y="288290"/>
                    <a:pt x="323850" y="245110"/>
                  </a:cubicBezTo>
                  <a:cubicBezTo>
                    <a:pt x="274320" y="207010"/>
                    <a:pt x="213360" y="184150"/>
                    <a:pt x="162560" y="166370"/>
                  </a:cubicBezTo>
                  <a:cubicBezTo>
                    <a:pt x="120650" y="151130"/>
                    <a:pt x="71120" y="153670"/>
                    <a:pt x="44450" y="139700"/>
                  </a:cubicBezTo>
                  <a:cubicBezTo>
                    <a:pt x="27940" y="130810"/>
                    <a:pt x="17780" y="120650"/>
                    <a:pt x="10160" y="107950"/>
                  </a:cubicBezTo>
                  <a:cubicBezTo>
                    <a:pt x="3810" y="95250"/>
                    <a:pt x="0" y="77470"/>
                    <a:pt x="2540" y="63500"/>
                  </a:cubicBezTo>
                  <a:cubicBezTo>
                    <a:pt x="5080" y="48260"/>
                    <a:pt x="11430" y="31750"/>
                    <a:pt x="24130" y="21590"/>
                  </a:cubicBezTo>
                  <a:cubicBezTo>
                    <a:pt x="38100" y="10160"/>
                    <a:pt x="69850" y="1270"/>
                    <a:pt x="88900" y="3810"/>
                  </a:cubicBezTo>
                  <a:cubicBezTo>
                    <a:pt x="104140" y="5080"/>
                    <a:pt x="119380" y="15240"/>
                    <a:pt x="128270" y="26670"/>
                  </a:cubicBezTo>
                  <a:cubicBezTo>
                    <a:pt x="138430" y="38100"/>
                    <a:pt x="146050" y="53340"/>
                    <a:pt x="146050" y="69850"/>
                  </a:cubicBezTo>
                  <a:cubicBezTo>
                    <a:pt x="146050" y="87630"/>
                    <a:pt x="133350" y="118110"/>
                    <a:pt x="118110" y="130810"/>
                  </a:cubicBezTo>
                  <a:cubicBezTo>
                    <a:pt x="102870" y="143510"/>
                    <a:pt x="69850" y="147320"/>
                    <a:pt x="52070" y="142240"/>
                  </a:cubicBezTo>
                  <a:cubicBezTo>
                    <a:pt x="36830" y="138430"/>
                    <a:pt x="22860" y="127000"/>
                    <a:pt x="15240" y="115570"/>
                  </a:cubicBezTo>
                  <a:cubicBezTo>
                    <a:pt x="6350" y="102870"/>
                    <a:pt x="0" y="86360"/>
                    <a:pt x="1270" y="71120"/>
                  </a:cubicBezTo>
                  <a:cubicBezTo>
                    <a:pt x="3810" y="52070"/>
                    <a:pt x="17780" y="24130"/>
                    <a:pt x="35560" y="12700"/>
                  </a:cubicBezTo>
                  <a:cubicBezTo>
                    <a:pt x="57150" y="0"/>
                    <a:pt x="95250" y="3810"/>
                    <a:pt x="124460" y="6350"/>
                  </a:cubicBezTo>
                  <a:cubicBezTo>
                    <a:pt x="158750" y="10160"/>
                    <a:pt x="189230" y="20320"/>
                    <a:pt x="227330" y="38100"/>
                  </a:cubicBezTo>
                  <a:cubicBezTo>
                    <a:pt x="284480" y="62230"/>
                    <a:pt x="368300" y="100330"/>
                    <a:pt x="430530" y="154940"/>
                  </a:cubicBezTo>
                  <a:cubicBezTo>
                    <a:pt x="505460" y="218440"/>
                    <a:pt x="598170" y="346710"/>
                    <a:pt x="631190" y="411480"/>
                  </a:cubicBezTo>
                  <a:cubicBezTo>
                    <a:pt x="647700" y="444500"/>
                    <a:pt x="640080" y="458470"/>
                    <a:pt x="654050" y="492760"/>
                  </a:cubicBezTo>
                  <a:cubicBezTo>
                    <a:pt x="680720" y="561340"/>
                    <a:pt x="791210" y="721360"/>
                    <a:pt x="803910" y="782320"/>
                  </a:cubicBezTo>
                  <a:cubicBezTo>
                    <a:pt x="808990" y="808990"/>
                    <a:pt x="806450" y="828040"/>
                    <a:pt x="798830" y="843280"/>
                  </a:cubicBezTo>
                  <a:cubicBezTo>
                    <a:pt x="791210" y="855980"/>
                    <a:pt x="775970" y="867410"/>
                    <a:pt x="762000" y="871220"/>
                  </a:cubicBezTo>
                  <a:cubicBezTo>
                    <a:pt x="748030" y="875030"/>
                    <a:pt x="728980" y="873760"/>
                    <a:pt x="715010" y="867410"/>
                  </a:cubicBezTo>
                  <a:cubicBezTo>
                    <a:pt x="702310" y="861060"/>
                    <a:pt x="683260" y="834390"/>
                    <a:pt x="683260" y="834390"/>
                  </a:cubicBezTo>
                </a:path>
              </a:pathLst>
            </a:custGeom>
            <a:solidFill>
              <a:srgbClr val="D1E6A2"/>
            </a:solidFill>
            <a:ln cap="sq">
              <a:noFill/>
              <a:prstDash val="solid"/>
              <a:miter/>
            </a:ln>
          </p:spPr>
        </p:sp>
      </p:grpSp>
      <p:grpSp>
        <p:nvGrpSpPr>
          <p:cNvPr name="Group 33" id="33"/>
          <p:cNvGrpSpPr/>
          <p:nvPr/>
        </p:nvGrpSpPr>
        <p:grpSpPr>
          <a:xfrm rot="0">
            <a:off x="17763532" y="4890698"/>
            <a:ext cx="171450" cy="166688"/>
            <a:chOff x="0" y="0"/>
            <a:chExt cx="228600" cy="222250"/>
          </a:xfrm>
        </p:grpSpPr>
        <p:sp>
          <p:nvSpPr>
            <p:cNvPr name="Freeform 34" id="34"/>
            <p:cNvSpPr/>
            <p:nvPr/>
          </p:nvSpPr>
          <p:spPr>
            <a:xfrm flipH="false" flipV="false" rot="0">
              <a:off x="50800" y="49530"/>
              <a:ext cx="124460" cy="128270"/>
            </a:xfrm>
            <a:custGeom>
              <a:avLst/>
              <a:gdLst/>
              <a:ahLst/>
              <a:cxnLst/>
              <a:rect r="r" b="b" t="t" l="l"/>
              <a:pathLst>
                <a:path h="128270" w="124460">
                  <a:moveTo>
                    <a:pt x="124460" y="44450"/>
                  </a:moveTo>
                  <a:cubicBezTo>
                    <a:pt x="121920" y="88900"/>
                    <a:pt x="105410" y="114300"/>
                    <a:pt x="90170" y="120650"/>
                  </a:cubicBezTo>
                  <a:cubicBezTo>
                    <a:pt x="73660" y="128270"/>
                    <a:pt x="44450" y="124460"/>
                    <a:pt x="30480" y="118110"/>
                  </a:cubicBezTo>
                  <a:cubicBezTo>
                    <a:pt x="20320" y="113030"/>
                    <a:pt x="13970" y="104140"/>
                    <a:pt x="8890" y="96520"/>
                  </a:cubicBezTo>
                  <a:cubicBezTo>
                    <a:pt x="3810" y="87630"/>
                    <a:pt x="0" y="78740"/>
                    <a:pt x="0" y="67310"/>
                  </a:cubicBezTo>
                  <a:cubicBezTo>
                    <a:pt x="1270" y="52070"/>
                    <a:pt x="13970" y="24130"/>
                    <a:pt x="24130" y="12700"/>
                  </a:cubicBezTo>
                  <a:cubicBezTo>
                    <a:pt x="31750" y="5080"/>
                    <a:pt x="41910" y="1270"/>
                    <a:pt x="52070" y="1270"/>
                  </a:cubicBezTo>
                  <a:cubicBezTo>
                    <a:pt x="67310" y="0"/>
                    <a:pt x="109220" y="19050"/>
                    <a:pt x="109220" y="19050"/>
                  </a:cubicBezTo>
                </a:path>
              </a:pathLst>
            </a:custGeom>
            <a:solidFill>
              <a:srgbClr val="D1E6A2"/>
            </a:solidFill>
            <a:ln cap="sq">
              <a:noFill/>
              <a:prstDash val="solid"/>
              <a:miter/>
            </a:ln>
          </p:spPr>
        </p:sp>
      </p:grpSp>
      <p:grpSp>
        <p:nvGrpSpPr>
          <p:cNvPr name="Group 35" id="35"/>
          <p:cNvGrpSpPr/>
          <p:nvPr/>
        </p:nvGrpSpPr>
        <p:grpSpPr>
          <a:xfrm rot="0">
            <a:off x="5899785" y="2798445"/>
            <a:ext cx="169545" cy="171450"/>
            <a:chOff x="0" y="0"/>
            <a:chExt cx="226060" cy="228600"/>
          </a:xfrm>
        </p:grpSpPr>
        <p:sp>
          <p:nvSpPr>
            <p:cNvPr name="Freeform 36" id="36"/>
            <p:cNvSpPr/>
            <p:nvPr/>
          </p:nvSpPr>
          <p:spPr>
            <a:xfrm flipH="false" flipV="false" rot="0">
              <a:off x="49530" y="49530"/>
              <a:ext cx="124460" cy="129540"/>
            </a:xfrm>
            <a:custGeom>
              <a:avLst/>
              <a:gdLst/>
              <a:ahLst/>
              <a:cxnLst/>
              <a:rect r="r" b="b" t="t" l="l"/>
              <a:pathLst>
                <a:path h="129540" w="124460">
                  <a:moveTo>
                    <a:pt x="124460" y="44450"/>
                  </a:moveTo>
                  <a:cubicBezTo>
                    <a:pt x="109220" y="111760"/>
                    <a:pt x="99060" y="118110"/>
                    <a:pt x="90170" y="121920"/>
                  </a:cubicBezTo>
                  <a:cubicBezTo>
                    <a:pt x="81280" y="125730"/>
                    <a:pt x="71120" y="129540"/>
                    <a:pt x="60960" y="127000"/>
                  </a:cubicBezTo>
                  <a:cubicBezTo>
                    <a:pt x="45720" y="124460"/>
                    <a:pt x="19050" y="109220"/>
                    <a:pt x="10160" y="96520"/>
                  </a:cubicBezTo>
                  <a:cubicBezTo>
                    <a:pt x="3810" y="87630"/>
                    <a:pt x="0" y="78740"/>
                    <a:pt x="1270" y="67310"/>
                  </a:cubicBezTo>
                  <a:cubicBezTo>
                    <a:pt x="2540" y="52070"/>
                    <a:pt x="13970" y="24130"/>
                    <a:pt x="25400" y="13970"/>
                  </a:cubicBezTo>
                  <a:cubicBezTo>
                    <a:pt x="33020" y="6350"/>
                    <a:pt x="41910" y="2540"/>
                    <a:pt x="53340" y="1270"/>
                  </a:cubicBezTo>
                  <a:cubicBezTo>
                    <a:pt x="68580" y="0"/>
                    <a:pt x="109220" y="19050"/>
                    <a:pt x="109220" y="19050"/>
                  </a:cubicBezTo>
                </a:path>
              </a:pathLst>
            </a:custGeom>
            <a:solidFill>
              <a:srgbClr val="EAF8CA"/>
            </a:solidFill>
            <a:ln cap="sq">
              <a:noFill/>
              <a:prstDash val="solid"/>
              <a:miter/>
            </a:ln>
          </p:spPr>
        </p:sp>
      </p:grpSp>
      <p:grpSp>
        <p:nvGrpSpPr>
          <p:cNvPr name="Group 37" id="37"/>
          <p:cNvGrpSpPr/>
          <p:nvPr/>
        </p:nvGrpSpPr>
        <p:grpSpPr>
          <a:xfrm rot="0">
            <a:off x="8545830" y="3074670"/>
            <a:ext cx="178117" cy="743902"/>
            <a:chOff x="0" y="0"/>
            <a:chExt cx="237490" cy="991870"/>
          </a:xfrm>
        </p:grpSpPr>
        <p:sp>
          <p:nvSpPr>
            <p:cNvPr name="Freeform 38" id="38"/>
            <p:cNvSpPr/>
            <p:nvPr/>
          </p:nvSpPr>
          <p:spPr>
            <a:xfrm flipH="false" flipV="false" rot="0">
              <a:off x="24130" y="48260"/>
              <a:ext cx="165100" cy="892810"/>
            </a:xfrm>
            <a:custGeom>
              <a:avLst/>
              <a:gdLst/>
              <a:ahLst/>
              <a:cxnLst/>
              <a:rect r="r" b="b" t="t" l="l"/>
              <a:pathLst>
                <a:path h="892810" w="165100">
                  <a:moveTo>
                    <a:pt x="160020" y="66040"/>
                  </a:moveTo>
                  <a:cubicBezTo>
                    <a:pt x="153670" y="866140"/>
                    <a:pt x="146050" y="872490"/>
                    <a:pt x="134620" y="880110"/>
                  </a:cubicBezTo>
                  <a:cubicBezTo>
                    <a:pt x="123190" y="887730"/>
                    <a:pt x="106680" y="892810"/>
                    <a:pt x="91440" y="891540"/>
                  </a:cubicBezTo>
                  <a:cubicBezTo>
                    <a:pt x="73660" y="889000"/>
                    <a:pt x="46990" y="872490"/>
                    <a:pt x="36830" y="858520"/>
                  </a:cubicBezTo>
                  <a:cubicBezTo>
                    <a:pt x="27940" y="845820"/>
                    <a:pt x="24130" y="829310"/>
                    <a:pt x="27940" y="815340"/>
                  </a:cubicBezTo>
                  <a:cubicBezTo>
                    <a:pt x="30480" y="797560"/>
                    <a:pt x="48260" y="772160"/>
                    <a:pt x="63500" y="762000"/>
                  </a:cubicBezTo>
                  <a:cubicBezTo>
                    <a:pt x="76200" y="754380"/>
                    <a:pt x="92710" y="753110"/>
                    <a:pt x="106680" y="755650"/>
                  </a:cubicBezTo>
                  <a:cubicBezTo>
                    <a:pt x="120650" y="756920"/>
                    <a:pt x="135890" y="764540"/>
                    <a:pt x="146050" y="775970"/>
                  </a:cubicBezTo>
                  <a:cubicBezTo>
                    <a:pt x="156210" y="789940"/>
                    <a:pt x="165100" y="820420"/>
                    <a:pt x="162560" y="838200"/>
                  </a:cubicBezTo>
                  <a:cubicBezTo>
                    <a:pt x="161290" y="852170"/>
                    <a:pt x="151130" y="866140"/>
                    <a:pt x="139700" y="875030"/>
                  </a:cubicBezTo>
                  <a:cubicBezTo>
                    <a:pt x="129540" y="883920"/>
                    <a:pt x="113030" y="890270"/>
                    <a:pt x="99060" y="891540"/>
                  </a:cubicBezTo>
                  <a:cubicBezTo>
                    <a:pt x="85090" y="892810"/>
                    <a:pt x="68580" y="889000"/>
                    <a:pt x="57150" y="880110"/>
                  </a:cubicBezTo>
                  <a:cubicBezTo>
                    <a:pt x="43180" y="868680"/>
                    <a:pt x="34290" y="854710"/>
                    <a:pt x="26670" y="822960"/>
                  </a:cubicBezTo>
                  <a:cubicBezTo>
                    <a:pt x="0" y="713740"/>
                    <a:pt x="5080" y="142240"/>
                    <a:pt x="33020" y="50800"/>
                  </a:cubicBezTo>
                  <a:cubicBezTo>
                    <a:pt x="40640" y="27940"/>
                    <a:pt x="46990" y="20320"/>
                    <a:pt x="59690" y="12700"/>
                  </a:cubicBezTo>
                  <a:cubicBezTo>
                    <a:pt x="71120" y="5080"/>
                    <a:pt x="88900" y="0"/>
                    <a:pt x="102870" y="2540"/>
                  </a:cubicBezTo>
                  <a:cubicBezTo>
                    <a:pt x="116840" y="3810"/>
                    <a:pt x="134620" y="12700"/>
                    <a:pt x="143510" y="22860"/>
                  </a:cubicBezTo>
                  <a:cubicBezTo>
                    <a:pt x="152400" y="34290"/>
                    <a:pt x="160020" y="66040"/>
                    <a:pt x="160020" y="66040"/>
                  </a:cubicBezTo>
                </a:path>
              </a:pathLst>
            </a:custGeom>
            <a:solidFill>
              <a:srgbClr val="EAF8CA"/>
            </a:solidFill>
            <a:ln cap="sq">
              <a:noFill/>
              <a:prstDash val="solid"/>
              <a:miter/>
            </a:ln>
          </p:spPr>
        </p:sp>
      </p:grpSp>
      <p:grpSp>
        <p:nvGrpSpPr>
          <p:cNvPr name="Group 39" id="39"/>
          <p:cNvGrpSpPr/>
          <p:nvPr/>
        </p:nvGrpSpPr>
        <p:grpSpPr>
          <a:xfrm rot="0">
            <a:off x="8564880" y="3817620"/>
            <a:ext cx="169545" cy="171450"/>
            <a:chOff x="0" y="0"/>
            <a:chExt cx="226060" cy="228600"/>
          </a:xfrm>
        </p:grpSpPr>
        <p:sp>
          <p:nvSpPr>
            <p:cNvPr name="Freeform 40" id="40"/>
            <p:cNvSpPr/>
            <p:nvPr/>
          </p:nvSpPr>
          <p:spPr>
            <a:xfrm flipH="false" flipV="false" rot="0">
              <a:off x="49530" y="50800"/>
              <a:ext cx="124460" cy="128270"/>
            </a:xfrm>
            <a:custGeom>
              <a:avLst/>
              <a:gdLst/>
              <a:ahLst/>
              <a:cxnLst/>
              <a:rect r="r" b="b" t="t" l="l"/>
              <a:pathLst>
                <a:path h="128270" w="124460">
                  <a:moveTo>
                    <a:pt x="124460" y="44450"/>
                  </a:moveTo>
                  <a:cubicBezTo>
                    <a:pt x="107950" y="111760"/>
                    <a:pt x="99060" y="116840"/>
                    <a:pt x="90170" y="120650"/>
                  </a:cubicBezTo>
                  <a:cubicBezTo>
                    <a:pt x="81280" y="124460"/>
                    <a:pt x="71120" y="128270"/>
                    <a:pt x="60960" y="125730"/>
                  </a:cubicBezTo>
                  <a:cubicBezTo>
                    <a:pt x="45720" y="123190"/>
                    <a:pt x="19050" y="107950"/>
                    <a:pt x="10160" y="95250"/>
                  </a:cubicBezTo>
                  <a:cubicBezTo>
                    <a:pt x="2540" y="86360"/>
                    <a:pt x="0" y="77470"/>
                    <a:pt x="1270" y="66040"/>
                  </a:cubicBezTo>
                  <a:cubicBezTo>
                    <a:pt x="1270" y="50800"/>
                    <a:pt x="13970" y="24130"/>
                    <a:pt x="25400" y="12700"/>
                  </a:cubicBezTo>
                  <a:cubicBezTo>
                    <a:pt x="33020" y="5080"/>
                    <a:pt x="41910" y="1270"/>
                    <a:pt x="53340" y="0"/>
                  </a:cubicBezTo>
                  <a:cubicBezTo>
                    <a:pt x="68580" y="0"/>
                    <a:pt x="109220" y="17780"/>
                    <a:pt x="109220" y="17780"/>
                  </a:cubicBezTo>
                </a:path>
              </a:pathLst>
            </a:custGeom>
            <a:solidFill>
              <a:srgbClr val="EAF8CA"/>
            </a:solidFill>
            <a:ln cap="sq">
              <a:noFill/>
              <a:prstDash val="solid"/>
              <a:miter/>
            </a:ln>
          </p:spPr>
        </p:sp>
      </p:grpSp>
      <p:grpSp>
        <p:nvGrpSpPr>
          <p:cNvPr name="Group 41" id="41"/>
          <p:cNvGrpSpPr/>
          <p:nvPr/>
        </p:nvGrpSpPr>
        <p:grpSpPr>
          <a:xfrm rot="0">
            <a:off x="6436042" y="7017068"/>
            <a:ext cx="182880" cy="1438275"/>
            <a:chOff x="0" y="0"/>
            <a:chExt cx="243840" cy="1917700"/>
          </a:xfrm>
        </p:grpSpPr>
        <p:sp>
          <p:nvSpPr>
            <p:cNvPr name="Freeform 42" id="42"/>
            <p:cNvSpPr/>
            <p:nvPr/>
          </p:nvSpPr>
          <p:spPr>
            <a:xfrm flipH="false" flipV="false" rot="0">
              <a:off x="7620" y="49530"/>
              <a:ext cx="186690" cy="1819910"/>
            </a:xfrm>
            <a:custGeom>
              <a:avLst/>
              <a:gdLst/>
              <a:ahLst/>
              <a:cxnLst/>
              <a:rect r="r" b="b" t="t" l="l"/>
              <a:pathLst>
                <a:path h="1819910" w="186690">
                  <a:moveTo>
                    <a:pt x="177800" y="64770"/>
                  </a:moveTo>
                  <a:cubicBezTo>
                    <a:pt x="176530" y="1780540"/>
                    <a:pt x="170180" y="1794510"/>
                    <a:pt x="153670" y="1804670"/>
                  </a:cubicBezTo>
                  <a:cubicBezTo>
                    <a:pt x="137160" y="1816100"/>
                    <a:pt x="105410" y="1819910"/>
                    <a:pt x="87630" y="1812290"/>
                  </a:cubicBezTo>
                  <a:cubicBezTo>
                    <a:pt x="68580" y="1804670"/>
                    <a:pt x="48260" y="1780540"/>
                    <a:pt x="44450" y="1761490"/>
                  </a:cubicBezTo>
                  <a:cubicBezTo>
                    <a:pt x="40640" y="1742440"/>
                    <a:pt x="48260" y="1711960"/>
                    <a:pt x="62230" y="1696720"/>
                  </a:cubicBezTo>
                  <a:cubicBezTo>
                    <a:pt x="74930" y="1682750"/>
                    <a:pt x="105410" y="1672590"/>
                    <a:pt x="124460" y="1676400"/>
                  </a:cubicBezTo>
                  <a:cubicBezTo>
                    <a:pt x="144780" y="1678940"/>
                    <a:pt x="170180" y="1697990"/>
                    <a:pt x="177800" y="1715770"/>
                  </a:cubicBezTo>
                  <a:cubicBezTo>
                    <a:pt x="186690" y="1733550"/>
                    <a:pt x="184150" y="1766570"/>
                    <a:pt x="173990" y="1783080"/>
                  </a:cubicBezTo>
                  <a:cubicBezTo>
                    <a:pt x="163830" y="1799590"/>
                    <a:pt x="135890" y="1814830"/>
                    <a:pt x="116840" y="1817370"/>
                  </a:cubicBezTo>
                  <a:cubicBezTo>
                    <a:pt x="102870" y="1818640"/>
                    <a:pt x="85090" y="1814830"/>
                    <a:pt x="73660" y="1804670"/>
                  </a:cubicBezTo>
                  <a:cubicBezTo>
                    <a:pt x="59690" y="1793240"/>
                    <a:pt x="50800" y="1780540"/>
                    <a:pt x="43180" y="1746250"/>
                  </a:cubicBezTo>
                  <a:cubicBezTo>
                    <a:pt x="0" y="1570990"/>
                    <a:pt x="21590" y="217170"/>
                    <a:pt x="49530" y="64770"/>
                  </a:cubicBezTo>
                  <a:cubicBezTo>
                    <a:pt x="54610" y="39370"/>
                    <a:pt x="57150" y="33020"/>
                    <a:pt x="66040" y="21590"/>
                  </a:cubicBezTo>
                  <a:cubicBezTo>
                    <a:pt x="74930" y="11430"/>
                    <a:pt x="91440" y="2540"/>
                    <a:pt x="105410" y="1270"/>
                  </a:cubicBezTo>
                  <a:cubicBezTo>
                    <a:pt x="123190" y="0"/>
                    <a:pt x="149860" y="10160"/>
                    <a:pt x="161290" y="21590"/>
                  </a:cubicBezTo>
                  <a:cubicBezTo>
                    <a:pt x="171450" y="33020"/>
                    <a:pt x="177800" y="64770"/>
                    <a:pt x="177800" y="64770"/>
                  </a:cubicBezTo>
                </a:path>
              </a:pathLst>
            </a:custGeom>
            <a:solidFill>
              <a:srgbClr val="EAF8CA"/>
            </a:solidFill>
            <a:ln cap="sq">
              <a:noFill/>
              <a:prstDash val="solid"/>
              <a:miter/>
            </a:ln>
          </p:spPr>
        </p:sp>
      </p:grpSp>
      <p:grpSp>
        <p:nvGrpSpPr>
          <p:cNvPr name="Group 43" id="43"/>
          <p:cNvGrpSpPr/>
          <p:nvPr/>
        </p:nvGrpSpPr>
        <p:grpSpPr>
          <a:xfrm rot="0">
            <a:off x="6420803" y="8499157"/>
            <a:ext cx="165735" cy="166688"/>
            <a:chOff x="0" y="0"/>
            <a:chExt cx="220980" cy="222250"/>
          </a:xfrm>
        </p:grpSpPr>
        <p:sp>
          <p:nvSpPr>
            <p:cNvPr name="Freeform 44" id="44"/>
            <p:cNvSpPr/>
            <p:nvPr/>
          </p:nvSpPr>
          <p:spPr>
            <a:xfrm flipH="false" flipV="false" rot="0">
              <a:off x="46990" y="49530"/>
              <a:ext cx="121920" cy="127000"/>
            </a:xfrm>
            <a:custGeom>
              <a:avLst/>
              <a:gdLst/>
              <a:ahLst/>
              <a:cxnLst/>
              <a:rect r="r" b="b" t="t" l="l"/>
              <a:pathLst>
                <a:path h="127000" w="121920">
                  <a:moveTo>
                    <a:pt x="121920" y="44450"/>
                  </a:moveTo>
                  <a:cubicBezTo>
                    <a:pt x="106680" y="113030"/>
                    <a:pt x="99060" y="118110"/>
                    <a:pt x="87630" y="121920"/>
                  </a:cubicBezTo>
                  <a:cubicBezTo>
                    <a:pt x="73660" y="127000"/>
                    <a:pt x="43180" y="124460"/>
                    <a:pt x="29210" y="118110"/>
                  </a:cubicBezTo>
                  <a:cubicBezTo>
                    <a:pt x="19050" y="114300"/>
                    <a:pt x="12700" y="106680"/>
                    <a:pt x="7620" y="96520"/>
                  </a:cubicBezTo>
                  <a:cubicBezTo>
                    <a:pt x="1270" y="82550"/>
                    <a:pt x="0" y="52070"/>
                    <a:pt x="3810" y="38100"/>
                  </a:cubicBezTo>
                  <a:cubicBezTo>
                    <a:pt x="7620" y="27940"/>
                    <a:pt x="15240" y="20320"/>
                    <a:pt x="22860" y="13970"/>
                  </a:cubicBezTo>
                  <a:cubicBezTo>
                    <a:pt x="30480" y="7620"/>
                    <a:pt x="39370" y="2540"/>
                    <a:pt x="50800" y="1270"/>
                  </a:cubicBezTo>
                  <a:cubicBezTo>
                    <a:pt x="66040" y="0"/>
                    <a:pt x="106680" y="19050"/>
                    <a:pt x="106680" y="19050"/>
                  </a:cubicBezTo>
                </a:path>
              </a:pathLst>
            </a:custGeom>
            <a:solidFill>
              <a:srgbClr val="EAF8CA"/>
            </a:solidFill>
            <a:ln cap="sq">
              <a:noFill/>
              <a:prstDash val="solid"/>
              <a:miter/>
            </a:ln>
          </p:spPr>
        </p:sp>
      </p:grpSp>
      <p:grpSp>
        <p:nvGrpSpPr>
          <p:cNvPr name="Group 45" id="45"/>
          <p:cNvGrpSpPr/>
          <p:nvPr/>
        </p:nvGrpSpPr>
        <p:grpSpPr>
          <a:xfrm rot="0">
            <a:off x="8856345" y="8954452"/>
            <a:ext cx="378142" cy="652462"/>
            <a:chOff x="0" y="0"/>
            <a:chExt cx="504190" cy="869950"/>
          </a:xfrm>
        </p:grpSpPr>
        <p:sp>
          <p:nvSpPr>
            <p:cNvPr name="Freeform 46" id="46"/>
            <p:cNvSpPr/>
            <p:nvPr/>
          </p:nvSpPr>
          <p:spPr>
            <a:xfrm flipH="false" flipV="false" rot="0">
              <a:off x="49530" y="49530"/>
              <a:ext cx="398780" cy="770890"/>
            </a:xfrm>
            <a:custGeom>
              <a:avLst/>
              <a:gdLst/>
              <a:ahLst/>
              <a:cxnLst/>
              <a:rect r="r" b="b" t="t" l="l"/>
              <a:pathLst>
                <a:path h="770890" w="398780">
                  <a:moveTo>
                    <a:pt x="398780" y="66040"/>
                  </a:moveTo>
                  <a:cubicBezTo>
                    <a:pt x="394970" y="584200"/>
                    <a:pt x="388620" y="604520"/>
                    <a:pt x="368300" y="632460"/>
                  </a:cubicBezTo>
                  <a:cubicBezTo>
                    <a:pt x="345440" y="665480"/>
                    <a:pt x="303530" y="698500"/>
                    <a:pt x="262890" y="720090"/>
                  </a:cubicBezTo>
                  <a:cubicBezTo>
                    <a:pt x="220980" y="744220"/>
                    <a:pt x="162560" y="764540"/>
                    <a:pt x="119380" y="768350"/>
                  </a:cubicBezTo>
                  <a:cubicBezTo>
                    <a:pt x="86360" y="770890"/>
                    <a:pt x="50800" y="770890"/>
                    <a:pt x="30480" y="755650"/>
                  </a:cubicBezTo>
                  <a:cubicBezTo>
                    <a:pt x="12700" y="742950"/>
                    <a:pt x="1270" y="713740"/>
                    <a:pt x="1270" y="694690"/>
                  </a:cubicBezTo>
                  <a:cubicBezTo>
                    <a:pt x="0" y="679450"/>
                    <a:pt x="7620" y="662940"/>
                    <a:pt x="16510" y="651510"/>
                  </a:cubicBezTo>
                  <a:cubicBezTo>
                    <a:pt x="26670" y="640080"/>
                    <a:pt x="40640" y="629920"/>
                    <a:pt x="55880" y="627380"/>
                  </a:cubicBezTo>
                  <a:cubicBezTo>
                    <a:pt x="74930" y="624840"/>
                    <a:pt x="106680" y="631190"/>
                    <a:pt x="121920" y="643890"/>
                  </a:cubicBezTo>
                  <a:cubicBezTo>
                    <a:pt x="137160" y="657860"/>
                    <a:pt x="147320" y="688340"/>
                    <a:pt x="144780" y="707390"/>
                  </a:cubicBezTo>
                  <a:cubicBezTo>
                    <a:pt x="142240" y="727710"/>
                    <a:pt x="120650" y="753110"/>
                    <a:pt x="105410" y="762000"/>
                  </a:cubicBezTo>
                  <a:cubicBezTo>
                    <a:pt x="91440" y="770890"/>
                    <a:pt x="73660" y="770890"/>
                    <a:pt x="58420" y="768350"/>
                  </a:cubicBezTo>
                  <a:cubicBezTo>
                    <a:pt x="44450" y="765810"/>
                    <a:pt x="29210" y="756920"/>
                    <a:pt x="19050" y="745490"/>
                  </a:cubicBezTo>
                  <a:cubicBezTo>
                    <a:pt x="8890" y="734060"/>
                    <a:pt x="2540" y="717550"/>
                    <a:pt x="1270" y="702310"/>
                  </a:cubicBezTo>
                  <a:cubicBezTo>
                    <a:pt x="0" y="688340"/>
                    <a:pt x="5080" y="670560"/>
                    <a:pt x="12700" y="657860"/>
                  </a:cubicBezTo>
                  <a:cubicBezTo>
                    <a:pt x="20320" y="646430"/>
                    <a:pt x="34290" y="635000"/>
                    <a:pt x="48260" y="629920"/>
                  </a:cubicBezTo>
                  <a:cubicBezTo>
                    <a:pt x="67310" y="623570"/>
                    <a:pt x="91440" y="633730"/>
                    <a:pt x="115570" y="629920"/>
                  </a:cubicBezTo>
                  <a:cubicBezTo>
                    <a:pt x="144780" y="624840"/>
                    <a:pt x="182880" y="614680"/>
                    <a:pt x="208280" y="596900"/>
                  </a:cubicBezTo>
                  <a:cubicBezTo>
                    <a:pt x="231140" y="581660"/>
                    <a:pt x="251460" y="567690"/>
                    <a:pt x="265430" y="532130"/>
                  </a:cubicBezTo>
                  <a:cubicBezTo>
                    <a:pt x="297180" y="448310"/>
                    <a:pt x="248920" y="119380"/>
                    <a:pt x="270510" y="50800"/>
                  </a:cubicBezTo>
                  <a:cubicBezTo>
                    <a:pt x="278130" y="29210"/>
                    <a:pt x="285750" y="20320"/>
                    <a:pt x="297180" y="12700"/>
                  </a:cubicBezTo>
                  <a:cubicBezTo>
                    <a:pt x="308610" y="3810"/>
                    <a:pt x="327660" y="0"/>
                    <a:pt x="341630" y="1270"/>
                  </a:cubicBezTo>
                  <a:cubicBezTo>
                    <a:pt x="355600" y="2540"/>
                    <a:pt x="373380" y="11430"/>
                    <a:pt x="382270" y="22860"/>
                  </a:cubicBezTo>
                  <a:cubicBezTo>
                    <a:pt x="392430" y="33020"/>
                    <a:pt x="398780" y="66040"/>
                    <a:pt x="398780" y="66040"/>
                  </a:cubicBezTo>
                </a:path>
              </a:pathLst>
            </a:custGeom>
            <a:solidFill>
              <a:srgbClr val="EAF8CA"/>
            </a:solidFill>
            <a:ln cap="sq">
              <a:noFill/>
              <a:prstDash val="solid"/>
              <a:miter/>
            </a:ln>
          </p:spPr>
        </p:sp>
      </p:grpSp>
      <p:grpSp>
        <p:nvGrpSpPr>
          <p:cNvPr name="Group 47" id="47"/>
          <p:cNvGrpSpPr/>
          <p:nvPr/>
        </p:nvGrpSpPr>
        <p:grpSpPr>
          <a:xfrm rot="0">
            <a:off x="9093518" y="8791575"/>
            <a:ext cx="165735" cy="166688"/>
            <a:chOff x="0" y="0"/>
            <a:chExt cx="220980" cy="222250"/>
          </a:xfrm>
        </p:grpSpPr>
        <p:sp>
          <p:nvSpPr>
            <p:cNvPr name="Freeform 48" id="48"/>
            <p:cNvSpPr/>
            <p:nvPr/>
          </p:nvSpPr>
          <p:spPr>
            <a:xfrm flipH="false" flipV="false" rot="0">
              <a:off x="45720" y="49530"/>
              <a:ext cx="123190" cy="125730"/>
            </a:xfrm>
            <a:custGeom>
              <a:avLst/>
              <a:gdLst/>
              <a:ahLst/>
              <a:cxnLst/>
              <a:rect r="r" b="b" t="t" l="l"/>
              <a:pathLst>
                <a:path h="125730" w="123190">
                  <a:moveTo>
                    <a:pt x="123190" y="44450"/>
                  </a:moveTo>
                  <a:cubicBezTo>
                    <a:pt x="106680" y="111760"/>
                    <a:pt x="99060" y="118110"/>
                    <a:pt x="88900" y="121920"/>
                  </a:cubicBezTo>
                  <a:cubicBezTo>
                    <a:pt x="73660" y="125730"/>
                    <a:pt x="44450" y="124460"/>
                    <a:pt x="30480" y="118110"/>
                  </a:cubicBezTo>
                  <a:cubicBezTo>
                    <a:pt x="20320" y="113030"/>
                    <a:pt x="12700" y="106680"/>
                    <a:pt x="8890" y="96520"/>
                  </a:cubicBezTo>
                  <a:cubicBezTo>
                    <a:pt x="2540" y="82550"/>
                    <a:pt x="0" y="52070"/>
                    <a:pt x="5080" y="36830"/>
                  </a:cubicBezTo>
                  <a:cubicBezTo>
                    <a:pt x="7620" y="26670"/>
                    <a:pt x="16510" y="19050"/>
                    <a:pt x="24130" y="13970"/>
                  </a:cubicBezTo>
                  <a:cubicBezTo>
                    <a:pt x="31750" y="7620"/>
                    <a:pt x="40640" y="1270"/>
                    <a:pt x="50800" y="1270"/>
                  </a:cubicBezTo>
                  <a:cubicBezTo>
                    <a:pt x="67310" y="0"/>
                    <a:pt x="107950" y="19050"/>
                    <a:pt x="107950" y="19050"/>
                  </a:cubicBezTo>
                </a:path>
              </a:pathLst>
            </a:custGeom>
            <a:solidFill>
              <a:srgbClr val="EAF8CA"/>
            </a:solidFill>
            <a:ln cap="sq">
              <a:noFill/>
              <a:prstDash val="solid"/>
              <a:miter/>
            </a:ln>
          </p:spPr>
        </p:sp>
      </p:grpSp>
      <p:grpSp>
        <p:nvGrpSpPr>
          <p:cNvPr name="Group 49" id="49"/>
          <p:cNvGrpSpPr/>
          <p:nvPr/>
        </p:nvGrpSpPr>
        <p:grpSpPr>
          <a:xfrm rot="0">
            <a:off x="13223557" y="7740968"/>
            <a:ext cx="181928" cy="1329690"/>
            <a:chOff x="0" y="0"/>
            <a:chExt cx="242570" cy="1772920"/>
          </a:xfrm>
        </p:grpSpPr>
        <p:sp>
          <p:nvSpPr>
            <p:cNvPr name="Freeform 50" id="50"/>
            <p:cNvSpPr/>
            <p:nvPr/>
          </p:nvSpPr>
          <p:spPr>
            <a:xfrm flipH="false" flipV="false" rot="0">
              <a:off x="10160" y="49530"/>
              <a:ext cx="182880" cy="1673860"/>
            </a:xfrm>
            <a:custGeom>
              <a:avLst/>
              <a:gdLst/>
              <a:ahLst/>
              <a:cxnLst/>
              <a:rect r="r" b="b" t="t" l="l"/>
              <a:pathLst>
                <a:path h="1673860" w="182880">
                  <a:moveTo>
                    <a:pt x="173990" y="63500"/>
                  </a:moveTo>
                  <a:cubicBezTo>
                    <a:pt x="172720" y="1635760"/>
                    <a:pt x="166370" y="1648460"/>
                    <a:pt x="149860" y="1659890"/>
                  </a:cubicBezTo>
                  <a:cubicBezTo>
                    <a:pt x="134620" y="1670050"/>
                    <a:pt x="102870" y="1673860"/>
                    <a:pt x="85090" y="1666240"/>
                  </a:cubicBezTo>
                  <a:cubicBezTo>
                    <a:pt x="67310" y="1659890"/>
                    <a:pt x="46990" y="1635760"/>
                    <a:pt x="41910" y="1616710"/>
                  </a:cubicBezTo>
                  <a:cubicBezTo>
                    <a:pt x="38100" y="1597660"/>
                    <a:pt x="46990" y="1567180"/>
                    <a:pt x="59690" y="1553210"/>
                  </a:cubicBezTo>
                  <a:cubicBezTo>
                    <a:pt x="73660" y="1539240"/>
                    <a:pt x="102870" y="1529080"/>
                    <a:pt x="121920" y="1531620"/>
                  </a:cubicBezTo>
                  <a:cubicBezTo>
                    <a:pt x="140970" y="1535430"/>
                    <a:pt x="166370" y="1554480"/>
                    <a:pt x="175260" y="1572260"/>
                  </a:cubicBezTo>
                  <a:cubicBezTo>
                    <a:pt x="182880" y="1590040"/>
                    <a:pt x="181610" y="1620520"/>
                    <a:pt x="171450" y="1638300"/>
                  </a:cubicBezTo>
                  <a:cubicBezTo>
                    <a:pt x="161290" y="1654810"/>
                    <a:pt x="133350" y="1668780"/>
                    <a:pt x="114300" y="1671320"/>
                  </a:cubicBezTo>
                  <a:cubicBezTo>
                    <a:pt x="100330" y="1673860"/>
                    <a:pt x="83820" y="1668780"/>
                    <a:pt x="71120" y="1659890"/>
                  </a:cubicBezTo>
                  <a:cubicBezTo>
                    <a:pt x="57150" y="1648460"/>
                    <a:pt x="49530" y="1635760"/>
                    <a:pt x="40640" y="1601470"/>
                  </a:cubicBezTo>
                  <a:cubicBezTo>
                    <a:pt x="0" y="1436370"/>
                    <a:pt x="20320" y="208280"/>
                    <a:pt x="46990" y="63500"/>
                  </a:cubicBezTo>
                  <a:cubicBezTo>
                    <a:pt x="52070" y="39370"/>
                    <a:pt x="54610" y="31750"/>
                    <a:pt x="63500" y="21590"/>
                  </a:cubicBezTo>
                  <a:cubicBezTo>
                    <a:pt x="72390" y="11430"/>
                    <a:pt x="88900" y="1270"/>
                    <a:pt x="102870" y="1270"/>
                  </a:cubicBezTo>
                  <a:cubicBezTo>
                    <a:pt x="120650" y="0"/>
                    <a:pt x="146050" y="10160"/>
                    <a:pt x="158750" y="21590"/>
                  </a:cubicBezTo>
                  <a:cubicBezTo>
                    <a:pt x="168910" y="31750"/>
                    <a:pt x="173990" y="63500"/>
                    <a:pt x="173990" y="63500"/>
                  </a:cubicBezTo>
                </a:path>
              </a:pathLst>
            </a:custGeom>
            <a:solidFill>
              <a:srgbClr val="EAF8CA"/>
            </a:solidFill>
            <a:ln cap="sq">
              <a:noFill/>
              <a:prstDash val="solid"/>
              <a:miter/>
            </a:ln>
          </p:spPr>
        </p:sp>
      </p:grpSp>
      <p:grpSp>
        <p:nvGrpSpPr>
          <p:cNvPr name="Group 51" id="51"/>
          <p:cNvGrpSpPr/>
          <p:nvPr/>
        </p:nvGrpSpPr>
        <p:grpSpPr>
          <a:xfrm rot="0">
            <a:off x="13201650" y="9100185"/>
            <a:ext cx="165735" cy="166688"/>
            <a:chOff x="0" y="0"/>
            <a:chExt cx="220980" cy="222250"/>
          </a:xfrm>
        </p:grpSpPr>
        <p:sp>
          <p:nvSpPr>
            <p:cNvPr name="Freeform 52" id="52"/>
            <p:cNvSpPr/>
            <p:nvPr/>
          </p:nvSpPr>
          <p:spPr>
            <a:xfrm flipH="false" flipV="false" rot="0">
              <a:off x="46990" y="49530"/>
              <a:ext cx="123190" cy="125730"/>
            </a:xfrm>
            <a:custGeom>
              <a:avLst/>
              <a:gdLst/>
              <a:ahLst/>
              <a:cxnLst/>
              <a:rect r="r" b="b" t="t" l="l"/>
              <a:pathLst>
                <a:path h="125730" w="123190">
                  <a:moveTo>
                    <a:pt x="123190" y="44450"/>
                  </a:moveTo>
                  <a:cubicBezTo>
                    <a:pt x="106680" y="113030"/>
                    <a:pt x="99060" y="118110"/>
                    <a:pt x="87630" y="121920"/>
                  </a:cubicBezTo>
                  <a:cubicBezTo>
                    <a:pt x="73660" y="125730"/>
                    <a:pt x="43180" y="124460"/>
                    <a:pt x="29210" y="118110"/>
                  </a:cubicBezTo>
                  <a:cubicBezTo>
                    <a:pt x="19050" y="113030"/>
                    <a:pt x="12700" y="106680"/>
                    <a:pt x="7620" y="96520"/>
                  </a:cubicBezTo>
                  <a:cubicBezTo>
                    <a:pt x="1270" y="82550"/>
                    <a:pt x="0" y="52070"/>
                    <a:pt x="3810" y="38100"/>
                  </a:cubicBezTo>
                  <a:cubicBezTo>
                    <a:pt x="7620" y="26670"/>
                    <a:pt x="15240" y="20320"/>
                    <a:pt x="22860" y="13970"/>
                  </a:cubicBezTo>
                  <a:cubicBezTo>
                    <a:pt x="30480" y="7620"/>
                    <a:pt x="39370" y="2540"/>
                    <a:pt x="50800" y="1270"/>
                  </a:cubicBezTo>
                  <a:cubicBezTo>
                    <a:pt x="66040" y="0"/>
                    <a:pt x="106680" y="19050"/>
                    <a:pt x="106680" y="19050"/>
                  </a:cubicBezTo>
                </a:path>
              </a:pathLst>
            </a:custGeom>
            <a:solidFill>
              <a:srgbClr val="EAF8CA"/>
            </a:solidFill>
            <a:ln cap="sq">
              <a:noFill/>
              <a:prstDash val="solid"/>
              <a:miter/>
            </a:ln>
          </p:spPr>
        </p:sp>
      </p:grpSp>
      <p:grpSp>
        <p:nvGrpSpPr>
          <p:cNvPr name="Group 53" id="53"/>
          <p:cNvGrpSpPr/>
          <p:nvPr/>
        </p:nvGrpSpPr>
        <p:grpSpPr>
          <a:xfrm rot="0">
            <a:off x="15351802" y="6488993"/>
            <a:ext cx="765810" cy="593407"/>
            <a:chOff x="0" y="0"/>
            <a:chExt cx="1021080" cy="791210"/>
          </a:xfrm>
        </p:grpSpPr>
        <p:sp>
          <p:nvSpPr>
            <p:cNvPr name="Freeform 54" id="54"/>
            <p:cNvSpPr/>
            <p:nvPr/>
          </p:nvSpPr>
          <p:spPr>
            <a:xfrm flipH="false" flipV="false" rot="0">
              <a:off x="49530" y="53340"/>
              <a:ext cx="932180" cy="688340"/>
            </a:xfrm>
            <a:custGeom>
              <a:avLst/>
              <a:gdLst/>
              <a:ahLst/>
              <a:cxnLst/>
              <a:rect r="r" b="b" t="t" l="l"/>
              <a:pathLst>
                <a:path h="688340" w="932180">
                  <a:moveTo>
                    <a:pt x="66040" y="0"/>
                  </a:moveTo>
                  <a:cubicBezTo>
                    <a:pt x="505460" y="0"/>
                    <a:pt x="521970" y="1270"/>
                    <a:pt x="558800" y="10160"/>
                  </a:cubicBezTo>
                  <a:cubicBezTo>
                    <a:pt x="605790" y="20320"/>
                    <a:pt x="679450" y="41910"/>
                    <a:pt x="721360" y="59690"/>
                  </a:cubicBezTo>
                  <a:cubicBezTo>
                    <a:pt x="749300" y="72390"/>
                    <a:pt x="764540" y="78740"/>
                    <a:pt x="787400" y="97790"/>
                  </a:cubicBezTo>
                  <a:cubicBezTo>
                    <a:pt x="817880" y="124460"/>
                    <a:pt x="859790" y="168910"/>
                    <a:pt x="880110" y="212090"/>
                  </a:cubicBezTo>
                  <a:cubicBezTo>
                    <a:pt x="899160" y="255270"/>
                    <a:pt x="900430" y="300990"/>
                    <a:pt x="906780" y="358140"/>
                  </a:cubicBezTo>
                  <a:cubicBezTo>
                    <a:pt x="915670" y="435610"/>
                    <a:pt x="932180" y="586740"/>
                    <a:pt x="918210" y="635000"/>
                  </a:cubicBezTo>
                  <a:cubicBezTo>
                    <a:pt x="911860" y="655320"/>
                    <a:pt x="902970" y="664210"/>
                    <a:pt x="891540" y="673100"/>
                  </a:cubicBezTo>
                  <a:cubicBezTo>
                    <a:pt x="878840" y="681990"/>
                    <a:pt x="862330" y="687070"/>
                    <a:pt x="847090" y="687070"/>
                  </a:cubicBezTo>
                  <a:cubicBezTo>
                    <a:pt x="833120" y="687070"/>
                    <a:pt x="815340" y="680720"/>
                    <a:pt x="803910" y="671830"/>
                  </a:cubicBezTo>
                  <a:cubicBezTo>
                    <a:pt x="792480" y="661670"/>
                    <a:pt x="782320" y="647700"/>
                    <a:pt x="779780" y="632460"/>
                  </a:cubicBezTo>
                  <a:cubicBezTo>
                    <a:pt x="775970" y="614680"/>
                    <a:pt x="782320" y="581660"/>
                    <a:pt x="795020" y="567690"/>
                  </a:cubicBezTo>
                  <a:cubicBezTo>
                    <a:pt x="807720" y="552450"/>
                    <a:pt x="839470" y="542290"/>
                    <a:pt x="858520" y="543560"/>
                  </a:cubicBezTo>
                  <a:cubicBezTo>
                    <a:pt x="873760" y="544830"/>
                    <a:pt x="889000" y="553720"/>
                    <a:pt x="899160" y="563880"/>
                  </a:cubicBezTo>
                  <a:cubicBezTo>
                    <a:pt x="909320" y="574040"/>
                    <a:pt x="919480" y="589280"/>
                    <a:pt x="919480" y="604520"/>
                  </a:cubicBezTo>
                  <a:cubicBezTo>
                    <a:pt x="920750" y="623570"/>
                    <a:pt x="910590" y="654050"/>
                    <a:pt x="896620" y="668020"/>
                  </a:cubicBezTo>
                  <a:cubicBezTo>
                    <a:pt x="886460" y="679450"/>
                    <a:pt x="869950" y="685800"/>
                    <a:pt x="854710" y="687070"/>
                  </a:cubicBezTo>
                  <a:cubicBezTo>
                    <a:pt x="840740" y="688340"/>
                    <a:pt x="822960" y="683260"/>
                    <a:pt x="810260" y="675640"/>
                  </a:cubicBezTo>
                  <a:cubicBezTo>
                    <a:pt x="798830" y="668020"/>
                    <a:pt x="788670" y="659130"/>
                    <a:pt x="781050" y="640080"/>
                  </a:cubicBezTo>
                  <a:cubicBezTo>
                    <a:pt x="763270" y="593090"/>
                    <a:pt x="770890" y="441960"/>
                    <a:pt x="762000" y="367030"/>
                  </a:cubicBezTo>
                  <a:cubicBezTo>
                    <a:pt x="754380" y="313690"/>
                    <a:pt x="756920" y="262890"/>
                    <a:pt x="736600" y="231140"/>
                  </a:cubicBezTo>
                  <a:cubicBezTo>
                    <a:pt x="720090" y="208280"/>
                    <a:pt x="695960" y="199390"/>
                    <a:pt x="668020" y="185420"/>
                  </a:cubicBezTo>
                  <a:cubicBezTo>
                    <a:pt x="632460" y="168910"/>
                    <a:pt x="594360" y="154940"/>
                    <a:pt x="534670" y="144780"/>
                  </a:cubicBezTo>
                  <a:cubicBezTo>
                    <a:pt x="424180" y="127000"/>
                    <a:pt x="120650" y="152400"/>
                    <a:pt x="50800" y="129540"/>
                  </a:cubicBezTo>
                  <a:cubicBezTo>
                    <a:pt x="29210" y="121920"/>
                    <a:pt x="20320" y="114300"/>
                    <a:pt x="12700" y="102870"/>
                  </a:cubicBezTo>
                  <a:cubicBezTo>
                    <a:pt x="5080" y="91440"/>
                    <a:pt x="0" y="72390"/>
                    <a:pt x="1270" y="58420"/>
                  </a:cubicBezTo>
                  <a:cubicBezTo>
                    <a:pt x="3810" y="43180"/>
                    <a:pt x="12700" y="26670"/>
                    <a:pt x="22860" y="16510"/>
                  </a:cubicBezTo>
                  <a:cubicBezTo>
                    <a:pt x="34290" y="7620"/>
                    <a:pt x="66040" y="0"/>
                    <a:pt x="66040" y="0"/>
                  </a:cubicBezTo>
                </a:path>
              </a:pathLst>
            </a:custGeom>
            <a:solidFill>
              <a:srgbClr val="EAF8CA"/>
            </a:solidFill>
            <a:ln cap="sq">
              <a:noFill/>
              <a:prstDash val="solid"/>
              <a:miter/>
            </a:ln>
          </p:spPr>
        </p:sp>
      </p:grpSp>
      <p:grpSp>
        <p:nvGrpSpPr>
          <p:cNvPr name="Group 55" id="55"/>
          <p:cNvGrpSpPr/>
          <p:nvPr/>
        </p:nvGrpSpPr>
        <p:grpSpPr>
          <a:xfrm rot="0">
            <a:off x="15944257" y="7080496"/>
            <a:ext cx="165735" cy="166688"/>
            <a:chOff x="0" y="0"/>
            <a:chExt cx="220980" cy="222250"/>
          </a:xfrm>
        </p:grpSpPr>
        <p:sp>
          <p:nvSpPr>
            <p:cNvPr name="Freeform 56" id="56"/>
            <p:cNvSpPr/>
            <p:nvPr/>
          </p:nvSpPr>
          <p:spPr>
            <a:xfrm flipH="false" flipV="false" rot="0">
              <a:off x="45720" y="49530"/>
              <a:ext cx="123190" cy="125730"/>
            </a:xfrm>
            <a:custGeom>
              <a:avLst/>
              <a:gdLst/>
              <a:ahLst/>
              <a:cxnLst/>
              <a:rect r="r" b="b" t="t" l="l"/>
              <a:pathLst>
                <a:path h="125730" w="123190">
                  <a:moveTo>
                    <a:pt x="123190" y="44450"/>
                  </a:moveTo>
                  <a:cubicBezTo>
                    <a:pt x="106680" y="111760"/>
                    <a:pt x="99060" y="118110"/>
                    <a:pt x="88900" y="121920"/>
                  </a:cubicBezTo>
                  <a:cubicBezTo>
                    <a:pt x="73660" y="125730"/>
                    <a:pt x="44450" y="124460"/>
                    <a:pt x="30480" y="118110"/>
                  </a:cubicBezTo>
                  <a:cubicBezTo>
                    <a:pt x="20320" y="113030"/>
                    <a:pt x="12700" y="106680"/>
                    <a:pt x="8890" y="96520"/>
                  </a:cubicBezTo>
                  <a:cubicBezTo>
                    <a:pt x="2540" y="82550"/>
                    <a:pt x="0" y="52070"/>
                    <a:pt x="5080" y="36830"/>
                  </a:cubicBezTo>
                  <a:cubicBezTo>
                    <a:pt x="7620" y="26670"/>
                    <a:pt x="15240" y="19050"/>
                    <a:pt x="24130" y="13970"/>
                  </a:cubicBezTo>
                  <a:cubicBezTo>
                    <a:pt x="31750" y="7620"/>
                    <a:pt x="40640" y="1270"/>
                    <a:pt x="50800" y="1270"/>
                  </a:cubicBezTo>
                  <a:cubicBezTo>
                    <a:pt x="66040" y="0"/>
                    <a:pt x="107950" y="19050"/>
                    <a:pt x="107950" y="19050"/>
                  </a:cubicBezTo>
                </a:path>
              </a:pathLst>
            </a:custGeom>
            <a:solidFill>
              <a:srgbClr val="EAF8CA"/>
            </a:solidFill>
            <a:ln cap="sq">
              <a:noFill/>
              <a:prstDash val="solid"/>
              <a:miter/>
            </a:ln>
          </p:spPr>
        </p:sp>
      </p:grpSp>
      <p:sp>
        <p:nvSpPr>
          <p:cNvPr name="Freeform 57" id="57"/>
          <p:cNvSpPr/>
          <p:nvPr/>
        </p:nvSpPr>
        <p:spPr>
          <a:xfrm flipH="false" flipV="false" rot="0">
            <a:off x="13926870" y="6949961"/>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8" id="58"/>
          <p:cNvSpPr/>
          <p:nvPr/>
        </p:nvSpPr>
        <p:spPr>
          <a:xfrm flipH="false" flipV="false" rot="0">
            <a:off x="-847436" y="9100185"/>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9" id="59"/>
          <p:cNvGrpSpPr/>
          <p:nvPr/>
        </p:nvGrpSpPr>
        <p:grpSpPr>
          <a:xfrm rot="0">
            <a:off x="796359" y="301964"/>
            <a:ext cx="12262416" cy="905762"/>
            <a:chOff x="0" y="0"/>
            <a:chExt cx="3229607" cy="238555"/>
          </a:xfrm>
        </p:grpSpPr>
        <p:sp>
          <p:nvSpPr>
            <p:cNvPr name="Freeform 60" id="60"/>
            <p:cNvSpPr/>
            <p:nvPr/>
          </p:nvSpPr>
          <p:spPr>
            <a:xfrm flipH="false" flipV="false" rot="0">
              <a:off x="0" y="0"/>
              <a:ext cx="3229608" cy="238555"/>
            </a:xfrm>
            <a:custGeom>
              <a:avLst/>
              <a:gdLst/>
              <a:ahLst/>
              <a:cxnLst/>
              <a:rect r="r" b="b" t="t" l="l"/>
              <a:pathLst>
                <a:path h="238555" w="3229608">
                  <a:moveTo>
                    <a:pt x="17678" y="0"/>
                  </a:moveTo>
                  <a:lnTo>
                    <a:pt x="3211930" y="0"/>
                  </a:lnTo>
                  <a:cubicBezTo>
                    <a:pt x="3216618" y="0"/>
                    <a:pt x="3221115" y="1862"/>
                    <a:pt x="3224430" y="5178"/>
                  </a:cubicBezTo>
                  <a:cubicBezTo>
                    <a:pt x="3227745" y="8493"/>
                    <a:pt x="3229608" y="12989"/>
                    <a:pt x="3229608" y="17678"/>
                  </a:cubicBezTo>
                  <a:lnTo>
                    <a:pt x="3229608" y="220877"/>
                  </a:lnTo>
                  <a:cubicBezTo>
                    <a:pt x="3229608" y="225565"/>
                    <a:pt x="3227745" y="230062"/>
                    <a:pt x="3224430" y="233377"/>
                  </a:cubicBezTo>
                  <a:cubicBezTo>
                    <a:pt x="3221115" y="236692"/>
                    <a:pt x="3216618" y="238555"/>
                    <a:pt x="3211930" y="238555"/>
                  </a:cubicBezTo>
                  <a:lnTo>
                    <a:pt x="17678" y="238555"/>
                  </a:lnTo>
                  <a:cubicBezTo>
                    <a:pt x="12989" y="238555"/>
                    <a:pt x="8493" y="236692"/>
                    <a:pt x="5178" y="233377"/>
                  </a:cubicBezTo>
                  <a:cubicBezTo>
                    <a:pt x="1862" y="230062"/>
                    <a:pt x="0" y="225565"/>
                    <a:pt x="0" y="220877"/>
                  </a:cubicBezTo>
                  <a:lnTo>
                    <a:pt x="0" y="17678"/>
                  </a:lnTo>
                  <a:cubicBezTo>
                    <a:pt x="0" y="12989"/>
                    <a:pt x="1862" y="8493"/>
                    <a:pt x="5178" y="5178"/>
                  </a:cubicBezTo>
                  <a:cubicBezTo>
                    <a:pt x="8493" y="1862"/>
                    <a:pt x="12989" y="0"/>
                    <a:pt x="17678" y="0"/>
                  </a:cubicBezTo>
                  <a:close/>
                </a:path>
              </a:pathLst>
            </a:custGeom>
            <a:solidFill>
              <a:srgbClr val="EAF8CA"/>
            </a:solidFill>
          </p:spPr>
        </p:sp>
        <p:sp>
          <p:nvSpPr>
            <p:cNvPr name="TextBox 61" id="61"/>
            <p:cNvSpPr txBox="true"/>
            <p:nvPr/>
          </p:nvSpPr>
          <p:spPr>
            <a:xfrm>
              <a:off x="0" y="-38100"/>
              <a:ext cx="3229607" cy="276655"/>
            </a:xfrm>
            <a:prstGeom prst="rect">
              <a:avLst/>
            </a:prstGeom>
          </p:spPr>
          <p:txBody>
            <a:bodyPr anchor="ctr" rtlCol="false" tIns="50800" lIns="50800" bIns="50800" rIns="50800"/>
            <a:lstStyle/>
            <a:p>
              <a:pPr algn="ctr">
                <a:lnSpc>
                  <a:spcPts val="3499"/>
                </a:lnSpc>
              </a:pPr>
            </a:p>
          </p:txBody>
        </p:sp>
      </p:grpSp>
      <p:sp>
        <p:nvSpPr>
          <p:cNvPr name="TextBox 62" id="62"/>
          <p:cNvSpPr txBox="true"/>
          <p:nvPr/>
        </p:nvSpPr>
        <p:spPr>
          <a:xfrm rot="0">
            <a:off x="4618552" y="252758"/>
            <a:ext cx="4618030" cy="819989"/>
          </a:xfrm>
          <a:prstGeom prst="rect">
            <a:avLst/>
          </a:prstGeom>
        </p:spPr>
        <p:txBody>
          <a:bodyPr anchor="t" rtlCol="false" tIns="0" lIns="0" bIns="0" rIns="0">
            <a:spAutoFit/>
          </a:bodyPr>
          <a:lstStyle/>
          <a:p>
            <a:pPr algn="ctr">
              <a:lnSpc>
                <a:spcPts val="6831"/>
              </a:lnSpc>
            </a:pPr>
            <a:r>
              <a:rPr lang="en-US" sz="4879" b="true">
                <a:solidFill>
                  <a:srgbClr val="175C71"/>
                </a:solidFill>
                <a:latin typeface="TT Fors Bold"/>
                <a:ea typeface="TT Fors Bold"/>
                <a:cs typeface="TT Fors Bold"/>
                <a:sym typeface="TT Fors Bold"/>
              </a:rPr>
              <a:t>Method</a:t>
            </a:r>
          </a:p>
        </p:txBody>
      </p:sp>
      <p:sp>
        <p:nvSpPr>
          <p:cNvPr name="TextBox 63" id="63"/>
          <p:cNvSpPr txBox="true"/>
          <p:nvPr/>
        </p:nvSpPr>
        <p:spPr>
          <a:xfrm rot="0">
            <a:off x="1574628" y="2552431"/>
            <a:ext cx="10829779" cy="1525715"/>
          </a:xfrm>
          <a:prstGeom prst="rect">
            <a:avLst/>
          </a:prstGeom>
        </p:spPr>
        <p:txBody>
          <a:bodyPr anchor="t" rtlCol="false" tIns="0" lIns="0" bIns="0" rIns="0">
            <a:spAutoFit/>
          </a:bodyPr>
          <a:lstStyle/>
          <a:p>
            <a:pPr algn="l" marL="633120" indent="-316560" lvl="1">
              <a:lnSpc>
                <a:spcPts val="4105"/>
              </a:lnSpc>
              <a:buFont typeface="Arial"/>
              <a:buChar char="•"/>
            </a:pPr>
            <a:r>
              <a:rPr lang="en-US" b="true" sz="2932">
                <a:solidFill>
                  <a:srgbClr val="175C71"/>
                </a:solidFill>
                <a:latin typeface="TT Fors Bold"/>
                <a:ea typeface="TT Fors Bold"/>
                <a:cs typeface="TT Fors Bold"/>
                <a:sym typeface="TT Fors Bold"/>
              </a:rPr>
              <a:t>We used the dimensionally reduced features and raw features as input for classification.</a:t>
            </a:r>
          </a:p>
          <a:p>
            <a:pPr algn="l">
              <a:lnSpc>
                <a:spcPts val="4105"/>
              </a:lnSpc>
            </a:pPr>
          </a:p>
        </p:txBody>
      </p:sp>
      <p:sp>
        <p:nvSpPr>
          <p:cNvPr name="TextBox 64" id="64"/>
          <p:cNvSpPr txBox="true"/>
          <p:nvPr/>
        </p:nvSpPr>
        <p:spPr>
          <a:xfrm rot="0">
            <a:off x="1574628" y="4421124"/>
            <a:ext cx="10829779" cy="3059412"/>
          </a:xfrm>
          <a:prstGeom prst="rect">
            <a:avLst/>
          </a:prstGeom>
        </p:spPr>
        <p:txBody>
          <a:bodyPr anchor="t" rtlCol="false" tIns="0" lIns="0" bIns="0" rIns="0">
            <a:spAutoFit/>
          </a:bodyPr>
          <a:lstStyle/>
          <a:p>
            <a:pPr algn="just" marL="631656" indent="-315828" lvl="1">
              <a:lnSpc>
                <a:spcPts val="4095"/>
              </a:lnSpc>
              <a:buFont typeface="Arial"/>
              <a:buChar char="•"/>
            </a:pPr>
            <a:r>
              <a:rPr lang="en-US" b="true" sz="2925">
                <a:solidFill>
                  <a:srgbClr val="175C71"/>
                </a:solidFill>
                <a:latin typeface="TT Fors Bold"/>
                <a:ea typeface="TT Fors Bold"/>
                <a:cs typeface="TT Fors Bold"/>
                <a:sym typeface="TT Fors Bold"/>
              </a:rPr>
              <a:t>And we tried to use three classifiers for classification: </a:t>
            </a:r>
          </a:p>
          <a:p>
            <a:pPr algn="just" marL="631656" indent="-315828" lvl="1">
              <a:lnSpc>
                <a:spcPts val="4095"/>
              </a:lnSpc>
              <a:buAutoNum type="arabicPeriod" startAt="1"/>
            </a:pPr>
            <a:r>
              <a:rPr lang="en-US" b="true" sz="2925">
                <a:solidFill>
                  <a:srgbClr val="175C71"/>
                </a:solidFill>
                <a:latin typeface="TT Fors Bold"/>
                <a:ea typeface="TT Fors Bold"/>
                <a:cs typeface="TT Fors Bold"/>
                <a:sym typeface="TT Fors Bold"/>
              </a:rPr>
              <a:t>Random Forest</a:t>
            </a:r>
          </a:p>
          <a:p>
            <a:pPr algn="just" marL="631656" indent="-315828" lvl="1">
              <a:lnSpc>
                <a:spcPts val="4095"/>
              </a:lnSpc>
              <a:buAutoNum type="arabicPeriod" startAt="1"/>
            </a:pPr>
            <a:r>
              <a:rPr lang="en-US" b="true" sz="2925">
                <a:solidFill>
                  <a:srgbClr val="175C71"/>
                </a:solidFill>
                <a:latin typeface="TT Fors Bold"/>
                <a:ea typeface="TT Fors Bold"/>
                <a:cs typeface="TT Fors Bold"/>
                <a:sym typeface="TT Fors Bold"/>
              </a:rPr>
              <a:t>KNN </a:t>
            </a:r>
          </a:p>
          <a:p>
            <a:pPr algn="just" marL="631656" indent="-315828" lvl="1">
              <a:lnSpc>
                <a:spcPts val="4095"/>
              </a:lnSpc>
              <a:buAutoNum type="arabicPeriod" startAt="1"/>
            </a:pPr>
            <a:r>
              <a:rPr lang="en-US" b="true" sz="2925">
                <a:solidFill>
                  <a:srgbClr val="175C71"/>
                </a:solidFill>
                <a:latin typeface="TT Fors Bold"/>
                <a:ea typeface="TT Fors Bold"/>
                <a:cs typeface="TT Fors Bold"/>
                <a:sym typeface="TT Fors Bold"/>
              </a:rPr>
              <a:t>Logistic Regression</a:t>
            </a:r>
          </a:p>
          <a:p>
            <a:pPr algn="just">
              <a:lnSpc>
                <a:spcPts val="4095"/>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CFFFB"/>
        </a:solidFill>
      </p:bgPr>
    </p:bg>
    <p:spTree>
      <p:nvGrpSpPr>
        <p:cNvPr id="1" name=""/>
        <p:cNvGrpSpPr/>
        <p:nvPr/>
      </p:nvGrpSpPr>
      <p:grpSpPr>
        <a:xfrm>
          <a:off x="0" y="0"/>
          <a:ext cx="0" cy="0"/>
          <a:chOff x="0" y="0"/>
          <a:chExt cx="0" cy="0"/>
        </a:xfrm>
      </p:grpSpPr>
      <p:grpSp>
        <p:nvGrpSpPr>
          <p:cNvPr name="Group 2" id="2"/>
          <p:cNvGrpSpPr/>
          <p:nvPr/>
        </p:nvGrpSpPr>
        <p:grpSpPr>
          <a:xfrm rot="0">
            <a:off x="2588153" y="-1083098"/>
            <a:ext cx="11828145" cy="6110288"/>
            <a:chOff x="0" y="0"/>
            <a:chExt cx="15770860" cy="8147050"/>
          </a:xfrm>
        </p:grpSpPr>
        <p:sp>
          <p:nvSpPr>
            <p:cNvPr name="Freeform 3" id="3"/>
            <p:cNvSpPr/>
            <p:nvPr/>
          </p:nvSpPr>
          <p:spPr>
            <a:xfrm flipH="false" flipV="false" rot="0">
              <a:off x="50800" y="29210"/>
              <a:ext cx="15707361" cy="8078470"/>
            </a:xfrm>
            <a:custGeom>
              <a:avLst/>
              <a:gdLst/>
              <a:ahLst/>
              <a:cxnLst/>
              <a:rect r="r" b="b" t="t" l="l"/>
              <a:pathLst>
                <a:path h="8078470" w="15707361">
                  <a:moveTo>
                    <a:pt x="0" y="2526030"/>
                  </a:moveTo>
                  <a:cubicBezTo>
                    <a:pt x="180340" y="1568450"/>
                    <a:pt x="372110" y="1348740"/>
                    <a:pt x="506730" y="1211580"/>
                  </a:cubicBezTo>
                  <a:cubicBezTo>
                    <a:pt x="603250" y="1112520"/>
                    <a:pt x="748030" y="1054100"/>
                    <a:pt x="793750" y="996950"/>
                  </a:cubicBezTo>
                  <a:cubicBezTo>
                    <a:pt x="815340" y="970280"/>
                    <a:pt x="805180" y="947420"/>
                    <a:pt x="825500" y="925830"/>
                  </a:cubicBezTo>
                  <a:cubicBezTo>
                    <a:pt x="857250" y="894080"/>
                    <a:pt x="937260" y="881380"/>
                    <a:pt x="990600" y="849630"/>
                  </a:cubicBezTo>
                  <a:cubicBezTo>
                    <a:pt x="1047750" y="815340"/>
                    <a:pt x="1080770" y="769620"/>
                    <a:pt x="1158240" y="722630"/>
                  </a:cubicBezTo>
                  <a:cubicBezTo>
                    <a:pt x="1304290" y="636270"/>
                    <a:pt x="1605280" y="513080"/>
                    <a:pt x="1828800" y="417830"/>
                  </a:cubicBezTo>
                  <a:cubicBezTo>
                    <a:pt x="2045970" y="325120"/>
                    <a:pt x="2250440" y="224790"/>
                    <a:pt x="2480310" y="158750"/>
                  </a:cubicBezTo>
                  <a:cubicBezTo>
                    <a:pt x="2720340" y="90170"/>
                    <a:pt x="2985770" y="44450"/>
                    <a:pt x="3243580" y="21590"/>
                  </a:cubicBezTo>
                  <a:cubicBezTo>
                    <a:pt x="3501390" y="0"/>
                    <a:pt x="3775710" y="26670"/>
                    <a:pt x="4024630" y="27940"/>
                  </a:cubicBezTo>
                  <a:cubicBezTo>
                    <a:pt x="4251960" y="29210"/>
                    <a:pt x="4447540" y="30480"/>
                    <a:pt x="4677410" y="31750"/>
                  </a:cubicBezTo>
                  <a:cubicBezTo>
                    <a:pt x="4933950" y="33020"/>
                    <a:pt x="5207000" y="34290"/>
                    <a:pt x="5496560" y="35560"/>
                  </a:cubicBezTo>
                  <a:cubicBezTo>
                    <a:pt x="5824220" y="36830"/>
                    <a:pt x="6186170" y="36830"/>
                    <a:pt x="6544310" y="40640"/>
                  </a:cubicBezTo>
                  <a:cubicBezTo>
                    <a:pt x="6921500" y="43180"/>
                    <a:pt x="7344410" y="53340"/>
                    <a:pt x="7706360" y="54610"/>
                  </a:cubicBezTo>
                  <a:cubicBezTo>
                    <a:pt x="8021320" y="55880"/>
                    <a:pt x="8308340" y="50800"/>
                    <a:pt x="8595360" y="50800"/>
                  </a:cubicBezTo>
                  <a:cubicBezTo>
                    <a:pt x="8863330" y="52070"/>
                    <a:pt x="9116060" y="49530"/>
                    <a:pt x="9373870" y="57150"/>
                  </a:cubicBezTo>
                  <a:cubicBezTo>
                    <a:pt x="9627870" y="66040"/>
                    <a:pt x="9871710" y="88900"/>
                    <a:pt x="10129520" y="100330"/>
                  </a:cubicBezTo>
                  <a:cubicBezTo>
                    <a:pt x="10397490" y="111760"/>
                    <a:pt x="10670540" y="116840"/>
                    <a:pt x="10952480" y="124460"/>
                  </a:cubicBezTo>
                  <a:cubicBezTo>
                    <a:pt x="11247120" y="133350"/>
                    <a:pt x="11559540" y="140970"/>
                    <a:pt x="11857990" y="151130"/>
                  </a:cubicBezTo>
                  <a:cubicBezTo>
                    <a:pt x="12152630" y="161290"/>
                    <a:pt x="12452350" y="163830"/>
                    <a:pt x="12731750" y="186690"/>
                  </a:cubicBezTo>
                  <a:cubicBezTo>
                    <a:pt x="12993370" y="207010"/>
                    <a:pt x="13243561" y="241300"/>
                    <a:pt x="13484861" y="275590"/>
                  </a:cubicBezTo>
                  <a:cubicBezTo>
                    <a:pt x="13710920" y="307340"/>
                    <a:pt x="13916661" y="323850"/>
                    <a:pt x="14135100" y="383540"/>
                  </a:cubicBezTo>
                  <a:cubicBezTo>
                    <a:pt x="14370050" y="448310"/>
                    <a:pt x="14639289" y="537210"/>
                    <a:pt x="14847570" y="659130"/>
                  </a:cubicBezTo>
                  <a:cubicBezTo>
                    <a:pt x="15041880" y="773430"/>
                    <a:pt x="15222220" y="911860"/>
                    <a:pt x="15356839" y="1079500"/>
                  </a:cubicBezTo>
                  <a:cubicBezTo>
                    <a:pt x="15490189" y="1247140"/>
                    <a:pt x="15599411" y="1455420"/>
                    <a:pt x="15652750" y="1666240"/>
                  </a:cubicBezTo>
                  <a:cubicBezTo>
                    <a:pt x="15707361" y="1883410"/>
                    <a:pt x="15684500" y="2134870"/>
                    <a:pt x="15669261" y="2366010"/>
                  </a:cubicBezTo>
                  <a:cubicBezTo>
                    <a:pt x="15652750" y="2594610"/>
                    <a:pt x="15610839" y="2818130"/>
                    <a:pt x="15557500" y="3045460"/>
                  </a:cubicBezTo>
                  <a:cubicBezTo>
                    <a:pt x="15500350" y="3282950"/>
                    <a:pt x="15422880" y="3524250"/>
                    <a:pt x="15335250" y="3760470"/>
                  </a:cubicBezTo>
                  <a:cubicBezTo>
                    <a:pt x="15247620" y="3999230"/>
                    <a:pt x="15142211" y="4224020"/>
                    <a:pt x="15029180" y="4466590"/>
                  </a:cubicBezTo>
                  <a:cubicBezTo>
                    <a:pt x="14905989" y="4733290"/>
                    <a:pt x="14768830" y="5035550"/>
                    <a:pt x="14618970" y="5290820"/>
                  </a:cubicBezTo>
                  <a:cubicBezTo>
                    <a:pt x="14476730" y="5533390"/>
                    <a:pt x="14312900" y="5761990"/>
                    <a:pt x="14157961" y="5967730"/>
                  </a:cubicBezTo>
                  <a:cubicBezTo>
                    <a:pt x="14018261" y="6150610"/>
                    <a:pt x="13900150" y="6311900"/>
                    <a:pt x="13736320" y="6470650"/>
                  </a:cubicBezTo>
                  <a:cubicBezTo>
                    <a:pt x="13555980" y="6644640"/>
                    <a:pt x="13317220" y="6818630"/>
                    <a:pt x="13110211" y="6959600"/>
                  </a:cubicBezTo>
                  <a:cubicBezTo>
                    <a:pt x="12923520" y="7086600"/>
                    <a:pt x="12746990" y="7186930"/>
                    <a:pt x="12555220" y="7287260"/>
                  </a:cubicBezTo>
                  <a:cubicBezTo>
                    <a:pt x="12359640" y="7388860"/>
                    <a:pt x="12165330" y="7484110"/>
                    <a:pt x="11950700" y="7565390"/>
                  </a:cubicBezTo>
                  <a:cubicBezTo>
                    <a:pt x="11719560" y="7651750"/>
                    <a:pt x="11473180" y="7715250"/>
                    <a:pt x="11212830" y="7783830"/>
                  </a:cubicBezTo>
                  <a:cubicBezTo>
                    <a:pt x="10923270" y="7858760"/>
                    <a:pt x="10603230" y="7945120"/>
                    <a:pt x="10290810" y="7992110"/>
                  </a:cubicBezTo>
                  <a:cubicBezTo>
                    <a:pt x="9977120" y="8040370"/>
                    <a:pt x="9652000" y="8055610"/>
                    <a:pt x="9334500" y="8067040"/>
                  </a:cubicBezTo>
                  <a:cubicBezTo>
                    <a:pt x="9020810" y="8078470"/>
                    <a:pt x="8708390" y="8067040"/>
                    <a:pt x="8397240" y="8060690"/>
                  </a:cubicBezTo>
                  <a:cubicBezTo>
                    <a:pt x="8091170" y="8053070"/>
                    <a:pt x="7780020" y="8045450"/>
                    <a:pt x="7484110" y="8023860"/>
                  </a:cubicBezTo>
                  <a:cubicBezTo>
                    <a:pt x="7202170" y="8003540"/>
                    <a:pt x="6922770" y="7971790"/>
                    <a:pt x="6663690" y="7937500"/>
                  </a:cubicBezTo>
                  <a:cubicBezTo>
                    <a:pt x="6428740" y="7905750"/>
                    <a:pt x="6224270" y="7874000"/>
                    <a:pt x="5993130" y="7829550"/>
                  </a:cubicBezTo>
                  <a:cubicBezTo>
                    <a:pt x="5744210" y="7782560"/>
                    <a:pt x="5473700" y="7738110"/>
                    <a:pt x="5222240" y="7660640"/>
                  </a:cubicBezTo>
                  <a:cubicBezTo>
                    <a:pt x="4969510" y="7583170"/>
                    <a:pt x="4728210" y="7479030"/>
                    <a:pt x="4481830" y="7366000"/>
                  </a:cubicBezTo>
                  <a:cubicBezTo>
                    <a:pt x="4222750" y="7245350"/>
                    <a:pt x="3959860" y="7098030"/>
                    <a:pt x="3704590" y="6953250"/>
                  </a:cubicBezTo>
                  <a:cubicBezTo>
                    <a:pt x="3451860" y="6811010"/>
                    <a:pt x="3188970" y="6664960"/>
                    <a:pt x="2956560" y="6503670"/>
                  </a:cubicBezTo>
                  <a:cubicBezTo>
                    <a:pt x="2738120" y="6352540"/>
                    <a:pt x="2532380" y="6183630"/>
                    <a:pt x="2346960" y="6022340"/>
                  </a:cubicBezTo>
                  <a:cubicBezTo>
                    <a:pt x="2176780" y="5875020"/>
                    <a:pt x="2038350" y="5726430"/>
                    <a:pt x="1882140" y="5576570"/>
                  </a:cubicBezTo>
                  <a:cubicBezTo>
                    <a:pt x="1720850" y="5424170"/>
                    <a:pt x="1551940" y="5281930"/>
                    <a:pt x="1395730" y="5111750"/>
                  </a:cubicBezTo>
                  <a:cubicBezTo>
                    <a:pt x="1226820" y="4928870"/>
                    <a:pt x="1046480" y="4716780"/>
                    <a:pt x="905510" y="4511040"/>
                  </a:cubicBezTo>
                  <a:cubicBezTo>
                    <a:pt x="772160" y="4319270"/>
                    <a:pt x="664210" y="4127500"/>
                    <a:pt x="565150" y="3919220"/>
                  </a:cubicBezTo>
                  <a:cubicBezTo>
                    <a:pt x="463550" y="3705860"/>
                    <a:pt x="383540" y="3442970"/>
                    <a:pt x="306070" y="3243580"/>
                  </a:cubicBezTo>
                  <a:cubicBezTo>
                    <a:pt x="245110" y="3083560"/>
                    <a:pt x="167640" y="2896870"/>
                    <a:pt x="140970" y="2810510"/>
                  </a:cubicBezTo>
                  <a:cubicBezTo>
                    <a:pt x="129540" y="2774950"/>
                    <a:pt x="133350" y="2764790"/>
                    <a:pt x="121920" y="2734310"/>
                  </a:cubicBezTo>
                  <a:cubicBezTo>
                    <a:pt x="99060" y="2680970"/>
                    <a:pt x="0" y="2526030"/>
                    <a:pt x="0" y="2526030"/>
                  </a:cubicBezTo>
                </a:path>
              </a:pathLst>
            </a:custGeom>
            <a:solidFill>
              <a:srgbClr val="EAF8CA"/>
            </a:solidFill>
            <a:ln cap="sq">
              <a:noFill/>
              <a:prstDash val="solid"/>
              <a:miter/>
            </a:ln>
          </p:spPr>
        </p:sp>
      </p:grpSp>
      <p:grpSp>
        <p:nvGrpSpPr>
          <p:cNvPr name="Group 4" id="4"/>
          <p:cNvGrpSpPr/>
          <p:nvPr/>
        </p:nvGrpSpPr>
        <p:grpSpPr>
          <a:xfrm rot="0">
            <a:off x="-5273992" y="8481035"/>
            <a:ext cx="11828145" cy="6110288"/>
            <a:chOff x="0" y="0"/>
            <a:chExt cx="15770860" cy="8147050"/>
          </a:xfrm>
        </p:grpSpPr>
        <p:sp>
          <p:nvSpPr>
            <p:cNvPr name="Freeform 5" id="5"/>
            <p:cNvSpPr/>
            <p:nvPr/>
          </p:nvSpPr>
          <p:spPr>
            <a:xfrm flipH="false" flipV="false" rot="0">
              <a:off x="50800" y="29210"/>
              <a:ext cx="15707361" cy="8078470"/>
            </a:xfrm>
            <a:custGeom>
              <a:avLst/>
              <a:gdLst/>
              <a:ahLst/>
              <a:cxnLst/>
              <a:rect r="r" b="b" t="t" l="l"/>
              <a:pathLst>
                <a:path h="8078470" w="15707361">
                  <a:moveTo>
                    <a:pt x="0" y="2526030"/>
                  </a:moveTo>
                  <a:cubicBezTo>
                    <a:pt x="180340" y="1568450"/>
                    <a:pt x="372110" y="1348740"/>
                    <a:pt x="506730" y="1211580"/>
                  </a:cubicBezTo>
                  <a:cubicBezTo>
                    <a:pt x="603250" y="1112520"/>
                    <a:pt x="748030" y="1054100"/>
                    <a:pt x="793750" y="996950"/>
                  </a:cubicBezTo>
                  <a:cubicBezTo>
                    <a:pt x="815340" y="970280"/>
                    <a:pt x="805180" y="947420"/>
                    <a:pt x="825500" y="925830"/>
                  </a:cubicBezTo>
                  <a:cubicBezTo>
                    <a:pt x="857250" y="894080"/>
                    <a:pt x="937260" y="881380"/>
                    <a:pt x="990600" y="849630"/>
                  </a:cubicBezTo>
                  <a:cubicBezTo>
                    <a:pt x="1047750" y="815340"/>
                    <a:pt x="1080770" y="769620"/>
                    <a:pt x="1158240" y="722630"/>
                  </a:cubicBezTo>
                  <a:cubicBezTo>
                    <a:pt x="1304290" y="636270"/>
                    <a:pt x="1605280" y="513080"/>
                    <a:pt x="1828800" y="417830"/>
                  </a:cubicBezTo>
                  <a:cubicBezTo>
                    <a:pt x="2045970" y="325120"/>
                    <a:pt x="2250440" y="224790"/>
                    <a:pt x="2480310" y="158750"/>
                  </a:cubicBezTo>
                  <a:cubicBezTo>
                    <a:pt x="2720340" y="90170"/>
                    <a:pt x="2985770" y="44450"/>
                    <a:pt x="3243580" y="21590"/>
                  </a:cubicBezTo>
                  <a:cubicBezTo>
                    <a:pt x="3501390" y="0"/>
                    <a:pt x="3775710" y="26670"/>
                    <a:pt x="4024630" y="27940"/>
                  </a:cubicBezTo>
                  <a:cubicBezTo>
                    <a:pt x="4251960" y="29210"/>
                    <a:pt x="4447540" y="30480"/>
                    <a:pt x="4677410" y="31750"/>
                  </a:cubicBezTo>
                  <a:cubicBezTo>
                    <a:pt x="4933950" y="33020"/>
                    <a:pt x="5207000" y="34290"/>
                    <a:pt x="5496560" y="35560"/>
                  </a:cubicBezTo>
                  <a:cubicBezTo>
                    <a:pt x="5824220" y="36830"/>
                    <a:pt x="6186170" y="36830"/>
                    <a:pt x="6544310" y="40640"/>
                  </a:cubicBezTo>
                  <a:cubicBezTo>
                    <a:pt x="6921500" y="43180"/>
                    <a:pt x="7344410" y="53340"/>
                    <a:pt x="7706360" y="54610"/>
                  </a:cubicBezTo>
                  <a:cubicBezTo>
                    <a:pt x="8021320" y="55880"/>
                    <a:pt x="8308340" y="50800"/>
                    <a:pt x="8595360" y="50800"/>
                  </a:cubicBezTo>
                  <a:cubicBezTo>
                    <a:pt x="8863330" y="52070"/>
                    <a:pt x="9116060" y="49530"/>
                    <a:pt x="9373870" y="57150"/>
                  </a:cubicBezTo>
                  <a:cubicBezTo>
                    <a:pt x="9627870" y="66040"/>
                    <a:pt x="9871710" y="88900"/>
                    <a:pt x="10129520" y="100330"/>
                  </a:cubicBezTo>
                  <a:cubicBezTo>
                    <a:pt x="10397490" y="111760"/>
                    <a:pt x="10670540" y="116840"/>
                    <a:pt x="10952480" y="124460"/>
                  </a:cubicBezTo>
                  <a:cubicBezTo>
                    <a:pt x="11247120" y="133350"/>
                    <a:pt x="11559540" y="140970"/>
                    <a:pt x="11857990" y="151130"/>
                  </a:cubicBezTo>
                  <a:cubicBezTo>
                    <a:pt x="12152630" y="161290"/>
                    <a:pt x="12452350" y="163830"/>
                    <a:pt x="12731750" y="186690"/>
                  </a:cubicBezTo>
                  <a:cubicBezTo>
                    <a:pt x="12993370" y="207010"/>
                    <a:pt x="13243561" y="241300"/>
                    <a:pt x="13484861" y="275590"/>
                  </a:cubicBezTo>
                  <a:cubicBezTo>
                    <a:pt x="13710920" y="307340"/>
                    <a:pt x="13916661" y="323850"/>
                    <a:pt x="14135100" y="383540"/>
                  </a:cubicBezTo>
                  <a:cubicBezTo>
                    <a:pt x="14370050" y="448310"/>
                    <a:pt x="14639289" y="537210"/>
                    <a:pt x="14847570" y="659130"/>
                  </a:cubicBezTo>
                  <a:cubicBezTo>
                    <a:pt x="15041880" y="773430"/>
                    <a:pt x="15222220" y="911860"/>
                    <a:pt x="15356839" y="1079500"/>
                  </a:cubicBezTo>
                  <a:cubicBezTo>
                    <a:pt x="15490189" y="1247140"/>
                    <a:pt x="15599411" y="1455420"/>
                    <a:pt x="15652750" y="1666240"/>
                  </a:cubicBezTo>
                  <a:cubicBezTo>
                    <a:pt x="15707361" y="1883410"/>
                    <a:pt x="15684500" y="2134870"/>
                    <a:pt x="15669261" y="2366010"/>
                  </a:cubicBezTo>
                  <a:cubicBezTo>
                    <a:pt x="15652750" y="2594610"/>
                    <a:pt x="15610839" y="2818130"/>
                    <a:pt x="15557500" y="3045460"/>
                  </a:cubicBezTo>
                  <a:cubicBezTo>
                    <a:pt x="15500350" y="3282950"/>
                    <a:pt x="15422880" y="3524250"/>
                    <a:pt x="15335250" y="3760470"/>
                  </a:cubicBezTo>
                  <a:cubicBezTo>
                    <a:pt x="15247620" y="3999230"/>
                    <a:pt x="15142211" y="4224020"/>
                    <a:pt x="15029180" y="4466590"/>
                  </a:cubicBezTo>
                  <a:cubicBezTo>
                    <a:pt x="14905989" y="4733290"/>
                    <a:pt x="14768830" y="5035550"/>
                    <a:pt x="14618970" y="5290820"/>
                  </a:cubicBezTo>
                  <a:cubicBezTo>
                    <a:pt x="14476730" y="5533390"/>
                    <a:pt x="14312900" y="5761990"/>
                    <a:pt x="14157961" y="5967730"/>
                  </a:cubicBezTo>
                  <a:cubicBezTo>
                    <a:pt x="14018261" y="6150610"/>
                    <a:pt x="13900150" y="6311900"/>
                    <a:pt x="13736320" y="6470650"/>
                  </a:cubicBezTo>
                  <a:cubicBezTo>
                    <a:pt x="13555980" y="6644640"/>
                    <a:pt x="13317220" y="6818630"/>
                    <a:pt x="13110211" y="6959600"/>
                  </a:cubicBezTo>
                  <a:cubicBezTo>
                    <a:pt x="12923520" y="7086600"/>
                    <a:pt x="12746990" y="7186930"/>
                    <a:pt x="12555220" y="7287260"/>
                  </a:cubicBezTo>
                  <a:cubicBezTo>
                    <a:pt x="12359640" y="7388860"/>
                    <a:pt x="12165330" y="7484110"/>
                    <a:pt x="11950700" y="7565390"/>
                  </a:cubicBezTo>
                  <a:cubicBezTo>
                    <a:pt x="11719560" y="7651750"/>
                    <a:pt x="11473180" y="7715250"/>
                    <a:pt x="11212830" y="7783830"/>
                  </a:cubicBezTo>
                  <a:cubicBezTo>
                    <a:pt x="10923270" y="7858760"/>
                    <a:pt x="10603230" y="7945120"/>
                    <a:pt x="10290810" y="7992110"/>
                  </a:cubicBezTo>
                  <a:cubicBezTo>
                    <a:pt x="9977120" y="8040370"/>
                    <a:pt x="9652000" y="8055610"/>
                    <a:pt x="9334500" y="8067040"/>
                  </a:cubicBezTo>
                  <a:cubicBezTo>
                    <a:pt x="9020810" y="8078470"/>
                    <a:pt x="8708390" y="8067040"/>
                    <a:pt x="8397240" y="8060690"/>
                  </a:cubicBezTo>
                  <a:cubicBezTo>
                    <a:pt x="8091170" y="8053070"/>
                    <a:pt x="7780020" y="8045450"/>
                    <a:pt x="7484110" y="8023860"/>
                  </a:cubicBezTo>
                  <a:cubicBezTo>
                    <a:pt x="7202170" y="8003540"/>
                    <a:pt x="6922770" y="7971790"/>
                    <a:pt x="6663690" y="7937500"/>
                  </a:cubicBezTo>
                  <a:cubicBezTo>
                    <a:pt x="6428740" y="7905750"/>
                    <a:pt x="6224270" y="7874000"/>
                    <a:pt x="5993130" y="7829550"/>
                  </a:cubicBezTo>
                  <a:cubicBezTo>
                    <a:pt x="5744210" y="7782560"/>
                    <a:pt x="5473700" y="7738110"/>
                    <a:pt x="5222240" y="7660640"/>
                  </a:cubicBezTo>
                  <a:cubicBezTo>
                    <a:pt x="4969510" y="7583170"/>
                    <a:pt x="4728210" y="7479030"/>
                    <a:pt x="4481830" y="7366000"/>
                  </a:cubicBezTo>
                  <a:cubicBezTo>
                    <a:pt x="4222750" y="7245350"/>
                    <a:pt x="3959860" y="7098030"/>
                    <a:pt x="3704590" y="6953250"/>
                  </a:cubicBezTo>
                  <a:cubicBezTo>
                    <a:pt x="3451860" y="6811010"/>
                    <a:pt x="3188970" y="6664960"/>
                    <a:pt x="2956560" y="6503670"/>
                  </a:cubicBezTo>
                  <a:cubicBezTo>
                    <a:pt x="2738120" y="6352540"/>
                    <a:pt x="2532380" y="6183630"/>
                    <a:pt x="2346960" y="6022340"/>
                  </a:cubicBezTo>
                  <a:cubicBezTo>
                    <a:pt x="2176780" y="5875020"/>
                    <a:pt x="2038350" y="5726430"/>
                    <a:pt x="1882140" y="5576570"/>
                  </a:cubicBezTo>
                  <a:cubicBezTo>
                    <a:pt x="1720850" y="5424170"/>
                    <a:pt x="1551940" y="5281930"/>
                    <a:pt x="1395730" y="5111750"/>
                  </a:cubicBezTo>
                  <a:cubicBezTo>
                    <a:pt x="1226820" y="4928870"/>
                    <a:pt x="1046480" y="4716780"/>
                    <a:pt x="905510" y="4511040"/>
                  </a:cubicBezTo>
                  <a:cubicBezTo>
                    <a:pt x="772160" y="4319270"/>
                    <a:pt x="664210" y="4127500"/>
                    <a:pt x="565150" y="3919220"/>
                  </a:cubicBezTo>
                  <a:cubicBezTo>
                    <a:pt x="463550" y="3705860"/>
                    <a:pt x="383540" y="3442970"/>
                    <a:pt x="306070" y="3243580"/>
                  </a:cubicBezTo>
                  <a:cubicBezTo>
                    <a:pt x="245110" y="3083560"/>
                    <a:pt x="167640" y="2896870"/>
                    <a:pt x="140970" y="2810510"/>
                  </a:cubicBezTo>
                  <a:cubicBezTo>
                    <a:pt x="129540" y="2774950"/>
                    <a:pt x="133350" y="2764790"/>
                    <a:pt x="121920" y="2734310"/>
                  </a:cubicBezTo>
                  <a:cubicBezTo>
                    <a:pt x="99060" y="2680970"/>
                    <a:pt x="0" y="2526030"/>
                    <a:pt x="0" y="2526030"/>
                  </a:cubicBezTo>
                </a:path>
              </a:pathLst>
            </a:custGeom>
            <a:solidFill>
              <a:srgbClr val="EAF8CA"/>
            </a:solidFill>
            <a:ln cap="sq">
              <a:noFill/>
              <a:prstDash val="solid"/>
              <a:miter/>
            </a:ln>
          </p:spPr>
        </p:sp>
      </p:grpSp>
      <p:sp>
        <p:nvSpPr>
          <p:cNvPr name="Freeform 6" id="6"/>
          <p:cNvSpPr/>
          <p:nvPr/>
        </p:nvSpPr>
        <p:spPr>
          <a:xfrm flipH="false" flipV="false" rot="1263294">
            <a:off x="-887404" y="3477256"/>
            <a:ext cx="4730399" cy="5036105"/>
          </a:xfrm>
          <a:custGeom>
            <a:avLst/>
            <a:gdLst/>
            <a:ahLst/>
            <a:cxnLst/>
            <a:rect r="r" b="b" t="t" l="l"/>
            <a:pathLst>
              <a:path h="5036105" w="4730399">
                <a:moveTo>
                  <a:pt x="0" y="0"/>
                </a:moveTo>
                <a:lnTo>
                  <a:pt x="4730399" y="0"/>
                </a:lnTo>
                <a:lnTo>
                  <a:pt x="4730399" y="5036105"/>
                </a:lnTo>
                <a:lnTo>
                  <a:pt x="0" y="50361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3194852" y="5182317"/>
            <a:ext cx="4132241" cy="4695396"/>
          </a:xfrm>
          <a:custGeom>
            <a:avLst/>
            <a:gdLst/>
            <a:ahLst/>
            <a:cxnLst/>
            <a:rect r="r" b="b" t="t" l="l"/>
            <a:pathLst>
              <a:path h="4695396" w="4132241">
                <a:moveTo>
                  <a:pt x="0" y="0"/>
                </a:moveTo>
                <a:lnTo>
                  <a:pt x="4132241" y="0"/>
                </a:lnTo>
                <a:lnTo>
                  <a:pt x="4132241" y="4695396"/>
                </a:lnTo>
                <a:lnTo>
                  <a:pt x="0" y="46953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14163191" y="8052167"/>
            <a:ext cx="11828145" cy="6110288"/>
            <a:chOff x="0" y="0"/>
            <a:chExt cx="15770860" cy="8147050"/>
          </a:xfrm>
        </p:grpSpPr>
        <p:sp>
          <p:nvSpPr>
            <p:cNvPr name="Freeform 9" id="9"/>
            <p:cNvSpPr/>
            <p:nvPr/>
          </p:nvSpPr>
          <p:spPr>
            <a:xfrm flipH="false" flipV="false" rot="0">
              <a:off x="50800" y="29210"/>
              <a:ext cx="15707361" cy="8078470"/>
            </a:xfrm>
            <a:custGeom>
              <a:avLst/>
              <a:gdLst/>
              <a:ahLst/>
              <a:cxnLst/>
              <a:rect r="r" b="b" t="t" l="l"/>
              <a:pathLst>
                <a:path h="8078470" w="15707361">
                  <a:moveTo>
                    <a:pt x="0" y="2526030"/>
                  </a:moveTo>
                  <a:cubicBezTo>
                    <a:pt x="180340" y="1568450"/>
                    <a:pt x="372110" y="1348740"/>
                    <a:pt x="506730" y="1211580"/>
                  </a:cubicBezTo>
                  <a:cubicBezTo>
                    <a:pt x="603250" y="1112520"/>
                    <a:pt x="748030" y="1054100"/>
                    <a:pt x="793750" y="996950"/>
                  </a:cubicBezTo>
                  <a:cubicBezTo>
                    <a:pt x="815340" y="970280"/>
                    <a:pt x="805180" y="947420"/>
                    <a:pt x="825500" y="925830"/>
                  </a:cubicBezTo>
                  <a:cubicBezTo>
                    <a:pt x="857250" y="894080"/>
                    <a:pt x="937260" y="881380"/>
                    <a:pt x="990600" y="849630"/>
                  </a:cubicBezTo>
                  <a:cubicBezTo>
                    <a:pt x="1047750" y="815340"/>
                    <a:pt x="1080770" y="769620"/>
                    <a:pt x="1158240" y="722630"/>
                  </a:cubicBezTo>
                  <a:cubicBezTo>
                    <a:pt x="1304290" y="636270"/>
                    <a:pt x="1605280" y="513080"/>
                    <a:pt x="1828800" y="417830"/>
                  </a:cubicBezTo>
                  <a:cubicBezTo>
                    <a:pt x="2045970" y="325120"/>
                    <a:pt x="2250440" y="224790"/>
                    <a:pt x="2480310" y="158750"/>
                  </a:cubicBezTo>
                  <a:cubicBezTo>
                    <a:pt x="2720340" y="90170"/>
                    <a:pt x="2985770" y="44450"/>
                    <a:pt x="3243580" y="21590"/>
                  </a:cubicBezTo>
                  <a:cubicBezTo>
                    <a:pt x="3501390" y="0"/>
                    <a:pt x="3775710" y="26670"/>
                    <a:pt x="4024630" y="27940"/>
                  </a:cubicBezTo>
                  <a:cubicBezTo>
                    <a:pt x="4251960" y="29210"/>
                    <a:pt x="4447540" y="30480"/>
                    <a:pt x="4677410" y="31750"/>
                  </a:cubicBezTo>
                  <a:cubicBezTo>
                    <a:pt x="4933950" y="33020"/>
                    <a:pt x="5207000" y="34290"/>
                    <a:pt x="5496560" y="35560"/>
                  </a:cubicBezTo>
                  <a:cubicBezTo>
                    <a:pt x="5824220" y="36830"/>
                    <a:pt x="6186170" y="36830"/>
                    <a:pt x="6544310" y="40640"/>
                  </a:cubicBezTo>
                  <a:cubicBezTo>
                    <a:pt x="6921500" y="43180"/>
                    <a:pt x="7344410" y="53340"/>
                    <a:pt x="7706360" y="54610"/>
                  </a:cubicBezTo>
                  <a:cubicBezTo>
                    <a:pt x="8021320" y="55880"/>
                    <a:pt x="8308340" y="50800"/>
                    <a:pt x="8595360" y="50800"/>
                  </a:cubicBezTo>
                  <a:cubicBezTo>
                    <a:pt x="8863330" y="52070"/>
                    <a:pt x="9116060" y="49530"/>
                    <a:pt x="9373870" y="57150"/>
                  </a:cubicBezTo>
                  <a:cubicBezTo>
                    <a:pt x="9627870" y="66040"/>
                    <a:pt x="9871710" y="88900"/>
                    <a:pt x="10129520" y="100330"/>
                  </a:cubicBezTo>
                  <a:cubicBezTo>
                    <a:pt x="10397490" y="111760"/>
                    <a:pt x="10670540" y="116840"/>
                    <a:pt x="10952480" y="124460"/>
                  </a:cubicBezTo>
                  <a:cubicBezTo>
                    <a:pt x="11247120" y="133350"/>
                    <a:pt x="11559540" y="140970"/>
                    <a:pt x="11857990" y="151130"/>
                  </a:cubicBezTo>
                  <a:cubicBezTo>
                    <a:pt x="12152630" y="161290"/>
                    <a:pt x="12452350" y="163830"/>
                    <a:pt x="12731750" y="186690"/>
                  </a:cubicBezTo>
                  <a:cubicBezTo>
                    <a:pt x="12993370" y="207010"/>
                    <a:pt x="13243561" y="241300"/>
                    <a:pt x="13484861" y="275590"/>
                  </a:cubicBezTo>
                  <a:cubicBezTo>
                    <a:pt x="13710920" y="307340"/>
                    <a:pt x="13916661" y="323850"/>
                    <a:pt x="14135100" y="383540"/>
                  </a:cubicBezTo>
                  <a:cubicBezTo>
                    <a:pt x="14370050" y="448310"/>
                    <a:pt x="14639289" y="537210"/>
                    <a:pt x="14847570" y="659130"/>
                  </a:cubicBezTo>
                  <a:cubicBezTo>
                    <a:pt x="15041880" y="773430"/>
                    <a:pt x="15222220" y="911860"/>
                    <a:pt x="15356839" y="1079500"/>
                  </a:cubicBezTo>
                  <a:cubicBezTo>
                    <a:pt x="15490189" y="1247140"/>
                    <a:pt x="15599411" y="1455420"/>
                    <a:pt x="15652750" y="1666240"/>
                  </a:cubicBezTo>
                  <a:cubicBezTo>
                    <a:pt x="15707361" y="1883410"/>
                    <a:pt x="15684500" y="2134870"/>
                    <a:pt x="15669261" y="2366010"/>
                  </a:cubicBezTo>
                  <a:cubicBezTo>
                    <a:pt x="15652750" y="2594610"/>
                    <a:pt x="15610839" y="2818130"/>
                    <a:pt x="15557500" y="3045460"/>
                  </a:cubicBezTo>
                  <a:cubicBezTo>
                    <a:pt x="15500350" y="3282950"/>
                    <a:pt x="15422880" y="3524250"/>
                    <a:pt x="15335250" y="3760470"/>
                  </a:cubicBezTo>
                  <a:cubicBezTo>
                    <a:pt x="15247620" y="3999230"/>
                    <a:pt x="15142211" y="4224020"/>
                    <a:pt x="15029180" y="4466590"/>
                  </a:cubicBezTo>
                  <a:cubicBezTo>
                    <a:pt x="14905989" y="4733290"/>
                    <a:pt x="14768830" y="5035550"/>
                    <a:pt x="14618970" y="5290820"/>
                  </a:cubicBezTo>
                  <a:cubicBezTo>
                    <a:pt x="14476730" y="5533390"/>
                    <a:pt x="14312900" y="5761990"/>
                    <a:pt x="14157961" y="5967730"/>
                  </a:cubicBezTo>
                  <a:cubicBezTo>
                    <a:pt x="14018261" y="6150610"/>
                    <a:pt x="13900150" y="6311900"/>
                    <a:pt x="13736320" y="6470650"/>
                  </a:cubicBezTo>
                  <a:cubicBezTo>
                    <a:pt x="13555980" y="6644640"/>
                    <a:pt x="13317220" y="6818630"/>
                    <a:pt x="13110211" y="6959600"/>
                  </a:cubicBezTo>
                  <a:cubicBezTo>
                    <a:pt x="12923520" y="7086600"/>
                    <a:pt x="12746990" y="7186930"/>
                    <a:pt x="12555220" y="7287260"/>
                  </a:cubicBezTo>
                  <a:cubicBezTo>
                    <a:pt x="12359640" y="7388860"/>
                    <a:pt x="12165330" y="7484110"/>
                    <a:pt x="11950700" y="7565390"/>
                  </a:cubicBezTo>
                  <a:cubicBezTo>
                    <a:pt x="11719560" y="7651750"/>
                    <a:pt x="11473180" y="7715250"/>
                    <a:pt x="11212830" y="7783830"/>
                  </a:cubicBezTo>
                  <a:cubicBezTo>
                    <a:pt x="10923270" y="7858760"/>
                    <a:pt x="10603230" y="7945120"/>
                    <a:pt x="10290810" y="7992110"/>
                  </a:cubicBezTo>
                  <a:cubicBezTo>
                    <a:pt x="9977120" y="8040370"/>
                    <a:pt x="9652000" y="8055610"/>
                    <a:pt x="9334500" y="8067040"/>
                  </a:cubicBezTo>
                  <a:cubicBezTo>
                    <a:pt x="9020810" y="8078470"/>
                    <a:pt x="8708390" y="8067040"/>
                    <a:pt x="8397240" y="8060690"/>
                  </a:cubicBezTo>
                  <a:cubicBezTo>
                    <a:pt x="8091170" y="8053070"/>
                    <a:pt x="7780020" y="8045450"/>
                    <a:pt x="7484110" y="8023860"/>
                  </a:cubicBezTo>
                  <a:cubicBezTo>
                    <a:pt x="7202170" y="8003540"/>
                    <a:pt x="6922770" y="7971790"/>
                    <a:pt x="6663690" y="7937500"/>
                  </a:cubicBezTo>
                  <a:cubicBezTo>
                    <a:pt x="6428740" y="7905750"/>
                    <a:pt x="6224270" y="7874000"/>
                    <a:pt x="5993130" y="7829550"/>
                  </a:cubicBezTo>
                  <a:cubicBezTo>
                    <a:pt x="5744210" y="7782560"/>
                    <a:pt x="5473700" y="7738110"/>
                    <a:pt x="5222240" y="7660640"/>
                  </a:cubicBezTo>
                  <a:cubicBezTo>
                    <a:pt x="4969510" y="7583170"/>
                    <a:pt x="4728210" y="7479030"/>
                    <a:pt x="4481830" y="7366000"/>
                  </a:cubicBezTo>
                  <a:cubicBezTo>
                    <a:pt x="4222750" y="7245350"/>
                    <a:pt x="3959860" y="7098030"/>
                    <a:pt x="3704590" y="6953250"/>
                  </a:cubicBezTo>
                  <a:cubicBezTo>
                    <a:pt x="3451860" y="6811010"/>
                    <a:pt x="3188970" y="6664960"/>
                    <a:pt x="2956560" y="6503670"/>
                  </a:cubicBezTo>
                  <a:cubicBezTo>
                    <a:pt x="2738120" y="6352540"/>
                    <a:pt x="2532380" y="6183630"/>
                    <a:pt x="2346960" y="6022340"/>
                  </a:cubicBezTo>
                  <a:cubicBezTo>
                    <a:pt x="2176780" y="5875020"/>
                    <a:pt x="2038350" y="5726430"/>
                    <a:pt x="1882140" y="5576570"/>
                  </a:cubicBezTo>
                  <a:cubicBezTo>
                    <a:pt x="1720850" y="5424170"/>
                    <a:pt x="1551940" y="5281930"/>
                    <a:pt x="1395730" y="5111750"/>
                  </a:cubicBezTo>
                  <a:cubicBezTo>
                    <a:pt x="1226820" y="4928870"/>
                    <a:pt x="1046480" y="4716780"/>
                    <a:pt x="905510" y="4511040"/>
                  </a:cubicBezTo>
                  <a:cubicBezTo>
                    <a:pt x="772160" y="4319270"/>
                    <a:pt x="664210" y="4127500"/>
                    <a:pt x="565150" y="3919220"/>
                  </a:cubicBezTo>
                  <a:cubicBezTo>
                    <a:pt x="463550" y="3705860"/>
                    <a:pt x="383540" y="3442970"/>
                    <a:pt x="306070" y="3243580"/>
                  </a:cubicBezTo>
                  <a:cubicBezTo>
                    <a:pt x="245110" y="3083560"/>
                    <a:pt x="167640" y="2896870"/>
                    <a:pt x="140970" y="2810510"/>
                  </a:cubicBezTo>
                  <a:cubicBezTo>
                    <a:pt x="129540" y="2774950"/>
                    <a:pt x="133350" y="2764790"/>
                    <a:pt x="121920" y="2734310"/>
                  </a:cubicBezTo>
                  <a:cubicBezTo>
                    <a:pt x="99060" y="2680970"/>
                    <a:pt x="0" y="2526030"/>
                    <a:pt x="0" y="2526030"/>
                  </a:cubicBezTo>
                </a:path>
              </a:pathLst>
            </a:custGeom>
            <a:solidFill>
              <a:srgbClr val="EAF8CA"/>
            </a:solidFill>
            <a:ln cap="sq">
              <a:noFill/>
              <a:prstDash val="solid"/>
              <a:miter/>
            </a:ln>
          </p:spPr>
        </p:sp>
      </p:grpSp>
      <p:sp>
        <p:nvSpPr>
          <p:cNvPr name="Freeform 10" id="10"/>
          <p:cNvSpPr/>
          <p:nvPr/>
        </p:nvSpPr>
        <p:spPr>
          <a:xfrm flipH="false" flipV="false" rot="-1228907">
            <a:off x="15771745" y="3897474"/>
            <a:ext cx="2975111" cy="4195669"/>
          </a:xfrm>
          <a:custGeom>
            <a:avLst/>
            <a:gdLst/>
            <a:ahLst/>
            <a:cxnLst/>
            <a:rect r="r" b="b" t="t" l="l"/>
            <a:pathLst>
              <a:path h="4195669" w="2975111">
                <a:moveTo>
                  <a:pt x="0" y="0"/>
                </a:moveTo>
                <a:lnTo>
                  <a:pt x="2975110" y="0"/>
                </a:lnTo>
                <a:lnTo>
                  <a:pt x="2975110" y="4195669"/>
                </a:lnTo>
                <a:lnTo>
                  <a:pt x="0" y="419566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11405148" y="6226621"/>
            <a:ext cx="4089223" cy="3651092"/>
          </a:xfrm>
          <a:custGeom>
            <a:avLst/>
            <a:gdLst/>
            <a:ahLst/>
            <a:cxnLst/>
            <a:rect r="r" b="b" t="t" l="l"/>
            <a:pathLst>
              <a:path h="3651092" w="4089223">
                <a:moveTo>
                  <a:pt x="0" y="0"/>
                </a:moveTo>
                <a:lnTo>
                  <a:pt x="4089223" y="0"/>
                </a:lnTo>
                <a:lnTo>
                  <a:pt x="4089223" y="3651092"/>
                </a:lnTo>
                <a:lnTo>
                  <a:pt x="0" y="36510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0">
            <a:off x="7370286" y="6798419"/>
            <a:ext cx="3547427" cy="3365233"/>
          </a:xfrm>
          <a:custGeom>
            <a:avLst/>
            <a:gdLst/>
            <a:ahLst/>
            <a:cxnLst/>
            <a:rect r="r" b="b" t="t" l="l"/>
            <a:pathLst>
              <a:path h="3365233" w="3547427">
                <a:moveTo>
                  <a:pt x="0" y="0"/>
                </a:moveTo>
                <a:lnTo>
                  <a:pt x="3547428" y="0"/>
                </a:lnTo>
                <a:lnTo>
                  <a:pt x="3547428" y="3365233"/>
                </a:lnTo>
                <a:lnTo>
                  <a:pt x="0" y="336523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3" id="13"/>
          <p:cNvGrpSpPr/>
          <p:nvPr/>
        </p:nvGrpSpPr>
        <p:grpSpPr>
          <a:xfrm rot="0">
            <a:off x="1351795" y="1028700"/>
            <a:ext cx="520926" cy="754845"/>
            <a:chOff x="0" y="0"/>
            <a:chExt cx="1196340" cy="1733550"/>
          </a:xfrm>
        </p:grpSpPr>
        <p:sp>
          <p:nvSpPr>
            <p:cNvPr name="Freeform 14" id="14"/>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5" id="15"/>
          <p:cNvGrpSpPr/>
          <p:nvPr/>
        </p:nvGrpSpPr>
        <p:grpSpPr>
          <a:xfrm rot="0">
            <a:off x="8883537" y="5027189"/>
            <a:ext cx="520926" cy="754845"/>
            <a:chOff x="0" y="0"/>
            <a:chExt cx="1196340" cy="1733550"/>
          </a:xfrm>
        </p:grpSpPr>
        <p:sp>
          <p:nvSpPr>
            <p:cNvPr name="Freeform 16" id="16"/>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7" id="17"/>
          <p:cNvGrpSpPr/>
          <p:nvPr/>
        </p:nvGrpSpPr>
        <p:grpSpPr>
          <a:xfrm rot="0">
            <a:off x="15656815" y="2040797"/>
            <a:ext cx="520926" cy="754845"/>
            <a:chOff x="0" y="0"/>
            <a:chExt cx="1196340" cy="1733550"/>
          </a:xfrm>
        </p:grpSpPr>
        <p:sp>
          <p:nvSpPr>
            <p:cNvPr name="Freeform 18" id="18"/>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9" id="19"/>
          <p:cNvGrpSpPr/>
          <p:nvPr/>
        </p:nvGrpSpPr>
        <p:grpSpPr>
          <a:xfrm rot="0">
            <a:off x="3384202" y="3132159"/>
            <a:ext cx="520926" cy="754845"/>
            <a:chOff x="0" y="0"/>
            <a:chExt cx="1196340" cy="1733550"/>
          </a:xfrm>
        </p:grpSpPr>
        <p:sp>
          <p:nvSpPr>
            <p:cNvPr name="Freeform 20" id="20"/>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21" id="21"/>
          <p:cNvGrpSpPr/>
          <p:nvPr/>
        </p:nvGrpSpPr>
        <p:grpSpPr>
          <a:xfrm rot="0">
            <a:off x="2866409" y="0"/>
            <a:ext cx="1848802" cy="1512570"/>
            <a:chOff x="0" y="0"/>
            <a:chExt cx="2465070" cy="2016760"/>
          </a:xfrm>
        </p:grpSpPr>
        <p:sp>
          <p:nvSpPr>
            <p:cNvPr name="Freeform 22" id="22"/>
            <p:cNvSpPr/>
            <p:nvPr/>
          </p:nvSpPr>
          <p:spPr>
            <a:xfrm flipH="false" flipV="false" rot="0">
              <a:off x="43180" y="48260"/>
              <a:ext cx="2371090" cy="1918970"/>
            </a:xfrm>
            <a:custGeom>
              <a:avLst/>
              <a:gdLst/>
              <a:ahLst/>
              <a:cxnLst/>
              <a:rect r="r" b="b" t="t" l="l"/>
              <a:pathLst>
                <a:path h="1918970" w="2371090">
                  <a:moveTo>
                    <a:pt x="2250440" y="414020"/>
                  </a:moveTo>
                  <a:cubicBezTo>
                    <a:pt x="2021840" y="275590"/>
                    <a:pt x="1964690" y="245110"/>
                    <a:pt x="1907540" y="223520"/>
                  </a:cubicBezTo>
                  <a:cubicBezTo>
                    <a:pt x="1854200" y="204470"/>
                    <a:pt x="1803400" y="189230"/>
                    <a:pt x="1748790" y="179070"/>
                  </a:cubicBezTo>
                  <a:cubicBezTo>
                    <a:pt x="1695450" y="167640"/>
                    <a:pt x="1647190" y="165100"/>
                    <a:pt x="1583690" y="160020"/>
                  </a:cubicBezTo>
                  <a:cubicBezTo>
                    <a:pt x="1496060" y="153670"/>
                    <a:pt x="1374140" y="148590"/>
                    <a:pt x="1275080" y="151130"/>
                  </a:cubicBezTo>
                  <a:cubicBezTo>
                    <a:pt x="1181100" y="152400"/>
                    <a:pt x="1094740" y="158750"/>
                    <a:pt x="1003300" y="172720"/>
                  </a:cubicBezTo>
                  <a:cubicBezTo>
                    <a:pt x="909320" y="186690"/>
                    <a:pt x="805180" y="208280"/>
                    <a:pt x="721360" y="233680"/>
                  </a:cubicBezTo>
                  <a:cubicBezTo>
                    <a:pt x="650240" y="255270"/>
                    <a:pt x="584200" y="276860"/>
                    <a:pt x="529590" y="308610"/>
                  </a:cubicBezTo>
                  <a:cubicBezTo>
                    <a:pt x="482600" y="336550"/>
                    <a:pt x="439420" y="369570"/>
                    <a:pt x="410210" y="410210"/>
                  </a:cubicBezTo>
                  <a:cubicBezTo>
                    <a:pt x="383540" y="448310"/>
                    <a:pt x="369570" y="494030"/>
                    <a:pt x="356870" y="541020"/>
                  </a:cubicBezTo>
                  <a:cubicBezTo>
                    <a:pt x="342900" y="589280"/>
                    <a:pt x="334010" y="643890"/>
                    <a:pt x="332740" y="694690"/>
                  </a:cubicBezTo>
                  <a:cubicBezTo>
                    <a:pt x="330200" y="744220"/>
                    <a:pt x="334010" y="797560"/>
                    <a:pt x="346710" y="840740"/>
                  </a:cubicBezTo>
                  <a:cubicBezTo>
                    <a:pt x="358140" y="877570"/>
                    <a:pt x="379730" y="909320"/>
                    <a:pt x="400050" y="938530"/>
                  </a:cubicBezTo>
                  <a:cubicBezTo>
                    <a:pt x="420370" y="966470"/>
                    <a:pt x="443230" y="989330"/>
                    <a:pt x="469900" y="1013460"/>
                  </a:cubicBezTo>
                  <a:cubicBezTo>
                    <a:pt x="497840" y="1037590"/>
                    <a:pt x="534670" y="1084580"/>
                    <a:pt x="566420" y="1083310"/>
                  </a:cubicBezTo>
                  <a:cubicBezTo>
                    <a:pt x="598170" y="1080770"/>
                    <a:pt x="661670" y="1024890"/>
                    <a:pt x="660400" y="999490"/>
                  </a:cubicBezTo>
                  <a:cubicBezTo>
                    <a:pt x="659130" y="976630"/>
                    <a:pt x="608330" y="949960"/>
                    <a:pt x="576580" y="938530"/>
                  </a:cubicBezTo>
                  <a:cubicBezTo>
                    <a:pt x="543560" y="925830"/>
                    <a:pt x="500380" y="916940"/>
                    <a:pt x="464820" y="929640"/>
                  </a:cubicBezTo>
                  <a:cubicBezTo>
                    <a:pt x="424180" y="943610"/>
                    <a:pt x="386080" y="990600"/>
                    <a:pt x="353060" y="1035050"/>
                  </a:cubicBezTo>
                  <a:cubicBezTo>
                    <a:pt x="312420" y="1089660"/>
                    <a:pt x="274320" y="1169670"/>
                    <a:pt x="248920" y="1242060"/>
                  </a:cubicBezTo>
                  <a:cubicBezTo>
                    <a:pt x="224790" y="1314450"/>
                    <a:pt x="214630" y="1388110"/>
                    <a:pt x="204470" y="1468120"/>
                  </a:cubicBezTo>
                  <a:cubicBezTo>
                    <a:pt x="193040" y="1559560"/>
                    <a:pt x="176530" y="1717040"/>
                    <a:pt x="189230" y="1761490"/>
                  </a:cubicBezTo>
                  <a:cubicBezTo>
                    <a:pt x="193040" y="1775460"/>
                    <a:pt x="201930" y="1775460"/>
                    <a:pt x="205740" y="1785620"/>
                  </a:cubicBezTo>
                  <a:cubicBezTo>
                    <a:pt x="210820" y="1800860"/>
                    <a:pt x="214630" y="1828800"/>
                    <a:pt x="212090" y="1845310"/>
                  </a:cubicBezTo>
                  <a:cubicBezTo>
                    <a:pt x="210820" y="1856740"/>
                    <a:pt x="207010" y="1864360"/>
                    <a:pt x="200660" y="1873250"/>
                  </a:cubicBezTo>
                  <a:cubicBezTo>
                    <a:pt x="191770" y="1885950"/>
                    <a:pt x="172720" y="1905000"/>
                    <a:pt x="154940" y="1911350"/>
                  </a:cubicBezTo>
                  <a:cubicBezTo>
                    <a:pt x="138430" y="1918970"/>
                    <a:pt x="111760" y="1917700"/>
                    <a:pt x="95250" y="1915160"/>
                  </a:cubicBezTo>
                  <a:cubicBezTo>
                    <a:pt x="85090" y="1912620"/>
                    <a:pt x="77470" y="1910080"/>
                    <a:pt x="68580" y="1902460"/>
                  </a:cubicBezTo>
                  <a:cubicBezTo>
                    <a:pt x="55880" y="1892300"/>
                    <a:pt x="38100" y="1869440"/>
                    <a:pt x="31750" y="1854200"/>
                  </a:cubicBezTo>
                  <a:cubicBezTo>
                    <a:pt x="27940" y="1844040"/>
                    <a:pt x="27940" y="1835150"/>
                    <a:pt x="27940" y="1824990"/>
                  </a:cubicBezTo>
                  <a:cubicBezTo>
                    <a:pt x="27940" y="1814830"/>
                    <a:pt x="27940" y="1805940"/>
                    <a:pt x="33020" y="1794510"/>
                  </a:cubicBezTo>
                  <a:cubicBezTo>
                    <a:pt x="39370" y="1780540"/>
                    <a:pt x="53340" y="1757680"/>
                    <a:pt x="68580" y="1747520"/>
                  </a:cubicBezTo>
                  <a:cubicBezTo>
                    <a:pt x="83820" y="1737360"/>
                    <a:pt x="110490" y="1732280"/>
                    <a:pt x="125730" y="1732280"/>
                  </a:cubicBezTo>
                  <a:cubicBezTo>
                    <a:pt x="137160" y="1731010"/>
                    <a:pt x="144780" y="1733550"/>
                    <a:pt x="156210" y="1738630"/>
                  </a:cubicBezTo>
                  <a:cubicBezTo>
                    <a:pt x="170180" y="1744980"/>
                    <a:pt x="191770" y="1761490"/>
                    <a:pt x="200660" y="1776730"/>
                  </a:cubicBezTo>
                  <a:cubicBezTo>
                    <a:pt x="210820" y="1793240"/>
                    <a:pt x="214630" y="1819910"/>
                    <a:pt x="213360" y="1835150"/>
                  </a:cubicBezTo>
                  <a:cubicBezTo>
                    <a:pt x="213360" y="1846580"/>
                    <a:pt x="210820" y="1854200"/>
                    <a:pt x="205740" y="1864360"/>
                  </a:cubicBezTo>
                  <a:cubicBezTo>
                    <a:pt x="198120" y="1878330"/>
                    <a:pt x="181610" y="1898650"/>
                    <a:pt x="165100" y="1907540"/>
                  </a:cubicBezTo>
                  <a:cubicBezTo>
                    <a:pt x="147320" y="1916430"/>
                    <a:pt x="121920" y="1918970"/>
                    <a:pt x="105410" y="1917700"/>
                  </a:cubicBezTo>
                  <a:cubicBezTo>
                    <a:pt x="93980" y="1916430"/>
                    <a:pt x="86360" y="1912620"/>
                    <a:pt x="77470" y="1907540"/>
                  </a:cubicBezTo>
                  <a:cubicBezTo>
                    <a:pt x="68580" y="1902460"/>
                    <a:pt x="60960" y="1899920"/>
                    <a:pt x="53340" y="1889760"/>
                  </a:cubicBezTo>
                  <a:cubicBezTo>
                    <a:pt x="34290" y="1861820"/>
                    <a:pt x="13970" y="1784350"/>
                    <a:pt x="7620" y="1719580"/>
                  </a:cubicBezTo>
                  <a:cubicBezTo>
                    <a:pt x="0" y="1638300"/>
                    <a:pt x="15240" y="1529080"/>
                    <a:pt x="27940" y="1435100"/>
                  </a:cubicBezTo>
                  <a:cubicBezTo>
                    <a:pt x="40640" y="1342390"/>
                    <a:pt x="54610" y="1248410"/>
                    <a:pt x="86360" y="1160780"/>
                  </a:cubicBezTo>
                  <a:cubicBezTo>
                    <a:pt x="118110" y="1071880"/>
                    <a:pt x="171450" y="969010"/>
                    <a:pt x="220980" y="902970"/>
                  </a:cubicBezTo>
                  <a:cubicBezTo>
                    <a:pt x="259080" y="853440"/>
                    <a:pt x="299720" y="815340"/>
                    <a:pt x="342900" y="788670"/>
                  </a:cubicBezTo>
                  <a:cubicBezTo>
                    <a:pt x="381000" y="764540"/>
                    <a:pt x="417830" y="746760"/>
                    <a:pt x="462280" y="740410"/>
                  </a:cubicBezTo>
                  <a:cubicBezTo>
                    <a:pt x="514350" y="734060"/>
                    <a:pt x="588010" y="745490"/>
                    <a:pt x="638810" y="759460"/>
                  </a:cubicBezTo>
                  <a:cubicBezTo>
                    <a:pt x="680720" y="772160"/>
                    <a:pt x="716280" y="786130"/>
                    <a:pt x="748030" y="814070"/>
                  </a:cubicBezTo>
                  <a:cubicBezTo>
                    <a:pt x="784860" y="847090"/>
                    <a:pt x="829310" y="904240"/>
                    <a:pt x="836930" y="955040"/>
                  </a:cubicBezTo>
                  <a:cubicBezTo>
                    <a:pt x="843280" y="1007110"/>
                    <a:pt x="811530" y="1080770"/>
                    <a:pt x="786130" y="1122680"/>
                  </a:cubicBezTo>
                  <a:cubicBezTo>
                    <a:pt x="764540" y="1154430"/>
                    <a:pt x="737870" y="1174750"/>
                    <a:pt x="707390" y="1195070"/>
                  </a:cubicBezTo>
                  <a:cubicBezTo>
                    <a:pt x="671830" y="1217930"/>
                    <a:pt x="621030" y="1244600"/>
                    <a:pt x="580390" y="1247140"/>
                  </a:cubicBezTo>
                  <a:cubicBezTo>
                    <a:pt x="544830" y="1249680"/>
                    <a:pt x="510540" y="1239520"/>
                    <a:pt x="476250" y="1221740"/>
                  </a:cubicBezTo>
                  <a:cubicBezTo>
                    <a:pt x="433070" y="1200150"/>
                    <a:pt x="386080" y="1153160"/>
                    <a:pt x="349250" y="1115060"/>
                  </a:cubicBezTo>
                  <a:cubicBezTo>
                    <a:pt x="316230" y="1080770"/>
                    <a:pt x="287020" y="1046480"/>
                    <a:pt x="262890" y="1005840"/>
                  </a:cubicBezTo>
                  <a:cubicBezTo>
                    <a:pt x="236220" y="961390"/>
                    <a:pt x="210820" y="909320"/>
                    <a:pt x="198120" y="855980"/>
                  </a:cubicBezTo>
                  <a:cubicBezTo>
                    <a:pt x="184150" y="798830"/>
                    <a:pt x="181610" y="731520"/>
                    <a:pt x="186690" y="669290"/>
                  </a:cubicBezTo>
                  <a:cubicBezTo>
                    <a:pt x="190500" y="605790"/>
                    <a:pt x="201930" y="539750"/>
                    <a:pt x="223520" y="480060"/>
                  </a:cubicBezTo>
                  <a:cubicBezTo>
                    <a:pt x="245110" y="417830"/>
                    <a:pt x="273050" y="351790"/>
                    <a:pt x="314960" y="302260"/>
                  </a:cubicBezTo>
                  <a:cubicBezTo>
                    <a:pt x="356870" y="250190"/>
                    <a:pt x="415290" y="209550"/>
                    <a:pt x="474980" y="175260"/>
                  </a:cubicBezTo>
                  <a:cubicBezTo>
                    <a:pt x="538480" y="138430"/>
                    <a:pt x="612140" y="114300"/>
                    <a:pt x="690880" y="91440"/>
                  </a:cubicBezTo>
                  <a:cubicBezTo>
                    <a:pt x="781050" y="63500"/>
                    <a:pt x="891540" y="41910"/>
                    <a:pt x="991870" y="26670"/>
                  </a:cubicBezTo>
                  <a:cubicBezTo>
                    <a:pt x="1088390" y="12700"/>
                    <a:pt x="1181100" y="5080"/>
                    <a:pt x="1278890" y="2540"/>
                  </a:cubicBezTo>
                  <a:cubicBezTo>
                    <a:pt x="1383030" y="0"/>
                    <a:pt x="1507490" y="3810"/>
                    <a:pt x="1600200" y="11430"/>
                  </a:cubicBezTo>
                  <a:cubicBezTo>
                    <a:pt x="1672590" y="16510"/>
                    <a:pt x="1728470" y="21590"/>
                    <a:pt x="1790700" y="34290"/>
                  </a:cubicBezTo>
                  <a:cubicBezTo>
                    <a:pt x="1852930" y="46990"/>
                    <a:pt x="1911350" y="64770"/>
                    <a:pt x="1971040" y="87630"/>
                  </a:cubicBezTo>
                  <a:cubicBezTo>
                    <a:pt x="2034540" y="111760"/>
                    <a:pt x="2096770" y="142240"/>
                    <a:pt x="2159000" y="175260"/>
                  </a:cubicBezTo>
                  <a:cubicBezTo>
                    <a:pt x="2222500" y="210820"/>
                    <a:pt x="2316480" y="256540"/>
                    <a:pt x="2346960" y="292100"/>
                  </a:cubicBezTo>
                  <a:cubicBezTo>
                    <a:pt x="2363470" y="309880"/>
                    <a:pt x="2368550" y="326390"/>
                    <a:pt x="2369820" y="342900"/>
                  </a:cubicBezTo>
                  <a:cubicBezTo>
                    <a:pt x="2371090" y="360680"/>
                    <a:pt x="2363470" y="382270"/>
                    <a:pt x="2353310" y="396240"/>
                  </a:cubicBezTo>
                  <a:cubicBezTo>
                    <a:pt x="2341880" y="410210"/>
                    <a:pt x="2321560" y="421640"/>
                    <a:pt x="2305050" y="424180"/>
                  </a:cubicBezTo>
                  <a:cubicBezTo>
                    <a:pt x="2287270" y="427990"/>
                    <a:pt x="2250440" y="414020"/>
                    <a:pt x="2250440" y="414020"/>
                  </a:cubicBezTo>
                </a:path>
              </a:pathLst>
            </a:custGeom>
            <a:solidFill>
              <a:srgbClr val="175C71"/>
            </a:solidFill>
            <a:ln cap="sq">
              <a:noFill/>
              <a:prstDash val="solid"/>
              <a:miter/>
            </a:ln>
          </p:spPr>
        </p:sp>
      </p:grpSp>
      <p:grpSp>
        <p:nvGrpSpPr>
          <p:cNvPr name="Group 23" id="23"/>
          <p:cNvGrpSpPr/>
          <p:nvPr/>
        </p:nvGrpSpPr>
        <p:grpSpPr>
          <a:xfrm rot="0">
            <a:off x="4940927" y="266726"/>
            <a:ext cx="240030" cy="222885"/>
            <a:chOff x="0" y="0"/>
            <a:chExt cx="320040" cy="297180"/>
          </a:xfrm>
        </p:grpSpPr>
        <p:sp>
          <p:nvSpPr>
            <p:cNvPr name="Freeform 24" id="24"/>
            <p:cNvSpPr/>
            <p:nvPr/>
          </p:nvSpPr>
          <p:spPr>
            <a:xfrm flipH="false" flipV="false" rot="0">
              <a:off x="48260" y="48260"/>
              <a:ext cx="222250" cy="199390"/>
            </a:xfrm>
            <a:custGeom>
              <a:avLst/>
              <a:gdLst/>
              <a:ahLst/>
              <a:cxnLst/>
              <a:rect r="r" b="b" t="t" l="l"/>
              <a:pathLst>
                <a:path h="199390" w="222250">
                  <a:moveTo>
                    <a:pt x="124460" y="2540"/>
                  </a:moveTo>
                  <a:cubicBezTo>
                    <a:pt x="198120" y="34290"/>
                    <a:pt x="210820" y="57150"/>
                    <a:pt x="217170" y="72390"/>
                  </a:cubicBezTo>
                  <a:cubicBezTo>
                    <a:pt x="220980" y="83820"/>
                    <a:pt x="222250" y="92710"/>
                    <a:pt x="219710" y="104140"/>
                  </a:cubicBezTo>
                  <a:cubicBezTo>
                    <a:pt x="218440" y="120650"/>
                    <a:pt x="207010" y="147320"/>
                    <a:pt x="198120" y="161290"/>
                  </a:cubicBezTo>
                  <a:cubicBezTo>
                    <a:pt x="190500" y="170180"/>
                    <a:pt x="184150" y="175260"/>
                    <a:pt x="173990" y="181610"/>
                  </a:cubicBezTo>
                  <a:cubicBezTo>
                    <a:pt x="158750" y="187960"/>
                    <a:pt x="130810" y="194310"/>
                    <a:pt x="114300" y="194310"/>
                  </a:cubicBezTo>
                  <a:cubicBezTo>
                    <a:pt x="101600" y="194310"/>
                    <a:pt x="92710" y="190500"/>
                    <a:pt x="83820" y="185420"/>
                  </a:cubicBezTo>
                  <a:cubicBezTo>
                    <a:pt x="74930" y="181610"/>
                    <a:pt x="66040" y="177800"/>
                    <a:pt x="58420" y="168910"/>
                  </a:cubicBezTo>
                  <a:cubicBezTo>
                    <a:pt x="46990" y="156210"/>
                    <a:pt x="33020" y="133350"/>
                    <a:pt x="29210" y="114300"/>
                  </a:cubicBezTo>
                  <a:cubicBezTo>
                    <a:pt x="26670" y="95250"/>
                    <a:pt x="33020" y="68580"/>
                    <a:pt x="39370" y="53340"/>
                  </a:cubicBezTo>
                  <a:cubicBezTo>
                    <a:pt x="44450" y="43180"/>
                    <a:pt x="50800" y="35560"/>
                    <a:pt x="58420" y="29210"/>
                  </a:cubicBezTo>
                  <a:cubicBezTo>
                    <a:pt x="66040" y="21590"/>
                    <a:pt x="72390" y="15240"/>
                    <a:pt x="83820" y="11430"/>
                  </a:cubicBezTo>
                  <a:cubicBezTo>
                    <a:pt x="99060" y="6350"/>
                    <a:pt x="125730" y="0"/>
                    <a:pt x="144780" y="5080"/>
                  </a:cubicBezTo>
                  <a:cubicBezTo>
                    <a:pt x="163830" y="8890"/>
                    <a:pt x="185420" y="25400"/>
                    <a:pt x="198120" y="36830"/>
                  </a:cubicBezTo>
                  <a:cubicBezTo>
                    <a:pt x="205740" y="44450"/>
                    <a:pt x="209550" y="52070"/>
                    <a:pt x="213360" y="63500"/>
                  </a:cubicBezTo>
                  <a:cubicBezTo>
                    <a:pt x="218440" y="78740"/>
                    <a:pt x="219710" y="107950"/>
                    <a:pt x="217170" y="124460"/>
                  </a:cubicBezTo>
                  <a:cubicBezTo>
                    <a:pt x="214630" y="135890"/>
                    <a:pt x="210820" y="143510"/>
                    <a:pt x="203200" y="152400"/>
                  </a:cubicBezTo>
                  <a:cubicBezTo>
                    <a:pt x="193040" y="165100"/>
                    <a:pt x="172720" y="182880"/>
                    <a:pt x="154940" y="189230"/>
                  </a:cubicBezTo>
                  <a:cubicBezTo>
                    <a:pt x="138430" y="196850"/>
                    <a:pt x="119380" y="199390"/>
                    <a:pt x="100330" y="198120"/>
                  </a:cubicBezTo>
                  <a:cubicBezTo>
                    <a:pt x="80010" y="195580"/>
                    <a:pt x="50800" y="186690"/>
                    <a:pt x="35560" y="172720"/>
                  </a:cubicBezTo>
                  <a:cubicBezTo>
                    <a:pt x="19050" y="157480"/>
                    <a:pt x="5080" y="132080"/>
                    <a:pt x="2540" y="110490"/>
                  </a:cubicBezTo>
                  <a:cubicBezTo>
                    <a:pt x="0" y="88900"/>
                    <a:pt x="7620" y="59690"/>
                    <a:pt x="20320" y="41910"/>
                  </a:cubicBezTo>
                  <a:cubicBezTo>
                    <a:pt x="33020" y="24130"/>
                    <a:pt x="77470" y="2540"/>
                    <a:pt x="77470" y="2540"/>
                  </a:cubicBezTo>
                </a:path>
              </a:pathLst>
            </a:custGeom>
            <a:solidFill>
              <a:srgbClr val="175C71"/>
            </a:solidFill>
            <a:ln cap="sq">
              <a:noFill/>
              <a:prstDash val="solid"/>
              <a:miter/>
            </a:ln>
          </p:spPr>
        </p:sp>
      </p:grpSp>
      <p:grpSp>
        <p:nvGrpSpPr>
          <p:cNvPr name="Group 25" id="25"/>
          <p:cNvGrpSpPr/>
          <p:nvPr/>
        </p:nvGrpSpPr>
        <p:grpSpPr>
          <a:xfrm rot="0">
            <a:off x="11530472" y="3399472"/>
            <a:ext cx="1919288" cy="1480185"/>
            <a:chOff x="0" y="0"/>
            <a:chExt cx="2559050" cy="1973580"/>
          </a:xfrm>
        </p:grpSpPr>
        <p:sp>
          <p:nvSpPr>
            <p:cNvPr name="Freeform 26" id="26"/>
            <p:cNvSpPr/>
            <p:nvPr/>
          </p:nvSpPr>
          <p:spPr>
            <a:xfrm flipH="false" flipV="false" rot="0">
              <a:off x="46990" y="48260"/>
              <a:ext cx="2470150" cy="1882140"/>
            </a:xfrm>
            <a:custGeom>
              <a:avLst/>
              <a:gdLst/>
              <a:ahLst/>
              <a:cxnLst/>
              <a:rect r="r" b="b" t="t" l="l"/>
              <a:pathLst>
                <a:path h="1882140" w="2470150">
                  <a:moveTo>
                    <a:pt x="130810" y="1572260"/>
                  </a:moveTo>
                  <a:cubicBezTo>
                    <a:pt x="299720" y="1681480"/>
                    <a:pt x="327660" y="1685290"/>
                    <a:pt x="374650" y="1692910"/>
                  </a:cubicBezTo>
                  <a:cubicBezTo>
                    <a:pt x="454660" y="1705610"/>
                    <a:pt x="594360" y="1723390"/>
                    <a:pt x="697230" y="1715770"/>
                  </a:cubicBezTo>
                  <a:cubicBezTo>
                    <a:pt x="793750" y="1709420"/>
                    <a:pt x="881380" y="1682750"/>
                    <a:pt x="977900" y="1656080"/>
                  </a:cubicBezTo>
                  <a:cubicBezTo>
                    <a:pt x="1082040" y="1629410"/>
                    <a:pt x="1200150" y="1588770"/>
                    <a:pt x="1296670" y="1553210"/>
                  </a:cubicBezTo>
                  <a:cubicBezTo>
                    <a:pt x="1379220" y="1522730"/>
                    <a:pt x="1464310" y="1498600"/>
                    <a:pt x="1521460" y="1459230"/>
                  </a:cubicBezTo>
                  <a:cubicBezTo>
                    <a:pt x="1565910" y="1428750"/>
                    <a:pt x="1600200" y="1391920"/>
                    <a:pt x="1623060" y="1353820"/>
                  </a:cubicBezTo>
                  <a:cubicBezTo>
                    <a:pt x="1643380" y="1320800"/>
                    <a:pt x="1649730" y="1289050"/>
                    <a:pt x="1658620" y="1245870"/>
                  </a:cubicBezTo>
                  <a:cubicBezTo>
                    <a:pt x="1672590" y="1182370"/>
                    <a:pt x="1689100" y="1084580"/>
                    <a:pt x="1682750" y="1008380"/>
                  </a:cubicBezTo>
                  <a:cubicBezTo>
                    <a:pt x="1677670" y="935990"/>
                    <a:pt x="1653540" y="850900"/>
                    <a:pt x="1625600" y="798830"/>
                  </a:cubicBezTo>
                  <a:cubicBezTo>
                    <a:pt x="1606550" y="762000"/>
                    <a:pt x="1587500" y="736600"/>
                    <a:pt x="1557020" y="716280"/>
                  </a:cubicBezTo>
                  <a:cubicBezTo>
                    <a:pt x="1524000" y="693420"/>
                    <a:pt x="1461770" y="660400"/>
                    <a:pt x="1430020" y="673100"/>
                  </a:cubicBezTo>
                  <a:cubicBezTo>
                    <a:pt x="1399540" y="685800"/>
                    <a:pt x="1381760" y="751840"/>
                    <a:pt x="1372870" y="795020"/>
                  </a:cubicBezTo>
                  <a:cubicBezTo>
                    <a:pt x="1362710" y="838200"/>
                    <a:pt x="1357630" y="895350"/>
                    <a:pt x="1371600" y="932180"/>
                  </a:cubicBezTo>
                  <a:cubicBezTo>
                    <a:pt x="1383030" y="963930"/>
                    <a:pt x="1412240" y="984250"/>
                    <a:pt x="1436370" y="1007110"/>
                  </a:cubicBezTo>
                  <a:cubicBezTo>
                    <a:pt x="1460500" y="1031240"/>
                    <a:pt x="1485900" y="1061720"/>
                    <a:pt x="1517650" y="1071880"/>
                  </a:cubicBezTo>
                  <a:cubicBezTo>
                    <a:pt x="1548130" y="1083310"/>
                    <a:pt x="1586230" y="1078230"/>
                    <a:pt x="1623060" y="1075690"/>
                  </a:cubicBezTo>
                  <a:cubicBezTo>
                    <a:pt x="1661160" y="1073150"/>
                    <a:pt x="1701800" y="1068070"/>
                    <a:pt x="1741170" y="1055370"/>
                  </a:cubicBezTo>
                  <a:cubicBezTo>
                    <a:pt x="1786890" y="1040130"/>
                    <a:pt x="1833880" y="1019810"/>
                    <a:pt x="1879600" y="985520"/>
                  </a:cubicBezTo>
                  <a:cubicBezTo>
                    <a:pt x="1938020" y="941070"/>
                    <a:pt x="2005330" y="868680"/>
                    <a:pt x="2053590" y="798830"/>
                  </a:cubicBezTo>
                  <a:cubicBezTo>
                    <a:pt x="2103120" y="726440"/>
                    <a:pt x="2138680" y="637540"/>
                    <a:pt x="2172970" y="554990"/>
                  </a:cubicBezTo>
                  <a:cubicBezTo>
                    <a:pt x="2205990" y="473710"/>
                    <a:pt x="2237740" y="389890"/>
                    <a:pt x="2254250" y="309880"/>
                  </a:cubicBezTo>
                  <a:cubicBezTo>
                    <a:pt x="2270760" y="234950"/>
                    <a:pt x="2266950" y="135890"/>
                    <a:pt x="2278380" y="87630"/>
                  </a:cubicBezTo>
                  <a:cubicBezTo>
                    <a:pt x="2284730" y="63500"/>
                    <a:pt x="2288540" y="46990"/>
                    <a:pt x="2299970" y="33020"/>
                  </a:cubicBezTo>
                  <a:cubicBezTo>
                    <a:pt x="2311400" y="19050"/>
                    <a:pt x="2330450" y="6350"/>
                    <a:pt x="2349500" y="2540"/>
                  </a:cubicBezTo>
                  <a:cubicBezTo>
                    <a:pt x="2372360" y="0"/>
                    <a:pt x="2413000" y="10160"/>
                    <a:pt x="2432050" y="25400"/>
                  </a:cubicBezTo>
                  <a:cubicBezTo>
                    <a:pt x="2447290" y="36830"/>
                    <a:pt x="2456180" y="58420"/>
                    <a:pt x="2459990" y="76200"/>
                  </a:cubicBezTo>
                  <a:cubicBezTo>
                    <a:pt x="2462530" y="93980"/>
                    <a:pt x="2461260" y="116840"/>
                    <a:pt x="2451100" y="133350"/>
                  </a:cubicBezTo>
                  <a:cubicBezTo>
                    <a:pt x="2438400" y="153670"/>
                    <a:pt x="2404110" y="177800"/>
                    <a:pt x="2379980" y="182880"/>
                  </a:cubicBezTo>
                  <a:cubicBezTo>
                    <a:pt x="2360930" y="186690"/>
                    <a:pt x="2339340" y="181610"/>
                    <a:pt x="2324100" y="170180"/>
                  </a:cubicBezTo>
                  <a:cubicBezTo>
                    <a:pt x="2303780" y="156210"/>
                    <a:pt x="2282190" y="120650"/>
                    <a:pt x="2278380" y="97790"/>
                  </a:cubicBezTo>
                  <a:cubicBezTo>
                    <a:pt x="2275840" y="78740"/>
                    <a:pt x="2283460" y="57150"/>
                    <a:pt x="2293620" y="41910"/>
                  </a:cubicBezTo>
                  <a:cubicBezTo>
                    <a:pt x="2303780" y="26670"/>
                    <a:pt x="2321560" y="10160"/>
                    <a:pt x="2339340" y="6350"/>
                  </a:cubicBezTo>
                  <a:cubicBezTo>
                    <a:pt x="2363470" y="0"/>
                    <a:pt x="2404110" y="3810"/>
                    <a:pt x="2424430" y="19050"/>
                  </a:cubicBezTo>
                  <a:cubicBezTo>
                    <a:pt x="2444750" y="34290"/>
                    <a:pt x="2456180" y="60960"/>
                    <a:pt x="2461260" y="96520"/>
                  </a:cubicBezTo>
                  <a:cubicBezTo>
                    <a:pt x="2470150" y="157480"/>
                    <a:pt x="2440940" y="273050"/>
                    <a:pt x="2419350" y="360680"/>
                  </a:cubicBezTo>
                  <a:cubicBezTo>
                    <a:pt x="2397760" y="450850"/>
                    <a:pt x="2359660" y="552450"/>
                    <a:pt x="2330450" y="627380"/>
                  </a:cubicBezTo>
                  <a:cubicBezTo>
                    <a:pt x="2308860" y="684530"/>
                    <a:pt x="2288540" y="727710"/>
                    <a:pt x="2264410" y="775970"/>
                  </a:cubicBezTo>
                  <a:cubicBezTo>
                    <a:pt x="2241550" y="824230"/>
                    <a:pt x="2219960" y="873760"/>
                    <a:pt x="2192020" y="915670"/>
                  </a:cubicBezTo>
                  <a:cubicBezTo>
                    <a:pt x="2165350" y="953770"/>
                    <a:pt x="2136140" y="984250"/>
                    <a:pt x="2103120" y="1019810"/>
                  </a:cubicBezTo>
                  <a:cubicBezTo>
                    <a:pt x="2067560" y="1057910"/>
                    <a:pt x="2028190" y="1104900"/>
                    <a:pt x="1987550" y="1139190"/>
                  </a:cubicBezTo>
                  <a:cubicBezTo>
                    <a:pt x="1950720" y="1169670"/>
                    <a:pt x="1918970" y="1195070"/>
                    <a:pt x="1869440" y="1215390"/>
                  </a:cubicBezTo>
                  <a:cubicBezTo>
                    <a:pt x="1802130" y="1243330"/>
                    <a:pt x="1673860" y="1264920"/>
                    <a:pt x="1607820" y="1267460"/>
                  </a:cubicBezTo>
                  <a:cubicBezTo>
                    <a:pt x="1567180" y="1270000"/>
                    <a:pt x="1544320" y="1268730"/>
                    <a:pt x="1508760" y="1258570"/>
                  </a:cubicBezTo>
                  <a:cubicBezTo>
                    <a:pt x="1461770" y="1244600"/>
                    <a:pt x="1400810" y="1215390"/>
                    <a:pt x="1355090" y="1182370"/>
                  </a:cubicBezTo>
                  <a:cubicBezTo>
                    <a:pt x="1311910" y="1150620"/>
                    <a:pt x="1268730" y="1109980"/>
                    <a:pt x="1239520" y="1068070"/>
                  </a:cubicBezTo>
                  <a:cubicBezTo>
                    <a:pt x="1214120" y="1031240"/>
                    <a:pt x="1196340" y="991870"/>
                    <a:pt x="1186180" y="952500"/>
                  </a:cubicBezTo>
                  <a:cubicBezTo>
                    <a:pt x="1177290" y="911860"/>
                    <a:pt x="1177290" y="864870"/>
                    <a:pt x="1179830" y="826770"/>
                  </a:cubicBezTo>
                  <a:cubicBezTo>
                    <a:pt x="1182370" y="793750"/>
                    <a:pt x="1188720" y="765810"/>
                    <a:pt x="1197610" y="734060"/>
                  </a:cubicBezTo>
                  <a:cubicBezTo>
                    <a:pt x="1209040" y="697230"/>
                    <a:pt x="1223010" y="651510"/>
                    <a:pt x="1244600" y="618490"/>
                  </a:cubicBezTo>
                  <a:cubicBezTo>
                    <a:pt x="1264920" y="588010"/>
                    <a:pt x="1289050" y="560070"/>
                    <a:pt x="1319530" y="541020"/>
                  </a:cubicBezTo>
                  <a:cubicBezTo>
                    <a:pt x="1352550" y="519430"/>
                    <a:pt x="1394460" y="499110"/>
                    <a:pt x="1438910" y="497840"/>
                  </a:cubicBezTo>
                  <a:cubicBezTo>
                    <a:pt x="1493520" y="495300"/>
                    <a:pt x="1570990" y="523240"/>
                    <a:pt x="1621790" y="552450"/>
                  </a:cubicBezTo>
                  <a:cubicBezTo>
                    <a:pt x="1667510" y="577850"/>
                    <a:pt x="1706880" y="621030"/>
                    <a:pt x="1734820" y="657860"/>
                  </a:cubicBezTo>
                  <a:cubicBezTo>
                    <a:pt x="1756410" y="687070"/>
                    <a:pt x="1767840" y="713740"/>
                    <a:pt x="1781810" y="746760"/>
                  </a:cubicBezTo>
                  <a:cubicBezTo>
                    <a:pt x="1797050" y="783590"/>
                    <a:pt x="1809750" y="824230"/>
                    <a:pt x="1818640" y="867410"/>
                  </a:cubicBezTo>
                  <a:cubicBezTo>
                    <a:pt x="1830070" y="914400"/>
                    <a:pt x="1838960" y="966470"/>
                    <a:pt x="1841500" y="1017270"/>
                  </a:cubicBezTo>
                  <a:cubicBezTo>
                    <a:pt x="1844040" y="1070610"/>
                    <a:pt x="1837690" y="1130300"/>
                    <a:pt x="1830070" y="1181100"/>
                  </a:cubicBezTo>
                  <a:cubicBezTo>
                    <a:pt x="1823720" y="1225550"/>
                    <a:pt x="1816100" y="1259840"/>
                    <a:pt x="1800860" y="1303020"/>
                  </a:cubicBezTo>
                  <a:cubicBezTo>
                    <a:pt x="1784350" y="1351280"/>
                    <a:pt x="1764030" y="1409700"/>
                    <a:pt x="1731010" y="1456690"/>
                  </a:cubicBezTo>
                  <a:cubicBezTo>
                    <a:pt x="1694180" y="1507490"/>
                    <a:pt x="1642110" y="1555750"/>
                    <a:pt x="1582420" y="1593850"/>
                  </a:cubicBezTo>
                  <a:cubicBezTo>
                    <a:pt x="1515110" y="1638300"/>
                    <a:pt x="1431290" y="1663700"/>
                    <a:pt x="1343660" y="1696720"/>
                  </a:cubicBezTo>
                  <a:cubicBezTo>
                    <a:pt x="1242060" y="1736090"/>
                    <a:pt x="1120140" y="1778000"/>
                    <a:pt x="1009650" y="1807210"/>
                  </a:cubicBezTo>
                  <a:cubicBezTo>
                    <a:pt x="904240" y="1836420"/>
                    <a:pt x="788670" y="1865630"/>
                    <a:pt x="692150" y="1874520"/>
                  </a:cubicBezTo>
                  <a:cubicBezTo>
                    <a:pt x="614680" y="1882140"/>
                    <a:pt x="544830" y="1874520"/>
                    <a:pt x="480060" y="1869440"/>
                  </a:cubicBezTo>
                  <a:cubicBezTo>
                    <a:pt x="425450" y="1865630"/>
                    <a:pt x="379730" y="1860550"/>
                    <a:pt x="330200" y="1850390"/>
                  </a:cubicBezTo>
                  <a:cubicBezTo>
                    <a:pt x="276860" y="1837690"/>
                    <a:pt x="220980" y="1822450"/>
                    <a:pt x="171450" y="1798320"/>
                  </a:cubicBezTo>
                  <a:cubicBezTo>
                    <a:pt x="123190" y="1775460"/>
                    <a:pt x="64770" y="1734820"/>
                    <a:pt x="36830" y="1705610"/>
                  </a:cubicBezTo>
                  <a:cubicBezTo>
                    <a:pt x="20320" y="1689100"/>
                    <a:pt x="8890" y="1673860"/>
                    <a:pt x="3810" y="1657350"/>
                  </a:cubicBezTo>
                  <a:cubicBezTo>
                    <a:pt x="0" y="1644650"/>
                    <a:pt x="0" y="1631950"/>
                    <a:pt x="5080" y="1619250"/>
                  </a:cubicBezTo>
                  <a:cubicBezTo>
                    <a:pt x="8890" y="1602740"/>
                    <a:pt x="22860" y="1581150"/>
                    <a:pt x="38100" y="1570990"/>
                  </a:cubicBezTo>
                  <a:cubicBezTo>
                    <a:pt x="53340" y="1560830"/>
                    <a:pt x="77470" y="1557020"/>
                    <a:pt x="93980" y="1558290"/>
                  </a:cubicBezTo>
                  <a:cubicBezTo>
                    <a:pt x="107950" y="1558290"/>
                    <a:pt x="130810" y="1572260"/>
                    <a:pt x="130810" y="1572260"/>
                  </a:cubicBezTo>
                </a:path>
              </a:pathLst>
            </a:custGeom>
            <a:solidFill>
              <a:srgbClr val="175C71"/>
            </a:solidFill>
            <a:ln cap="sq">
              <a:noFill/>
              <a:prstDash val="solid"/>
              <a:miter/>
            </a:ln>
          </p:spPr>
        </p:sp>
      </p:grpSp>
      <p:grpSp>
        <p:nvGrpSpPr>
          <p:cNvPr name="Group 27" id="27"/>
          <p:cNvGrpSpPr/>
          <p:nvPr/>
        </p:nvGrpSpPr>
        <p:grpSpPr>
          <a:xfrm rot="0">
            <a:off x="13449760" y="3286697"/>
            <a:ext cx="240030" cy="222885"/>
            <a:chOff x="0" y="0"/>
            <a:chExt cx="320040" cy="297180"/>
          </a:xfrm>
        </p:grpSpPr>
        <p:sp>
          <p:nvSpPr>
            <p:cNvPr name="Freeform 28" id="28"/>
            <p:cNvSpPr/>
            <p:nvPr/>
          </p:nvSpPr>
          <p:spPr>
            <a:xfrm flipH="false" flipV="false" rot="0">
              <a:off x="48260" y="50800"/>
              <a:ext cx="220980" cy="196850"/>
            </a:xfrm>
            <a:custGeom>
              <a:avLst/>
              <a:gdLst/>
              <a:ahLst/>
              <a:cxnLst/>
              <a:rect r="r" b="b" t="t" l="l"/>
              <a:pathLst>
                <a:path h="196850" w="220980">
                  <a:moveTo>
                    <a:pt x="124460" y="0"/>
                  </a:moveTo>
                  <a:cubicBezTo>
                    <a:pt x="191770" y="25400"/>
                    <a:pt x="198120" y="31750"/>
                    <a:pt x="203200" y="41910"/>
                  </a:cubicBezTo>
                  <a:cubicBezTo>
                    <a:pt x="212090" y="55880"/>
                    <a:pt x="220980" y="81280"/>
                    <a:pt x="219710" y="101600"/>
                  </a:cubicBezTo>
                  <a:cubicBezTo>
                    <a:pt x="218440" y="120650"/>
                    <a:pt x="207010" y="144780"/>
                    <a:pt x="196850" y="158750"/>
                  </a:cubicBezTo>
                  <a:cubicBezTo>
                    <a:pt x="190500" y="167640"/>
                    <a:pt x="182880" y="172720"/>
                    <a:pt x="173990" y="177800"/>
                  </a:cubicBezTo>
                  <a:cubicBezTo>
                    <a:pt x="165100" y="184150"/>
                    <a:pt x="156210" y="187960"/>
                    <a:pt x="144780" y="189230"/>
                  </a:cubicBezTo>
                  <a:cubicBezTo>
                    <a:pt x="128270" y="191770"/>
                    <a:pt x="101600" y="191770"/>
                    <a:pt x="83820" y="182880"/>
                  </a:cubicBezTo>
                  <a:cubicBezTo>
                    <a:pt x="66040" y="175260"/>
                    <a:pt x="48260" y="154940"/>
                    <a:pt x="39370" y="140970"/>
                  </a:cubicBezTo>
                  <a:cubicBezTo>
                    <a:pt x="33020" y="130810"/>
                    <a:pt x="30480" y="121920"/>
                    <a:pt x="29210" y="111760"/>
                  </a:cubicBezTo>
                  <a:cubicBezTo>
                    <a:pt x="27940" y="101600"/>
                    <a:pt x="26670" y="91440"/>
                    <a:pt x="29210" y="80010"/>
                  </a:cubicBezTo>
                  <a:cubicBezTo>
                    <a:pt x="33020" y="64770"/>
                    <a:pt x="46990" y="38100"/>
                    <a:pt x="58420" y="26670"/>
                  </a:cubicBezTo>
                  <a:cubicBezTo>
                    <a:pt x="66040" y="17780"/>
                    <a:pt x="72390" y="12700"/>
                    <a:pt x="83820" y="8890"/>
                  </a:cubicBezTo>
                  <a:cubicBezTo>
                    <a:pt x="99060" y="2540"/>
                    <a:pt x="128270" y="0"/>
                    <a:pt x="144780" y="2540"/>
                  </a:cubicBezTo>
                  <a:cubicBezTo>
                    <a:pt x="156210" y="3810"/>
                    <a:pt x="163830" y="6350"/>
                    <a:pt x="173990" y="13970"/>
                  </a:cubicBezTo>
                  <a:cubicBezTo>
                    <a:pt x="186690" y="22860"/>
                    <a:pt x="205740" y="45720"/>
                    <a:pt x="213360" y="60960"/>
                  </a:cubicBezTo>
                  <a:cubicBezTo>
                    <a:pt x="218440" y="71120"/>
                    <a:pt x="219710" y="78740"/>
                    <a:pt x="219710" y="90170"/>
                  </a:cubicBezTo>
                  <a:cubicBezTo>
                    <a:pt x="219710" y="106680"/>
                    <a:pt x="214630" y="133350"/>
                    <a:pt x="203200" y="149860"/>
                  </a:cubicBezTo>
                  <a:cubicBezTo>
                    <a:pt x="193040" y="166370"/>
                    <a:pt x="172720" y="179070"/>
                    <a:pt x="154940" y="186690"/>
                  </a:cubicBezTo>
                  <a:cubicBezTo>
                    <a:pt x="138430" y="194310"/>
                    <a:pt x="119380" y="196850"/>
                    <a:pt x="100330" y="194310"/>
                  </a:cubicBezTo>
                  <a:cubicBezTo>
                    <a:pt x="78740" y="191770"/>
                    <a:pt x="50800" y="184150"/>
                    <a:pt x="34290" y="168910"/>
                  </a:cubicBezTo>
                  <a:cubicBezTo>
                    <a:pt x="19050" y="154940"/>
                    <a:pt x="5080" y="129540"/>
                    <a:pt x="2540" y="106680"/>
                  </a:cubicBezTo>
                  <a:cubicBezTo>
                    <a:pt x="0" y="85090"/>
                    <a:pt x="7620" y="57150"/>
                    <a:pt x="20320" y="39370"/>
                  </a:cubicBezTo>
                  <a:cubicBezTo>
                    <a:pt x="31750" y="21590"/>
                    <a:pt x="77470" y="0"/>
                    <a:pt x="77470" y="0"/>
                  </a:cubicBezTo>
                </a:path>
              </a:pathLst>
            </a:custGeom>
            <a:solidFill>
              <a:srgbClr val="175C71"/>
            </a:solidFill>
            <a:ln cap="sq">
              <a:noFill/>
              <a:prstDash val="solid"/>
              <a:miter/>
            </a:ln>
          </p:spPr>
        </p:sp>
      </p:grpSp>
      <p:sp>
        <p:nvSpPr>
          <p:cNvPr name="Freeform 29" id="29"/>
          <p:cNvSpPr/>
          <p:nvPr/>
        </p:nvSpPr>
        <p:spPr>
          <a:xfrm flipH="false" flipV="false" rot="0">
            <a:off x="-1194738" y="721042"/>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30" id="30"/>
          <p:cNvSpPr/>
          <p:nvPr/>
        </p:nvSpPr>
        <p:spPr>
          <a:xfrm flipH="false" flipV="false" rot="0">
            <a:off x="-407064" y="8263892"/>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31" id="31"/>
          <p:cNvSpPr/>
          <p:nvPr/>
        </p:nvSpPr>
        <p:spPr>
          <a:xfrm flipH="false" flipV="false" rot="0">
            <a:off x="16177741" y="-207698"/>
            <a:ext cx="3116141" cy="3227642"/>
          </a:xfrm>
          <a:custGeom>
            <a:avLst/>
            <a:gdLst/>
            <a:ahLst/>
            <a:cxnLst/>
            <a:rect r="r" b="b" t="t" l="l"/>
            <a:pathLst>
              <a:path h="3227642" w="3116141">
                <a:moveTo>
                  <a:pt x="0" y="0"/>
                </a:moveTo>
                <a:lnTo>
                  <a:pt x="3116141" y="0"/>
                </a:lnTo>
                <a:lnTo>
                  <a:pt x="3116141" y="3227641"/>
                </a:lnTo>
                <a:lnTo>
                  <a:pt x="0" y="322764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32" id="32"/>
          <p:cNvSpPr/>
          <p:nvPr/>
        </p:nvSpPr>
        <p:spPr>
          <a:xfrm flipH="false" flipV="false" rot="0">
            <a:off x="15494371" y="8673179"/>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nvGrpSpPr>
          <p:cNvPr name="Group 33" id="33"/>
          <p:cNvGrpSpPr/>
          <p:nvPr/>
        </p:nvGrpSpPr>
        <p:grpSpPr>
          <a:xfrm rot="0">
            <a:off x="3309938" y="2028825"/>
            <a:ext cx="2305050" cy="2130742"/>
            <a:chOff x="0" y="0"/>
            <a:chExt cx="3073400" cy="2840990"/>
          </a:xfrm>
        </p:grpSpPr>
        <p:sp>
          <p:nvSpPr>
            <p:cNvPr name="Freeform 34" id="34"/>
            <p:cNvSpPr/>
            <p:nvPr/>
          </p:nvSpPr>
          <p:spPr>
            <a:xfrm flipH="false" flipV="false" rot="0">
              <a:off x="50800" y="49530"/>
              <a:ext cx="2973070" cy="2744470"/>
            </a:xfrm>
            <a:custGeom>
              <a:avLst/>
              <a:gdLst/>
              <a:ahLst/>
              <a:cxnLst/>
              <a:rect r="r" b="b" t="t" l="l"/>
              <a:pathLst>
                <a:path h="2744470" w="2973070">
                  <a:moveTo>
                    <a:pt x="97790" y="12700"/>
                  </a:moveTo>
                  <a:cubicBezTo>
                    <a:pt x="317500" y="214630"/>
                    <a:pt x="355600" y="280670"/>
                    <a:pt x="417830" y="353060"/>
                  </a:cubicBezTo>
                  <a:cubicBezTo>
                    <a:pt x="496570" y="445770"/>
                    <a:pt x="640080" y="579120"/>
                    <a:pt x="703580" y="660400"/>
                  </a:cubicBezTo>
                  <a:cubicBezTo>
                    <a:pt x="741680" y="708660"/>
                    <a:pt x="745490" y="732790"/>
                    <a:pt x="784860" y="782320"/>
                  </a:cubicBezTo>
                  <a:cubicBezTo>
                    <a:pt x="861060" y="878840"/>
                    <a:pt x="1062990" y="1069340"/>
                    <a:pt x="1151890" y="1173480"/>
                  </a:cubicBezTo>
                  <a:cubicBezTo>
                    <a:pt x="1207770" y="1238250"/>
                    <a:pt x="1235710" y="1294130"/>
                    <a:pt x="1280160" y="1337310"/>
                  </a:cubicBezTo>
                  <a:cubicBezTo>
                    <a:pt x="1315720" y="1371600"/>
                    <a:pt x="1341120" y="1379220"/>
                    <a:pt x="1388110" y="1418590"/>
                  </a:cubicBezTo>
                  <a:cubicBezTo>
                    <a:pt x="1487170" y="1502410"/>
                    <a:pt x="1689100" y="1708150"/>
                    <a:pt x="1835150" y="1832610"/>
                  </a:cubicBezTo>
                  <a:cubicBezTo>
                    <a:pt x="1964690" y="1943100"/>
                    <a:pt x="2086610" y="2034540"/>
                    <a:pt x="2214880" y="2132330"/>
                  </a:cubicBezTo>
                  <a:cubicBezTo>
                    <a:pt x="2344420" y="2230120"/>
                    <a:pt x="2479040" y="2334260"/>
                    <a:pt x="2607310" y="2419350"/>
                  </a:cubicBezTo>
                  <a:cubicBezTo>
                    <a:pt x="2722880" y="2495550"/>
                    <a:pt x="2907030" y="2574290"/>
                    <a:pt x="2951480" y="2621280"/>
                  </a:cubicBezTo>
                  <a:cubicBezTo>
                    <a:pt x="2965450" y="2636520"/>
                    <a:pt x="2969260" y="2646680"/>
                    <a:pt x="2971800" y="2660650"/>
                  </a:cubicBezTo>
                  <a:cubicBezTo>
                    <a:pt x="2973070" y="2674620"/>
                    <a:pt x="2970530" y="2692400"/>
                    <a:pt x="2964180" y="2705100"/>
                  </a:cubicBezTo>
                  <a:cubicBezTo>
                    <a:pt x="2956560" y="2717800"/>
                    <a:pt x="2943860" y="2730500"/>
                    <a:pt x="2931160" y="2735580"/>
                  </a:cubicBezTo>
                  <a:cubicBezTo>
                    <a:pt x="2917190" y="2741930"/>
                    <a:pt x="2900680" y="2744470"/>
                    <a:pt x="2885440" y="2740660"/>
                  </a:cubicBezTo>
                  <a:cubicBezTo>
                    <a:pt x="2868930" y="2734310"/>
                    <a:pt x="2843530" y="2713990"/>
                    <a:pt x="2835910" y="2697480"/>
                  </a:cubicBezTo>
                  <a:cubicBezTo>
                    <a:pt x="2829560" y="2683510"/>
                    <a:pt x="2828290" y="2665730"/>
                    <a:pt x="2834640" y="2651760"/>
                  </a:cubicBezTo>
                  <a:cubicBezTo>
                    <a:pt x="2840990" y="2635250"/>
                    <a:pt x="2861310" y="2611120"/>
                    <a:pt x="2880360" y="2604770"/>
                  </a:cubicBezTo>
                  <a:cubicBezTo>
                    <a:pt x="2898140" y="2598420"/>
                    <a:pt x="2929890" y="2606040"/>
                    <a:pt x="2945130" y="2616200"/>
                  </a:cubicBezTo>
                  <a:cubicBezTo>
                    <a:pt x="2957830" y="2623820"/>
                    <a:pt x="2966720" y="2640330"/>
                    <a:pt x="2970530" y="2653030"/>
                  </a:cubicBezTo>
                  <a:cubicBezTo>
                    <a:pt x="2973070" y="2667000"/>
                    <a:pt x="2971800" y="2684780"/>
                    <a:pt x="2966720" y="2698750"/>
                  </a:cubicBezTo>
                  <a:cubicBezTo>
                    <a:pt x="2961640" y="2711450"/>
                    <a:pt x="2951480" y="2725420"/>
                    <a:pt x="2937510" y="2733040"/>
                  </a:cubicBezTo>
                  <a:cubicBezTo>
                    <a:pt x="2921000" y="2740660"/>
                    <a:pt x="2890520" y="2741930"/>
                    <a:pt x="2871470" y="2735580"/>
                  </a:cubicBezTo>
                  <a:cubicBezTo>
                    <a:pt x="2852420" y="2727960"/>
                    <a:pt x="2843530" y="2702560"/>
                    <a:pt x="2825750" y="2691130"/>
                  </a:cubicBezTo>
                  <a:cubicBezTo>
                    <a:pt x="2804160" y="2678430"/>
                    <a:pt x="2781300" y="2680970"/>
                    <a:pt x="2747010" y="2664460"/>
                  </a:cubicBezTo>
                  <a:cubicBezTo>
                    <a:pt x="2668270" y="2625090"/>
                    <a:pt x="2461260" y="2494280"/>
                    <a:pt x="2374900" y="2426970"/>
                  </a:cubicBezTo>
                  <a:cubicBezTo>
                    <a:pt x="2322830" y="2387600"/>
                    <a:pt x="2302510" y="2354580"/>
                    <a:pt x="2259330" y="2320290"/>
                  </a:cubicBezTo>
                  <a:cubicBezTo>
                    <a:pt x="2208530" y="2282190"/>
                    <a:pt x="2153920" y="2258060"/>
                    <a:pt x="2087880" y="2208530"/>
                  </a:cubicBezTo>
                  <a:cubicBezTo>
                    <a:pt x="1982470" y="2132330"/>
                    <a:pt x="1836420" y="2007870"/>
                    <a:pt x="1701800" y="1892300"/>
                  </a:cubicBezTo>
                  <a:cubicBezTo>
                    <a:pt x="1548130" y="1760220"/>
                    <a:pt x="1329690" y="1574800"/>
                    <a:pt x="1215390" y="1457960"/>
                  </a:cubicBezTo>
                  <a:cubicBezTo>
                    <a:pt x="1146810" y="1386840"/>
                    <a:pt x="1117600" y="1338580"/>
                    <a:pt x="1060450" y="1276350"/>
                  </a:cubicBezTo>
                  <a:cubicBezTo>
                    <a:pt x="996950" y="1207770"/>
                    <a:pt x="920750" y="1145540"/>
                    <a:pt x="847090" y="1062990"/>
                  </a:cubicBezTo>
                  <a:cubicBezTo>
                    <a:pt x="759460" y="963930"/>
                    <a:pt x="676910" y="838200"/>
                    <a:pt x="576580" y="713740"/>
                  </a:cubicBezTo>
                  <a:cubicBezTo>
                    <a:pt x="458470" y="566420"/>
                    <a:pt x="252730" y="320040"/>
                    <a:pt x="179070" y="237490"/>
                  </a:cubicBezTo>
                  <a:cubicBezTo>
                    <a:pt x="151130" y="207010"/>
                    <a:pt x="143510" y="196850"/>
                    <a:pt x="120650" y="176530"/>
                  </a:cubicBezTo>
                  <a:cubicBezTo>
                    <a:pt x="91440" y="151130"/>
                    <a:pt x="33020" y="127000"/>
                    <a:pt x="15240" y="102870"/>
                  </a:cubicBezTo>
                  <a:cubicBezTo>
                    <a:pt x="3810" y="88900"/>
                    <a:pt x="0" y="74930"/>
                    <a:pt x="0" y="60960"/>
                  </a:cubicBezTo>
                  <a:cubicBezTo>
                    <a:pt x="0" y="48260"/>
                    <a:pt x="7620" y="30480"/>
                    <a:pt x="16510" y="20320"/>
                  </a:cubicBezTo>
                  <a:cubicBezTo>
                    <a:pt x="25400" y="11430"/>
                    <a:pt x="41910" y="2540"/>
                    <a:pt x="55880" y="1270"/>
                  </a:cubicBezTo>
                  <a:cubicBezTo>
                    <a:pt x="68580" y="0"/>
                    <a:pt x="97790" y="12700"/>
                    <a:pt x="97790" y="12700"/>
                  </a:cubicBezTo>
                </a:path>
              </a:pathLst>
            </a:custGeom>
            <a:solidFill>
              <a:srgbClr val="D1E6A2"/>
            </a:solidFill>
            <a:ln cap="sq">
              <a:noFill/>
              <a:prstDash val="solid"/>
              <a:miter/>
            </a:ln>
          </p:spPr>
        </p:sp>
      </p:grpSp>
      <p:grpSp>
        <p:nvGrpSpPr>
          <p:cNvPr name="Group 35" id="35"/>
          <p:cNvGrpSpPr/>
          <p:nvPr/>
        </p:nvGrpSpPr>
        <p:grpSpPr>
          <a:xfrm rot="0">
            <a:off x="5668328" y="4053840"/>
            <a:ext cx="165735" cy="171450"/>
            <a:chOff x="0" y="0"/>
            <a:chExt cx="220980" cy="228600"/>
          </a:xfrm>
        </p:grpSpPr>
        <p:sp>
          <p:nvSpPr>
            <p:cNvPr name="Freeform 36" id="36"/>
            <p:cNvSpPr/>
            <p:nvPr/>
          </p:nvSpPr>
          <p:spPr>
            <a:xfrm flipH="false" flipV="false" rot="0">
              <a:off x="44450" y="49530"/>
              <a:ext cx="124460" cy="129540"/>
            </a:xfrm>
            <a:custGeom>
              <a:avLst/>
              <a:gdLst/>
              <a:ahLst/>
              <a:cxnLst/>
              <a:rect r="r" b="b" t="t" l="l"/>
              <a:pathLst>
                <a:path h="129540" w="124460">
                  <a:moveTo>
                    <a:pt x="124460" y="45720"/>
                  </a:moveTo>
                  <a:cubicBezTo>
                    <a:pt x="107950" y="113030"/>
                    <a:pt x="99060" y="118110"/>
                    <a:pt x="90170" y="121920"/>
                  </a:cubicBezTo>
                  <a:cubicBezTo>
                    <a:pt x="81280" y="125730"/>
                    <a:pt x="71120" y="129540"/>
                    <a:pt x="59690" y="127000"/>
                  </a:cubicBezTo>
                  <a:cubicBezTo>
                    <a:pt x="44450" y="124460"/>
                    <a:pt x="19050" y="111760"/>
                    <a:pt x="8890" y="96520"/>
                  </a:cubicBezTo>
                  <a:cubicBezTo>
                    <a:pt x="0" y="82550"/>
                    <a:pt x="1270" y="52070"/>
                    <a:pt x="6350" y="38100"/>
                  </a:cubicBezTo>
                  <a:cubicBezTo>
                    <a:pt x="8890" y="27940"/>
                    <a:pt x="16510" y="20320"/>
                    <a:pt x="24130" y="13970"/>
                  </a:cubicBezTo>
                  <a:cubicBezTo>
                    <a:pt x="33020" y="7620"/>
                    <a:pt x="41910" y="2540"/>
                    <a:pt x="52070" y="1270"/>
                  </a:cubicBezTo>
                  <a:cubicBezTo>
                    <a:pt x="67310" y="0"/>
                    <a:pt x="109220" y="19050"/>
                    <a:pt x="109220" y="19050"/>
                  </a:cubicBezTo>
                </a:path>
              </a:pathLst>
            </a:custGeom>
            <a:solidFill>
              <a:srgbClr val="D1E6A2"/>
            </a:solidFill>
            <a:ln cap="sq">
              <a:noFill/>
              <a:prstDash val="solid"/>
              <a:miter/>
            </a:ln>
          </p:spPr>
        </p:sp>
      </p:grpSp>
      <p:grpSp>
        <p:nvGrpSpPr>
          <p:cNvPr name="Group 37" id="37"/>
          <p:cNvGrpSpPr/>
          <p:nvPr/>
        </p:nvGrpSpPr>
        <p:grpSpPr>
          <a:xfrm rot="0">
            <a:off x="13989368" y="659130"/>
            <a:ext cx="298132" cy="920115"/>
            <a:chOff x="0" y="0"/>
            <a:chExt cx="397510" cy="1226820"/>
          </a:xfrm>
        </p:grpSpPr>
        <p:sp>
          <p:nvSpPr>
            <p:cNvPr name="Freeform 38" id="38"/>
            <p:cNvSpPr/>
            <p:nvPr/>
          </p:nvSpPr>
          <p:spPr>
            <a:xfrm flipH="false" flipV="false" rot="0">
              <a:off x="48260" y="49530"/>
              <a:ext cx="297180" cy="1127760"/>
            </a:xfrm>
            <a:custGeom>
              <a:avLst/>
              <a:gdLst/>
              <a:ahLst/>
              <a:cxnLst/>
              <a:rect r="r" b="b" t="t" l="l"/>
              <a:pathLst>
                <a:path h="1127760" w="297180">
                  <a:moveTo>
                    <a:pt x="297180" y="64770"/>
                  </a:moveTo>
                  <a:cubicBezTo>
                    <a:pt x="280670" y="789940"/>
                    <a:pt x="243840" y="854710"/>
                    <a:pt x="213360" y="927100"/>
                  </a:cubicBezTo>
                  <a:cubicBezTo>
                    <a:pt x="186690" y="989330"/>
                    <a:pt x="158750" y="1065530"/>
                    <a:pt x="128270" y="1097280"/>
                  </a:cubicBezTo>
                  <a:cubicBezTo>
                    <a:pt x="110490" y="1115060"/>
                    <a:pt x="88900" y="1125220"/>
                    <a:pt x="69850" y="1126490"/>
                  </a:cubicBezTo>
                  <a:cubicBezTo>
                    <a:pt x="55880" y="1127760"/>
                    <a:pt x="39370" y="1120140"/>
                    <a:pt x="29210" y="1111250"/>
                  </a:cubicBezTo>
                  <a:cubicBezTo>
                    <a:pt x="17780" y="1102360"/>
                    <a:pt x="7620" y="1088390"/>
                    <a:pt x="5080" y="1074420"/>
                  </a:cubicBezTo>
                  <a:cubicBezTo>
                    <a:pt x="2540" y="1056640"/>
                    <a:pt x="7620" y="1026160"/>
                    <a:pt x="20320" y="1012190"/>
                  </a:cubicBezTo>
                  <a:cubicBezTo>
                    <a:pt x="33020" y="996950"/>
                    <a:pt x="62230" y="986790"/>
                    <a:pt x="81280" y="989330"/>
                  </a:cubicBezTo>
                  <a:cubicBezTo>
                    <a:pt x="99060" y="991870"/>
                    <a:pt x="124460" y="1010920"/>
                    <a:pt x="133350" y="1026160"/>
                  </a:cubicBezTo>
                  <a:cubicBezTo>
                    <a:pt x="140970" y="1038860"/>
                    <a:pt x="142240" y="1056640"/>
                    <a:pt x="139700" y="1069340"/>
                  </a:cubicBezTo>
                  <a:cubicBezTo>
                    <a:pt x="137160" y="1083310"/>
                    <a:pt x="128270" y="1098550"/>
                    <a:pt x="118110" y="1108710"/>
                  </a:cubicBezTo>
                  <a:cubicBezTo>
                    <a:pt x="107950" y="1117600"/>
                    <a:pt x="91440" y="1125220"/>
                    <a:pt x="77470" y="1126490"/>
                  </a:cubicBezTo>
                  <a:cubicBezTo>
                    <a:pt x="63500" y="1127760"/>
                    <a:pt x="46990" y="1123950"/>
                    <a:pt x="35560" y="1115060"/>
                  </a:cubicBezTo>
                  <a:cubicBezTo>
                    <a:pt x="20320" y="1104900"/>
                    <a:pt x="5080" y="1080770"/>
                    <a:pt x="2540" y="1059180"/>
                  </a:cubicBezTo>
                  <a:cubicBezTo>
                    <a:pt x="0" y="1036320"/>
                    <a:pt x="13970" y="1008380"/>
                    <a:pt x="27940" y="979170"/>
                  </a:cubicBezTo>
                  <a:cubicBezTo>
                    <a:pt x="44450" y="939800"/>
                    <a:pt x="81280" y="897890"/>
                    <a:pt x="104140" y="852170"/>
                  </a:cubicBezTo>
                  <a:cubicBezTo>
                    <a:pt x="128270" y="801370"/>
                    <a:pt x="153670" y="760730"/>
                    <a:pt x="168910" y="684530"/>
                  </a:cubicBezTo>
                  <a:cubicBezTo>
                    <a:pt x="195580" y="542290"/>
                    <a:pt x="146050" y="130810"/>
                    <a:pt x="171450" y="49530"/>
                  </a:cubicBezTo>
                  <a:cubicBezTo>
                    <a:pt x="179070" y="27940"/>
                    <a:pt x="185420" y="20320"/>
                    <a:pt x="196850" y="12700"/>
                  </a:cubicBezTo>
                  <a:cubicBezTo>
                    <a:pt x="209550" y="3810"/>
                    <a:pt x="227330" y="0"/>
                    <a:pt x="241300" y="1270"/>
                  </a:cubicBezTo>
                  <a:cubicBezTo>
                    <a:pt x="255270" y="2540"/>
                    <a:pt x="271780" y="11430"/>
                    <a:pt x="280670" y="22860"/>
                  </a:cubicBezTo>
                  <a:cubicBezTo>
                    <a:pt x="290830" y="33020"/>
                    <a:pt x="297180" y="64770"/>
                    <a:pt x="297180" y="64770"/>
                  </a:cubicBezTo>
                </a:path>
              </a:pathLst>
            </a:custGeom>
            <a:solidFill>
              <a:srgbClr val="D1E6A2"/>
            </a:solidFill>
            <a:ln cap="sq">
              <a:noFill/>
              <a:prstDash val="solid"/>
              <a:miter/>
            </a:ln>
          </p:spPr>
        </p:sp>
      </p:grpSp>
      <p:grpSp>
        <p:nvGrpSpPr>
          <p:cNvPr name="Group 39" id="39"/>
          <p:cNvGrpSpPr/>
          <p:nvPr/>
        </p:nvGrpSpPr>
        <p:grpSpPr>
          <a:xfrm rot="0">
            <a:off x="13859827" y="1630680"/>
            <a:ext cx="165735" cy="165735"/>
            <a:chOff x="0" y="0"/>
            <a:chExt cx="220980" cy="220980"/>
          </a:xfrm>
        </p:grpSpPr>
        <p:sp>
          <p:nvSpPr>
            <p:cNvPr name="Freeform 40" id="40"/>
            <p:cNvSpPr/>
            <p:nvPr/>
          </p:nvSpPr>
          <p:spPr>
            <a:xfrm flipH="false" flipV="false" rot="0">
              <a:off x="45720" y="48260"/>
              <a:ext cx="123190" cy="125730"/>
            </a:xfrm>
            <a:custGeom>
              <a:avLst/>
              <a:gdLst/>
              <a:ahLst/>
              <a:cxnLst/>
              <a:rect r="r" b="b" t="t" l="l"/>
              <a:pathLst>
                <a:path h="125730" w="123190">
                  <a:moveTo>
                    <a:pt x="123190" y="44450"/>
                  </a:moveTo>
                  <a:cubicBezTo>
                    <a:pt x="106680" y="111760"/>
                    <a:pt x="99060" y="118110"/>
                    <a:pt x="88900" y="121920"/>
                  </a:cubicBezTo>
                  <a:cubicBezTo>
                    <a:pt x="73660" y="125730"/>
                    <a:pt x="43180" y="124460"/>
                    <a:pt x="29210" y="118110"/>
                  </a:cubicBezTo>
                  <a:cubicBezTo>
                    <a:pt x="19050" y="113030"/>
                    <a:pt x="12700" y="106680"/>
                    <a:pt x="7620" y="96520"/>
                  </a:cubicBezTo>
                  <a:cubicBezTo>
                    <a:pt x="1270" y="82550"/>
                    <a:pt x="0" y="52070"/>
                    <a:pt x="5080" y="36830"/>
                  </a:cubicBezTo>
                  <a:cubicBezTo>
                    <a:pt x="7620" y="26670"/>
                    <a:pt x="13970" y="19050"/>
                    <a:pt x="22860" y="13970"/>
                  </a:cubicBezTo>
                  <a:cubicBezTo>
                    <a:pt x="36830" y="5080"/>
                    <a:pt x="66040" y="0"/>
                    <a:pt x="81280" y="2540"/>
                  </a:cubicBezTo>
                  <a:cubicBezTo>
                    <a:pt x="92710" y="5080"/>
                    <a:pt x="107950" y="19050"/>
                    <a:pt x="107950" y="19050"/>
                  </a:cubicBezTo>
                </a:path>
              </a:pathLst>
            </a:custGeom>
            <a:solidFill>
              <a:srgbClr val="D1E6A2"/>
            </a:solidFill>
            <a:ln cap="sq">
              <a:noFill/>
              <a:prstDash val="solid"/>
              <a:miter/>
            </a:ln>
          </p:spPr>
        </p:sp>
      </p:grpSp>
      <p:sp>
        <p:nvSpPr>
          <p:cNvPr name="TextBox 41" id="41"/>
          <p:cNvSpPr txBox="true"/>
          <p:nvPr/>
        </p:nvSpPr>
        <p:spPr>
          <a:xfrm rot="0">
            <a:off x="2823804" y="944972"/>
            <a:ext cx="12119467" cy="2198850"/>
          </a:xfrm>
          <a:prstGeom prst="rect">
            <a:avLst/>
          </a:prstGeom>
        </p:spPr>
        <p:txBody>
          <a:bodyPr anchor="t" rtlCol="false" tIns="0" lIns="0" bIns="0" rIns="0">
            <a:spAutoFit/>
          </a:bodyPr>
          <a:lstStyle/>
          <a:p>
            <a:pPr algn="ctr">
              <a:lnSpc>
                <a:spcPts val="17928"/>
              </a:lnSpc>
            </a:pPr>
            <a:r>
              <a:rPr lang="en-US" sz="12806" b="true">
                <a:solidFill>
                  <a:srgbClr val="175C71"/>
                </a:solidFill>
                <a:latin typeface="TT Fors Bold"/>
                <a:ea typeface="TT Fors Bold"/>
                <a:cs typeface="TT Fors Bold"/>
                <a:sym typeface="TT Fors Bold"/>
              </a:rPr>
              <a:t>Result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798254" y="4069272"/>
            <a:ext cx="4159423" cy="1662053"/>
            <a:chOff x="0" y="0"/>
            <a:chExt cx="1095486" cy="437742"/>
          </a:xfrm>
        </p:grpSpPr>
        <p:sp>
          <p:nvSpPr>
            <p:cNvPr name="Freeform 3" id="3"/>
            <p:cNvSpPr/>
            <p:nvPr/>
          </p:nvSpPr>
          <p:spPr>
            <a:xfrm flipH="false" flipV="false" rot="0">
              <a:off x="0" y="0"/>
              <a:ext cx="1095486" cy="437742"/>
            </a:xfrm>
            <a:custGeom>
              <a:avLst/>
              <a:gdLst/>
              <a:ahLst/>
              <a:cxnLst/>
              <a:rect r="r" b="b" t="t" l="l"/>
              <a:pathLst>
                <a:path h="437742" w="1095486">
                  <a:moveTo>
                    <a:pt x="186130" y="0"/>
                  </a:moveTo>
                  <a:lnTo>
                    <a:pt x="909356" y="0"/>
                  </a:lnTo>
                  <a:cubicBezTo>
                    <a:pt x="958721" y="0"/>
                    <a:pt x="1006064" y="19610"/>
                    <a:pt x="1040970" y="54516"/>
                  </a:cubicBezTo>
                  <a:cubicBezTo>
                    <a:pt x="1075876" y="89422"/>
                    <a:pt x="1095486" y="136765"/>
                    <a:pt x="1095486" y="186130"/>
                  </a:cubicBezTo>
                  <a:lnTo>
                    <a:pt x="1095486" y="251613"/>
                  </a:lnTo>
                  <a:cubicBezTo>
                    <a:pt x="1095486" y="300977"/>
                    <a:pt x="1075876" y="348320"/>
                    <a:pt x="1040970" y="383226"/>
                  </a:cubicBezTo>
                  <a:cubicBezTo>
                    <a:pt x="1006064" y="418132"/>
                    <a:pt x="958721" y="437742"/>
                    <a:pt x="909356" y="437742"/>
                  </a:cubicBezTo>
                  <a:lnTo>
                    <a:pt x="186130" y="437742"/>
                  </a:lnTo>
                  <a:cubicBezTo>
                    <a:pt x="136765" y="437742"/>
                    <a:pt x="89422" y="418132"/>
                    <a:pt x="54516" y="383226"/>
                  </a:cubicBezTo>
                  <a:cubicBezTo>
                    <a:pt x="19610" y="348320"/>
                    <a:pt x="0" y="300977"/>
                    <a:pt x="0" y="251613"/>
                  </a:cubicBezTo>
                  <a:lnTo>
                    <a:pt x="0" y="186130"/>
                  </a:lnTo>
                  <a:cubicBezTo>
                    <a:pt x="0" y="136765"/>
                    <a:pt x="19610" y="89422"/>
                    <a:pt x="54516" y="54516"/>
                  </a:cubicBezTo>
                  <a:cubicBezTo>
                    <a:pt x="89422" y="19610"/>
                    <a:pt x="136765" y="0"/>
                    <a:pt x="186130" y="0"/>
                  </a:cubicBezTo>
                  <a:close/>
                </a:path>
              </a:pathLst>
            </a:custGeom>
            <a:solidFill>
              <a:srgbClr val="EAF8CA"/>
            </a:solidFill>
          </p:spPr>
        </p:sp>
        <p:sp>
          <p:nvSpPr>
            <p:cNvPr name="TextBox 4" id="4"/>
            <p:cNvSpPr txBox="true"/>
            <p:nvPr/>
          </p:nvSpPr>
          <p:spPr>
            <a:xfrm>
              <a:off x="0" y="-38100"/>
              <a:ext cx="1095486" cy="4758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0">
            <a:off x="13367385" y="769140"/>
            <a:ext cx="3931491" cy="4467287"/>
          </a:xfrm>
          <a:custGeom>
            <a:avLst/>
            <a:gdLst/>
            <a:ahLst/>
            <a:cxnLst/>
            <a:rect r="r" b="b" t="t" l="l"/>
            <a:pathLst>
              <a:path h="4467287" w="3931491">
                <a:moveTo>
                  <a:pt x="3931491" y="0"/>
                </a:moveTo>
                <a:lnTo>
                  <a:pt x="0" y="0"/>
                </a:lnTo>
                <a:lnTo>
                  <a:pt x="0" y="4467287"/>
                </a:lnTo>
                <a:lnTo>
                  <a:pt x="3931491" y="4467287"/>
                </a:lnTo>
                <a:lnTo>
                  <a:pt x="3931491"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796359" y="1406123"/>
            <a:ext cx="12262416" cy="8191247"/>
            <a:chOff x="0" y="0"/>
            <a:chExt cx="3229607" cy="2157366"/>
          </a:xfrm>
        </p:grpSpPr>
        <p:sp>
          <p:nvSpPr>
            <p:cNvPr name="Freeform 7" id="7"/>
            <p:cNvSpPr/>
            <p:nvPr/>
          </p:nvSpPr>
          <p:spPr>
            <a:xfrm flipH="false" flipV="false" rot="0">
              <a:off x="0" y="0"/>
              <a:ext cx="3229608" cy="2157366"/>
            </a:xfrm>
            <a:custGeom>
              <a:avLst/>
              <a:gdLst/>
              <a:ahLst/>
              <a:cxnLst/>
              <a:rect r="r" b="b" t="t" l="l"/>
              <a:pathLst>
                <a:path h="2157366" w="3229608">
                  <a:moveTo>
                    <a:pt x="17678" y="0"/>
                  </a:moveTo>
                  <a:lnTo>
                    <a:pt x="3211930" y="0"/>
                  </a:lnTo>
                  <a:cubicBezTo>
                    <a:pt x="3216618" y="0"/>
                    <a:pt x="3221115" y="1862"/>
                    <a:pt x="3224430" y="5178"/>
                  </a:cubicBezTo>
                  <a:cubicBezTo>
                    <a:pt x="3227745" y="8493"/>
                    <a:pt x="3229608" y="12989"/>
                    <a:pt x="3229608" y="17678"/>
                  </a:cubicBezTo>
                  <a:lnTo>
                    <a:pt x="3229608" y="2139688"/>
                  </a:lnTo>
                  <a:cubicBezTo>
                    <a:pt x="3229608" y="2144376"/>
                    <a:pt x="3227745" y="2148873"/>
                    <a:pt x="3224430" y="2152188"/>
                  </a:cubicBezTo>
                  <a:cubicBezTo>
                    <a:pt x="3221115" y="2155503"/>
                    <a:pt x="3216618" y="2157366"/>
                    <a:pt x="3211930" y="2157366"/>
                  </a:cubicBezTo>
                  <a:lnTo>
                    <a:pt x="17678" y="2157366"/>
                  </a:lnTo>
                  <a:cubicBezTo>
                    <a:pt x="12989" y="2157366"/>
                    <a:pt x="8493" y="2155503"/>
                    <a:pt x="5178" y="2152188"/>
                  </a:cubicBezTo>
                  <a:cubicBezTo>
                    <a:pt x="1862" y="2148873"/>
                    <a:pt x="0" y="2144376"/>
                    <a:pt x="0" y="2139688"/>
                  </a:cubicBezTo>
                  <a:lnTo>
                    <a:pt x="0" y="17678"/>
                  </a:lnTo>
                  <a:cubicBezTo>
                    <a:pt x="0" y="12989"/>
                    <a:pt x="1862" y="8493"/>
                    <a:pt x="5178" y="5178"/>
                  </a:cubicBezTo>
                  <a:cubicBezTo>
                    <a:pt x="8493" y="1862"/>
                    <a:pt x="12989" y="0"/>
                    <a:pt x="17678" y="0"/>
                  </a:cubicBezTo>
                  <a:close/>
                </a:path>
              </a:pathLst>
            </a:custGeom>
            <a:solidFill>
              <a:srgbClr val="EAF8CA"/>
            </a:solidFill>
          </p:spPr>
        </p:sp>
        <p:sp>
          <p:nvSpPr>
            <p:cNvPr name="TextBox 8" id="8"/>
            <p:cNvSpPr txBox="true"/>
            <p:nvPr/>
          </p:nvSpPr>
          <p:spPr>
            <a:xfrm>
              <a:off x="0" y="-38100"/>
              <a:ext cx="3229607" cy="2195466"/>
            </a:xfrm>
            <a:prstGeom prst="rect">
              <a:avLst/>
            </a:prstGeom>
          </p:spPr>
          <p:txBody>
            <a:bodyPr anchor="ctr" rtlCol="false" tIns="50800" lIns="50800" bIns="50800" rIns="50800"/>
            <a:lstStyle/>
            <a:p>
              <a:pPr algn="ctr">
                <a:lnSpc>
                  <a:spcPts val="3499"/>
                </a:lnSpc>
              </a:pPr>
            </a:p>
          </p:txBody>
        </p:sp>
      </p:grpSp>
      <p:grpSp>
        <p:nvGrpSpPr>
          <p:cNvPr name="Group 9" id="9"/>
          <p:cNvGrpSpPr/>
          <p:nvPr/>
        </p:nvGrpSpPr>
        <p:grpSpPr>
          <a:xfrm rot="0">
            <a:off x="17588794" y="1764826"/>
            <a:ext cx="520926" cy="754845"/>
            <a:chOff x="0" y="0"/>
            <a:chExt cx="1196340" cy="1733550"/>
          </a:xfrm>
        </p:grpSpPr>
        <p:sp>
          <p:nvSpPr>
            <p:cNvPr name="Freeform 10" id="10"/>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1" id="11"/>
          <p:cNvGrpSpPr/>
          <p:nvPr/>
        </p:nvGrpSpPr>
        <p:grpSpPr>
          <a:xfrm rot="0">
            <a:off x="17038413" y="6057977"/>
            <a:ext cx="520926" cy="754845"/>
            <a:chOff x="0" y="0"/>
            <a:chExt cx="1196340" cy="1733550"/>
          </a:xfrm>
        </p:grpSpPr>
        <p:sp>
          <p:nvSpPr>
            <p:cNvPr name="Freeform 12" id="12"/>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3" id="13"/>
          <p:cNvGrpSpPr/>
          <p:nvPr/>
        </p:nvGrpSpPr>
        <p:grpSpPr>
          <a:xfrm rot="0">
            <a:off x="16782548" y="358703"/>
            <a:ext cx="520926" cy="754845"/>
            <a:chOff x="0" y="0"/>
            <a:chExt cx="1196340" cy="1733550"/>
          </a:xfrm>
        </p:grpSpPr>
        <p:sp>
          <p:nvSpPr>
            <p:cNvPr name="Freeform 14" id="14"/>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5" id="15"/>
          <p:cNvGrpSpPr/>
          <p:nvPr/>
        </p:nvGrpSpPr>
        <p:grpSpPr>
          <a:xfrm rot="0">
            <a:off x="189708" y="651277"/>
            <a:ext cx="520926" cy="754845"/>
            <a:chOff x="0" y="0"/>
            <a:chExt cx="1196340" cy="1733550"/>
          </a:xfrm>
        </p:grpSpPr>
        <p:sp>
          <p:nvSpPr>
            <p:cNvPr name="Freeform 16" id="16"/>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7" id="17"/>
          <p:cNvGrpSpPr/>
          <p:nvPr/>
        </p:nvGrpSpPr>
        <p:grpSpPr>
          <a:xfrm rot="0">
            <a:off x="75408" y="7827656"/>
            <a:ext cx="520926" cy="754845"/>
            <a:chOff x="0" y="0"/>
            <a:chExt cx="1196340" cy="1733550"/>
          </a:xfrm>
        </p:grpSpPr>
        <p:sp>
          <p:nvSpPr>
            <p:cNvPr name="Freeform 18" id="18"/>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9" id="19"/>
          <p:cNvGrpSpPr/>
          <p:nvPr/>
        </p:nvGrpSpPr>
        <p:grpSpPr>
          <a:xfrm rot="0">
            <a:off x="4454366" y="9214295"/>
            <a:ext cx="926782" cy="962025"/>
            <a:chOff x="0" y="0"/>
            <a:chExt cx="1235710" cy="1282700"/>
          </a:xfrm>
        </p:grpSpPr>
        <p:sp>
          <p:nvSpPr>
            <p:cNvPr name="Freeform 20" id="20"/>
            <p:cNvSpPr/>
            <p:nvPr/>
          </p:nvSpPr>
          <p:spPr>
            <a:xfrm flipH="false" flipV="false" rot="0">
              <a:off x="46990" y="46990"/>
              <a:ext cx="1136650" cy="1187450"/>
            </a:xfrm>
            <a:custGeom>
              <a:avLst/>
              <a:gdLst/>
              <a:ahLst/>
              <a:cxnLst/>
              <a:rect r="r" b="b" t="t" l="l"/>
              <a:pathLst>
                <a:path h="1187450" w="1136650">
                  <a:moveTo>
                    <a:pt x="1136650" y="74930"/>
                  </a:moveTo>
                  <a:cubicBezTo>
                    <a:pt x="1083310" y="445770"/>
                    <a:pt x="1074420" y="463550"/>
                    <a:pt x="1056640" y="495300"/>
                  </a:cubicBezTo>
                  <a:cubicBezTo>
                    <a:pt x="1032510" y="539750"/>
                    <a:pt x="993140" y="600710"/>
                    <a:pt x="955040" y="641350"/>
                  </a:cubicBezTo>
                  <a:cubicBezTo>
                    <a:pt x="922020" y="678180"/>
                    <a:pt x="873760" y="702310"/>
                    <a:pt x="848360" y="731520"/>
                  </a:cubicBezTo>
                  <a:cubicBezTo>
                    <a:pt x="829310" y="751840"/>
                    <a:pt x="828040" y="767080"/>
                    <a:pt x="807720" y="791210"/>
                  </a:cubicBezTo>
                  <a:cubicBezTo>
                    <a:pt x="773430" y="833120"/>
                    <a:pt x="698500" y="908050"/>
                    <a:pt x="645160" y="951230"/>
                  </a:cubicBezTo>
                  <a:cubicBezTo>
                    <a:pt x="600710" y="986790"/>
                    <a:pt x="561340" y="1012190"/>
                    <a:pt x="514350" y="1038860"/>
                  </a:cubicBezTo>
                  <a:cubicBezTo>
                    <a:pt x="464820" y="1066800"/>
                    <a:pt x="412750" y="1096010"/>
                    <a:pt x="354330" y="1115060"/>
                  </a:cubicBezTo>
                  <a:cubicBezTo>
                    <a:pt x="290830" y="1134110"/>
                    <a:pt x="190500" y="1134110"/>
                    <a:pt x="144780" y="1150620"/>
                  </a:cubicBezTo>
                  <a:cubicBezTo>
                    <a:pt x="119380" y="1160780"/>
                    <a:pt x="107950" y="1179830"/>
                    <a:pt x="88900" y="1183640"/>
                  </a:cubicBezTo>
                  <a:cubicBezTo>
                    <a:pt x="73660" y="1187450"/>
                    <a:pt x="55880" y="1183640"/>
                    <a:pt x="43180" y="1177290"/>
                  </a:cubicBezTo>
                  <a:cubicBezTo>
                    <a:pt x="29210" y="1169670"/>
                    <a:pt x="16510" y="1156970"/>
                    <a:pt x="10160" y="1143000"/>
                  </a:cubicBezTo>
                  <a:cubicBezTo>
                    <a:pt x="3810" y="1129030"/>
                    <a:pt x="0" y="1111250"/>
                    <a:pt x="5080" y="1096010"/>
                  </a:cubicBezTo>
                  <a:cubicBezTo>
                    <a:pt x="10160" y="1078230"/>
                    <a:pt x="31750" y="1051560"/>
                    <a:pt x="48260" y="1042670"/>
                  </a:cubicBezTo>
                  <a:cubicBezTo>
                    <a:pt x="63500" y="1036320"/>
                    <a:pt x="81280" y="1035050"/>
                    <a:pt x="95250" y="1040130"/>
                  </a:cubicBezTo>
                  <a:cubicBezTo>
                    <a:pt x="114300" y="1046480"/>
                    <a:pt x="138430" y="1069340"/>
                    <a:pt x="146050" y="1087120"/>
                  </a:cubicBezTo>
                  <a:cubicBezTo>
                    <a:pt x="152400" y="1101090"/>
                    <a:pt x="152400" y="1120140"/>
                    <a:pt x="147320" y="1134110"/>
                  </a:cubicBezTo>
                  <a:cubicBezTo>
                    <a:pt x="139700" y="1151890"/>
                    <a:pt x="116840" y="1176020"/>
                    <a:pt x="97790" y="1182370"/>
                  </a:cubicBezTo>
                  <a:cubicBezTo>
                    <a:pt x="77470" y="1187450"/>
                    <a:pt x="45720" y="1181100"/>
                    <a:pt x="29210" y="1168400"/>
                  </a:cubicBezTo>
                  <a:cubicBezTo>
                    <a:pt x="13970" y="1154430"/>
                    <a:pt x="1270" y="1123950"/>
                    <a:pt x="3810" y="1103630"/>
                  </a:cubicBezTo>
                  <a:cubicBezTo>
                    <a:pt x="5080" y="1083310"/>
                    <a:pt x="22860" y="1061720"/>
                    <a:pt x="41910" y="1046480"/>
                  </a:cubicBezTo>
                  <a:cubicBezTo>
                    <a:pt x="63500" y="1027430"/>
                    <a:pt x="97790" y="1014730"/>
                    <a:pt x="130810" y="1005840"/>
                  </a:cubicBezTo>
                  <a:cubicBezTo>
                    <a:pt x="171450" y="994410"/>
                    <a:pt x="219710" y="1003300"/>
                    <a:pt x="266700" y="990600"/>
                  </a:cubicBezTo>
                  <a:cubicBezTo>
                    <a:pt x="322580" y="976630"/>
                    <a:pt x="378460" y="956310"/>
                    <a:pt x="441960" y="919480"/>
                  </a:cubicBezTo>
                  <a:cubicBezTo>
                    <a:pt x="530860" y="866140"/>
                    <a:pt x="673100" y="739140"/>
                    <a:pt x="736600" y="676910"/>
                  </a:cubicBezTo>
                  <a:cubicBezTo>
                    <a:pt x="770890" y="643890"/>
                    <a:pt x="783590" y="614680"/>
                    <a:pt x="807720" y="593090"/>
                  </a:cubicBezTo>
                  <a:cubicBezTo>
                    <a:pt x="826770" y="574040"/>
                    <a:pt x="847090" y="570230"/>
                    <a:pt x="867410" y="548640"/>
                  </a:cubicBezTo>
                  <a:cubicBezTo>
                    <a:pt x="897890" y="514350"/>
                    <a:pt x="934720" y="444500"/>
                    <a:pt x="956310" y="392430"/>
                  </a:cubicBezTo>
                  <a:cubicBezTo>
                    <a:pt x="975360" y="344170"/>
                    <a:pt x="982980" y="302260"/>
                    <a:pt x="993140" y="248920"/>
                  </a:cubicBezTo>
                  <a:cubicBezTo>
                    <a:pt x="1005840" y="184150"/>
                    <a:pt x="1002030" y="62230"/>
                    <a:pt x="1019810" y="29210"/>
                  </a:cubicBezTo>
                  <a:cubicBezTo>
                    <a:pt x="1026160" y="16510"/>
                    <a:pt x="1032510" y="12700"/>
                    <a:pt x="1042670" y="8890"/>
                  </a:cubicBezTo>
                  <a:cubicBezTo>
                    <a:pt x="1055370" y="3810"/>
                    <a:pt x="1074420" y="0"/>
                    <a:pt x="1088390" y="3810"/>
                  </a:cubicBezTo>
                  <a:cubicBezTo>
                    <a:pt x="1102360" y="6350"/>
                    <a:pt x="1117600" y="17780"/>
                    <a:pt x="1126490" y="29210"/>
                  </a:cubicBezTo>
                  <a:cubicBezTo>
                    <a:pt x="1134110" y="41910"/>
                    <a:pt x="1136650" y="74930"/>
                    <a:pt x="1136650" y="74930"/>
                  </a:cubicBezTo>
                </a:path>
              </a:pathLst>
            </a:custGeom>
            <a:solidFill>
              <a:srgbClr val="D1E6A2"/>
            </a:solidFill>
            <a:ln cap="sq">
              <a:noFill/>
              <a:prstDash val="solid"/>
              <a:miter/>
            </a:ln>
          </p:spPr>
        </p:sp>
      </p:grpSp>
      <p:grpSp>
        <p:nvGrpSpPr>
          <p:cNvPr name="Group 21" id="21"/>
          <p:cNvGrpSpPr/>
          <p:nvPr/>
        </p:nvGrpSpPr>
        <p:grpSpPr>
          <a:xfrm rot="0">
            <a:off x="4159534" y="9946958"/>
            <a:ext cx="169545" cy="171450"/>
            <a:chOff x="0" y="0"/>
            <a:chExt cx="226060" cy="228600"/>
          </a:xfrm>
        </p:grpSpPr>
        <p:sp>
          <p:nvSpPr>
            <p:cNvPr name="Freeform 22" id="22"/>
            <p:cNvSpPr/>
            <p:nvPr/>
          </p:nvSpPr>
          <p:spPr>
            <a:xfrm flipH="false" flipV="false" rot="0">
              <a:off x="50800" y="49530"/>
              <a:ext cx="124460" cy="129540"/>
            </a:xfrm>
            <a:custGeom>
              <a:avLst/>
              <a:gdLst/>
              <a:ahLst/>
              <a:cxnLst/>
              <a:rect r="r" b="b" t="t" l="l"/>
              <a:pathLst>
                <a:path h="129540" w="124460">
                  <a:moveTo>
                    <a:pt x="124460" y="44450"/>
                  </a:moveTo>
                  <a:cubicBezTo>
                    <a:pt x="107950" y="111760"/>
                    <a:pt x="99060" y="118110"/>
                    <a:pt x="90170" y="121920"/>
                  </a:cubicBezTo>
                  <a:cubicBezTo>
                    <a:pt x="80010" y="125730"/>
                    <a:pt x="71120" y="129540"/>
                    <a:pt x="59690" y="127000"/>
                  </a:cubicBezTo>
                  <a:cubicBezTo>
                    <a:pt x="44450" y="124460"/>
                    <a:pt x="19050" y="107950"/>
                    <a:pt x="8890" y="96520"/>
                  </a:cubicBezTo>
                  <a:cubicBezTo>
                    <a:pt x="2540" y="87630"/>
                    <a:pt x="0" y="78740"/>
                    <a:pt x="0" y="67310"/>
                  </a:cubicBezTo>
                  <a:cubicBezTo>
                    <a:pt x="1270" y="52070"/>
                    <a:pt x="13970" y="24130"/>
                    <a:pt x="24130" y="13970"/>
                  </a:cubicBezTo>
                  <a:cubicBezTo>
                    <a:pt x="31750" y="6350"/>
                    <a:pt x="40640" y="1270"/>
                    <a:pt x="52070" y="1270"/>
                  </a:cubicBezTo>
                  <a:cubicBezTo>
                    <a:pt x="67310" y="0"/>
                    <a:pt x="107950" y="19050"/>
                    <a:pt x="107950" y="19050"/>
                  </a:cubicBezTo>
                </a:path>
              </a:pathLst>
            </a:custGeom>
            <a:solidFill>
              <a:srgbClr val="D1E6A2"/>
            </a:solidFill>
            <a:ln cap="sq">
              <a:noFill/>
              <a:prstDash val="solid"/>
              <a:miter/>
            </a:ln>
          </p:spPr>
        </p:sp>
      </p:grpSp>
      <p:grpSp>
        <p:nvGrpSpPr>
          <p:cNvPr name="Group 23" id="23"/>
          <p:cNvGrpSpPr/>
          <p:nvPr/>
        </p:nvGrpSpPr>
        <p:grpSpPr>
          <a:xfrm rot="0">
            <a:off x="17387294" y="109397"/>
            <a:ext cx="547688" cy="1037273"/>
            <a:chOff x="0" y="0"/>
            <a:chExt cx="730250" cy="1383030"/>
          </a:xfrm>
        </p:grpSpPr>
        <p:sp>
          <p:nvSpPr>
            <p:cNvPr name="Freeform 24" id="24"/>
            <p:cNvSpPr/>
            <p:nvPr/>
          </p:nvSpPr>
          <p:spPr>
            <a:xfrm flipH="false" flipV="false" rot="0">
              <a:off x="44450" y="50800"/>
              <a:ext cx="635000" cy="1281430"/>
            </a:xfrm>
            <a:custGeom>
              <a:avLst/>
              <a:gdLst/>
              <a:ahLst/>
              <a:cxnLst/>
              <a:rect r="r" b="b" t="t" l="l"/>
              <a:pathLst>
                <a:path h="1281430" w="635000">
                  <a:moveTo>
                    <a:pt x="615950" y="111760"/>
                  </a:moveTo>
                  <a:cubicBezTo>
                    <a:pt x="462280" y="252730"/>
                    <a:pt x="426720" y="292100"/>
                    <a:pt x="388620" y="341630"/>
                  </a:cubicBezTo>
                  <a:cubicBezTo>
                    <a:pt x="339090" y="405130"/>
                    <a:pt x="267970" y="487680"/>
                    <a:pt x="234950" y="563880"/>
                  </a:cubicBezTo>
                  <a:cubicBezTo>
                    <a:pt x="204470" y="629920"/>
                    <a:pt x="199390" y="697230"/>
                    <a:pt x="186690" y="767080"/>
                  </a:cubicBezTo>
                  <a:cubicBezTo>
                    <a:pt x="171450" y="840740"/>
                    <a:pt x="157480" y="929640"/>
                    <a:pt x="153670" y="994410"/>
                  </a:cubicBezTo>
                  <a:cubicBezTo>
                    <a:pt x="149860" y="1043940"/>
                    <a:pt x="158750" y="1097280"/>
                    <a:pt x="152400" y="1123950"/>
                  </a:cubicBezTo>
                  <a:cubicBezTo>
                    <a:pt x="149860" y="1136650"/>
                    <a:pt x="139700" y="1139190"/>
                    <a:pt x="139700" y="1150620"/>
                  </a:cubicBezTo>
                  <a:cubicBezTo>
                    <a:pt x="139700" y="1165860"/>
                    <a:pt x="168910" y="1193800"/>
                    <a:pt x="168910" y="1211580"/>
                  </a:cubicBezTo>
                  <a:cubicBezTo>
                    <a:pt x="170180" y="1228090"/>
                    <a:pt x="162560" y="1244600"/>
                    <a:pt x="152400" y="1256030"/>
                  </a:cubicBezTo>
                  <a:cubicBezTo>
                    <a:pt x="138430" y="1268730"/>
                    <a:pt x="107950" y="1281430"/>
                    <a:pt x="88900" y="1281430"/>
                  </a:cubicBezTo>
                  <a:cubicBezTo>
                    <a:pt x="72390" y="1281430"/>
                    <a:pt x="55880" y="1273810"/>
                    <a:pt x="45720" y="1262380"/>
                  </a:cubicBezTo>
                  <a:cubicBezTo>
                    <a:pt x="33020" y="1247140"/>
                    <a:pt x="22860" y="1215390"/>
                    <a:pt x="24130" y="1196340"/>
                  </a:cubicBezTo>
                  <a:cubicBezTo>
                    <a:pt x="25400" y="1181100"/>
                    <a:pt x="33020" y="1165860"/>
                    <a:pt x="45720" y="1155700"/>
                  </a:cubicBezTo>
                  <a:cubicBezTo>
                    <a:pt x="59690" y="1143000"/>
                    <a:pt x="91440" y="1132840"/>
                    <a:pt x="111760" y="1136650"/>
                  </a:cubicBezTo>
                  <a:cubicBezTo>
                    <a:pt x="130810" y="1141730"/>
                    <a:pt x="154940" y="1164590"/>
                    <a:pt x="163830" y="1181100"/>
                  </a:cubicBezTo>
                  <a:cubicBezTo>
                    <a:pt x="171450" y="1195070"/>
                    <a:pt x="170180" y="1214120"/>
                    <a:pt x="166370" y="1228090"/>
                  </a:cubicBezTo>
                  <a:cubicBezTo>
                    <a:pt x="162560" y="1242060"/>
                    <a:pt x="153670" y="1258570"/>
                    <a:pt x="140970" y="1266190"/>
                  </a:cubicBezTo>
                  <a:cubicBezTo>
                    <a:pt x="124460" y="1276350"/>
                    <a:pt x="88900" y="1280160"/>
                    <a:pt x="72390" y="1277620"/>
                  </a:cubicBezTo>
                  <a:cubicBezTo>
                    <a:pt x="63500" y="1276350"/>
                    <a:pt x="58420" y="1275080"/>
                    <a:pt x="52070" y="1267460"/>
                  </a:cubicBezTo>
                  <a:cubicBezTo>
                    <a:pt x="35560" y="1247140"/>
                    <a:pt x="13970" y="1172210"/>
                    <a:pt x="6350" y="1123950"/>
                  </a:cubicBezTo>
                  <a:cubicBezTo>
                    <a:pt x="0" y="1076960"/>
                    <a:pt x="6350" y="1033780"/>
                    <a:pt x="10160" y="981710"/>
                  </a:cubicBezTo>
                  <a:cubicBezTo>
                    <a:pt x="16510" y="916940"/>
                    <a:pt x="27940" y="834390"/>
                    <a:pt x="41910" y="763270"/>
                  </a:cubicBezTo>
                  <a:cubicBezTo>
                    <a:pt x="55880" y="692150"/>
                    <a:pt x="68580" y="623570"/>
                    <a:pt x="96520" y="554990"/>
                  </a:cubicBezTo>
                  <a:cubicBezTo>
                    <a:pt x="128270" y="480060"/>
                    <a:pt x="172720" y="403860"/>
                    <a:pt x="223520" y="332740"/>
                  </a:cubicBezTo>
                  <a:cubicBezTo>
                    <a:pt x="276860" y="256540"/>
                    <a:pt x="359410" y="170180"/>
                    <a:pt x="415290" y="114300"/>
                  </a:cubicBezTo>
                  <a:cubicBezTo>
                    <a:pt x="454660" y="74930"/>
                    <a:pt x="494030" y="38100"/>
                    <a:pt x="523240" y="19050"/>
                  </a:cubicBezTo>
                  <a:cubicBezTo>
                    <a:pt x="539750" y="8890"/>
                    <a:pt x="551180" y="1270"/>
                    <a:pt x="565150" y="0"/>
                  </a:cubicBezTo>
                  <a:cubicBezTo>
                    <a:pt x="580390" y="0"/>
                    <a:pt x="598170" y="3810"/>
                    <a:pt x="609600" y="13970"/>
                  </a:cubicBezTo>
                  <a:cubicBezTo>
                    <a:pt x="622300" y="25400"/>
                    <a:pt x="635000" y="52070"/>
                    <a:pt x="635000" y="69850"/>
                  </a:cubicBezTo>
                  <a:cubicBezTo>
                    <a:pt x="635000" y="85090"/>
                    <a:pt x="615950" y="111760"/>
                    <a:pt x="615950" y="111760"/>
                  </a:cubicBezTo>
                </a:path>
              </a:pathLst>
            </a:custGeom>
            <a:solidFill>
              <a:srgbClr val="D1E6A2"/>
            </a:solidFill>
            <a:ln cap="sq">
              <a:noFill/>
              <a:prstDash val="solid"/>
              <a:miter/>
            </a:ln>
          </p:spPr>
        </p:sp>
      </p:grpSp>
      <p:grpSp>
        <p:nvGrpSpPr>
          <p:cNvPr name="Group 25" id="25"/>
          <p:cNvGrpSpPr/>
          <p:nvPr/>
        </p:nvGrpSpPr>
        <p:grpSpPr>
          <a:xfrm rot="0">
            <a:off x="17581604" y="1146670"/>
            <a:ext cx="185738" cy="174308"/>
            <a:chOff x="0" y="0"/>
            <a:chExt cx="247650" cy="232410"/>
          </a:xfrm>
        </p:grpSpPr>
        <p:sp>
          <p:nvSpPr>
            <p:cNvPr name="Freeform 26" id="26"/>
            <p:cNvSpPr/>
            <p:nvPr/>
          </p:nvSpPr>
          <p:spPr>
            <a:xfrm flipH="false" flipV="false" rot="0">
              <a:off x="48260" y="49530"/>
              <a:ext cx="149860" cy="133350"/>
            </a:xfrm>
            <a:custGeom>
              <a:avLst/>
              <a:gdLst/>
              <a:ahLst/>
              <a:cxnLst/>
              <a:rect r="r" b="b" t="t" l="l"/>
              <a:pathLst>
                <a:path h="133350" w="149860">
                  <a:moveTo>
                    <a:pt x="83820" y="1270"/>
                  </a:moveTo>
                  <a:cubicBezTo>
                    <a:pt x="134620" y="25400"/>
                    <a:pt x="148590" y="52070"/>
                    <a:pt x="147320" y="69850"/>
                  </a:cubicBezTo>
                  <a:cubicBezTo>
                    <a:pt x="147320" y="87630"/>
                    <a:pt x="132080" y="111760"/>
                    <a:pt x="116840" y="120650"/>
                  </a:cubicBezTo>
                  <a:cubicBezTo>
                    <a:pt x="101600" y="129540"/>
                    <a:pt x="73660" y="132080"/>
                    <a:pt x="57150" y="124460"/>
                  </a:cubicBezTo>
                  <a:cubicBezTo>
                    <a:pt x="40640" y="116840"/>
                    <a:pt x="22860" y="93980"/>
                    <a:pt x="20320" y="76200"/>
                  </a:cubicBezTo>
                  <a:cubicBezTo>
                    <a:pt x="17780" y="58420"/>
                    <a:pt x="26670" y="31750"/>
                    <a:pt x="39370" y="19050"/>
                  </a:cubicBezTo>
                  <a:cubicBezTo>
                    <a:pt x="52070" y="7620"/>
                    <a:pt x="80010" y="0"/>
                    <a:pt x="97790" y="3810"/>
                  </a:cubicBezTo>
                  <a:cubicBezTo>
                    <a:pt x="115570" y="7620"/>
                    <a:pt x="137160" y="25400"/>
                    <a:pt x="143510" y="41910"/>
                  </a:cubicBezTo>
                  <a:cubicBezTo>
                    <a:pt x="149860" y="58420"/>
                    <a:pt x="144780" y="87630"/>
                    <a:pt x="137160" y="101600"/>
                  </a:cubicBezTo>
                  <a:cubicBezTo>
                    <a:pt x="130810" y="114300"/>
                    <a:pt x="115570" y="121920"/>
                    <a:pt x="104140" y="127000"/>
                  </a:cubicBezTo>
                  <a:cubicBezTo>
                    <a:pt x="92710" y="130810"/>
                    <a:pt x="80010" y="133350"/>
                    <a:pt x="68580" y="132080"/>
                  </a:cubicBezTo>
                  <a:cubicBezTo>
                    <a:pt x="53340" y="130810"/>
                    <a:pt x="35560" y="125730"/>
                    <a:pt x="24130" y="115570"/>
                  </a:cubicBezTo>
                  <a:cubicBezTo>
                    <a:pt x="12700" y="106680"/>
                    <a:pt x="3810" y="88900"/>
                    <a:pt x="2540" y="74930"/>
                  </a:cubicBezTo>
                  <a:cubicBezTo>
                    <a:pt x="0" y="59690"/>
                    <a:pt x="5080" y="40640"/>
                    <a:pt x="12700" y="29210"/>
                  </a:cubicBezTo>
                  <a:cubicBezTo>
                    <a:pt x="21590" y="16510"/>
                    <a:pt x="50800" y="1270"/>
                    <a:pt x="50800" y="1270"/>
                  </a:cubicBezTo>
                </a:path>
              </a:pathLst>
            </a:custGeom>
            <a:solidFill>
              <a:srgbClr val="D1E6A2"/>
            </a:solidFill>
            <a:ln cap="sq">
              <a:noFill/>
              <a:prstDash val="solid"/>
              <a:miter/>
            </a:ln>
          </p:spPr>
        </p:sp>
      </p:grpSp>
      <p:grpSp>
        <p:nvGrpSpPr>
          <p:cNvPr name="Group 27" id="27"/>
          <p:cNvGrpSpPr/>
          <p:nvPr/>
        </p:nvGrpSpPr>
        <p:grpSpPr>
          <a:xfrm rot="0">
            <a:off x="14555512" y="5510776"/>
            <a:ext cx="1522095" cy="179070"/>
            <a:chOff x="0" y="0"/>
            <a:chExt cx="2029460" cy="238760"/>
          </a:xfrm>
        </p:grpSpPr>
        <p:sp>
          <p:nvSpPr>
            <p:cNvPr name="Freeform 28" id="28"/>
            <p:cNvSpPr/>
            <p:nvPr/>
          </p:nvSpPr>
          <p:spPr>
            <a:xfrm flipH="false" flipV="false" rot="0">
              <a:off x="49530" y="49530"/>
              <a:ext cx="1930400" cy="181610"/>
            </a:xfrm>
            <a:custGeom>
              <a:avLst/>
              <a:gdLst/>
              <a:ahLst/>
              <a:cxnLst/>
              <a:rect r="r" b="b" t="t" l="l"/>
              <a:pathLst>
                <a:path h="181610" w="1930400">
                  <a:moveTo>
                    <a:pt x="64770" y="6350"/>
                  </a:moveTo>
                  <a:cubicBezTo>
                    <a:pt x="1894840" y="8890"/>
                    <a:pt x="1906270" y="15240"/>
                    <a:pt x="1916430" y="30480"/>
                  </a:cubicBezTo>
                  <a:cubicBezTo>
                    <a:pt x="1927860" y="46990"/>
                    <a:pt x="1930400" y="77470"/>
                    <a:pt x="1924050" y="93980"/>
                  </a:cubicBezTo>
                  <a:cubicBezTo>
                    <a:pt x="1916430" y="111760"/>
                    <a:pt x="1893570" y="132080"/>
                    <a:pt x="1875790" y="135890"/>
                  </a:cubicBezTo>
                  <a:cubicBezTo>
                    <a:pt x="1856740" y="139700"/>
                    <a:pt x="1827530" y="132080"/>
                    <a:pt x="1813560" y="119380"/>
                  </a:cubicBezTo>
                  <a:cubicBezTo>
                    <a:pt x="1799590" y="105410"/>
                    <a:pt x="1790700" y="76200"/>
                    <a:pt x="1793240" y="58420"/>
                  </a:cubicBezTo>
                  <a:cubicBezTo>
                    <a:pt x="1795780" y="39370"/>
                    <a:pt x="1814830" y="15240"/>
                    <a:pt x="1831340" y="7620"/>
                  </a:cubicBezTo>
                  <a:cubicBezTo>
                    <a:pt x="1849120" y="0"/>
                    <a:pt x="1879600" y="1270"/>
                    <a:pt x="1896110" y="11430"/>
                  </a:cubicBezTo>
                  <a:cubicBezTo>
                    <a:pt x="1911350" y="20320"/>
                    <a:pt x="1926590" y="48260"/>
                    <a:pt x="1929130" y="66040"/>
                  </a:cubicBezTo>
                  <a:cubicBezTo>
                    <a:pt x="1930400" y="80010"/>
                    <a:pt x="1926590" y="96520"/>
                    <a:pt x="1916430" y="107950"/>
                  </a:cubicBezTo>
                  <a:cubicBezTo>
                    <a:pt x="1906270" y="121920"/>
                    <a:pt x="1894840" y="129540"/>
                    <a:pt x="1860550" y="137160"/>
                  </a:cubicBezTo>
                  <a:cubicBezTo>
                    <a:pt x="1681480" y="181610"/>
                    <a:pt x="223520" y="162560"/>
                    <a:pt x="64770" y="133350"/>
                  </a:cubicBezTo>
                  <a:cubicBezTo>
                    <a:pt x="39370" y="128270"/>
                    <a:pt x="33020" y="125730"/>
                    <a:pt x="22860" y="116840"/>
                  </a:cubicBezTo>
                  <a:cubicBezTo>
                    <a:pt x="11430" y="107950"/>
                    <a:pt x="2540" y="91440"/>
                    <a:pt x="1270" y="77470"/>
                  </a:cubicBezTo>
                  <a:cubicBezTo>
                    <a:pt x="0" y="59690"/>
                    <a:pt x="10160" y="33020"/>
                    <a:pt x="22860" y="21590"/>
                  </a:cubicBezTo>
                  <a:cubicBezTo>
                    <a:pt x="33020" y="11430"/>
                    <a:pt x="64770" y="6350"/>
                    <a:pt x="64770" y="6350"/>
                  </a:cubicBezTo>
                </a:path>
              </a:pathLst>
            </a:custGeom>
            <a:solidFill>
              <a:srgbClr val="D1E6A2"/>
            </a:solidFill>
            <a:ln cap="sq">
              <a:noFill/>
              <a:prstDash val="solid"/>
              <a:miter/>
            </a:ln>
          </p:spPr>
        </p:sp>
      </p:grpSp>
      <p:grpSp>
        <p:nvGrpSpPr>
          <p:cNvPr name="Group 29" id="29"/>
          <p:cNvGrpSpPr/>
          <p:nvPr/>
        </p:nvGrpSpPr>
        <p:grpSpPr>
          <a:xfrm rot="0">
            <a:off x="16053794" y="5502203"/>
            <a:ext cx="165735" cy="166688"/>
            <a:chOff x="0" y="0"/>
            <a:chExt cx="220980" cy="222250"/>
          </a:xfrm>
        </p:grpSpPr>
        <p:sp>
          <p:nvSpPr>
            <p:cNvPr name="Freeform 30" id="30"/>
            <p:cNvSpPr/>
            <p:nvPr/>
          </p:nvSpPr>
          <p:spPr>
            <a:xfrm flipH="false" flipV="false" rot="0">
              <a:off x="45720" y="50800"/>
              <a:ext cx="123190" cy="125730"/>
            </a:xfrm>
            <a:custGeom>
              <a:avLst/>
              <a:gdLst/>
              <a:ahLst/>
              <a:cxnLst/>
              <a:rect r="r" b="b" t="t" l="l"/>
              <a:pathLst>
                <a:path h="125730" w="123190">
                  <a:moveTo>
                    <a:pt x="123190" y="44450"/>
                  </a:moveTo>
                  <a:cubicBezTo>
                    <a:pt x="106680" y="111760"/>
                    <a:pt x="99060" y="118110"/>
                    <a:pt x="88900" y="120650"/>
                  </a:cubicBezTo>
                  <a:cubicBezTo>
                    <a:pt x="73660" y="125730"/>
                    <a:pt x="43180" y="123190"/>
                    <a:pt x="29210" y="116840"/>
                  </a:cubicBezTo>
                  <a:cubicBezTo>
                    <a:pt x="19050" y="113030"/>
                    <a:pt x="12700" y="105410"/>
                    <a:pt x="7620" y="96520"/>
                  </a:cubicBezTo>
                  <a:cubicBezTo>
                    <a:pt x="2540" y="81280"/>
                    <a:pt x="0" y="52070"/>
                    <a:pt x="5080" y="36830"/>
                  </a:cubicBezTo>
                  <a:cubicBezTo>
                    <a:pt x="7620" y="26670"/>
                    <a:pt x="15240" y="19050"/>
                    <a:pt x="22860" y="12700"/>
                  </a:cubicBezTo>
                  <a:cubicBezTo>
                    <a:pt x="31750" y="7620"/>
                    <a:pt x="40640" y="1270"/>
                    <a:pt x="50800" y="0"/>
                  </a:cubicBezTo>
                  <a:cubicBezTo>
                    <a:pt x="66040" y="0"/>
                    <a:pt x="107950" y="17780"/>
                    <a:pt x="107950" y="17780"/>
                  </a:cubicBezTo>
                </a:path>
              </a:pathLst>
            </a:custGeom>
            <a:solidFill>
              <a:srgbClr val="D1E6A2"/>
            </a:solidFill>
            <a:ln cap="sq">
              <a:noFill/>
              <a:prstDash val="solid"/>
              <a:miter/>
            </a:ln>
          </p:spPr>
        </p:sp>
      </p:grpSp>
      <p:grpSp>
        <p:nvGrpSpPr>
          <p:cNvPr name="Group 31" id="31"/>
          <p:cNvGrpSpPr/>
          <p:nvPr/>
        </p:nvGrpSpPr>
        <p:grpSpPr>
          <a:xfrm rot="0">
            <a:off x="17242514" y="4174418"/>
            <a:ext cx="678180" cy="727710"/>
            <a:chOff x="0" y="0"/>
            <a:chExt cx="904240" cy="970280"/>
          </a:xfrm>
        </p:grpSpPr>
        <p:sp>
          <p:nvSpPr>
            <p:cNvPr name="Freeform 32" id="32"/>
            <p:cNvSpPr/>
            <p:nvPr/>
          </p:nvSpPr>
          <p:spPr>
            <a:xfrm flipH="false" flipV="false" rot="0">
              <a:off x="49530" y="46990"/>
              <a:ext cx="808990" cy="875030"/>
            </a:xfrm>
            <a:custGeom>
              <a:avLst/>
              <a:gdLst/>
              <a:ahLst/>
              <a:cxnLst/>
              <a:rect r="r" b="b" t="t" l="l"/>
              <a:pathLst>
                <a:path h="875030" w="808990">
                  <a:moveTo>
                    <a:pt x="683260" y="834390"/>
                  </a:moveTo>
                  <a:cubicBezTo>
                    <a:pt x="422910" y="349250"/>
                    <a:pt x="379730" y="288290"/>
                    <a:pt x="323850" y="245110"/>
                  </a:cubicBezTo>
                  <a:cubicBezTo>
                    <a:pt x="274320" y="207010"/>
                    <a:pt x="213360" y="184150"/>
                    <a:pt x="162560" y="166370"/>
                  </a:cubicBezTo>
                  <a:cubicBezTo>
                    <a:pt x="120650" y="151130"/>
                    <a:pt x="71120" y="153670"/>
                    <a:pt x="44450" y="139700"/>
                  </a:cubicBezTo>
                  <a:cubicBezTo>
                    <a:pt x="27940" y="130810"/>
                    <a:pt x="17780" y="120650"/>
                    <a:pt x="10160" y="107950"/>
                  </a:cubicBezTo>
                  <a:cubicBezTo>
                    <a:pt x="3810" y="95250"/>
                    <a:pt x="0" y="77470"/>
                    <a:pt x="2540" y="63500"/>
                  </a:cubicBezTo>
                  <a:cubicBezTo>
                    <a:pt x="5080" y="48260"/>
                    <a:pt x="11430" y="31750"/>
                    <a:pt x="24130" y="21590"/>
                  </a:cubicBezTo>
                  <a:cubicBezTo>
                    <a:pt x="38100" y="10160"/>
                    <a:pt x="69850" y="1270"/>
                    <a:pt x="88900" y="3810"/>
                  </a:cubicBezTo>
                  <a:cubicBezTo>
                    <a:pt x="104140" y="5080"/>
                    <a:pt x="119380" y="15240"/>
                    <a:pt x="128270" y="26670"/>
                  </a:cubicBezTo>
                  <a:cubicBezTo>
                    <a:pt x="138430" y="38100"/>
                    <a:pt x="146050" y="53340"/>
                    <a:pt x="146050" y="69850"/>
                  </a:cubicBezTo>
                  <a:cubicBezTo>
                    <a:pt x="146050" y="87630"/>
                    <a:pt x="133350" y="118110"/>
                    <a:pt x="118110" y="130810"/>
                  </a:cubicBezTo>
                  <a:cubicBezTo>
                    <a:pt x="102870" y="143510"/>
                    <a:pt x="69850" y="147320"/>
                    <a:pt x="52070" y="142240"/>
                  </a:cubicBezTo>
                  <a:cubicBezTo>
                    <a:pt x="36830" y="138430"/>
                    <a:pt x="22860" y="127000"/>
                    <a:pt x="15240" y="115570"/>
                  </a:cubicBezTo>
                  <a:cubicBezTo>
                    <a:pt x="6350" y="102870"/>
                    <a:pt x="0" y="86360"/>
                    <a:pt x="1270" y="71120"/>
                  </a:cubicBezTo>
                  <a:cubicBezTo>
                    <a:pt x="3810" y="52070"/>
                    <a:pt x="17780" y="24130"/>
                    <a:pt x="35560" y="12700"/>
                  </a:cubicBezTo>
                  <a:cubicBezTo>
                    <a:pt x="57150" y="0"/>
                    <a:pt x="95250" y="3810"/>
                    <a:pt x="124460" y="6350"/>
                  </a:cubicBezTo>
                  <a:cubicBezTo>
                    <a:pt x="158750" y="10160"/>
                    <a:pt x="189230" y="20320"/>
                    <a:pt x="227330" y="38100"/>
                  </a:cubicBezTo>
                  <a:cubicBezTo>
                    <a:pt x="284480" y="62230"/>
                    <a:pt x="368300" y="100330"/>
                    <a:pt x="430530" y="154940"/>
                  </a:cubicBezTo>
                  <a:cubicBezTo>
                    <a:pt x="505460" y="218440"/>
                    <a:pt x="598170" y="346710"/>
                    <a:pt x="631190" y="411480"/>
                  </a:cubicBezTo>
                  <a:cubicBezTo>
                    <a:pt x="647700" y="444500"/>
                    <a:pt x="640080" y="458470"/>
                    <a:pt x="654050" y="492760"/>
                  </a:cubicBezTo>
                  <a:cubicBezTo>
                    <a:pt x="680720" y="561340"/>
                    <a:pt x="791210" y="721360"/>
                    <a:pt x="803910" y="782320"/>
                  </a:cubicBezTo>
                  <a:cubicBezTo>
                    <a:pt x="808990" y="808990"/>
                    <a:pt x="806450" y="828040"/>
                    <a:pt x="798830" y="843280"/>
                  </a:cubicBezTo>
                  <a:cubicBezTo>
                    <a:pt x="791210" y="855980"/>
                    <a:pt x="775970" y="867410"/>
                    <a:pt x="762000" y="871220"/>
                  </a:cubicBezTo>
                  <a:cubicBezTo>
                    <a:pt x="748030" y="875030"/>
                    <a:pt x="728980" y="873760"/>
                    <a:pt x="715010" y="867410"/>
                  </a:cubicBezTo>
                  <a:cubicBezTo>
                    <a:pt x="702310" y="861060"/>
                    <a:pt x="683260" y="834390"/>
                    <a:pt x="683260" y="834390"/>
                  </a:cubicBezTo>
                </a:path>
              </a:pathLst>
            </a:custGeom>
            <a:solidFill>
              <a:srgbClr val="D1E6A2"/>
            </a:solidFill>
            <a:ln cap="sq">
              <a:noFill/>
              <a:prstDash val="solid"/>
              <a:miter/>
            </a:ln>
          </p:spPr>
        </p:sp>
      </p:grpSp>
      <p:grpSp>
        <p:nvGrpSpPr>
          <p:cNvPr name="Group 33" id="33"/>
          <p:cNvGrpSpPr/>
          <p:nvPr/>
        </p:nvGrpSpPr>
        <p:grpSpPr>
          <a:xfrm rot="0">
            <a:off x="17763532" y="4890698"/>
            <a:ext cx="171450" cy="166688"/>
            <a:chOff x="0" y="0"/>
            <a:chExt cx="228600" cy="222250"/>
          </a:xfrm>
        </p:grpSpPr>
        <p:sp>
          <p:nvSpPr>
            <p:cNvPr name="Freeform 34" id="34"/>
            <p:cNvSpPr/>
            <p:nvPr/>
          </p:nvSpPr>
          <p:spPr>
            <a:xfrm flipH="false" flipV="false" rot="0">
              <a:off x="50800" y="49530"/>
              <a:ext cx="124460" cy="128270"/>
            </a:xfrm>
            <a:custGeom>
              <a:avLst/>
              <a:gdLst/>
              <a:ahLst/>
              <a:cxnLst/>
              <a:rect r="r" b="b" t="t" l="l"/>
              <a:pathLst>
                <a:path h="128270" w="124460">
                  <a:moveTo>
                    <a:pt x="124460" y="44450"/>
                  </a:moveTo>
                  <a:cubicBezTo>
                    <a:pt x="121920" y="88900"/>
                    <a:pt x="105410" y="114300"/>
                    <a:pt x="90170" y="120650"/>
                  </a:cubicBezTo>
                  <a:cubicBezTo>
                    <a:pt x="73660" y="128270"/>
                    <a:pt x="44450" y="124460"/>
                    <a:pt x="30480" y="118110"/>
                  </a:cubicBezTo>
                  <a:cubicBezTo>
                    <a:pt x="20320" y="113030"/>
                    <a:pt x="13970" y="104140"/>
                    <a:pt x="8890" y="96520"/>
                  </a:cubicBezTo>
                  <a:cubicBezTo>
                    <a:pt x="3810" y="87630"/>
                    <a:pt x="0" y="78740"/>
                    <a:pt x="0" y="67310"/>
                  </a:cubicBezTo>
                  <a:cubicBezTo>
                    <a:pt x="1270" y="52070"/>
                    <a:pt x="13970" y="24130"/>
                    <a:pt x="24130" y="12700"/>
                  </a:cubicBezTo>
                  <a:cubicBezTo>
                    <a:pt x="31750" y="5080"/>
                    <a:pt x="41910" y="1270"/>
                    <a:pt x="52070" y="1270"/>
                  </a:cubicBezTo>
                  <a:cubicBezTo>
                    <a:pt x="67310" y="0"/>
                    <a:pt x="109220" y="19050"/>
                    <a:pt x="109220" y="19050"/>
                  </a:cubicBezTo>
                </a:path>
              </a:pathLst>
            </a:custGeom>
            <a:solidFill>
              <a:srgbClr val="D1E6A2"/>
            </a:solidFill>
            <a:ln cap="sq">
              <a:noFill/>
              <a:prstDash val="solid"/>
              <a:miter/>
            </a:ln>
          </p:spPr>
        </p:sp>
      </p:grpSp>
      <p:grpSp>
        <p:nvGrpSpPr>
          <p:cNvPr name="Group 35" id="35"/>
          <p:cNvGrpSpPr/>
          <p:nvPr/>
        </p:nvGrpSpPr>
        <p:grpSpPr>
          <a:xfrm rot="0">
            <a:off x="5899785" y="2798445"/>
            <a:ext cx="169545" cy="171450"/>
            <a:chOff x="0" y="0"/>
            <a:chExt cx="226060" cy="228600"/>
          </a:xfrm>
        </p:grpSpPr>
        <p:sp>
          <p:nvSpPr>
            <p:cNvPr name="Freeform 36" id="36"/>
            <p:cNvSpPr/>
            <p:nvPr/>
          </p:nvSpPr>
          <p:spPr>
            <a:xfrm flipH="false" flipV="false" rot="0">
              <a:off x="49530" y="49530"/>
              <a:ext cx="124460" cy="129540"/>
            </a:xfrm>
            <a:custGeom>
              <a:avLst/>
              <a:gdLst/>
              <a:ahLst/>
              <a:cxnLst/>
              <a:rect r="r" b="b" t="t" l="l"/>
              <a:pathLst>
                <a:path h="129540" w="124460">
                  <a:moveTo>
                    <a:pt x="124460" y="44450"/>
                  </a:moveTo>
                  <a:cubicBezTo>
                    <a:pt x="109220" y="111760"/>
                    <a:pt x="99060" y="118110"/>
                    <a:pt x="90170" y="121920"/>
                  </a:cubicBezTo>
                  <a:cubicBezTo>
                    <a:pt x="81280" y="125730"/>
                    <a:pt x="71120" y="129540"/>
                    <a:pt x="60960" y="127000"/>
                  </a:cubicBezTo>
                  <a:cubicBezTo>
                    <a:pt x="45720" y="124460"/>
                    <a:pt x="19050" y="109220"/>
                    <a:pt x="10160" y="96520"/>
                  </a:cubicBezTo>
                  <a:cubicBezTo>
                    <a:pt x="3810" y="87630"/>
                    <a:pt x="0" y="78740"/>
                    <a:pt x="1270" y="67310"/>
                  </a:cubicBezTo>
                  <a:cubicBezTo>
                    <a:pt x="2540" y="52070"/>
                    <a:pt x="13970" y="24130"/>
                    <a:pt x="25400" y="13970"/>
                  </a:cubicBezTo>
                  <a:cubicBezTo>
                    <a:pt x="33020" y="6350"/>
                    <a:pt x="41910" y="2540"/>
                    <a:pt x="53340" y="1270"/>
                  </a:cubicBezTo>
                  <a:cubicBezTo>
                    <a:pt x="68580" y="0"/>
                    <a:pt x="109220" y="19050"/>
                    <a:pt x="109220" y="19050"/>
                  </a:cubicBezTo>
                </a:path>
              </a:pathLst>
            </a:custGeom>
            <a:solidFill>
              <a:srgbClr val="EAF8CA"/>
            </a:solidFill>
            <a:ln cap="sq">
              <a:noFill/>
              <a:prstDash val="solid"/>
              <a:miter/>
            </a:ln>
          </p:spPr>
        </p:sp>
      </p:grpSp>
      <p:grpSp>
        <p:nvGrpSpPr>
          <p:cNvPr name="Group 37" id="37"/>
          <p:cNvGrpSpPr/>
          <p:nvPr/>
        </p:nvGrpSpPr>
        <p:grpSpPr>
          <a:xfrm rot="0">
            <a:off x="8545830" y="3074670"/>
            <a:ext cx="178117" cy="743902"/>
            <a:chOff x="0" y="0"/>
            <a:chExt cx="237490" cy="991870"/>
          </a:xfrm>
        </p:grpSpPr>
        <p:sp>
          <p:nvSpPr>
            <p:cNvPr name="Freeform 38" id="38"/>
            <p:cNvSpPr/>
            <p:nvPr/>
          </p:nvSpPr>
          <p:spPr>
            <a:xfrm flipH="false" flipV="false" rot="0">
              <a:off x="24130" y="48260"/>
              <a:ext cx="165100" cy="892810"/>
            </a:xfrm>
            <a:custGeom>
              <a:avLst/>
              <a:gdLst/>
              <a:ahLst/>
              <a:cxnLst/>
              <a:rect r="r" b="b" t="t" l="l"/>
              <a:pathLst>
                <a:path h="892810" w="165100">
                  <a:moveTo>
                    <a:pt x="160020" y="66040"/>
                  </a:moveTo>
                  <a:cubicBezTo>
                    <a:pt x="153670" y="866140"/>
                    <a:pt x="146050" y="872490"/>
                    <a:pt x="134620" y="880110"/>
                  </a:cubicBezTo>
                  <a:cubicBezTo>
                    <a:pt x="123190" y="887730"/>
                    <a:pt x="106680" y="892810"/>
                    <a:pt x="91440" y="891540"/>
                  </a:cubicBezTo>
                  <a:cubicBezTo>
                    <a:pt x="73660" y="889000"/>
                    <a:pt x="46990" y="872490"/>
                    <a:pt x="36830" y="858520"/>
                  </a:cubicBezTo>
                  <a:cubicBezTo>
                    <a:pt x="27940" y="845820"/>
                    <a:pt x="24130" y="829310"/>
                    <a:pt x="27940" y="815340"/>
                  </a:cubicBezTo>
                  <a:cubicBezTo>
                    <a:pt x="30480" y="797560"/>
                    <a:pt x="48260" y="772160"/>
                    <a:pt x="63500" y="762000"/>
                  </a:cubicBezTo>
                  <a:cubicBezTo>
                    <a:pt x="76200" y="754380"/>
                    <a:pt x="92710" y="753110"/>
                    <a:pt x="106680" y="755650"/>
                  </a:cubicBezTo>
                  <a:cubicBezTo>
                    <a:pt x="120650" y="756920"/>
                    <a:pt x="135890" y="764540"/>
                    <a:pt x="146050" y="775970"/>
                  </a:cubicBezTo>
                  <a:cubicBezTo>
                    <a:pt x="156210" y="789940"/>
                    <a:pt x="165100" y="820420"/>
                    <a:pt x="162560" y="838200"/>
                  </a:cubicBezTo>
                  <a:cubicBezTo>
                    <a:pt x="161290" y="852170"/>
                    <a:pt x="151130" y="866140"/>
                    <a:pt x="139700" y="875030"/>
                  </a:cubicBezTo>
                  <a:cubicBezTo>
                    <a:pt x="129540" y="883920"/>
                    <a:pt x="113030" y="890270"/>
                    <a:pt x="99060" y="891540"/>
                  </a:cubicBezTo>
                  <a:cubicBezTo>
                    <a:pt x="85090" y="892810"/>
                    <a:pt x="68580" y="889000"/>
                    <a:pt x="57150" y="880110"/>
                  </a:cubicBezTo>
                  <a:cubicBezTo>
                    <a:pt x="43180" y="868680"/>
                    <a:pt x="34290" y="854710"/>
                    <a:pt x="26670" y="822960"/>
                  </a:cubicBezTo>
                  <a:cubicBezTo>
                    <a:pt x="0" y="713740"/>
                    <a:pt x="5080" y="142240"/>
                    <a:pt x="33020" y="50800"/>
                  </a:cubicBezTo>
                  <a:cubicBezTo>
                    <a:pt x="40640" y="27940"/>
                    <a:pt x="46990" y="20320"/>
                    <a:pt x="59690" y="12700"/>
                  </a:cubicBezTo>
                  <a:cubicBezTo>
                    <a:pt x="71120" y="5080"/>
                    <a:pt x="88900" y="0"/>
                    <a:pt x="102870" y="2540"/>
                  </a:cubicBezTo>
                  <a:cubicBezTo>
                    <a:pt x="116840" y="3810"/>
                    <a:pt x="134620" y="12700"/>
                    <a:pt x="143510" y="22860"/>
                  </a:cubicBezTo>
                  <a:cubicBezTo>
                    <a:pt x="152400" y="34290"/>
                    <a:pt x="160020" y="66040"/>
                    <a:pt x="160020" y="66040"/>
                  </a:cubicBezTo>
                </a:path>
              </a:pathLst>
            </a:custGeom>
            <a:solidFill>
              <a:srgbClr val="EAF8CA"/>
            </a:solidFill>
            <a:ln cap="sq">
              <a:noFill/>
              <a:prstDash val="solid"/>
              <a:miter/>
            </a:ln>
          </p:spPr>
        </p:sp>
      </p:grpSp>
      <p:grpSp>
        <p:nvGrpSpPr>
          <p:cNvPr name="Group 39" id="39"/>
          <p:cNvGrpSpPr/>
          <p:nvPr/>
        </p:nvGrpSpPr>
        <p:grpSpPr>
          <a:xfrm rot="0">
            <a:off x="8564880" y="3817620"/>
            <a:ext cx="169545" cy="171450"/>
            <a:chOff x="0" y="0"/>
            <a:chExt cx="226060" cy="228600"/>
          </a:xfrm>
        </p:grpSpPr>
        <p:sp>
          <p:nvSpPr>
            <p:cNvPr name="Freeform 40" id="40"/>
            <p:cNvSpPr/>
            <p:nvPr/>
          </p:nvSpPr>
          <p:spPr>
            <a:xfrm flipH="false" flipV="false" rot="0">
              <a:off x="49530" y="50800"/>
              <a:ext cx="124460" cy="128270"/>
            </a:xfrm>
            <a:custGeom>
              <a:avLst/>
              <a:gdLst/>
              <a:ahLst/>
              <a:cxnLst/>
              <a:rect r="r" b="b" t="t" l="l"/>
              <a:pathLst>
                <a:path h="128270" w="124460">
                  <a:moveTo>
                    <a:pt x="124460" y="44450"/>
                  </a:moveTo>
                  <a:cubicBezTo>
                    <a:pt x="107950" y="111760"/>
                    <a:pt x="99060" y="116840"/>
                    <a:pt x="90170" y="120650"/>
                  </a:cubicBezTo>
                  <a:cubicBezTo>
                    <a:pt x="81280" y="124460"/>
                    <a:pt x="71120" y="128270"/>
                    <a:pt x="60960" y="125730"/>
                  </a:cubicBezTo>
                  <a:cubicBezTo>
                    <a:pt x="45720" y="123190"/>
                    <a:pt x="19050" y="107950"/>
                    <a:pt x="10160" y="95250"/>
                  </a:cubicBezTo>
                  <a:cubicBezTo>
                    <a:pt x="2540" y="86360"/>
                    <a:pt x="0" y="77470"/>
                    <a:pt x="1270" y="66040"/>
                  </a:cubicBezTo>
                  <a:cubicBezTo>
                    <a:pt x="1270" y="50800"/>
                    <a:pt x="13970" y="24130"/>
                    <a:pt x="25400" y="12700"/>
                  </a:cubicBezTo>
                  <a:cubicBezTo>
                    <a:pt x="33020" y="5080"/>
                    <a:pt x="41910" y="1270"/>
                    <a:pt x="53340" y="0"/>
                  </a:cubicBezTo>
                  <a:cubicBezTo>
                    <a:pt x="68580" y="0"/>
                    <a:pt x="109220" y="17780"/>
                    <a:pt x="109220" y="17780"/>
                  </a:cubicBezTo>
                </a:path>
              </a:pathLst>
            </a:custGeom>
            <a:solidFill>
              <a:srgbClr val="EAF8CA"/>
            </a:solidFill>
            <a:ln cap="sq">
              <a:noFill/>
              <a:prstDash val="solid"/>
              <a:miter/>
            </a:ln>
          </p:spPr>
        </p:sp>
      </p:grpSp>
      <p:grpSp>
        <p:nvGrpSpPr>
          <p:cNvPr name="Group 41" id="41"/>
          <p:cNvGrpSpPr/>
          <p:nvPr/>
        </p:nvGrpSpPr>
        <p:grpSpPr>
          <a:xfrm rot="0">
            <a:off x="6436042" y="7017068"/>
            <a:ext cx="182880" cy="1438275"/>
            <a:chOff x="0" y="0"/>
            <a:chExt cx="243840" cy="1917700"/>
          </a:xfrm>
        </p:grpSpPr>
        <p:sp>
          <p:nvSpPr>
            <p:cNvPr name="Freeform 42" id="42"/>
            <p:cNvSpPr/>
            <p:nvPr/>
          </p:nvSpPr>
          <p:spPr>
            <a:xfrm flipH="false" flipV="false" rot="0">
              <a:off x="7620" y="49530"/>
              <a:ext cx="186690" cy="1819910"/>
            </a:xfrm>
            <a:custGeom>
              <a:avLst/>
              <a:gdLst/>
              <a:ahLst/>
              <a:cxnLst/>
              <a:rect r="r" b="b" t="t" l="l"/>
              <a:pathLst>
                <a:path h="1819910" w="186690">
                  <a:moveTo>
                    <a:pt x="177800" y="64770"/>
                  </a:moveTo>
                  <a:cubicBezTo>
                    <a:pt x="176530" y="1780540"/>
                    <a:pt x="170180" y="1794510"/>
                    <a:pt x="153670" y="1804670"/>
                  </a:cubicBezTo>
                  <a:cubicBezTo>
                    <a:pt x="137160" y="1816100"/>
                    <a:pt x="105410" y="1819910"/>
                    <a:pt x="87630" y="1812290"/>
                  </a:cubicBezTo>
                  <a:cubicBezTo>
                    <a:pt x="68580" y="1804670"/>
                    <a:pt x="48260" y="1780540"/>
                    <a:pt x="44450" y="1761490"/>
                  </a:cubicBezTo>
                  <a:cubicBezTo>
                    <a:pt x="40640" y="1742440"/>
                    <a:pt x="48260" y="1711960"/>
                    <a:pt x="62230" y="1696720"/>
                  </a:cubicBezTo>
                  <a:cubicBezTo>
                    <a:pt x="74930" y="1682750"/>
                    <a:pt x="105410" y="1672590"/>
                    <a:pt x="124460" y="1676400"/>
                  </a:cubicBezTo>
                  <a:cubicBezTo>
                    <a:pt x="144780" y="1678940"/>
                    <a:pt x="170180" y="1697990"/>
                    <a:pt x="177800" y="1715770"/>
                  </a:cubicBezTo>
                  <a:cubicBezTo>
                    <a:pt x="186690" y="1733550"/>
                    <a:pt x="184150" y="1766570"/>
                    <a:pt x="173990" y="1783080"/>
                  </a:cubicBezTo>
                  <a:cubicBezTo>
                    <a:pt x="163830" y="1799590"/>
                    <a:pt x="135890" y="1814830"/>
                    <a:pt x="116840" y="1817370"/>
                  </a:cubicBezTo>
                  <a:cubicBezTo>
                    <a:pt x="102870" y="1818640"/>
                    <a:pt x="85090" y="1814830"/>
                    <a:pt x="73660" y="1804670"/>
                  </a:cubicBezTo>
                  <a:cubicBezTo>
                    <a:pt x="59690" y="1793240"/>
                    <a:pt x="50800" y="1780540"/>
                    <a:pt x="43180" y="1746250"/>
                  </a:cubicBezTo>
                  <a:cubicBezTo>
                    <a:pt x="0" y="1570990"/>
                    <a:pt x="21590" y="217170"/>
                    <a:pt x="49530" y="64770"/>
                  </a:cubicBezTo>
                  <a:cubicBezTo>
                    <a:pt x="54610" y="39370"/>
                    <a:pt x="57150" y="33020"/>
                    <a:pt x="66040" y="21590"/>
                  </a:cubicBezTo>
                  <a:cubicBezTo>
                    <a:pt x="74930" y="11430"/>
                    <a:pt x="91440" y="2540"/>
                    <a:pt x="105410" y="1270"/>
                  </a:cubicBezTo>
                  <a:cubicBezTo>
                    <a:pt x="123190" y="0"/>
                    <a:pt x="149860" y="10160"/>
                    <a:pt x="161290" y="21590"/>
                  </a:cubicBezTo>
                  <a:cubicBezTo>
                    <a:pt x="171450" y="33020"/>
                    <a:pt x="177800" y="64770"/>
                    <a:pt x="177800" y="64770"/>
                  </a:cubicBezTo>
                </a:path>
              </a:pathLst>
            </a:custGeom>
            <a:solidFill>
              <a:srgbClr val="EAF8CA"/>
            </a:solidFill>
            <a:ln cap="sq">
              <a:noFill/>
              <a:prstDash val="solid"/>
              <a:miter/>
            </a:ln>
          </p:spPr>
        </p:sp>
      </p:grpSp>
      <p:grpSp>
        <p:nvGrpSpPr>
          <p:cNvPr name="Group 43" id="43"/>
          <p:cNvGrpSpPr/>
          <p:nvPr/>
        </p:nvGrpSpPr>
        <p:grpSpPr>
          <a:xfrm rot="0">
            <a:off x="6420803" y="8499157"/>
            <a:ext cx="165735" cy="166688"/>
            <a:chOff x="0" y="0"/>
            <a:chExt cx="220980" cy="222250"/>
          </a:xfrm>
        </p:grpSpPr>
        <p:sp>
          <p:nvSpPr>
            <p:cNvPr name="Freeform 44" id="44"/>
            <p:cNvSpPr/>
            <p:nvPr/>
          </p:nvSpPr>
          <p:spPr>
            <a:xfrm flipH="false" flipV="false" rot="0">
              <a:off x="46990" y="49530"/>
              <a:ext cx="121920" cy="127000"/>
            </a:xfrm>
            <a:custGeom>
              <a:avLst/>
              <a:gdLst/>
              <a:ahLst/>
              <a:cxnLst/>
              <a:rect r="r" b="b" t="t" l="l"/>
              <a:pathLst>
                <a:path h="127000" w="121920">
                  <a:moveTo>
                    <a:pt x="121920" y="44450"/>
                  </a:moveTo>
                  <a:cubicBezTo>
                    <a:pt x="106680" y="113030"/>
                    <a:pt x="99060" y="118110"/>
                    <a:pt x="87630" y="121920"/>
                  </a:cubicBezTo>
                  <a:cubicBezTo>
                    <a:pt x="73660" y="127000"/>
                    <a:pt x="43180" y="124460"/>
                    <a:pt x="29210" y="118110"/>
                  </a:cubicBezTo>
                  <a:cubicBezTo>
                    <a:pt x="19050" y="114300"/>
                    <a:pt x="12700" y="106680"/>
                    <a:pt x="7620" y="96520"/>
                  </a:cubicBezTo>
                  <a:cubicBezTo>
                    <a:pt x="1270" y="82550"/>
                    <a:pt x="0" y="52070"/>
                    <a:pt x="3810" y="38100"/>
                  </a:cubicBezTo>
                  <a:cubicBezTo>
                    <a:pt x="7620" y="27940"/>
                    <a:pt x="15240" y="20320"/>
                    <a:pt x="22860" y="13970"/>
                  </a:cubicBezTo>
                  <a:cubicBezTo>
                    <a:pt x="30480" y="7620"/>
                    <a:pt x="39370" y="2540"/>
                    <a:pt x="50800" y="1270"/>
                  </a:cubicBezTo>
                  <a:cubicBezTo>
                    <a:pt x="66040" y="0"/>
                    <a:pt x="106680" y="19050"/>
                    <a:pt x="106680" y="19050"/>
                  </a:cubicBezTo>
                </a:path>
              </a:pathLst>
            </a:custGeom>
            <a:solidFill>
              <a:srgbClr val="EAF8CA"/>
            </a:solidFill>
            <a:ln cap="sq">
              <a:noFill/>
              <a:prstDash val="solid"/>
              <a:miter/>
            </a:ln>
          </p:spPr>
        </p:sp>
      </p:grpSp>
      <p:grpSp>
        <p:nvGrpSpPr>
          <p:cNvPr name="Group 45" id="45"/>
          <p:cNvGrpSpPr/>
          <p:nvPr/>
        </p:nvGrpSpPr>
        <p:grpSpPr>
          <a:xfrm rot="0">
            <a:off x="8856345" y="8954452"/>
            <a:ext cx="378142" cy="652462"/>
            <a:chOff x="0" y="0"/>
            <a:chExt cx="504190" cy="869950"/>
          </a:xfrm>
        </p:grpSpPr>
        <p:sp>
          <p:nvSpPr>
            <p:cNvPr name="Freeform 46" id="46"/>
            <p:cNvSpPr/>
            <p:nvPr/>
          </p:nvSpPr>
          <p:spPr>
            <a:xfrm flipH="false" flipV="false" rot="0">
              <a:off x="49530" y="49530"/>
              <a:ext cx="398780" cy="770890"/>
            </a:xfrm>
            <a:custGeom>
              <a:avLst/>
              <a:gdLst/>
              <a:ahLst/>
              <a:cxnLst/>
              <a:rect r="r" b="b" t="t" l="l"/>
              <a:pathLst>
                <a:path h="770890" w="398780">
                  <a:moveTo>
                    <a:pt x="398780" y="66040"/>
                  </a:moveTo>
                  <a:cubicBezTo>
                    <a:pt x="394970" y="584200"/>
                    <a:pt x="388620" y="604520"/>
                    <a:pt x="368300" y="632460"/>
                  </a:cubicBezTo>
                  <a:cubicBezTo>
                    <a:pt x="345440" y="665480"/>
                    <a:pt x="303530" y="698500"/>
                    <a:pt x="262890" y="720090"/>
                  </a:cubicBezTo>
                  <a:cubicBezTo>
                    <a:pt x="220980" y="744220"/>
                    <a:pt x="162560" y="764540"/>
                    <a:pt x="119380" y="768350"/>
                  </a:cubicBezTo>
                  <a:cubicBezTo>
                    <a:pt x="86360" y="770890"/>
                    <a:pt x="50800" y="770890"/>
                    <a:pt x="30480" y="755650"/>
                  </a:cubicBezTo>
                  <a:cubicBezTo>
                    <a:pt x="12700" y="742950"/>
                    <a:pt x="1270" y="713740"/>
                    <a:pt x="1270" y="694690"/>
                  </a:cubicBezTo>
                  <a:cubicBezTo>
                    <a:pt x="0" y="679450"/>
                    <a:pt x="7620" y="662940"/>
                    <a:pt x="16510" y="651510"/>
                  </a:cubicBezTo>
                  <a:cubicBezTo>
                    <a:pt x="26670" y="640080"/>
                    <a:pt x="40640" y="629920"/>
                    <a:pt x="55880" y="627380"/>
                  </a:cubicBezTo>
                  <a:cubicBezTo>
                    <a:pt x="74930" y="624840"/>
                    <a:pt x="106680" y="631190"/>
                    <a:pt x="121920" y="643890"/>
                  </a:cubicBezTo>
                  <a:cubicBezTo>
                    <a:pt x="137160" y="657860"/>
                    <a:pt x="147320" y="688340"/>
                    <a:pt x="144780" y="707390"/>
                  </a:cubicBezTo>
                  <a:cubicBezTo>
                    <a:pt x="142240" y="727710"/>
                    <a:pt x="120650" y="753110"/>
                    <a:pt x="105410" y="762000"/>
                  </a:cubicBezTo>
                  <a:cubicBezTo>
                    <a:pt x="91440" y="770890"/>
                    <a:pt x="73660" y="770890"/>
                    <a:pt x="58420" y="768350"/>
                  </a:cubicBezTo>
                  <a:cubicBezTo>
                    <a:pt x="44450" y="765810"/>
                    <a:pt x="29210" y="756920"/>
                    <a:pt x="19050" y="745490"/>
                  </a:cubicBezTo>
                  <a:cubicBezTo>
                    <a:pt x="8890" y="734060"/>
                    <a:pt x="2540" y="717550"/>
                    <a:pt x="1270" y="702310"/>
                  </a:cubicBezTo>
                  <a:cubicBezTo>
                    <a:pt x="0" y="688340"/>
                    <a:pt x="5080" y="670560"/>
                    <a:pt x="12700" y="657860"/>
                  </a:cubicBezTo>
                  <a:cubicBezTo>
                    <a:pt x="20320" y="646430"/>
                    <a:pt x="34290" y="635000"/>
                    <a:pt x="48260" y="629920"/>
                  </a:cubicBezTo>
                  <a:cubicBezTo>
                    <a:pt x="67310" y="623570"/>
                    <a:pt x="91440" y="633730"/>
                    <a:pt x="115570" y="629920"/>
                  </a:cubicBezTo>
                  <a:cubicBezTo>
                    <a:pt x="144780" y="624840"/>
                    <a:pt x="182880" y="614680"/>
                    <a:pt x="208280" y="596900"/>
                  </a:cubicBezTo>
                  <a:cubicBezTo>
                    <a:pt x="231140" y="581660"/>
                    <a:pt x="251460" y="567690"/>
                    <a:pt x="265430" y="532130"/>
                  </a:cubicBezTo>
                  <a:cubicBezTo>
                    <a:pt x="297180" y="448310"/>
                    <a:pt x="248920" y="119380"/>
                    <a:pt x="270510" y="50800"/>
                  </a:cubicBezTo>
                  <a:cubicBezTo>
                    <a:pt x="278130" y="29210"/>
                    <a:pt x="285750" y="20320"/>
                    <a:pt x="297180" y="12700"/>
                  </a:cubicBezTo>
                  <a:cubicBezTo>
                    <a:pt x="308610" y="3810"/>
                    <a:pt x="327660" y="0"/>
                    <a:pt x="341630" y="1270"/>
                  </a:cubicBezTo>
                  <a:cubicBezTo>
                    <a:pt x="355600" y="2540"/>
                    <a:pt x="373380" y="11430"/>
                    <a:pt x="382270" y="22860"/>
                  </a:cubicBezTo>
                  <a:cubicBezTo>
                    <a:pt x="392430" y="33020"/>
                    <a:pt x="398780" y="66040"/>
                    <a:pt x="398780" y="66040"/>
                  </a:cubicBezTo>
                </a:path>
              </a:pathLst>
            </a:custGeom>
            <a:solidFill>
              <a:srgbClr val="EAF8CA"/>
            </a:solidFill>
            <a:ln cap="sq">
              <a:noFill/>
              <a:prstDash val="solid"/>
              <a:miter/>
            </a:ln>
          </p:spPr>
        </p:sp>
      </p:grpSp>
      <p:grpSp>
        <p:nvGrpSpPr>
          <p:cNvPr name="Group 47" id="47"/>
          <p:cNvGrpSpPr/>
          <p:nvPr/>
        </p:nvGrpSpPr>
        <p:grpSpPr>
          <a:xfrm rot="0">
            <a:off x="9093518" y="8791575"/>
            <a:ext cx="165735" cy="166688"/>
            <a:chOff x="0" y="0"/>
            <a:chExt cx="220980" cy="222250"/>
          </a:xfrm>
        </p:grpSpPr>
        <p:sp>
          <p:nvSpPr>
            <p:cNvPr name="Freeform 48" id="48"/>
            <p:cNvSpPr/>
            <p:nvPr/>
          </p:nvSpPr>
          <p:spPr>
            <a:xfrm flipH="false" flipV="false" rot="0">
              <a:off x="45720" y="49530"/>
              <a:ext cx="123190" cy="125730"/>
            </a:xfrm>
            <a:custGeom>
              <a:avLst/>
              <a:gdLst/>
              <a:ahLst/>
              <a:cxnLst/>
              <a:rect r="r" b="b" t="t" l="l"/>
              <a:pathLst>
                <a:path h="125730" w="123190">
                  <a:moveTo>
                    <a:pt x="123190" y="44450"/>
                  </a:moveTo>
                  <a:cubicBezTo>
                    <a:pt x="106680" y="111760"/>
                    <a:pt x="99060" y="118110"/>
                    <a:pt x="88900" y="121920"/>
                  </a:cubicBezTo>
                  <a:cubicBezTo>
                    <a:pt x="73660" y="125730"/>
                    <a:pt x="44450" y="124460"/>
                    <a:pt x="30480" y="118110"/>
                  </a:cubicBezTo>
                  <a:cubicBezTo>
                    <a:pt x="20320" y="113030"/>
                    <a:pt x="12700" y="106680"/>
                    <a:pt x="8890" y="96520"/>
                  </a:cubicBezTo>
                  <a:cubicBezTo>
                    <a:pt x="2540" y="82550"/>
                    <a:pt x="0" y="52070"/>
                    <a:pt x="5080" y="36830"/>
                  </a:cubicBezTo>
                  <a:cubicBezTo>
                    <a:pt x="7620" y="26670"/>
                    <a:pt x="16510" y="19050"/>
                    <a:pt x="24130" y="13970"/>
                  </a:cubicBezTo>
                  <a:cubicBezTo>
                    <a:pt x="31750" y="7620"/>
                    <a:pt x="40640" y="1270"/>
                    <a:pt x="50800" y="1270"/>
                  </a:cubicBezTo>
                  <a:cubicBezTo>
                    <a:pt x="67310" y="0"/>
                    <a:pt x="107950" y="19050"/>
                    <a:pt x="107950" y="19050"/>
                  </a:cubicBezTo>
                </a:path>
              </a:pathLst>
            </a:custGeom>
            <a:solidFill>
              <a:srgbClr val="EAF8CA"/>
            </a:solidFill>
            <a:ln cap="sq">
              <a:noFill/>
              <a:prstDash val="solid"/>
              <a:miter/>
            </a:ln>
          </p:spPr>
        </p:sp>
      </p:grpSp>
      <p:grpSp>
        <p:nvGrpSpPr>
          <p:cNvPr name="Group 49" id="49"/>
          <p:cNvGrpSpPr/>
          <p:nvPr/>
        </p:nvGrpSpPr>
        <p:grpSpPr>
          <a:xfrm rot="0">
            <a:off x="13223557" y="7740968"/>
            <a:ext cx="181928" cy="1329690"/>
            <a:chOff x="0" y="0"/>
            <a:chExt cx="242570" cy="1772920"/>
          </a:xfrm>
        </p:grpSpPr>
        <p:sp>
          <p:nvSpPr>
            <p:cNvPr name="Freeform 50" id="50"/>
            <p:cNvSpPr/>
            <p:nvPr/>
          </p:nvSpPr>
          <p:spPr>
            <a:xfrm flipH="false" flipV="false" rot="0">
              <a:off x="10160" y="49530"/>
              <a:ext cx="182880" cy="1673860"/>
            </a:xfrm>
            <a:custGeom>
              <a:avLst/>
              <a:gdLst/>
              <a:ahLst/>
              <a:cxnLst/>
              <a:rect r="r" b="b" t="t" l="l"/>
              <a:pathLst>
                <a:path h="1673860" w="182880">
                  <a:moveTo>
                    <a:pt x="173990" y="63500"/>
                  </a:moveTo>
                  <a:cubicBezTo>
                    <a:pt x="172720" y="1635760"/>
                    <a:pt x="166370" y="1648460"/>
                    <a:pt x="149860" y="1659890"/>
                  </a:cubicBezTo>
                  <a:cubicBezTo>
                    <a:pt x="134620" y="1670050"/>
                    <a:pt x="102870" y="1673860"/>
                    <a:pt x="85090" y="1666240"/>
                  </a:cubicBezTo>
                  <a:cubicBezTo>
                    <a:pt x="67310" y="1659890"/>
                    <a:pt x="46990" y="1635760"/>
                    <a:pt x="41910" y="1616710"/>
                  </a:cubicBezTo>
                  <a:cubicBezTo>
                    <a:pt x="38100" y="1597660"/>
                    <a:pt x="46990" y="1567180"/>
                    <a:pt x="59690" y="1553210"/>
                  </a:cubicBezTo>
                  <a:cubicBezTo>
                    <a:pt x="73660" y="1539240"/>
                    <a:pt x="102870" y="1529080"/>
                    <a:pt x="121920" y="1531620"/>
                  </a:cubicBezTo>
                  <a:cubicBezTo>
                    <a:pt x="140970" y="1535430"/>
                    <a:pt x="166370" y="1554480"/>
                    <a:pt x="175260" y="1572260"/>
                  </a:cubicBezTo>
                  <a:cubicBezTo>
                    <a:pt x="182880" y="1590040"/>
                    <a:pt x="181610" y="1620520"/>
                    <a:pt x="171450" y="1638300"/>
                  </a:cubicBezTo>
                  <a:cubicBezTo>
                    <a:pt x="161290" y="1654810"/>
                    <a:pt x="133350" y="1668780"/>
                    <a:pt x="114300" y="1671320"/>
                  </a:cubicBezTo>
                  <a:cubicBezTo>
                    <a:pt x="100330" y="1673860"/>
                    <a:pt x="83820" y="1668780"/>
                    <a:pt x="71120" y="1659890"/>
                  </a:cubicBezTo>
                  <a:cubicBezTo>
                    <a:pt x="57150" y="1648460"/>
                    <a:pt x="49530" y="1635760"/>
                    <a:pt x="40640" y="1601470"/>
                  </a:cubicBezTo>
                  <a:cubicBezTo>
                    <a:pt x="0" y="1436370"/>
                    <a:pt x="20320" y="208280"/>
                    <a:pt x="46990" y="63500"/>
                  </a:cubicBezTo>
                  <a:cubicBezTo>
                    <a:pt x="52070" y="39370"/>
                    <a:pt x="54610" y="31750"/>
                    <a:pt x="63500" y="21590"/>
                  </a:cubicBezTo>
                  <a:cubicBezTo>
                    <a:pt x="72390" y="11430"/>
                    <a:pt x="88900" y="1270"/>
                    <a:pt x="102870" y="1270"/>
                  </a:cubicBezTo>
                  <a:cubicBezTo>
                    <a:pt x="120650" y="0"/>
                    <a:pt x="146050" y="10160"/>
                    <a:pt x="158750" y="21590"/>
                  </a:cubicBezTo>
                  <a:cubicBezTo>
                    <a:pt x="168910" y="31750"/>
                    <a:pt x="173990" y="63500"/>
                    <a:pt x="173990" y="63500"/>
                  </a:cubicBezTo>
                </a:path>
              </a:pathLst>
            </a:custGeom>
            <a:solidFill>
              <a:srgbClr val="EAF8CA"/>
            </a:solidFill>
            <a:ln cap="sq">
              <a:noFill/>
              <a:prstDash val="solid"/>
              <a:miter/>
            </a:ln>
          </p:spPr>
        </p:sp>
      </p:grpSp>
      <p:grpSp>
        <p:nvGrpSpPr>
          <p:cNvPr name="Group 51" id="51"/>
          <p:cNvGrpSpPr/>
          <p:nvPr/>
        </p:nvGrpSpPr>
        <p:grpSpPr>
          <a:xfrm rot="0">
            <a:off x="13201650" y="9100185"/>
            <a:ext cx="165735" cy="166688"/>
            <a:chOff x="0" y="0"/>
            <a:chExt cx="220980" cy="222250"/>
          </a:xfrm>
        </p:grpSpPr>
        <p:sp>
          <p:nvSpPr>
            <p:cNvPr name="Freeform 52" id="52"/>
            <p:cNvSpPr/>
            <p:nvPr/>
          </p:nvSpPr>
          <p:spPr>
            <a:xfrm flipH="false" flipV="false" rot="0">
              <a:off x="46990" y="49530"/>
              <a:ext cx="123190" cy="125730"/>
            </a:xfrm>
            <a:custGeom>
              <a:avLst/>
              <a:gdLst/>
              <a:ahLst/>
              <a:cxnLst/>
              <a:rect r="r" b="b" t="t" l="l"/>
              <a:pathLst>
                <a:path h="125730" w="123190">
                  <a:moveTo>
                    <a:pt x="123190" y="44450"/>
                  </a:moveTo>
                  <a:cubicBezTo>
                    <a:pt x="106680" y="113030"/>
                    <a:pt x="99060" y="118110"/>
                    <a:pt x="87630" y="121920"/>
                  </a:cubicBezTo>
                  <a:cubicBezTo>
                    <a:pt x="73660" y="125730"/>
                    <a:pt x="43180" y="124460"/>
                    <a:pt x="29210" y="118110"/>
                  </a:cubicBezTo>
                  <a:cubicBezTo>
                    <a:pt x="19050" y="113030"/>
                    <a:pt x="12700" y="106680"/>
                    <a:pt x="7620" y="96520"/>
                  </a:cubicBezTo>
                  <a:cubicBezTo>
                    <a:pt x="1270" y="82550"/>
                    <a:pt x="0" y="52070"/>
                    <a:pt x="3810" y="38100"/>
                  </a:cubicBezTo>
                  <a:cubicBezTo>
                    <a:pt x="7620" y="26670"/>
                    <a:pt x="15240" y="20320"/>
                    <a:pt x="22860" y="13970"/>
                  </a:cubicBezTo>
                  <a:cubicBezTo>
                    <a:pt x="30480" y="7620"/>
                    <a:pt x="39370" y="2540"/>
                    <a:pt x="50800" y="1270"/>
                  </a:cubicBezTo>
                  <a:cubicBezTo>
                    <a:pt x="66040" y="0"/>
                    <a:pt x="106680" y="19050"/>
                    <a:pt x="106680" y="19050"/>
                  </a:cubicBezTo>
                </a:path>
              </a:pathLst>
            </a:custGeom>
            <a:solidFill>
              <a:srgbClr val="EAF8CA"/>
            </a:solidFill>
            <a:ln cap="sq">
              <a:noFill/>
              <a:prstDash val="solid"/>
              <a:miter/>
            </a:ln>
          </p:spPr>
        </p:sp>
      </p:grpSp>
      <p:grpSp>
        <p:nvGrpSpPr>
          <p:cNvPr name="Group 53" id="53"/>
          <p:cNvGrpSpPr/>
          <p:nvPr/>
        </p:nvGrpSpPr>
        <p:grpSpPr>
          <a:xfrm rot="0">
            <a:off x="15351802" y="6488993"/>
            <a:ext cx="765810" cy="593407"/>
            <a:chOff x="0" y="0"/>
            <a:chExt cx="1021080" cy="791210"/>
          </a:xfrm>
        </p:grpSpPr>
        <p:sp>
          <p:nvSpPr>
            <p:cNvPr name="Freeform 54" id="54"/>
            <p:cNvSpPr/>
            <p:nvPr/>
          </p:nvSpPr>
          <p:spPr>
            <a:xfrm flipH="false" flipV="false" rot="0">
              <a:off x="49530" y="53340"/>
              <a:ext cx="932180" cy="688340"/>
            </a:xfrm>
            <a:custGeom>
              <a:avLst/>
              <a:gdLst/>
              <a:ahLst/>
              <a:cxnLst/>
              <a:rect r="r" b="b" t="t" l="l"/>
              <a:pathLst>
                <a:path h="688340" w="932180">
                  <a:moveTo>
                    <a:pt x="66040" y="0"/>
                  </a:moveTo>
                  <a:cubicBezTo>
                    <a:pt x="505460" y="0"/>
                    <a:pt x="521970" y="1270"/>
                    <a:pt x="558800" y="10160"/>
                  </a:cubicBezTo>
                  <a:cubicBezTo>
                    <a:pt x="605790" y="20320"/>
                    <a:pt x="679450" y="41910"/>
                    <a:pt x="721360" y="59690"/>
                  </a:cubicBezTo>
                  <a:cubicBezTo>
                    <a:pt x="749300" y="72390"/>
                    <a:pt x="764540" y="78740"/>
                    <a:pt x="787400" y="97790"/>
                  </a:cubicBezTo>
                  <a:cubicBezTo>
                    <a:pt x="817880" y="124460"/>
                    <a:pt x="859790" y="168910"/>
                    <a:pt x="880110" y="212090"/>
                  </a:cubicBezTo>
                  <a:cubicBezTo>
                    <a:pt x="899160" y="255270"/>
                    <a:pt x="900430" y="300990"/>
                    <a:pt x="906780" y="358140"/>
                  </a:cubicBezTo>
                  <a:cubicBezTo>
                    <a:pt x="915670" y="435610"/>
                    <a:pt x="932180" y="586740"/>
                    <a:pt x="918210" y="635000"/>
                  </a:cubicBezTo>
                  <a:cubicBezTo>
                    <a:pt x="911860" y="655320"/>
                    <a:pt x="902970" y="664210"/>
                    <a:pt x="891540" y="673100"/>
                  </a:cubicBezTo>
                  <a:cubicBezTo>
                    <a:pt x="878840" y="681990"/>
                    <a:pt x="862330" y="687070"/>
                    <a:pt x="847090" y="687070"/>
                  </a:cubicBezTo>
                  <a:cubicBezTo>
                    <a:pt x="833120" y="687070"/>
                    <a:pt x="815340" y="680720"/>
                    <a:pt x="803910" y="671830"/>
                  </a:cubicBezTo>
                  <a:cubicBezTo>
                    <a:pt x="792480" y="661670"/>
                    <a:pt x="782320" y="647700"/>
                    <a:pt x="779780" y="632460"/>
                  </a:cubicBezTo>
                  <a:cubicBezTo>
                    <a:pt x="775970" y="614680"/>
                    <a:pt x="782320" y="581660"/>
                    <a:pt x="795020" y="567690"/>
                  </a:cubicBezTo>
                  <a:cubicBezTo>
                    <a:pt x="807720" y="552450"/>
                    <a:pt x="839470" y="542290"/>
                    <a:pt x="858520" y="543560"/>
                  </a:cubicBezTo>
                  <a:cubicBezTo>
                    <a:pt x="873760" y="544830"/>
                    <a:pt x="889000" y="553720"/>
                    <a:pt x="899160" y="563880"/>
                  </a:cubicBezTo>
                  <a:cubicBezTo>
                    <a:pt x="909320" y="574040"/>
                    <a:pt x="919480" y="589280"/>
                    <a:pt x="919480" y="604520"/>
                  </a:cubicBezTo>
                  <a:cubicBezTo>
                    <a:pt x="920750" y="623570"/>
                    <a:pt x="910590" y="654050"/>
                    <a:pt x="896620" y="668020"/>
                  </a:cubicBezTo>
                  <a:cubicBezTo>
                    <a:pt x="886460" y="679450"/>
                    <a:pt x="869950" y="685800"/>
                    <a:pt x="854710" y="687070"/>
                  </a:cubicBezTo>
                  <a:cubicBezTo>
                    <a:pt x="840740" y="688340"/>
                    <a:pt x="822960" y="683260"/>
                    <a:pt x="810260" y="675640"/>
                  </a:cubicBezTo>
                  <a:cubicBezTo>
                    <a:pt x="798830" y="668020"/>
                    <a:pt x="788670" y="659130"/>
                    <a:pt x="781050" y="640080"/>
                  </a:cubicBezTo>
                  <a:cubicBezTo>
                    <a:pt x="763270" y="593090"/>
                    <a:pt x="770890" y="441960"/>
                    <a:pt x="762000" y="367030"/>
                  </a:cubicBezTo>
                  <a:cubicBezTo>
                    <a:pt x="754380" y="313690"/>
                    <a:pt x="756920" y="262890"/>
                    <a:pt x="736600" y="231140"/>
                  </a:cubicBezTo>
                  <a:cubicBezTo>
                    <a:pt x="720090" y="208280"/>
                    <a:pt x="695960" y="199390"/>
                    <a:pt x="668020" y="185420"/>
                  </a:cubicBezTo>
                  <a:cubicBezTo>
                    <a:pt x="632460" y="168910"/>
                    <a:pt x="594360" y="154940"/>
                    <a:pt x="534670" y="144780"/>
                  </a:cubicBezTo>
                  <a:cubicBezTo>
                    <a:pt x="424180" y="127000"/>
                    <a:pt x="120650" y="152400"/>
                    <a:pt x="50800" y="129540"/>
                  </a:cubicBezTo>
                  <a:cubicBezTo>
                    <a:pt x="29210" y="121920"/>
                    <a:pt x="20320" y="114300"/>
                    <a:pt x="12700" y="102870"/>
                  </a:cubicBezTo>
                  <a:cubicBezTo>
                    <a:pt x="5080" y="91440"/>
                    <a:pt x="0" y="72390"/>
                    <a:pt x="1270" y="58420"/>
                  </a:cubicBezTo>
                  <a:cubicBezTo>
                    <a:pt x="3810" y="43180"/>
                    <a:pt x="12700" y="26670"/>
                    <a:pt x="22860" y="16510"/>
                  </a:cubicBezTo>
                  <a:cubicBezTo>
                    <a:pt x="34290" y="7620"/>
                    <a:pt x="66040" y="0"/>
                    <a:pt x="66040" y="0"/>
                  </a:cubicBezTo>
                </a:path>
              </a:pathLst>
            </a:custGeom>
            <a:solidFill>
              <a:srgbClr val="EAF8CA"/>
            </a:solidFill>
            <a:ln cap="sq">
              <a:noFill/>
              <a:prstDash val="solid"/>
              <a:miter/>
            </a:ln>
          </p:spPr>
        </p:sp>
      </p:grpSp>
      <p:grpSp>
        <p:nvGrpSpPr>
          <p:cNvPr name="Group 55" id="55"/>
          <p:cNvGrpSpPr/>
          <p:nvPr/>
        </p:nvGrpSpPr>
        <p:grpSpPr>
          <a:xfrm rot="0">
            <a:off x="15944257" y="7080496"/>
            <a:ext cx="165735" cy="166688"/>
            <a:chOff x="0" y="0"/>
            <a:chExt cx="220980" cy="222250"/>
          </a:xfrm>
        </p:grpSpPr>
        <p:sp>
          <p:nvSpPr>
            <p:cNvPr name="Freeform 56" id="56"/>
            <p:cNvSpPr/>
            <p:nvPr/>
          </p:nvSpPr>
          <p:spPr>
            <a:xfrm flipH="false" flipV="false" rot="0">
              <a:off x="45720" y="49530"/>
              <a:ext cx="123190" cy="125730"/>
            </a:xfrm>
            <a:custGeom>
              <a:avLst/>
              <a:gdLst/>
              <a:ahLst/>
              <a:cxnLst/>
              <a:rect r="r" b="b" t="t" l="l"/>
              <a:pathLst>
                <a:path h="125730" w="123190">
                  <a:moveTo>
                    <a:pt x="123190" y="44450"/>
                  </a:moveTo>
                  <a:cubicBezTo>
                    <a:pt x="106680" y="111760"/>
                    <a:pt x="99060" y="118110"/>
                    <a:pt x="88900" y="121920"/>
                  </a:cubicBezTo>
                  <a:cubicBezTo>
                    <a:pt x="73660" y="125730"/>
                    <a:pt x="44450" y="124460"/>
                    <a:pt x="30480" y="118110"/>
                  </a:cubicBezTo>
                  <a:cubicBezTo>
                    <a:pt x="20320" y="113030"/>
                    <a:pt x="12700" y="106680"/>
                    <a:pt x="8890" y="96520"/>
                  </a:cubicBezTo>
                  <a:cubicBezTo>
                    <a:pt x="2540" y="82550"/>
                    <a:pt x="0" y="52070"/>
                    <a:pt x="5080" y="36830"/>
                  </a:cubicBezTo>
                  <a:cubicBezTo>
                    <a:pt x="7620" y="26670"/>
                    <a:pt x="15240" y="19050"/>
                    <a:pt x="24130" y="13970"/>
                  </a:cubicBezTo>
                  <a:cubicBezTo>
                    <a:pt x="31750" y="7620"/>
                    <a:pt x="40640" y="1270"/>
                    <a:pt x="50800" y="1270"/>
                  </a:cubicBezTo>
                  <a:cubicBezTo>
                    <a:pt x="66040" y="0"/>
                    <a:pt x="107950" y="19050"/>
                    <a:pt x="107950" y="19050"/>
                  </a:cubicBezTo>
                </a:path>
              </a:pathLst>
            </a:custGeom>
            <a:solidFill>
              <a:srgbClr val="EAF8CA"/>
            </a:solidFill>
            <a:ln cap="sq">
              <a:noFill/>
              <a:prstDash val="solid"/>
              <a:miter/>
            </a:ln>
          </p:spPr>
        </p:sp>
      </p:grpSp>
      <p:sp>
        <p:nvSpPr>
          <p:cNvPr name="Freeform 57" id="57"/>
          <p:cNvSpPr/>
          <p:nvPr/>
        </p:nvSpPr>
        <p:spPr>
          <a:xfrm flipH="false" flipV="false" rot="0">
            <a:off x="13926870" y="6949961"/>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8" id="58"/>
          <p:cNvSpPr/>
          <p:nvPr/>
        </p:nvSpPr>
        <p:spPr>
          <a:xfrm flipH="false" flipV="false" rot="0">
            <a:off x="-847436" y="9100185"/>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9" id="59"/>
          <p:cNvGrpSpPr/>
          <p:nvPr/>
        </p:nvGrpSpPr>
        <p:grpSpPr>
          <a:xfrm rot="0">
            <a:off x="796359" y="301964"/>
            <a:ext cx="12262416" cy="905762"/>
            <a:chOff x="0" y="0"/>
            <a:chExt cx="3229607" cy="238555"/>
          </a:xfrm>
        </p:grpSpPr>
        <p:sp>
          <p:nvSpPr>
            <p:cNvPr name="Freeform 60" id="60"/>
            <p:cNvSpPr/>
            <p:nvPr/>
          </p:nvSpPr>
          <p:spPr>
            <a:xfrm flipH="false" flipV="false" rot="0">
              <a:off x="0" y="0"/>
              <a:ext cx="3229608" cy="238555"/>
            </a:xfrm>
            <a:custGeom>
              <a:avLst/>
              <a:gdLst/>
              <a:ahLst/>
              <a:cxnLst/>
              <a:rect r="r" b="b" t="t" l="l"/>
              <a:pathLst>
                <a:path h="238555" w="3229608">
                  <a:moveTo>
                    <a:pt x="17678" y="0"/>
                  </a:moveTo>
                  <a:lnTo>
                    <a:pt x="3211930" y="0"/>
                  </a:lnTo>
                  <a:cubicBezTo>
                    <a:pt x="3216618" y="0"/>
                    <a:pt x="3221115" y="1862"/>
                    <a:pt x="3224430" y="5178"/>
                  </a:cubicBezTo>
                  <a:cubicBezTo>
                    <a:pt x="3227745" y="8493"/>
                    <a:pt x="3229608" y="12989"/>
                    <a:pt x="3229608" y="17678"/>
                  </a:cubicBezTo>
                  <a:lnTo>
                    <a:pt x="3229608" y="220877"/>
                  </a:lnTo>
                  <a:cubicBezTo>
                    <a:pt x="3229608" y="225565"/>
                    <a:pt x="3227745" y="230062"/>
                    <a:pt x="3224430" y="233377"/>
                  </a:cubicBezTo>
                  <a:cubicBezTo>
                    <a:pt x="3221115" y="236692"/>
                    <a:pt x="3216618" y="238555"/>
                    <a:pt x="3211930" y="238555"/>
                  </a:cubicBezTo>
                  <a:lnTo>
                    <a:pt x="17678" y="238555"/>
                  </a:lnTo>
                  <a:cubicBezTo>
                    <a:pt x="12989" y="238555"/>
                    <a:pt x="8493" y="236692"/>
                    <a:pt x="5178" y="233377"/>
                  </a:cubicBezTo>
                  <a:cubicBezTo>
                    <a:pt x="1862" y="230062"/>
                    <a:pt x="0" y="225565"/>
                    <a:pt x="0" y="220877"/>
                  </a:cubicBezTo>
                  <a:lnTo>
                    <a:pt x="0" y="17678"/>
                  </a:lnTo>
                  <a:cubicBezTo>
                    <a:pt x="0" y="12989"/>
                    <a:pt x="1862" y="8493"/>
                    <a:pt x="5178" y="5178"/>
                  </a:cubicBezTo>
                  <a:cubicBezTo>
                    <a:pt x="8493" y="1862"/>
                    <a:pt x="12989" y="0"/>
                    <a:pt x="17678" y="0"/>
                  </a:cubicBezTo>
                  <a:close/>
                </a:path>
              </a:pathLst>
            </a:custGeom>
            <a:solidFill>
              <a:srgbClr val="EAF8CA"/>
            </a:solidFill>
          </p:spPr>
        </p:sp>
        <p:sp>
          <p:nvSpPr>
            <p:cNvPr name="TextBox 61" id="61"/>
            <p:cNvSpPr txBox="true"/>
            <p:nvPr/>
          </p:nvSpPr>
          <p:spPr>
            <a:xfrm>
              <a:off x="0" y="-38100"/>
              <a:ext cx="3229607" cy="276655"/>
            </a:xfrm>
            <a:prstGeom prst="rect">
              <a:avLst/>
            </a:prstGeom>
          </p:spPr>
          <p:txBody>
            <a:bodyPr anchor="ctr" rtlCol="false" tIns="50800" lIns="50800" bIns="50800" rIns="50800"/>
            <a:lstStyle/>
            <a:p>
              <a:pPr algn="ctr">
                <a:lnSpc>
                  <a:spcPts val="3499"/>
                </a:lnSpc>
              </a:pPr>
            </a:p>
          </p:txBody>
        </p:sp>
      </p:grpSp>
      <p:sp>
        <p:nvSpPr>
          <p:cNvPr name="Freeform 62" id="62"/>
          <p:cNvSpPr/>
          <p:nvPr/>
        </p:nvSpPr>
        <p:spPr>
          <a:xfrm flipH="false" flipV="false" rot="0">
            <a:off x="2284029" y="2519671"/>
            <a:ext cx="9287075" cy="6784176"/>
          </a:xfrm>
          <a:custGeom>
            <a:avLst/>
            <a:gdLst/>
            <a:ahLst/>
            <a:cxnLst/>
            <a:rect r="r" b="b" t="t" l="l"/>
            <a:pathLst>
              <a:path h="6784176" w="9287075">
                <a:moveTo>
                  <a:pt x="0" y="0"/>
                </a:moveTo>
                <a:lnTo>
                  <a:pt x="9287076" y="0"/>
                </a:lnTo>
                <a:lnTo>
                  <a:pt x="9287076" y="6784176"/>
                </a:lnTo>
                <a:lnTo>
                  <a:pt x="0" y="6784176"/>
                </a:lnTo>
                <a:lnTo>
                  <a:pt x="0" y="0"/>
                </a:lnTo>
                <a:close/>
              </a:path>
            </a:pathLst>
          </a:custGeom>
          <a:blipFill>
            <a:blip r:embed="rId7"/>
            <a:stretch>
              <a:fillRect l="0" t="0" r="0" b="0"/>
            </a:stretch>
          </a:blipFill>
        </p:spPr>
      </p:sp>
      <p:sp>
        <p:nvSpPr>
          <p:cNvPr name="Freeform 63" id="63"/>
          <p:cNvSpPr/>
          <p:nvPr/>
        </p:nvSpPr>
        <p:spPr>
          <a:xfrm flipH="false" flipV="false" rot="0">
            <a:off x="3440971" y="7608530"/>
            <a:ext cx="888108" cy="264874"/>
          </a:xfrm>
          <a:custGeom>
            <a:avLst/>
            <a:gdLst/>
            <a:ahLst/>
            <a:cxnLst/>
            <a:rect r="r" b="b" t="t" l="l"/>
            <a:pathLst>
              <a:path h="264874" w="888108">
                <a:moveTo>
                  <a:pt x="0" y="0"/>
                </a:moveTo>
                <a:lnTo>
                  <a:pt x="888108" y="0"/>
                </a:lnTo>
                <a:lnTo>
                  <a:pt x="888108" y="264875"/>
                </a:lnTo>
                <a:lnTo>
                  <a:pt x="0" y="264875"/>
                </a:lnTo>
                <a:lnTo>
                  <a:pt x="0" y="0"/>
                </a:lnTo>
                <a:close/>
              </a:path>
            </a:pathLst>
          </a:custGeom>
          <a:blipFill>
            <a:blip r:embed="rId8"/>
            <a:stretch>
              <a:fillRect l="0" t="0" r="0" b="0"/>
            </a:stretch>
          </a:blipFill>
        </p:spPr>
      </p:sp>
      <p:sp>
        <p:nvSpPr>
          <p:cNvPr name="Freeform 64" id="64"/>
          <p:cNvSpPr/>
          <p:nvPr/>
        </p:nvSpPr>
        <p:spPr>
          <a:xfrm flipH="false" flipV="false" rot="0">
            <a:off x="4666774" y="7644805"/>
            <a:ext cx="714375" cy="228600"/>
          </a:xfrm>
          <a:custGeom>
            <a:avLst/>
            <a:gdLst/>
            <a:ahLst/>
            <a:cxnLst/>
            <a:rect r="r" b="b" t="t" l="l"/>
            <a:pathLst>
              <a:path h="228600" w="714375">
                <a:moveTo>
                  <a:pt x="0" y="0"/>
                </a:moveTo>
                <a:lnTo>
                  <a:pt x="714375" y="0"/>
                </a:lnTo>
                <a:lnTo>
                  <a:pt x="714375" y="228600"/>
                </a:lnTo>
                <a:lnTo>
                  <a:pt x="0" y="228600"/>
                </a:lnTo>
                <a:lnTo>
                  <a:pt x="0" y="0"/>
                </a:lnTo>
                <a:close/>
              </a:path>
            </a:pathLst>
          </a:custGeom>
          <a:blipFill>
            <a:blip r:embed="rId9"/>
            <a:stretch>
              <a:fillRect l="0" t="0" r="0" b="0"/>
            </a:stretch>
          </a:blipFill>
        </p:spPr>
      </p:sp>
      <p:sp>
        <p:nvSpPr>
          <p:cNvPr name="Freeform 65" id="65"/>
          <p:cNvSpPr/>
          <p:nvPr/>
        </p:nvSpPr>
        <p:spPr>
          <a:xfrm flipH="false" flipV="false" rot="0">
            <a:off x="6249447" y="7620178"/>
            <a:ext cx="738950" cy="241580"/>
          </a:xfrm>
          <a:custGeom>
            <a:avLst/>
            <a:gdLst/>
            <a:ahLst/>
            <a:cxnLst/>
            <a:rect r="r" b="b" t="t" l="l"/>
            <a:pathLst>
              <a:path h="241580" w="738950">
                <a:moveTo>
                  <a:pt x="0" y="0"/>
                </a:moveTo>
                <a:lnTo>
                  <a:pt x="738951" y="0"/>
                </a:lnTo>
                <a:lnTo>
                  <a:pt x="738951" y="241579"/>
                </a:lnTo>
                <a:lnTo>
                  <a:pt x="0" y="241579"/>
                </a:lnTo>
                <a:lnTo>
                  <a:pt x="0" y="0"/>
                </a:lnTo>
                <a:close/>
              </a:path>
            </a:pathLst>
          </a:custGeom>
          <a:blipFill>
            <a:blip r:embed="rId10"/>
            <a:stretch>
              <a:fillRect l="0" t="0" r="0" b="0"/>
            </a:stretch>
          </a:blipFill>
        </p:spPr>
      </p:sp>
      <p:sp>
        <p:nvSpPr>
          <p:cNvPr name="Freeform 66" id="66"/>
          <p:cNvSpPr/>
          <p:nvPr/>
        </p:nvSpPr>
        <p:spPr>
          <a:xfrm flipH="false" flipV="false" rot="0">
            <a:off x="7451103" y="7643494"/>
            <a:ext cx="727545" cy="218264"/>
          </a:xfrm>
          <a:custGeom>
            <a:avLst/>
            <a:gdLst/>
            <a:ahLst/>
            <a:cxnLst/>
            <a:rect r="r" b="b" t="t" l="l"/>
            <a:pathLst>
              <a:path h="218264" w="727545">
                <a:moveTo>
                  <a:pt x="0" y="0"/>
                </a:moveTo>
                <a:lnTo>
                  <a:pt x="727545" y="0"/>
                </a:lnTo>
                <a:lnTo>
                  <a:pt x="727545" y="218263"/>
                </a:lnTo>
                <a:lnTo>
                  <a:pt x="0" y="218263"/>
                </a:lnTo>
                <a:lnTo>
                  <a:pt x="0" y="0"/>
                </a:lnTo>
                <a:close/>
              </a:path>
            </a:pathLst>
          </a:custGeom>
          <a:blipFill>
            <a:blip r:embed="rId11"/>
            <a:stretch>
              <a:fillRect l="0" t="0" r="0" b="0"/>
            </a:stretch>
          </a:blipFill>
        </p:spPr>
      </p:sp>
      <p:sp>
        <p:nvSpPr>
          <p:cNvPr name="Freeform 67" id="67"/>
          <p:cNvSpPr/>
          <p:nvPr/>
        </p:nvSpPr>
        <p:spPr>
          <a:xfrm flipH="false" flipV="false" rot="0">
            <a:off x="9045416" y="7608530"/>
            <a:ext cx="801608" cy="267203"/>
          </a:xfrm>
          <a:custGeom>
            <a:avLst/>
            <a:gdLst/>
            <a:ahLst/>
            <a:cxnLst/>
            <a:rect r="r" b="b" t="t" l="l"/>
            <a:pathLst>
              <a:path h="267203" w="801608">
                <a:moveTo>
                  <a:pt x="0" y="0"/>
                </a:moveTo>
                <a:lnTo>
                  <a:pt x="801609" y="0"/>
                </a:lnTo>
                <a:lnTo>
                  <a:pt x="801609" y="267203"/>
                </a:lnTo>
                <a:lnTo>
                  <a:pt x="0" y="267203"/>
                </a:lnTo>
                <a:lnTo>
                  <a:pt x="0" y="0"/>
                </a:lnTo>
                <a:close/>
              </a:path>
            </a:pathLst>
          </a:custGeom>
          <a:blipFill>
            <a:blip r:embed="rId12"/>
            <a:stretch>
              <a:fillRect l="0" t="0" r="0" b="0"/>
            </a:stretch>
          </a:blipFill>
        </p:spPr>
      </p:sp>
      <p:sp>
        <p:nvSpPr>
          <p:cNvPr name="Freeform 68" id="68"/>
          <p:cNvSpPr/>
          <p:nvPr/>
        </p:nvSpPr>
        <p:spPr>
          <a:xfrm flipH="false" flipV="false" rot="0">
            <a:off x="10217505" y="7643494"/>
            <a:ext cx="690166" cy="243588"/>
          </a:xfrm>
          <a:custGeom>
            <a:avLst/>
            <a:gdLst/>
            <a:ahLst/>
            <a:cxnLst/>
            <a:rect r="r" b="b" t="t" l="l"/>
            <a:pathLst>
              <a:path h="243588" w="690166">
                <a:moveTo>
                  <a:pt x="0" y="0"/>
                </a:moveTo>
                <a:lnTo>
                  <a:pt x="690165" y="0"/>
                </a:lnTo>
                <a:lnTo>
                  <a:pt x="690165" y="243588"/>
                </a:lnTo>
                <a:lnTo>
                  <a:pt x="0" y="243588"/>
                </a:lnTo>
                <a:lnTo>
                  <a:pt x="0" y="0"/>
                </a:lnTo>
                <a:close/>
              </a:path>
            </a:pathLst>
          </a:custGeom>
          <a:blipFill>
            <a:blip r:embed="rId13"/>
            <a:stretch>
              <a:fillRect l="0" t="0" r="0" b="0"/>
            </a:stretch>
          </a:blipFill>
        </p:spPr>
      </p:sp>
      <p:sp>
        <p:nvSpPr>
          <p:cNvPr name="TextBox 69" id="69"/>
          <p:cNvSpPr txBox="true"/>
          <p:nvPr/>
        </p:nvSpPr>
        <p:spPr>
          <a:xfrm rot="0">
            <a:off x="3745329" y="317198"/>
            <a:ext cx="6364475" cy="1695331"/>
          </a:xfrm>
          <a:prstGeom prst="rect">
            <a:avLst/>
          </a:prstGeom>
        </p:spPr>
        <p:txBody>
          <a:bodyPr anchor="t" rtlCol="false" tIns="0" lIns="0" bIns="0" rIns="0">
            <a:spAutoFit/>
          </a:bodyPr>
          <a:lstStyle/>
          <a:p>
            <a:pPr algn="l">
              <a:lnSpc>
                <a:spcPts val="6831"/>
              </a:lnSpc>
            </a:pPr>
            <a:r>
              <a:rPr lang="en-US" sz="4879" b="true">
                <a:solidFill>
                  <a:srgbClr val="175C71"/>
                </a:solidFill>
                <a:latin typeface="TT Fors Bold"/>
                <a:ea typeface="TT Fors Bold"/>
                <a:cs typeface="TT Fors Bold"/>
                <a:sym typeface="TT Fors Bold"/>
              </a:rPr>
              <a:t>cosine only  result</a:t>
            </a:r>
          </a:p>
          <a:p>
            <a:pPr algn="ctr">
              <a:lnSpc>
                <a:spcPts val="6831"/>
              </a:lnSpc>
            </a:pPr>
          </a:p>
        </p:txBody>
      </p:sp>
      <p:sp>
        <p:nvSpPr>
          <p:cNvPr name="TextBox 70" id="70"/>
          <p:cNvSpPr txBox="true"/>
          <p:nvPr/>
        </p:nvSpPr>
        <p:spPr>
          <a:xfrm rot="0">
            <a:off x="1028700" y="1586340"/>
            <a:ext cx="9188805" cy="828556"/>
          </a:xfrm>
          <a:prstGeom prst="rect">
            <a:avLst/>
          </a:prstGeom>
        </p:spPr>
        <p:txBody>
          <a:bodyPr anchor="t" rtlCol="false" tIns="0" lIns="0" bIns="0" rIns="0">
            <a:spAutoFit/>
          </a:bodyPr>
          <a:lstStyle/>
          <a:p>
            <a:pPr algn="l" marL="1053521" indent="-526761" lvl="1">
              <a:lnSpc>
                <a:spcPts val="6831"/>
              </a:lnSpc>
              <a:buFont typeface="Arial"/>
              <a:buChar char="•"/>
            </a:pPr>
            <a:r>
              <a:rPr lang="en-US" b="true" sz="4879">
                <a:solidFill>
                  <a:srgbClr val="175C71"/>
                </a:solidFill>
                <a:latin typeface="TT Fors Bold"/>
                <a:ea typeface="TT Fors Bold"/>
                <a:cs typeface="TT Fors Bold"/>
                <a:sym typeface="TT Fors Bold"/>
              </a:rPr>
              <a:t>Accuracy</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798254" y="4069272"/>
            <a:ext cx="4159423" cy="1662053"/>
            <a:chOff x="0" y="0"/>
            <a:chExt cx="1095486" cy="437742"/>
          </a:xfrm>
        </p:grpSpPr>
        <p:sp>
          <p:nvSpPr>
            <p:cNvPr name="Freeform 3" id="3"/>
            <p:cNvSpPr/>
            <p:nvPr/>
          </p:nvSpPr>
          <p:spPr>
            <a:xfrm flipH="false" flipV="false" rot="0">
              <a:off x="0" y="0"/>
              <a:ext cx="1095486" cy="437742"/>
            </a:xfrm>
            <a:custGeom>
              <a:avLst/>
              <a:gdLst/>
              <a:ahLst/>
              <a:cxnLst/>
              <a:rect r="r" b="b" t="t" l="l"/>
              <a:pathLst>
                <a:path h="437742" w="1095486">
                  <a:moveTo>
                    <a:pt x="186130" y="0"/>
                  </a:moveTo>
                  <a:lnTo>
                    <a:pt x="909356" y="0"/>
                  </a:lnTo>
                  <a:cubicBezTo>
                    <a:pt x="958721" y="0"/>
                    <a:pt x="1006064" y="19610"/>
                    <a:pt x="1040970" y="54516"/>
                  </a:cubicBezTo>
                  <a:cubicBezTo>
                    <a:pt x="1075876" y="89422"/>
                    <a:pt x="1095486" y="136765"/>
                    <a:pt x="1095486" y="186130"/>
                  </a:cubicBezTo>
                  <a:lnTo>
                    <a:pt x="1095486" y="251613"/>
                  </a:lnTo>
                  <a:cubicBezTo>
                    <a:pt x="1095486" y="300977"/>
                    <a:pt x="1075876" y="348320"/>
                    <a:pt x="1040970" y="383226"/>
                  </a:cubicBezTo>
                  <a:cubicBezTo>
                    <a:pt x="1006064" y="418132"/>
                    <a:pt x="958721" y="437742"/>
                    <a:pt x="909356" y="437742"/>
                  </a:cubicBezTo>
                  <a:lnTo>
                    <a:pt x="186130" y="437742"/>
                  </a:lnTo>
                  <a:cubicBezTo>
                    <a:pt x="136765" y="437742"/>
                    <a:pt x="89422" y="418132"/>
                    <a:pt x="54516" y="383226"/>
                  </a:cubicBezTo>
                  <a:cubicBezTo>
                    <a:pt x="19610" y="348320"/>
                    <a:pt x="0" y="300977"/>
                    <a:pt x="0" y="251613"/>
                  </a:cubicBezTo>
                  <a:lnTo>
                    <a:pt x="0" y="186130"/>
                  </a:lnTo>
                  <a:cubicBezTo>
                    <a:pt x="0" y="136765"/>
                    <a:pt x="19610" y="89422"/>
                    <a:pt x="54516" y="54516"/>
                  </a:cubicBezTo>
                  <a:cubicBezTo>
                    <a:pt x="89422" y="19610"/>
                    <a:pt x="136765" y="0"/>
                    <a:pt x="186130" y="0"/>
                  </a:cubicBezTo>
                  <a:close/>
                </a:path>
              </a:pathLst>
            </a:custGeom>
            <a:solidFill>
              <a:srgbClr val="EAF8CA"/>
            </a:solidFill>
          </p:spPr>
        </p:sp>
        <p:sp>
          <p:nvSpPr>
            <p:cNvPr name="TextBox 4" id="4"/>
            <p:cNvSpPr txBox="true"/>
            <p:nvPr/>
          </p:nvSpPr>
          <p:spPr>
            <a:xfrm>
              <a:off x="0" y="-38100"/>
              <a:ext cx="1095486" cy="4758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0">
            <a:off x="13367385" y="769140"/>
            <a:ext cx="3931491" cy="4467287"/>
          </a:xfrm>
          <a:custGeom>
            <a:avLst/>
            <a:gdLst/>
            <a:ahLst/>
            <a:cxnLst/>
            <a:rect r="r" b="b" t="t" l="l"/>
            <a:pathLst>
              <a:path h="4467287" w="3931491">
                <a:moveTo>
                  <a:pt x="3931491" y="0"/>
                </a:moveTo>
                <a:lnTo>
                  <a:pt x="0" y="0"/>
                </a:lnTo>
                <a:lnTo>
                  <a:pt x="0" y="4467287"/>
                </a:lnTo>
                <a:lnTo>
                  <a:pt x="3931491" y="4467287"/>
                </a:lnTo>
                <a:lnTo>
                  <a:pt x="3931491"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796359" y="1406123"/>
            <a:ext cx="12262416" cy="8191247"/>
            <a:chOff x="0" y="0"/>
            <a:chExt cx="3229607" cy="2157366"/>
          </a:xfrm>
        </p:grpSpPr>
        <p:sp>
          <p:nvSpPr>
            <p:cNvPr name="Freeform 7" id="7"/>
            <p:cNvSpPr/>
            <p:nvPr/>
          </p:nvSpPr>
          <p:spPr>
            <a:xfrm flipH="false" flipV="false" rot="0">
              <a:off x="0" y="0"/>
              <a:ext cx="3229608" cy="2157366"/>
            </a:xfrm>
            <a:custGeom>
              <a:avLst/>
              <a:gdLst/>
              <a:ahLst/>
              <a:cxnLst/>
              <a:rect r="r" b="b" t="t" l="l"/>
              <a:pathLst>
                <a:path h="2157366" w="3229608">
                  <a:moveTo>
                    <a:pt x="17678" y="0"/>
                  </a:moveTo>
                  <a:lnTo>
                    <a:pt x="3211930" y="0"/>
                  </a:lnTo>
                  <a:cubicBezTo>
                    <a:pt x="3216618" y="0"/>
                    <a:pt x="3221115" y="1862"/>
                    <a:pt x="3224430" y="5178"/>
                  </a:cubicBezTo>
                  <a:cubicBezTo>
                    <a:pt x="3227745" y="8493"/>
                    <a:pt x="3229608" y="12989"/>
                    <a:pt x="3229608" y="17678"/>
                  </a:cubicBezTo>
                  <a:lnTo>
                    <a:pt x="3229608" y="2139688"/>
                  </a:lnTo>
                  <a:cubicBezTo>
                    <a:pt x="3229608" y="2144376"/>
                    <a:pt x="3227745" y="2148873"/>
                    <a:pt x="3224430" y="2152188"/>
                  </a:cubicBezTo>
                  <a:cubicBezTo>
                    <a:pt x="3221115" y="2155503"/>
                    <a:pt x="3216618" y="2157366"/>
                    <a:pt x="3211930" y="2157366"/>
                  </a:cubicBezTo>
                  <a:lnTo>
                    <a:pt x="17678" y="2157366"/>
                  </a:lnTo>
                  <a:cubicBezTo>
                    <a:pt x="12989" y="2157366"/>
                    <a:pt x="8493" y="2155503"/>
                    <a:pt x="5178" y="2152188"/>
                  </a:cubicBezTo>
                  <a:cubicBezTo>
                    <a:pt x="1862" y="2148873"/>
                    <a:pt x="0" y="2144376"/>
                    <a:pt x="0" y="2139688"/>
                  </a:cubicBezTo>
                  <a:lnTo>
                    <a:pt x="0" y="17678"/>
                  </a:lnTo>
                  <a:cubicBezTo>
                    <a:pt x="0" y="12989"/>
                    <a:pt x="1862" y="8493"/>
                    <a:pt x="5178" y="5178"/>
                  </a:cubicBezTo>
                  <a:cubicBezTo>
                    <a:pt x="8493" y="1862"/>
                    <a:pt x="12989" y="0"/>
                    <a:pt x="17678" y="0"/>
                  </a:cubicBezTo>
                  <a:close/>
                </a:path>
              </a:pathLst>
            </a:custGeom>
            <a:solidFill>
              <a:srgbClr val="EAF8CA"/>
            </a:solidFill>
          </p:spPr>
        </p:sp>
        <p:sp>
          <p:nvSpPr>
            <p:cNvPr name="TextBox 8" id="8"/>
            <p:cNvSpPr txBox="true"/>
            <p:nvPr/>
          </p:nvSpPr>
          <p:spPr>
            <a:xfrm>
              <a:off x="0" y="-38100"/>
              <a:ext cx="3229607" cy="2195466"/>
            </a:xfrm>
            <a:prstGeom prst="rect">
              <a:avLst/>
            </a:prstGeom>
          </p:spPr>
          <p:txBody>
            <a:bodyPr anchor="ctr" rtlCol="false" tIns="50800" lIns="50800" bIns="50800" rIns="50800"/>
            <a:lstStyle/>
            <a:p>
              <a:pPr algn="ctr">
                <a:lnSpc>
                  <a:spcPts val="3499"/>
                </a:lnSpc>
              </a:pPr>
            </a:p>
          </p:txBody>
        </p:sp>
      </p:grpSp>
      <p:grpSp>
        <p:nvGrpSpPr>
          <p:cNvPr name="Group 9" id="9"/>
          <p:cNvGrpSpPr/>
          <p:nvPr/>
        </p:nvGrpSpPr>
        <p:grpSpPr>
          <a:xfrm rot="0">
            <a:off x="17588794" y="1764826"/>
            <a:ext cx="520926" cy="754845"/>
            <a:chOff x="0" y="0"/>
            <a:chExt cx="1196340" cy="1733550"/>
          </a:xfrm>
        </p:grpSpPr>
        <p:sp>
          <p:nvSpPr>
            <p:cNvPr name="Freeform 10" id="10"/>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1" id="11"/>
          <p:cNvGrpSpPr/>
          <p:nvPr/>
        </p:nvGrpSpPr>
        <p:grpSpPr>
          <a:xfrm rot="0">
            <a:off x="17038413" y="6057977"/>
            <a:ext cx="520926" cy="754845"/>
            <a:chOff x="0" y="0"/>
            <a:chExt cx="1196340" cy="1733550"/>
          </a:xfrm>
        </p:grpSpPr>
        <p:sp>
          <p:nvSpPr>
            <p:cNvPr name="Freeform 12" id="12"/>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3" id="13"/>
          <p:cNvGrpSpPr/>
          <p:nvPr/>
        </p:nvGrpSpPr>
        <p:grpSpPr>
          <a:xfrm rot="0">
            <a:off x="16782548" y="358703"/>
            <a:ext cx="520926" cy="754845"/>
            <a:chOff x="0" y="0"/>
            <a:chExt cx="1196340" cy="1733550"/>
          </a:xfrm>
        </p:grpSpPr>
        <p:sp>
          <p:nvSpPr>
            <p:cNvPr name="Freeform 14" id="14"/>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5" id="15"/>
          <p:cNvGrpSpPr/>
          <p:nvPr/>
        </p:nvGrpSpPr>
        <p:grpSpPr>
          <a:xfrm rot="0">
            <a:off x="189708" y="651277"/>
            <a:ext cx="520926" cy="754845"/>
            <a:chOff x="0" y="0"/>
            <a:chExt cx="1196340" cy="1733550"/>
          </a:xfrm>
        </p:grpSpPr>
        <p:sp>
          <p:nvSpPr>
            <p:cNvPr name="Freeform 16" id="16"/>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7" id="17"/>
          <p:cNvGrpSpPr/>
          <p:nvPr/>
        </p:nvGrpSpPr>
        <p:grpSpPr>
          <a:xfrm rot="0">
            <a:off x="75408" y="7827656"/>
            <a:ext cx="520926" cy="754845"/>
            <a:chOff x="0" y="0"/>
            <a:chExt cx="1196340" cy="1733550"/>
          </a:xfrm>
        </p:grpSpPr>
        <p:sp>
          <p:nvSpPr>
            <p:cNvPr name="Freeform 18" id="18"/>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9" id="19"/>
          <p:cNvGrpSpPr/>
          <p:nvPr/>
        </p:nvGrpSpPr>
        <p:grpSpPr>
          <a:xfrm rot="0">
            <a:off x="4454366" y="9214295"/>
            <a:ext cx="926782" cy="962025"/>
            <a:chOff x="0" y="0"/>
            <a:chExt cx="1235710" cy="1282700"/>
          </a:xfrm>
        </p:grpSpPr>
        <p:sp>
          <p:nvSpPr>
            <p:cNvPr name="Freeform 20" id="20"/>
            <p:cNvSpPr/>
            <p:nvPr/>
          </p:nvSpPr>
          <p:spPr>
            <a:xfrm flipH="false" flipV="false" rot="0">
              <a:off x="46990" y="46990"/>
              <a:ext cx="1136650" cy="1187450"/>
            </a:xfrm>
            <a:custGeom>
              <a:avLst/>
              <a:gdLst/>
              <a:ahLst/>
              <a:cxnLst/>
              <a:rect r="r" b="b" t="t" l="l"/>
              <a:pathLst>
                <a:path h="1187450" w="1136650">
                  <a:moveTo>
                    <a:pt x="1136650" y="74930"/>
                  </a:moveTo>
                  <a:cubicBezTo>
                    <a:pt x="1083310" y="445770"/>
                    <a:pt x="1074420" y="463550"/>
                    <a:pt x="1056640" y="495300"/>
                  </a:cubicBezTo>
                  <a:cubicBezTo>
                    <a:pt x="1032510" y="539750"/>
                    <a:pt x="993140" y="600710"/>
                    <a:pt x="955040" y="641350"/>
                  </a:cubicBezTo>
                  <a:cubicBezTo>
                    <a:pt x="922020" y="678180"/>
                    <a:pt x="873760" y="702310"/>
                    <a:pt x="848360" y="731520"/>
                  </a:cubicBezTo>
                  <a:cubicBezTo>
                    <a:pt x="829310" y="751840"/>
                    <a:pt x="828040" y="767080"/>
                    <a:pt x="807720" y="791210"/>
                  </a:cubicBezTo>
                  <a:cubicBezTo>
                    <a:pt x="773430" y="833120"/>
                    <a:pt x="698500" y="908050"/>
                    <a:pt x="645160" y="951230"/>
                  </a:cubicBezTo>
                  <a:cubicBezTo>
                    <a:pt x="600710" y="986790"/>
                    <a:pt x="561340" y="1012190"/>
                    <a:pt x="514350" y="1038860"/>
                  </a:cubicBezTo>
                  <a:cubicBezTo>
                    <a:pt x="464820" y="1066800"/>
                    <a:pt x="412750" y="1096010"/>
                    <a:pt x="354330" y="1115060"/>
                  </a:cubicBezTo>
                  <a:cubicBezTo>
                    <a:pt x="290830" y="1134110"/>
                    <a:pt x="190500" y="1134110"/>
                    <a:pt x="144780" y="1150620"/>
                  </a:cubicBezTo>
                  <a:cubicBezTo>
                    <a:pt x="119380" y="1160780"/>
                    <a:pt x="107950" y="1179830"/>
                    <a:pt x="88900" y="1183640"/>
                  </a:cubicBezTo>
                  <a:cubicBezTo>
                    <a:pt x="73660" y="1187450"/>
                    <a:pt x="55880" y="1183640"/>
                    <a:pt x="43180" y="1177290"/>
                  </a:cubicBezTo>
                  <a:cubicBezTo>
                    <a:pt x="29210" y="1169670"/>
                    <a:pt x="16510" y="1156970"/>
                    <a:pt x="10160" y="1143000"/>
                  </a:cubicBezTo>
                  <a:cubicBezTo>
                    <a:pt x="3810" y="1129030"/>
                    <a:pt x="0" y="1111250"/>
                    <a:pt x="5080" y="1096010"/>
                  </a:cubicBezTo>
                  <a:cubicBezTo>
                    <a:pt x="10160" y="1078230"/>
                    <a:pt x="31750" y="1051560"/>
                    <a:pt x="48260" y="1042670"/>
                  </a:cubicBezTo>
                  <a:cubicBezTo>
                    <a:pt x="63500" y="1036320"/>
                    <a:pt x="81280" y="1035050"/>
                    <a:pt x="95250" y="1040130"/>
                  </a:cubicBezTo>
                  <a:cubicBezTo>
                    <a:pt x="114300" y="1046480"/>
                    <a:pt x="138430" y="1069340"/>
                    <a:pt x="146050" y="1087120"/>
                  </a:cubicBezTo>
                  <a:cubicBezTo>
                    <a:pt x="152400" y="1101090"/>
                    <a:pt x="152400" y="1120140"/>
                    <a:pt x="147320" y="1134110"/>
                  </a:cubicBezTo>
                  <a:cubicBezTo>
                    <a:pt x="139700" y="1151890"/>
                    <a:pt x="116840" y="1176020"/>
                    <a:pt x="97790" y="1182370"/>
                  </a:cubicBezTo>
                  <a:cubicBezTo>
                    <a:pt x="77470" y="1187450"/>
                    <a:pt x="45720" y="1181100"/>
                    <a:pt x="29210" y="1168400"/>
                  </a:cubicBezTo>
                  <a:cubicBezTo>
                    <a:pt x="13970" y="1154430"/>
                    <a:pt x="1270" y="1123950"/>
                    <a:pt x="3810" y="1103630"/>
                  </a:cubicBezTo>
                  <a:cubicBezTo>
                    <a:pt x="5080" y="1083310"/>
                    <a:pt x="22860" y="1061720"/>
                    <a:pt x="41910" y="1046480"/>
                  </a:cubicBezTo>
                  <a:cubicBezTo>
                    <a:pt x="63500" y="1027430"/>
                    <a:pt x="97790" y="1014730"/>
                    <a:pt x="130810" y="1005840"/>
                  </a:cubicBezTo>
                  <a:cubicBezTo>
                    <a:pt x="171450" y="994410"/>
                    <a:pt x="219710" y="1003300"/>
                    <a:pt x="266700" y="990600"/>
                  </a:cubicBezTo>
                  <a:cubicBezTo>
                    <a:pt x="322580" y="976630"/>
                    <a:pt x="378460" y="956310"/>
                    <a:pt x="441960" y="919480"/>
                  </a:cubicBezTo>
                  <a:cubicBezTo>
                    <a:pt x="530860" y="866140"/>
                    <a:pt x="673100" y="739140"/>
                    <a:pt x="736600" y="676910"/>
                  </a:cubicBezTo>
                  <a:cubicBezTo>
                    <a:pt x="770890" y="643890"/>
                    <a:pt x="783590" y="614680"/>
                    <a:pt x="807720" y="593090"/>
                  </a:cubicBezTo>
                  <a:cubicBezTo>
                    <a:pt x="826770" y="574040"/>
                    <a:pt x="847090" y="570230"/>
                    <a:pt x="867410" y="548640"/>
                  </a:cubicBezTo>
                  <a:cubicBezTo>
                    <a:pt x="897890" y="514350"/>
                    <a:pt x="934720" y="444500"/>
                    <a:pt x="956310" y="392430"/>
                  </a:cubicBezTo>
                  <a:cubicBezTo>
                    <a:pt x="975360" y="344170"/>
                    <a:pt x="982980" y="302260"/>
                    <a:pt x="993140" y="248920"/>
                  </a:cubicBezTo>
                  <a:cubicBezTo>
                    <a:pt x="1005840" y="184150"/>
                    <a:pt x="1002030" y="62230"/>
                    <a:pt x="1019810" y="29210"/>
                  </a:cubicBezTo>
                  <a:cubicBezTo>
                    <a:pt x="1026160" y="16510"/>
                    <a:pt x="1032510" y="12700"/>
                    <a:pt x="1042670" y="8890"/>
                  </a:cubicBezTo>
                  <a:cubicBezTo>
                    <a:pt x="1055370" y="3810"/>
                    <a:pt x="1074420" y="0"/>
                    <a:pt x="1088390" y="3810"/>
                  </a:cubicBezTo>
                  <a:cubicBezTo>
                    <a:pt x="1102360" y="6350"/>
                    <a:pt x="1117600" y="17780"/>
                    <a:pt x="1126490" y="29210"/>
                  </a:cubicBezTo>
                  <a:cubicBezTo>
                    <a:pt x="1134110" y="41910"/>
                    <a:pt x="1136650" y="74930"/>
                    <a:pt x="1136650" y="74930"/>
                  </a:cubicBezTo>
                </a:path>
              </a:pathLst>
            </a:custGeom>
            <a:solidFill>
              <a:srgbClr val="D1E6A2"/>
            </a:solidFill>
            <a:ln cap="sq">
              <a:noFill/>
              <a:prstDash val="solid"/>
              <a:miter/>
            </a:ln>
          </p:spPr>
        </p:sp>
      </p:grpSp>
      <p:grpSp>
        <p:nvGrpSpPr>
          <p:cNvPr name="Group 21" id="21"/>
          <p:cNvGrpSpPr/>
          <p:nvPr/>
        </p:nvGrpSpPr>
        <p:grpSpPr>
          <a:xfrm rot="0">
            <a:off x="4159534" y="9946958"/>
            <a:ext cx="169545" cy="171450"/>
            <a:chOff x="0" y="0"/>
            <a:chExt cx="226060" cy="228600"/>
          </a:xfrm>
        </p:grpSpPr>
        <p:sp>
          <p:nvSpPr>
            <p:cNvPr name="Freeform 22" id="22"/>
            <p:cNvSpPr/>
            <p:nvPr/>
          </p:nvSpPr>
          <p:spPr>
            <a:xfrm flipH="false" flipV="false" rot="0">
              <a:off x="50800" y="49530"/>
              <a:ext cx="124460" cy="129540"/>
            </a:xfrm>
            <a:custGeom>
              <a:avLst/>
              <a:gdLst/>
              <a:ahLst/>
              <a:cxnLst/>
              <a:rect r="r" b="b" t="t" l="l"/>
              <a:pathLst>
                <a:path h="129540" w="124460">
                  <a:moveTo>
                    <a:pt x="124460" y="44450"/>
                  </a:moveTo>
                  <a:cubicBezTo>
                    <a:pt x="107950" y="111760"/>
                    <a:pt x="99060" y="118110"/>
                    <a:pt x="90170" y="121920"/>
                  </a:cubicBezTo>
                  <a:cubicBezTo>
                    <a:pt x="80010" y="125730"/>
                    <a:pt x="71120" y="129540"/>
                    <a:pt x="59690" y="127000"/>
                  </a:cubicBezTo>
                  <a:cubicBezTo>
                    <a:pt x="44450" y="124460"/>
                    <a:pt x="19050" y="107950"/>
                    <a:pt x="8890" y="96520"/>
                  </a:cubicBezTo>
                  <a:cubicBezTo>
                    <a:pt x="2540" y="87630"/>
                    <a:pt x="0" y="78740"/>
                    <a:pt x="0" y="67310"/>
                  </a:cubicBezTo>
                  <a:cubicBezTo>
                    <a:pt x="1270" y="52070"/>
                    <a:pt x="13970" y="24130"/>
                    <a:pt x="24130" y="13970"/>
                  </a:cubicBezTo>
                  <a:cubicBezTo>
                    <a:pt x="31750" y="6350"/>
                    <a:pt x="40640" y="1270"/>
                    <a:pt x="52070" y="1270"/>
                  </a:cubicBezTo>
                  <a:cubicBezTo>
                    <a:pt x="67310" y="0"/>
                    <a:pt x="107950" y="19050"/>
                    <a:pt x="107950" y="19050"/>
                  </a:cubicBezTo>
                </a:path>
              </a:pathLst>
            </a:custGeom>
            <a:solidFill>
              <a:srgbClr val="D1E6A2"/>
            </a:solidFill>
            <a:ln cap="sq">
              <a:noFill/>
              <a:prstDash val="solid"/>
              <a:miter/>
            </a:ln>
          </p:spPr>
        </p:sp>
      </p:grpSp>
      <p:grpSp>
        <p:nvGrpSpPr>
          <p:cNvPr name="Group 23" id="23"/>
          <p:cNvGrpSpPr/>
          <p:nvPr/>
        </p:nvGrpSpPr>
        <p:grpSpPr>
          <a:xfrm rot="0">
            <a:off x="17387294" y="109397"/>
            <a:ext cx="547688" cy="1037273"/>
            <a:chOff x="0" y="0"/>
            <a:chExt cx="730250" cy="1383030"/>
          </a:xfrm>
        </p:grpSpPr>
        <p:sp>
          <p:nvSpPr>
            <p:cNvPr name="Freeform 24" id="24"/>
            <p:cNvSpPr/>
            <p:nvPr/>
          </p:nvSpPr>
          <p:spPr>
            <a:xfrm flipH="false" flipV="false" rot="0">
              <a:off x="44450" y="50800"/>
              <a:ext cx="635000" cy="1281430"/>
            </a:xfrm>
            <a:custGeom>
              <a:avLst/>
              <a:gdLst/>
              <a:ahLst/>
              <a:cxnLst/>
              <a:rect r="r" b="b" t="t" l="l"/>
              <a:pathLst>
                <a:path h="1281430" w="635000">
                  <a:moveTo>
                    <a:pt x="615950" y="111760"/>
                  </a:moveTo>
                  <a:cubicBezTo>
                    <a:pt x="462280" y="252730"/>
                    <a:pt x="426720" y="292100"/>
                    <a:pt x="388620" y="341630"/>
                  </a:cubicBezTo>
                  <a:cubicBezTo>
                    <a:pt x="339090" y="405130"/>
                    <a:pt x="267970" y="487680"/>
                    <a:pt x="234950" y="563880"/>
                  </a:cubicBezTo>
                  <a:cubicBezTo>
                    <a:pt x="204470" y="629920"/>
                    <a:pt x="199390" y="697230"/>
                    <a:pt x="186690" y="767080"/>
                  </a:cubicBezTo>
                  <a:cubicBezTo>
                    <a:pt x="171450" y="840740"/>
                    <a:pt x="157480" y="929640"/>
                    <a:pt x="153670" y="994410"/>
                  </a:cubicBezTo>
                  <a:cubicBezTo>
                    <a:pt x="149860" y="1043940"/>
                    <a:pt x="158750" y="1097280"/>
                    <a:pt x="152400" y="1123950"/>
                  </a:cubicBezTo>
                  <a:cubicBezTo>
                    <a:pt x="149860" y="1136650"/>
                    <a:pt x="139700" y="1139190"/>
                    <a:pt x="139700" y="1150620"/>
                  </a:cubicBezTo>
                  <a:cubicBezTo>
                    <a:pt x="139700" y="1165860"/>
                    <a:pt x="168910" y="1193800"/>
                    <a:pt x="168910" y="1211580"/>
                  </a:cubicBezTo>
                  <a:cubicBezTo>
                    <a:pt x="170180" y="1228090"/>
                    <a:pt x="162560" y="1244600"/>
                    <a:pt x="152400" y="1256030"/>
                  </a:cubicBezTo>
                  <a:cubicBezTo>
                    <a:pt x="138430" y="1268730"/>
                    <a:pt x="107950" y="1281430"/>
                    <a:pt x="88900" y="1281430"/>
                  </a:cubicBezTo>
                  <a:cubicBezTo>
                    <a:pt x="72390" y="1281430"/>
                    <a:pt x="55880" y="1273810"/>
                    <a:pt x="45720" y="1262380"/>
                  </a:cubicBezTo>
                  <a:cubicBezTo>
                    <a:pt x="33020" y="1247140"/>
                    <a:pt x="22860" y="1215390"/>
                    <a:pt x="24130" y="1196340"/>
                  </a:cubicBezTo>
                  <a:cubicBezTo>
                    <a:pt x="25400" y="1181100"/>
                    <a:pt x="33020" y="1165860"/>
                    <a:pt x="45720" y="1155700"/>
                  </a:cubicBezTo>
                  <a:cubicBezTo>
                    <a:pt x="59690" y="1143000"/>
                    <a:pt x="91440" y="1132840"/>
                    <a:pt x="111760" y="1136650"/>
                  </a:cubicBezTo>
                  <a:cubicBezTo>
                    <a:pt x="130810" y="1141730"/>
                    <a:pt x="154940" y="1164590"/>
                    <a:pt x="163830" y="1181100"/>
                  </a:cubicBezTo>
                  <a:cubicBezTo>
                    <a:pt x="171450" y="1195070"/>
                    <a:pt x="170180" y="1214120"/>
                    <a:pt x="166370" y="1228090"/>
                  </a:cubicBezTo>
                  <a:cubicBezTo>
                    <a:pt x="162560" y="1242060"/>
                    <a:pt x="153670" y="1258570"/>
                    <a:pt x="140970" y="1266190"/>
                  </a:cubicBezTo>
                  <a:cubicBezTo>
                    <a:pt x="124460" y="1276350"/>
                    <a:pt x="88900" y="1280160"/>
                    <a:pt x="72390" y="1277620"/>
                  </a:cubicBezTo>
                  <a:cubicBezTo>
                    <a:pt x="63500" y="1276350"/>
                    <a:pt x="58420" y="1275080"/>
                    <a:pt x="52070" y="1267460"/>
                  </a:cubicBezTo>
                  <a:cubicBezTo>
                    <a:pt x="35560" y="1247140"/>
                    <a:pt x="13970" y="1172210"/>
                    <a:pt x="6350" y="1123950"/>
                  </a:cubicBezTo>
                  <a:cubicBezTo>
                    <a:pt x="0" y="1076960"/>
                    <a:pt x="6350" y="1033780"/>
                    <a:pt x="10160" y="981710"/>
                  </a:cubicBezTo>
                  <a:cubicBezTo>
                    <a:pt x="16510" y="916940"/>
                    <a:pt x="27940" y="834390"/>
                    <a:pt x="41910" y="763270"/>
                  </a:cubicBezTo>
                  <a:cubicBezTo>
                    <a:pt x="55880" y="692150"/>
                    <a:pt x="68580" y="623570"/>
                    <a:pt x="96520" y="554990"/>
                  </a:cubicBezTo>
                  <a:cubicBezTo>
                    <a:pt x="128270" y="480060"/>
                    <a:pt x="172720" y="403860"/>
                    <a:pt x="223520" y="332740"/>
                  </a:cubicBezTo>
                  <a:cubicBezTo>
                    <a:pt x="276860" y="256540"/>
                    <a:pt x="359410" y="170180"/>
                    <a:pt x="415290" y="114300"/>
                  </a:cubicBezTo>
                  <a:cubicBezTo>
                    <a:pt x="454660" y="74930"/>
                    <a:pt x="494030" y="38100"/>
                    <a:pt x="523240" y="19050"/>
                  </a:cubicBezTo>
                  <a:cubicBezTo>
                    <a:pt x="539750" y="8890"/>
                    <a:pt x="551180" y="1270"/>
                    <a:pt x="565150" y="0"/>
                  </a:cubicBezTo>
                  <a:cubicBezTo>
                    <a:pt x="580390" y="0"/>
                    <a:pt x="598170" y="3810"/>
                    <a:pt x="609600" y="13970"/>
                  </a:cubicBezTo>
                  <a:cubicBezTo>
                    <a:pt x="622300" y="25400"/>
                    <a:pt x="635000" y="52070"/>
                    <a:pt x="635000" y="69850"/>
                  </a:cubicBezTo>
                  <a:cubicBezTo>
                    <a:pt x="635000" y="85090"/>
                    <a:pt x="615950" y="111760"/>
                    <a:pt x="615950" y="111760"/>
                  </a:cubicBezTo>
                </a:path>
              </a:pathLst>
            </a:custGeom>
            <a:solidFill>
              <a:srgbClr val="D1E6A2"/>
            </a:solidFill>
            <a:ln cap="sq">
              <a:noFill/>
              <a:prstDash val="solid"/>
              <a:miter/>
            </a:ln>
          </p:spPr>
        </p:sp>
      </p:grpSp>
      <p:grpSp>
        <p:nvGrpSpPr>
          <p:cNvPr name="Group 25" id="25"/>
          <p:cNvGrpSpPr/>
          <p:nvPr/>
        </p:nvGrpSpPr>
        <p:grpSpPr>
          <a:xfrm rot="0">
            <a:off x="17581604" y="1146670"/>
            <a:ext cx="185738" cy="174308"/>
            <a:chOff x="0" y="0"/>
            <a:chExt cx="247650" cy="232410"/>
          </a:xfrm>
        </p:grpSpPr>
        <p:sp>
          <p:nvSpPr>
            <p:cNvPr name="Freeform 26" id="26"/>
            <p:cNvSpPr/>
            <p:nvPr/>
          </p:nvSpPr>
          <p:spPr>
            <a:xfrm flipH="false" flipV="false" rot="0">
              <a:off x="48260" y="49530"/>
              <a:ext cx="149860" cy="133350"/>
            </a:xfrm>
            <a:custGeom>
              <a:avLst/>
              <a:gdLst/>
              <a:ahLst/>
              <a:cxnLst/>
              <a:rect r="r" b="b" t="t" l="l"/>
              <a:pathLst>
                <a:path h="133350" w="149860">
                  <a:moveTo>
                    <a:pt x="83820" y="1270"/>
                  </a:moveTo>
                  <a:cubicBezTo>
                    <a:pt x="134620" y="25400"/>
                    <a:pt x="148590" y="52070"/>
                    <a:pt x="147320" y="69850"/>
                  </a:cubicBezTo>
                  <a:cubicBezTo>
                    <a:pt x="147320" y="87630"/>
                    <a:pt x="132080" y="111760"/>
                    <a:pt x="116840" y="120650"/>
                  </a:cubicBezTo>
                  <a:cubicBezTo>
                    <a:pt x="101600" y="129540"/>
                    <a:pt x="73660" y="132080"/>
                    <a:pt x="57150" y="124460"/>
                  </a:cubicBezTo>
                  <a:cubicBezTo>
                    <a:pt x="40640" y="116840"/>
                    <a:pt x="22860" y="93980"/>
                    <a:pt x="20320" y="76200"/>
                  </a:cubicBezTo>
                  <a:cubicBezTo>
                    <a:pt x="17780" y="58420"/>
                    <a:pt x="26670" y="31750"/>
                    <a:pt x="39370" y="19050"/>
                  </a:cubicBezTo>
                  <a:cubicBezTo>
                    <a:pt x="52070" y="7620"/>
                    <a:pt x="80010" y="0"/>
                    <a:pt x="97790" y="3810"/>
                  </a:cubicBezTo>
                  <a:cubicBezTo>
                    <a:pt x="115570" y="7620"/>
                    <a:pt x="137160" y="25400"/>
                    <a:pt x="143510" y="41910"/>
                  </a:cubicBezTo>
                  <a:cubicBezTo>
                    <a:pt x="149860" y="58420"/>
                    <a:pt x="144780" y="87630"/>
                    <a:pt x="137160" y="101600"/>
                  </a:cubicBezTo>
                  <a:cubicBezTo>
                    <a:pt x="130810" y="114300"/>
                    <a:pt x="115570" y="121920"/>
                    <a:pt x="104140" y="127000"/>
                  </a:cubicBezTo>
                  <a:cubicBezTo>
                    <a:pt x="92710" y="130810"/>
                    <a:pt x="80010" y="133350"/>
                    <a:pt x="68580" y="132080"/>
                  </a:cubicBezTo>
                  <a:cubicBezTo>
                    <a:pt x="53340" y="130810"/>
                    <a:pt x="35560" y="125730"/>
                    <a:pt x="24130" y="115570"/>
                  </a:cubicBezTo>
                  <a:cubicBezTo>
                    <a:pt x="12700" y="106680"/>
                    <a:pt x="3810" y="88900"/>
                    <a:pt x="2540" y="74930"/>
                  </a:cubicBezTo>
                  <a:cubicBezTo>
                    <a:pt x="0" y="59690"/>
                    <a:pt x="5080" y="40640"/>
                    <a:pt x="12700" y="29210"/>
                  </a:cubicBezTo>
                  <a:cubicBezTo>
                    <a:pt x="21590" y="16510"/>
                    <a:pt x="50800" y="1270"/>
                    <a:pt x="50800" y="1270"/>
                  </a:cubicBezTo>
                </a:path>
              </a:pathLst>
            </a:custGeom>
            <a:solidFill>
              <a:srgbClr val="D1E6A2"/>
            </a:solidFill>
            <a:ln cap="sq">
              <a:noFill/>
              <a:prstDash val="solid"/>
              <a:miter/>
            </a:ln>
          </p:spPr>
        </p:sp>
      </p:grpSp>
      <p:grpSp>
        <p:nvGrpSpPr>
          <p:cNvPr name="Group 27" id="27"/>
          <p:cNvGrpSpPr/>
          <p:nvPr/>
        </p:nvGrpSpPr>
        <p:grpSpPr>
          <a:xfrm rot="0">
            <a:off x="14555512" y="5510776"/>
            <a:ext cx="1522095" cy="179070"/>
            <a:chOff x="0" y="0"/>
            <a:chExt cx="2029460" cy="238760"/>
          </a:xfrm>
        </p:grpSpPr>
        <p:sp>
          <p:nvSpPr>
            <p:cNvPr name="Freeform 28" id="28"/>
            <p:cNvSpPr/>
            <p:nvPr/>
          </p:nvSpPr>
          <p:spPr>
            <a:xfrm flipH="false" flipV="false" rot="0">
              <a:off x="49530" y="49530"/>
              <a:ext cx="1930400" cy="181610"/>
            </a:xfrm>
            <a:custGeom>
              <a:avLst/>
              <a:gdLst/>
              <a:ahLst/>
              <a:cxnLst/>
              <a:rect r="r" b="b" t="t" l="l"/>
              <a:pathLst>
                <a:path h="181610" w="1930400">
                  <a:moveTo>
                    <a:pt x="64770" y="6350"/>
                  </a:moveTo>
                  <a:cubicBezTo>
                    <a:pt x="1894840" y="8890"/>
                    <a:pt x="1906270" y="15240"/>
                    <a:pt x="1916430" y="30480"/>
                  </a:cubicBezTo>
                  <a:cubicBezTo>
                    <a:pt x="1927860" y="46990"/>
                    <a:pt x="1930400" y="77470"/>
                    <a:pt x="1924050" y="93980"/>
                  </a:cubicBezTo>
                  <a:cubicBezTo>
                    <a:pt x="1916430" y="111760"/>
                    <a:pt x="1893570" y="132080"/>
                    <a:pt x="1875790" y="135890"/>
                  </a:cubicBezTo>
                  <a:cubicBezTo>
                    <a:pt x="1856740" y="139700"/>
                    <a:pt x="1827530" y="132080"/>
                    <a:pt x="1813560" y="119380"/>
                  </a:cubicBezTo>
                  <a:cubicBezTo>
                    <a:pt x="1799590" y="105410"/>
                    <a:pt x="1790700" y="76200"/>
                    <a:pt x="1793240" y="58420"/>
                  </a:cubicBezTo>
                  <a:cubicBezTo>
                    <a:pt x="1795780" y="39370"/>
                    <a:pt x="1814830" y="15240"/>
                    <a:pt x="1831340" y="7620"/>
                  </a:cubicBezTo>
                  <a:cubicBezTo>
                    <a:pt x="1849120" y="0"/>
                    <a:pt x="1879600" y="1270"/>
                    <a:pt x="1896110" y="11430"/>
                  </a:cubicBezTo>
                  <a:cubicBezTo>
                    <a:pt x="1911350" y="20320"/>
                    <a:pt x="1926590" y="48260"/>
                    <a:pt x="1929130" y="66040"/>
                  </a:cubicBezTo>
                  <a:cubicBezTo>
                    <a:pt x="1930400" y="80010"/>
                    <a:pt x="1926590" y="96520"/>
                    <a:pt x="1916430" y="107950"/>
                  </a:cubicBezTo>
                  <a:cubicBezTo>
                    <a:pt x="1906270" y="121920"/>
                    <a:pt x="1894840" y="129540"/>
                    <a:pt x="1860550" y="137160"/>
                  </a:cubicBezTo>
                  <a:cubicBezTo>
                    <a:pt x="1681480" y="181610"/>
                    <a:pt x="223520" y="162560"/>
                    <a:pt x="64770" y="133350"/>
                  </a:cubicBezTo>
                  <a:cubicBezTo>
                    <a:pt x="39370" y="128270"/>
                    <a:pt x="33020" y="125730"/>
                    <a:pt x="22860" y="116840"/>
                  </a:cubicBezTo>
                  <a:cubicBezTo>
                    <a:pt x="11430" y="107950"/>
                    <a:pt x="2540" y="91440"/>
                    <a:pt x="1270" y="77470"/>
                  </a:cubicBezTo>
                  <a:cubicBezTo>
                    <a:pt x="0" y="59690"/>
                    <a:pt x="10160" y="33020"/>
                    <a:pt x="22860" y="21590"/>
                  </a:cubicBezTo>
                  <a:cubicBezTo>
                    <a:pt x="33020" y="11430"/>
                    <a:pt x="64770" y="6350"/>
                    <a:pt x="64770" y="6350"/>
                  </a:cubicBezTo>
                </a:path>
              </a:pathLst>
            </a:custGeom>
            <a:solidFill>
              <a:srgbClr val="D1E6A2"/>
            </a:solidFill>
            <a:ln cap="sq">
              <a:noFill/>
              <a:prstDash val="solid"/>
              <a:miter/>
            </a:ln>
          </p:spPr>
        </p:sp>
      </p:grpSp>
      <p:grpSp>
        <p:nvGrpSpPr>
          <p:cNvPr name="Group 29" id="29"/>
          <p:cNvGrpSpPr/>
          <p:nvPr/>
        </p:nvGrpSpPr>
        <p:grpSpPr>
          <a:xfrm rot="0">
            <a:off x="16053794" y="5502203"/>
            <a:ext cx="165735" cy="166688"/>
            <a:chOff x="0" y="0"/>
            <a:chExt cx="220980" cy="222250"/>
          </a:xfrm>
        </p:grpSpPr>
        <p:sp>
          <p:nvSpPr>
            <p:cNvPr name="Freeform 30" id="30"/>
            <p:cNvSpPr/>
            <p:nvPr/>
          </p:nvSpPr>
          <p:spPr>
            <a:xfrm flipH="false" flipV="false" rot="0">
              <a:off x="45720" y="50800"/>
              <a:ext cx="123190" cy="125730"/>
            </a:xfrm>
            <a:custGeom>
              <a:avLst/>
              <a:gdLst/>
              <a:ahLst/>
              <a:cxnLst/>
              <a:rect r="r" b="b" t="t" l="l"/>
              <a:pathLst>
                <a:path h="125730" w="123190">
                  <a:moveTo>
                    <a:pt x="123190" y="44450"/>
                  </a:moveTo>
                  <a:cubicBezTo>
                    <a:pt x="106680" y="111760"/>
                    <a:pt x="99060" y="118110"/>
                    <a:pt x="88900" y="120650"/>
                  </a:cubicBezTo>
                  <a:cubicBezTo>
                    <a:pt x="73660" y="125730"/>
                    <a:pt x="43180" y="123190"/>
                    <a:pt x="29210" y="116840"/>
                  </a:cubicBezTo>
                  <a:cubicBezTo>
                    <a:pt x="19050" y="113030"/>
                    <a:pt x="12700" y="105410"/>
                    <a:pt x="7620" y="96520"/>
                  </a:cubicBezTo>
                  <a:cubicBezTo>
                    <a:pt x="2540" y="81280"/>
                    <a:pt x="0" y="52070"/>
                    <a:pt x="5080" y="36830"/>
                  </a:cubicBezTo>
                  <a:cubicBezTo>
                    <a:pt x="7620" y="26670"/>
                    <a:pt x="15240" y="19050"/>
                    <a:pt x="22860" y="12700"/>
                  </a:cubicBezTo>
                  <a:cubicBezTo>
                    <a:pt x="31750" y="7620"/>
                    <a:pt x="40640" y="1270"/>
                    <a:pt x="50800" y="0"/>
                  </a:cubicBezTo>
                  <a:cubicBezTo>
                    <a:pt x="66040" y="0"/>
                    <a:pt x="107950" y="17780"/>
                    <a:pt x="107950" y="17780"/>
                  </a:cubicBezTo>
                </a:path>
              </a:pathLst>
            </a:custGeom>
            <a:solidFill>
              <a:srgbClr val="D1E6A2"/>
            </a:solidFill>
            <a:ln cap="sq">
              <a:noFill/>
              <a:prstDash val="solid"/>
              <a:miter/>
            </a:ln>
          </p:spPr>
        </p:sp>
      </p:grpSp>
      <p:grpSp>
        <p:nvGrpSpPr>
          <p:cNvPr name="Group 31" id="31"/>
          <p:cNvGrpSpPr/>
          <p:nvPr/>
        </p:nvGrpSpPr>
        <p:grpSpPr>
          <a:xfrm rot="0">
            <a:off x="17242514" y="4174418"/>
            <a:ext cx="678180" cy="727710"/>
            <a:chOff x="0" y="0"/>
            <a:chExt cx="904240" cy="970280"/>
          </a:xfrm>
        </p:grpSpPr>
        <p:sp>
          <p:nvSpPr>
            <p:cNvPr name="Freeform 32" id="32"/>
            <p:cNvSpPr/>
            <p:nvPr/>
          </p:nvSpPr>
          <p:spPr>
            <a:xfrm flipH="false" flipV="false" rot="0">
              <a:off x="49530" y="46990"/>
              <a:ext cx="808990" cy="875030"/>
            </a:xfrm>
            <a:custGeom>
              <a:avLst/>
              <a:gdLst/>
              <a:ahLst/>
              <a:cxnLst/>
              <a:rect r="r" b="b" t="t" l="l"/>
              <a:pathLst>
                <a:path h="875030" w="808990">
                  <a:moveTo>
                    <a:pt x="683260" y="834390"/>
                  </a:moveTo>
                  <a:cubicBezTo>
                    <a:pt x="422910" y="349250"/>
                    <a:pt x="379730" y="288290"/>
                    <a:pt x="323850" y="245110"/>
                  </a:cubicBezTo>
                  <a:cubicBezTo>
                    <a:pt x="274320" y="207010"/>
                    <a:pt x="213360" y="184150"/>
                    <a:pt x="162560" y="166370"/>
                  </a:cubicBezTo>
                  <a:cubicBezTo>
                    <a:pt x="120650" y="151130"/>
                    <a:pt x="71120" y="153670"/>
                    <a:pt x="44450" y="139700"/>
                  </a:cubicBezTo>
                  <a:cubicBezTo>
                    <a:pt x="27940" y="130810"/>
                    <a:pt x="17780" y="120650"/>
                    <a:pt x="10160" y="107950"/>
                  </a:cubicBezTo>
                  <a:cubicBezTo>
                    <a:pt x="3810" y="95250"/>
                    <a:pt x="0" y="77470"/>
                    <a:pt x="2540" y="63500"/>
                  </a:cubicBezTo>
                  <a:cubicBezTo>
                    <a:pt x="5080" y="48260"/>
                    <a:pt x="11430" y="31750"/>
                    <a:pt x="24130" y="21590"/>
                  </a:cubicBezTo>
                  <a:cubicBezTo>
                    <a:pt x="38100" y="10160"/>
                    <a:pt x="69850" y="1270"/>
                    <a:pt x="88900" y="3810"/>
                  </a:cubicBezTo>
                  <a:cubicBezTo>
                    <a:pt x="104140" y="5080"/>
                    <a:pt x="119380" y="15240"/>
                    <a:pt x="128270" y="26670"/>
                  </a:cubicBezTo>
                  <a:cubicBezTo>
                    <a:pt x="138430" y="38100"/>
                    <a:pt x="146050" y="53340"/>
                    <a:pt x="146050" y="69850"/>
                  </a:cubicBezTo>
                  <a:cubicBezTo>
                    <a:pt x="146050" y="87630"/>
                    <a:pt x="133350" y="118110"/>
                    <a:pt x="118110" y="130810"/>
                  </a:cubicBezTo>
                  <a:cubicBezTo>
                    <a:pt x="102870" y="143510"/>
                    <a:pt x="69850" y="147320"/>
                    <a:pt x="52070" y="142240"/>
                  </a:cubicBezTo>
                  <a:cubicBezTo>
                    <a:pt x="36830" y="138430"/>
                    <a:pt x="22860" y="127000"/>
                    <a:pt x="15240" y="115570"/>
                  </a:cubicBezTo>
                  <a:cubicBezTo>
                    <a:pt x="6350" y="102870"/>
                    <a:pt x="0" y="86360"/>
                    <a:pt x="1270" y="71120"/>
                  </a:cubicBezTo>
                  <a:cubicBezTo>
                    <a:pt x="3810" y="52070"/>
                    <a:pt x="17780" y="24130"/>
                    <a:pt x="35560" y="12700"/>
                  </a:cubicBezTo>
                  <a:cubicBezTo>
                    <a:pt x="57150" y="0"/>
                    <a:pt x="95250" y="3810"/>
                    <a:pt x="124460" y="6350"/>
                  </a:cubicBezTo>
                  <a:cubicBezTo>
                    <a:pt x="158750" y="10160"/>
                    <a:pt x="189230" y="20320"/>
                    <a:pt x="227330" y="38100"/>
                  </a:cubicBezTo>
                  <a:cubicBezTo>
                    <a:pt x="284480" y="62230"/>
                    <a:pt x="368300" y="100330"/>
                    <a:pt x="430530" y="154940"/>
                  </a:cubicBezTo>
                  <a:cubicBezTo>
                    <a:pt x="505460" y="218440"/>
                    <a:pt x="598170" y="346710"/>
                    <a:pt x="631190" y="411480"/>
                  </a:cubicBezTo>
                  <a:cubicBezTo>
                    <a:pt x="647700" y="444500"/>
                    <a:pt x="640080" y="458470"/>
                    <a:pt x="654050" y="492760"/>
                  </a:cubicBezTo>
                  <a:cubicBezTo>
                    <a:pt x="680720" y="561340"/>
                    <a:pt x="791210" y="721360"/>
                    <a:pt x="803910" y="782320"/>
                  </a:cubicBezTo>
                  <a:cubicBezTo>
                    <a:pt x="808990" y="808990"/>
                    <a:pt x="806450" y="828040"/>
                    <a:pt x="798830" y="843280"/>
                  </a:cubicBezTo>
                  <a:cubicBezTo>
                    <a:pt x="791210" y="855980"/>
                    <a:pt x="775970" y="867410"/>
                    <a:pt x="762000" y="871220"/>
                  </a:cubicBezTo>
                  <a:cubicBezTo>
                    <a:pt x="748030" y="875030"/>
                    <a:pt x="728980" y="873760"/>
                    <a:pt x="715010" y="867410"/>
                  </a:cubicBezTo>
                  <a:cubicBezTo>
                    <a:pt x="702310" y="861060"/>
                    <a:pt x="683260" y="834390"/>
                    <a:pt x="683260" y="834390"/>
                  </a:cubicBezTo>
                </a:path>
              </a:pathLst>
            </a:custGeom>
            <a:solidFill>
              <a:srgbClr val="D1E6A2"/>
            </a:solidFill>
            <a:ln cap="sq">
              <a:noFill/>
              <a:prstDash val="solid"/>
              <a:miter/>
            </a:ln>
          </p:spPr>
        </p:sp>
      </p:grpSp>
      <p:grpSp>
        <p:nvGrpSpPr>
          <p:cNvPr name="Group 33" id="33"/>
          <p:cNvGrpSpPr/>
          <p:nvPr/>
        </p:nvGrpSpPr>
        <p:grpSpPr>
          <a:xfrm rot="0">
            <a:off x="17763532" y="4890698"/>
            <a:ext cx="171450" cy="166688"/>
            <a:chOff x="0" y="0"/>
            <a:chExt cx="228600" cy="222250"/>
          </a:xfrm>
        </p:grpSpPr>
        <p:sp>
          <p:nvSpPr>
            <p:cNvPr name="Freeform 34" id="34"/>
            <p:cNvSpPr/>
            <p:nvPr/>
          </p:nvSpPr>
          <p:spPr>
            <a:xfrm flipH="false" flipV="false" rot="0">
              <a:off x="50800" y="49530"/>
              <a:ext cx="124460" cy="128270"/>
            </a:xfrm>
            <a:custGeom>
              <a:avLst/>
              <a:gdLst/>
              <a:ahLst/>
              <a:cxnLst/>
              <a:rect r="r" b="b" t="t" l="l"/>
              <a:pathLst>
                <a:path h="128270" w="124460">
                  <a:moveTo>
                    <a:pt x="124460" y="44450"/>
                  </a:moveTo>
                  <a:cubicBezTo>
                    <a:pt x="121920" y="88900"/>
                    <a:pt x="105410" y="114300"/>
                    <a:pt x="90170" y="120650"/>
                  </a:cubicBezTo>
                  <a:cubicBezTo>
                    <a:pt x="73660" y="128270"/>
                    <a:pt x="44450" y="124460"/>
                    <a:pt x="30480" y="118110"/>
                  </a:cubicBezTo>
                  <a:cubicBezTo>
                    <a:pt x="20320" y="113030"/>
                    <a:pt x="13970" y="104140"/>
                    <a:pt x="8890" y="96520"/>
                  </a:cubicBezTo>
                  <a:cubicBezTo>
                    <a:pt x="3810" y="87630"/>
                    <a:pt x="0" y="78740"/>
                    <a:pt x="0" y="67310"/>
                  </a:cubicBezTo>
                  <a:cubicBezTo>
                    <a:pt x="1270" y="52070"/>
                    <a:pt x="13970" y="24130"/>
                    <a:pt x="24130" y="12700"/>
                  </a:cubicBezTo>
                  <a:cubicBezTo>
                    <a:pt x="31750" y="5080"/>
                    <a:pt x="41910" y="1270"/>
                    <a:pt x="52070" y="1270"/>
                  </a:cubicBezTo>
                  <a:cubicBezTo>
                    <a:pt x="67310" y="0"/>
                    <a:pt x="109220" y="19050"/>
                    <a:pt x="109220" y="19050"/>
                  </a:cubicBezTo>
                </a:path>
              </a:pathLst>
            </a:custGeom>
            <a:solidFill>
              <a:srgbClr val="D1E6A2"/>
            </a:solidFill>
            <a:ln cap="sq">
              <a:noFill/>
              <a:prstDash val="solid"/>
              <a:miter/>
            </a:ln>
          </p:spPr>
        </p:sp>
      </p:grpSp>
      <p:grpSp>
        <p:nvGrpSpPr>
          <p:cNvPr name="Group 35" id="35"/>
          <p:cNvGrpSpPr/>
          <p:nvPr/>
        </p:nvGrpSpPr>
        <p:grpSpPr>
          <a:xfrm rot="0">
            <a:off x="5899785" y="2798445"/>
            <a:ext cx="169545" cy="171450"/>
            <a:chOff x="0" y="0"/>
            <a:chExt cx="226060" cy="228600"/>
          </a:xfrm>
        </p:grpSpPr>
        <p:sp>
          <p:nvSpPr>
            <p:cNvPr name="Freeform 36" id="36"/>
            <p:cNvSpPr/>
            <p:nvPr/>
          </p:nvSpPr>
          <p:spPr>
            <a:xfrm flipH="false" flipV="false" rot="0">
              <a:off x="49530" y="49530"/>
              <a:ext cx="124460" cy="129540"/>
            </a:xfrm>
            <a:custGeom>
              <a:avLst/>
              <a:gdLst/>
              <a:ahLst/>
              <a:cxnLst/>
              <a:rect r="r" b="b" t="t" l="l"/>
              <a:pathLst>
                <a:path h="129540" w="124460">
                  <a:moveTo>
                    <a:pt x="124460" y="44450"/>
                  </a:moveTo>
                  <a:cubicBezTo>
                    <a:pt x="109220" y="111760"/>
                    <a:pt x="99060" y="118110"/>
                    <a:pt x="90170" y="121920"/>
                  </a:cubicBezTo>
                  <a:cubicBezTo>
                    <a:pt x="81280" y="125730"/>
                    <a:pt x="71120" y="129540"/>
                    <a:pt x="60960" y="127000"/>
                  </a:cubicBezTo>
                  <a:cubicBezTo>
                    <a:pt x="45720" y="124460"/>
                    <a:pt x="19050" y="109220"/>
                    <a:pt x="10160" y="96520"/>
                  </a:cubicBezTo>
                  <a:cubicBezTo>
                    <a:pt x="3810" y="87630"/>
                    <a:pt x="0" y="78740"/>
                    <a:pt x="1270" y="67310"/>
                  </a:cubicBezTo>
                  <a:cubicBezTo>
                    <a:pt x="2540" y="52070"/>
                    <a:pt x="13970" y="24130"/>
                    <a:pt x="25400" y="13970"/>
                  </a:cubicBezTo>
                  <a:cubicBezTo>
                    <a:pt x="33020" y="6350"/>
                    <a:pt x="41910" y="2540"/>
                    <a:pt x="53340" y="1270"/>
                  </a:cubicBezTo>
                  <a:cubicBezTo>
                    <a:pt x="68580" y="0"/>
                    <a:pt x="109220" y="19050"/>
                    <a:pt x="109220" y="19050"/>
                  </a:cubicBezTo>
                </a:path>
              </a:pathLst>
            </a:custGeom>
            <a:solidFill>
              <a:srgbClr val="EAF8CA"/>
            </a:solidFill>
            <a:ln cap="sq">
              <a:noFill/>
              <a:prstDash val="solid"/>
              <a:miter/>
            </a:ln>
          </p:spPr>
        </p:sp>
      </p:grpSp>
      <p:grpSp>
        <p:nvGrpSpPr>
          <p:cNvPr name="Group 37" id="37"/>
          <p:cNvGrpSpPr/>
          <p:nvPr/>
        </p:nvGrpSpPr>
        <p:grpSpPr>
          <a:xfrm rot="0">
            <a:off x="8545830" y="3074670"/>
            <a:ext cx="178117" cy="743902"/>
            <a:chOff x="0" y="0"/>
            <a:chExt cx="237490" cy="991870"/>
          </a:xfrm>
        </p:grpSpPr>
        <p:sp>
          <p:nvSpPr>
            <p:cNvPr name="Freeform 38" id="38"/>
            <p:cNvSpPr/>
            <p:nvPr/>
          </p:nvSpPr>
          <p:spPr>
            <a:xfrm flipH="false" flipV="false" rot="0">
              <a:off x="24130" y="48260"/>
              <a:ext cx="165100" cy="892810"/>
            </a:xfrm>
            <a:custGeom>
              <a:avLst/>
              <a:gdLst/>
              <a:ahLst/>
              <a:cxnLst/>
              <a:rect r="r" b="b" t="t" l="l"/>
              <a:pathLst>
                <a:path h="892810" w="165100">
                  <a:moveTo>
                    <a:pt x="160020" y="66040"/>
                  </a:moveTo>
                  <a:cubicBezTo>
                    <a:pt x="153670" y="866140"/>
                    <a:pt x="146050" y="872490"/>
                    <a:pt x="134620" y="880110"/>
                  </a:cubicBezTo>
                  <a:cubicBezTo>
                    <a:pt x="123190" y="887730"/>
                    <a:pt x="106680" y="892810"/>
                    <a:pt x="91440" y="891540"/>
                  </a:cubicBezTo>
                  <a:cubicBezTo>
                    <a:pt x="73660" y="889000"/>
                    <a:pt x="46990" y="872490"/>
                    <a:pt x="36830" y="858520"/>
                  </a:cubicBezTo>
                  <a:cubicBezTo>
                    <a:pt x="27940" y="845820"/>
                    <a:pt x="24130" y="829310"/>
                    <a:pt x="27940" y="815340"/>
                  </a:cubicBezTo>
                  <a:cubicBezTo>
                    <a:pt x="30480" y="797560"/>
                    <a:pt x="48260" y="772160"/>
                    <a:pt x="63500" y="762000"/>
                  </a:cubicBezTo>
                  <a:cubicBezTo>
                    <a:pt x="76200" y="754380"/>
                    <a:pt x="92710" y="753110"/>
                    <a:pt x="106680" y="755650"/>
                  </a:cubicBezTo>
                  <a:cubicBezTo>
                    <a:pt x="120650" y="756920"/>
                    <a:pt x="135890" y="764540"/>
                    <a:pt x="146050" y="775970"/>
                  </a:cubicBezTo>
                  <a:cubicBezTo>
                    <a:pt x="156210" y="789940"/>
                    <a:pt x="165100" y="820420"/>
                    <a:pt x="162560" y="838200"/>
                  </a:cubicBezTo>
                  <a:cubicBezTo>
                    <a:pt x="161290" y="852170"/>
                    <a:pt x="151130" y="866140"/>
                    <a:pt x="139700" y="875030"/>
                  </a:cubicBezTo>
                  <a:cubicBezTo>
                    <a:pt x="129540" y="883920"/>
                    <a:pt x="113030" y="890270"/>
                    <a:pt x="99060" y="891540"/>
                  </a:cubicBezTo>
                  <a:cubicBezTo>
                    <a:pt x="85090" y="892810"/>
                    <a:pt x="68580" y="889000"/>
                    <a:pt x="57150" y="880110"/>
                  </a:cubicBezTo>
                  <a:cubicBezTo>
                    <a:pt x="43180" y="868680"/>
                    <a:pt x="34290" y="854710"/>
                    <a:pt x="26670" y="822960"/>
                  </a:cubicBezTo>
                  <a:cubicBezTo>
                    <a:pt x="0" y="713740"/>
                    <a:pt x="5080" y="142240"/>
                    <a:pt x="33020" y="50800"/>
                  </a:cubicBezTo>
                  <a:cubicBezTo>
                    <a:pt x="40640" y="27940"/>
                    <a:pt x="46990" y="20320"/>
                    <a:pt x="59690" y="12700"/>
                  </a:cubicBezTo>
                  <a:cubicBezTo>
                    <a:pt x="71120" y="5080"/>
                    <a:pt x="88900" y="0"/>
                    <a:pt x="102870" y="2540"/>
                  </a:cubicBezTo>
                  <a:cubicBezTo>
                    <a:pt x="116840" y="3810"/>
                    <a:pt x="134620" y="12700"/>
                    <a:pt x="143510" y="22860"/>
                  </a:cubicBezTo>
                  <a:cubicBezTo>
                    <a:pt x="152400" y="34290"/>
                    <a:pt x="160020" y="66040"/>
                    <a:pt x="160020" y="66040"/>
                  </a:cubicBezTo>
                </a:path>
              </a:pathLst>
            </a:custGeom>
            <a:solidFill>
              <a:srgbClr val="EAF8CA"/>
            </a:solidFill>
            <a:ln cap="sq">
              <a:noFill/>
              <a:prstDash val="solid"/>
              <a:miter/>
            </a:ln>
          </p:spPr>
        </p:sp>
      </p:grpSp>
      <p:grpSp>
        <p:nvGrpSpPr>
          <p:cNvPr name="Group 39" id="39"/>
          <p:cNvGrpSpPr/>
          <p:nvPr/>
        </p:nvGrpSpPr>
        <p:grpSpPr>
          <a:xfrm rot="0">
            <a:off x="8564880" y="3817620"/>
            <a:ext cx="169545" cy="171450"/>
            <a:chOff x="0" y="0"/>
            <a:chExt cx="226060" cy="228600"/>
          </a:xfrm>
        </p:grpSpPr>
        <p:sp>
          <p:nvSpPr>
            <p:cNvPr name="Freeform 40" id="40"/>
            <p:cNvSpPr/>
            <p:nvPr/>
          </p:nvSpPr>
          <p:spPr>
            <a:xfrm flipH="false" flipV="false" rot="0">
              <a:off x="49530" y="50800"/>
              <a:ext cx="124460" cy="128270"/>
            </a:xfrm>
            <a:custGeom>
              <a:avLst/>
              <a:gdLst/>
              <a:ahLst/>
              <a:cxnLst/>
              <a:rect r="r" b="b" t="t" l="l"/>
              <a:pathLst>
                <a:path h="128270" w="124460">
                  <a:moveTo>
                    <a:pt x="124460" y="44450"/>
                  </a:moveTo>
                  <a:cubicBezTo>
                    <a:pt x="107950" y="111760"/>
                    <a:pt x="99060" y="116840"/>
                    <a:pt x="90170" y="120650"/>
                  </a:cubicBezTo>
                  <a:cubicBezTo>
                    <a:pt x="81280" y="124460"/>
                    <a:pt x="71120" y="128270"/>
                    <a:pt x="60960" y="125730"/>
                  </a:cubicBezTo>
                  <a:cubicBezTo>
                    <a:pt x="45720" y="123190"/>
                    <a:pt x="19050" y="107950"/>
                    <a:pt x="10160" y="95250"/>
                  </a:cubicBezTo>
                  <a:cubicBezTo>
                    <a:pt x="2540" y="86360"/>
                    <a:pt x="0" y="77470"/>
                    <a:pt x="1270" y="66040"/>
                  </a:cubicBezTo>
                  <a:cubicBezTo>
                    <a:pt x="1270" y="50800"/>
                    <a:pt x="13970" y="24130"/>
                    <a:pt x="25400" y="12700"/>
                  </a:cubicBezTo>
                  <a:cubicBezTo>
                    <a:pt x="33020" y="5080"/>
                    <a:pt x="41910" y="1270"/>
                    <a:pt x="53340" y="0"/>
                  </a:cubicBezTo>
                  <a:cubicBezTo>
                    <a:pt x="68580" y="0"/>
                    <a:pt x="109220" y="17780"/>
                    <a:pt x="109220" y="17780"/>
                  </a:cubicBezTo>
                </a:path>
              </a:pathLst>
            </a:custGeom>
            <a:solidFill>
              <a:srgbClr val="EAF8CA"/>
            </a:solidFill>
            <a:ln cap="sq">
              <a:noFill/>
              <a:prstDash val="solid"/>
              <a:miter/>
            </a:ln>
          </p:spPr>
        </p:sp>
      </p:grpSp>
      <p:grpSp>
        <p:nvGrpSpPr>
          <p:cNvPr name="Group 41" id="41"/>
          <p:cNvGrpSpPr/>
          <p:nvPr/>
        </p:nvGrpSpPr>
        <p:grpSpPr>
          <a:xfrm rot="0">
            <a:off x="6436042" y="7017068"/>
            <a:ext cx="182880" cy="1438275"/>
            <a:chOff x="0" y="0"/>
            <a:chExt cx="243840" cy="1917700"/>
          </a:xfrm>
        </p:grpSpPr>
        <p:sp>
          <p:nvSpPr>
            <p:cNvPr name="Freeform 42" id="42"/>
            <p:cNvSpPr/>
            <p:nvPr/>
          </p:nvSpPr>
          <p:spPr>
            <a:xfrm flipH="false" flipV="false" rot="0">
              <a:off x="7620" y="49530"/>
              <a:ext cx="186690" cy="1819910"/>
            </a:xfrm>
            <a:custGeom>
              <a:avLst/>
              <a:gdLst/>
              <a:ahLst/>
              <a:cxnLst/>
              <a:rect r="r" b="b" t="t" l="l"/>
              <a:pathLst>
                <a:path h="1819910" w="186690">
                  <a:moveTo>
                    <a:pt x="177800" y="64770"/>
                  </a:moveTo>
                  <a:cubicBezTo>
                    <a:pt x="176530" y="1780540"/>
                    <a:pt x="170180" y="1794510"/>
                    <a:pt x="153670" y="1804670"/>
                  </a:cubicBezTo>
                  <a:cubicBezTo>
                    <a:pt x="137160" y="1816100"/>
                    <a:pt x="105410" y="1819910"/>
                    <a:pt x="87630" y="1812290"/>
                  </a:cubicBezTo>
                  <a:cubicBezTo>
                    <a:pt x="68580" y="1804670"/>
                    <a:pt x="48260" y="1780540"/>
                    <a:pt x="44450" y="1761490"/>
                  </a:cubicBezTo>
                  <a:cubicBezTo>
                    <a:pt x="40640" y="1742440"/>
                    <a:pt x="48260" y="1711960"/>
                    <a:pt x="62230" y="1696720"/>
                  </a:cubicBezTo>
                  <a:cubicBezTo>
                    <a:pt x="74930" y="1682750"/>
                    <a:pt x="105410" y="1672590"/>
                    <a:pt x="124460" y="1676400"/>
                  </a:cubicBezTo>
                  <a:cubicBezTo>
                    <a:pt x="144780" y="1678940"/>
                    <a:pt x="170180" y="1697990"/>
                    <a:pt x="177800" y="1715770"/>
                  </a:cubicBezTo>
                  <a:cubicBezTo>
                    <a:pt x="186690" y="1733550"/>
                    <a:pt x="184150" y="1766570"/>
                    <a:pt x="173990" y="1783080"/>
                  </a:cubicBezTo>
                  <a:cubicBezTo>
                    <a:pt x="163830" y="1799590"/>
                    <a:pt x="135890" y="1814830"/>
                    <a:pt x="116840" y="1817370"/>
                  </a:cubicBezTo>
                  <a:cubicBezTo>
                    <a:pt x="102870" y="1818640"/>
                    <a:pt x="85090" y="1814830"/>
                    <a:pt x="73660" y="1804670"/>
                  </a:cubicBezTo>
                  <a:cubicBezTo>
                    <a:pt x="59690" y="1793240"/>
                    <a:pt x="50800" y="1780540"/>
                    <a:pt x="43180" y="1746250"/>
                  </a:cubicBezTo>
                  <a:cubicBezTo>
                    <a:pt x="0" y="1570990"/>
                    <a:pt x="21590" y="217170"/>
                    <a:pt x="49530" y="64770"/>
                  </a:cubicBezTo>
                  <a:cubicBezTo>
                    <a:pt x="54610" y="39370"/>
                    <a:pt x="57150" y="33020"/>
                    <a:pt x="66040" y="21590"/>
                  </a:cubicBezTo>
                  <a:cubicBezTo>
                    <a:pt x="74930" y="11430"/>
                    <a:pt x="91440" y="2540"/>
                    <a:pt x="105410" y="1270"/>
                  </a:cubicBezTo>
                  <a:cubicBezTo>
                    <a:pt x="123190" y="0"/>
                    <a:pt x="149860" y="10160"/>
                    <a:pt x="161290" y="21590"/>
                  </a:cubicBezTo>
                  <a:cubicBezTo>
                    <a:pt x="171450" y="33020"/>
                    <a:pt x="177800" y="64770"/>
                    <a:pt x="177800" y="64770"/>
                  </a:cubicBezTo>
                </a:path>
              </a:pathLst>
            </a:custGeom>
            <a:solidFill>
              <a:srgbClr val="EAF8CA"/>
            </a:solidFill>
            <a:ln cap="sq">
              <a:noFill/>
              <a:prstDash val="solid"/>
              <a:miter/>
            </a:ln>
          </p:spPr>
        </p:sp>
      </p:grpSp>
      <p:grpSp>
        <p:nvGrpSpPr>
          <p:cNvPr name="Group 43" id="43"/>
          <p:cNvGrpSpPr/>
          <p:nvPr/>
        </p:nvGrpSpPr>
        <p:grpSpPr>
          <a:xfrm rot="0">
            <a:off x="6420803" y="8499157"/>
            <a:ext cx="165735" cy="166688"/>
            <a:chOff x="0" y="0"/>
            <a:chExt cx="220980" cy="222250"/>
          </a:xfrm>
        </p:grpSpPr>
        <p:sp>
          <p:nvSpPr>
            <p:cNvPr name="Freeform 44" id="44"/>
            <p:cNvSpPr/>
            <p:nvPr/>
          </p:nvSpPr>
          <p:spPr>
            <a:xfrm flipH="false" flipV="false" rot="0">
              <a:off x="46990" y="49530"/>
              <a:ext cx="121920" cy="127000"/>
            </a:xfrm>
            <a:custGeom>
              <a:avLst/>
              <a:gdLst/>
              <a:ahLst/>
              <a:cxnLst/>
              <a:rect r="r" b="b" t="t" l="l"/>
              <a:pathLst>
                <a:path h="127000" w="121920">
                  <a:moveTo>
                    <a:pt x="121920" y="44450"/>
                  </a:moveTo>
                  <a:cubicBezTo>
                    <a:pt x="106680" y="113030"/>
                    <a:pt x="99060" y="118110"/>
                    <a:pt x="87630" y="121920"/>
                  </a:cubicBezTo>
                  <a:cubicBezTo>
                    <a:pt x="73660" y="127000"/>
                    <a:pt x="43180" y="124460"/>
                    <a:pt x="29210" y="118110"/>
                  </a:cubicBezTo>
                  <a:cubicBezTo>
                    <a:pt x="19050" y="114300"/>
                    <a:pt x="12700" y="106680"/>
                    <a:pt x="7620" y="96520"/>
                  </a:cubicBezTo>
                  <a:cubicBezTo>
                    <a:pt x="1270" y="82550"/>
                    <a:pt x="0" y="52070"/>
                    <a:pt x="3810" y="38100"/>
                  </a:cubicBezTo>
                  <a:cubicBezTo>
                    <a:pt x="7620" y="27940"/>
                    <a:pt x="15240" y="20320"/>
                    <a:pt x="22860" y="13970"/>
                  </a:cubicBezTo>
                  <a:cubicBezTo>
                    <a:pt x="30480" y="7620"/>
                    <a:pt x="39370" y="2540"/>
                    <a:pt x="50800" y="1270"/>
                  </a:cubicBezTo>
                  <a:cubicBezTo>
                    <a:pt x="66040" y="0"/>
                    <a:pt x="106680" y="19050"/>
                    <a:pt x="106680" y="19050"/>
                  </a:cubicBezTo>
                </a:path>
              </a:pathLst>
            </a:custGeom>
            <a:solidFill>
              <a:srgbClr val="EAF8CA"/>
            </a:solidFill>
            <a:ln cap="sq">
              <a:noFill/>
              <a:prstDash val="solid"/>
              <a:miter/>
            </a:ln>
          </p:spPr>
        </p:sp>
      </p:grpSp>
      <p:grpSp>
        <p:nvGrpSpPr>
          <p:cNvPr name="Group 45" id="45"/>
          <p:cNvGrpSpPr/>
          <p:nvPr/>
        </p:nvGrpSpPr>
        <p:grpSpPr>
          <a:xfrm rot="0">
            <a:off x="8856345" y="8954452"/>
            <a:ext cx="378142" cy="652462"/>
            <a:chOff x="0" y="0"/>
            <a:chExt cx="504190" cy="869950"/>
          </a:xfrm>
        </p:grpSpPr>
        <p:sp>
          <p:nvSpPr>
            <p:cNvPr name="Freeform 46" id="46"/>
            <p:cNvSpPr/>
            <p:nvPr/>
          </p:nvSpPr>
          <p:spPr>
            <a:xfrm flipH="false" flipV="false" rot="0">
              <a:off x="49530" y="49530"/>
              <a:ext cx="398780" cy="770890"/>
            </a:xfrm>
            <a:custGeom>
              <a:avLst/>
              <a:gdLst/>
              <a:ahLst/>
              <a:cxnLst/>
              <a:rect r="r" b="b" t="t" l="l"/>
              <a:pathLst>
                <a:path h="770890" w="398780">
                  <a:moveTo>
                    <a:pt x="398780" y="66040"/>
                  </a:moveTo>
                  <a:cubicBezTo>
                    <a:pt x="394970" y="584200"/>
                    <a:pt x="388620" y="604520"/>
                    <a:pt x="368300" y="632460"/>
                  </a:cubicBezTo>
                  <a:cubicBezTo>
                    <a:pt x="345440" y="665480"/>
                    <a:pt x="303530" y="698500"/>
                    <a:pt x="262890" y="720090"/>
                  </a:cubicBezTo>
                  <a:cubicBezTo>
                    <a:pt x="220980" y="744220"/>
                    <a:pt x="162560" y="764540"/>
                    <a:pt x="119380" y="768350"/>
                  </a:cubicBezTo>
                  <a:cubicBezTo>
                    <a:pt x="86360" y="770890"/>
                    <a:pt x="50800" y="770890"/>
                    <a:pt x="30480" y="755650"/>
                  </a:cubicBezTo>
                  <a:cubicBezTo>
                    <a:pt x="12700" y="742950"/>
                    <a:pt x="1270" y="713740"/>
                    <a:pt x="1270" y="694690"/>
                  </a:cubicBezTo>
                  <a:cubicBezTo>
                    <a:pt x="0" y="679450"/>
                    <a:pt x="7620" y="662940"/>
                    <a:pt x="16510" y="651510"/>
                  </a:cubicBezTo>
                  <a:cubicBezTo>
                    <a:pt x="26670" y="640080"/>
                    <a:pt x="40640" y="629920"/>
                    <a:pt x="55880" y="627380"/>
                  </a:cubicBezTo>
                  <a:cubicBezTo>
                    <a:pt x="74930" y="624840"/>
                    <a:pt x="106680" y="631190"/>
                    <a:pt x="121920" y="643890"/>
                  </a:cubicBezTo>
                  <a:cubicBezTo>
                    <a:pt x="137160" y="657860"/>
                    <a:pt x="147320" y="688340"/>
                    <a:pt x="144780" y="707390"/>
                  </a:cubicBezTo>
                  <a:cubicBezTo>
                    <a:pt x="142240" y="727710"/>
                    <a:pt x="120650" y="753110"/>
                    <a:pt x="105410" y="762000"/>
                  </a:cubicBezTo>
                  <a:cubicBezTo>
                    <a:pt x="91440" y="770890"/>
                    <a:pt x="73660" y="770890"/>
                    <a:pt x="58420" y="768350"/>
                  </a:cubicBezTo>
                  <a:cubicBezTo>
                    <a:pt x="44450" y="765810"/>
                    <a:pt x="29210" y="756920"/>
                    <a:pt x="19050" y="745490"/>
                  </a:cubicBezTo>
                  <a:cubicBezTo>
                    <a:pt x="8890" y="734060"/>
                    <a:pt x="2540" y="717550"/>
                    <a:pt x="1270" y="702310"/>
                  </a:cubicBezTo>
                  <a:cubicBezTo>
                    <a:pt x="0" y="688340"/>
                    <a:pt x="5080" y="670560"/>
                    <a:pt x="12700" y="657860"/>
                  </a:cubicBezTo>
                  <a:cubicBezTo>
                    <a:pt x="20320" y="646430"/>
                    <a:pt x="34290" y="635000"/>
                    <a:pt x="48260" y="629920"/>
                  </a:cubicBezTo>
                  <a:cubicBezTo>
                    <a:pt x="67310" y="623570"/>
                    <a:pt x="91440" y="633730"/>
                    <a:pt x="115570" y="629920"/>
                  </a:cubicBezTo>
                  <a:cubicBezTo>
                    <a:pt x="144780" y="624840"/>
                    <a:pt x="182880" y="614680"/>
                    <a:pt x="208280" y="596900"/>
                  </a:cubicBezTo>
                  <a:cubicBezTo>
                    <a:pt x="231140" y="581660"/>
                    <a:pt x="251460" y="567690"/>
                    <a:pt x="265430" y="532130"/>
                  </a:cubicBezTo>
                  <a:cubicBezTo>
                    <a:pt x="297180" y="448310"/>
                    <a:pt x="248920" y="119380"/>
                    <a:pt x="270510" y="50800"/>
                  </a:cubicBezTo>
                  <a:cubicBezTo>
                    <a:pt x="278130" y="29210"/>
                    <a:pt x="285750" y="20320"/>
                    <a:pt x="297180" y="12700"/>
                  </a:cubicBezTo>
                  <a:cubicBezTo>
                    <a:pt x="308610" y="3810"/>
                    <a:pt x="327660" y="0"/>
                    <a:pt x="341630" y="1270"/>
                  </a:cubicBezTo>
                  <a:cubicBezTo>
                    <a:pt x="355600" y="2540"/>
                    <a:pt x="373380" y="11430"/>
                    <a:pt x="382270" y="22860"/>
                  </a:cubicBezTo>
                  <a:cubicBezTo>
                    <a:pt x="392430" y="33020"/>
                    <a:pt x="398780" y="66040"/>
                    <a:pt x="398780" y="66040"/>
                  </a:cubicBezTo>
                </a:path>
              </a:pathLst>
            </a:custGeom>
            <a:solidFill>
              <a:srgbClr val="EAF8CA"/>
            </a:solidFill>
            <a:ln cap="sq">
              <a:noFill/>
              <a:prstDash val="solid"/>
              <a:miter/>
            </a:ln>
          </p:spPr>
        </p:sp>
      </p:grpSp>
      <p:grpSp>
        <p:nvGrpSpPr>
          <p:cNvPr name="Group 47" id="47"/>
          <p:cNvGrpSpPr/>
          <p:nvPr/>
        </p:nvGrpSpPr>
        <p:grpSpPr>
          <a:xfrm rot="0">
            <a:off x="9093518" y="8791575"/>
            <a:ext cx="165735" cy="166688"/>
            <a:chOff x="0" y="0"/>
            <a:chExt cx="220980" cy="222250"/>
          </a:xfrm>
        </p:grpSpPr>
        <p:sp>
          <p:nvSpPr>
            <p:cNvPr name="Freeform 48" id="48"/>
            <p:cNvSpPr/>
            <p:nvPr/>
          </p:nvSpPr>
          <p:spPr>
            <a:xfrm flipH="false" flipV="false" rot="0">
              <a:off x="45720" y="49530"/>
              <a:ext cx="123190" cy="125730"/>
            </a:xfrm>
            <a:custGeom>
              <a:avLst/>
              <a:gdLst/>
              <a:ahLst/>
              <a:cxnLst/>
              <a:rect r="r" b="b" t="t" l="l"/>
              <a:pathLst>
                <a:path h="125730" w="123190">
                  <a:moveTo>
                    <a:pt x="123190" y="44450"/>
                  </a:moveTo>
                  <a:cubicBezTo>
                    <a:pt x="106680" y="111760"/>
                    <a:pt x="99060" y="118110"/>
                    <a:pt x="88900" y="121920"/>
                  </a:cubicBezTo>
                  <a:cubicBezTo>
                    <a:pt x="73660" y="125730"/>
                    <a:pt x="44450" y="124460"/>
                    <a:pt x="30480" y="118110"/>
                  </a:cubicBezTo>
                  <a:cubicBezTo>
                    <a:pt x="20320" y="113030"/>
                    <a:pt x="12700" y="106680"/>
                    <a:pt x="8890" y="96520"/>
                  </a:cubicBezTo>
                  <a:cubicBezTo>
                    <a:pt x="2540" y="82550"/>
                    <a:pt x="0" y="52070"/>
                    <a:pt x="5080" y="36830"/>
                  </a:cubicBezTo>
                  <a:cubicBezTo>
                    <a:pt x="7620" y="26670"/>
                    <a:pt x="16510" y="19050"/>
                    <a:pt x="24130" y="13970"/>
                  </a:cubicBezTo>
                  <a:cubicBezTo>
                    <a:pt x="31750" y="7620"/>
                    <a:pt x="40640" y="1270"/>
                    <a:pt x="50800" y="1270"/>
                  </a:cubicBezTo>
                  <a:cubicBezTo>
                    <a:pt x="67310" y="0"/>
                    <a:pt x="107950" y="19050"/>
                    <a:pt x="107950" y="19050"/>
                  </a:cubicBezTo>
                </a:path>
              </a:pathLst>
            </a:custGeom>
            <a:solidFill>
              <a:srgbClr val="EAF8CA"/>
            </a:solidFill>
            <a:ln cap="sq">
              <a:noFill/>
              <a:prstDash val="solid"/>
              <a:miter/>
            </a:ln>
          </p:spPr>
        </p:sp>
      </p:grpSp>
      <p:grpSp>
        <p:nvGrpSpPr>
          <p:cNvPr name="Group 49" id="49"/>
          <p:cNvGrpSpPr/>
          <p:nvPr/>
        </p:nvGrpSpPr>
        <p:grpSpPr>
          <a:xfrm rot="0">
            <a:off x="13223557" y="7740968"/>
            <a:ext cx="181928" cy="1329690"/>
            <a:chOff x="0" y="0"/>
            <a:chExt cx="242570" cy="1772920"/>
          </a:xfrm>
        </p:grpSpPr>
        <p:sp>
          <p:nvSpPr>
            <p:cNvPr name="Freeform 50" id="50"/>
            <p:cNvSpPr/>
            <p:nvPr/>
          </p:nvSpPr>
          <p:spPr>
            <a:xfrm flipH="false" flipV="false" rot="0">
              <a:off x="10160" y="49530"/>
              <a:ext cx="182880" cy="1673860"/>
            </a:xfrm>
            <a:custGeom>
              <a:avLst/>
              <a:gdLst/>
              <a:ahLst/>
              <a:cxnLst/>
              <a:rect r="r" b="b" t="t" l="l"/>
              <a:pathLst>
                <a:path h="1673860" w="182880">
                  <a:moveTo>
                    <a:pt x="173990" y="63500"/>
                  </a:moveTo>
                  <a:cubicBezTo>
                    <a:pt x="172720" y="1635760"/>
                    <a:pt x="166370" y="1648460"/>
                    <a:pt x="149860" y="1659890"/>
                  </a:cubicBezTo>
                  <a:cubicBezTo>
                    <a:pt x="134620" y="1670050"/>
                    <a:pt x="102870" y="1673860"/>
                    <a:pt x="85090" y="1666240"/>
                  </a:cubicBezTo>
                  <a:cubicBezTo>
                    <a:pt x="67310" y="1659890"/>
                    <a:pt x="46990" y="1635760"/>
                    <a:pt x="41910" y="1616710"/>
                  </a:cubicBezTo>
                  <a:cubicBezTo>
                    <a:pt x="38100" y="1597660"/>
                    <a:pt x="46990" y="1567180"/>
                    <a:pt x="59690" y="1553210"/>
                  </a:cubicBezTo>
                  <a:cubicBezTo>
                    <a:pt x="73660" y="1539240"/>
                    <a:pt x="102870" y="1529080"/>
                    <a:pt x="121920" y="1531620"/>
                  </a:cubicBezTo>
                  <a:cubicBezTo>
                    <a:pt x="140970" y="1535430"/>
                    <a:pt x="166370" y="1554480"/>
                    <a:pt x="175260" y="1572260"/>
                  </a:cubicBezTo>
                  <a:cubicBezTo>
                    <a:pt x="182880" y="1590040"/>
                    <a:pt x="181610" y="1620520"/>
                    <a:pt x="171450" y="1638300"/>
                  </a:cubicBezTo>
                  <a:cubicBezTo>
                    <a:pt x="161290" y="1654810"/>
                    <a:pt x="133350" y="1668780"/>
                    <a:pt x="114300" y="1671320"/>
                  </a:cubicBezTo>
                  <a:cubicBezTo>
                    <a:pt x="100330" y="1673860"/>
                    <a:pt x="83820" y="1668780"/>
                    <a:pt x="71120" y="1659890"/>
                  </a:cubicBezTo>
                  <a:cubicBezTo>
                    <a:pt x="57150" y="1648460"/>
                    <a:pt x="49530" y="1635760"/>
                    <a:pt x="40640" y="1601470"/>
                  </a:cubicBezTo>
                  <a:cubicBezTo>
                    <a:pt x="0" y="1436370"/>
                    <a:pt x="20320" y="208280"/>
                    <a:pt x="46990" y="63500"/>
                  </a:cubicBezTo>
                  <a:cubicBezTo>
                    <a:pt x="52070" y="39370"/>
                    <a:pt x="54610" y="31750"/>
                    <a:pt x="63500" y="21590"/>
                  </a:cubicBezTo>
                  <a:cubicBezTo>
                    <a:pt x="72390" y="11430"/>
                    <a:pt x="88900" y="1270"/>
                    <a:pt x="102870" y="1270"/>
                  </a:cubicBezTo>
                  <a:cubicBezTo>
                    <a:pt x="120650" y="0"/>
                    <a:pt x="146050" y="10160"/>
                    <a:pt x="158750" y="21590"/>
                  </a:cubicBezTo>
                  <a:cubicBezTo>
                    <a:pt x="168910" y="31750"/>
                    <a:pt x="173990" y="63500"/>
                    <a:pt x="173990" y="63500"/>
                  </a:cubicBezTo>
                </a:path>
              </a:pathLst>
            </a:custGeom>
            <a:solidFill>
              <a:srgbClr val="EAF8CA"/>
            </a:solidFill>
            <a:ln cap="sq">
              <a:noFill/>
              <a:prstDash val="solid"/>
              <a:miter/>
            </a:ln>
          </p:spPr>
        </p:sp>
      </p:grpSp>
      <p:grpSp>
        <p:nvGrpSpPr>
          <p:cNvPr name="Group 51" id="51"/>
          <p:cNvGrpSpPr/>
          <p:nvPr/>
        </p:nvGrpSpPr>
        <p:grpSpPr>
          <a:xfrm rot="0">
            <a:off x="13201650" y="9100185"/>
            <a:ext cx="165735" cy="166688"/>
            <a:chOff x="0" y="0"/>
            <a:chExt cx="220980" cy="222250"/>
          </a:xfrm>
        </p:grpSpPr>
        <p:sp>
          <p:nvSpPr>
            <p:cNvPr name="Freeform 52" id="52"/>
            <p:cNvSpPr/>
            <p:nvPr/>
          </p:nvSpPr>
          <p:spPr>
            <a:xfrm flipH="false" flipV="false" rot="0">
              <a:off x="46990" y="49530"/>
              <a:ext cx="123190" cy="125730"/>
            </a:xfrm>
            <a:custGeom>
              <a:avLst/>
              <a:gdLst/>
              <a:ahLst/>
              <a:cxnLst/>
              <a:rect r="r" b="b" t="t" l="l"/>
              <a:pathLst>
                <a:path h="125730" w="123190">
                  <a:moveTo>
                    <a:pt x="123190" y="44450"/>
                  </a:moveTo>
                  <a:cubicBezTo>
                    <a:pt x="106680" y="113030"/>
                    <a:pt x="99060" y="118110"/>
                    <a:pt x="87630" y="121920"/>
                  </a:cubicBezTo>
                  <a:cubicBezTo>
                    <a:pt x="73660" y="125730"/>
                    <a:pt x="43180" y="124460"/>
                    <a:pt x="29210" y="118110"/>
                  </a:cubicBezTo>
                  <a:cubicBezTo>
                    <a:pt x="19050" y="113030"/>
                    <a:pt x="12700" y="106680"/>
                    <a:pt x="7620" y="96520"/>
                  </a:cubicBezTo>
                  <a:cubicBezTo>
                    <a:pt x="1270" y="82550"/>
                    <a:pt x="0" y="52070"/>
                    <a:pt x="3810" y="38100"/>
                  </a:cubicBezTo>
                  <a:cubicBezTo>
                    <a:pt x="7620" y="26670"/>
                    <a:pt x="15240" y="20320"/>
                    <a:pt x="22860" y="13970"/>
                  </a:cubicBezTo>
                  <a:cubicBezTo>
                    <a:pt x="30480" y="7620"/>
                    <a:pt x="39370" y="2540"/>
                    <a:pt x="50800" y="1270"/>
                  </a:cubicBezTo>
                  <a:cubicBezTo>
                    <a:pt x="66040" y="0"/>
                    <a:pt x="106680" y="19050"/>
                    <a:pt x="106680" y="19050"/>
                  </a:cubicBezTo>
                </a:path>
              </a:pathLst>
            </a:custGeom>
            <a:solidFill>
              <a:srgbClr val="EAF8CA"/>
            </a:solidFill>
            <a:ln cap="sq">
              <a:noFill/>
              <a:prstDash val="solid"/>
              <a:miter/>
            </a:ln>
          </p:spPr>
        </p:sp>
      </p:grpSp>
      <p:grpSp>
        <p:nvGrpSpPr>
          <p:cNvPr name="Group 53" id="53"/>
          <p:cNvGrpSpPr/>
          <p:nvPr/>
        </p:nvGrpSpPr>
        <p:grpSpPr>
          <a:xfrm rot="0">
            <a:off x="15351802" y="6488993"/>
            <a:ext cx="765810" cy="593407"/>
            <a:chOff x="0" y="0"/>
            <a:chExt cx="1021080" cy="791210"/>
          </a:xfrm>
        </p:grpSpPr>
        <p:sp>
          <p:nvSpPr>
            <p:cNvPr name="Freeform 54" id="54"/>
            <p:cNvSpPr/>
            <p:nvPr/>
          </p:nvSpPr>
          <p:spPr>
            <a:xfrm flipH="false" flipV="false" rot="0">
              <a:off x="49530" y="53340"/>
              <a:ext cx="932180" cy="688340"/>
            </a:xfrm>
            <a:custGeom>
              <a:avLst/>
              <a:gdLst/>
              <a:ahLst/>
              <a:cxnLst/>
              <a:rect r="r" b="b" t="t" l="l"/>
              <a:pathLst>
                <a:path h="688340" w="932180">
                  <a:moveTo>
                    <a:pt x="66040" y="0"/>
                  </a:moveTo>
                  <a:cubicBezTo>
                    <a:pt x="505460" y="0"/>
                    <a:pt x="521970" y="1270"/>
                    <a:pt x="558800" y="10160"/>
                  </a:cubicBezTo>
                  <a:cubicBezTo>
                    <a:pt x="605790" y="20320"/>
                    <a:pt x="679450" y="41910"/>
                    <a:pt x="721360" y="59690"/>
                  </a:cubicBezTo>
                  <a:cubicBezTo>
                    <a:pt x="749300" y="72390"/>
                    <a:pt x="764540" y="78740"/>
                    <a:pt x="787400" y="97790"/>
                  </a:cubicBezTo>
                  <a:cubicBezTo>
                    <a:pt x="817880" y="124460"/>
                    <a:pt x="859790" y="168910"/>
                    <a:pt x="880110" y="212090"/>
                  </a:cubicBezTo>
                  <a:cubicBezTo>
                    <a:pt x="899160" y="255270"/>
                    <a:pt x="900430" y="300990"/>
                    <a:pt x="906780" y="358140"/>
                  </a:cubicBezTo>
                  <a:cubicBezTo>
                    <a:pt x="915670" y="435610"/>
                    <a:pt x="932180" y="586740"/>
                    <a:pt x="918210" y="635000"/>
                  </a:cubicBezTo>
                  <a:cubicBezTo>
                    <a:pt x="911860" y="655320"/>
                    <a:pt x="902970" y="664210"/>
                    <a:pt x="891540" y="673100"/>
                  </a:cubicBezTo>
                  <a:cubicBezTo>
                    <a:pt x="878840" y="681990"/>
                    <a:pt x="862330" y="687070"/>
                    <a:pt x="847090" y="687070"/>
                  </a:cubicBezTo>
                  <a:cubicBezTo>
                    <a:pt x="833120" y="687070"/>
                    <a:pt x="815340" y="680720"/>
                    <a:pt x="803910" y="671830"/>
                  </a:cubicBezTo>
                  <a:cubicBezTo>
                    <a:pt x="792480" y="661670"/>
                    <a:pt x="782320" y="647700"/>
                    <a:pt x="779780" y="632460"/>
                  </a:cubicBezTo>
                  <a:cubicBezTo>
                    <a:pt x="775970" y="614680"/>
                    <a:pt x="782320" y="581660"/>
                    <a:pt x="795020" y="567690"/>
                  </a:cubicBezTo>
                  <a:cubicBezTo>
                    <a:pt x="807720" y="552450"/>
                    <a:pt x="839470" y="542290"/>
                    <a:pt x="858520" y="543560"/>
                  </a:cubicBezTo>
                  <a:cubicBezTo>
                    <a:pt x="873760" y="544830"/>
                    <a:pt x="889000" y="553720"/>
                    <a:pt x="899160" y="563880"/>
                  </a:cubicBezTo>
                  <a:cubicBezTo>
                    <a:pt x="909320" y="574040"/>
                    <a:pt x="919480" y="589280"/>
                    <a:pt x="919480" y="604520"/>
                  </a:cubicBezTo>
                  <a:cubicBezTo>
                    <a:pt x="920750" y="623570"/>
                    <a:pt x="910590" y="654050"/>
                    <a:pt x="896620" y="668020"/>
                  </a:cubicBezTo>
                  <a:cubicBezTo>
                    <a:pt x="886460" y="679450"/>
                    <a:pt x="869950" y="685800"/>
                    <a:pt x="854710" y="687070"/>
                  </a:cubicBezTo>
                  <a:cubicBezTo>
                    <a:pt x="840740" y="688340"/>
                    <a:pt x="822960" y="683260"/>
                    <a:pt x="810260" y="675640"/>
                  </a:cubicBezTo>
                  <a:cubicBezTo>
                    <a:pt x="798830" y="668020"/>
                    <a:pt x="788670" y="659130"/>
                    <a:pt x="781050" y="640080"/>
                  </a:cubicBezTo>
                  <a:cubicBezTo>
                    <a:pt x="763270" y="593090"/>
                    <a:pt x="770890" y="441960"/>
                    <a:pt x="762000" y="367030"/>
                  </a:cubicBezTo>
                  <a:cubicBezTo>
                    <a:pt x="754380" y="313690"/>
                    <a:pt x="756920" y="262890"/>
                    <a:pt x="736600" y="231140"/>
                  </a:cubicBezTo>
                  <a:cubicBezTo>
                    <a:pt x="720090" y="208280"/>
                    <a:pt x="695960" y="199390"/>
                    <a:pt x="668020" y="185420"/>
                  </a:cubicBezTo>
                  <a:cubicBezTo>
                    <a:pt x="632460" y="168910"/>
                    <a:pt x="594360" y="154940"/>
                    <a:pt x="534670" y="144780"/>
                  </a:cubicBezTo>
                  <a:cubicBezTo>
                    <a:pt x="424180" y="127000"/>
                    <a:pt x="120650" y="152400"/>
                    <a:pt x="50800" y="129540"/>
                  </a:cubicBezTo>
                  <a:cubicBezTo>
                    <a:pt x="29210" y="121920"/>
                    <a:pt x="20320" y="114300"/>
                    <a:pt x="12700" y="102870"/>
                  </a:cubicBezTo>
                  <a:cubicBezTo>
                    <a:pt x="5080" y="91440"/>
                    <a:pt x="0" y="72390"/>
                    <a:pt x="1270" y="58420"/>
                  </a:cubicBezTo>
                  <a:cubicBezTo>
                    <a:pt x="3810" y="43180"/>
                    <a:pt x="12700" y="26670"/>
                    <a:pt x="22860" y="16510"/>
                  </a:cubicBezTo>
                  <a:cubicBezTo>
                    <a:pt x="34290" y="7620"/>
                    <a:pt x="66040" y="0"/>
                    <a:pt x="66040" y="0"/>
                  </a:cubicBezTo>
                </a:path>
              </a:pathLst>
            </a:custGeom>
            <a:solidFill>
              <a:srgbClr val="EAF8CA"/>
            </a:solidFill>
            <a:ln cap="sq">
              <a:noFill/>
              <a:prstDash val="solid"/>
              <a:miter/>
            </a:ln>
          </p:spPr>
        </p:sp>
      </p:grpSp>
      <p:grpSp>
        <p:nvGrpSpPr>
          <p:cNvPr name="Group 55" id="55"/>
          <p:cNvGrpSpPr/>
          <p:nvPr/>
        </p:nvGrpSpPr>
        <p:grpSpPr>
          <a:xfrm rot="0">
            <a:off x="15944257" y="7080496"/>
            <a:ext cx="165735" cy="166688"/>
            <a:chOff x="0" y="0"/>
            <a:chExt cx="220980" cy="222250"/>
          </a:xfrm>
        </p:grpSpPr>
        <p:sp>
          <p:nvSpPr>
            <p:cNvPr name="Freeform 56" id="56"/>
            <p:cNvSpPr/>
            <p:nvPr/>
          </p:nvSpPr>
          <p:spPr>
            <a:xfrm flipH="false" flipV="false" rot="0">
              <a:off x="45720" y="49530"/>
              <a:ext cx="123190" cy="125730"/>
            </a:xfrm>
            <a:custGeom>
              <a:avLst/>
              <a:gdLst/>
              <a:ahLst/>
              <a:cxnLst/>
              <a:rect r="r" b="b" t="t" l="l"/>
              <a:pathLst>
                <a:path h="125730" w="123190">
                  <a:moveTo>
                    <a:pt x="123190" y="44450"/>
                  </a:moveTo>
                  <a:cubicBezTo>
                    <a:pt x="106680" y="111760"/>
                    <a:pt x="99060" y="118110"/>
                    <a:pt x="88900" y="121920"/>
                  </a:cubicBezTo>
                  <a:cubicBezTo>
                    <a:pt x="73660" y="125730"/>
                    <a:pt x="44450" y="124460"/>
                    <a:pt x="30480" y="118110"/>
                  </a:cubicBezTo>
                  <a:cubicBezTo>
                    <a:pt x="20320" y="113030"/>
                    <a:pt x="12700" y="106680"/>
                    <a:pt x="8890" y="96520"/>
                  </a:cubicBezTo>
                  <a:cubicBezTo>
                    <a:pt x="2540" y="82550"/>
                    <a:pt x="0" y="52070"/>
                    <a:pt x="5080" y="36830"/>
                  </a:cubicBezTo>
                  <a:cubicBezTo>
                    <a:pt x="7620" y="26670"/>
                    <a:pt x="15240" y="19050"/>
                    <a:pt x="24130" y="13970"/>
                  </a:cubicBezTo>
                  <a:cubicBezTo>
                    <a:pt x="31750" y="7620"/>
                    <a:pt x="40640" y="1270"/>
                    <a:pt x="50800" y="1270"/>
                  </a:cubicBezTo>
                  <a:cubicBezTo>
                    <a:pt x="66040" y="0"/>
                    <a:pt x="107950" y="19050"/>
                    <a:pt x="107950" y="19050"/>
                  </a:cubicBezTo>
                </a:path>
              </a:pathLst>
            </a:custGeom>
            <a:solidFill>
              <a:srgbClr val="EAF8CA"/>
            </a:solidFill>
            <a:ln cap="sq">
              <a:noFill/>
              <a:prstDash val="solid"/>
              <a:miter/>
            </a:ln>
          </p:spPr>
        </p:sp>
      </p:grpSp>
      <p:sp>
        <p:nvSpPr>
          <p:cNvPr name="Freeform 57" id="57"/>
          <p:cNvSpPr/>
          <p:nvPr/>
        </p:nvSpPr>
        <p:spPr>
          <a:xfrm flipH="false" flipV="false" rot="0">
            <a:off x="13926870" y="6949961"/>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8" id="58"/>
          <p:cNvSpPr/>
          <p:nvPr/>
        </p:nvSpPr>
        <p:spPr>
          <a:xfrm flipH="false" flipV="false" rot="0">
            <a:off x="-847436" y="9100185"/>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9" id="59"/>
          <p:cNvGrpSpPr/>
          <p:nvPr/>
        </p:nvGrpSpPr>
        <p:grpSpPr>
          <a:xfrm rot="0">
            <a:off x="796359" y="301964"/>
            <a:ext cx="12262416" cy="905762"/>
            <a:chOff x="0" y="0"/>
            <a:chExt cx="3229607" cy="238555"/>
          </a:xfrm>
        </p:grpSpPr>
        <p:sp>
          <p:nvSpPr>
            <p:cNvPr name="Freeform 60" id="60"/>
            <p:cNvSpPr/>
            <p:nvPr/>
          </p:nvSpPr>
          <p:spPr>
            <a:xfrm flipH="false" flipV="false" rot="0">
              <a:off x="0" y="0"/>
              <a:ext cx="3229608" cy="238555"/>
            </a:xfrm>
            <a:custGeom>
              <a:avLst/>
              <a:gdLst/>
              <a:ahLst/>
              <a:cxnLst/>
              <a:rect r="r" b="b" t="t" l="l"/>
              <a:pathLst>
                <a:path h="238555" w="3229608">
                  <a:moveTo>
                    <a:pt x="17678" y="0"/>
                  </a:moveTo>
                  <a:lnTo>
                    <a:pt x="3211930" y="0"/>
                  </a:lnTo>
                  <a:cubicBezTo>
                    <a:pt x="3216618" y="0"/>
                    <a:pt x="3221115" y="1862"/>
                    <a:pt x="3224430" y="5178"/>
                  </a:cubicBezTo>
                  <a:cubicBezTo>
                    <a:pt x="3227745" y="8493"/>
                    <a:pt x="3229608" y="12989"/>
                    <a:pt x="3229608" y="17678"/>
                  </a:cubicBezTo>
                  <a:lnTo>
                    <a:pt x="3229608" y="220877"/>
                  </a:lnTo>
                  <a:cubicBezTo>
                    <a:pt x="3229608" y="225565"/>
                    <a:pt x="3227745" y="230062"/>
                    <a:pt x="3224430" y="233377"/>
                  </a:cubicBezTo>
                  <a:cubicBezTo>
                    <a:pt x="3221115" y="236692"/>
                    <a:pt x="3216618" y="238555"/>
                    <a:pt x="3211930" y="238555"/>
                  </a:cubicBezTo>
                  <a:lnTo>
                    <a:pt x="17678" y="238555"/>
                  </a:lnTo>
                  <a:cubicBezTo>
                    <a:pt x="12989" y="238555"/>
                    <a:pt x="8493" y="236692"/>
                    <a:pt x="5178" y="233377"/>
                  </a:cubicBezTo>
                  <a:cubicBezTo>
                    <a:pt x="1862" y="230062"/>
                    <a:pt x="0" y="225565"/>
                    <a:pt x="0" y="220877"/>
                  </a:cubicBezTo>
                  <a:lnTo>
                    <a:pt x="0" y="17678"/>
                  </a:lnTo>
                  <a:cubicBezTo>
                    <a:pt x="0" y="12989"/>
                    <a:pt x="1862" y="8493"/>
                    <a:pt x="5178" y="5178"/>
                  </a:cubicBezTo>
                  <a:cubicBezTo>
                    <a:pt x="8493" y="1862"/>
                    <a:pt x="12989" y="0"/>
                    <a:pt x="17678" y="0"/>
                  </a:cubicBezTo>
                  <a:close/>
                </a:path>
              </a:pathLst>
            </a:custGeom>
            <a:solidFill>
              <a:srgbClr val="EAF8CA"/>
            </a:solidFill>
          </p:spPr>
        </p:sp>
        <p:sp>
          <p:nvSpPr>
            <p:cNvPr name="TextBox 61" id="61"/>
            <p:cNvSpPr txBox="true"/>
            <p:nvPr/>
          </p:nvSpPr>
          <p:spPr>
            <a:xfrm>
              <a:off x="0" y="-38100"/>
              <a:ext cx="3229607" cy="276655"/>
            </a:xfrm>
            <a:prstGeom prst="rect">
              <a:avLst/>
            </a:prstGeom>
          </p:spPr>
          <p:txBody>
            <a:bodyPr anchor="ctr" rtlCol="false" tIns="50800" lIns="50800" bIns="50800" rIns="50800"/>
            <a:lstStyle/>
            <a:p>
              <a:pPr algn="ctr">
                <a:lnSpc>
                  <a:spcPts val="3499"/>
                </a:lnSpc>
              </a:pPr>
            </a:p>
          </p:txBody>
        </p:sp>
      </p:grpSp>
      <p:sp>
        <p:nvSpPr>
          <p:cNvPr name="Freeform 62" id="62"/>
          <p:cNvSpPr/>
          <p:nvPr/>
        </p:nvSpPr>
        <p:spPr>
          <a:xfrm flipH="false" flipV="false" rot="0">
            <a:off x="2162316" y="2469369"/>
            <a:ext cx="9530502" cy="6961998"/>
          </a:xfrm>
          <a:custGeom>
            <a:avLst/>
            <a:gdLst/>
            <a:ahLst/>
            <a:cxnLst/>
            <a:rect r="r" b="b" t="t" l="l"/>
            <a:pathLst>
              <a:path h="6961998" w="9530502">
                <a:moveTo>
                  <a:pt x="0" y="0"/>
                </a:moveTo>
                <a:lnTo>
                  <a:pt x="9530502" y="0"/>
                </a:lnTo>
                <a:lnTo>
                  <a:pt x="9530502" y="6961998"/>
                </a:lnTo>
                <a:lnTo>
                  <a:pt x="0" y="6961998"/>
                </a:lnTo>
                <a:lnTo>
                  <a:pt x="0" y="0"/>
                </a:lnTo>
                <a:close/>
              </a:path>
            </a:pathLst>
          </a:custGeom>
          <a:blipFill>
            <a:blip r:embed="rId7"/>
            <a:stretch>
              <a:fillRect l="0" t="0" r="0" b="0"/>
            </a:stretch>
          </a:blipFill>
        </p:spPr>
      </p:sp>
      <p:sp>
        <p:nvSpPr>
          <p:cNvPr name="Freeform 63" id="63"/>
          <p:cNvSpPr/>
          <p:nvPr/>
        </p:nvSpPr>
        <p:spPr>
          <a:xfrm flipH="false" flipV="false" rot="0">
            <a:off x="3358468" y="7740968"/>
            <a:ext cx="885839" cy="295280"/>
          </a:xfrm>
          <a:custGeom>
            <a:avLst/>
            <a:gdLst/>
            <a:ahLst/>
            <a:cxnLst/>
            <a:rect r="r" b="b" t="t" l="l"/>
            <a:pathLst>
              <a:path h="295280" w="885839">
                <a:moveTo>
                  <a:pt x="0" y="0"/>
                </a:moveTo>
                <a:lnTo>
                  <a:pt x="885839" y="0"/>
                </a:lnTo>
                <a:lnTo>
                  <a:pt x="885839" y="295279"/>
                </a:lnTo>
                <a:lnTo>
                  <a:pt x="0" y="295279"/>
                </a:lnTo>
                <a:lnTo>
                  <a:pt x="0" y="0"/>
                </a:lnTo>
                <a:close/>
              </a:path>
            </a:pathLst>
          </a:custGeom>
          <a:blipFill>
            <a:blip r:embed="rId8"/>
            <a:stretch>
              <a:fillRect l="0" t="0" r="0" b="0"/>
            </a:stretch>
          </a:blipFill>
        </p:spPr>
      </p:sp>
      <p:sp>
        <p:nvSpPr>
          <p:cNvPr name="Freeform 64" id="64"/>
          <p:cNvSpPr/>
          <p:nvPr/>
        </p:nvSpPr>
        <p:spPr>
          <a:xfrm flipH="false" flipV="false" rot="0">
            <a:off x="4494768" y="7736205"/>
            <a:ext cx="886381" cy="278080"/>
          </a:xfrm>
          <a:custGeom>
            <a:avLst/>
            <a:gdLst/>
            <a:ahLst/>
            <a:cxnLst/>
            <a:rect r="r" b="b" t="t" l="l"/>
            <a:pathLst>
              <a:path h="278080" w="886381">
                <a:moveTo>
                  <a:pt x="0" y="0"/>
                </a:moveTo>
                <a:lnTo>
                  <a:pt x="886381" y="0"/>
                </a:lnTo>
                <a:lnTo>
                  <a:pt x="886381" y="278080"/>
                </a:lnTo>
                <a:lnTo>
                  <a:pt x="0" y="278080"/>
                </a:lnTo>
                <a:lnTo>
                  <a:pt x="0" y="0"/>
                </a:lnTo>
                <a:close/>
              </a:path>
            </a:pathLst>
          </a:custGeom>
          <a:blipFill>
            <a:blip r:embed="rId9"/>
            <a:stretch>
              <a:fillRect l="0" t="0" r="0" b="0"/>
            </a:stretch>
          </a:blipFill>
        </p:spPr>
      </p:sp>
      <p:sp>
        <p:nvSpPr>
          <p:cNvPr name="Freeform 65" id="65"/>
          <p:cNvSpPr/>
          <p:nvPr/>
        </p:nvSpPr>
        <p:spPr>
          <a:xfrm flipH="false" flipV="false" rot="0">
            <a:off x="6170894" y="7787343"/>
            <a:ext cx="896056" cy="248904"/>
          </a:xfrm>
          <a:custGeom>
            <a:avLst/>
            <a:gdLst/>
            <a:ahLst/>
            <a:cxnLst/>
            <a:rect r="r" b="b" t="t" l="l"/>
            <a:pathLst>
              <a:path h="248904" w="896056">
                <a:moveTo>
                  <a:pt x="0" y="0"/>
                </a:moveTo>
                <a:lnTo>
                  <a:pt x="896057" y="0"/>
                </a:lnTo>
                <a:lnTo>
                  <a:pt x="896057" y="248904"/>
                </a:lnTo>
                <a:lnTo>
                  <a:pt x="0" y="248904"/>
                </a:lnTo>
                <a:lnTo>
                  <a:pt x="0" y="0"/>
                </a:lnTo>
                <a:close/>
              </a:path>
            </a:pathLst>
          </a:custGeom>
          <a:blipFill>
            <a:blip r:embed="rId10"/>
            <a:stretch>
              <a:fillRect l="0" t="0" r="0" b="0"/>
            </a:stretch>
          </a:blipFill>
        </p:spPr>
      </p:sp>
      <p:sp>
        <p:nvSpPr>
          <p:cNvPr name="Freeform 66" id="66"/>
          <p:cNvSpPr/>
          <p:nvPr/>
        </p:nvSpPr>
        <p:spPr>
          <a:xfrm flipH="false" flipV="false" rot="0">
            <a:off x="7433278" y="7775580"/>
            <a:ext cx="869570" cy="238705"/>
          </a:xfrm>
          <a:custGeom>
            <a:avLst/>
            <a:gdLst/>
            <a:ahLst/>
            <a:cxnLst/>
            <a:rect r="r" b="b" t="t" l="l"/>
            <a:pathLst>
              <a:path h="238705" w="869570">
                <a:moveTo>
                  <a:pt x="0" y="0"/>
                </a:moveTo>
                <a:lnTo>
                  <a:pt x="869570" y="0"/>
                </a:lnTo>
                <a:lnTo>
                  <a:pt x="869570" y="238705"/>
                </a:lnTo>
                <a:lnTo>
                  <a:pt x="0" y="238705"/>
                </a:lnTo>
                <a:lnTo>
                  <a:pt x="0" y="0"/>
                </a:lnTo>
                <a:close/>
              </a:path>
            </a:pathLst>
          </a:custGeom>
          <a:blipFill>
            <a:blip r:embed="rId11"/>
            <a:stretch>
              <a:fillRect l="0" t="0" r="0" b="0"/>
            </a:stretch>
          </a:blipFill>
        </p:spPr>
      </p:sp>
      <p:sp>
        <p:nvSpPr>
          <p:cNvPr name="Freeform 67" id="67"/>
          <p:cNvSpPr/>
          <p:nvPr/>
        </p:nvSpPr>
        <p:spPr>
          <a:xfrm flipH="false" flipV="false" rot="0">
            <a:off x="9176385" y="7781501"/>
            <a:ext cx="795646" cy="214212"/>
          </a:xfrm>
          <a:custGeom>
            <a:avLst/>
            <a:gdLst/>
            <a:ahLst/>
            <a:cxnLst/>
            <a:rect r="r" b="b" t="t" l="l"/>
            <a:pathLst>
              <a:path h="214212" w="795646">
                <a:moveTo>
                  <a:pt x="0" y="0"/>
                </a:moveTo>
                <a:lnTo>
                  <a:pt x="795646" y="0"/>
                </a:lnTo>
                <a:lnTo>
                  <a:pt x="795646" y="214212"/>
                </a:lnTo>
                <a:lnTo>
                  <a:pt x="0" y="214212"/>
                </a:lnTo>
                <a:lnTo>
                  <a:pt x="0" y="0"/>
                </a:lnTo>
                <a:close/>
              </a:path>
            </a:pathLst>
          </a:custGeom>
          <a:blipFill>
            <a:blip r:embed="rId12"/>
            <a:stretch>
              <a:fillRect l="0" t="0" r="0" b="0"/>
            </a:stretch>
          </a:blipFill>
        </p:spPr>
      </p:sp>
      <p:sp>
        <p:nvSpPr>
          <p:cNvPr name="Freeform 68" id="68"/>
          <p:cNvSpPr/>
          <p:nvPr/>
        </p:nvSpPr>
        <p:spPr>
          <a:xfrm flipH="false" flipV="false" rot="0">
            <a:off x="10219681" y="7736205"/>
            <a:ext cx="842937" cy="259365"/>
          </a:xfrm>
          <a:custGeom>
            <a:avLst/>
            <a:gdLst/>
            <a:ahLst/>
            <a:cxnLst/>
            <a:rect r="r" b="b" t="t" l="l"/>
            <a:pathLst>
              <a:path h="259365" w="842937">
                <a:moveTo>
                  <a:pt x="0" y="0"/>
                </a:moveTo>
                <a:lnTo>
                  <a:pt x="842938" y="0"/>
                </a:lnTo>
                <a:lnTo>
                  <a:pt x="842938" y="259365"/>
                </a:lnTo>
                <a:lnTo>
                  <a:pt x="0" y="259365"/>
                </a:lnTo>
                <a:lnTo>
                  <a:pt x="0" y="0"/>
                </a:lnTo>
                <a:close/>
              </a:path>
            </a:pathLst>
          </a:custGeom>
          <a:blipFill>
            <a:blip r:embed="rId13"/>
            <a:stretch>
              <a:fillRect l="0" t="0" r="0" b="0"/>
            </a:stretch>
          </a:blipFill>
        </p:spPr>
      </p:sp>
      <p:sp>
        <p:nvSpPr>
          <p:cNvPr name="TextBox 69" id="69"/>
          <p:cNvSpPr txBox="true"/>
          <p:nvPr/>
        </p:nvSpPr>
        <p:spPr>
          <a:xfrm rot="0">
            <a:off x="3745329" y="317198"/>
            <a:ext cx="6364475" cy="1695331"/>
          </a:xfrm>
          <a:prstGeom prst="rect">
            <a:avLst/>
          </a:prstGeom>
        </p:spPr>
        <p:txBody>
          <a:bodyPr anchor="t" rtlCol="false" tIns="0" lIns="0" bIns="0" rIns="0">
            <a:spAutoFit/>
          </a:bodyPr>
          <a:lstStyle/>
          <a:p>
            <a:pPr algn="l">
              <a:lnSpc>
                <a:spcPts val="6831"/>
              </a:lnSpc>
            </a:pPr>
            <a:r>
              <a:rPr lang="en-US" sz="4879" b="true">
                <a:solidFill>
                  <a:srgbClr val="175C71"/>
                </a:solidFill>
                <a:latin typeface="TT Fors Bold"/>
                <a:ea typeface="TT Fors Bold"/>
                <a:cs typeface="TT Fors Bold"/>
                <a:sym typeface="TT Fors Bold"/>
              </a:rPr>
              <a:t>cosine only  result</a:t>
            </a:r>
          </a:p>
          <a:p>
            <a:pPr algn="ctr">
              <a:lnSpc>
                <a:spcPts val="6831"/>
              </a:lnSpc>
            </a:pPr>
          </a:p>
        </p:txBody>
      </p:sp>
      <p:sp>
        <p:nvSpPr>
          <p:cNvPr name="TextBox 70" id="70"/>
          <p:cNvSpPr txBox="true"/>
          <p:nvPr/>
        </p:nvSpPr>
        <p:spPr>
          <a:xfrm rot="0">
            <a:off x="1028700" y="1545945"/>
            <a:ext cx="9188805" cy="828556"/>
          </a:xfrm>
          <a:prstGeom prst="rect">
            <a:avLst/>
          </a:prstGeom>
        </p:spPr>
        <p:txBody>
          <a:bodyPr anchor="t" rtlCol="false" tIns="0" lIns="0" bIns="0" rIns="0">
            <a:spAutoFit/>
          </a:bodyPr>
          <a:lstStyle/>
          <a:p>
            <a:pPr algn="l" marL="1053521" indent="-526761" lvl="1">
              <a:lnSpc>
                <a:spcPts val="6831"/>
              </a:lnSpc>
              <a:buFont typeface="Arial"/>
              <a:buChar char="•"/>
            </a:pPr>
            <a:r>
              <a:rPr lang="en-US" b="true" sz="4879">
                <a:solidFill>
                  <a:srgbClr val="175C71"/>
                </a:solidFill>
                <a:latin typeface="TT Fors Bold"/>
                <a:ea typeface="TT Fors Bold"/>
                <a:cs typeface="TT Fors Bold"/>
                <a:sym typeface="TT Fors Bold"/>
              </a:rPr>
              <a:t>AUC</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798254" y="4069272"/>
            <a:ext cx="4159423" cy="1662053"/>
            <a:chOff x="0" y="0"/>
            <a:chExt cx="1095486" cy="437742"/>
          </a:xfrm>
        </p:grpSpPr>
        <p:sp>
          <p:nvSpPr>
            <p:cNvPr name="Freeform 3" id="3"/>
            <p:cNvSpPr/>
            <p:nvPr/>
          </p:nvSpPr>
          <p:spPr>
            <a:xfrm flipH="false" flipV="false" rot="0">
              <a:off x="0" y="0"/>
              <a:ext cx="1095486" cy="437742"/>
            </a:xfrm>
            <a:custGeom>
              <a:avLst/>
              <a:gdLst/>
              <a:ahLst/>
              <a:cxnLst/>
              <a:rect r="r" b="b" t="t" l="l"/>
              <a:pathLst>
                <a:path h="437742" w="1095486">
                  <a:moveTo>
                    <a:pt x="186130" y="0"/>
                  </a:moveTo>
                  <a:lnTo>
                    <a:pt x="909356" y="0"/>
                  </a:lnTo>
                  <a:cubicBezTo>
                    <a:pt x="958721" y="0"/>
                    <a:pt x="1006064" y="19610"/>
                    <a:pt x="1040970" y="54516"/>
                  </a:cubicBezTo>
                  <a:cubicBezTo>
                    <a:pt x="1075876" y="89422"/>
                    <a:pt x="1095486" y="136765"/>
                    <a:pt x="1095486" y="186130"/>
                  </a:cubicBezTo>
                  <a:lnTo>
                    <a:pt x="1095486" y="251613"/>
                  </a:lnTo>
                  <a:cubicBezTo>
                    <a:pt x="1095486" y="300977"/>
                    <a:pt x="1075876" y="348320"/>
                    <a:pt x="1040970" y="383226"/>
                  </a:cubicBezTo>
                  <a:cubicBezTo>
                    <a:pt x="1006064" y="418132"/>
                    <a:pt x="958721" y="437742"/>
                    <a:pt x="909356" y="437742"/>
                  </a:cubicBezTo>
                  <a:lnTo>
                    <a:pt x="186130" y="437742"/>
                  </a:lnTo>
                  <a:cubicBezTo>
                    <a:pt x="136765" y="437742"/>
                    <a:pt x="89422" y="418132"/>
                    <a:pt x="54516" y="383226"/>
                  </a:cubicBezTo>
                  <a:cubicBezTo>
                    <a:pt x="19610" y="348320"/>
                    <a:pt x="0" y="300977"/>
                    <a:pt x="0" y="251613"/>
                  </a:cubicBezTo>
                  <a:lnTo>
                    <a:pt x="0" y="186130"/>
                  </a:lnTo>
                  <a:cubicBezTo>
                    <a:pt x="0" y="136765"/>
                    <a:pt x="19610" y="89422"/>
                    <a:pt x="54516" y="54516"/>
                  </a:cubicBezTo>
                  <a:cubicBezTo>
                    <a:pt x="89422" y="19610"/>
                    <a:pt x="136765" y="0"/>
                    <a:pt x="186130" y="0"/>
                  </a:cubicBezTo>
                  <a:close/>
                </a:path>
              </a:pathLst>
            </a:custGeom>
            <a:solidFill>
              <a:srgbClr val="EAF8CA"/>
            </a:solidFill>
          </p:spPr>
        </p:sp>
        <p:sp>
          <p:nvSpPr>
            <p:cNvPr name="TextBox 4" id="4"/>
            <p:cNvSpPr txBox="true"/>
            <p:nvPr/>
          </p:nvSpPr>
          <p:spPr>
            <a:xfrm>
              <a:off x="0" y="-38100"/>
              <a:ext cx="1095486" cy="4758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0">
            <a:off x="13367385" y="769140"/>
            <a:ext cx="3931491" cy="4467287"/>
          </a:xfrm>
          <a:custGeom>
            <a:avLst/>
            <a:gdLst/>
            <a:ahLst/>
            <a:cxnLst/>
            <a:rect r="r" b="b" t="t" l="l"/>
            <a:pathLst>
              <a:path h="4467287" w="3931491">
                <a:moveTo>
                  <a:pt x="3931491" y="0"/>
                </a:moveTo>
                <a:lnTo>
                  <a:pt x="0" y="0"/>
                </a:lnTo>
                <a:lnTo>
                  <a:pt x="0" y="4467287"/>
                </a:lnTo>
                <a:lnTo>
                  <a:pt x="3931491" y="4467287"/>
                </a:lnTo>
                <a:lnTo>
                  <a:pt x="3931491"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796359" y="1406123"/>
            <a:ext cx="12262416" cy="8191247"/>
            <a:chOff x="0" y="0"/>
            <a:chExt cx="3229607" cy="2157366"/>
          </a:xfrm>
        </p:grpSpPr>
        <p:sp>
          <p:nvSpPr>
            <p:cNvPr name="Freeform 7" id="7"/>
            <p:cNvSpPr/>
            <p:nvPr/>
          </p:nvSpPr>
          <p:spPr>
            <a:xfrm flipH="false" flipV="false" rot="0">
              <a:off x="0" y="0"/>
              <a:ext cx="3229608" cy="2157366"/>
            </a:xfrm>
            <a:custGeom>
              <a:avLst/>
              <a:gdLst/>
              <a:ahLst/>
              <a:cxnLst/>
              <a:rect r="r" b="b" t="t" l="l"/>
              <a:pathLst>
                <a:path h="2157366" w="3229608">
                  <a:moveTo>
                    <a:pt x="17678" y="0"/>
                  </a:moveTo>
                  <a:lnTo>
                    <a:pt x="3211930" y="0"/>
                  </a:lnTo>
                  <a:cubicBezTo>
                    <a:pt x="3216618" y="0"/>
                    <a:pt x="3221115" y="1862"/>
                    <a:pt x="3224430" y="5178"/>
                  </a:cubicBezTo>
                  <a:cubicBezTo>
                    <a:pt x="3227745" y="8493"/>
                    <a:pt x="3229608" y="12989"/>
                    <a:pt x="3229608" y="17678"/>
                  </a:cubicBezTo>
                  <a:lnTo>
                    <a:pt x="3229608" y="2139688"/>
                  </a:lnTo>
                  <a:cubicBezTo>
                    <a:pt x="3229608" y="2144376"/>
                    <a:pt x="3227745" y="2148873"/>
                    <a:pt x="3224430" y="2152188"/>
                  </a:cubicBezTo>
                  <a:cubicBezTo>
                    <a:pt x="3221115" y="2155503"/>
                    <a:pt x="3216618" y="2157366"/>
                    <a:pt x="3211930" y="2157366"/>
                  </a:cubicBezTo>
                  <a:lnTo>
                    <a:pt x="17678" y="2157366"/>
                  </a:lnTo>
                  <a:cubicBezTo>
                    <a:pt x="12989" y="2157366"/>
                    <a:pt x="8493" y="2155503"/>
                    <a:pt x="5178" y="2152188"/>
                  </a:cubicBezTo>
                  <a:cubicBezTo>
                    <a:pt x="1862" y="2148873"/>
                    <a:pt x="0" y="2144376"/>
                    <a:pt x="0" y="2139688"/>
                  </a:cubicBezTo>
                  <a:lnTo>
                    <a:pt x="0" y="17678"/>
                  </a:lnTo>
                  <a:cubicBezTo>
                    <a:pt x="0" y="12989"/>
                    <a:pt x="1862" y="8493"/>
                    <a:pt x="5178" y="5178"/>
                  </a:cubicBezTo>
                  <a:cubicBezTo>
                    <a:pt x="8493" y="1862"/>
                    <a:pt x="12989" y="0"/>
                    <a:pt x="17678" y="0"/>
                  </a:cubicBezTo>
                  <a:close/>
                </a:path>
              </a:pathLst>
            </a:custGeom>
            <a:solidFill>
              <a:srgbClr val="EAF8CA"/>
            </a:solidFill>
          </p:spPr>
        </p:sp>
        <p:sp>
          <p:nvSpPr>
            <p:cNvPr name="TextBox 8" id="8"/>
            <p:cNvSpPr txBox="true"/>
            <p:nvPr/>
          </p:nvSpPr>
          <p:spPr>
            <a:xfrm>
              <a:off x="0" y="-38100"/>
              <a:ext cx="3229607" cy="2195466"/>
            </a:xfrm>
            <a:prstGeom prst="rect">
              <a:avLst/>
            </a:prstGeom>
          </p:spPr>
          <p:txBody>
            <a:bodyPr anchor="ctr" rtlCol="false" tIns="50800" lIns="50800" bIns="50800" rIns="50800"/>
            <a:lstStyle/>
            <a:p>
              <a:pPr algn="ctr">
                <a:lnSpc>
                  <a:spcPts val="3499"/>
                </a:lnSpc>
              </a:pPr>
            </a:p>
          </p:txBody>
        </p:sp>
      </p:grpSp>
      <p:grpSp>
        <p:nvGrpSpPr>
          <p:cNvPr name="Group 9" id="9"/>
          <p:cNvGrpSpPr/>
          <p:nvPr/>
        </p:nvGrpSpPr>
        <p:grpSpPr>
          <a:xfrm rot="0">
            <a:off x="17588794" y="1764826"/>
            <a:ext cx="520926" cy="754845"/>
            <a:chOff x="0" y="0"/>
            <a:chExt cx="1196340" cy="1733550"/>
          </a:xfrm>
        </p:grpSpPr>
        <p:sp>
          <p:nvSpPr>
            <p:cNvPr name="Freeform 10" id="10"/>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1" id="11"/>
          <p:cNvGrpSpPr/>
          <p:nvPr/>
        </p:nvGrpSpPr>
        <p:grpSpPr>
          <a:xfrm rot="0">
            <a:off x="17038413" y="6057977"/>
            <a:ext cx="520926" cy="754845"/>
            <a:chOff x="0" y="0"/>
            <a:chExt cx="1196340" cy="1733550"/>
          </a:xfrm>
        </p:grpSpPr>
        <p:sp>
          <p:nvSpPr>
            <p:cNvPr name="Freeform 12" id="12"/>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3" id="13"/>
          <p:cNvGrpSpPr/>
          <p:nvPr/>
        </p:nvGrpSpPr>
        <p:grpSpPr>
          <a:xfrm rot="0">
            <a:off x="16782548" y="358703"/>
            <a:ext cx="520926" cy="754845"/>
            <a:chOff x="0" y="0"/>
            <a:chExt cx="1196340" cy="1733550"/>
          </a:xfrm>
        </p:grpSpPr>
        <p:sp>
          <p:nvSpPr>
            <p:cNvPr name="Freeform 14" id="14"/>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5" id="15"/>
          <p:cNvGrpSpPr/>
          <p:nvPr/>
        </p:nvGrpSpPr>
        <p:grpSpPr>
          <a:xfrm rot="0">
            <a:off x="189708" y="651277"/>
            <a:ext cx="520926" cy="754845"/>
            <a:chOff x="0" y="0"/>
            <a:chExt cx="1196340" cy="1733550"/>
          </a:xfrm>
        </p:grpSpPr>
        <p:sp>
          <p:nvSpPr>
            <p:cNvPr name="Freeform 16" id="16"/>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7" id="17"/>
          <p:cNvGrpSpPr/>
          <p:nvPr/>
        </p:nvGrpSpPr>
        <p:grpSpPr>
          <a:xfrm rot="0">
            <a:off x="75408" y="7827656"/>
            <a:ext cx="520926" cy="754845"/>
            <a:chOff x="0" y="0"/>
            <a:chExt cx="1196340" cy="1733550"/>
          </a:xfrm>
        </p:grpSpPr>
        <p:sp>
          <p:nvSpPr>
            <p:cNvPr name="Freeform 18" id="18"/>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9" id="19"/>
          <p:cNvGrpSpPr/>
          <p:nvPr/>
        </p:nvGrpSpPr>
        <p:grpSpPr>
          <a:xfrm rot="0">
            <a:off x="4454366" y="9214295"/>
            <a:ext cx="926782" cy="962025"/>
            <a:chOff x="0" y="0"/>
            <a:chExt cx="1235710" cy="1282700"/>
          </a:xfrm>
        </p:grpSpPr>
        <p:sp>
          <p:nvSpPr>
            <p:cNvPr name="Freeform 20" id="20"/>
            <p:cNvSpPr/>
            <p:nvPr/>
          </p:nvSpPr>
          <p:spPr>
            <a:xfrm flipH="false" flipV="false" rot="0">
              <a:off x="46990" y="46990"/>
              <a:ext cx="1136650" cy="1187450"/>
            </a:xfrm>
            <a:custGeom>
              <a:avLst/>
              <a:gdLst/>
              <a:ahLst/>
              <a:cxnLst/>
              <a:rect r="r" b="b" t="t" l="l"/>
              <a:pathLst>
                <a:path h="1187450" w="1136650">
                  <a:moveTo>
                    <a:pt x="1136650" y="74930"/>
                  </a:moveTo>
                  <a:cubicBezTo>
                    <a:pt x="1083310" y="445770"/>
                    <a:pt x="1074420" y="463550"/>
                    <a:pt x="1056640" y="495300"/>
                  </a:cubicBezTo>
                  <a:cubicBezTo>
                    <a:pt x="1032510" y="539750"/>
                    <a:pt x="993140" y="600710"/>
                    <a:pt x="955040" y="641350"/>
                  </a:cubicBezTo>
                  <a:cubicBezTo>
                    <a:pt x="922020" y="678180"/>
                    <a:pt x="873760" y="702310"/>
                    <a:pt x="848360" y="731520"/>
                  </a:cubicBezTo>
                  <a:cubicBezTo>
                    <a:pt x="829310" y="751840"/>
                    <a:pt x="828040" y="767080"/>
                    <a:pt x="807720" y="791210"/>
                  </a:cubicBezTo>
                  <a:cubicBezTo>
                    <a:pt x="773430" y="833120"/>
                    <a:pt x="698500" y="908050"/>
                    <a:pt x="645160" y="951230"/>
                  </a:cubicBezTo>
                  <a:cubicBezTo>
                    <a:pt x="600710" y="986790"/>
                    <a:pt x="561340" y="1012190"/>
                    <a:pt x="514350" y="1038860"/>
                  </a:cubicBezTo>
                  <a:cubicBezTo>
                    <a:pt x="464820" y="1066800"/>
                    <a:pt x="412750" y="1096010"/>
                    <a:pt x="354330" y="1115060"/>
                  </a:cubicBezTo>
                  <a:cubicBezTo>
                    <a:pt x="290830" y="1134110"/>
                    <a:pt x="190500" y="1134110"/>
                    <a:pt x="144780" y="1150620"/>
                  </a:cubicBezTo>
                  <a:cubicBezTo>
                    <a:pt x="119380" y="1160780"/>
                    <a:pt x="107950" y="1179830"/>
                    <a:pt x="88900" y="1183640"/>
                  </a:cubicBezTo>
                  <a:cubicBezTo>
                    <a:pt x="73660" y="1187450"/>
                    <a:pt x="55880" y="1183640"/>
                    <a:pt x="43180" y="1177290"/>
                  </a:cubicBezTo>
                  <a:cubicBezTo>
                    <a:pt x="29210" y="1169670"/>
                    <a:pt x="16510" y="1156970"/>
                    <a:pt x="10160" y="1143000"/>
                  </a:cubicBezTo>
                  <a:cubicBezTo>
                    <a:pt x="3810" y="1129030"/>
                    <a:pt x="0" y="1111250"/>
                    <a:pt x="5080" y="1096010"/>
                  </a:cubicBezTo>
                  <a:cubicBezTo>
                    <a:pt x="10160" y="1078230"/>
                    <a:pt x="31750" y="1051560"/>
                    <a:pt x="48260" y="1042670"/>
                  </a:cubicBezTo>
                  <a:cubicBezTo>
                    <a:pt x="63500" y="1036320"/>
                    <a:pt x="81280" y="1035050"/>
                    <a:pt x="95250" y="1040130"/>
                  </a:cubicBezTo>
                  <a:cubicBezTo>
                    <a:pt x="114300" y="1046480"/>
                    <a:pt x="138430" y="1069340"/>
                    <a:pt x="146050" y="1087120"/>
                  </a:cubicBezTo>
                  <a:cubicBezTo>
                    <a:pt x="152400" y="1101090"/>
                    <a:pt x="152400" y="1120140"/>
                    <a:pt x="147320" y="1134110"/>
                  </a:cubicBezTo>
                  <a:cubicBezTo>
                    <a:pt x="139700" y="1151890"/>
                    <a:pt x="116840" y="1176020"/>
                    <a:pt x="97790" y="1182370"/>
                  </a:cubicBezTo>
                  <a:cubicBezTo>
                    <a:pt x="77470" y="1187450"/>
                    <a:pt x="45720" y="1181100"/>
                    <a:pt x="29210" y="1168400"/>
                  </a:cubicBezTo>
                  <a:cubicBezTo>
                    <a:pt x="13970" y="1154430"/>
                    <a:pt x="1270" y="1123950"/>
                    <a:pt x="3810" y="1103630"/>
                  </a:cubicBezTo>
                  <a:cubicBezTo>
                    <a:pt x="5080" y="1083310"/>
                    <a:pt x="22860" y="1061720"/>
                    <a:pt x="41910" y="1046480"/>
                  </a:cubicBezTo>
                  <a:cubicBezTo>
                    <a:pt x="63500" y="1027430"/>
                    <a:pt x="97790" y="1014730"/>
                    <a:pt x="130810" y="1005840"/>
                  </a:cubicBezTo>
                  <a:cubicBezTo>
                    <a:pt x="171450" y="994410"/>
                    <a:pt x="219710" y="1003300"/>
                    <a:pt x="266700" y="990600"/>
                  </a:cubicBezTo>
                  <a:cubicBezTo>
                    <a:pt x="322580" y="976630"/>
                    <a:pt x="378460" y="956310"/>
                    <a:pt x="441960" y="919480"/>
                  </a:cubicBezTo>
                  <a:cubicBezTo>
                    <a:pt x="530860" y="866140"/>
                    <a:pt x="673100" y="739140"/>
                    <a:pt x="736600" y="676910"/>
                  </a:cubicBezTo>
                  <a:cubicBezTo>
                    <a:pt x="770890" y="643890"/>
                    <a:pt x="783590" y="614680"/>
                    <a:pt x="807720" y="593090"/>
                  </a:cubicBezTo>
                  <a:cubicBezTo>
                    <a:pt x="826770" y="574040"/>
                    <a:pt x="847090" y="570230"/>
                    <a:pt x="867410" y="548640"/>
                  </a:cubicBezTo>
                  <a:cubicBezTo>
                    <a:pt x="897890" y="514350"/>
                    <a:pt x="934720" y="444500"/>
                    <a:pt x="956310" y="392430"/>
                  </a:cubicBezTo>
                  <a:cubicBezTo>
                    <a:pt x="975360" y="344170"/>
                    <a:pt x="982980" y="302260"/>
                    <a:pt x="993140" y="248920"/>
                  </a:cubicBezTo>
                  <a:cubicBezTo>
                    <a:pt x="1005840" y="184150"/>
                    <a:pt x="1002030" y="62230"/>
                    <a:pt x="1019810" y="29210"/>
                  </a:cubicBezTo>
                  <a:cubicBezTo>
                    <a:pt x="1026160" y="16510"/>
                    <a:pt x="1032510" y="12700"/>
                    <a:pt x="1042670" y="8890"/>
                  </a:cubicBezTo>
                  <a:cubicBezTo>
                    <a:pt x="1055370" y="3810"/>
                    <a:pt x="1074420" y="0"/>
                    <a:pt x="1088390" y="3810"/>
                  </a:cubicBezTo>
                  <a:cubicBezTo>
                    <a:pt x="1102360" y="6350"/>
                    <a:pt x="1117600" y="17780"/>
                    <a:pt x="1126490" y="29210"/>
                  </a:cubicBezTo>
                  <a:cubicBezTo>
                    <a:pt x="1134110" y="41910"/>
                    <a:pt x="1136650" y="74930"/>
                    <a:pt x="1136650" y="74930"/>
                  </a:cubicBezTo>
                </a:path>
              </a:pathLst>
            </a:custGeom>
            <a:solidFill>
              <a:srgbClr val="D1E6A2"/>
            </a:solidFill>
            <a:ln cap="sq">
              <a:noFill/>
              <a:prstDash val="solid"/>
              <a:miter/>
            </a:ln>
          </p:spPr>
        </p:sp>
      </p:grpSp>
      <p:grpSp>
        <p:nvGrpSpPr>
          <p:cNvPr name="Group 21" id="21"/>
          <p:cNvGrpSpPr/>
          <p:nvPr/>
        </p:nvGrpSpPr>
        <p:grpSpPr>
          <a:xfrm rot="0">
            <a:off x="4159534" y="9946958"/>
            <a:ext cx="169545" cy="171450"/>
            <a:chOff x="0" y="0"/>
            <a:chExt cx="226060" cy="228600"/>
          </a:xfrm>
        </p:grpSpPr>
        <p:sp>
          <p:nvSpPr>
            <p:cNvPr name="Freeform 22" id="22"/>
            <p:cNvSpPr/>
            <p:nvPr/>
          </p:nvSpPr>
          <p:spPr>
            <a:xfrm flipH="false" flipV="false" rot="0">
              <a:off x="50800" y="49530"/>
              <a:ext cx="124460" cy="129540"/>
            </a:xfrm>
            <a:custGeom>
              <a:avLst/>
              <a:gdLst/>
              <a:ahLst/>
              <a:cxnLst/>
              <a:rect r="r" b="b" t="t" l="l"/>
              <a:pathLst>
                <a:path h="129540" w="124460">
                  <a:moveTo>
                    <a:pt x="124460" y="44450"/>
                  </a:moveTo>
                  <a:cubicBezTo>
                    <a:pt x="107950" y="111760"/>
                    <a:pt x="99060" y="118110"/>
                    <a:pt x="90170" y="121920"/>
                  </a:cubicBezTo>
                  <a:cubicBezTo>
                    <a:pt x="80010" y="125730"/>
                    <a:pt x="71120" y="129540"/>
                    <a:pt x="59690" y="127000"/>
                  </a:cubicBezTo>
                  <a:cubicBezTo>
                    <a:pt x="44450" y="124460"/>
                    <a:pt x="19050" y="107950"/>
                    <a:pt x="8890" y="96520"/>
                  </a:cubicBezTo>
                  <a:cubicBezTo>
                    <a:pt x="2540" y="87630"/>
                    <a:pt x="0" y="78740"/>
                    <a:pt x="0" y="67310"/>
                  </a:cubicBezTo>
                  <a:cubicBezTo>
                    <a:pt x="1270" y="52070"/>
                    <a:pt x="13970" y="24130"/>
                    <a:pt x="24130" y="13970"/>
                  </a:cubicBezTo>
                  <a:cubicBezTo>
                    <a:pt x="31750" y="6350"/>
                    <a:pt x="40640" y="1270"/>
                    <a:pt x="52070" y="1270"/>
                  </a:cubicBezTo>
                  <a:cubicBezTo>
                    <a:pt x="67310" y="0"/>
                    <a:pt x="107950" y="19050"/>
                    <a:pt x="107950" y="19050"/>
                  </a:cubicBezTo>
                </a:path>
              </a:pathLst>
            </a:custGeom>
            <a:solidFill>
              <a:srgbClr val="D1E6A2"/>
            </a:solidFill>
            <a:ln cap="sq">
              <a:noFill/>
              <a:prstDash val="solid"/>
              <a:miter/>
            </a:ln>
          </p:spPr>
        </p:sp>
      </p:grpSp>
      <p:grpSp>
        <p:nvGrpSpPr>
          <p:cNvPr name="Group 23" id="23"/>
          <p:cNvGrpSpPr/>
          <p:nvPr/>
        </p:nvGrpSpPr>
        <p:grpSpPr>
          <a:xfrm rot="0">
            <a:off x="17387294" y="109397"/>
            <a:ext cx="547688" cy="1037273"/>
            <a:chOff x="0" y="0"/>
            <a:chExt cx="730250" cy="1383030"/>
          </a:xfrm>
        </p:grpSpPr>
        <p:sp>
          <p:nvSpPr>
            <p:cNvPr name="Freeform 24" id="24"/>
            <p:cNvSpPr/>
            <p:nvPr/>
          </p:nvSpPr>
          <p:spPr>
            <a:xfrm flipH="false" flipV="false" rot="0">
              <a:off x="44450" y="50800"/>
              <a:ext cx="635000" cy="1281430"/>
            </a:xfrm>
            <a:custGeom>
              <a:avLst/>
              <a:gdLst/>
              <a:ahLst/>
              <a:cxnLst/>
              <a:rect r="r" b="b" t="t" l="l"/>
              <a:pathLst>
                <a:path h="1281430" w="635000">
                  <a:moveTo>
                    <a:pt x="615950" y="111760"/>
                  </a:moveTo>
                  <a:cubicBezTo>
                    <a:pt x="462280" y="252730"/>
                    <a:pt x="426720" y="292100"/>
                    <a:pt x="388620" y="341630"/>
                  </a:cubicBezTo>
                  <a:cubicBezTo>
                    <a:pt x="339090" y="405130"/>
                    <a:pt x="267970" y="487680"/>
                    <a:pt x="234950" y="563880"/>
                  </a:cubicBezTo>
                  <a:cubicBezTo>
                    <a:pt x="204470" y="629920"/>
                    <a:pt x="199390" y="697230"/>
                    <a:pt x="186690" y="767080"/>
                  </a:cubicBezTo>
                  <a:cubicBezTo>
                    <a:pt x="171450" y="840740"/>
                    <a:pt x="157480" y="929640"/>
                    <a:pt x="153670" y="994410"/>
                  </a:cubicBezTo>
                  <a:cubicBezTo>
                    <a:pt x="149860" y="1043940"/>
                    <a:pt x="158750" y="1097280"/>
                    <a:pt x="152400" y="1123950"/>
                  </a:cubicBezTo>
                  <a:cubicBezTo>
                    <a:pt x="149860" y="1136650"/>
                    <a:pt x="139700" y="1139190"/>
                    <a:pt x="139700" y="1150620"/>
                  </a:cubicBezTo>
                  <a:cubicBezTo>
                    <a:pt x="139700" y="1165860"/>
                    <a:pt x="168910" y="1193800"/>
                    <a:pt x="168910" y="1211580"/>
                  </a:cubicBezTo>
                  <a:cubicBezTo>
                    <a:pt x="170180" y="1228090"/>
                    <a:pt x="162560" y="1244600"/>
                    <a:pt x="152400" y="1256030"/>
                  </a:cubicBezTo>
                  <a:cubicBezTo>
                    <a:pt x="138430" y="1268730"/>
                    <a:pt x="107950" y="1281430"/>
                    <a:pt x="88900" y="1281430"/>
                  </a:cubicBezTo>
                  <a:cubicBezTo>
                    <a:pt x="72390" y="1281430"/>
                    <a:pt x="55880" y="1273810"/>
                    <a:pt x="45720" y="1262380"/>
                  </a:cubicBezTo>
                  <a:cubicBezTo>
                    <a:pt x="33020" y="1247140"/>
                    <a:pt x="22860" y="1215390"/>
                    <a:pt x="24130" y="1196340"/>
                  </a:cubicBezTo>
                  <a:cubicBezTo>
                    <a:pt x="25400" y="1181100"/>
                    <a:pt x="33020" y="1165860"/>
                    <a:pt x="45720" y="1155700"/>
                  </a:cubicBezTo>
                  <a:cubicBezTo>
                    <a:pt x="59690" y="1143000"/>
                    <a:pt x="91440" y="1132840"/>
                    <a:pt x="111760" y="1136650"/>
                  </a:cubicBezTo>
                  <a:cubicBezTo>
                    <a:pt x="130810" y="1141730"/>
                    <a:pt x="154940" y="1164590"/>
                    <a:pt x="163830" y="1181100"/>
                  </a:cubicBezTo>
                  <a:cubicBezTo>
                    <a:pt x="171450" y="1195070"/>
                    <a:pt x="170180" y="1214120"/>
                    <a:pt x="166370" y="1228090"/>
                  </a:cubicBezTo>
                  <a:cubicBezTo>
                    <a:pt x="162560" y="1242060"/>
                    <a:pt x="153670" y="1258570"/>
                    <a:pt x="140970" y="1266190"/>
                  </a:cubicBezTo>
                  <a:cubicBezTo>
                    <a:pt x="124460" y="1276350"/>
                    <a:pt x="88900" y="1280160"/>
                    <a:pt x="72390" y="1277620"/>
                  </a:cubicBezTo>
                  <a:cubicBezTo>
                    <a:pt x="63500" y="1276350"/>
                    <a:pt x="58420" y="1275080"/>
                    <a:pt x="52070" y="1267460"/>
                  </a:cubicBezTo>
                  <a:cubicBezTo>
                    <a:pt x="35560" y="1247140"/>
                    <a:pt x="13970" y="1172210"/>
                    <a:pt x="6350" y="1123950"/>
                  </a:cubicBezTo>
                  <a:cubicBezTo>
                    <a:pt x="0" y="1076960"/>
                    <a:pt x="6350" y="1033780"/>
                    <a:pt x="10160" y="981710"/>
                  </a:cubicBezTo>
                  <a:cubicBezTo>
                    <a:pt x="16510" y="916940"/>
                    <a:pt x="27940" y="834390"/>
                    <a:pt x="41910" y="763270"/>
                  </a:cubicBezTo>
                  <a:cubicBezTo>
                    <a:pt x="55880" y="692150"/>
                    <a:pt x="68580" y="623570"/>
                    <a:pt x="96520" y="554990"/>
                  </a:cubicBezTo>
                  <a:cubicBezTo>
                    <a:pt x="128270" y="480060"/>
                    <a:pt x="172720" y="403860"/>
                    <a:pt x="223520" y="332740"/>
                  </a:cubicBezTo>
                  <a:cubicBezTo>
                    <a:pt x="276860" y="256540"/>
                    <a:pt x="359410" y="170180"/>
                    <a:pt x="415290" y="114300"/>
                  </a:cubicBezTo>
                  <a:cubicBezTo>
                    <a:pt x="454660" y="74930"/>
                    <a:pt x="494030" y="38100"/>
                    <a:pt x="523240" y="19050"/>
                  </a:cubicBezTo>
                  <a:cubicBezTo>
                    <a:pt x="539750" y="8890"/>
                    <a:pt x="551180" y="1270"/>
                    <a:pt x="565150" y="0"/>
                  </a:cubicBezTo>
                  <a:cubicBezTo>
                    <a:pt x="580390" y="0"/>
                    <a:pt x="598170" y="3810"/>
                    <a:pt x="609600" y="13970"/>
                  </a:cubicBezTo>
                  <a:cubicBezTo>
                    <a:pt x="622300" y="25400"/>
                    <a:pt x="635000" y="52070"/>
                    <a:pt x="635000" y="69850"/>
                  </a:cubicBezTo>
                  <a:cubicBezTo>
                    <a:pt x="635000" y="85090"/>
                    <a:pt x="615950" y="111760"/>
                    <a:pt x="615950" y="111760"/>
                  </a:cubicBezTo>
                </a:path>
              </a:pathLst>
            </a:custGeom>
            <a:solidFill>
              <a:srgbClr val="D1E6A2"/>
            </a:solidFill>
            <a:ln cap="sq">
              <a:noFill/>
              <a:prstDash val="solid"/>
              <a:miter/>
            </a:ln>
          </p:spPr>
        </p:sp>
      </p:grpSp>
      <p:grpSp>
        <p:nvGrpSpPr>
          <p:cNvPr name="Group 25" id="25"/>
          <p:cNvGrpSpPr/>
          <p:nvPr/>
        </p:nvGrpSpPr>
        <p:grpSpPr>
          <a:xfrm rot="0">
            <a:off x="17581604" y="1146670"/>
            <a:ext cx="185738" cy="174308"/>
            <a:chOff x="0" y="0"/>
            <a:chExt cx="247650" cy="232410"/>
          </a:xfrm>
        </p:grpSpPr>
        <p:sp>
          <p:nvSpPr>
            <p:cNvPr name="Freeform 26" id="26"/>
            <p:cNvSpPr/>
            <p:nvPr/>
          </p:nvSpPr>
          <p:spPr>
            <a:xfrm flipH="false" flipV="false" rot="0">
              <a:off x="48260" y="49530"/>
              <a:ext cx="149860" cy="133350"/>
            </a:xfrm>
            <a:custGeom>
              <a:avLst/>
              <a:gdLst/>
              <a:ahLst/>
              <a:cxnLst/>
              <a:rect r="r" b="b" t="t" l="l"/>
              <a:pathLst>
                <a:path h="133350" w="149860">
                  <a:moveTo>
                    <a:pt x="83820" y="1270"/>
                  </a:moveTo>
                  <a:cubicBezTo>
                    <a:pt x="134620" y="25400"/>
                    <a:pt x="148590" y="52070"/>
                    <a:pt x="147320" y="69850"/>
                  </a:cubicBezTo>
                  <a:cubicBezTo>
                    <a:pt x="147320" y="87630"/>
                    <a:pt x="132080" y="111760"/>
                    <a:pt x="116840" y="120650"/>
                  </a:cubicBezTo>
                  <a:cubicBezTo>
                    <a:pt x="101600" y="129540"/>
                    <a:pt x="73660" y="132080"/>
                    <a:pt x="57150" y="124460"/>
                  </a:cubicBezTo>
                  <a:cubicBezTo>
                    <a:pt x="40640" y="116840"/>
                    <a:pt x="22860" y="93980"/>
                    <a:pt x="20320" y="76200"/>
                  </a:cubicBezTo>
                  <a:cubicBezTo>
                    <a:pt x="17780" y="58420"/>
                    <a:pt x="26670" y="31750"/>
                    <a:pt x="39370" y="19050"/>
                  </a:cubicBezTo>
                  <a:cubicBezTo>
                    <a:pt x="52070" y="7620"/>
                    <a:pt x="80010" y="0"/>
                    <a:pt x="97790" y="3810"/>
                  </a:cubicBezTo>
                  <a:cubicBezTo>
                    <a:pt x="115570" y="7620"/>
                    <a:pt x="137160" y="25400"/>
                    <a:pt x="143510" y="41910"/>
                  </a:cubicBezTo>
                  <a:cubicBezTo>
                    <a:pt x="149860" y="58420"/>
                    <a:pt x="144780" y="87630"/>
                    <a:pt x="137160" y="101600"/>
                  </a:cubicBezTo>
                  <a:cubicBezTo>
                    <a:pt x="130810" y="114300"/>
                    <a:pt x="115570" y="121920"/>
                    <a:pt x="104140" y="127000"/>
                  </a:cubicBezTo>
                  <a:cubicBezTo>
                    <a:pt x="92710" y="130810"/>
                    <a:pt x="80010" y="133350"/>
                    <a:pt x="68580" y="132080"/>
                  </a:cubicBezTo>
                  <a:cubicBezTo>
                    <a:pt x="53340" y="130810"/>
                    <a:pt x="35560" y="125730"/>
                    <a:pt x="24130" y="115570"/>
                  </a:cubicBezTo>
                  <a:cubicBezTo>
                    <a:pt x="12700" y="106680"/>
                    <a:pt x="3810" y="88900"/>
                    <a:pt x="2540" y="74930"/>
                  </a:cubicBezTo>
                  <a:cubicBezTo>
                    <a:pt x="0" y="59690"/>
                    <a:pt x="5080" y="40640"/>
                    <a:pt x="12700" y="29210"/>
                  </a:cubicBezTo>
                  <a:cubicBezTo>
                    <a:pt x="21590" y="16510"/>
                    <a:pt x="50800" y="1270"/>
                    <a:pt x="50800" y="1270"/>
                  </a:cubicBezTo>
                </a:path>
              </a:pathLst>
            </a:custGeom>
            <a:solidFill>
              <a:srgbClr val="D1E6A2"/>
            </a:solidFill>
            <a:ln cap="sq">
              <a:noFill/>
              <a:prstDash val="solid"/>
              <a:miter/>
            </a:ln>
          </p:spPr>
        </p:sp>
      </p:grpSp>
      <p:grpSp>
        <p:nvGrpSpPr>
          <p:cNvPr name="Group 27" id="27"/>
          <p:cNvGrpSpPr/>
          <p:nvPr/>
        </p:nvGrpSpPr>
        <p:grpSpPr>
          <a:xfrm rot="0">
            <a:off x="14555512" y="5510776"/>
            <a:ext cx="1522095" cy="179070"/>
            <a:chOff x="0" y="0"/>
            <a:chExt cx="2029460" cy="238760"/>
          </a:xfrm>
        </p:grpSpPr>
        <p:sp>
          <p:nvSpPr>
            <p:cNvPr name="Freeform 28" id="28"/>
            <p:cNvSpPr/>
            <p:nvPr/>
          </p:nvSpPr>
          <p:spPr>
            <a:xfrm flipH="false" flipV="false" rot="0">
              <a:off x="49530" y="49530"/>
              <a:ext cx="1930400" cy="181610"/>
            </a:xfrm>
            <a:custGeom>
              <a:avLst/>
              <a:gdLst/>
              <a:ahLst/>
              <a:cxnLst/>
              <a:rect r="r" b="b" t="t" l="l"/>
              <a:pathLst>
                <a:path h="181610" w="1930400">
                  <a:moveTo>
                    <a:pt x="64770" y="6350"/>
                  </a:moveTo>
                  <a:cubicBezTo>
                    <a:pt x="1894840" y="8890"/>
                    <a:pt x="1906270" y="15240"/>
                    <a:pt x="1916430" y="30480"/>
                  </a:cubicBezTo>
                  <a:cubicBezTo>
                    <a:pt x="1927860" y="46990"/>
                    <a:pt x="1930400" y="77470"/>
                    <a:pt x="1924050" y="93980"/>
                  </a:cubicBezTo>
                  <a:cubicBezTo>
                    <a:pt x="1916430" y="111760"/>
                    <a:pt x="1893570" y="132080"/>
                    <a:pt x="1875790" y="135890"/>
                  </a:cubicBezTo>
                  <a:cubicBezTo>
                    <a:pt x="1856740" y="139700"/>
                    <a:pt x="1827530" y="132080"/>
                    <a:pt x="1813560" y="119380"/>
                  </a:cubicBezTo>
                  <a:cubicBezTo>
                    <a:pt x="1799590" y="105410"/>
                    <a:pt x="1790700" y="76200"/>
                    <a:pt x="1793240" y="58420"/>
                  </a:cubicBezTo>
                  <a:cubicBezTo>
                    <a:pt x="1795780" y="39370"/>
                    <a:pt x="1814830" y="15240"/>
                    <a:pt x="1831340" y="7620"/>
                  </a:cubicBezTo>
                  <a:cubicBezTo>
                    <a:pt x="1849120" y="0"/>
                    <a:pt x="1879600" y="1270"/>
                    <a:pt x="1896110" y="11430"/>
                  </a:cubicBezTo>
                  <a:cubicBezTo>
                    <a:pt x="1911350" y="20320"/>
                    <a:pt x="1926590" y="48260"/>
                    <a:pt x="1929130" y="66040"/>
                  </a:cubicBezTo>
                  <a:cubicBezTo>
                    <a:pt x="1930400" y="80010"/>
                    <a:pt x="1926590" y="96520"/>
                    <a:pt x="1916430" y="107950"/>
                  </a:cubicBezTo>
                  <a:cubicBezTo>
                    <a:pt x="1906270" y="121920"/>
                    <a:pt x="1894840" y="129540"/>
                    <a:pt x="1860550" y="137160"/>
                  </a:cubicBezTo>
                  <a:cubicBezTo>
                    <a:pt x="1681480" y="181610"/>
                    <a:pt x="223520" y="162560"/>
                    <a:pt x="64770" y="133350"/>
                  </a:cubicBezTo>
                  <a:cubicBezTo>
                    <a:pt x="39370" y="128270"/>
                    <a:pt x="33020" y="125730"/>
                    <a:pt x="22860" y="116840"/>
                  </a:cubicBezTo>
                  <a:cubicBezTo>
                    <a:pt x="11430" y="107950"/>
                    <a:pt x="2540" y="91440"/>
                    <a:pt x="1270" y="77470"/>
                  </a:cubicBezTo>
                  <a:cubicBezTo>
                    <a:pt x="0" y="59690"/>
                    <a:pt x="10160" y="33020"/>
                    <a:pt x="22860" y="21590"/>
                  </a:cubicBezTo>
                  <a:cubicBezTo>
                    <a:pt x="33020" y="11430"/>
                    <a:pt x="64770" y="6350"/>
                    <a:pt x="64770" y="6350"/>
                  </a:cubicBezTo>
                </a:path>
              </a:pathLst>
            </a:custGeom>
            <a:solidFill>
              <a:srgbClr val="D1E6A2"/>
            </a:solidFill>
            <a:ln cap="sq">
              <a:noFill/>
              <a:prstDash val="solid"/>
              <a:miter/>
            </a:ln>
          </p:spPr>
        </p:sp>
      </p:grpSp>
      <p:grpSp>
        <p:nvGrpSpPr>
          <p:cNvPr name="Group 29" id="29"/>
          <p:cNvGrpSpPr/>
          <p:nvPr/>
        </p:nvGrpSpPr>
        <p:grpSpPr>
          <a:xfrm rot="0">
            <a:off x="16053794" y="5502203"/>
            <a:ext cx="165735" cy="166688"/>
            <a:chOff x="0" y="0"/>
            <a:chExt cx="220980" cy="222250"/>
          </a:xfrm>
        </p:grpSpPr>
        <p:sp>
          <p:nvSpPr>
            <p:cNvPr name="Freeform 30" id="30"/>
            <p:cNvSpPr/>
            <p:nvPr/>
          </p:nvSpPr>
          <p:spPr>
            <a:xfrm flipH="false" flipV="false" rot="0">
              <a:off x="45720" y="50800"/>
              <a:ext cx="123190" cy="125730"/>
            </a:xfrm>
            <a:custGeom>
              <a:avLst/>
              <a:gdLst/>
              <a:ahLst/>
              <a:cxnLst/>
              <a:rect r="r" b="b" t="t" l="l"/>
              <a:pathLst>
                <a:path h="125730" w="123190">
                  <a:moveTo>
                    <a:pt x="123190" y="44450"/>
                  </a:moveTo>
                  <a:cubicBezTo>
                    <a:pt x="106680" y="111760"/>
                    <a:pt x="99060" y="118110"/>
                    <a:pt x="88900" y="120650"/>
                  </a:cubicBezTo>
                  <a:cubicBezTo>
                    <a:pt x="73660" y="125730"/>
                    <a:pt x="43180" y="123190"/>
                    <a:pt x="29210" y="116840"/>
                  </a:cubicBezTo>
                  <a:cubicBezTo>
                    <a:pt x="19050" y="113030"/>
                    <a:pt x="12700" y="105410"/>
                    <a:pt x="7620" y="96520"/>
                  </a:cubicBezTo>
                  <a:cubicBezTo>
                    <a:pt x="2540" y="81280"/>
                    <a:pt x="0" y="52070"/>
                    <a:pt x="5080" y="36830"/>
                  </a:cubicBezTo>
                  <a:cubicBezTo>
                    <a:pt x="7620" y="26670"/>
                    <a:pt x="15240" y="19050"/>
                    <a:pt x="22860" y="12700"/>
                  </a:cubicBezTo>
                  <a:cubicBezTo>
                    <a:pt x="31750" y="7620"/>
                    <a:pt x="40640" y="1270"/>
                    <a:pt x="50800" y="0"/>
                  </a:cubicBezTo>
                  <a:cubicBezTo>
                    <a:pt x="66040" y="0"/>
                    <a:pt x="107950" y="17780"/>
                    <a:pt x="107950" y="17780"/>
                  </a:cubicBezTo>
                </a:path>
              </a:pathLst>
            </a:custGeom>
            <a:solidFill>
              <a:srgbClr val="D1E6A2"/>
            </a:solidFill>
            <a:ln cap="sq">
              <a:noFill/>
              <a:prstDash val="solid"/>
              <a:miter/>
            </a:ln>
          </p:spPr>
        </p:sp>
      </p:grpSp>
      <p:grpSp>
        <p:nvGrpSpPr>
          <p:cNvPr name="Group 31" id="31"/>
          <p:cNvGrpSpPr/>
          <p:nvPr/>
        </p:nvGrpSpPr>
        <p:grpSpPr>
          <a:xfrm rot="0">
            <a:off x="17242514" y="4174418"/>
            <a:ext cx="678180" cy="727710"/>
            <a:chOff x="0" y="0"/>
            <a:chExt cx="904240" cy="970280"/>
          </a:xfrm>
        </p:grpSpPr>
        <p:sp>
          <p:nvSpPr>
            <p:cNvPr name="Freeform 32" id="32"/>
            <p:cNvSpPr/>
            <p:nvPr/>
          </p:nvSpPr>
          <p:spPr>
            <a:xfrm flipH="false" flipV="false" rot="0">
              <a:off x="49530" y="46990"/>
              <a:ext cx="808990" cy="875030"/>
            </a:xfrm>
            <a:custGeom>
              <a:avLst/>
              <a:gdLst/>
              <a:ahLst/>
              <a:cxnLst/>
              <a:rect r="r" b="b" t="t" l="l"/>
              <a:pathLst>
                <a:path h="875030" w="808990">
                  <a:moveTo>
                    <a:pt x="683260" y="834390"/>
                  </a:moveTo>
                  <a:cubicBezTo>
                    <a:pt x="422910" y="349250"/>
                    <a:pt x="379730" y="288290"/>
                    <a:pt x="323850" y="245110"/>
                  </a:cubicBezTo>
                  <a:cubicBezTo>
                    <a:pt x="274320" y="207010"/>
                    <a:pt x="213360" y="184150"/>
                    <a:pt x="162560" y="166370"/>
                  </a:cubicBezTo>
                  <a:cubicBezTo>
                    <a:pt x="120650" y="151130"/>
                    <a:pt x="71120" y="153670"/>
                    <a:pt x="44450" y="139700"/>
                  </a:cubicBezTo>
                  <a:cubicBezTo>
                    <a:pt x="27940" y="130810"/>
                    <a:pt x="17780" y="120650"/>
                    <a:pt x="10160" y="107950"/>
                  </a:cubicBezTo>
                  <a:cubicBezTo>
                    <a:pt x="3810" y="95250"/>
                    <a:pt x="0" y="77470"/>
                    <a:pt x="2540" y="63500"/>
                  </a:cubicBezTo>
                  <a:cubicBezTo>
                    <a:pt x="5080" y="48260"/>
                    <a:pt x="11430" y="31750"/>
                    <a:pt x="24130" y="21590"/>
                  </a:cubicBezTo>
                  <a:cubicBezTo>
                    <a:pt x="38100" y="10160"/>
                    <a:pt x="69850" y="1270"/>
                    <a:pt x="88900" y="3810"/>
                  </a:cubicBezTo>
                  <a:cubicBezTo>
                    <a:pt x="104140" y="5080"/>
                    <a:pt x="119380" y="15240"/>
                    <a:pt x="128270" y="26670"/>
                  </a:cubicBezTo>
                  <a:cubicBezTo>
                    <a:pt x="138430" y="38100"/>
                    <a:pt x="146050" y="53340"/>
                    <a:pt x="146050" y="69850"/>
                  </a:cubicBezTo>
                  <a:cubicBezTo>
                    <a:pt x="146050" y="87630"/>
                    <a:pt x="133350" y="118110"/>
                    <a:pt x="118110" y="130810"/>
                  </a:cubicBezTo>
                  <a:cubicBezTo>
                    <a:pt x="102870" y="143510"/>
                    <a:pt x="69850" y="147320"/>
                    <a:pt x="52070" y="142240"/>
                  </a:cubicBezTo>
                  <a:cubicBezTo>
                    <a:pt x="36830" y="138430"/>
                    <a:pt x="22860" y="127000"/>
                    <a:pt x="15240" y="115570"/>
                  </a:cubicBezTo>
                  <a:cubicBezTo>
                    <a:pt x="6350" y="102870"/>
                    <a:pt x="0" y="86360"/>
                    <a:pt x="1270" y="71120"/>
                  </a:cubicBezTo>
                  <a:cubicBezTo>
                    <a:pt x="3810" y="52070"/>
                    <a:pt x="17780" y="24130"/>
                    <a:pt x="35560" y="12700"/>
                  </a:cubicBezTo>
                  <a:cubicBezTo>
                    <a:pt x="57150" y="0"/>
                    <a:pt x="95250" y="3810"/>
                    <a:pt x="124460" y="6350"/>
                  </a:cubicBezTo>
                  <a:cubicBezTo>
                    <a:pt x="158750" y="10160"/>
                    <a:pt x="189230" y="20320"/>
                    <a:pt x="227330" y="38100"/>
                  </a:cubicBezTo>
                  <a:cubicBezTo>
                    <a:pt x="284480" y="62230"/>
                    <a:pt x="368300" y="100330"/>
                    <a:pt x="430530" y="154940"/>
                  </a:cubicBezTo>
                  <a:cubicBezTo>
                    <a:pt x="505460" y="218440"/>
                    <a:pt x="598170" y="346710"/>
                    <a:pt x="631190" y="411480"/>
                  </a:cubicBezTo>
                  <a:cubicBezTo>
                    <a:pt x="647700" y="444500"/>
                    <a:pt x="640080" y="458470"/>
                    <a:pt x="654050" y="492760"/>
                  </a:cubicBezTo>
                  <a:cubicBezTo>
                    <a:pt x="680720" y="561340"/>
                    <a:pt x="791210" y="721360"/>
                    <a:pt x="803910" y="782320"/>
                  </a:cubicBezTo>
                  <a:cubicBezTo>
                    <a:pt x="808990" y="808990"/>
                    <a:pt x="806450" y="828040"/>
                    <a:pt x="798830" y="843280"/>
                  </a:cubicBezTo>
                  <a:cubicBezTo>
                    <a:pt x="791210" y="855980"/>
                    <a:pt x="775970" y="867410"/>
                    <a:pt x="762000" y="871220"/>
                  </a:cubicBezTo>
                  <a:cubicBezTo>
                    <a:pt x="748030" y="875030"/>
                    <a:pt x="728980" y="873760"/>
                    <a:pt x="715010" y="867410"/>
                  </a:cubicBezTo>
                  <a:cubicBezTo>
                    <a:pt x="702310" y="861060"/>
                    <a:pt x="683260" y="834390"/>
                    <a:pt x="683260" y="834390"/>
                  </a:cubicBezTo>
                </a:path>
              </a:pathLst>
            </a:custGeom>
            <a:solidFill>
              <a:srgbClr val="D1E6A2"/>
            </a:solidFill>
            <a:ln cap="sq">
              <a:noFill/>
              <a:prstDash val="solid"/>
              <a:miter/>
            </a:ln>
          </p:spPr>
        </p:sp>
      </p:grpSp>
      <p:grpSp>
        <p:nvGrpSpPr>
          <p:cNvPr name="Group 33" id="33"/>
          <p:cNvGrpSpPr/>
          <p:nvPr/>
        </p:nvGrpSpPr>
        <p:grpSpPr>
          <a:xfrm rot="0">
            <a:off x="17763532" y="4890698"/>
            <a:ext cx="171450" cy="166688"/>
            <a:chOff x="0" y="0"/>
            <a:chExt cx="228600" cy="222250"/>
          </a:xfrm>
        </p:grpSpPr>
        <p:sp>
          <p:nvSpPr>
            <p:cNvPr name="Freeform 34" id="34"/>
            <p:cNvSpPr/>
            <p:nvPr/>
          </p:nvSpPr>
          <p:spPr>
            <a:xfrm flipH="false" flipV="false" rot="0">
              <a:off x="50800" y="49530"/>
              <a:ext cx="124460" cy="128270"/>
            </a:xfrm>
            <a:custGeom>
              <a:avLst/>
              <a:gdLst/>
              <a:ahLst/>
              <a:cxnLst/>
              <a:rect r="r" b="b" t="t" l="l"/>
              <a:pathLst>
                <a:path h="128270" w="124460">
                  <a:moveTo>
                    <a:pt x="124460" y="44450"/>
                  </a:moveTo>
                  <a:cubicBezTo>
                    <a:pt x="121920" y="88900"/>
                    <a:pt x="105410" y="114300"/>
                    <a:pt x="90170" y="120650"/>
                  </a:cubicBezTo>
                  <a:cubicBezTo>
                    <a:pt x="73660" y="128270"/>
                    <a:pt x="44450" y="124460"/>
                    <a:pt x="30480" y="118110"/>
                  </a:cubicBezTo>
                  <a:cubicBezTo>
                    <a:pt x="20320" y="113030"/>
                    <a:pt x="13970" y="104140"/>
                    <a:pt x="8890" y="96520"/>
                  </a:cubicBezTo>
                  <a:cubicBezTo>
                    <a:pt x="3810" y="87630"/>
                    <a:pt x="0" y="78740"/>
                    <a:pt x="0" y="67310"/>
                  </a:cubicBezTo>
                  <a:cubicBezTo>
                    <a:pt x="1270" y="52070"/>
                    <a:pt x="13970" y="24130"/>
                    <a:pt x="24130" y="12700"/>
                  </a:cubicBezTo>
                  <a:cubicBezTo>
                    <a:pt x="31750" y="5080"/>
                    <a:pt x="41910" y="1270"/>
                    <a:pt x="52070" y="1270"/>
                  </a:cubicBezTo>
                  <a:cubicBezTo>
                    <a:pt x="67310" y="0"/>
                    <a:pt x="109220" y="19050"/>
                    <a:pt x="109220" y="19050"/>
                  </a:cubicBezTo>
                </a:path>
              </a:pathLst>
            </a:custGeom>
            <a:solidFill>
              <a:srgbClr val="D1E6A2"/>
            </a:solidFill>
            <a:ln cap="sq">
              <a:noFill/>
              <a:prstDash val="solid"/>
              <a:miter/>
            </a:ln>
          </p:spPr>
        </p:sp>
      </p:grpSp>
      <p:grpSp>
        <p:nvGrpSpPr>
          <p:cNvPr name="Group 35" id="35"/>
          <p:cNvGrpSpPr/>
          <p:nvPr/>
        </p:nvGrpSpPr>
        <p:grpSpPr>
          <a:xfrm rot="0">
            <a:off x="5899785" y="2798445"/>
            <a:ext cx="169545" cy="171450"/>
            <a:chOff x="0" y="0"/>
            <a:chExt cx="226060" cy="228600"/>
          </a:xfrm>
        </p:grpSpPr>
        <p:sp>
          <p:nvSpPr>
            <p:cNvPr name="Freeform 36" id="36"/>
            <p:cNvSpPr/>
            <p:nvPr/>
          </p:nvSpPr>
          <p:spPr>
            <a:xfrm flipH="false" flipV="false" rot="0">
              <a:off x="49530" y="49530"/>
              <a:ext cx="124460" cy="129540"/>
            </a:xfrm>
            <a:custGeom>
              <a:avLst/>
              <a:gdLst/>
              <a:ahLst/>
              <a:cxnLst/>
              <a:rect r="r" b="b" t="t" l="l"/>
              <a:pathLst>
                <a:path h="129540" w="124460">
                  <a:moveTo>
                    <a:pt x="124460" y="44450"/>
                  </a:moveTo>
                  <a:cubicBezTo>
                    <a:pt x="109220" y="111760"/>
                    <a:pt x="99060" y="118110"/>
                    <a:pt x="90170" y="121920"/>
                  </a:cubicBezTo>
                  <a:cubicBezTo>
                    <a:pt x="81280" y="125730"/>
                    <a:pt x="71120" y="129540"/>
                    <a:pt x="60960" y="127000"/>
                  </a:cubicBezTo>
                  <a:cubicBezTo>
                    <a:pt x="45720" y="124460"/>
                    <a:pt x="19050" y="109220"/>
                    <a:pt x="10160" y="96520"/>
                  </a:cubicBezTo>
                  <a:cubicBezTo>
                    <a:pt x="3810" y="87630"/>
                    <a:pt x="0" y="78740"/>
                    <a:pt x="1270" y="67310"/>
                  </a:cubicBezTo>
                  <a:cubicBezTo>
                    <a:pt x="2540" y="52070"/>
                    <a:pt x="13970" y="24130"/>
                    <a:pt x="25400" y="13970"/>
                  </a:cubicBezTo>
                  <a:cubicBezTo>
                    <a:pt x="33020" y="6350"/>
                    <a:pt x="41910" y="2540"/>
                    <a:pt x="53340" y="1270"/>
                  </a:cubicBezTo>
                  <a:cubicBezTo>
                    <a:pt x="68580" y="0"/>
                    <a:pt x="109220" y="19050"/>
                    <a:pt x="109220" y="19050"/>
                  </a:cubicBezTo>
                </a:path>
              </a:pathLst>
            </a:custGeom>
            <a:solidFill>
              <a:srgbClr val="EAF8CA"/>
            </a:solidFill>
            <a:ln cap="sq">
              <a:noFill/>
              <a:prstDash val="solid"/>
              <a:miter/>
            </a:ln>
          </p:spPr>
        </p:sp>
      </p:grpSp>
      <p:grpSp>
        <p:nvGrpSpPr>
          <p:cNvPr name="Group 37" id="37"/>
          <p:cNvGrpSpPr/>
          <p:nvPr/>
        </p:nvGrpSpPr>
        <p:grpSpPr>
          <a:xfrm rot="0">
            <a:off x="8545830" y="3074670"/>
            <a:ext cx="178117" cy="743902"/>
            <a:chOff x="0" y="0"/>
            <a:chExt cx="237490" cy="991870"/>
          </a:xfrm>
        </p:grpSpPr>
        <p:sp>
          <p:nvSpPr>
            <p:cNvPr name="Freeform 38" id="38"/>
            <p:cNvSpPr/>
            <p:nvPr/>
          </p:nvSpPr>
          <p:spPr>
            <a:xfrm flipH="false" flipV="false" rot="0">
              <a:off x="24130" y="48260"/>
              <a:ext cx="165100" cy="892810"/>
            </a:xfrm>
            <a:custGeom>
              <a:avLst/>
              <a:gdLst/>
              <a:ahLst/>
              <a:cxnLst/>
              <a:rect r="r" b="b" t="t" l="l"/>
              <a:pathLst>
                <a:path h="892810" w="165100">
                  <a:moveTo>
                    <a:pt x="160020" y="66040"/>
                  </a:moveTo>
                  <a:cubicBezTo>
                    <a:pt x="153670" y="866140"/>
                    <a:pt x="146050" y="872490"/>
                    <a:pt x="134620" y="880110"/>
                  </a:cubicBezTo>
                  <a:cubicBezTo>
                    <a:pt x="123190" y="887730"/>
                    <a:pt x="106680" y="892810"/>
                    <a:pt x="91440" y="891540"/>
                  </a:cubicBezTo>
                  <a:cubicBezTo>
                    <a:pt x="73660" y="889000"/>
                    <a:pt x="46990" y="872490"/>
                    <a:pt x="36830" y="858520"/>
                  </a:cubicBezTo>
                  <a:cubicBezTo>
                    <a:pt x="27940" y="845820"/>
                    <a:pt x="24130" y="829310"/>
                    <a:pt x="27940" y="815340"/>
                  </a:cubicBezTo>
                  <a:cubicBezTo>
                    <a:pt x="30480" y="797560"/>
                    <a:pt x="48260" y="772160"/>
                    <a:pt x="63500" y="762000"/>
                  </a:cubicBezTo>
                  <a:cubicBezTo>
                    <a:pt x="76200" y="754380"/>
                    <a:pt x="92710" y="753110"/>
                    <a:pt x="106680" y="755650"/>
                  </a:cubicBezTo>
                  <a:cubicBezTo>
                    <a:pt x="120650" y="756920"/>
                    <a:pt x="135890" y="764540"/>
                    <a:pt x="146050" y="775970"/>
                  </a:cubicBezTo>
                  <a:cubicBezTo>
                    <a:pt x="156210" y="789940"/>
                    <a:pt x="165100" y="820420"/>
                    <a:pt x="162560" y="838200"/>
                  </a:cubicBezTo>
                  <a:cubicBezTo>
                    <a:pt x="161290" y="852170"/>
                    <a:pt x="151130" y="866140"/>
                    <a:pt x="139700" y="875030"/>
                  </a:cubicBezTo>
                  <a:cubicBezTo>
                    <a:pt x="129540" y="883920"/>
                    <a:pt x="113030" y="890270"/>
                    <a:pt x="99060" y="891540"/>
                  </a:cubicBezTo>
                  <a:cubicBezTo>
                    <a:pt x="85090" y="892810"/>
                    <a:pt x="68580" y="889000"/>
                    <a:pt x="57150" y="880110"/>
                  </a:cubicBezTo>
                  <a:cubicBezTo>
                    <a:pt x="43180" y="868680"/>
                    <a:pt x="34290" y="854710"/>
                    <a:pt x="26670" y="822960"/>
                  </a:cubicBezTo>
                  <a:cubicBezTo>
                    <a:pt x="0" y="713740"/>
                    <a:pt x="5080" y="142240"/>
                    <a:pt x="33020" y="50800"/>
                  </a:cubicBezTo>
                  <a:cubicBezTo>
                    <a:pt x="40640" y="27940"/>
                    <a:pt x="46990" y="20320"/>
                    <a:pt x="59690" y="12700"/>
                  </a:cubicBezTo>
                  <a:cubicBezTo>
                    <a:pt x="71120" y="5080"/>
                    <a:pt x="88900" y="0"/>
                    <a:pt x="102870" y="2540"/>
                  </a:cubicBezTo>
                  <a:cubicBezTo>
                    <a:pt x="116840" y="3810"/>
                    <a:pt x="134620" y="12700"/>
                    <a:pt x="143510" y="22860"/>
                  </a:cubicBezTo>
                  <a:cubicBezTo>
                    <a:pt x="152400" y="34290"/>
                    <a:pt x="160020" y="66040"/>
                    <a:pt x="160020" y="66040"/>
                  </a:cubicBezTo>
                </a:path>
              </a:pathLst>
            </a:custGeom>
            <a:solidFill>
              <a:srgbClr val="EAF8CA"/>
            </a:solidFill>
            <a:ln cap="sq">
              <a:noFill/>
              <a:prstDash val="solid"/>
              <a:miter/>
            </a:ln>
          </p:spPr>
        </p:sp>
      </p:grpSp>
      <p:grpSp>
        <p:nvGrpSpPr>
          <p:cNvPr name="Group 39" id="39"/>
          <p:cNvGrpSpPr/>
          <p:nvPr/>
        </p:nvGrpSpPr>
        <p:grpSpPr>
          <a:xfrm rot="0">
            <a:off x="8564880" y="3817620"/>
            <a:ext cx="169545" cy="171450"/>
            <a:chOff x="0" y="0"/>
            <a:chExt cx="226060" cy="228600"/>
          </a:xfrm>
        </p:grpSpPr>
        <p:sp>
          <p:nvSpPr>
            <p:cNvPr name="Freeform 40" id="40"/>
            <p:cNvSpPr/>
            <p:nvPr/>
          </p:nvSpPr>
          <p:spPr>
            <a:xfrm flipH="false" flipV="false" rot="0">
              <a:off x="49530" y="50800"/>
              <a:ext cx="124460" cy="128270"/>
            </a:xfrm>
            <a:custGeom>
              <a:avLst/>
              <a:gdLst/>
              <a:ahLst/>
              <a:cxnLst/>
              <a:rect r="r" b="b" t="t" l="l"/>
              <a:pathLst>
                <a:path h="128270" w="124460">
                  <a:moveTo>
                    <a:pt x="124460" y="44450"/>
                  </a:moveTo>
                  <a:cubicBezTo>
                    <a:pt x="107950" y="111760"/>
                    <a:pt x="99060" y="116840"/>
                    <a:pt x="90170" y="120650"/>
                  </a:cubicBezTo>
                  <a:cubicBezTo>
                    <a:pt x="81280" y="124460"/>
                    <a:pt x="71120" y="128270"/>
                    <a:pt x="60960" y="125730"/>
                  </a:cubicBezTo>
                  <a:cubicBezTo>
                    <a:pt x="45720" y="123190"/>
                    <a:pt x="19050" y="107950"/>
                    <a:pt x="10160" y="95250"/>
                  </a:cubicBezTo>
                  <a:cubicBezTo>
                    <a:pt x="2540" y="86360"/>
                    <a:pt x="0" y="77470"/>
                    <a:pt x="1270" y="66040"/>
                  </a:cubicBezTo>
                  <a:cubicBezTo>
                    <a:pt x="1270" y="50800"/>
                    <a:pt x="13970" y="24130"/>
                    <a:pt x="25400" y="12700"/>
                  </a:cubicBezTo>
                  <a:cubicBezTo>
                    <a:pt x="33020" y="5080"/>
                    <a:pt x="41910" y="1270"/>
                    <a:pt x="53340" y="0"/>
                  </a:cubicBezTo>
                  <a:cubicBezTo>
                    <a:pt x="68580" y="0"/>
                    <a:pt x="109220" y="17780"/>
                    <a:pt x="109220" y="17780"/>
                  </a:cubicBezTo>
                </a:path>
              </a:pathLst>
            </a:custGeom>
            <a:solidFill>
              <a:srgbClr val="EAF8CA"/>
            </a:solidFill>
            <a:ln cap="sq">
              <a:noFill/>
              <a:prstDash val="solid"/>
              <a:miter/>
            </a:ln>
          </p:spPr>
        </p:sp>
      </p:grpSp>
      <p:grpSp>
        <p:nvGrpSpPr>
          <p:cNvPr name="Group 41" id="41"/>
          <p:cNvGrpSpPr/>
          <p:nvPr/>
        </p:nvGrpSpPr>
        <p:grpSpPr>
          <a:xfrm rot="0">
            <a:off x="6436042" y="7017068"/>
            <a:ext cx="182880" cy="1438275"/>
            <a:chOff x="0" y="0"/>
            <a:chExt cx="243840" cy="1917700"/>
          </a:xfrm>
        </p:grpSpPr>
        <p:sp>
          <p:nvSpPr>
            <p:cNvPr name="Freeform 42" id="42"/>
            <p:cNvSpPr/>
            <p:nvPr/>
          </p:nvSpPr>
          <p:spPr>
            <a:xfrm flipH="false" flipV="false" rot="0">
              <a:off x="7620" y="49530"/>
              <a:ext cx="186690" cy="1819910"/>
            </a:xfrm>
            <a:custGeom>
              <a:avLst/>
              <a:gdLst/>
              <a:ahLst/>
              <a:cxnLst/>
              <a:rect r="r" b="b" t="t" l="l"/>
              <a:pathLst>
                <a:path h="1819910" w="186690">
                  <a:moveTo>
                    <a:pt x="177800" y="64770"/>
                  </a:moveTo>
                  <a:cubicBezTo>
                    <a:pt x="176530" y="1780540"/>
                    <a:pt x="170180" y="1794510"/>
                    <a:pt x="153670" y="1804670"/>
                  </a:cubicBezTo>
                  <a:cubicBezTo>
                    <a:pt x="137160" y="1816100"/>
                    <a:pt x="105410" y="1819910"/>
                    <a:pt x="87630" y="1812290"/>
                  </a:cubicBezTo>
                  <a:cubicBezTo>
                    <a:pt x="68580" y="1804670"/>
                    <a:pt x="48260" y="1780540"/>
                    <a:pt x="44450" y="1761490"/>
                  </a:cubicBezTo>
                  <a:cubicBezTo>
                    <a:pt x="40640" y="1742440"/>
                    <a:pt x="48260" y="1711960"/>
                    <a:pt x="62230" y="1696720"/>
                  </a:cubicBezTo>
                  <a:cubicBezTo>
                    <a:pt x="74930" y="1682750"/>
                    <a:pt x="105410" y="1672590"/>
                    <a:pt x="124460" y="1676400"/>
                  </a:cubicBezTo>
                  <a:cubicBezTo>
                    <a:pt x="144780" y="1678940"/>
                    <a:pt x="170180" y="1697990"/>
                    <a:pt x="177800" y="1715770"/>
                  </a:cubicBezTo>
                  <a:cubicBezTo>
                    <a:pt x="186690" y="1733550"/>
                    <a:pt x="184150" y="1766570"/>
                    <a:pt x="173990" y="1783080"/>
                  </a:cubicBezTo>
                  <a:cubicBezTo>
                    <a:pt x="163830" y="1799590"/>
                    <a:pt x="135890" y="1814830"/>
                    <a:pt x="116840" y="1817370"/>
                  </a:cubicBezTo>
                  <a:cubicBezTo>
                    <a:pt x="102870" y="1818640"/>
                    <a:pt x="85090" y="1814830"/>
                    <a:pt x="73660" y="1804670"/>
                  </a:cubicBezTo>
                  <a:cubicBezTo>
                    <a:pt x="59690" y="1793240"/>
                    <a:pt x="50800" y="1780540"/>
                    <a:pt x="43180" y="1746250"/>
                  </a:cubicBezTo>
                  <a:cubicBezTo>
                    <a:pt x="0" y="1570990"/>
                    <a:pt x="21590" y="217170"/>
                    <a:pt x="49530" y="64770"/>
                  </a:cubicBezTo>
                  <a:cubicBezTo>
                    <a:pt x="54610" y="39370"/>
                    <a:pt x="57150" y="33020"/>
                    <a:pt x="66040" y="21590"/>
                  </a:cubicBezTo>
                  <a:cubicBezTo>
                    <a:pt x="74930" y="11430"/>
                    <a:pt x="91440" y="2540"/>
                    <a:pt x="105410" y="1270"/>
                  </a:cubicBezTo>
                  <a:cubicBezTo>
                    <a:pt x="123190" y="0"/>
                    <a:pt x="149860" y="10160"/>
                    <a:pt x="161290" y="21590"/>
                  </a:cubicBezTo>
                  <a:cubicBezTo>
                    <a:pt x="171450" y="33020"/>
                    <a:pt x="177800" y="64770"/>
                    <a:pt x="177800" y="64770"/>
                  </a:cubicBezTo>
                </a:path>
              </a:pathLst>
            </a:custGeom>
            <a:solidFill>
              <a:srgbClr val="EAF8CA"/>
            </a:solidFill>
            <a:ln cap="sq">
              <a:noFill/>
              <a:prstDash val="solid"/>
              <a:miter/>
            </a:ln>
          </p:spPr>
        </p:sp>
      </p:grpSp>
      <p:grpSp>
        <p:nvGrpSpPr>
          <p:cNvPr name="Group 43" id="43"/>
          <p:cNvGrpSpPr/>
          <p:nvPr/>
        </p:nvGrpSpPr>
        <p:grpSpPr>
          <a:xfrm rot="0">
            <a:off x="6420803" y="8499157"/>
            <a:ext cx="165735" cy="166688"/>
            <a:chOff x="0" y="0"/>
            <a:chExt cx="220980" cy="222250"/>
          </a:xfrm>
        </p:grpSpPr>
        <p:sp>
          <p:nvSpPr>
            <p:cNvPr name="Freeform 44" id="44"/>
            <p:cNvSpPr/>
            <p:nvPr/>
          </p:nvSpPr>
          <p:spPr>
            <a:xfrm flipH="false" flipV="false" rot="0">
              <a:off x="46990" y="49530"/>
              <a:ext cx="121920" cy="127000"/>
            </a:xfrm>
            <a:custGeom>
              <a:avLst/>
              <a:gdLst/>
              <a:ahLst/>
              <a:cxnLst/>
              <a:rect r="r" b="b" t="t" l="l"/>
              <a:pathLst>
                <a:path h="127000" w="121920">
                  <a:moveTo>
                    <a:pt x="121920" y="44450"/>
                  </a:moveTo>
                  <a:cubicBezTo>
                    <a:pt x="106680" y="113030"/>
                    <a:pt x="99060" y="118110"/>
                    <a:pt x="87630" y="121920"/>
                  </a:cubicBezTo>
                  <a:cubicBezTo>
                    <a:pt x="73660" y="127000"/>
                    <a:pt x="43180" y="124460"/>
                    <a:pt x="29210" y="118110"/>
                  </a:cubicBezTo>
                  <a:cubicBezTo>
                    <a:pt x="19050" y="114300"/>
                    <a:pt x="12700" y="106680"/>
                    <a:pt x="7620" y="96520"/>
                  </a:cubicBezTo>
                  <a:cubicBezTo>
                    <a:pt x="1270" y="82550"/>
                    <a:pt x="0" y="52070"/>
                    <a:pt x="3810" y="38100"/>
                  </a:cubicBezTo>
                  <a:cubicBezTo>
                    <a:pt x="7620" y="27940"/>
                    <a:pt x="15240" y="20320"/>
                    <a:pt x="22860" y="13970"/>
                  </a:cubicBezTo>
                  <a:cubicBezTo>
                    <a:pt x="30480" y="7620"/>
                    <a:pt x="39370" y="2540"/>
                    <a:pt x="50800" y="1270"/>
                  </a:cubicBezTo>
                  <a:cubicBezTo>
                    <a:pt x="66040" y="0"/>
                    <a:pt x="106680" y="19050"/>
                    <a:pt x="106680" y="19050"/>
                  </a:cubicBezTo>
                </a:path>
              </a:pathLst>
            </a:custGeom>
            <a:solidFill>
              <a:srgbClr val="EAF8CA"/>
            </a:solidFill>
            <a:ln cap="sq">
              <a:noFill/>
              <a:prstDash val="solid"/>
              <a:miter/>
            </a:ln>
          </p:spPr>
        </p:sp>
      </p:grpSp>
      <p:grpSp>
        <p:nvGrpSpPr>
          <p:cNvPr name="Group 45" id="45"/>
          <p:cNvGrpSpPr/>
          <p:nvPr/>
        </p:nvGrpSpPr>
        <p:grpSpPr>
          <a:xfrm rot="0">
            <a:off x="8856345" y="8954452"/>
            <a:ext cx="378142" cy="652462"/>
            <a:chOff x="0" y="0"/>
            <a:chExt cx="504190" cy="869950"/>
          </a:xfrm>
        </p:grpSpPr>
        <p:sp>
          <p:nvSpPr>
            <p:cNvPr name="Freeform 46" id="46"/>
            <p:cNvSpPr/>
            <p:nvPr/>
          </p:nvSpPr>
          <p:spPr>
            <a:xfrm flipH="false" flipV="false" rot="0">
              <a:off x="49530" y="49530"/>
              <a:ext cx="398780" cy="770890"/>
            </a:xfrm>
            <a:custGeom>
              <a:avLst/>
              <a:gdLst/>
              <a:ahLst/>
              <a:cxnLst/>
              <a:rect r="r" b="b" t="t" l="l"/>
              <a:pathLst>
                <a:path h="770890" w="398780">
                  <a:moveTo>
                    <a:pt x="398780" y="66040"/>
                  </a:moveTo>
                  <a:cubicBezTo>
                    <a:pt x="394970" y="584200"/>
                    <a:pt x="388620" y="604520"/>
                    <a:pt x="368300" y="632460"/>
                  </a:cubicBezTo>
                  <a:cubicBezTo>
                    <a:pt x="345440" y="665480"/>
                    <a:pt x="303530" y="698500"/>
                    <a:pt x="262890" y="720090"/>
                  </a:cubicBezTo>
                  <a:cubicBezTo>
                    <a:pt x="220980" y="744220"/>
                    <a:pt x="162560" y="764540"/>
                    <a:pt x="119380" y="768350"/>
                  </a:cubicBezTo>
                  <a:cubicBezTo>
                    <a:pt x="86360" y="770890"/>
                    <a:pt x="50800" y="770890"/>
                    <a:pt x="30480" y="755650"/>
                  </a:cubicBezTo>
                  <a:cubicBezTo>
                    <a:pt x="12700" y="742950"/>
                    <a:pt x="1270" y="713740"/>
                    <a:pt x="1270" y="694690"/>
                  </a:cubicBezTo>
                  <a:cubicBezTo>
                    <a:pt x="0" y="679450"/>
                    <a:pt x="7620" y="662940"/>
                    <a:pt x="16510" y="651510"/>
                  </a:cubicBezTo>
                  <a:cubicBezTo>
                    <a:pt x="26670" y="640080"/>
                    <a:pt x="40640" y="629920"/>
                    <a:pt x="55880" y="627380"/>
                  </a:cubicBezTo>
                  <a:cubicBezTo>
                    <a:pt x="74930" y="624840"/>
                    <a:pt x="106680" y="631190"/>
                    <a:pt x="121920" y="643890"/>
                  </a:cubicBezTo>
                  <a:cubicBezTo>
                    <a:pt x="137160" y="657860"/>
                    <a:pt x="147320" y="688340"/>
                    <a:pt x="144780" y="707390"/>
                  </a:cubicBezTo>
                  <a:cubicBezTo>
                    <a:pt x="142240" y="727710"/>
                    <a:pt x="120650" y="753110"/>
                    <a:pt x="105410" y="762000"/>
                  </a:cubicBezTo>
                  <a:cubicBezTo>
                    <a:pt x="91440" y="770890"/>
                    <a:pt x="73660" y="770890"/>
                    <a:pt x="58420" y="768350"/>
                  </a:cubicBezTo>
                  <a:cubicBezTo>
                    <a:pt x="44450" y="765810"/>
                    <a:pt x="29210" y="756920"/>
                    <a:pt x="19050" y="745490"/>
                  </a:cubicBezTo>
                  <a:cubicBezTo>
                    <a:pt x="8890" y="734060"/>
                    <a:pt x="2540" y="717550"/>
                    <a:pt x="1270" y="702310"/>
                  </a:cubicBezTo>
                  <a:cubicBezTo>
                    <a:pt x="0" y="688340"/>
                    <a:pt x="5080" y="670560"/>
                    <a:pt x="12700" y="657860"/>
                  </a:cubicBezTo>
                  <a:cubicBezTo>
                    <a:pt x="20320" y="646430"/>
                    <a:pt x="34290" y="635000"/>
                    <a:pt x="48260" y="629920"/>
                  </a:cubicBezTo>
                  <a:cubicBezTo>
                    <a:pt x="67310" y="623570"/>
                    <a:pt x="91440" y="633730"/>
                    <a:pt x="115570" y="629920"/>
                  </a:cubicBezTo>
                  <a:cubicBezTo>
                    <a:pt x="144780" y="624840"/>
                    <a:pt x="182880" y="614680"/>
                    <a:pt x="208280" y="596900"/>
                  </a:cubicBezTo>
                  <a:cubicBezTo>
                    <a:pt x="231140" y="581660"/>
                    <a:pt x="251460" y="567690"/>
                    <a:pt x="265430" y="532130"/>
                  </a:cubicBezTo>
                  <a:cubicBezTo>
                    <a:pt x="297180" y="448310"/>
                    <a:pt x="248920" y="119380"/>
                    <a:pt x="270510" y="50800"/>
                  </a:cubicBezTo>
                  <a:cubicBezTo>
                    <a:pt x="278130" y="29210"/>
                    <a:pt x="285750" y="20320"/>
                    <a:pt x="297180" y="12700"/>
                  </a:cubicBezTo>
                  <a:cubicBezTo>
                    <a:pt x="308610" y="3810"/>
                    <a:pt x="327660" y="0"/>
                    <a:pt x="341630" y="1270"/>
                  </a:cubicBezTo>
                  <a:cubicBezTo>
                    <a:pt x="355600" y="2540"/>
                    <a:pt x="373380" y="11430"/>
                    <a:pt x="382270" y="22860"/>
                  </a:cubicBezTo>
                  <a:cubicBezTo>
                    <a:pt x="392430" y="33020"/>
                    <a:pt x="398780" y="66040"/>
                    <a:pt x="398780" y="66040"/>
                  </a:cubicBezTo>
                </a:path>
              </a:pathLst>
            </a:custGeom>
            <a:solidFill>
              <a:srgbClr val="EAF8CA"/>
            </a:solidFill>
            <a:ln cap="sq">
              <a:noFill/>
              <a:prstDash val="solid"/>
              <a:miter/>
            </a:ln>
          </p:spPr>
        </p:sp>
      </p:grpSp>
      <p:grpSp>
        <p:nvGrpSpPr>
          <p:cNvPr name="Group 47" id="47"/>
          <p:cNvGrpSpPr/>
          <p:nvPr/>
        </p:nvGrpSpPr>
        <p:grpSpPr>
          <a:xfrm rot="0">
            <a:off x="9093518" y="8791575"/>
            <a:ext cx="165735" cy="166688"/>
            <a:chOff x="0" y="0"/>
            <a:chExt cx="220980" cy="222250"/>
          </a:xfrm>
        </p:grpSpPr>
        <p:sp>
          <p:nvSpPr>
            <p:cNvPr name="Freeform 48" id="48"/>
            <p:cNvSpPr/>
            <p:nvPr/>
          </p:nvSpPr>
          <p:spPr>
            <a:xfrm flipH="false" flipV="false" rot="0">
              <a:off x="45720" y="49530"/>
              <a:ext cx="123190" cy="125730"/>
            </a:xfrm>
            <a:custGeom>
              <a:avLst/>
              <a:gdLst/>
              <a:ahLst/>
              <a:cxnLst/>
              <a:rect r="r" b="b" t="t" l="l"/>
              <a:pathLst>
                <a:path h="125730" w="123190">
                  <a:moveTo>
                    <a:pt x="123190" y="44450"/>
                  </a:moveTo>
                  <a:cubicBezTo>
                    <a:pt x="106680" y="111760"/>
                    <a:pt x="99060" y="118110"/>
                    <a:pt x="88900" y="121920"/>
                  </a:cubicBezTo>
                  <a:cubicBezTo>
                    <a:pt x="73660" y="125730"/>
                    <a:pt x="44450" y="124460"/>
                    <a:pt x="30480" y="118110"/>
                  </a:cubicBezTo>
                  <a:cubicBezTo>
                    <a:pt x="20320" y="113030"/>
                    <a:pt x="12700" y="106680"/>
                    <a:pt x="8890" y="96520"/>
                  </a:cubicBezTo>
                  <a:cubicBezTo>
                    <a:pt x="2540" y="82550"/>
                    <a:pt x="0" y="52070"/>
                    <a:pt x="5080" y="36830"/>
                  </a:cubicBezTo>
                  <a:cubicBezTo>
                    <a:pt x="7620" y="26670"/>
                    <a:pt x="16510" y="19050"/>
                    <a:pt x="24130" y="13970"/>
                  </a:cubicBezTo>
                  <a:cubicBezTo>
                    <a:pt x="31750" y="7620"/>
                    <a:pt x="40640" y="1270"/>
                    <a:pt x="50800" y="1270"/>
                  </a:cubicBezTo>
                  <a:cubicBezTo>
                    <a:pt x="67310" y="0"/>
                    <a:pt x="107950" y="19050"/>
                    <a:pt x="107950" y="19050"/>
                  </a:cubicBezTo>
                </a:path>
              </a:pathLst>
            </a:custGeom>
            <a:solidFill>
              <a:srgbClr val="EAF8CA"/>
            </a:solidFill>
            <a:ln cap="sq">
              <a:noFill/>
              <a:prstDash val="solid"/>
              <a:miter/>
            </a:ln>
          </p:spPr>
        </p:sp>
      </p:grpSp>
      <p:grpSp>
        <p:nvGrpSpPr>
          <p:cNvPr name="Group 49" id="49"/>
          <p:cNvGrpSpPr/>
          <p:nvPr/>
        </p:nvGrpSpPr>
        <p:grpSpPr>
          <a:xfrm rot="0">
            <a:off x="13223557" y="7740968"/>
            <a:ext cx="181928" cy="1329690"/>
            <a:chOff x="0" y="0"/>
            <a:chExt cx="242570" cy="1772920"/>
          </a:xfrm>
        </p:grpSpPr>
        <p:sp>
          <p:nvSpPr>
            <p:cNvPr name="Freeform 50" id="50"/>
            <p:cNvSpPr/>
            <p:nvPr/>
          </p:nvSpPr>
          <p:spPr>
            <a:xfrm flipH="false" flipV="false" rot="0">
              <a:off x="10160" y="49530"/>
              <a:ext cx="182880" cy="1673860"/>
            </a:xfrm>
            <a:custGeom>
              <a:avLst/>
              <a:gdLst/>
              <a:ahLst/>
              <a:cxnLst/>
              <a:rect r="r" b="b" t="t" l="l"/>
              <a:pathLst>
                <a:path h="1673860" w="182880">
                  <a:moveTo>
                    <a:pt x="173990" y="63500"/>
                  </a:moveTo>
                  <a:cubicBezTo>
                    <a:pt x="172720" y="1635760"/>
                    <a:pt x="166370" y="1648460"/>
                    <a:pt x="149860" y="1659890"/>
                  </a:cubicBezTo>
                  <a:cubicBezTo>
                    <a:pt x="134620" y="1670050"/>
                    <a:pt x="102870" y="1673860"/>
                    <a:pt x="85090" y="1666240"/>
                  </a:cubicBezTo>
                  <a:cubicBezTo>
                    <a:pt x="67310" y="1659890"/>
                    <a:pt x="46990" y="1635760"/>
                    <a:pt x="41910" y="1616710"/>
                  </a:cubicBezTo>
                  <a:cubicBezTo>
                    <a:pt x="38100" y="1597660"/>
                    <a:pt x="46990" y="1567180"/>
                    <a:pt x="59690" y="1553210"/>
                  </a:cubicBezTo>
                  <a:cubicBezTo>
                    <a:pt x="73660" y="1539240"/>
                    <a:pt x="102870" y="1529080"/>
                    <a:pt x="121920" y="1531620"/>
                  </a:cubicBezTo>
                  <a:cubicBezTo>
                    <a:pt x="140970" y="1535430"/>
                    <a:pt x="166370" y="1554480"/>
                    <a:pt x="175260" y="1572260"/>
                  </a:cubicBezTo>
                  <a:cubicBezTo>
                    <a:pt x="182880" y="1590040"/>
                    <a:pt x="181610" y="1620520"/>
                    <a:pt x="171450" y="1638300"/>
                  </a:cubicBezTo>
                  <a:cubicBezTo>
                    <a:pt x="161290" y="1654810"/>
                    <a:pt x="133350" y="1668780"/>
                    <a:pt x="114300" y="1671320"/>
                  </a:cubicBezTo>
                  <a:cubicBezTo>
                    <a:pt x="100330" y="1673860"/>
                    <a:pt x="83820" y="1668780"/>
                    <a:pt x="71120" y="1659890"/>
                  </a:cubicBezTo>
                  <a:cubicBezTo>
                    <a:pt x="57150" y="1648460"/>
                    <a:pt x="49530" y="1635760"/>
                    <a:pt x="40640" y="1601470"/>
                  </a:cubicBezTo>
                  <a:cubicBezTo>
                    <a:pt x="0" y="1436370"/>
                    <a:pt x="20320" y="208280"/>
                    <a:pt x="46990" y="63500"/>
                  </a:cubicBezTo>
                  <a:cubicBezTo>
                    <a:pt x="52070" y="39370"/>
                    <a:pt x="54610" y="31750"/>
                    <a:pt x="63500" y="21590"/>
                  </a:cubicBezTo>
                  <a:cubicBezTo>
                    <a:pt x="72390" y="11430"/>
                    <a:pt x="88900" y="1270"/>
                    <a:pt x="102870" y="1270"/>
                  </a:cubicBezTo>
                  <a:cubicBezTo>
                    <a:pt x="120650" y="0"/>
                    <a:pt x="146050" y="10160"/>
                    <a:pt x="158750" y="21590"/>
                  </a:cubicBezTo>
                  <a:cubicBezTo>
                    <a:pt x="168910" y="31750"/>
                    <a:pt x="173990" y="63500"/>
                    <a:pt x="173990" y="63500"/>
                  </a:cubicBezTo>
                </a:path>
              </a:pathLst>
            </a:custGeom>
            <a:solidFill>
              <a:srgbClr val="EAF8CA"/>
            </a:solidFill>
            <a:ln cap="sq">
              <a:noFill/>
              <a:prstDash val="solid"/>
              <a:miter/>
            </a:ln>
          </p:spPr>
        </p:sp>
      </p:grpSp>
      <p:grpSp>
        <p:nvGrpSpPr>
          <p:cNvPr name="Group 51" id="51"/>
          <p:cNvGrpSpPr/>
          <p:nvPr/>
        </p:nvGrpSpPr>
        <p:grpSpPr>
          <a:xfrm rot="0">
            <a:off x="13201650" y="9100185"/>
            <a:ext cx="165735" cy="166688"/>
            <a:chOff x="0" y="0"/>
            <a:chExt cx="220980" cy="222250"/>
          </a:xfrm>
        </p:grpSpPr>
        <p:sp>
          <p:nvSpPr>
            <p:cNvPr name="Freeform 52" id="52"/>
            <p:cNvSpPr/>
            <p:nvPr/>
          </p:nvSpPr>
          <p:spPr>
            <a:xfrm flipH="false" flipV="false" rot="0">
              <a:off x="46990" y="49530"/>
              <a:ext cx="123190" cy="125730"/>
            </a:xfrm>
            <a:custGeom>
              <a:avLst/>
              <a:gdLst/>
              <a:ahLst/>
              <a:cxnLst/>
              <a:rect r="r" b="b" t="t" l="l"/>
              <a:pathLst>
                <a:path h="125730" w="123190">
                  <a:moveTo>
                    <a:pt x="123190" y="44450"/>
                  </a:moveTo>
                  <a:cubicBezTo>
                    <a:pt x="106680" y="113030"/>
                    <a:pt x="99060" y="118110"/>
                    <a:pt x="87630" y="121920"/>
                  </a:cubicBezTo>
                  <a:cubicBezTo>
                    <a:pt x="73660" y="125730"/>
                    <a:pt x="43180" y="124460"/>
                    <a:pt x="29210" y="118110"/>
                  </a:cubicBezTo>
                  <a:cubicBezTo>
                    <a:pt x="19050" y="113030"/>
                    <a:pt x="12700" y="106680"/>
                    <a:pt x="7620" y="96520"/>
                  </a:cubicBezTo>
                  <a:cubicBezTo>
                    <a:pt x="1270" y="82550"/>
                    <a:pt x="0" y="52070"/>
                    <a:pt x="3810" y="38100"/>
                  </a:cubicBezTo>
                  <a:cubicBezTo>
                    <a:pt x="7620" y="26670"/>
                    <a:pt x="15240" y="20320"/>
                    <a:pt x="22860" y="13970"/>
                  </a:cubicBezTo>
                  <a:cubicBezTo>
                    <a:pt x="30480" y="7620"/>
                    <a:pt x="39370" y="2540"/>
                    <a:pt x="50800" y="1270"/>
                  </a:cubicBezTo>
                  <a:cubicBezTo>
                    <a:pt x="66040" y="0"/>
                    <a:pt x="106680" y="19050"/>
                    <a:pt x="106680" y="19050"/>
                  </a:cubicBezTo>
                </a:path>
              </a:pathLst>
            </a:custGeom>
            <a:solidFill>
              <a:srgbClr val="EAF8CA"/>
            </a:solidFill>
            <a:ln cap="sq">
              <a:noFill/>
              <a:prstDash val="solid"/>
              <a:miter/>
            </a:ln>
          </p:spPr>
        </p:sp>
      </p:grpSp>
      <p:grpSp>
        <p:nvGrpSpPr>
          <p:cNvPr name="Group 53" id="53"/>
          <p:cNvGrpSpPr/>
          <p:nvPr/>
        </p:nvGrpSpPr>
        <p:grpSpPr>
          <a:xfrm rot="0">
            <a:off x="15351802" y="6488993"/>
            <a:ext cx="765810" cy="593407"/>
            <a:chOff x="0" y="0"/>
            <a:chExt cx="1021080" cy="791210"/>
          </a:xfrm>
        </p:grpSpPr>
        <p:sp>
          <p:nvSpPr>
            <p:cNvPr name="Freeform 54" id="54"/>
            <p:cNvSpPr/>
            <p:nvPr/>
          </p:nvSpPr>
          <p:spPr>
            <a:xfrm flipH="false" flipV="false" rot="0">
              <a:off x="49530" y="53340"/>
              <a:ext cx="932180" cy="688340"/>
            </a:xfrm>
            <a:custGeom>
              <a:avLst/>
              <a:gdLst/>
              <a:ahLst/>
              <a:cxnLst/>
              <a:rect r="r" b="b" t="t" l="l"/>
              <a:pathLst>
                <a:path h="688340" w="932180">
                  <a:moveTo>
                    <a:pt x="66040" y="0"/>
                  </a:moveTo>
                  <a:cubicBezTo>
                    <a:pt x="505460" y="0"/>
                    <a:pt x="521970" y="1270"/>
                    <a:pt x="558800" y="10160"/>
                  </a:cubicBezTo>
                  <a:cubicBezTo>
                    <a:pt x="605790" y="20320"/>
                    <a:pt x="679450" y="41910"/>
                    <a:pt x="721360" y="59690"/>
                  </a:cubicBezTo>
                  <a:cubicBezTo>
                    <a:pt x="749300" y="72390"/>
                    <a:pt x="764540" y="78740"/>
                    <a:pt x="787400" y="97790"/>
                  </a:cubicBezTo>
                  <a:cubicBezTo>
                    <a:pt x="817880" y="124460"/>
                    <a:pt x="859790" y="168910"/>
                    <a:pt x="880110" y="212090"/>
                  </a:cubicBezTo>
                  <a:cubicBezTo>
                    <a:pt x="899160" y="255270"/>
                    <a:pt x="900430" y="300990"/>
                    <a:pt x="906780" y="358140"/>
                  </a:cubicBezTo>
                  <a:cubicBezTo>
                    <a:pt x="915670" y="435610"/>
                    <a:pt x="932180" y="586740"/>
                    <a:pt x="918210" y="635000"/>
                  </a:cubicBezTo>
                  <a:cubicBezTo>
                    <a:pt x="911860" y="655320"/>
                    <a:pt x="902970" y="664210"/>
                    <a:pt x="891540" y="673100"/>
                  </a:cubicBezTo>
                  <a:cubicBezTo>
                    <a:pt x="878840" y="681990"/>
                    <a:pt x="862330" y="687070"/>
                    <a:pt x="847090" y="687070"/>
                  </a:cubicBezTo>
                  <a:cubicBezTo>
                    <a:pt x="833120" y="687070"/>
                    <a:pt x="815340" y="680720"/>
                    <a:pt x="803910" y="671830"/>
                  </a:cubicBezTo>
                  <a:cubicBezTo>
                    <a:pt x="792480" y="661670"/>
                    <a:pt x="782320" y="647700"/>
                    <a:pt x="779780" y="632460"/>
                  </a:cubicBezTo>
                  <a:cubicBezTo>
                    <a:pt x="775970" y="614680"/>
                    <a:pt x="782320" y="581660"/>
                    <a:pt x="795020" y="567690"/>
                  </a:cubicBezTo>
                  <a:cubicBezTo>
                    <a:pt x="807720" y="552450"/>
                    <a:pt x="839470" y="542290"/>
                    <a:pt x="858520" y="543560"/>
                  </a:cubicBezTo>
                  <a:cubicBezTo>
                    <a:pt x="873760" y="544830"/>
                    <a:pt x="889000" y="553720"/>
                    <a:pt x="899160" y="563880"/>
                  </a:cubicBezTo>
                  <a:cubicBezTo>
                    <a:pt x="909320" y="574040"/>
                    <a:pt x="919480" y="589280"/>
                    <a:pt x="919480" y="604520"/>
                  </a:cubicBezTo>
                  <a:cubicBezTo>
                    <a:pt x="920750" y="623570"/>
                    <a:pt x="910590" y="654050"/>
                    <a:pt x="896620" y="668020"/>
                  </a:cubicBezTo>
                  <a:cubicBezTo>
                    <a:pt x="886460" y="679450"/>
                    <a:pt x="869950" y="685800"/>
                    <a:pt x="854710" y="687070"/>
                  </a:cubicBezTo>
                  <a:cubicBezTo>
                    <a:pt x="840740" y="688340"/>
                    <a:pt x="822960" y="683260"/>
                    <a:pt x="810260" y="675640"/>
                  </a:cubicBezTo>
                  <a:cubicBezTo>
                    <a:pt x="798830" y="668020"/>
                    <a:pt x="788670" y="659130"/>
                    <a:pt x="781050" y="640080"/>
                  </a:cubicBezTo>
                  <a:cubicBezTo>
                    <a:pt x="763270" y="593090"/>
                    <a:pt x="770890" y="441960"/>
                    <a:pt x="762000" y="367030"/>
                  </a:cubicBezTo>
                  <a:cubicBezTo>
                    <a:pt x="754380" y="313690"/>
                    <a:pt x="756920" y="262890"/>
                    <a:pt x="736600" y="231140"/>
                  </a:cubicBezTo>
                  <a:cubicBezTo>
                    <a:pt x="720090" y="208280"/>
                    <a:pt x="695960" y="199390"/>
                    <a:pt x="668020" y="185420"/>
                  </a:cubicBezTo>
                  <a:cubicBezTo>
                    <a:pt x="632460" y="168910"/>
                    <a:pt x="594360" y="154940"/>
                    <a:pt x="534670" y="144780"/>
                  </a:cubicBezTo>
                  <a:cubicBezTo>
                    <a:pt x="424180" y="127000"/>
                    <a:pt x="120650" y="152400"/>
                    <a:pt x="50800" y="129540"/>
                  </a:cubicBezTo>
                  <a:cubicBezTo>
                    <a:pt x="29210" y="121920"/>
                    <a:pt x="20320" y="114300"/>
                    <a:pt x="12700" y="102870"/>
                  </a:cubicBezTo>
                  <a:cubicBezTo>
                    <a:pt x="5080" y="91440"/>
                    <a:pt x="0" y="72390"/>
                    <a:pt x="1270" y="58420"/>
                  </a:cubicBezTo>
                  <a:cubicBezTo>
                    <a:pt x="3810" y="43180"/>
                    <a:pt x="12700" y="26670"/>
                    <a:pt x="22860" y="16510"/>
                  </a:cubicBezTo>
                  <a:cubicBezTo>
                    <a:pt x="34290" y="7620"/>
                    <a:pt x="66040" y="0"/>
                    <a:pt x="66040" y="0"/>
                  </a:cubicBezTo>
                </a:path>
              </a:pathLst>
            </a:custGeom>
            <a:solidFill>
              <a:srgbClr val="EAF8CA"/>
            </a:solidFill>
            <a:ln cap="sq">
              <a:noFill/>
              <a:prstDash val="solid"/>
              <a:miter/>
            </a:ln>
          </p:spPr>
        </p:sp>
      </p:grpSp>
      <p:grpSp>
        <p:nvGrpSpPr>
          <p:cNvPr name="Group 55" id="55"/>
          <p:cNvGrpSpPr/>
          <p:nvPr/>
        </p:nvGrpSpPr>
        <p:grpSpPr>
          <a:xfrm rot="0">
            <a:off x="15944257" y="7080496"/>
            <a:ext cx="165735" cy="166688"/>
            <a:chOff x="0" y="0"/>
            <a:chExt cx="220980" cy="222250"/>
          </a:xfrm>
        </p:grpSpPr>
        <p:sp>
          <p:nvSpPr>
            <p:cNvPr name="Freeform 56" id="56"/>
            <p:cNvSpPr/>
            <p:nvPr/>
          </p:nvSpPr>
          <p:spPr>
            <a:xfrm flipH="false" flipV="false" rot="0">
              <a:off x="45720" y="49530"/>
              <a:ext cx="123190" cy="125730"/>
            </a:xfrm>
            <a:custGeom>
              <a:avLst/>
              <a:gdLst/>
              <a:ahLst/>
              <a:cxnLst/>
              <a:rect r="r" b="b" t="t" l="l"/>
              <a:pathLst>
                <a:path h="125730" w="123190">
                  <a:moveTo>
                    <a:pt x="123190" y="44450"/>
                  </a:moveTo>
                  <a:cubicBezTo>
                    <a:pt x="106680" y="111760"/>
                    <a:pt x="99060" y="118110"/>
                    <a:pt x="88900" y="121920"/>
                  </a:cubicBezTo>
                  <a:cubicBezTo>
                    <a:pt x="73660" y="125730"/>
                    <a:pt x="44450" y="124460"/>
                    <a:pt x="30480" y="118110"/>
                  </a:cubicBezTo>
                  <a:cubicBezTo>
                    <a:pt x="20320" y="113030"/>
                    <a:pt x="12700" y="106680"/>
                    <a:pt x="8890" y="96520"/>
                  </a:cubicBezTo>
                  <a:cubicBezTo>
                    <a:pt x="2540" y="82550"/>
                    <a:pt x="0" y="52070"/>
                    <a:pt x="5080" y="36830"/>
                  </a:cubicBezTo>
                  <a:cubicBezTo>
                    <a:pt x="7620" y="26670"/>
                    <a:pt x="15240" y="19050"/>
                    <a:pt x="24130" y="13970"/>
                  </a:cubicBezTo>
                  <a:cubicBezTo>
                    <a:pt x="31750" y="7620"/>
                    <a:pt x="40640" y="1270"/>
                    <a:pt x="50800" y="1270"/>
                  </a:cubicBezTo>
                  <a:cubicBezTo>
                    <a:pt x="66040" y="0"/>
                    <a:pt x="107950" y="19050"/>
                    <a:pt x="107950" y="19050"/>
                  </a:cubicBezTo>
                </a:path>
              </a:pathLst>
            </a:custGeom>
            <a:solidFill>
              <a:srgbClr val="EAF8CA"/>
            </a:solidFill>
            <a:ln cap="sq">
              <a:noFill/>
              <a:prstDash val="solid"/>
              <a:miter/>
            </a:ln>
          </p:spPr>
        </p:sp>
      </p:grpSp>
      <p:sp>
        <p:nvSpPr>
          <p:cNvPr name="Freeform 57" id="57"/>
          <p:cNvSpPr/>
          <p:nvPr/>
        </p:nvSpPr>
        <p:spPr>
          <a:xfrm flipH="false" flipV="false" rot="0">
            <a:off x="13926870" y="6949961"/>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8" id="58"/>
          <p:cNvSpPr/>
          <p:nvPr/>
        </p:nvSpPr>
        <p:spPr>
          <a:xfrm flipH="false" flipV="false" rot="0">
            <a:off x="-847436" y="9100185"/>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9" id="59"/>
          <p:cNvGrpSpPr/>
          <p:nvPr/>
        </p:nvGrpSpPr>
        <p:grpSpPr>
          <a:xfrm rot="0">
            <a:off x="796359" y="301964"/>
            <a:ext cx="12262416" cy="905762"/>
            <a:chOff x="0" y="0"/>
            <a:chExt cx="3229607" cy="238555"/>
          </a:xfrm>
        </p:grpSpPr>
        <p:sp>
          <p:nvSpPr>
            <p:cNvPr name="Freeform 60" id="60"/>
            <p:cNvSpPr/>
            <p:nvPr/>
          </p:nvSpPr>
          <p:spPr>
            <a:xfrm flipH="false" flipV="false" rot="0">
              <a:off x="0" y="0"/>
              <a:ext cx="3229608" cy="238555"/>
            </a:xfrm>
            <a:custGeom>
              <a:avLst/>
              <a:gdLst/>
              <a:ahLst/>
              <a:cxnLst/>
              <a:rect r="r" b="b" t="t" l="l"/>
              <a:pathLst>
                <a:path h="238555" w="3229608">
                  <a:moveTo>
                    <a:pt x="17678" y="0"/>
                  </a:moveTo>
                  <a:lnTo>
                    <a:pt x="3211930" y="0"/>
                  </a:lnTo>
                  <a:cubicBezTo>
                    <a:pt x="3216618" y="0"/>
                    <a:pt x="3221115" y="1862"/>
                    <a:pt x="3224430" y="5178"/>
                  </a:cubicBezTo>
                  <a:cubicBezTo>
                    <a:pt x="3227745" y="8493"/>
                    <a:pt x="3229608" y="12989"/>
                    <a:pt x="3229608" y="17678"/>
                  </a:cubicBezTo>
                  <a:lnTo>
                    <a:pt x="3229608" y="220877"/>
                  </a:lnTo>
                  <a:cubicBezTo>
                    <a:pt x="3229608" y="225565"/>
                    <a:pt x="3227745" y="230062"/>
                    <a:pt x="3224430" y="233377"/>
                  </a:cubicBezTo>
                  <a:cubicBezTo>
                    <a:pt x="3221115" y="236692"/>
                    <a:pt x="3216618" y="238555"/>
                    <a:pt x="3211930" y="238555"/>
                  </a:cubicBezTo>
                  <a:lnTo>
                    <a:pt x="17678" y="238555"/>
                  </a:lnTo>
                  <a:cubicBezTo>
                    <a:pt x="12989" y="238555"/>
                    <a:pt x="8493" y="236692"/>
                    <a:pt x="5178" y="233377"/>
                  </a:cubicBezTo>
                  <a:cubicBezTo>
                    <a:pt x="1862" y="230062"/>
                    <a:pt x="0" y="225565"/>
                    <a:pt x="0" y="220877"/>
                  </a:cubicBezTo>
                  <a:lnTo>
                    <a:pt x="0" y="17678"/>
                  </a:lnTo>
                  <a:cubicBezTo>
                    <a:pt x="0" y="12989"/>
                    <a:pt x="1862" y="8493"/>
                    <a:pt x="5178" y="5178"/>
                  </a:cubicBezTo>
                  <a:cubicBezTo>
                    <a:pt x="8493" y="1862"/>
                    <a:pt x="12989" y="0"/>
                    <a:pt x="17678" y="0"/>
                  </a:cubicBezTo>
                  <a:close/>
                </a:path>
              </a:pathLst>
            </a:custGeom>
            <a:solidFill>
              <a:srgbClr val="EAF8CA"/>
            </a:solidFill>
          </p:spPr>
        </p:sp>
        <p:sp>
          <p:nvSpPr>
            <p:cNvPr name="TextBox 61" id="61"/>
            <p:cNvSpPr txBox="true"/>
            <p:nvPr/>
          </p:nvSpPr>
          <p:spPr>
            <a:xfrm>
              <a:off x="0" y="-38100"/>
              <a:ext cx="3229607" cy="276655"/>
            </a:xfrm>
            <a:prstGeom prst="rect">
              <a:avLst/>
            </a:prstGeom>
          </p:spPr>
          <p:txBody>
            <a:bodyPr anchor="ctr" rtlCol="false" tIns="50800" lIns="50800" bIns="50800" rIns="50800"/>
            <a:lstStyle/>
            <a:p>
              <a:pPr algn="ctr">
                <a:lnSpc>
                  <a:spcPts val="3499"/>
                </a:lnSpc>
              </a:pPr>
            </a:p>
          </p:txBody>
        </p:sp>
      </p:grpSp>
      <p:sp>
        <p:nvSpPr>
          <p:cNvPr name="Freeform 62" id="62"/>
          <p:cNvSpPr/>
          <p:nvPr/>
        </p:nvSpPr>
        <p:spPr>
          <a:xfrm flipH="false" flipV="false" rot="0">
            <a:off x="2245477" y="2269065"/>
            <a:ext cx="9598430" cy="7011619"/>
          </a:xfrm>
          <a:custGeom>
            <a:avLst/>
            <a:gdLst/>
            <a:ahLst/>
            <a:cxnLst/>
            <a:rect r="r" b="b" t="t" l="l"/>
            <a:pathLst>
              <a:path h="7011619" w="9598430">
                <a:moveTo>
                  <a:pt x="0" y="0"/>
                </a:moveTo>
                <a:lnTo>
                  <a:pt x="9598430" y="0"/>
                </a:lnTo>
                <a:lnTo>
                  <a:pt x="9598430" y="7011619"/>
                </a:lnTo>
                <a:lnTo>
                  <a:pt x="0" y="7011619"/>
                </a:lnTo>
                <a:lnTo>
                  <a:pt x="0" y="0"/>
                </a:lnTo>
                <a:close/>
              </a:path>
            </a:pathLst>
          </a:custGeom>
          <a:blipFill>
            <a:blip r:embed="rId7"/>
            <a:stretch>
              <a:fillRect l="0" t="0" r="0" b="0"/>
            </a:stretch>
          </a:blipFill>
        </p:spPr>
      </p:sp>
      <p:sp>
        <p:nvSpPr>
          <p:cNvPr name="Freeform 63" id="63"/>
          <p:cNvSpPr/>
          <p:nvPr/>
        </p:nvSpPr>
        <p:spPr>
          <a:xfrm flipH="false" flipV="false" rot="0">
            <a:off x="3459118" y="7549269"/>
            <a:ext cx="869961" cy="278388"/>
          </a:xfrm>
          <a:custGeom>
            <a:avLst/>
            <a:gdLst/>
            <a:ahLst/>
            <a:cxnLst/>
            <a:rect r="r" b="b" t="t" l="l"/>
            <a:pathLst>
              <a:path h="278388" w="869961">
                <a:moveTo>
                  <a:pt x="0" y="0"/>
                </a:moveTo>
                <a:lnTo>
                  <a:pt x="869961" y="0"/>
                </a:lnTo>
                <a:lnTo>
                  <a:pt x="869961" y="278387"/>
                </a:lnTo>
                <a:lnTo>
                  <a:pt x="0" y="278387"/>
                </a:lnTo>
                <a:lnTo>
                  <a:pt x="0" y="0"/>
                </a:lnTo>
                <a:close/>
              </a:path>
            </a:pathLst>
          </a:custGeom>
          <a:blipFill>
            <a:blip r:embed="rId8"/>
            <a:stretch>
              <a:fillRect l="0" t="0" r="0" b="0"/>
            </a:stretch>
          </a:blipFill>
        </p:spPr>
      </p:sp>
      <p:sp>
        <p:nvSpPr>
          <p:cNvPr name="Freeform 64" id="64"/>
          <p:cNvSpPr/>
          <p:nvPr/>
        </p:nvSpPr>
        <p:spPr>
          <a:xfrm flipH="false" flipV="false" rot="0">
            <a:off x="4680097" y="7549269"/>
            <a:ext cx="851136" cy="272364"/>
          </a:xfrm>
          <a:custGeom>
            <a:avLst/>
            <a:gdLst/>
            <a:ahLst/>
            <a:cxnLst/>
            <a:rect r="r" b="b" t="t" l="l"/>
            <a:pathLst>
              <a:path h="272364" w="851136">
                <a:moveTo>
                  <a:pt x="0" y="0"/>
                </a:moveTo>
                <a:lnTo>
                  <a:pt x="851137" y="0"/>
                </a:lnTo>
                <a:lnTo>
                  <a:pt x="851137" y="272363"/>
                </a:lnTo>
                <a:lnTo>
                  <a:pt x="0" y="272363"/>
                </a:lnTo>
                <a:lnTo>
                  <a:pt x="0" y="0"/>
                </a:lnTo>
                <a:close/>
              </a:path>
            </a:pathLst>
          </a:custGeom>
          <a:blipFill>
            <a:blip r:embed="rId9"/>
            <a:stretch>
              <a:fillRect l="0" t="0" r="0" b="0"/>
            </a:stretch>
          </a:blipFill>
        </p:spPr>
      </p:sp>
      <p:sp>
        <p:nvSpPr>
          <p:cNvPr name="Freeform 65" id="65"/>
          <p:cNvSpPr/>
          <p:nvPr/>
        </p:nvSpPr>
        <p:spPr>
          <a:xfrm flipH="false" flipV="false" rot="0">
            <a:off x="6329594" y="7575586"/>
            <a:ext cx="851538" cy="278388"/>
          </a:xfrm>
          <a:custGeom>
            <a:avLst/>
            <a:gdLst/>
            <a:ahLst/>
            <a:cxnLst/>
            <a:rect r="r" b="b" t="t" l="l"/>
            <a:pathLst>
              <a:path h="278388" w="851538">
                <a:moveTo>
                  <a:pt x="0" y="0"/>
                </a:moveTo>
                <a:lnTo>
                  <a:pt x="851539" y="0"/>
                </a:lnTo>
                <a:lnTo>
                  <a:pt x="851539" y="278388"/>
                </a:lnTo>
                <a:lnTo>
                  <a:pt x="0" y="278388"/>
                </a:lnTo>
                <a:lnTo>
                  <a:pt x="0" y="0"/>
                </a:lnTo>
                <a:close/>
              </a:path>
            </a:pathLst>
          </a:custGeom>
          <a:blipFill>
            <a:blip r:embed="rId10"/>
            <a:stretch>
              <a:fillRect l="0" t="0" r="0" b="0"/>
            </a:stretch>
          </a:blipFill>
        </p:spPr>
      </p:sp>
      <p:sp>
        <p:nvSpPr>
          <p:cNvPr name="Freeform 66" id="66"/>
          <p:cNvSpPr/>
          <p:nvPr/>
        </p:nvSpPr>
        <p:spPr>
          <a:xfrm flipH="false" flipV="false" rot="0">
            <a:off x="7533558" y="7549906"/>
            <a:ext cx="865925" cy="277750"/>
          </a:xfrm>
          <a:custGeom>
            <a:avLst/>
            <a:gdLst/>
            <a:ahLst/>
            <a:cxnLst/>
            <a:rect r="r" b="b" t="t" l="l"/>
            <a:pathLst>
              <a:path h="277750" w="865925">
                <a:moveTo>
                  <a:pt x="0" y="0"/>
                </a:moveTo>
                <a:lnTo>
                  <a:pt x="865925" y="0"/>
                </a:lnTo>
                <a:lnTo>
                  <a:pt x="865925" y="277750"/>
                </a:lnTo>
                <a:lnTo>
                  <a:pt x="0" y="277750"/>
                </a:lnTo>
                <a:lnTo>
                  <a:pt x="0" y="0"/>
                </a:lnTo>
                <a:close/>
              </a:path>
            </a:pathLst>
          </a:custGeom>
          <a:blipFill>
            <a:blip r:embed="rId11"/>
            <a:stretch>
              <a:fillRect l="0" t="0" r="0" b="0"/>
            </a:stretch>
          </a:blipFill>
        </p:spPr>
      </p:sp>
      <p:sp>
        <p:nvSpPr>
          <p:cNvPr name="Freeform 67" id="67"/>
          <p:cNvSpPr/>
          <p:nvPr/>
        </p:nvSpPr>
        <p:spPr>
          <a:xfrm flipH="false" flipV="false" rot="0">
            <a:off x="9176385" y="7581703"/>
            <a:ext cx="815758" cy="239929"/>
          </a:xfrm>
          <a:custGeom>
            <a:avLst/>
            <a:gdLst/>
            <a:ahLst/>
            <a:cxnLst/>
            <a:rect r="r" b="b" t="t" l="l"/>
            <a:pathLst>
              <a:path h="239929" w="815758">
                <a:moveTo>
                  <a:pt x="0" y="0"/>
                </a:moveTo>
                <a:lnTo>
                  <a:pt x="815758" y="0"/>
                </a:lnTo>
                <a:lnTo>
                  <a:pt x="815758" y="239929"/>
                </a:lnTo>
                <a:lnTo>
                  <a:pt x="0" y="239929"/>
                </a:lnTo>
                <a:lnTo>
                  <a:pt x="0" y="0"/>
                </a:lnTo>
                <a:close/>
              </a:path>
            </a:pathLst>
          </a:custGeom>
          <a:blipFill>
            <a:blip r:embed="rId12"/>
            <a:stretch>
              <a:fillRect l="0" t="0" r="0" b="0"/>
            </a:stretch>
          </a:blipFill>
        </p:spPr>
      </p:sp>
      <p:sp>
        <p:nvSpPr>
          <p:cNvPr name="Freeform 68" id="68"/>
          <p:cNvSpPr/>
          <p:nvPr/>
        </p:nvSpPr>
        <p:spPr>
          <a:xfrm flipH="false" flipV="false" rot="0">
            <a:off x="10412333" y="7566152"/>
            <a:ext cx="798376" cy="255480"/>
          </a:xfrm>
          <a:custGeom>
            <a:avLst/>
            <a:gdLst/>
            <a:ahLst/>
            <a:cxnLst/>
            <a:rect r="r" b="b" t="t" l="l"/>
            <a:pathLst>
              <a:path h="255480" w="798376">
                <a:moveTo>
                  <a:pt x="0" y="0"/>
                </a:moveTo>
                <a:lnTo>
                  <a:pt x="798375" y="0"/>
                </a:lnTo>
                <a:lnTo>
                  <a:pt x="798375" y="255480"/>
                </a:lnTo>
                <a:lnTo>
                  <a:pt x="0" y="255480"/>
                </a:lnTo>
                <a:lnTo>
                  <a:pt x="0" y="0"/>
                </a:lnTo>
                <a:close/>
              </a:path>
            </a:pathLst>
          </a:custGeom>
          <a:blipFill>
            <a:blip r:embed="rId13"/>
            <a:stretch>
              <a:fillRect l="0" t="0" r="0" b="0"/>
            </a:stretch>
          </a:blipFill>
        </p:spPr>
      </p:sp>
      <p:sp>
        <p:nvSpPr>
          <p:cNvPr name="TextBox 69" id="69"/>
          <p:cNvSpPr txBox="true"/>
          <p:nvPr/>
        </p:nvSpPr>
        <p:spPr>
          <a:xfrm rot="0">
            <a:off x="3745329" y="317198"/>
            <a:ext cx="6364475" cy="1695331"/>
          </a:xfrm>
          <a:prstGeom prst="rect">
            <a:avLst/>
          </a:prstGeom>
        </p:spPr>
        <p:txBody>
          <a:bodyPr anchor="t" rtlCol="false" tIns="0" lIns="0" bIns="0" rIns="0">
            <a:spAutoFit/>
          </a:bodyPr>
          <a:lstStyle/>
          <a:p>
            <a:pPr algn="l">
              <a:lnSpc>
                <a:spcPts val="6831"/>
              </a:lnSpc>
            </a:pPr>
            <a:r>
              <a:rPr lang="en-US" sz="4879" b="true">
                <a:solidFill>
                  <a:srgbClr val="175C71"/>
                </a:solidFill>
                <a:latin typeface="TT Fors Bold"/>
                <a:ea typeface="TT Fors Bold"/>
                <a:cs typeface="TT Fors Bold"/>
                <a:sym typeface="TT Fors Bold"/>
              </a:rPr>
              <a:t>cosine only  result</a:t>
            </a:r>
          </a:p>
          <a:p>
            <a:pPr algn="ctr">
              <a:lnSpc>
                <a:spcPts val="6831"/>
              </a:lnSpc>
            </a:pPr>
          </a:p>
        </p:txBody>
      </p:sp>
      <p:sp>
        <p:nvSpPr>
          <p:cNvPr name="TextBox 70" id="70"/>
          <p:cNvSpPr txBox="true"/>
          <p:nvPr/>
        </p:nvSpPr>
        <p:spPr>
          <a:xfrm rot="0">
            <a:off x="1028700" y="1383637"/>
            <a:ext cx="9188805" cy="828556"/>
          </a:xfrm>
          <a:prstGeom prst="rect">
            <a:avLst/>
          </a:prstGeom>
        </p:spPr>
        <p:txBody>
          <a:bodyPr anchor="t" rtlCol="false" tIns="0" lIns="0" bIns="0" rIns="0">
            <a:spAutoFit/>
          </a:bodyPr>
          <a:lstStyle/>
          <a:p>
            <a:pPr algn="l" marL="1053521" indent="-526761" lvl="1">
              <a:lnSpc>
                <a:spcPts val="6831"/>
              </a:lnSpc>
              <a:buFont typeface="Arial"/>
              <a:buChar char="•"/>
            </a:pPr>
            <a:r>
              <a:rPr lang="en-US" b="true" sz="4879">
                <a:solidFill>
                  <a:srgbClr val="175C71"/>
                </a:solidFill>
                <a:latin typeface="TT Fors Bold"/>
                <a:ea typeface="TT Fors Bold"/>
                <a:cs typeface="TT Fors Bold"/>
                <a:sym typeface="TT Fors Bold"/>
              </a:rPr>
              <a:t>AUPRC</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798254" y="4069272"/>
            <a:ext cx="4159423" cy="1662053"/>
            <a:chOff x="0" y="0"/>
            <a:chExt cx="1095486" cy="437742"/>
          </a:xfrm>
        </p:grpSpPr>
        <p:sp>
          <p:nvSpPr>
            <p:cNvPr name="Freeform 3" id="3"/>
            <p:cNvSpPr/>
            <p:nvPr/>
          </p:nvSpPr>
          <p:spPr>
            <a:xfrm flipH="false" flipV="false" rot="0">
              <a:off x="0" y="0"/>
              <a:ext cx="1095486" cy="437742"/>
            </a:xfrm>
            <a:custGeom>
              <a:avLst/>
              <a:gdLst/>
              <a:ahLst/>
              <a:cxnLst/>
              <a:rect r="r" b="b" t="t" l="l"/>
              <a:pathLst>
                <a:path h="437742" w="1095486">
                  <a:moveTo>
                    <a:pt x="186130" y="0"/>
                  </a:moveTo>
                  <a:lnTo>
                    <a:pt x="909356" y="0"/>
                  </a:lnTo>
                  <a:cubicBezTo>
                    <a:pt x="958721" y="0"/>
                    <a:pt x="1006064" y="19610"/>
                    <a:pt x="1040970" y="54516"/>
                  </a:cubicBezTo>
                  <a:cubicBezTo>
                    <a:pt x="1075876" y="89422"/>
                    <a:pt x="1095486" y="136765"/>
                    <a:pt x="1095486" y="186130"/>
                  </a:cubicBezTo>
                  <a:lnTo>
                    <a:pt x="1095486" y="251613"/>
                  </a:lnTo>
                  <a:cubicBezTo>
                    <a:pt x="1095486" y="300977"/>
                    <a:pt x="1075876" y="348320"/>
                    <a:pt x="1040970" y="383226"/>
                  </a:cubicBezTo>
                  <a:cubicBezTo>
                    <a:pt x="1006064" y="418132"/>
                    <a:pt x="958721" y="437742"/>
                    <a:pt x="909356" y="437742"/>
                  </a:cubicBezTo>
                  <a:lnTo>
                    <a:pt x="186130" y="437742"/>
                  </a:lnTo>
                  <a:cubicBezTo>
                    <a:pt x="136765" y="437742"/>
                    <a:pt x="89422" y="418132"/>
                    <a:pt x="54516" y="383226"/>
                  </a:cubicBezTo>
                  <a:cubicBezTo>
                    <a:pt x="19610" y="348320"/>
                    <a:pt x="0" y="300977"/>
                    <a:pt x="0" y="251613"/>
                  </a:cubicBezTo>
                  <a:lnTo>
                    <a:pt x="0" y="186130"/>
                  </a:lnTo>
                  <a:cubicBezTo>
                    <a:pt x="0" y="136765"/>
                    <a:pt x="19610" y="89422"/>
                    <a:pt x="54516" y="54516"/>
                  </a:cubicBezTo>
                  <a:cubicBezTo>
                    <a:pt x="89422" y="19610"/>
                    <a:pt x="136765" y="0"/>
                    <a:pt x="186130" y="0"/>
                  </a:cubicBezTo>
                  <a:close/>
                </a:path>
              </a:pathLst>
            </a:custGeom>
            <a:solidFill>
              <a:srgbClr val="EAF8CA"/>
            </a:solidFill>
          </p:spPr>
        </p:sp>
        <p:sp>
          <p:nvSpPr>
            <p:cNvPr name="TextBox 4" id="4"/>
            <p:cNvSpPr txBox="true"/>
            <p:nvPr/>
          </p:nvSpPr>
          <p:spPr>
            <a:xfrm>
              <a:off x="0" y="-38100"/>
              <a:ext cx="1095486" cy="4758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0">
            <a:off x="13367385" y="769140"/>
            <a:ext cx="3931491" cy="4467287"/>
          </a:xfrm>
          <a:custGeom>
            <a:avLst/>
            <a:gdLst/>
            <a:ahLst/>
            <a:cxnLst/>
            <a:rect r="r" b="b" t="t" l="l"/>
            <a:pathLst>
              <a:path h="4467287" w="3931491">
                <a:moveTo>
                  <a:pt x="3931491" y="0"/>
                </a:moveTo>
                <a:lnTo>
                  <a:pt x="0" y="0"/>
                </a:lnTo>
                <a:lnTo>
                  <a:pt x="0" y="4467287"/>
                </a:lnTo>
                <a:lnTo>
                  <a:pt x="3931491" y="4467287"/>
                </a:lnTo>
                <a:lnTo>
                  <a:pt x="3931491"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796359" y="1406123"/>
            <a:ext cx="12262416" cy="8191247"/>
            <a:chOff x="0" y="0"/>
            <a:chExt cx="3229607" cy="2157366"/>
          </a:xfrm>
        </p:grpSpPr>
        <p:sp>
          <p:nvSpPr>
            <p:cNvPr name="Freeform 7" id="7"/>
            <p:cNvSpPr/>
            <p:nvPr/>
          </p:nvSpPr>
          <p:spPr>
            <a:xfrm flipH="false" flipV="false" rot="0">
              <a:off x="0" y="0"/>
              <a:ext cx="3229608" cy="2157366"/>
            </a:xfrm>
            <a:custGeom>
              <a:avLst/>
              <a:gdLst/>
              <a:ahLst/>
              <a:cxnLst/>
              <a:rect r="r" b="b" t="t" l="l"/>
              <a:pathLst>
                <a:path h="2157366" w="3229608">
                  <a:moveTo>
                    <a:pt x="17678" y="0"/>
                  </a:moveTo>
                  <a:lnTo>
                    <a:pt x="3211930" y="0"/>
                  </a:lnTo>
                  <a:cubicBezTo>
                    <a:pt x="3216618" y="0"/>
                    <a:pt x="3221115" y="1862"/>
                    <a:pt x="3224430" y="5178"/>
                  </a:cubicBezTo>
                  <a:cubicBezTo>
                    <a:pt x="3227745" y="8493"/>
                    <a:pt x="3229608" y="12989"/>
                    <a:pt x="3229608" y="17678"/>
                  </a:cubicBezTo>
                  <a:lnTo>
                    <a:pt x="3229608" y="2139688"/>
                  </a:lnTo>
                  <a:cubicBezTo>
                    <a:pt x="3229608" y="2144376"/>
                    <a:pt x="3227745" y="2148873"/>
                    <a:pt x="3224430" y="2152188"/>
                  </a:cubicBezTo>
                  <a:cubicBezTo>
                    <a:pt x="3221115" y="2155503"/>
                    <a:pt x="3216618" y="2157366"/>
                    <a:pt x="3211930" y="2157366"/>
                  </a:cubicBezTo>
                  <a:lnTo>
                    <a:pt x="17678" y="2157366"/>
                  </a:lnTo>
                  <a:cubicBezTo>
                    <a:pt x="12989" y="2157366"/>
                    <a:pt x="8493" y="2155503"/>
                    <a:pt x="5178" y="2152188"/>
                  </a:cubicBezTo>
                  <a:cubicBezTo>
                    <a:pt x="1862" y="2148873"/>
                    <a:pt x="0" y="2144376"/>
                    <a:pt x="0" y="2139688"/>
                  </a:cubicBezTo>
                  <a:lnTo>
                    <a:pt x="0" y="17678"/>
                  </a:lnTo>
                  <a:cubicBezTo>
                    <a:pt x="0" y="12989"/>
                    <a:pt x="1862" y="8493"/>
                    <a:pt x="5178" y="5178"/>
                  </a:cubicBezTo>
                  <a:cubicBezTo>
                    <a:pt x="8493" y="1862"/>
                    <a:pt x="12989" y="0"/>
                    <a:pt x="17678" y="0"/>
                  </a:cubicBezTo>
                  <a:close/>
                </a:path>
              </a:pathLst>
            </a:custGeom>
            <a:solidFill>
              <a:srgbClr val="EAF8CA"/>
            </a:solidFill>
          </p:spPr>
        </p:sp>
        <p:sp>
          <p:nvSpPr>
            <p:cNvPr name="TextBox 8" id="8"/>
            <p:cNvSpPr txBox="true"/>
            <p:nvPr/>
          </p:nvSpPr>
          <p:spPr>
            <a:xfrm>
              <a:off x="0" y="-38100"/>
              <a:ext cx="3229607" cy="2195466"/>
            </a:xfrm>
            <a:prstGeom prst="rect">
              <a:avLst/>
            </a:prstGeom>
          </p:spPr>
          <p:txBody>
            <a:bodyPr anchor="ctr" rtlCol="false" tIns="50800" lIns="50800" bIns="50800" rIns="50800"/>
            <a:lstStyle/>
            <a:p>
              <a:pPr algn="ctr">
                <a:lnSpc>
                  <a:spcPts val="3499"/>
                </a:lnSpc>
              </a:pPr>
            </a:p>
          </p:txBody>
        </p:sp>
      </p:grpSp>
      <p:grpSp>
        <p:nvGrpSpPr>
          <p:cNvPr name="Group 9" id="9"/>
          <p:cNvGrpSpPr/>
          <p:nvPr/>
        </p:nvGrpSpPr>
        <p:grpSpPr>
          <a:xfrm rot="0">
            <a:off x="17588794" y="1764826"/>
            <a:ext cx="520926" cy="754845"/>
            <a:chOff x="0" y="0"/>
            <a:chExt cx="1196340" cy="1733550"/>
          </a:xfrm>
        </p:grpSpPr>
        <p:sp>
          <p:nvSpPr>
            <p:cNvPr name="Freeform 10" id="10"/>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1" id="11"/>
          <p:cNvGrpSpPr/>
          <p:nvPr/>
        </p:nvGrpSpPr>
        <p:grpSpPr>
          <a:xfrm rot="0">
            <a:off x="17038413" y="6057977"/>
            <a:ext cx="520926" cy="754845"/>
            <a:chOff x="0" y="0"/>
            <a:chExt cx="1196340" cy="1733550"/>
          </a:xfrm>
        </p:grpSpPr>
        <p:sp>
          <p:nvSpPr>
            <p:cNvPr name="Freeform 12" id="12"/>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3" id="13"/>
          <p:cNvGrpSpPr/>
          <p:nvPr/>
        </p:nvGrpSpPr>
        <p:grpSpPr>
          <a:xfrm rot="0">
            <a:off x="16782548" y="358703"/>
            <a:ext cx="520926" cy="754845"/>
            <a:chOff x="0" y="0"/>
            <a:chExt cx="1196340" cy="1733550"/>
          </a:xfrm>
        </p:grpSpPr>
        <p:sp>
          <p:nvSpPr>
            <p:cNvPr name="Freeform 14" id="14"/>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5" id="15"/>
          <p:cNvGrpSpPr/>
          <p:nvPr/>
        </p:nvGrpSpPr>
        <p:grpSpPr>
          <a:xfrm rot="0">
            <a:off x="189708" y="651277"/>
            <a:ext cx="520926" cy="754845"/>
            <a:chOff x="0" y="0"/>
            <a:chExt cx="1196340" cy="1733550"/>
          </a:xfrm>
        </p:grpSpPr>
        <p:sp>
          <p:nvSpPr>
            <p:cNvPr name="Freeform 16" id="16"/>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7" id="17"/>
          <p:cNvGrpSpPr/>
          <p:nvPr/>
        </p:nvGrpSpPr>
        <p:grpSpPr>
          <a:xfrm rot="0">
            <a:off x="75408" y="7827656"/>
            <a:ext cx="520926" cy="754845"/>
            <a:chOff x="0" y="0"/>
            <a:chExt cx="1196340" cy="1733550"/>
          </a:xfrm>
        </p:grpSpPr>
        <p:sp>
          <p:nvSpPr>
            <p:cNvPr name="Freeform 18" id="18"/>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9" id="19"/>
          <p:cNvGrpSpPr/>
          <p:nvPr/>
        </p:nvGrpSpPr>
        <p:grpSpPr>
          <a:xfrm rot="0">
            <a:off x="4454366" y="9214295"/>
            <a:ext cx="926782" cy="962025"/>
            <a:chOff x="0" y="0"/>
            <a:chExt cx="1235710" cy="1282700"/>
          </a:xfrm>
        </p:grpSpPr>
        <p:sp>
          <p:nvSpPr>
            <p:cNvPr name="Freeform 20" id="20"/>
            <p:cNvSpPr/>
            <p:nvPr/>
          </p:nvSpPr>
          <p:spPr>
            <a:xfrm flipH="false" flipV="false" rot="0">
              <a:off x="46990" y="46990"/>
              <a:ext cx="1136650" cy="1187450"/>
            </a:xfrm>
            <a:custGeom>
              <a:avLst/>
              <a:gdLst/>
              <a:ahLst/>
              <a:cxnLst/>
              <a:rect r="r" b="b" t="t" l="l"/>
              <a:pathLst>
                <a:path h="1187450" w="1136650">
                  <a:moveTo>
                    <a:pt x="1136650" y="74930"/>
                  </a:moveTo>
                  <a:cubicBezTo>
                    <a:pt x="1083310" y="445770"/>
                    <a:pt x="1074420" y="463550"/>
                    <a:pt x="1056640" y="495300"/>
                  </a:cubicBezTo>
                  <a:cubicBezTo>
                    <a:pt x="1032510" y="539750"/>
                    <a:pt x="993140" y="600710"/>
                    <a:pt x="955040" y="641350"/>
                  </a:cubicBezTo>
                  <a:cubicBezTo>
                    <a:pt x="922020" y="678180"/>
                    <a:pt x="873760" y="702310"/>
                    <a:pt x="848360" y="731520"/>
                  </a:cubicBezTo>
                  <a:cubicBezTo>
                    <a:pt x="829310" y="751840"/>
                    <a:pt x="828040" y="767080"/>
                    <a:pt x="807720" y="791210"/>
                  </a:cubicBezTo>
                  <a:cubicBezTo>
                    <a:pt x="773430" y="833120"/>
                    <a:pt x="698500" y="908050"/>
                    <a:pt x="645160" y="951230"/>
                  </a:cubicBezTo>
                  <a:cubicBezTo>
                    <a:pt x="600710" y="986790"/>
                    <a:pt x="561340" y="1012190"/>
                    <a:pt x="514350" y="1038860"/>
                  </a:cubicBezTo>
                  <a:cubicBezTo>
                    <a:pt x="464820" y="1066800"/>
                    <a:pt x="412750" y="1096010"/>
                    <a:pt x="354330" y="1115060"/>
                  </a:cubicBezTo>
                  <a:cubicBezTo>
                    <a:pt x="290830" y="1134110"/>
                    <a:pt x="190500" y="1134110"/>
                    <a:pt x="144780" y="1150620"/>
                  </a:cubicBezTo>
                  <a:cubicBezTo>
                    <a:pt x="119380" y="1160780"/>
                    <a:pt x="107950" y="1179830"/>
                    <a:pt x="88900" y="1183640"/>
                  </a:cubicBezTo>
                  <a:cubicBezTo>
                    <a:pt x="73660" y="1187450"/>
                    <a:pt x="55880" y="1183640"/>
                    <a:pt x="43180" y="1177290"/>
                  </a:cubicBezTo>
                  <a:cubicBezTo>
                    <a:pt x="29210" y="1169670"/>
                    <a:pt x="16510" y="1156970"/>
                    <a:pt x="10160" y="1143000"/>
                  </a:cubicBezTo>
                  <a:cubicBezTo>
                    <a:pt x="3810" y="1129030"/>
                    <a:pt x="0" y="1111250"/>
                    <a:pt x="5080" y="1096010"/>
                  </a:cubicBezTo>
                  <a:cubicBezTo>
                    <a:pt x="10160" y="1078230"/>
                    <a:pt x="31750" y="1051560"/>
                    <a:pt x="48260" y="1042670"/>
                  </a:cubicBezTo>
                  <a:cubicBezTo>
                    <a:pt x="63500" y="1036320"/>
                    <a:pt x="81280" y="1035050"/>
                    <a:pt x="95250" y="1040130"/>
                  </a:cubicBezTo>
                  <a:cubicBezTo>
                    <a:pt x="114300" y="1046480"/>
                    <a:pt x="138430" y="1069340"/>
                    <a:pt x="146050" y="1087120"/>
                  </a:cubicBezTo>
                  <a:cubicBezTo>
                    <a:pt x="152400" y="1101090"/>
                    <a:pt x="152400" y="1120140"/>
                    <a:pt x="147320" y="1134110"/>
                  </a:cubicBezTo>
                  <a:cubicBezTo>
                    <a:pt x="139700" y="1151890"/>
                    <a:pt x="116840" y="1176020"/>
                    <a:pt x="97790" y="1182370"/>
                  </a:cubicBezTo>
                  <a:cubicBezTo>
                    <a:pt x="77470" y="1187450"/>
                    <a:pt x="45720" y="1181100"/>
                    <a:pt x="29210" y="1168400"/>
                  </a:cubicBezTo>
                  <a:cubicBezTo>
                    <a:pt x="13970" y="1154430"/>
                    <a:pt x="1270" y="1123950"/>
                    <a:pt x="3810" y="1103630"/>
                  </a:cubicBezTo>
                  <a:cubicBezTo>
                    <a:pt x="5080" y="1083310"/>
                    <a:pt x="22860" y="1061720"/>
                    <a:pt x="41910" y="1046480"/>
                  </a:cubicBezTo>
                  <a:cubicBezTo>
                    <a:pt x="63500" y="1027430"/>
                    <a:pt x="97790" y="1014730"/>
                    <a:pt x="130810" y="1005840"/>
                  </a:cubicBezTo>
                  <a:cubicBezTo>
                    <a:pt x="171450" y="994410"/>
                    <a:pt x="219710" y="1003300"/>
                    <a:pt x="266700" y="990600"/>
                  </a:cubicBezTo>
                  <a:cubicBezTo>
                    <a:pt x="322580" y="976630"/>
                    <a:pt x="378460" y="956310"/>
                    <a:pt x="441960" y="919480"/>
                  </a:cubicBezTo>
                  <a:cubicBezTo>
                    <a:pt x="530860" y="866140"/>
                    <a:pt x="673100" y="739140"/>
                    <a:pt x="736600" y="676910"/>
                  </a:cubicBezTo>
                  <a:cubicBezTo>
                    <a:pt x="770890" y="643890"/>
                    <a:pt x="783590" y="614680"/>
                    <a:pt x="807720" y="593090"/>
                  </a:cubicBezTo>
                  <a:cubicBezTo>
                    <a:pt x="826770" y="574040"/>
                    <a:pt x="847090" y="570230"/>
                    <a:pt x="867410" y="548640"/>
                  </a:cubicBezTo>
                  <a:cubicBezTo>
                    <a:pt x="897890" y="514350"/>
                    <a:pt x="934720" y="444500"/>
                    <a:pt x="956310" y="392430"/>
                  </a:cubicBezTo>
                  <a:cubicBezTo>
                    <a:pt x="975360" y="344170"/>
                    <a:pt x="982980" y="302260"/>
                    <a:pt x="993140" y="248920"/>
                  </a:cubicBezTo>
                  <a:cubicBezTo>
                    <a:pt x="1005840" y="184150"/>
                    <a:pt x="1002030" y="62230"/>
                    <a:pt x="1019810" y="29210"/>
                  </a:cubicBezTo>
                  <a:cubicBezTo>
                    <a:pt x="1026160" y="16510"/>
                    <a:pt x="1032510" y="12700"/>
                    <a:pt x="1042670" y="8890"/>
                  </a:cubicBezTo>
                  <a:cubicBezTo>
                    <a:pt x="1055370" y="3810"/>
                    <a:pt x="1074420" y="0"/>
                    <a:pt x="1088390" y="3810"/>
                  </a:cubicBezTo>
                  <a:cubicBezTo>
                    <a:pt x="1102360" y="6350"/>
                    <a:pt x="1117600" y="17780"/>
                    <a:pt x="1126490" y="29210"/>
                  </a:cubicBezTo>
                  <a:cubicBezTo>
                    <a:pt x="1134110" y="41910"/>
                    <a:pt x="1136650" y="74930"/>
                    <a:pt x="1136650" y="74930"/>
                  </a:cubicBezTo>
                </a:path>
              </a:pathLst>
            </a:custGeom>
            <a:solidFill>
              <a:srgbClr val="D1E6A2"/>
            </a:solidFill>
            <a:ln cap="sq">
              <a:noFill/>
              <a:prstDash val="solid"/>
              <a:miter/>
            </a:ln>
          </p:spPr>
        </p:sp>
      </p:grpSp>
      <p:grpSp>
        <p:nvGrpSpPr>
          <p:cNvPr name="Group 21" id="21"/>
          <p:cNvGrpSpPr/>
          <p:nvPr/>
        </p:nvGrpSpPr>
        <p:grpSpPr>
          <a:xfrm rot="0">
            <a:off x="4159534" y="9946958"/>
            <a:ext cx="169545" cy="171450"/>
            <a:chOff x="0" y="0"/>
            <a:chExt cx="226060" cy="228600"/>
          </a:xfrm>
        </p:grpSpPr>
        <p:sp>
          <p:nvSpPr>
            <p:cNvPr name="Freeform 22" id="22"/>
            <p:cNvSpPr/>
            <p:nvPr/>
          </p:nvSpPr>
          <p:spPr>
            <a:xfrm flipH="false" flipV="false" rot="0">
              <a:off x="50800" y="49530"/>
              <a:ext cx="124460" cy="129540"/>
            </a:xfrm>
            <a:custGeom>
              <a:avLst/>
              <a:gdLst/>
              <a:ahLst/>
              <a:cxnLst/>
              <a:rect r="r" b="b" t="t" l="l"/>
              <a:pathLst>
                <a:path h="129540" w="124460">
                  <a:moveTo>
                    <a:pt x="124460" y="44450"/>
                  </a:moveTo>
                  <a:cubicBezTo>
                    <a:pt x="107950" y="111760"/>
                    <a:pt x="99060" y="118110"/>
                    <a:pt x="90170" y="121920"/>
                  </a:cubicBezTo>
                  <a:cubicBezTo>
                    <a:pt x="80010" y="125730"/>
                    <a:pt x="71120" y="129540"/>
                    <a:pt x="59690" y="127000"/>
                  </a:cubicBezTo>
                  <a:cubicBezTo>
                    <a:pt x="44450" y="124460"/>
                    <a:pt x="19050" y="107950"/>
                    <a:pt x="8890" y="96520"/>
                  </a:cubicBezTo>
                  <a:cubicBezTo>
                    <a:pt x="2540" y="87630"/>
                    <a:pt x="0" y="78740"/>
                    <a:pt x="0" y="67310"/>
                  </a:cubicBezTo>
                  <a:cubicBezTo>
                    <a:pt x="1270" y="52070"/>
                    <a:pt x="13970" y="24130"/>
                    <a:pt x="24130" y="13970"/>
                  </a:cubicBezTo>
                  <a:cubicBezTo>
                    <a:pt x="31750" y="6350"/>
                    <a:pt x="40640" y="1270"/>
                    <a:pt x="52070" y="1270"/>
                  </a:cubicBezTo>
                  <a:cubicBezTo>
                    <a:pt x="67310" y="0"/>
                    <a:pt x="107950" y="19050"/>
                    <a:pt x="107950" y="19050"/>
                  </a:cubicBezTo>
                </a:path>
              </a:pathLst>
            </a:custGeom>
            <a:solidFill>
              <a:srgbClr val="D1E6A2"/>
            </a:solidFill>
            <a:ln cap="sq">
              <a:noFill/>
              <a:prstDash val="solid"/>
              <a:miter/>
            </a:ln>
          </p:spPr>
        </p:sp>
      </p:grpSp>
      <p:grpSp>
        <p:nvGrpSpPr>
          <p:cNvPr name="Group 23" id="23"/>
          <p:cNvGrpSpPr/>
          <p:nvPr/>
        </p:nvGrpSpPr>
        <p:grpSpPr>
          <a:xfrm rot="0">
            <a:off x="17387294" y="109397"/>
            <a:ext cx="547688" cy="1037273"/>
            <a:chOff x="0" y="0"/>
            <a:chExt cx="730250" cy="1383030"/>
          </a:xfrm>
        </p:grpSpPr>
        <p:sp>
          <p:nvSpPr>
            <p:cNvPr name="Freeform 24" id="24"/>
            <p:cNvSpPr/>
            <p:nvPr/>
          </p:nvSpPr>
          <p:spPr>
            <a:xfrm flipH="false" flipV="false" rot="0">
              <a:off x="44450" y="50800"/>
              <a:ext cx="635000" cy="1281430"/>
            </a:xfrm>
            <a:custGeom>
              <a:avLst/>
              <a:gdLst/>
              <a:ahLst/>
              <a:cxnLst/>
              <a:rect r="r" b="b" t="t" l="l"/>
              <a:pathLst>
                <a:path h="1281430" w="635000">
                  <a:moveTo>
                    <a:pt x="615950" y="111760"/>
                  </a:moveTo>
                  <a:cubicBezTo>
                    <a:pt x="462280" y="252730"/>
                    <a:pt x="426720" y="292100"/>
                    <a:pt x="388620" y="341630"/>
                  </a:cubicBezTo>
                  <a:cubicBezTo>
                    <a:pt x="339090" y="405130"/>
                    <a:pt x="267970" y="487680"/>
                    <a:pt x="234950" y="563880"/>
                  </a:cubicBezTo>
                  <a:cubicBezTo>
                    <a:pt x="204470" y="629920"/>
                    <a:pt x="199390" y="697230"/>
                    <a:pt x="186690" y="767080"/>
                  </a:cubicBezTo>
                  <a:cubicBezTo>
                    <a:pt x="171450" y="840740"/>
                    <a:pt x="157480" y="929640"/>
                    <a:pt x="153670" y="994410"/>
                  </a:cubicBezTo>
                  <a:cubicBezTo>
                    <a:pt x="149860" y="1043940"/>
                    <a:pt x="158750" y="1097280"/>
                    <a:pt x="152400" y="1123950"/>
                  </a:cubicBezTo>
                  <a:cubicBezTo>
                    <a:pt x="149860" y="1136650"/>
                    <a:pt x="139700" y="1139190"/>
                    <a:pt x="139700" y="1150620"/>
                  </a:cubicBezTo>
                  <a:cubicBezTo>
                    <a:pt x="139700" y="1165860"/>
                    <a:pt x="168910" y="1193800"/>
                    <a:pt x="168910" y="1211580"/>
                  </a:cubicBezTo>
                  <a:cubicBezTo>
                    <a:pt x="170180" y="1228090"/>
                    <a:pt x="162560" y="1244600"/>
                    <a:pt x="152400" y="1256030"/>
                  </a:cubicBezTo>
                  <a:cubicBezTo>
                    <a:pt x="138430" y="1268730"/>
                    <a:pt x="107950" y="1281430"/>
                    <a:pt x="88900" y="1281430"/>
                  </a:cubicBezTo>
                  <a:cubicBezTo>
                    <a:pt x="72390" y="1281430"/>
                    <a:pt x="55880" y="1273810"/>
                    <a:pt x="45720" y="1262380"/>
                  </a:cubicBezTo>
                  <a:cubicBezTo>
                    <a:pt x="33020" y="1247140"/>
                    <a:pt x="22860" y="1215390"/>
                    <a:pt x="24130" y="1196340"/>
                  </a:cubicBezTo>
                  <a:cubicBezTo>
                    <a:pt x="25400" y="1181100"/>
                    <a:pt x="33020" y="1165860"/>
                    <a:pt x="45720" y="1155700"/>
                  </a:cubicBezTo>
                  <a:cubicBezTo>
                    <a:pt x="59690" y="1143000"/>
                    <a:pt x="91440" y="1132840"/>
                    <a:pt x="111760" y="1136650"/>
                  </a:cubicBezTo>
                  <a:cubicBezTo>
                    <a:pt x="130810" y="1141730"/>
                    <a:pt x="154940" y="1164590"/>
                    <a:pt x="163830" y="1181100"/>
                  </a:cubicBezTo>
                  <a:cubicBezTo>
                    <a:pt x="171450" y="1195070"/>
                    <a:pt x="170180" y="1214120"/>
                    <a:pt x="166370" y="1228090"/>
                  </a:cubicBezTo>
                  <a:cubicBezTo>
                    <a:pt x="162560" y="1242060"/>
                    <a:pt x="153670" y="1258570"/>
                    <a:pt x="140970" y="1266190"/>
                  </a:cubicBezTo>
                  <a:cubicBezTo>
                    <a:pt x="124460" y="1276350"/>
                    <a:pt x="88900" y="1280160"/>
                    <a:pt x="72390" y="1277620"/>
                  </a:cubicBezTo>
                  <a:cubicBezTo>
                    <a:pt x="63500" y="1276350"/>
                    <a:pt x="58420" y="1275080"/>
                    <a:pt x="52070" y="1267460"/>
                  </a:cubicBezTo>
                  <a:cubicBezTo>
                    <a:pt x="35560" y="1247140"/>
                    <a:pt x="13970" y="1172210"/>
                    <a:pt x="6350" y="1123950"/>
                  </a:cubicBezTo>
                  <a:cubicBezTo>
                    <a:pt x="0" y="1076960"/>
                    <a:pt x="6350" y="1033780"/>
                    <a:pt x="10160" y="981710"/>
                  </a:cubicBezTo>
                  <a:cubicBezTo>
                    <a:pt x="16510" y="916940"/>
                    <a:pt x="27940" y="834390"/>
                    <a:pt x="41910" y="763270"/>
                  </a:cubicBezTo>
                  <a:cubicBezTo>
                    <a:pt x="55880" y="692150"/>
                    <a:pt x="68580" y="623570"/>
                    <a:pt x="96520" y="554990"/>
                  </a:cubicBezTo>
                  <a:cubicBezTo>
                    <a:pt x="128270" y="480060"/>
                    <a:pt x="172720" y="403860"/>
                    <a:pt x="223520" y="332740"/>
                  </a:cubicBezTo>
                  <a:cubicBezTo>
                    <a:pt x="276860" y="256540"/>
                    <a:pt x="359410" y="170180"/>
                    <a:pt x="415290" y="114300"/>
                  </a:cubicBezTo>
                  <a:cubicBezTo>
                    <a:pt x="454660" y="74930"/>
                    <a:pt x="494030" y="38100"/>
                    <a:pt x="523240" y="19050"/>
                  </a:cubicBezTo>
                  <a:cubicBezTo>
                    <a:pt x="539750" y="8890"/>
                    <a:pt x="551180" y="1270"/>
                    <a:pt x="565150" y="0"/>
                  </a:cubicBezTo>
                  <a:cubicBezTo>
                    <a:pt x="580390" y="0"/>
                    <a:pt x="598170" y="3810"/>
                    <a:pt x="609600" y="13970"/>
                  </a:cubicBezTo>
                  <a:cubicBezTo>
                    <a:pt x="622300" y="25400"/>
                    <a:pt x="635000" y="52070"/>
                    <a:pt x="635000" y="69850"/>
                  </a:cubicBezTo>
                  <a:cubicBezTo>
                    <a:pt x="635000" y="85090"/>
                    <a:pt x="615950" y="111760"/>
                    <a:pt x="615950" y="111760"/>
                  </a:cubicBezTo>
                </a:path>
              </a:pathLst>
            </a:custGeom>
            <a:solidFill>
              <a:srgbClr val="D1E6A2"/>
            </a:solidFill>
            <a:ln cap="sq">
              <a:noFill/>
              <a:prstDash val="solid"/>
              <a:miter/>
            </a:ln>
          </p:spPr>
        </p:sp>
      </p:grpSp>
      <p:grpSp>
        <p:nvGrpSpPr>
          <p:cNvPr name="Group 25" id="25"/>
          <p:cNvGrpSpPr/>
          <p:nvPr/>
        </p:nvGrpSpPr>
        <p:grpSpPr>
          <a:xfrm rot="0">
            <a:off x="17581604" y="1146670"/>
            <a:ext cx="185738" cy="174308"/>
            <a:chOff x="0" y="0"/>
            <a:chExt cx="247650" cy="232410"/>
          </a:xfrm>
        </p:grpSpPr>
        <p:sp>
          <p:nvSpPr>
            <p:cNvPr name="Freeform 26" id="26"/>
            <p:cNvSpPr/>
            <p:nvPr/>
          </p:nvSpPr>
          <p:spPr>
            <a:xfrm flipH="false" flipV="false" rot="0">
              <a:off x="48260" y="49530"/>
              <a:ext cx="149860" cy="133350"/>
            </a:xfrm>
            <a:custGeom>
              <a:avLst/>
              <a:gdLst/>
              <a:ahLst/>
              <a:cxnLst/>
              <a:rect r="r" b="b" t="t" l="l"/>
              <a:pathLst>
                <a:path h="133350" w="149860">
                  <a:moveTo>
                    <a:pt x="83820" y="1270"/>
                  </a:moveTo>
                  <a:cubicBezTo>
                    <a:pt x="134620" y="25400"/>
                    <a:pt x="148590" y="52070"/>
                    <a:pt x="147320" y="69850"/>
                  </a:cubicBezTo>
                  <a:cubicBezTo>
                    <a:pt x="147320" y="87630"/>
                    <a:pt x="132080" y="111760"/>
                    <a:pt x="116840" y="120650"/>
                  </a:cubicBezTo>
                  <a:cubicBezTo>
                    <a:pt x="101600" y="129540"/>
                    <a:pt x="73660" y="132080"/>
                    <a:pt x="57150" y="124460"/>
                  </a:cubicBezTo>
                  <a:cubicBezTo>
                    <a:pt x="40640" y="116840"/>
                    <a:pt x="22860" y="93980"/>
                    <a:pt x="20320" y="76200"/>
                  </a:cubicBezTo>
                  <a:cubicBezTo>
                    <a:pt x="17780" y="58420"/>
                    <a:pt x="26670" y="31750"/>
                    <a:pt x="39370" y="19050"/>
                  </a:cubicBezTo>
                  <a:cubicBezTo>
                    <a:pt x="52070" y="7620"/>
                    <a:pt x="80010" y="0"/>
                    <a:pt x="97790" y="3810"/>
                  </a:cubicBezTo>
                  <a:cubicBezTo>
                    <a:pt x="115570" y="7620"/>
                    <a:pt x="137160" y="25400"/>
                    <a:pt x="143510" y="41910"/>
                  </a:cubicBezTo>
                  <a:cubicBezTo>
                    <a:pt x="149860" y="58420"/>
                    <a:pt x="144780" y="87630"/>
                    <a:pt x="137160" y="101600"/>
                  </a:cubicBezTo>
                  <a:cubicBezTo>
                    <a:pt x="130810" y="114300"/>
                    <a:pt x="115570" y="121920"/>
                    <a:pt x="104140" y="127000"/>
                  </a:cubicBezTo>
                  <a:cubicBezTo>
                    <a:pt x="92710" y="130810"/>
                    <a:pt x="80010" y="133350"/>
                    <a:pt x="68580" y="132080"/>
                  </a:cubicBezTo>
                  <a:cubicBezTo>
                    <a:pt x="53340" y="130810"/>
                    <a:pt x="35560" y="125730"/>
                    <a:pt x="24130" y="115570"/>
                  </a:cubicBezTo>
                  <a:cubicBezTo>
                    <a:pt x="12700" y="106680"/>
                    <a:pt x="3810" y="88900"/>
                    <a:pt x="2540" y="74930"/>
                  </a:cubicBezTo>
                  <a:cubicBezTo>
                    <a:pt x="0" y="59690"/>
                    <a:pt x="5080" y="40640"/>
                    <a:pt x="12700" y="29210"/>
                  </a:cubicBezTo>
                  <a:cubicBezTo>
                    <a:pt x="21590" y="16510"/>
                    <a:pt x="50800" y="1270"/>
                    <a:pt x="50800" y="1270"/>
                  </a:cubicBezTo>
                </a:path>
              </a:pathLst>
            </a:custGeom>
            <a:solidFill>
              <a:srgbClr val="D1E6A2"/>
            </a:solidFill>
            <a:ln cap="sq">
              <a:noFill/>
              <a:prstDash val="solid"/>
              <a:miter/>
            </a:ln>
          </p:spPr>
        </p:sp>
      </p:grpSp>
      <p:grpSp>
        <p:nvGrpSpPr>
          <p:cNvPr name="Group 27" id="27"/>
          <p:cNvGrpSpPr/>
          <p:nvPr/>
        </p:nvGrpSpPr>
        <p:grpSpPr>
          <a:xfrm rot="0">
            <a:off x="14555512" y="5510776"/>
            <a:ext cx="1522095" cy="179070"/>
            <a:chOff x="0" y="0"/>
            <a:chExt cx="2029460" cy="238760"/>
          </a:xfrm>
        </p:grpSpPr>
        <p:sp>
          <p:nvSpPr>
            <p:cNvPr name="Freeform 28" id="28"/>
            <p:cNvSpPr/>
            <p:nvPr/>
          </p:nvSpPr>
          <p:spPr>
            <a:xfrm flipH="false" flipV="false" rot="0">
              <a:off x="49530" y="49530"/>
              <a:ext cx="1930400" cy="181610"/>
            </a:xfrm>
            <a:custGeom>
              <a:avLst/>
              <a:gdLst/>
              <a:ahLst/>
              <a:cxnLst/>
              <a:rect r="r" b="b" t="t" l="l"/>
              <a:pathLst>
                <a:path h="181610" w="1930400">
                  <a:moveTo>
                    <a:pt x="64770" y="6350"/>
                  </a:moveTo>
                  <a:cubicBezTo>
                    <a:pt x="1894840" y="8890"/>
                    <a:pt x="1906270" y="15240"/>
                    <a:pt x="1916430" y="30480"/>
                  </a:cubicBezTo>
                  <a:cubicBezTo>
                    <a:pt x="1927860" y="46990"/>
                    <a:pt x="1930400" y="77470"/>
                    <a:pt x="1924050" y="93980"/>
                  </a:cubicBezTo>
                  <a:cubicBezTo>
                    <a:pt x="1916430" y="111760"/>
                    <a:pt x="1893570" y="132080"/>
                    <a:pt x="1875790" y="135890"/>
                  </a:cubicBezTo>
                  <a:cubicBezTo>
                    <a:pt x="1856740" y="139700"/>
                    <a:pt x="1827530" y="132080"/>
                    <a:pt x="1813560" y="119380"/>
                  </a:cubicBezTo>
                  <a:cubicBezTo>
                    <a:pt x="1799590" y="105410"/>
                    <a:pt x="1790700" y="76200"/>
                    <a:pt x="1793240" y="58420"/>
                  </a:cubicBezTo>
                  <a:cubicBezTo>
                    <a:pt x="1795780" y="39370"/>
                    <a:pt x="1814830" y="15240"/>
                    <a:pt x="1831340" y="7620"/>
                  </a:cubicBezTo>
                  <a:cubicBezTo>
                    <a:pt x="1849120" y="0"/>
                    <a:pt x="1879600" y="1270"/>
                    <a:pt x="1896110" y="11430"/>
                  </a:cubicBezTo>
                  <a:cubicBezTo>
                    <a:pt x="1911350" y="20320"/>
                    <a:pt x="1926590" y="48260"/>
                    <a:pt x="1929130" y="66040"/>
                  </a:cubicBezTo>
                  <a:cubicBezTo>
                    <a:pt x="1930400" y="80010"/>
                    <a:pt x="1926590" y="96520"/>
                    <a:pt x="1916430" y="107950"/>
                  </a:cubicBezTo>
                  <a:cubicBezTo>
                    <a:pt x="1906270" y="121920"/>
                    <a:pt x="1894840" y="129540"/>
                    <a:pt x="1860550" y="137160"/>
                  </a:cubicBezTo>
                  <a:cubicBezTo>
                    <a:pt x="1681480" y="181610"/>
                    <a:pt x="223520" y="162560"/>
                    <a:pt x="64770" y="133350"/>
                  </a:cubicBezTo>
                  <a:cubicBezTo>
                    <a:pt x="39370" y="128270"/>
                    <a:pt x="33020" y="125730"/>
                    <a:pt x="22860" y="116840"/>
                  </a:cubicBezTo>
                  <a:cubicBezTo>
                    <a:pt x="11430" y="107950"/>
                    <a:pt x="2540" y="91440"/>
                    <a:pt x="1270" y="77470"/>
                  </a:cubicBezTo>
                  <a:cubicBezTo>
                    <a:pt x="0" y="59690"/>
                    <a:pt x="10160" y="33020"/>
                    <a:pt x="22860" y="21590"/>
                  </a:cubicBezTo>
                  <a:cubicBezTo>
                    <a:pt x="33020" y="11430"/>
                    <a:pt x="64770" y="6350"/>
                    <a:pt x="64770" y="6350"/>
                  </a:cubicBezTo>
                </a:path>
              </a:pathLst>
            </a:custGeom>
            <a:solidFill>
              <a:srgbClr val="D1E6A2"/>
            </a:solidFill>
            <a:ln cap="sq">
              <a:noFill/>
              <a:prstDash val="solid"/>
              <a:miter/>
            </a:ln>
          </p:spPr>
        </p:sp>
      </p:grpSp>
      <p:grpSp>
        <p:nvGrpSpPr>
          <p:cNvPr name="Group 29" id="29"/>
          <p:cNvGrpSpPr/>
          <p:nvPr/>
        </p:nvGrpSpPr>
        <p:grpSpPr>
          <a:xfrm rot="0">
            <a:off x="16053794" y="5502203"/>
            <a:ext cx="165735" cy="166688"/>
            <a:chOff x="0" y="0"/>
            <a:chExt cx="220980" cy="222250"/>
          </a:xfrm>
        </p:grpSpPr>
        <p:sp>
          <p:nvSpPr>
            <p:cNvPr name="Freeform 30" id="30"/>
            <p:cNvSpPr/>
            <p:nvPr/>
          </p:nvSpPr>
          <p:spPr>
            <a:xfrm flipH="false" flipV="false" rot="0">
              <a:off x="45720" y="50800"/>
              <a:ext cx="123190" cy="125730"/>
            </a:xfrm>
            <a:custGeom>
              <a:avLst/>
              <a:gdLst/>
              <a:ahLst/>
              <a:cxnLst/>
              <a:rect r="r" b="b" t="t" l="l"/>
              <a:pathLst>
                <a:path h="125730" w="123190">
                  <a:moveTo>
                    <a:pt x="123190" y="44450"/>
                  </a:moveTo>
                  <a:cubicBezTo>
                    <a:pt x="106680" y="111760"/>
                    <a:pt x="99060" y="118110"/>
                    <a:pt x="88900" y="120650"/>
                  </a:cubicBezTo>
                  <a:cubicBezTo>
                    <a:pt x="73660" y="125730"/>
                    <a:pt x="43180" y="123190"/>
                    <a:pt x="29210" y="116840"/>
                  </a:cubicBezTo>
                  <a:cubicBezTo>
                    <a:pt x="19050" y="113030"/>
                    <a:pt x="12700" y="105410"/>
                    <a:pt x="7620" y="96520"/>
                  </a:cubicBezTo>
                  <a:cubicBezTo>
                    <a:pt x="2540" y="81280"/>
                    <a:pt x="0" y="52070"/>
                    <a:pt x="5080" y="36830"/>
                  </a:cubicBezTo>
                  <a:cubicBezTo>
                    <a:pt x="7620" y="26670"/>
                    <a:pt x="15240" y="19050"/>
                    <a:pt x="22860" y="12700"/>
                  </a:cubicBezTo>
                  <a:cubicBezTo>
                    <a:pt x="31750" y="7620"/>
                    <a:pt x="40640" y="1270"/>
                    <a:pt x="50800" y="0"/>
                  </a:cubicBezTo>
                  <a:cubicBezTo>
                    <a:pt x="66040" y="0"/>
                    <a:pt x="107950" y="17780"/>
                    <a:pt x="107950" y="17780"/>
                  </a:cubicBezTo>
                </a:path>
              </a:pathLst>
            </a:custGeom>
            <a:solidFill>
              <a:srgbClr val="D1E6A2"/>
            </a:solidFill>
            <a:ln cap="sq">
              <a:noFill/>
              <a:prstDash val="solid"/>
              <a:miter/>
            </a:ln>
          </p:spPr>
        </p:sp>
      </p:grpSp>
      <p:grpSp>
        <p:nvGrpSpPr>
          <p:cNvPr name="Group 31" id="31"/>
          <p:cNvGrpSpPr/>
          <p:nvPr/>
        </p:nvGrpSpPr>
        <p:grpSpPr>
          <a:xfrm rot="0">
            <a:off x="17242514" y="4174418"/>
            <a:ext cx="678180" cy="727710"/>
            <a:chOff x="0" y="0"/>
            <a:chExt cx="904240" cy="970280"/>
          </a:xfrm>
        </p:grpSpPr>
        <p:sp>
          <p:nvSpPr>
            <p:cNvPr name="Freeform 32" id="32"/>
            <p:cNvSpPr/>
            <p:nvPr/>
          </p:nvSpPr>
          <p:spPr>
            <a:xfrm flipH="false" flipV="false" rot="0">
              <a:off x="49530" y="46990"/>
              <a:ext cx="808990" cy="875030"/>
            </a:xfrm>
            <a:custGeom>
              <a:avLst/>
              <a:gdLst/>
              <a:ahLst/>
              <a:cxnLst/>
              <a:rect r="r" b="b" t="t" l="l"/>
              <a:pathLst>
                <a:path h="875030" w="808990">
                  <a:moveTo>
                    <a:pt x="683260" y="834390"/>
                  </a:moveTo>
                  <a:cubicBezTo>
                    <a:pt x="422910" y="349250"/>
                    <a:pt x="379730" y="288290"/>
                    <a:pt x="323850" y="245110"/>
                  </a:cubicBezTo>
                  <a:cubicBezTo>
                    <a:pt x="274320" y="207010"/>
                    <a:pt x="213360" y="184150"/>
                    <a:pt x="162560" y="166370"/>
                  </a:cubicBezTo>
                  <a:cubicBezTo>
                    <a:pt x="120650" y="151130"/>
                    <a:pt x="71120" y="153670"/>
                    <a:pt x="44450" y="139700"/>
                  </a:cubicBezTo>
                  <a:cubicBezTo>
                    <a:pt x="27940" y="130810"/>
                    <a:pt x="17780" y="120650"/>
                    <a:pt x="10160" y="107950"/>
                  </a:cubicBezTo>
                  <a:cubicBezTo>
                    <a:pt x="3810" y="95250"/>
                    <a:pt x="0" y="77470"/>
                    <a:pt x="2540" y="63500"/>
                  </a:cubicBezTo>
                  <a:cubicBezTo>
                    <a:pt x="5080" y="48260"/>
                    <a:pt x="11430" y="31750"/>
                    <a:pt x="24130" y="21590"/>
                  </a:cubicBezTo>
                  <a:cubicBezTo>
                    <a:pt x="38100" y="10160"/>
                    <a:pt x="69850" y="1270"/>
                    <a:pt x="88900" y="3810"/>
                  </a:cubicBezTo>
                  <a:cubicBezTo>
                    <a:pt x="104140" y="5080"/>
                    <a:pt x="119380" y="15240"/>
                    <a:pt x="128270" y="26670"/>
                  </a:cubicBezTo>
                  <a:cubicBezTo>
                    <a:pt x="138430" y="38100"/>
                    <a:pt x="146050" y="53340"/>
                    <a:pt x="146050" y="69850"/>
                  </a:cubicBezTo>
                  <a:cubicBezTo>
                    <a:pt x="146050" y="87630"/>
                    <a:pt x="133350" y="118110"/>
                    <a:pt x="118110" y="130810"/>
                  </a:cubicBezTo>
                  <a:cubicBezTo>
                    <a:pt x="102870" y="143510"/>
                    <a:pt x="69850" y="147320"/>
                    <a:pt x="52070" y="142240"/>
                  </a:cubicBezTo>
                  <a:cubicBezTo>
                    <a:pt x="36830" y="138430"/>
                    <a:pt x="22860" y="127000"/>
                    <a:pt x="15240" y="115570"/>
                  </a:cubicBezTo>
                  <a:cubicBezTo>
                    <a:pt x="6350" y="102870"/>
                    <a:pt x="0" y="86360"/>
                    <a:pt x="1270" y="71120"/>
                  </a:cubicBezTo>
                  <a:cubicBezTo>
                    <a:pt x="3810" y="52070"/>
                    <a:pt x="17780" y="24130"/>
                    <a:pt x="35560" y="12700"/>
                  </a:cubicBezTo>
                  <a:cubicBezTo>
                    <a:pt x="57150" y="0"/>
                    <a:pt x="95250" y="3810"/>
                    <a:pt x="124460" y="6350"/>
                  </a:cubicBezTo>
                  <a:cubicBezTo>
                    <a:pt x="158750" y="10160"/>
                    <a:pt x="189230" y="20320"/>
                    <a:pt x="227330" y="38100"/>
                  </a:cubicBezTo>
                  <a:cubicBezTo>
                    <a:pt x="284480" y="62230"/>
                    <a:pt x="368300" y="100330"/>
                    <a:pt x="430530" y="154940"/>
                  </a:cubicBezTo>
                  <a:cubicBezTo>
                    <a:pt x="505460" y="218440"/>
                    <a:pt x="598170" y="346710"/>
                    <a:pt x="631190" y="411480"/>
                  </a:cubicBezTo>
                  <a:cubicBezTo>
                    <a:pt x="647700" y="444500"/>
                    <a:pt x="640080" y="458470"/>
                    <a:pt x="654050" y="492760"/>
                  </a:cubicBezTo>
                  <a:cubicBezTo>
                    <a:pt x="680720" y="561340"/>
                    <a:pt x="791210" y="721360"/>
                    <a:pt x="803910" y="782320"/>
                  </a:cubicBezTo>
                  <a:cubicBezTo>
                    <a:pt x="808990" y="808990"/>
                    <a:pt x="806450" y="828040"/>
                    <a:pt x="798830" y="843280"/>
                  </a:cubicBezTo>
                  <a:cubicBezTo>
                    <a:pt x="791210" y="855980"/>
                    <a:pt x="775970" y="867410"/>
                    <a:pt x="762000" y="871220"/>
                  </a:cubicBezTo>
                  <a:cubicBezTo>
                    <a:pt x="748030" y="875030"/>
                    <a:pt x="728980" y="873760"/>
                    <a:pt x="715010" y="867410"/>
                  </a:cubicBezTo>
                  <a:cubicBezTo>
                    <a:pt x="702310" y="861060"/>
                    <a:pt x="683260" y="834390"/>
                    <a:pt x="683260" y="834390"/>
                  </a:cubicBezTo>
                </a:path>
              </a:pathLst>
            </a:custGeom>
            <a:solidFill>
              <a:srgbClr val="D1E6A2"/>
            </a:solidFill>
            <a:ln cap="sq">
              <a:noFill/>
              <a:prstDash val="solid"/>
              <a:miter/>
            </a:ln>
          </p:spPr>
        </p:sp>
      </p:grpSp>
      <p:grpSp>
        <p:nvGrpSpPr>
          <p:cNvPr name="Group 33" id="33"/>
          <p:cNvGrpSpPr/>
          <p:nvPr/>
        </p:nvGrpSpPr>
        <p:grpSpPr>
          <a:xfrm rot="0">
            <a:off x="17763532" y="4890698"/>
            <a:ext cx="171450" cy="166688"/>
            <a:chOff x="0" y="0"/>
            <a:chExt cx="228600" cy="222250"/>
          </a:xfrm>
        </p:grpSpPr>
        <p:sp>
          <p:nvSpPr>
            <p:cNvPr name="Freeform 34" id="34"/>
            <p:cNvSpPr/>
            <p:nvPr/>
          </p:nvSpPr>
          <p:spPr>
            <a:xfrm flipH="false" flipV="false" rot="0">
              <a:off x="50800" y="49530"/>
              <a:ext cx="124460" cy="128270"/>
            </a:xfrm>
            <a:custGeom>
              <a:avLst/>
              <a:gdLst/>
              <a:ahLst/>
              <a:cxnLst/>
              <a:rect r="r" b="b" t="t" l="l"/>
              <a:pathLst>
                <a:path h="128270" w="124460">
                  <a:moveTo>
                    <a:pt x="124460" y="44450"/>
                  </a:moveTo>
                  <a:cubicBezTo>
                    <a:pt x="121920" y="88900"/>
                    <a:pt x="105410" y="114300"/>
                    <a:pt x="90170" y="120650"/>
                  </a:cubicBezTo>
                  <a:cubicBezTo>
                    <a:pt x="73660" y="128270"/>
                    <a:pt x="44450" y="124460"/>
                    <a:pt x="30480" y="118110"/>
                  </a:cubicBezTo>
                  <a:cubicBezTo>
                    <a:pt x="20320" y="113030"/>
                    <a:pt x="13970" y="104140"/>
                    <a:pt x="8890" y="96520"/>
                  </a:cubicBezTo>
                  <a:cubicBezTo>
                    <a:pt x="3810" y="87630"/>
                    <a:pt x="0" y="78740"/>
                    <a:pt x="0" y="67310"/>
                  </a:cubicBezTo>
                  <a:cubicBezTo>
                    <a:pt x="1270" y="52070"/>
                    <a:pt x="13970" y="24130"/>
                    <a:pt x="24130" y="12700"/>
                  </a:cubicBezTo>
                  <a:cubicBezTo>
                    <a:pt x="31750" y="5080"/>
                    <a:pt x="41910" y="1270"/>
                    <a:pt x="52070" y="1270"/>
                  </a:cubicBezTo>
                  <a:cubicBezTo>
                    <a:pt x="67310" y="0"/>
                    <a:pt x="109220" y="19050"/>
                    <a:pt x="109220" y="19050"/>
                  </a:cubicBezTo>
                </a:path>
              </a:pathLst>
            </a:custGeom>
            <a:solidFill>
              <a:srgbClr val="D1E6A2"/>
            </a:solidFill>
            <a:ln cap="sq">
              <a:noFill/>
              <a:prstDash val="solid"/>
              <a:miter/>
            </a:ln>
          </p:spPr>
        </p:sp>
      </p:grpSp>
      <p:grpSp>
        <p:nvGrpSpPr>
          <p:cNvPr name="Group 35" id="35"/>
          <p:cNvGrpSpPr/>
          <p:nvPr/>
        </p:nvGrpSpPr>
        <p:grpSpPr>
          <a:xfrm rot="0">
            <a:off x="5899785" y="2798445"/>
            <a:ext cx="169545" cy="171450"/>
            <a:chOff x="0" y="0"/>
            <a:chExt cx="226060" cy="228600"/>
          </a:xfrm>
        </p:grpSpPr>
        <p:sp>
          <p:nvSpPr>
            <p:cNvPr name="Freeform 36" id="36"/>
            <p:cNvSpPr/>
            <p:nvPr/>
          </p:nvSpPr>
          <p:spPr>
            <a:xfrm flipH="false" flipV="false" rot="0">
              <a:off x="49530" y="49530"/>
              <a:ext cx="124460" cy="129540"/>
            </a:xfrm>
            <a:custGeom>
              <a:avLst/>
              <a:gdLst/>
              <a:ahLst/>
              <a:cxnLst/>
              <a:rect r="r" b="b" t="t" l="l"/>
              <a:pathLst>
                <a:path h="129540" w="124460">
                  <a:moveTo>
                    <a:pt x="124460" y="44450"/>
                  </a:moveTo>
                  <a:cubicBezTo>
                    <a:pt x="109220" y="111760"/>
                    <a:pt x="99060" y="118110"/>
                    <a:pt x="90170" y="121920"/>
                  </a:cubicBezTo>
                  <a:cubicBezTo>
                    <a:pt x="81280" y="125730"/>
                    <a:pt x="71120" y="129540"/>
                    <a:pt x="60960" y="127000"/>
                  </a:cubicBezTo>
                  <a:cubicBezTo>
                    <a:pt x="45720" y="124460"/>
                    <a:pt x="19050" y="109220"/>
                    <a:pt x="10160" y="96520"/>
                  </a:cubicBezTo>
                  <a:cubicBezTo>
                    <a:pt x="3810" y="87630"/>
                    <a:pt x="0" y="78740"/>
                    <a:pt x="1270" y="67310"/>
                  </a:cubicBezTo>
                  <a:cubicBezTo>
                    <a:pt x="2540" y="52070"/>
                    <a:pt x="13970" y="24130"/>
                    <a:pt x="25400" y="13970"/>
                  </a:cubicBezTo>
                  <a:cubicBezTo>
                    <a:pt x="33020" y="6350"/>
                    <a:pt x="41910" y="2540"/>
                    <a:pt x="53340" y="1270"/>
                  </a:cubicBezTo>
                  <a:cubicBezTo>
                    <a:pt x="68580" y="0"/>
                    <a:pt x="109220" y="19050"/>
                    <a:pt x="109220" y="19050"/>
                  </a:cubicBezTo>
                </a:path>
              </a:pathLst>
            </a:custGeom>
            <a:solidFill>
              <a:srgbClr val="EAF8CA"/>
            </a:solidFill>
            <a:ln cap="sq">
              <a:noFill/>
              <a:prstDash val="solid"/>
              <a:miter/>
            </a:ln>
          </p:spPr>
        </p:sp>
      </p:grpSp>
      <p:grpSp>
        <p:nvGrpSpPr>
          <p:cNvPr name="Group 37" id="37"/>
          <p:cNvGrpSpPr/>
          <p:nvPr/>
        </p:nvGrpSpPr>
        <p:grpSpPr>
          <a:xfrm rot="0">
            <a:off x="8545830" y="3074670"/>
            <a:ext cx="178117" cy="743902"/>
            <a:chOff x="0" y="0"/>
            <a:chExt cx="237490" cy="991870"/>
          </a:xfrm>
        </p:grpSpPr>
        <p:sp>
          <p:nvSpPr>
            <p:cNvPr name="Freeform 38" id="38"/>
            <p:cNvSpPr/>
            <p:nvPr/>
          </p:nvSpPr>
          <p:spPr>
            <a:xfrm flipH="false" flipV="false" rot="0">
              <a:off x="24130" y="48260"/>
              <a:ext cx="165100" cy="892810"/>
            </a:xfrm>
            <a:custGeom>
              <a:avLst/>
              <a:gdLst/>
              <a:ahLst/>
              <a:cxnLst/>
              <a:rect r="r" b="b" t="t" l="l"/>
              <a:pathLst>
                <a:path h="892810" w="165100">
                  <a:moveTo>
                    <a:pt x="160020" y="66040"/>
                  </a:moveTo>
                  <a:cubicBezTo>
                    <a:pt x="153670" y="866140"/>
                    <a:pt x="146050" y="872490"/>
                    <a:pt x="134620" y="880110"/>
                  </a:cubicBezTo>
                  <a:cubicBezTo>
                    <a:pt x="123190" y="887730"/>
                    <a:pt x="106680" y="892810"/>
                    <a:pt x="91440" y="891540"/>
                  </a:cubicBezTo>
                  <a:cubicBezTo>
                    <a:pt x="73660" y="889000"/>
                    <a:pt x="46990" y="872490"/>
                    <a:pt x="36830" y="858520"/>
                  </a:cubicBezTo>
                  <a:cubicBezTo>
                    <a:pt x="27940" y="845820"/>
                    <a:pt x="24130" y="829310"/>
                    <a:pt x="27940" y="815340"/>
                  </a:cubicBezTo>
                  <a:cubicBezTo>
                    <a:pt x="30480" y="797560"/>
                    <a:pt x="48260" y="772160"/>
                    <a:pt x="63500" y="762000"/>
                  </a:cubicBezTo>
                  <a:cubicBezTo>
                    <a:pt x="76200" y="754380"/>
                    <a:pt x="92710" y="753110"/>
                    <a:pt x="106680" y="755650"/>
                  </a:cubicBezTo>
                  <a:cubicBezTo>
                    <a:pt x="120650" y="756920"/>
                    <a:pt x="135890" y="764540"/>
                    <a:pt x="146050" y="775970"/>
                  </a:cubicBezTo>
                  <a:cubicBezTo>
                    <a:pt x="156210" y="789940"/>
                    <a:pt x="165100" y="820420"/>
                    <a:pt x="162560" y="838200"/>
                  </a:cubicBezTo>
                  <a:cubicBezTo>
                    <a:pt x="161290" y="852170"/>
                    <a:pt x="151130" y="866140"/>
                    <a:pt x="139700" y="875030"/>
                  </a:cubicBezTo>
                  <a:cubicBezTo>
                    <a:pt x="129540" y="883920"/>
                    <a:pt x="113030" y="890270"/>
                    <a:pt x="99060" y="891540"/>
                  </a:cubicBezTo>
                  <a:cubicBezTo>
                    <a:pt x="85090" y="892810"/>
                    <a:pt x="68580" y="889000"/>
                    <a:pt x="57150" y="880110"/>
                  </a:cubicBezTo>
                  <a:cubicBezTo>
                    <a:pt x="43180" y="868680"/>
                    <a:pt x="34290" y="854710"/>
                    <a:pt x="26670" y="822960"/>
                  </a:cubicBezTo>
                  <a:cubicBezTo>
                    <a:pt x="0" y="713740"/>
                    <a:pt x="5080" y="142240"/>
                    <a:pt x="33020" y="50800"/>
                  </a:cubicBezTo>
                  <a:cubicBezTo>
                    <a:pt x="40640" y="27940"/>
                    <a:pt x="46990" y="20320"/>
                    <a:pt x="59690" y="12700"/>
                  </a:cubicBezTo>
                  <a:cubicBezTo>
                    <a:pt x="71120" y="5080"/>
                    <a:pt x="88900" y="0"/>
                    <a:pt x="102870" y="2540"/>
                  </a:cubicBezTo>
                  <a:cubicBezTo>
                    <a:pt x="116840" y="3810"/>
                    <a:pt x="134620" y="12700"/>
                    <a:pt x="143510" y="22860"/>
                  </a:cubicBezTo>
                  <a:cubicBezTo>
                    <a:pt x="152400" y="34290"/>
                    <a:pt x="160020" y="66040"/>
                    <a:pt x="160020" y="66040"/>
                  </a:cubicBezTo>
                </a:path>
              </a:pathLst>
            </a:custGeom>
            <a:solidFill>
              <a:srgbClr val="EAF8CA"/>
            </a:solidFill>
            <a:ln cap="sq">
              <a:noFill/>
              <a:prstDash val="solid"/>
              <a:miter/>
            </a:ln>
          </p:spPr>
        </p:sp>
      </p:grpSp>
      <p:grpSp>
        <p:nvGrpSpPr>
          <p:cNvPr name="Group 39" id="39"/>
          <p:cNvGrpSpPr/>
          <p:nvPr/>
        </p:nvGrpSpPr>
        <p:grpSpPr>
          <a:xfrm rot="0">
            <a:off x="8564880" y="3817620"/>
            <a:ext cx="169545" cy="171450"/>
            <a:chOff x="0" y="0"/>
            <a:chExt cx="226060" cy="228600"/>
          </a:xfrm>
        </p:grpSpPr>
        <p:sp>
          <p:nvSpPr>
            <p:cNvPr name="Freeform 40" id="40"/>
            <p:cNvSpPr/>
            <p:nvPr/>
          </p:nvSpPr>
          <p:spPr>
            <a:xfrm flipH="false" flipV="false" rot="0">
              <a:off x="49530" y="50800"/>
              <a:ext cx="124460" cy="128270"/>
            </a:xfrm>
            <a:custGeom>
              <a:avLst/>
              <a:gdLst/>
              <a:ahLst/>
              <a:cxnLst/>
              <a:rect r="r" b="b" t="t" l="l"/>
              <a:pathLst>
                <a:path h="128270" w="124460">
                  <a:moveTo>
                    <a:pt x="124460" y="44450"/>
                  </a:moveTo>
                  <a:cubicBezTo>
                    <a:pt x="107950" y="111760"/>
                    <a:pt x="99060" y="116840"/>
                    <a:pt x="90170" y="120650"/>
                  </a:cubicBezTo>
                  <a:cubicBezTo>
                    <a:pt x="81280" y="124460"/>
                    <a:pt x="71120" y="128270"/>
                    <a:pt x="60960" y="125730"/>
                  </a:cubicBezTo>
                  <a:cubicBezTo>
                    <a:pt x="45720" y="123190"/>
                    <a:pt x="19050" y="107950"/>
                    <a:pt x="10160" y="95250"/>
                  </a:cubicBezTo>
                  <a:cubicBezTo>
                    <a:pt x="2540" y="86360"/>
                    <a:pt x="0" y="77470"/>
                    <a:pt x="1270" y="66040"/>
                  </a:cubicBezTo>
                  <a:cubicBezTo>
                    <a:pt x="1270" y="50800"/>
                    <a:pt x="13970" y="24130"/>
                    <a:pt x="25400" y="12700"/>
                  </a:cubicBezTo>
                  <a:cubicBezTo>
                    <a:pt x="33020" y="5080"/>
                    <a:pt x="41910" y="1270"/>
                    <a:pt x="53340" y="0"/>
                  </a:cubicBezTo>
                  <a:cubicBezTo>
                    <a:pt x="68580" y="0"/>
                    <a:pt x="109220" y="17780"/>
                    <a:pt x="109220" y="17780"/>
                  </a:cubicBezTo>
                </a:path>
              </a:pathLst>
            </a:custGeom>
            <a:solidFill>
              <a:srgbClr val="EAF8CA"/>
            </a:solidFill>
            <a:ln cap="sq">
              <a:noFill/>
              <a:prstDash val="solid"/>
              <a:miter/>
            </a:ln>
          </p:spPr>
        </p:sp>
      </p:grpSp>
      <p:grpSp>
        <p:nvGrpSpPr>
          <p:cNvPr name="Group 41" id="41"/>
          <p:cNvGrpSpPr/>
          <p:nvPr/>
        </p:nvGrpSpPr>
        <p:grpSpPr>
          <a:xfrm rot="0">
            <a:off x="6436042" y="7017068"/>
            <a:ext cx="182880" cy="1438275"/>
            <a:chOff x="0" y="0"/>
            <a:chExt cx="243840" cy="1917700"/>
          </a:xfrm>
        </p:grpSpPr>
        <p:sp>
          <p:nvSpPr>
            <p:cNvPr name="Freeform 42" id="42"/>
            <p:cNvSpPr/>
            <p:nvPr/>
          </p:nvSpPr>
          <p:spPr>
            <a:xfrm flipH="false" flipV="false" rot="0">
              <a:off x="7620" y="49530"/>
              <a:ext cx="186690" cy="1819910"/>
            </a:xfrm>
            <a:custGeom>
              <a:avLst/>
              <a:gdLst/>
              <a:ahLst/>
              <a:cxnLst/>
              <a:rect r="r" b="b" t="t" l="l"/>
              <a:pathLst>
                <a:path h="1819910" w="186690">
                  <a:moveTo>
                    <a:pt x="177800" y="64770"/>
                  </a:moveTo>
                  <a:cubicBezTo>
                    <a:pt x="176530" y="1780540"/>
                    <a:pt x="170180" y="1794510"/>
                    <a:pt x="153670" y="1804670"/>
                  </a:cubicBezTo>
                  <a:cubicBezTo>
                    <a:pt x="137160" y="1816100"/>
                    <a:pt x="105410" y="1819910"/>
                    <a:pt x="87630" y="1812290"/>
                  </a:cubicBezTo>
                  <a:cubicBezTo>
                    <a:pt x="68580" y="1804670"/>
                    <a:pt x="48260" y="1780540"/>
                    <a:pt x="44450" y="1761490"/>
                  </a:cubicBezTo>
                  <a:cubicBezTo>
                    <a:pt x="40640" y="1742440"/>
                    <a:pt x="48260" y="1711960"/>
                    <a:pt x="62230" y="1696720"/>
                  </a:cubicBezTo>
                  <a:cubicBezTo>
                    <a:pt x="74930" y="1682750"/>
                    <a:pt x="105410" y="1672590"/>
                    <a:pt x="124460" y="1676400"/>
                  </a:cubicBezTo>
                  <a:cubicBezTo>
                    <a:pt x="144780" y="1678940"/>
                    <a:pt x="170180" y="1697990"/>
                    <a:pt x="177800" y="1715770"/>
                  </a:cubicBezTo>
                  <a:cubicBezTo>
                    <a:pt x="186690" y="1733550"/>
                    <a:pt x="184150" y="1766570"/>
                    <a:pt x="173990" y="1783080"/>
                  </a:cubicBezTo>
                  <a:cubicBezTo>
                    <a:pt x="163830" y="1799590"/>
                    <a:pt x="135890" y="1814830"/>
                    <a:pt x="116840" y="1817370"/>
                  </a:cubicBezTo>
                  <a:cubicBezTo>
                    <a:pt x="102870" y="1818640"/>
                    <a:pt x="85090" y="1814830"/>
                    <a:pt x="73660" y="1804670"/>
                  </a:cubicBezTo>
                  <a:cubicBezTo>
                    <a:pt x="59690" y="1793240"/>
                    <a:pt x="50800" y="1780540"/>
                    <a:pt x="43180" y="1746250"/>
                  </a:cubicBezTo>
                  <a:cubicBezTo>
                    <a:pt x="0" y="1570990"/>
                    <a:pt x="21590" y="217170"/>
                    <a:pt x="49530" y="64770"/>
                  </a:cubicBezTo>
                  <a:cubicBezTo>
                    <a:pt x="54610" y="39370"/>
                    <a:pt x="57150" y="33020"/>
                    <a:pt x="66040" y="21590"/>
                  </a:cubicBezTo>
                  <a:cubicBezTo>
                    <a:pt x="74930" y="11430"/>
                    <a:pt x="91440" y="2540"/>
                    <a:pt x="105410" y="1270"/>
                  </a:cubicBezTo>
                  <a:cubicBezTo>
                    <a:pt x="123190" y="0"/>
                    <a:pt x="149860" y="10160"/>
                    <a:pt x="161290" y="21590"/>
                  </a:cubicBezTo>
                  <a:cubicBezTo>
                    <a:pt x="171450" y="33020"/>
                    <a:pt x="177800" y="64770"/>
                    <a:pt x="177800" y="64770"/>
                  </a:cubicBezTo>
                </a:path>
              </a:pathLst>
            </a:custGeom>
            <a:solidFill>
              <a:srgbClr val="EAF8CA"/>
            </a:solidFill>
            <a:ln cap="sq">
              <a:noFill/>
              <a:prstDash val="solid"/>
              <a:miter/>
            </a:ln>
          </p:spPr>
        </p:sp>
      </p:grpSp>
      <p:grpSp>
        <p:nvGrpSpPr>
          <p:cNvPr name="Group 43" id="43"/>
          <p:cNvGrpSpPr/>
          <p:nvPr/>
        </p:nvGrpSpPr>
        <p:grpSpPr>
          <a:xfrm rot="0">
            <a:off x="6420803" y="8499157"/>
            <a:ext cx="165735" cy="166688"/>
            <a:chOff x="0" y="0"/>
            <a:chExt cx="220980" cy="222250"/>
          </a:xfrm>
        </p:grpSpPr>
        <p:sp>
          <p:nvSpPr>
            <p:cNvPr name="Freeform 44" id="44"/>
            <p:cNvSpPr/>
            <p:nvPr/>
          </p:nvSpPr>
          <p:spPr>
            <a:xfrm flipH="false" flipV="false" rot="0">
              <a:off x="46990" y="49530"/>
              <a:ext cx="121920" cy="127000"/>
            </a:xfrm>
            <a:custGeom>
              <a:avLst/>
              <a:gdLst/>
              <a:ahLst/>
              <a:cxnLst/>
              <a:rect r="r" b="b" t="t" l="l"/>
              <a:pathLst>
                <a:path h="127000" w="121920">
                  <a:moveTo>
                    <a:pt x="121920" y="44450"/>
                  </a:moveTo>
                  <a:cubicBezTo>
                    <a:pt x="106680" y="113030"/>
                    <a:pt x="99060" y="118110"/>
                    <a:pt x="87630" y="121920"/>
                  </a:cubicBezTo>
                  <a:cubicBezTo>
                    <a:pt x="73660" y="127000"/>
                    <a:pt x="43180" y="124460"/>
                    <a:pt x="29210" y="118110"/>
                  </a:cubicBezTo>
                  <a:cubicBezTo>
                    <a:pt x="19050" y="114300"/>
                    <a:pt x="12700" y="106680"/>
                    <a:pt x="7620" y="96520"/>
                  </a:cubicBezTo>
                  <a:cubicBezTo>
                    <a:pt x="1270" y="82550"/>
                    <a:pt x="0" y="52070"/>
                    <a:pt x="3810" y="38100"/>
                  </a:cubicBezTo>
                  <a:cubicBezTo>
                    <a:pt x="7620" y="27940"/>
                    <a:pt x="15240" y="20320"/>
                    <a:pt x="22860" y="13970"/>
                  </a:cubicBezTo>
                  <a:cubicBezTo>
                    <a:pt x="30480" y="7620"/>
                    <a:pt x="39370" y="2540"/>
                    <a:pt x="50800" y="1270"/>
                  </a:cubicBezTo>
                  <a:cubicBezTo>
                    <a:pt x="66040" y="0"/>
                    <a:pt x="106680" y="19050"/>
                    <a:pt x="106680" y="19050"/>
                  </a:cubicBezTo>
                </a:path>
              </a:pathLst>
            </a:custGeom>
            <a:solidFill>
              <a:srgbClr val="EAF8CA"/>
            </a:solidFill>
            <a:ln cap="sq">
              <a:noFill/>
              <a:prstDash val="solid"/>
              <a:miter/>
            </a:ln>
          </p:spPr>
        </p:sp>
      </p:grpSp>
      <p:grpSp>
        <p:nvGrpSpPr>
          <p:cNvPr name="Group 45" id="45"/>
          <p:cNvGrpSpPr/>
          <p:nvPr/>
        </p:nvGrpSpPr>
        <p:grpSpPr>
          <a:xfrm rot="0">
            <a:off x="8856345" y="8954452"/>
            <a:ext cx="378142" cy="652462"/>
            <a:chOff x="0" y="0"/>
            <a:chExt cx="504190" cy="869950"/>
          </a:xfrm>
        </p:grpSpPr>
        <p:sp>
          <p:nvSpPr>
            <p:cNvPr name="Freeform 46" id="46"/>
            <p:cNvSpPr/>
            <p:nvPr/>
          </p:nvSpPr>
          <p:spPr>
            <a:xfrm flipH="false" flipV="false" rot="0">
              <a:off x="49530" y="49530"/>
              <a:ext cx="398780" cy="770890"/>
            </a:xfrm>
            <a:custGeom>
              <a:avLst/>
              <a:gdLst/>
              <a:ahLst/>
              <a:cxnLst/>
              <a:rect r="r" b="b" t="t" l="l"/>
              <a:pathLst>
                <a:path h="770890" w="398780">
                  <a:moveTo>
                    <a:pt x="398780" y="66040"/>
                  </a:moveTo>
                  <a:cubicBezTo>
                    <a:pt x="394970" y="584200"/>
                    <a:pt x="388620" y="604520"/>
                    <a:pt x="368300" y="632460"/>
                  </a:cubicBezTo>
                  <a:cubicBezTo>
                    <a:pt x="345440" y="665480"/>
                    <a:pt x="303530" y="698500"/>
                    <a:pt x="262890" y="720090"/>
                  </a:cubicBezTo>
                  <a:cubicBezTo>
                    <a:pt x="220980" y="744220"/>
                    <a:pt x="162560" y="764540"/>
                    <a:pt x="119380" y="768350"/>
                  </a:cubicBezTo>
                  <a:cubicBezTo>
                    <a:pt x="86360" y="770890"/>
                    <a:pt x="50800" y="770890"/>
                    <a:pt x="30480" y="755650"/>
                  </a:cubicBezTo>
                  <a:cubicBezTo>
                    <a:pt x="12700" y="742950"/>
                    <a:pt x="1270" y="713740"/>
                    <a:pt x="1270" y="694690"/>
                  </a:cubicBezTo>
                  <a:cubicBezTo>
                    <a:pt x="0" y="679450"/>
                    <a:pt x="7620" y="662940"/>
                    <a:pt x="16510" y="651510"/>
                  </a:cubicBezTo>
                  <a:cubicBezTo>
                    <a:pt x="26670" y="640080"/>
                    <a:pt x="40640" y="629920"/>
                    <a:pt x="55880" y="627380"/>
                  </a:cubicBezTo>
                  <a:cubicBezTo>
                    <a:pt x="74930" y="624840"/>
                    <a:pt x="106680" y="631190"/>
                    <a:pt x="121920" y="643890"/>
                  </a:cubicBezTo>
                  <a:cubicBezTo>
                    <a:pt x="137160" y="657860"/>
                    <a:pt x="147320" y="688340"/>
                    <a:pt x="144780" y="707390"/>
                  </a:cubicBezTo>
                  <a:cubicBezTo>
                    <a:pt x="142240" y="727710"/>
                    <a:pt x="120650" y="753110"/>
                    <a:pt x="105410" y="762000"/>
                  </a:cubicBezTo>
                  <a:cubicBezTo>
                    <a:pt x="91440" y="770890"/>
                    <a:pt x="73660" y="770890"/>
                    <a:pt x="58420" y="768350"/>
                  </a:cubicBezTo>
                  <a:cubicBezTo>
                    <a:pt x="44450" y="765810"/>
                    <a:pt x="29210" y="756920"/>
                    <a:pt x="19050" y="745490"/>
                  </a:cubicBezTo>
                  <a:cubicBezTo>
                    <a:pt x="8890" y="734060"/>
                    <a:pt x="2540" y="717550"/>
                    <a:pt x="1270" y="702310"/>
                  </a:cubicBezTo>
                  <a:cubicBezTo>
                    <a:pt x="0" y="688340"/>
                    <a:pt x="5080" y="670560"/>
                    <a:pt x="12700" y="657860"/>
                  </a:cubicBezTo>
                  <a:cubicBezTo>
                    <a:pt x="20320" y="646430"/>
                    <a:pt x="34290" y="635000"/>
                    <a:pt x="48260" y="629920"/>
                  </a:cubicBezTo>
                  <a:cubicBezTo>
                    <a:pt x="67310" y="623570"/>
                    <a:pt x="91440" y="633730"/>
                    <a:pt x="115570" y="629920"/>
                  </a:cubicBezTo>
                  <a:cubicBezTo>
                    <a:pt x="144780" y="624840"/>
                    <a:pt x="182880" y="614680"/>
                    <a:pt x="208280" y="596900"/>
                  </a:cubicBezTo>
                  <a:cubicBezTo>
                    <a:pt x="231140" y="581660"/>
                    <a:pt x="251460" y="567690"/>
                    <a:pt x="265430" y="532130"/>
                  </a:cubicBezTo>
                  <a:cubicBezTo>
                    <a:pt x="297180" y="448310"/>
                    <a:pt x="248920" y="119380"/>
                    <a:pt x="270510" y="50800"/>
                  </a:cubicBezTo>
                  <a:cubicBezTo>
                    <a:pt x="278130" y="29210"/>
                    <a:pt x="285750" y="20320"/>
                    <a:pt x="297180" y="12700"/>
                  </a:cubicBezTo>
                  <a:cubicBezTo>
                    <a:pt x="308610" y="3810"/>
                    <a:pt x="327660" y="0"/>
                    <a:pt x="341630" y="1270"/>
                  </a:cubicBezTo>
                  <a:cubicBezTo>
                    <a:pt x="355600" y="2540"/>
                    <a:pt x="373380" y="11430"/>
                    <a:pt x="382270" y="22860"/>
                  </a:cubicBezTo>
                  <a:cubicBezTo>
                    <a:pt x="392430" y="33020"/>
                    <a:pt x="398780" y="66040"/>
                    <a:pt x="398780" y="66040"/>
                  </a:cubicBezTo>
                </a:path>
              </a:pathLst>
            </a:custGeom>
            <a:solidFill>
              <a:srgbClr val="EAF8CA"/>
            </a:solidFill>
            <a:ln cap="sq">
              <a:noFill/>
              <a:prstDash val="solid"/>
              <a:miter/>
            </a:ln>
          </p:spPr>
        </p:sp>
      </p:grpSp>
      <p:grpSp>
        <p:nvGrpSpPr>
          <p:cNvPr name="Group 47" id="47"/>
          <p:cNvGrpSpPr/>
          <p:nvPr/>
        </p:nvGrpSpPr>
        <p:grpSpPr>
          <a:xfrm rot="0">
            <a:off x="9093518" y="8791575"/>
            <a:ext cx="165735" cy="166688"/>
            <a:chOff x="0" y="0"/>
            <a:chExt cx="220980" cy="222250"/>
          </a:xfrm>
        </p:grpSpPr>
        <p:sp>
          <p:nvSpPr>
            <p:cNvPr name="Freeform 48" id="48"/>
            <p:cNvSpPr/>
            <p:nvPr/>
          </p:nvSpPr>
          <p:spPr>
            <a:xfrm flipH="false" flipV="false" rot="0">
              <a:off x="45720" y="49530"/>
              <a:ext cx="123190" cy="125730"/>
            </a:xfrm>
            <a:custGeom>
              <a:avLst/>
              <a:gdLst/>
              <a:ahLst/>
              <a:cxnLst/>
              <a:rect r="r" b="b" t="t" l="l"/>
              <a:pathLst>
                <a:path h="125730" w="123190">
                  <a:moveTo>
                    <a:pt x="123190" y="44450"/>
                  </a:moveTo>
                  <a:cubicBezTo>
                    <a:pt x="106680" y="111760"/>
                    <a:pt x="99060" y="118110"/>
                    <a:pt x="88900" y="121920"/>
                  </a:cubicBezTo>
                  <a:cubicBezTo>
                    <a:pt x="73660" y="125730"/>
                    <a:pt x="44450" y="124460"/>
                    <a:pt x="30480" y="118110"/>
                  </a:cubicBezTo>
                  <a:cubicBezTo>
                    <a:pt x="20320" y="113030"/>
                    <a:pt x="12700" y="106680"/>
                    <a:pt x="8890" y="96520"/>
                  </a:cubicBezTo>
                  <a:cubicBezTo>
                    <a:pt x="2540" y="82550"/>
                    <a:pt x="0" y="52070"/>
                    <a:pt x="5080" y="36830"/>
                  </a:cubicBezTo>
                  <a:cubicBezTo>
                    <a:pt x="7620" y="26670"/>
                    <a:pt x="16510" y="19050"/>
                    <a:pt x="24130" y="13970"/>
                  </a:cubicBezTo>
                  <a:cubicBezTo>
                    <a:pt x="31750" y="7620"/>
                    <a:pt x="40640" y="1270"/>
                    <a:pt x="50800" y="1270"/>
                  </a:cubicBezTo>
                  <a:cubicBezTo>
                    <a:pt x="67310" y="0"/>
                    <a:pt x="107950" y="19050"/>
                    <a:pt x="107950" y="19050"/>
                  </a:cubicBezTo>
                </a:path>
              </a:pathLst>
            </a:custGeom>
            <a:solidFill>
              <a:srgbClr val="EAF8CA"/>
            </a:solidFill>
            <a:ln cap="sq">
              <a:noFill/>
              <a:prstDash val="solid"/>
              <a:miter/>
            </a:ln>
          </p:spPr>
        </p:sp>
      </p:grpSp>
      <p:grpSp>
        <p:nvGrpSpPr>
          <p:cNvPr name="Group 49" id="49"/>
          <p:cNvGrpSpPr/>
          <p:nvPr/>
        </p:nvGrpSpPr>
        <p:grpSpPr>
          <a:xfrm rot="0">
            <a:off x="13223557" y="7740968"/>
            <a:ext cx="181928" cy="1329690"/>
            <a:chOff x="0" y="0"/>
            <a:chExt cx="242570" cy="1772920"/>
          </a:xfrm>
        </p:grpSpPr>
        <p:sp>
          <p:nvSpPr>
            <p:cNvPr name="Freeform 50" id="50"/>
            <p:cNvSpPr/>
            <p:nvPr/>
          </p:nvSpPr>
          <p:spPr>
            <a:xfrm flipH="false" flipV="false" rot="0">
              <a:off x="10160" y="49530"/>
              <a:ext cx="182880" cy="1673860"/>
            </a:xfrm>
            <a:custGeom>
              <a:avLst/>
              <a:gdLst/>
              <a:ahLst/>
              <a:cxnLst/>
              <a:rect r="r" b="b" t="t" l="l"/>
              <a:pathLst>
                <a:path h="1673860" w="182880">
                  <a:moveTo>
                    <a:pt x="173990" y="63500"/>
                  </a:moveTo>
                  <a:cubicBezTo>
                    <a:pt x="172720" y="1635760"/>
                    <a:pt x="166370" y="1648460"/>
                    <a:pt x="149860" y="1659890"/>
                  </a:cubicBezTo>
                  <a:cubicBezTo>
                    <a:pt x="134620" y="1670050"/>
                    <a:pt x="102870" y="1673860"/>
                    <a:pt x="85090" y="1666240"/>
                  </a:cubicBezTo>
                  <a:cubicBezTo>
                    <a:pt x="67310" y="1659890"/>
                    <a:pt x="46990" y="1635760"/>
                    <a:pt x="41910" y="1616710"/>
                  </a:cubicBezTo>
                  <a:cubicBezTo>
                    <a:pt x="38100" y="1597660"/>
                    <a:pt x="46990" y="1567180"/>
                    <a:pt x="59690" y="1553210"/>
                  </a:cubicBezTo>
                  <a:cubicBezTo>
                    <a:pt x="73660" y="1539240"/>
                    <a:pt x="102870" y="1529080"/>
                    <a:pt x="121920" y="1531620"/>
                  </a:cubicBezTo>
                  <a:cubicBezTo>
                    <a:pt x="140970" y="1535430"/>
                    <a:pt x="166370" y="1554480"/>
                    <a:pt x="175260" y="1572260"/>
                  </a:cubicBezTo>
                  <a:cubicBezTo>
                    <a:pt x="182880" y="1590040"/>
                    <a:pt x="181610" y="1620520"/>
                    <a:pt x="171450" y="1638300"/>
                  </a:cubicBezTo>
                  <a:cubicBezTo>
                    <a:pt x="161290" y="1654810"/>
                    <a:pt x="133350" y="1668780"/>
                    <a:pt x="114300" y="1671320"/>
                  </a:cubicBezTo>
                  <a:cubicBezTo>
                    <a:pt x="100330" y="1673860"/>
                    <a:pt x="83820" y="1668780"/>
                    <a:pt x="71120" y="1659890"/>
                  </a:cubicBezTo>
                  <a:cubicBezTo>
                    <a:pt x="57150" y="1648460"/>
                    <a:pt x="49530" y="1635760"/>
                    <a:pt x="40640" y="1601470"/>
                  </a:cubicBezTo>
                  <a:cubicBezTo>
                    <a:pt x="0" y="1436370"/>
                    <a:pt x="20320" y="208280"/>
                    <a:pt x="46990" y="63500"/>
                  </a:cubicBezTo>
                  <a:cubicBezTo>
                    <a:pt x="52070" y="39370"/>
                    <a:pt x="54610" y="31750"/>
                    <a:pt x="63500" y="21590"/>
                  </a:cubicBezTo>
                  <a:cubicBezTo>
                    <a:pt x="72390" y="11430"/>
                    <a:pt x="88900" y="1270"/>
                    <a:pt x="102870" y="1270"/>
                  </a:cubicBezTo>
                  <a:cubicBezTo>
                    <a:pt x="120650" y="0"/>
                    <a:pt x="146050" y="10160"/>
                    <a:pt x="158750" y="21590"/>
                  </a:cubicBezTo>
                  <a:cubicBezTo>
                    <a:pt x="168910" y="31750"/>
                    <a:pt x="173990" y="63500"/>
                    <a:pt x="173990" y="63500"/>
                  </a:cubicBezTo>
                </a:path>
              </a:pathLst>
            </a:custGeom>
            <a:solidFill>
              <a:srgbClr val="EAF8CA"/>
            </a:solidFill>
            <a:ln cap="sq">
              <a:noFill/>
              <a:prstDash val="solid"/>
              <a:miter/>
            </a:ln>
          </p:spPr>
        </p:sp>
      </p:grpSp>
      <p:grpSp>
        <p:nvGrpSpPr>
          <p:cNvPr name="Group 51" id="51"/>
          <p:cNvGrpSpPr/>
          <p:nvPr/>
        </p:nvGrpSpPr>
        <p:grpSpPr>
          <a:xfrm rot="0">
            <a:off x="13201650" y="9100185"/>
            <a:ext cx="165735" cy="166688"/>
            <a:chOff x="0" y="0"/>
            <a:chExt cx="220980" cy="222250"/>
          </a:xfrm>
        </p:grpSpPr>
        <p:sp>
          <p:nvSpPr>
            <p:cNvPr name="Freeform 52" id="52"/>
            <p:cNvSpPr/>
            <p:nvPr/>
          </p:nvSpPr>
          <p:spPr>
            <a:xfrm flipH="false" flipV="false" rot="0">
              <a:off x="46990" y="49530"/>
              <a:ext cx="123190" cy="125730"/>
            </a:xfrm>
            <a:custGeom>
              <a:avLst/>
              <a:gdLst/>
              <a:ahLst/>
              <a:cxnLst/>
              <a:rect r="r" b="b" t="t" l="l"/>
              <a:pathLst>
                <a:path h="125730" w="123190">
                  <a:moveTo>
                    <a:pt x="123190" y="44450"/>
                  </a:moveTo>
                  <a:cubicBezTo>
                    <a:pt x="106680" y="113030"/>
                    <a:pt x="99060" y="118110"/>
                    <a:pt x="87630" y="121920"/>
                  </a:cubicBezTo>
                  <a:cubicBezTo>
                    <a:pt x="73660" y="125730"/>
                    <a:pt x="43180" y="124460"/>
                    <a:pt x="29210" y="118110"/>
                  </a:cubicBezTo>
                  <a:cubicBezTo>
                    <a:pt x="19050" y="113030"/>
                    <a:pt x="12700" y="106680"/>
                    <a:pt x="7620" y="96520"/>
                  </a:cubicBezTo>
                  <a:cubicBezTo>
                    <a:pt x="1270" y="82550"/>
                    <a:pt x="0" y="52070"/>
                    <a:pt x="3810" y="38100"/>
                  </a:cubicBezTo>
                  <a:cubicBezTo>
                    <a:pt x="7620" y="26670"/>
                    <a:pt x="15240" y="20320"/>
                    <a:pt x="22860" y="13970"/>
                  </a:cubicBezTo>
                  <a:cubicBezTo>
                    <a:pt x="30480" y="7620"/>
                    <a:pt x="39370" y="2540"/>
                    <a:pt x="50800" y="1270"/>
                  </a:cubicBezTo>
                  <a:cubicBezTo>
                    <a:pt x="66040" y="0"/>
                    <a:pt x="106680" y="19050"/>
                    <a:pt x="106680" y="19050"/>
                  </a:cubicBezTo>
                </a:path>
              </a:pathLst>
            </a:custGeom>
            <a:solidFill>
              <a:srgbClr val="EAF8CA"/>
            </a:solidFill>
            <a:ln cap="sq">
              <a:noFill/>
              <a:prstDash val="solid"/>
              <a:miter/>
            </a:ln>
          </p:spPr>
        </p:sp>
      </p:grpSp>
      <p:grpSp>
        <p:nvGrpSpPr>
          <p:cNvPr name="Group 53" id="53"/>
          <p:cNvGrpSpPr/>
          <p:nvPr/>
        </p:nvGrpSpPr>
        <p:grpSpPr>
          <a:xfrm rot="0">
            <a:off x="15351802" y="6488993"/>
            <a:ext cx="765810" cy="593407"/>
            <a:chOff x="0" y="0"/>
            <a:chExt cx="1021080" cy="791210"/>
          </a:xfrm>
        </p:grpSpPr>
        <p:sp>
          <p:nvSpPr>
            <p:cNvPr name="Freeform 54" id="54"/>
            <p:cNvSpPr/>
            <p:nvPr/>
          </p:nvSpPr>
          <p:spPr>
            <a:xfrm flipH="false" flipV="false" rot="0">
              <a:off x="49530" y="53340"/>
              <a:ext cx="932180" cy="688340"/>
            </a:xfrm>
            <a:custGeom>
              <a:avLst/>
              <a:gdLst/>
              <a:ahLst/>
              <a:cxnLst/>
              <a:rect r="r" b="b" t="t" l="l"/>
              <a:pathLst>
                <a:path h="688340" w="932180">
                  <a:moveTo>
                    <a:pt x="66040" y="0"/>
                  </a:moveTo>
                  <a:cubicBezTo>
                    <a:pt x="505460" y="0"/>
                    <a:pt x="521970" y="1270"/>
                    <a:pt x="558800" y="10160"/>
                  </a:cubicBezTo>
                  <a:cubicBezTo>
                    <a:pt x="605790" y="20320"/>
                    <a:pt x="679450" y="41910"/>
                    <a:pt x="721360" y="59690"/>
                  </a:cubicBezTo>
                  <a:cubicBezTo>
                    <a:pt x="749300" y="72390"/>
                    <a:pt x="764540" y="78740"/>
                    <a:pt x="787400" y="97790"/>
                  </a:cubicBezTo>
                  <a:cubicBezTo>
                    <a:pt x="817880" y="124460"/>
                    <a:pt x="859790" y="168910"/>
                    <a:pt x="880110" y="212090"/>
                  </a:cubicBezTo>
                  <a:cubicBezTo>
                    <a:pt x="899160" y="255270"/>
                    <a:pt x="900430" y="300990"/>
                    <a:pt x="906780" y="358140"/>
                  </a:cubicBezTo>
                  <a:cubicBezTo>
                    <a:pt x="915670" y="435610"/>
                    <a:pt x="932180" y="586740"/>
                    <a:pt x="918210" y="635000"/>
                  </a:cubicBezTo>
                  <a:cubicBezTo>
                    <a:pt x="911860" y="655320"/>
                    <a:pt x="902970" y="664210"/>
                    <a:pt x="891540" y="673100"/>
                  </a:cubicBezTo>
                  <a:cubicBezTo>
                    <a:pt x="878840" y="681990"/>
                    <a:pt x="862330" y="687070"/>
                    <a:pt x="847090" y="687070"/>
                  </a:cubicBezTo>
                  <a:cubicBezTo>
                    <a:pt x="833120" y="687070"/>
                    <a:pt x="815340" y="680720"/>
                    <a:pt x="803910" y="671830"/>
                  </a:cubicBezTo>
                  <a:cubicBezTo>
                    <a:pt x="792480" y="661670"/>
                    <a:pt x="782320" y="647700"/>
                    <a:pt x="779780" y="632460"/>
                  </a:cubicBezTo>
                  <a:cubicBezTo>
                    <a:pt x="775970" y="614680"/>
                    <a:pt x="782320" y="581660"/>
                    <a:pt x="795020" y="567690"/>
                  </a:cubicBezTo>
                  <a:cubicBezTo>
                    <a:pt x="807720" y="552450"/>
                    <a:pt x="839470" y="542290"/>
                    <a:pt x="858520" y="543560"/>
                  </a:cubicBezTo>
                  <a:cubicBezTo>
                    <a:pt x="873760" y="544830"/>
                    <a:pt x="889000" y="553720"/>
                    <a:pt x="899160" y="563880"/>
                  </a:cubicBezTo>
                  <a:cubicBezTo>
                    <a:pt x="909320" y="574040"/>
                    <a:pt x="919480" y="589280"/>
                    <a:pt x="919480" y="604520"/>
                  </a:cubicBezTo>
                  <a:cubicBezTo>
                    <a:pt x="920750" y="623570"/>
                    <a:pt x="910590" y="654050"/>
                    <a:pt x="896620" y="668020"/>
                  </a:cubicBezTo>
                  <a:cubicBezTo>
                    <a:pt x="886460" y="679450"/>
                    <a:pt x="869950" y="685800"/>
                    <a:pt x="854710" y="687070"/>
                  </a:cubicBezTo>
                  <a:cubicBezTo>
                    <a:pt x="840740" y="688340"/>
                    <a:pt x="822960" y="683260"/>
                    <a:pt x="810260" y="675640"/>
                  </a:cubicBezTo>
                  <a:cubicBezTo>
                    <a:pt x="798830" y="668020"/>
                    <a:pt x="788670" y="659130"/>
                    <a:pt x="781050" y="640080"/>
                  </a:cubicBezTo>
                  <a:cubicBezTo>
                    <a:pt x="763270" y="593090"/>
                    <a:pt x="770890" y="441960"/>
                    <a:pt x="762000" y="367030"/>
                  </a:cubicBezTo>
                  <a:cubicBezTo>
                    <a:pt x="754380" y="313690"/>
                    <a:pt x="756920" y="262890"/>
                    <a:pt x="736600" y="231140"/>
                  </a:cubicBezTo>
                  <a:cubicBezTo>
                    <a:pt x="720090" y="208280"/>
                    <a:pt x="695960" y="199390"/>
                    <a:pt x="668020" y="185420"/>
                  </a:cubicBezTo>
                  <a:cubicBezTo>
                    <a:pt x="632460" y="168910"/>
                    <a:pt x="594360" y="154940"/>
                    <a:pt x="534670" y="144780"/>
                  </a:cubicBezTo>
                  <a:cubicBezTo>
                    <a:pt x="424180" y="127000"/>
                    <a:pt x="120650" y="152400"/>
                    <a:pt x="50800" y="129540"/>
                  </a:cubicBezTo>
                  <a:cubicBezTo>
                    <a:pt x="29210" y="121920"/>
                    <a:pt x="20320" y="114300"/>
                    <a:pt x="12700" y="102870"/>
                  </a:cubicBezTo>
                  <a:cubicBezTo>
                    <a:pt x="5080" y="91440"/>
                    <a:pt x="0" y="72390"/>
                    <a:pt x="1270" y="58420"/>
                  </a:cubicBezTo>
                  <a:cubicBezTo>
                    <a:pt x="3810" y="43180"/>
                    <a:pt x="12700" y="26670"/>
                    <a:pt x="22860" y="16510"/>
                  </a:cubicBezTo>
                  <a:cubicBezTo>
                    <a:pt x="34290" y="7620"/>
                    <a:pt x="66040" y="0"/>
                    <a:pt x="66040" y="0"/>
                  </a:cubicBezTo>
                </a:path>
              </a:pathLst>
            </a:custGeom>
            <a:solidFill>
              <a:srgbClr val="EAF8CA"/>
            </a:solidFill>
            <a:ln cap="sq">
              <a:noFill/>
              <a:prstDash val="solid"/>
              <a:miter/>
            </a:ln>
          </p:spPr>
        </p:sp>
      </p:grpSp>
      <p:grpSp>
        <p:nvGrpSpPr>
          <p:cNvPr name="Group 55" id="55"/>
          <p:cNvGrpSpPr/>
          <p:nvPr/>
        </p:nvGrpSpPr>
        <p:grpSpPr>
          <a:xfrm rot="0">
            <a:off x="15944257" y="7080496"/>
            <a:ext cx="165735" cy="166688"/>
            <a:chOff x="0" y="0"/>
            <a:chExt cx="220980" cy="222250"/>
          </a:xfrm>
        </p:grpSpPr>
        <p:sp>
          <p:nvSpPr>
            <p:cNvPr name="Freeform 56" id="56"/>
            <p:cNvSpPr/>
            <p:nvPr/>
          </p:nvSpPr>
          <p:spPr>
            <a:xfrm flipH="false" flipV="false" rot="0">
              <a:off x="45720" y="49530"/>
              <a:ext cx="123190" cy="125730"/>
            </a:xfrm>
            <a:custGeom>
              <a:avLst/>
              <a:gdLst/>
              <a:ahLst/>
              <a:cxnLst/>
              <a:rect r="r" b="b" t="t" l="l"/>
              <a:pathLst>
                <a:path h="125730" w="123190">
                  <a:moveTo>
                    <a:pt x="123190" y="44450"/>
                  </a:moveTo>
                  <a:cubicBezTo>
                    <a:pt x="106680" y="111760"/>
                    <a:pt x="99060" y="118110"/>
                    <a:pt x="88900" y="121920"/>
                  </a:cubicBezTo>
                  <a:cubicBezTo>
                    <a:pt x="73660" y="125730"/>
                    <a:pt x="44450" y="124460"/>
                    <a:pt x="30480" y="118110"/>
                  </a:cubicBezTo>
                  <a:cubicBezTo>
                    <a:pt x="20320" y="113030"/>
                    <a:pt x="12700" y="106680"/>
                    <a:pt x="8890" y="96520"/>
                  </a:cubicBezTo>
                  <a:cubicBezTo>
                    <a:pt x="2540" y="82550"/>
                    <a:pt x="0" y="52070"/>
                    <a:pt x="5080" y="36830"/>
                  </a:cubicBezTo>
                  <a:cubicBezTo>
                    <a:pt x="7620" y="26670"/>
                    <a:pt x="15240" y="19050"/>
                    <a:pt x="24130" y="13970"/>
                  </a:cubicBezTo>
                  <a:cubicBezTo>
                    <a:pt x="31750" y="7620"/>
                    <a:pt x="40640" y="1270"/>
                    <a:pt x="50800" y="1270"/>
                  </a:cubicBezTo>
                  <a:cubicBezTo>
                    <a:pt x="66040" y="0"/>
                    <a:pt x="107950" y="19050"/>
                    <a:pt x="107950" y="19050"/>
                  </a:cubicBezTo>
                </a:path>
              </a:pathLst>
            </a:custGeom>
            <a:solidFill>
              <a:srgbClr val="EAF8CA"/>
            </a:solidFill>
            <a:ln cap="sq">
              <a:noFill/>
              <a:prstDash val="solid"/>
              <a:miter/>
            </a:ln>
          </p:spPr>
        </p:sp>
      </p:grpSp>
      <p:sp>
        <p:nvSpPr>
          <p:cNvPr name="Freeform 57" id="57"/>
          <p:cNvSpPr/>
          <p:nvPr/>
        </p:nvSpPr>
        <p:spPr>
          <a:xfrm flipH="false" flipV="false" rot="0">
            <a:off x="13926870" y="6949961"/>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8" id="58"/>
          <p:cNvSpPr/>
          <p:nvPr/>
        </p:nvSpPr>
        <p:spPr>
          <a:xfrm flipH="false" flipV="false" rot="0">
            <a:off x="-847436" y="9100185"/>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9" id="59"/>
          <p:cNvGrpSpPr/>
          <p:nvPr/>
        </p:nvGrpSpPr>
        <p:grpSpPr>
          <a:xfrm rot="0">
            <a:off x="796359" y="301964"/>
            <a:ext cx="12262416" cy="905762"/>
            <a:chOff x="0" y="0"/>
            <a:chExt cx="3229607" cy="238555"/>
          </a:xfrm>
        </p:grpSpPr>
        <p:sp>
          <p:nvSpPr>
            <p:cNvPr name="Freeform 60" id="60"/>
            <p:cNvSpPr/>
            <p:nvPr/>
          </p:nvSpPr>
          <p:spPr>
            <a:xfrm flipH="false" flipV="false" rot="0">
              <a:off x="0" y="0"/>
              <a:ext cx="3229608" cy="238555"/>
            </a:xfrm>
            <a:custGeom>
              <a:avLst/>
              <a:gdLst/>
              <a:ahLst/>
              <a:cxnLst/>
              <a:rect r="r" b="b" t="t" l="l"/>
              <a:pathLst>
                <a:path h="238555" w="3229608">
                  <a:moveTo>
                    <a:pt x="17678" y="0"/>
                  </a:moveTo>
                  <a:lnTo>
                    <a:pt x="3211930" y="0"/>
                  </a:lnTo>
                  <a:cubicBezTo>
                    <a:pt x="3216618" y="0"/>
                    <a:pt x="3221115" y="1862"/>
                    <a:pt x="3224430" y="5178"/>
                  </a:cubicBezTo>
                  <a:cubicBezTo>
                    <a:pt x="3227745" y="8493"/>
                    <a:pt x="3229608" y="12989"/>
                    <a:pt x="3229608" y="17678"/>
                  </a:cubicBezTo>
                  <a:lnTo>
                    <a:pt x="3229608" y="220877"/>
                  </a:lnTo>
                  <a:cubicBezTo>
                    <a:pt x="3229608" y="225565"/>
                    <a:pt x="3227745" y="230062"/>
                    <a:pt x="3224430" y="233377"/>
                  </a:cubicBezTo>
                  <a:cubicBezTo>
                    <a:pt x="3221115" y="236692"/>
                    <a:pt x="3216618" y="238555"/>
                    <a:pt x="3211930" y="238555"/>
                  </a:cubicBezTo>
                  <a:lnTo>
                    <a:pt x="17678" y="238555"/>
                  </a:lnTo>
                  <a:cubicBezTo>
                    <a:pt x="12989" y="238555"/>
                    <a:pt x="8493" y="236692"/>
                    <a:pt x="5178" y="233377"/>
                  </a:cubicBezTo>
                  <a:cubicBezTo>
                    <a:pt x="1862" y="230062"/>
                    <a:pt x="0" y="225565"/>
                    <a:pt x="0" y="220877"/>
                  </a:cubicBezTo>
                  <a:lnTo>
                    <a:pt x="0" y="17678"/>
                  </a:lnTo>
                  <a:cubicBezTo>
                    <a:pt x="0" y="12989"/>
                    <a:pt x="1862" y="8493"/>
                    <a:pt x="5178" y="5178"/>
                  </a:cubicBezTo>
                  <a:cubicBezTo>
                    <a:pt x="8493" y="1862"/>
                    <a:pt x="12989" y="0"/>
                    <a:pt x="17678" y="0"/>
                  </a:cubicBezTo>
                  <a:close/>
                </a:path>
              </a:pathLst>
            </a:custGeom>
            <a:solidFill>
              <a:srgbClr val="EAF8CA"/>
            </a:solidFill>
          </p:spPr>
        </p:sp>
        <p:sp>
          <p:nvSpPr>
            <p:cNvPr name="TextBox 61" id="61"/>
            <p:cNvSpPr txBox="true"/>
            <p:nvPr/>
          </p:nvSpPr>
          <p:spPr>
            <a:xfrm>
              <a:off x="0" y="-38100"/>
              <a:ext cx="3229607" cy="276655"/>
            </a:xfrm>
            <a:prstGeom prst="rect">
              <a:avLst/>
            </a:prstGeom>
          </p:spPr>
          <p:txBody>
            <a:bodyPr anchor="ctr" rtlCol="false" tIns="50800" lIns="50800" bIns="50800" rIns="50800"/>
            <a:lstStyle/>
            <a:p>
              <a:pPr algn="ctr">
                <a:lnSpc>
                  <a:spcPts val="3499"/>
                </a:lnSpc>
              </a:pPr>
            </a:p>
          </p:txBody>
        </p:sp>
      </p:grpSp>
      <p:sp>
        <p:nvSpPr>
          <p:cNvPr name="Freeform 62" id="62"/>
          <p:cNvSpPr/>
          <p:nvPr/>
        </p:nvSpPr>
        <p:spPr>
          <a:xfrm flipH="false" flipV="false" rot="0">
            <a:off x="2358400" y="2639968"/>
            <a:ext cx="9138335" cy="6670984"/>
          </a:xfrm>
          <a:custGeom>
            <a:avLst/>
            <a:gdLst/>
            <a:ahLst/>
            <a:cxnLst/>
            <a:rect r="r" b="b" t="t" l="l"/>
            <a:pathLst>
              <a:path h="6670984" w="9138335">
                <a:moveTo>
                  <a:pt x="0" y="0"/>
                </a:moveTo>
                <a:lnTo>
                  <a:pt x="9138335" y="0"/>
                </a:lnTo>
                <a:lnTo>
                  <a:pt x="9138335" y="6670984"/>
                </a:lnTo>
                <a:lnTo>
                  <a:pt x="0" y="6670984"/>
                </a:lnTo>
                <a:lnTo>
                  <a:pt x="0" y="0"/>
                </a:lnTo>
                <a:close/>
              </a:path>
            </a:pathLst>
          </a:custGeom>
          <a:blipFill>
            <a:blip r:embed="rId7"/>
            <a:stretch>
              <a:fillRect l="0" t="0" r="0" b="0"/>
            </a:stretch>
          </a:blipFill>
        </p:spPr>
      </p:sp>
      <p:sp>
        <p:nvSpPr>
          <p:cNvPr name="Freeform 63" id="63"/>
          <p:cNvSpPr/>
          <p:nvPr/>
        </p:nvSpPr>
        <p:spPr>
          <a:xfrm flipH="false" flipV="false" rot="0">
            <a:off x="3483668" y="7678973"/>
            <a:ext cx="889610" cy="256618"/>
          </a:xfrm>
          <a:custGeom>
            <a:avLst/>
            <a:gdLst/>
            <a:ahLst/>
            <a:cxnLst/>
            <a:rect r="r" b="b" t="t" l="l"/>
            <a:pathLst>
              <a:path h="256618" w="889610">
                <a:moveTo>
                  <a:pt x="0" y="0"/>
                </a:moveTo>
                <a:lnTo>
                  <a:pt x="889610" y="0"/>
                </a:lnTo>
                <a:lnTo>
                  <a:pt x="889610" y="256619"/>
                </a:lnTo>
                <a:lnTo>
                  <a:pt x="0" y="256619"/>
                </a:lnTo>
                <a:lnTo>
                  <a:pt x="0" y="0"/>
                </a:lnTo>
                <a:close/>
              </a:path>
            </a:pathLst>
          </a:custGeom>
          <a:blipFill>
            <a:blip r:embed="rId8"/>
            <a:stretch>
              <a:fillRect l="0" t="0" r="0" b="0"/>
            </a:stretch>
          </a:blipFill>
        </p:spPr>
      </p:sp>
      <p:sp>
        <p:nvSpPr>
          <p:cNvPr name="Freeform 64" id="64"/>
          <p:cNvSpPr/>
          <p:nvPr/>
        </p:nvSpPr>
        <p:spPr>
          <a:xfrm flipH="false" flipV="false" rot="0">
            <a:off x="4628690" y="7682592"/>
            <a:ext cx="813617" cy="255252"/>
          </a:xfrm>
          <a:custGeom>
            <a:avLst/>
            <a:gdLst/>
            <a:ahLst/>
            <a:cxnLst/>
            <a:rect r="r" b="b" t="t" l="l"/>
            <a:pathLst>
              <a:path h="255252" w="813617">
                <a:moveTo>
                  <a:pt x="0" y="0"/>
                </a:moveTo>
                <a:lnTo>
                  <a:pt x="813617" y="0"/>
                </a:lnTo>
                <a:lnTo>
                  <a:pt x="813617" y="255252"/>
                </a:lnTo>
                <a:lnTo>
                  <a:pt x="0" y="255252"/>
                </a:lnTo>
                <a:lnTo>
                  <a:pt x="0" y="0"/>
                </a:lnTo>
                <a:close/>
              </a:path>
            </a:pathLst>
          </a:custGeom>
          <a:blipFill>
            <a:blip r:embed="rId9"/>
            <a:stretch>
              <a:fillRect l="0" t="0" r="0" b="0"/>
            </a:stretch>
          </a:blipFill>
        </p:spPr>
      </p:sp>
      <p:sp>
        <p:nvSpPr>
          <p:cNvPr name="Freeform 65" id="65"/>
          <p:cNvSpPr/>
          <p:nvPr/>
        </p:nvSpPr>
        <p:spPr>
          <a:xfrm flipH="false" flipV="false" rot="0">
            <a:off x="6194782" y="7674891"/>
            <a:ext cx="886381" cy="260700"/>
          </a:xfrm>
          <a:custGeom>
            <a:avLst/>
            <a:gdLst/>
            <a:ahLst/>
            <a:cxnLst/>
            <a:rect r="r" b="b" t="t" l="l"/>
            <a:pathLst>
              <a:path h="260700" w="886381">
                <a:moveTo>
                  <a:pt x="0" y="0"/>
                </a:moveTo>
                <a:lnTo>
                  <a:pt x="886381" y="0"/>
                </a:lnTo>
                <a:lnTo>
                  <a:pt x="886381" y="260701"/>
                </a:lnTo>
                <a:lnTo>
                  <a:pt x="0" y="260701"/>
                </a:lnTo>
                <a:lnTo>
                  <a:pt x="0" y="0"/>
                </a:lnTo>
                <a:close/>
              </a:path>
            </a:pathLst>
          </a:custGeom>
          <a:blipFill>
            <a:blip r:embed="rId10"/>
            <a:stretch>
              <a:fillRect l="0" t="0" r="0" b="0"/>
            </a:stretch>
          </a:blipFill>
        </p:spPr>
      </p:sp>
      <p:sp>
        <p:nvSpPr>
          <p:cNvPr name="Freeform 66" id="66"/>
          <p:cNvSpPr/>
          <p:nvPr/>
        </p:nvSpPr>
        <p:spPr>
          <a:xfrm flipH="false" flipV="false" rot="0">
            <a:off x="7350105" y="7674891"/>
            <a:ext cx="813193" cy="243958"/>
          </a:xfrm>
          <a:custGeom>
            <a:avLst/>
            <a:gdLst/>
            <a:ahLst/>
            <a:cxnLst/>
            <a:rect r="r" b="b" t="t" l="l"/>
            <a:pathLst>
              <a:path h="243958" w="813193">
                <a:moveTo>
                  <a:pt x="0" y="0"/>
                </a:moveTo>
                <a:lnTo>
                  <a:pt x="813193" y="0"/>
                </a:lnTo>
                <a:lnTo>
                  <a:pt x="813193" y="243958"/>
                </a:lnTo>
                <a:lnTo>
                  <a:pt x="0" y="243958"/>
                </a:lnTo>
                <a:lnTo>
                  <a:pt x="0" y="0"/>
                </a:lnTo>
                <a:close/>
              </a:path>
            </a:pathLst>
          </a:custGeom>
          <a:blipFill>
            <a:blip r:embed="rId11"/>
            <a:stretch>
              <a:fillRect l="0" t="0" r="0" b="0"/>
            </a:stretch>
          </a:blipFill>
        </p:spPr>
      </p:sp>
      <p:sp>
        <p:nvSpPr>
          <p:cNvPr name="Freeform 67" id="67"/>
          <p:cNvSpPr/>
          <p:nvPr/>
        </p:nvSpPr>
        <p:spPr>
          <a:xfrm flipH="false" flipV="false" rot="0">
            <a:off x="8915773" y="7688252"/>
            <a:ext cx="906128" cy="278809"/>
          </a:xfrm>
          <a:custGeom>
            <a:avLst/>
            <a:gdLst/>
            <a:ahLst/>
            <a:cxnLst/>
            <a:rect r="r" b="b" t="t" l="l"/>
            <a:pathLst>
              <a:path h="278809" w="906128">
                <a:moveTo>
                  <a:pt x="0" y="0"/>
                </a:moveTo>
                <a:lnTo>
                  <a:pt x="906127" y="0"/>
                </a:lnTo>
                <a:lnTo>
                  <a:pt x="906127" y="278808"/>
                </a:lnTo>
                <a:lnTo>
                  <a:pt x="0" y="278808"/>
                </a:lnTo>
                <a:lnTo>
                  <a:pt x="0" y="0"/>
                </a:lnTo>
                <a:close/>
              </a:path>
            </a:pathLst>
          </a:custGeom>
          <a:blipFill>
            <a:blip r:embed="rId12"/>
            <a:stretch>
              <a:fillRect l="0" t="0" r="0" b="0"/>
            </a:stretch>
          </a:blipFill>
        </p:spPr>
      </p:sp>
      <p:sp>
        <p:nvSpPr>
          <p:cNvPr name="Freeform 68" id="68"/>
          <p:cNvSpPr/>
          <p:nvPr/>
        </p:nvSpPr>
        <p:spPr>
          <a:xfrm flipH="false" flipV="false" rot="0">
            <a:off x="10080069" y="7680551"/>
            <a:ext cx="847894" cy="249381"/>
          </a:xfrm>
          <a:custGeom>
            <a:avLst/>
            <a:gdLst/>
            <a:ahLst/>
            <a:cxnLst/>
            <a:rect r="r" b="b" t="t" l="l"/>
            <a:pathLst>
              <a:path h="249381" w="847894">
                <a:moveTo>
                  <a:pt x="0" y="0"/>
                </a:moveTo>
                <a:lnTo>
                  <a:pt x="847895" y="0"/>
                </a:lnTo>
                <a:lnTo>
                  <a:pt x="847895" y="249381"/>
                </a:lnTo>
                <a:lnTo>
                  <a:pt x="0" y="249381"/>
                </a:lnTo>
                <a:lnTo>
                  <a:pt x="0" y="0"/>
                </a:lnTo>
                <a:close/>
              </a:path>
            </a:pathLst>
          </a:custGeom>
          <a:blipFill>
            <a:blip r:embed="rId13"/>
            <a:stretch>
              <a:fillRect l="0" t="0" r="0" b="0"/>
            </a:stretch>
          </a:blipFill>
        </p:spPr>
      </p:sp>
      <p:sp>
        <p:nvSpPr>
          <p:cNvPr name="TextBox 69" id="69"/>
          <p:cNvSpPr txBox="true"/>
          <p:nvPr/>
        </p:nvSpPr>
        <p:spPr>
          <a:xfrm rot="0">
            <a:off x="3479269" y="325765"/>
            <a:ext cx="6896595" cy="1678197"/>
          </a:xfrm>
          <a:prstGeom prst="rect">
            <a:avLst/>
          </a:prstGeom>
        </p:spPr>
        <p:txBody>
          <a:bodyPr anchor="t" rtlCol="false" tIns="0" lIns="0" bIns="0" rIns="0">
            <a:spAutoFit/>
          </a:bodyPr>
          <a:lstStyle/>
          <a:p>
            <a:pPr algn="ctr">
              <a:lnSpc>
                <a:spcPts val="6831"/>
              </a:lnSpc>
            </a:pPr>
            <a:r>
              <a:rPr lang="en-US" sz="4879" b="true">
                <a:solidFill>
                  <a:srgbClr val="175C71"/>
                </a:solidFill>
                <a:latin typeface="TT Fors Bold"/>
                <a:ea typeface="TT Fors Bold"/>
                <a:cs typeface="TT Fors Bold"/>
                <a:sym typeface="TT Fors Bold"/>
              </a:rPr>
              <a:t>jaccard only result</a:t>
            </a:r>
          </a:p>
          <a:p>
            <a:pPr algn="ctr">
              <a:lnSpc>
                <a:spcPts val="6831"/>
              </a:lnSpc>
            </a:pPr>
          </a:p>
        </p:txBody>
      </p:sp>
      <p:sp>
        <p:nvSpPr>
          <p:cNvPr name="TextBox 70" id="70"/>
          <p:cNvSpPr txBox="true"/>
          <p:nvPr/>
        </p:nvSpPr>
        <p:spPr>
          <a:xfrm rot="0">
            <a:off x="820638" y="1691115"/>
            <a:ext cx="4081314" cy="828556"/>
          </a:xfrm>
          <a:prstGeom prst="rect">
            <a:avLst/>
          </a:prstGeom>
        </p:spPr>
        <p:txBody>
          <a:bodyPr anchor="t" rtlCol="false" tIns="0" lIns="0" bIns="0" rIns="0">
            <a:spAutoFit/>
          </a:bodyPr>
          <a:lstStyle/>
          <a:p>
            <a:pPr algn="ctr" marL="1053521" indent="-526761" lvl="1">
              <a:lnSpc>
                <a:spcPts val="6831"/>
              </a:lnSpc>
              <a:buFont typeface="Arial"/>
              <a:buChar char="•"/>
            </a:pPr>
            <a:r>
              <a:rPr lang="en-US" b="true" sz="4879">
                <a:solidFill>
                  <a:srgbClr val="175C71"/>
                </a:solidFill>
                <a:latin typeface="TT Fors Bold"/>
                <a:ea typeface="TT Fors Bold"/>
                <a:cs typeface="TT Fors Bold"/>
                <a:sym typeface="TT Fors Bold"/>
              </a:rPr>
              <a:t>Accuracy</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798254" y="4069272"/>
            <a:ext cx="4159423" cy="1662053"/>
            <a:chOff x="0" y="0"/>
            <a:chExt cx="1095486" cy="437742"/>
          </a:xfrm>
        </p:grpSpPr>
        <p:sp>
          <p:nvSpPr>
            <p:cNvPr name="Freeform 3" id="3"/>
            <p:cNvSpPr/>
            <p:nvPr/>
          </p:nvSpPr>
          <p:spPr>
            <a:xfrm flipH="false" flipV="false" rot="0">
              <a:off x="0" y="0"/>
              <a:ext cx="1095486" cy="437742"/>
            </a:xfrm>
            <a:custGeom>
              <a:avLst/>
              <a:gdLst/>
              <a:ahLst/>
              <a:cxnLst/>
              <a:rect r="r" b="b" t="t" l="l"/>
              <a:pathLst>
                <a:path h="437742" w="1095486">
                  <a:moveTo>
                    <a:pt x="186130" y="0"/>
                  </a:moveTo>
                  <a:lnTo>
                    <a:pt x="909356" y="0"/>
                  </a:lnTo>
                  <a:cubicBezTo>
                    <a:pt x="958721" y="0"/>
                    <a:pt x="1006064" y="19610"/>
                    <a:pt x="1040970" y="54516"/>
                  </a:cubicBezTo>
                  <a:cubicBezTo>
                    <a:pt x="1075876" y="89422"/>
                    <a:pt x="1095486" y="136765"/>
                    <a:pt x="1095486" y="186130"/>
                  </a:cubicBezTo>
                  <a:lnTo>
                    <a:pt x="1095486" y="251613"/>
                  </a:lnTo>
                  <a:cubicBezTo>
                    <a:pt x="1095486" y="300977"/>
                    <a:pt x="1075876" y="348320"/>
                    <a:pt x="1040970" y="383226"/>
                  </a:cubicBezTo>
                  <a:cubicBezTo>
                    <a:pt x="1006064" y="418132"/>
                    <a:pt x="958721" y="437742"/>
                    <a:pt x="909356" y="437742"/>
                  </a:cubicBezTo>
                  <a:lnTo>
                    <a:pt x="186130" y="437742"/>
                  </a:lnTo>
                  <a:cubicBezTo>
                    <a:pt x="136765" y="437742"/>
                    <a:pt x="89422" y="418132"/>
                    <a:pt x="54516" y="383226"/>
                  </a:cubicBezTo>
                  <a:cubicBezTo>
                    <a:pt x="19610" y="348320"/>
                    <a:pt x="0" y="300977"/>
                    <a:pt x="0" y="251613"/>
                  </a:cubicBezTo>
                  <a:lnTo>
                    <a:pt x="0" y="186130"/>
                  </a:lnTo>
                  <a:cubicBezTo>
                    <a:pt x="0" y="136765"/>
                    <a:pt x="19610" y="89422"/>
                    <a:pt x="54516" y="54516"/>
                  </a:cubicBezTo>
                  <a:cubicBezTo>
                    <a:pt x="89422" y="19610"/>
                    <a:pt x="136765" y="0"/>
                    <a:pt x="186130" y="0"/>
                  </a:cubicBezTo>
                  <a:close/>
                </a:path>
              </a:pathLst>
            </a:custGeom>
            <a:solidFill>
              <a:srgbClr val="EAF8CA"/>
            </a:solidFill>
          </p:spPr>
        </p:sp>
        <p:sp>
          <p:nvSpPr>
            <p:cNvPr name="TextBox 4" id="4"/>
            <p:cNvSpPr txBox="true"/>
            <p:nvPr/>
          </p:nvSpPr>
          <p:spPr>
            <a:xfrm>
              <a:off x="0" y="-38100"/>
              <a:ext cx="1095486" cy="4758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0">
            <a:off x="13367385" y="769140"/>
            <a:ext cx="3931491" cy="4467287"/>
          </a:xfrm>
          <a:custGeom>
            <a:avLst/>
            <a:gdLst/>
            <a:ahLst/>
            <a:cxnLst/>
            <a:rect r="r" b="b" t="t" l="l"/>
            <a:pathLst>
              <a:path h="4467287" w="3931491">
                <a:moveTo>
                  <a:pt x="3931491" y="0"/>
                </a:moveTo>
                <a:lnTo>
                  <a:pt x="0" y="0"/>
                </a:lnTo>
                <a:lnTo>
                  <a:pt x="0" y="4467287"/>
                </a:lnTo>
                <a:lnTo>
                  <a:pt x="3931491" y="4467287"/>
                </a:lnTo>
                <a:lnTo>
                  <a:pt x="3931491"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796359" y="1406123"/>
            <a:ext cx="12262416" cy="8191247"/>
            <a:chOff x="0" y="0"/>
            <a:chExt cx="3229607" cy="2157366"/>
          </a:xfrm>
        </p:grpSpPr>
        <p:sp>
          <p:nvSpPr>
            <p:cNvPr name="Freeform 7" id="7"/>
            <p:cNvSpPr/>
            <p:nvPr/>
          </p:nvSpPr>
          <p:spPr>
            <a:xfrm flipH="false" flipV="false" rot="0">
              <a:off x="0" y="0"/>
              <a:ext cx="3229608" cy="2157366"/>
            </a:xfrm>
            <a:custGeom>
              <a:avLst/>
              <a:gdLst/>
              <a:ahLst/>
              <a:cxnLst/>
              <a:rect r="r" b="b" t="t" l="l"/>
              <a:pathLst>
                <a:path h="2157366" w="3229608">
                  <a:moveTo>
                    <a:pt x="17678" y="0"/>
                  </a:moveTo>
                  <a:lnTo>
                    <a:pt x="3211930" y="0"/>
                  </a:lnTo>
                  <a:cubicBezTo>
                    <a:pt x="3216618" y="0"/>
                    <a:pt x="3221115" y="1862"/>
                    <a:pt x="3224430" y="5178"/>
                  </a:cubicBezTo>
                  <a:cubicBezTo>
                    <a:pt x="3227745" y="8493"/>
                    <a:pt x="3229608" y="12989"/>
                    <a:pt x="3229608" y="17678"/>
                  </a:cubicBezTo>
                  <a:lnTo>
                    <a:pt x="3229608" y="2139688"/>
                  </a:lnTo>
                  <a:cubicBezTo>
                    <a:pt x="3229608" y="2144376"/>
                    <a:pt x="3227745" y="2148873"/>
                    <a:pt x="3224430" y="2152188"/>
                  </a:cubicBezTo>
                  <a:cubicBezTo>
                    <a:pt x="3221115" y="2155503"/>
                    <a:pt x="3216618" y="2157366"/>
                    <a:pt x="3211930" y="2157366"/>
                  </a:cubicBezTo>
                  <a:lnTo>
                    <a:pt x="17678" y="2157366"/>
                  </a:lnTo>
                  <a:cubicBezTo>
                    <a:pt x="12989" y="2157366"/>
                    <a:pt x="8493" y="2155503"/>
                    <a:pt x="5178" y="2152188"/>
                  </a:cubicBezTo>
                  <a:cubicBezTo>
                    <a:pt x="1862" y="2148873"/>
                    <a:pt x="0" y="2144376"/>
                    <a:pt x="0" y="2139688"/>
                  </a:cubicBezTo>
                  <a:lnTo>
                    <a:pt x="0" y="17678"/>
                  </a:lnTo>
                  <a:cubicBezTo>
                    <a:pt x="0" y="12989"/>
                    <a:pt x="1862" y="8493"/>
                    <a:pt x="5178" y="5178"/>
                  </a:cubicBezTo>
                  <a:cubicBezTo>
                    <a:pt x="8493" y="1862"/>
                    <a:pt x="12989" y="0"/>
                    <a:pt x="17678" y="0"/>
                  </a:cubicBezTo>
                  <a:close/>
                </a:path>
              </a:pathLst>
            </a:custGeom>
            <a:solidFill>
              <a:srgbClr val="EAF8CA"/>
            </a:solidFill>
          </p:spPr>
        </p:sp>
        <p:sp>
          <p:nvSpPr>
            <p:cNvPr name="TextBox 8" id="8"/>
            <p:cNvSpPr txBox="true"/>
            <p:nvPr/>
          </p:nvSpPr>
          <p:spPr>
            <a:xfrm>
              <a:off x="0" y="-38100"/>
              <a:ext cx="3229607" cy="2195466"/>
            </a:xfrm>
            <a:prstGeom prst="rect">
              <a:avLst/>
            </a:prstGeom>
          </p:spPr>
          <p:txBody>
            <a:bodyPr anchor="ctr" rtlCol="false" tIns="50800" lIns="50800" bIns="50800" rIns="50800"/>
            <a:lstStyle/>
            <a:p>
              <a:pPr algn="ctr">
                <a:lnSpc>
                  <a:spcPts val="3499"/>
                </a:lnSpc>
              </a:pPr>
            </a:p>
          </p:txBody>
        </p:sp>
      </p:grpSp>
      <p:grpSp>
        <p:nvGrpSpPr>
          <p:cNvPr name="Group 9" id="9"/>
          <p:cNvGrpSpPr/>
          <p:nvPr/>
        </p:nvGrpSpPr>
        <p:grpSpPr>
          <a:xfrm rot="0">
            <a:off x="17588794" y="1764826"/>
            <a:ext cx="520926" cy="754845"/>
            <a:chOff x="0" y="0"/>
            <a:chExt cx="1196340" cy="1733550"/>
          </a:xfrm>
        </p:grpSpPr>
        <p:sp>
          <p:nvSpPr>
            <p:cNvPr name="Freeform 10" id="10"/>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1" id="11"/>
          <p:cNvGrpSpPr/>
          <p:nvPr/>
        </p:nvGrpSpPr>
        <p:grpSpPr>
          <a:xfrm rot="0">
            <a:off x="17038413" y="6057977"/>
            <a:ext cx="520926" cy="754845"/>
            <a:chOff x="0" y="0"/>
            <a:chExt cx="1196340" cy="1733550"/>
          </a:xfrm>
        </p:grpSpPr>
        <p:sp>
          <p:nvSpPr>
            <p:cNvPr name="Freeform 12" id="12"/>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3" id="13"/>
          <p:cNvGrpSpPr/>
          <p:nvPr/>
        </p:nvGrpSpPr>
        <p:grpSpPr>
          <a:xfrm rot="0">
            <a:off x="16782548" y="358703"/>
            <a:ext cx="520926" cy="754845"/>
            <a:chOff x="0" y="0"/>
            <a:chExt cx="1196340" cy="1733550"/>
          </a:xfrm>
        </p:grpSpPr>
        <p:sp>
          <p:nvSpPr>
            <p:cNvPr name="Freeform 14" id="14"/>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5" id="15"/>
          <p:cNvGrpSpPr/>
          <p:nvPr/>
        </p:nvGrpSpPr>
        <p:grpSpPr>
          <a:xfrm rot="0">
            <a:off x="189708" y="651277"/>
            <a:ext cx="520926" cy="754845"/>
            <a:chOff x="0" y="0"/>
            <a:chExt cx="1196340" cy="1733550"/>
          </a:xfrm>
        </p:grpSpPr>
        <p:sp>
          <p:nvSpPr>
            <p:cNvPr name="Freeform 16" id="16"/>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7" id="17"/>
          <p:cNvGrpSpPr/>
          <p:nvPr/>
        </p:nvGrpSpPr>
        <p:grpSpPr>
          <a:xfrm rot="0">
            <a:off x="75408" y="7827656"/>
            <a:ext cx="520926" cy="754845"/>
            <a:chOff x="0" y="0"/>
            <a:chExt cx="1196340" cy="1733550"/>
          </a:xfrm>
        </p:grpSpPr>
        <p:sp>
          <p:nvSpPr>
            <p:cNvPr name="Freeform 18" id="18"/>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9" id="19"/>
          <p:cNvGrpSpPr/>
          <p:nvPr/>
        </p:nvGrpSpPr>
        <p:grpSpPr>
          <a:xfrm rot="0">
            <a:off x="4454366" y="9214295"/>
            <a:ext cx="926782" cy="962025"/>
            <a:chOff x="0" y="0"/>
            <a:chExt cx="1235710" cy="1282700"/>
          </a:xfrm>
        </p:grpSpPr>
        <p:sp>
          <p:nvSpPr>
            <p:cNvPr name="Freeform 20" id="20"/>
            <p:cNvSpPr/>
            <p:nvPr/>
          </p:nvSpPr>
          <p:spPr>
            <a:xfrm flipH="false" flipV="false" rot="0">
              <a:off x="46990" y="46990"/>
              <a:ext cx="1136650" cy="1187450"/>
            </a:xfrm>
            <a:custGeom>
              <a:avLst/>
              <a:gdLst/>
              <a:ahLst/>
              <a:cxnLst/>
              <a:rect r="r" b="b" t="t" l="l"/>
              <a:pathLst>
                <a:path h="1187450" w="1136650">
                  <a:moveTo>
                    <a:pt x="1136650" y="74930"/>
                  </a:moveTo>
                  <a:cubicBezTo>
                    <a:pt x="1083310" y="445770"/>
                    <a:pt x="1074420" y="463550"/>
                    <a:pt x="1056640" y="495300"/>
                  </a:cubicBezTo>
                  <a:cubicBezTo>
                    <a:pt x="1032510" y="539750"/>
                    <a:pt x="993140" y="600710"/>
                    <a:pt x="955040" y="641350"/>
                  </a:cubicBezTo>
                  <a:cubicBezTo>
                    <a:pt x="922020" y="678180"/>
                    <a:pt x="873760" y="702310"/>
                    <a:pt x="848360" y="731520"/>
                  </a:cubicBezTo>
                  <a:cubicBezTo>
                    <a:pt x="829310" y="751840"/>
                    <a:pt x="828040" y="767080"/>
                    <a:pt x="807720" y="791210"/>
                  </a:cubicBezTo>
                  <a:cubicBezTo>
                    <a:pt x="773430" y="833120"/>
                    <a:pt x="698500" y="908050"/>
                    <a:pt x="645160" y="951230"/>
                  </a:cubicBezTo>
                  <a:cubicBezTo>
                    <a:pt x="600710" y="986790"/>
                    <a:pt x="561340" y="1012190"/>
                    <a:pt x="514350" y="1038860"/>
                  </a:cubicBezTo>
                  <a:cubicBezTo>
                    <a:pt x="464820" y="1066800"/>
                    <a:pt x="412750" y="1096010"/>
                    <a:pt x="354330" y="1115060"/>
                  </a:cubicBezTo>
                  <a:cubicBezTo>
                    <a:pt x="290830" y="1134110"/>
                    <a:pt x="190500" y="1134110"/>
                    <a:pt x="144780" y="1150620"/>
                  </a:cubicBezTo>
                  <a:cubicBezTo>
                    <a:pt x="119380" y="1160780"/>
                    <a:pt x="107950" y="1179830"/>
                    <a:pt x="88900" y="1183640"/>
                  </a:cubicBezTo>
                  <a:cubicBezTo>
                    <a:pt x="73660" y="1187450"/>
                    <a:pt x="55880" y="1183640"/>
                    <a:pt x="43180" y="1177290"/>
                  </a:cubicBezTo>
                  <a:cubicBezTo>
                    <a:pt x="29210" y="1169670"/>
                    <a:pt x="16510" y="1156970"/>
                    <a:pt x="10160" y="1143000"/>
                  </a:cubicBezTo>
                  <a:cubicBezTo>
                    <a:pt x="3810" y="1129030"/>
                    <a:pt x="0" y="1111250"/>
                    <a:pt x="5080" y="1096010"/>
                  </a:cubicBezTo>
                  <a:cubicBezTo>
                    <a:pt x="10160" y="1078230"/>
                    <a:pt x="31750" y="1051560"/>
                    <a:pt x="48260" y="1042670"/>
                  </a:cubicBezTo>
                  <a:cubicBezTo>
                    <a:pt x="63500" y="1036320"/>
                    <a:pt x="81280" y="1035050"/>
                    <a:pt x="95250" y="1040130"/>
                  </a:cubicBezTo>
                  <a:cubicBezTo>
                    <a:pt x="114300" y="1046480"/>
                    <a:pt x="138430" y="1069340"/>
                    <a:pt x="146050" y="1087120"/>
                  </a:cubicBezTo>
                  <a:cubicBezTo>
                    <a:pt x="152400" y="1101090"/>
                    <a:pt x="152400" y="1120140"/>
                    <a:pt x="147320" y="1134110"/>
                  </a:cubicBezTo>
                  <a:cubicBezTo>
                    <a:pt x="139700" y="1151890"/>
                    <a:pt x="116840" y="1176020"/>
                    <a:pt x="97790" y="1182370"/>
                  </a:cubicBezTo>
                  <a:cubicBezTo>
                    <a:pt x="77470" y="1187450"/>
                    <a:pt x="45720" y="1181100"/>
                    <a:pt x="29210" y="1168400"/>
                  </a:cubicBezTo>
                  <a:cubicBezTo>
                    <a:pt x="13970" y="1154430"/>
                    <a:pt x="1270" y="1123950"/>
                    <a:pt x="3810" y="1103630"/>
                  </a:cubicBezTo>
                  <a:cubicBezTo>
                    <a:pt x="5080" y="1083310"/>
                    <a:pt x="22860" y="1061720"/>
                    <a:pt x="41910" y="1046480"/>
                  </a:cubicBezTo>
                  <a:cubicBezTo>
                    <a:pt x="63500" y="1027430"/>
                    <a:pt x="97790" y="1014730"/>
                    <a:pt x="130810" y="1005840"/>
                  </a:cubicBezTo>
                  <a:cubicBezTo>
                    <a:pt x="171450" y="994410"/>
                    <a:pt x="219710" y="1003300"/>
                    <a:pt x="266700" y="990600"/>
                  </a:cubicBezTo>
                  <a:cubicBezTo>
                    <a:pt x="322580" y="976630"/>
                    <a:pt x="378460" y="956310"/>
                    <a:pt x="441960" y="919480"/>
                  </a:cubicBezTo>
                  <a:cubicBezTo>
                    <a:pt x="530860" y="866140"/>
                    <a:pt x="673100" y="739140"/>
                    <a:pt x="736600" y="676910"/>
                  </a:cubicBezTo>
                  <a:cubicBezTo>
                    <a:pt x="770890" y="643890"/>
                    <a:pt x="783590" y="614680"/>
                    <a:pt x="807720" y="593090"/>
                  </a:cubicBezTo>
                  <a:cubicBezTo>
                    <a:pt x="826770" y="574040"/>
                    <a:pt x="847090" y="570230"/>
                    <a:pt x="867410" y="548640"/>
                  </a:cubicBezTo>
                  <a:cubicBezTo>
                    <a:pt x="897890" y="514350"/>
                    <a:pt x="934720" y="444500"/>
                    <a:pt x="956310" y="392430"/>
                  </a:cubicBezTo>
                  <a:cubicBezTo>
                    <a:pt x="975360" y="344170"/>
                    <a:pt x="982980" y="302260"/>
                    <a:pt x="993140" y="248920"/>
                  </a:cubicBezTo>
                  <a:cubicBezTo>
                    <a:pt x="1005840" y="184150"/>
                    <a:pt x="1002030" y="62230"/>
                    <a:pt x="1019810" y="29210"/>
                  </a:cubicBezTo>
                  <a:cubicBezTo>
                    <a:pt x="1026160" y="16510"/>
                    <a:pt x="1032510" y="12700"/>
                    <a:pt x="1042670" y="8890"/>
                  </a:cubicBezTo>
                  <a:cubicBezTo>
                    <a:pt x="1055370" y="3810"/>
                    <a:pt x="1074420" y="0"/>
                    <a:pt x="1088390" y="3810"/>
                  </a:cubicBezTo>
                  <a:cubicBezTo>
                    <a:pt x="1102360" y="6350"/>
                    <a:pt x="1117600" y="17780"/>
                    <a:pt x="1126490" y="29210"/>
                  </a:cubicBezTo>
                  <a:cubicBezTo>
                    <a:pt x="1134110" y="41910"/>
                    <a:pt x="1136650" y="74930"/>
                    <a:pt x="1136650" y="74930"/>
                  </a:cubicBezTo>
                </a:path>
              </a:pathLst>
            </a:custGeom>
            <a:solidFill>
              <a:srgbClr val="D1E6A2"/>
            </a:solidFill>
            <a:ln cap="sq">
              <a:noFill/>
              <a:prstDash val="solid"/>
              <a:miter/>
            </a:ln>
          </p:spPr>
        </p:sp>
      </p:grpSp>
      <p:grpSp>
        <p:nvGrpSpPr>
          <p:cNvPr name="Group 21" id="21"/>
          <p:cNvGrpSpPr/>
          <p:nvPr/>
        </p:nvGrpSpPr>
        <p:grpSpPr>
          <a:xfrm rot="0">
            <a:off x="4159534" y="9946958"/>
            <a:ext cx="169545" cy="171450"/>
            <a:chOff x="0" y="0"/>
            <a:chExt cx="226060" cy="228600"/>
          </a:xfrm>
        </p:grpSpPr>
        <p:sp>
          <p:nvSpPr>
            <p:cNvPr name="Freeform 22" id="22"/>
            <p:cNvSpPr/>
            <p:nvPr/>
          </p:nvSpPr>
          <p:spPr>
            <a:xfrm flipH="false" flipV="false" rot="0">
              <a:off x="50800" y="49530"/>
              <a:ext cx="124460" cy="129540"/>
            </a:xfrm>
            <a:custGeom>
              <a:avLst/>
              <a:gdLst/>
              <a:ahLst/>
              <a:cxnLst/>
              <a:rect r="r" b="b" t="t" l="l"/>
              <a:pathLst>
                <a:path h="129540" w="124460">
                  <a:moveTo>
                    <a:pt x="124460" y="44450"/>
                  </a:moveTo>
                  <a:cubicBezTo>
                    <a:pt x="107950" y="111760"/>
                    <a:pt x="99060" y="118110"/>
                    <a:pt x="90170" y="121920"/>
                  </a:cubicBezTo>
                  <a:cubicBezTo>
                    <a:pt x="80010" y="125730"/>
                    <a:pt x="71120" y="129540"/>
                    <a:pt x="59690" y="127000"/>
                  </a:cubicBezTo>
                  <a:cubicBezTo>
                    <a:pt x="44450" y="124460"/>
                    <a:pt x="19050" y="107950"/>
                    <a:pt x="8890" y="96520"/>
                  </a:cubicBezTo>
                  <a:cubicBezTo>
                    <a:pt x="2540" y="87630"/>
                    <a:pt x="0" y="78740"/>
                    <a:pt x="0" y="67310"/>
                  </a:cubicBezTo>
                  <a:cubicBezTo>
                    <a:pt x="1270" y="52070"/>
                    <a:pt x="13970" y="24130"/>
                    <a:pt x="24130" y="13970"/>
                  </a:cubicBezTo>
                  <a:cubicBezTo>
                    <a:pt x="31750" y="6350"/>
                    <a:pt x="40640" y="1270"/>
                    <a:pt x="52070" y="1270"/>
                  </a:cubicBezTo>
                  <a:cubicBezTo>
                    <a:pt x="67310" y="0"/>
                    <a:pt x="107950" y="19050"/>
                    <a:pt x="107950" y="19050"/>
                  </a:cubicBezTo>
                </a:path>
              </a:pathLst>
            </a:custGeom>
            <a:solidFill>
              <a:srgbClr val="D1E6A2"/>
            </a:solidFill>
            <a:ln cap="sq">
              <a:noFill/>
              <a:prstDash val="solid"/>
              <a:miter/>
            </a:ln>
          </p:spPr>
        </p:sp>
      </p:grpSp>
      <p:grpSp>
        <p:nvGrpSpPr>
          <p:cNvPr name="Group 23" id="23"/>
          <p:cNvGrpSpPr/>
          <p:nvPr/>
        </p:nvGrpSpPr>
        <p:grpSpPr>
          <a:xfrm rot="0">
            <a:off x="17387294" y="109397"/>
            <a:ext cx="547688" cy="1037273"/>
            <a:chOff x="0" y="0"/>
            <a:chExt cx="730250" cy="1383030"/>
          </a:xfrm>
        </p:grpSpPr>
        <p:sp>
          <p:nvSpPr>
            <p:cNvPr name="Freeform 24" id="24"/>
            <p:cNvSpPr/>
            <p:nvPr/>
          </p:nvSpPr>
          <p:spPr>
            <a:xfrm flipH="false" flipV="false" rot="0">
              <a:off x="44450" y="50800"/>
              <a:ext cx="635000" cy="1281430"/>
            </a:xfrm>
            <a:custGeom>
              <a:avLst/>
              <a:gdLst/>
              <a:ahLst/>
              <a:cxnLst/>
              <a:rect r="r" b="b" t="t" l="l"/>
              <a:pathLst>
                <a:path h="1281430" w="635000">
                  <a:moveTo>
                    <a:pt x="615950" y="111760"/>
                  </a:moveTo>
                  <a:cubicBezTo>
                    <a:pt x="462280" y="252730"/>
                    <a:pt x="426720" y="292100"/>
                    <a:pt x="388620" y="341630"/>
                  </a:cubicBezTo>
                  <a:cubicBezTo>
                    <a:pt x="339090" y="405130"/>
                    <a:pt x="267970" y="487680"/>
                    <a:pt x="234950" y="563880"/>
                  </a:cubicBezTo>
                  <a:cubicBezTo>
                    <a:pt x="204470" y="629920"/>
                    <a:pt x="199390" y="697230"/>
                    <a:pt x="186690" y="767080"/>
                  </a:cubicBezTo>
                  <a:cubicBezTo>
                    <a:pt x="171450" y="840740"/>
                    <a:pt x="157480" y="929640"/>
                    <a:pt x="153670" y="994410"/>
                  </a:cubicBezTo>
                  <a:cubicBezTo>
                    <a:pt x="149860" y="1043940"/>
                    <a:pt x="158750" y="1097280"/>
                    <a:pt x="152400" y="1123950"/>
                  </a:cubicBezTo>
                  <a:cubicBezTo>
                    <a:pt x="149860" y="1136650"/>
                    <a:pt x="139700" y="1139190"/>
                    <a:pt x="139700" y="1150620"/>
                  </a:cubicBezTo>
                  <a:cubicBezTo>
                    <a:pt x="139700" y="1165860"/>
                    <a:pt x="168910" y="1193800"/>
                    <a:pt x="168910" y="1211580"/>
                  </a:cubicBezTo>
                  <a:cubicBezTo>
                    <a:pt x="170180" y="1228090"/>
                    <a:pt x="162560" y="1244600"/>
                    <a:pt x="152400" y="1256030"/>
                  </a:cubicBezTo>
                  <a:cubicBezTo>
                    <a:pt x="138430" y="1268730"/>
                    <a:pt x="107950" y="1281430"/>
                    <a:pt x="88900" y="1281430"/>
                  </a:cubicBezTo>
                  <a:cubicBezTo>
                    <a:pt x="72390" y="1281430"/>
                    <a:pt x="55880" y="1273810"/>
                    <a:pt x="45720" y="1262380"/>
                  </a:cubicBezTo>
                  <a:cubicBezTo>
                    <a:pt x="33020" y="1247140"/>
                    <a:pt x="22860" y="1215390"/>
                    <a:pt x="24130" y="1196340"/>
                  </a:cubicBezTo>
                  <a:cubicBezTo>
                    <a:pt x="25400" y="1181100"/>
                    <a:pt x="33020" y="1165860"/>
                    <a:pt x="45720" y="1155700"/>
                  </a:cubicBezTo>
                  <a:cubicBezTo>
                    <a:pt x="59690" y="1143000"/>
                    <a:pt x="91440" y="1132840"/>
                    <a:pt x="111760" y="1136650"/>
                  </a:cubicBezTo>
                  <a:cubicBezTo>
                    <a:pt x="130810" y="1141730"/>
                    <a:pt x="154940" y="1164590"/>
                    <a:pt x="163830" y="1181100"/>
                  </a:cubicBezTo>
                  <a:cubicBezTo>
                    <a:pt x="171450" y="1195070"/>
                    <a:pt x="170180" y="1214120"/>
                    <a:pt x="166370" y="1228090"/>
                  </a:cubicBezTo>
                  <a:cubicBezTo>
                    <a:pt x="162560" y="1242060"/>
                    <a:pt x="153670" y="1258570"/>
                    <a:pt x="140970" y="1266190"/>
                  </a:cubicBezTo>
                  <a:cubicBezTo>
                    <a:pt x="124460" y="1276350"/>
                    <a:pt x="88900" y="1280160"/>
                    <a:pt x="72390" y="1277620"/>
                  </a:cubicBezTo>
                  <a:cubicBezTo>
                    <a:pt x="63500" y="1276350"/>
                    <a:pt x="58420" y="1275080"/>
                    <a:pt x="52070" y="1267460"/>
                  </a:cubicBezTo>
                  <a:cubicBezTo>
                    <a:pt x="35560" y="1247140"/>
                    <a:pt x="13970" y="1172210"/>
                    <a:pt x="6350" y="1123950"/>
                  </a:cubicBezTo>
                  <a:cubicBezTo>
                    <a:pt x="0" y="1076960"/>
                    <a:pt x="6350" y="1033780"/>
                    <a:pt x="10160" y="981710"/>
                  </a:cubicBezTo>
                  <a:cubicBezTo>
                    <a:pt x="16510" y="916940"/>
                    <a:pt x="27940" y="834390"/>
                    <a:pt x="41910" y="763270"/>
                  </a:cubicBezTo>
                  <a:cubicBezTo>
                    <a:pt x="55880" y="692150"/>
                    <a:pt x="68580" y="623570"/>
                    <a:pt x="96520" y="554990"/>
                  </a:cubicBezTo>
                  <a:cubicBezTo>
                    <a:pt x="128270" y="480060"/>
                    <a:pt x="172720" y="403860"/>
                    <a:pt x="223520" y="332740"/>
                  </a:cubicBezTo>
                  <a:cubicBezTo>
                    <a:pt x="276860" y="256540"/>
                    <a:pt x="359410" y="170180"/>
                    <a:pt x="415290" y="114300"/>
                  </a:cubicBezTo>
                  <a:cubicBezTo>
                    <a:pt x="454660" y="74930"/>
                    <a:pt x="494030" y="38100"/>
                    <a:pt x="523240" y="19050"/>
                  </a:cubicBezTo>
                  <a:cubicBezTo>
                    <a:pt x="539750" y="8890"/>
                    <a:pt x="551180" y="1270"/>
                    <a:pt x="565150" y="0"/>
                  </a:cubicBezTo>
                  <a:cubicBezTo>
                    <a:pt x="580390" y="0"/>
                    <a:pt x="598170" y="3810"/>
                    <a:pt x="609600" y="13970"/>
                  </a:cubicBezTo>
                  <a:cubicBezTo>
                    <a:pt x="622300" y="25400"/>
                    <a:pt x="635000" y="52070"/>
                    <a:pt x="635000" y="69850"/>
                  </a:cubicBezTo>
                  <a:cubicBezTo>
                    <a:pt x="635000" y="85090"/>
                    <a:pt x="615950" y="111760"/>
                    <a:pt x="615950" y="111760"/>
                  </a:cubicBezTo>
                </a:path>
              </a:pathLst>
            </a:custGeom>
            <a:solidFill>
              <a:srgbClr val="D1E6A2"/>
            </a:solidFill>
            <a:ln cap="sq">
              <a:noFill/>
              <a:prstDash val="solid"/>
              <a:miter/>
            </a:ln>
          </p:spPr>
        </p:sp>
      </p:grpSp>
      <p:grpSp>
        <p:nvGrpSpPr>
          <p:cNvPr name="Group 25" id="25"/>
          <p:cNvGrpSpPr/>
          <p:nvPr/>
        </p:nvGrpSpPr>
        <p:grpSpPr>
          <a:xfrm rot="0">
            <a:off x="17581604" y="1146670"/>
            <a:ext cx="185738" cy="174308"/>
            <a:chOff x="0" y="0"/>
            <a:chExt cx="247650" cy="232410"/>
          </a:xfrm>
        </p:grpSpPr>
        <p:sp>
          <p:nvSpPr>
            <p:cNvPr name="Freeform 26" id="26"/>
            <p:cNvSpPr/>
            <p:nvPr/>
          </p:nvSpPr>
          <p:spPr>
            <a:xfrm flipH="false" flipV="false" rot="0">
              <a:off x="48260" y="49530"/>
              <a:ext cx="149860" cy="133350"/>
            </a:xfrm>
            <a:custGeom>
              <a:avLst/>
              <a:gdLst/>
              <a:ahLst/>
              <a:cxnLst/>
              <a:rect r="r" b="b" t="t" l="l"/>
              <a:pathLst>
                <a:path h="133350" w="149860">
                  <a:moveTo>
                    <a:pt x="83820" y="1270"/>
                  </a:moveTo>
                  <a:cubicBezTo>
                    <a:pt x="134620" y="25400"/>
                    <a:pt x="148590" y="52070"/>
                    <a:pt x="147320" y="69850"/>
                  </a:cubicBezTo>
                  <a:cubicBezTo>
                    <a:pt x="147320" y="87630"/>
                    <a:pt x="132080" y="111760"/>
                    <a:pt x="116840" y="120650"/>
                  </a:cubicBezTo>
                  <a:cubicBezTo>
                    <a:pt x="101600" y="129540"/>
                    <a:pt x="73660" y="132080"/>
                    <a:pt x="57150" y="124460"/>
                  </a:cubicBezTo>
                  <a:cubicBezTo>
                    <a:pt x="40640" y="116840"/>
                    <a:pt x="22860" y="93980"/>
                    <a:pt x="20320" y="76200"/>
                  </a:cubicBezTo>
                  <a:cubicBezTo>
                    <a:pt x="17780" y="58420"/>
                    <a:pt x="26670" y="31750"/>
                    <a:pt x="39370" y="19050"/>
                  </a:cubicBezTo>
                  <a:cubicBezTo>
                    <a:pt x="52070" y="7620"/>
                    <a:pt x="80010" y="0"/>
                    <a:pt x="97790" y="3810"/>
                  </a:cubicBezTo>
                  <a:cubicBezTo>
                    <a:pt x="115570" y="7620"/>
                    <a:pt x="137160" y="25400"/>
                    <a:pt x="143510" y="41910"/>
                  </a:cubicBezTo>
                  <a:cubicBezTo>
                    <a:pt x="149860" y="58420"/>
                    <a:pt x="144780" y="87630"/>
                    <a:pt x="137160" y="101600"/>
                  </a:cubicBezTo>
                  <a:cubicBezTo>
                    <a:pt x="130810" y="114300"/>
                    <a:pt x="115570" y="121920"/>
                    <a:pt x="104140" y="127000"/>
                  </a:cubicBezTo>
                  <a:cubicBezTo>
                    <a:pt x="92710" y="130810"/>
                    <a:pt x="80010" y="133350"/>
                    <a:pt x="68580" y="132080"/>
                  </a:cubicBezTo>
                  <a:cubicBezTo>
                    <a:pt x="53340" y="130810"/>
                    <a:pt x="35560" y="125730"/>
                    <a:pt x="24130" y="115570"/>
                  </a:cubicBezTo>
                  <a:cubicBezTo>
                    <a:pt x="12700" y="106680"/>
                    <a:pt x="3810" y="88900"/>
                    <a:pt x="2540" y="74930"/>
                  </a:cubicBezTo>
                  <a:cubicBezTo>
                    <a:pt x="0" y="59690"/>
                    <a:pt x="5080" y="40640"/>
                    <a:pt x="12700" y="29210"/>
                  </a:cubicBezTo>
                  <a:cubicBezTo>
                    <a:pt x="21590" y="16510"/>
                    <a:pt x="50800" y="1270"/>
                    <a:pt x="50800" y="1270"/>
                  </a:cubicBezTo>
                </a:path>
              </a:pathLst>
            </a:custGeom>
            <a:solidFill>
              <a:srgbClr val="D1E6A2"/>
            </a:solidFill>
            <a:ln cap="sq">
              <a:noFill/>
              <a:prstDash val="solid"/>
              <a:miter/>
            </a:ln>
          </p:spPr>
        </p:sp>
      </p:grpSp>
      <p:grpSp>
        <p:nvGrpSpPr>
          <p:cNvPr name="Group 27" id="27"/>
          <p:cNvGrpSpPr/>
          <p:nvPr/>
        </p:nvGrpSpPr>
        <p:grpSpPr>
          <a:xfrm rot="0">
            <a:off x="14555512" y="5510776"/>
            <a:ext cx="1522095" cy="179070"/>
            <a:chOff x="0" y="0"/>
            <a:chExt cx="2029460" cy="238760"/>
          </a:xfrm>
        </p:grpSpPr>
        <p:sp>
          <p:nvSpPr>
            <p:cNvPr name="Freeform 28" id="28"/>
            <p:cNvSpPr/>
            <p:nvPr/>
          </p:nvSpPr>
          <p:spPr>
            <a:xfrm flipH="false" flipV="false" rot="0">
              <a:off x="49530" y="49530"/>
              <a:ext cx="1930400" cy="181610"/>
            </a:xfrm>
            <a:custGeom>
              <a:avLst/>
              <a:gdLst/>
              <a:ahLst/>
              <a:cxnLst/>
              <a:rect r="r" b="b" t="t" l="l"/>
              <a:pathLst>
                <a:path h="181610" w="1930400">
                  <a:moveTo>
                    <a:pt x="64770" y="6350"/>
                  </a:moveTo>
                  <a:cubicBezTo>
                    <a:pt x="1894840" y="8890"/>
                    <a:pt x="1906270" y="15240"/>
                    <a:pt x="1916430" y="30480"/>
                  </a:cubicBezTo>
                  <a:cubicBezTo>
                    <a:pt x="1927860" y="46990"/>
                    <a:pt x="1930400" y="77470"/>
                    <a:pt x="1924050" y="93980"/>
                  </a:cubicBezTo>
                  <a:cubicBezTo>
                    <a:pt x="1916430" y="111760"/>
                    <a:pt x="1893570" y="132080"/>
                    <a:pt x="1875790" y="135890"/>
                  </a:cubicBezTo>
                  <a:cubicBezTo>
                    <a:pt x="1856740" y="139700"/>
                    <a:pt x="1827530" y="132080"/>
                    <a:pt x="1813560" y="119380"/>
                  </a:cubicBezTo>
                  <a:cubicBezTo>
                    <a:pt x="1799590" y="105410"/>
                    <a:pt x="1790700" y="76200"/>
                    <a:pt x="1793240" y="58420"/>
                  </a:cubicBezTo>
                  <a:cubicBezTo>
                    <a:pt x="1795780" y="39370"/>
                    <a:pt x="1814830" y="15240"/>
                    <a:pt x="1831340" y="7620"/>
                  </a:cubicBezTo>
                  <a:cubicBezTo>
                    <a:pt x="1849120" y="0"/>
                    <a:pt x="1879600" y="1270"/>
                    <a:pt x="1896110" y="11430"/>
                  </a:cubicBezTo>
                  <a:cubicBezTo>
                    <a:pt x="1911350" y="20320"/>
                    <a:pt x="1926590" y="48260"/>
                    <a:pt x="1929130" y="66040"/>
                  </a:cubicBezTo>
                  <a:cubicBezTo>
                    <a:pt x="1930400" y="80010"/>
                    <a:pt x="1926590" y="96520"/>
                    <a:pt x="1916430" y="107950"/>
                  </a:cubicBezTo>
                  <a:cubicBezTo>
                    <a:pt x="1906270" y="121920"/>
                    <a:pt x="1894840" y="129540"/>
                    <a:pt x="1860550" y="137160"/>
                  </a:cubicBezTo>
                  <a:cubicBezTo>
                    <a:pt x="1681480" y="181610"/>
                    <a:pt x="223520" y="162560"/>
                    <a:pt x="64770" y="133350"/>
                  </a:cubicBezTo>
                  <a:cubicBezTo>
                    <a:pt x="39370" y="128270"/>
                    <a:pt x="33020" y="125730"/>
                    <a:pt x="22860" y="116840"/>
                  </a:cubicBezTo>
                  <a:cubicBezTo>
                    <a:pt x="11430" y="107950"/>
                    <a:pt x="2540" y="91440"/>
                    <a:pt x="1270" y="77470"/>
                  </a:cubicBezTo>
                  <a:cubicBezTo>
                    <a:pt x="0" y="59690"/>
                    <a:pt x="10160" y="33020"/>
                    <a:pt x="22860" y="21590"/>
                  </a:cubicBezTo>
                  <a:cubicBezTo>
                    <a:pt x="33020" y="11430"/>
                    <a:pt x="64770" y="6350"/>
                    <a:pt x="64770" y="6350"/>
                  </a:cubicBezTo>
                </a:path>
              </a:pathLst>
            </a:custGeom>
            <a:solidFill>
              <a:srgbClr val="D1E6A2"/>
            </a:solidFill>
            <a:ln cap="sq">
              <a:noFill/>
              <a:prstDash val="solid"/>
              <a:miter/>
            </a:ln>
          </p:spPr>
        </p:sp>
      </p:grpSp>
      <p:grpSp>
        <p:nvGrpSpPr>
          <p:cNvPr name="Group 29" id="29"/>
          <p:cNvGrpSpPr/>
          <p:nvPr/>
        </p:nvGrpSpPr>
        <p:grpSpPr>
          <a:xfrm rot="0">
            <a:off x="16053794" y="5502203"/>
            <a:ext cx="165735" cy="166688"/>
            <a:chOff x="0" y="0"/>
            <a:chExt cx="220980" cy="222250"/>
          </a:xfrm>
        </p:grpSpPr>
        <p:sp>
          <p:nvSpPr>
            <p:cNvPr name="Freeform 30" id="30"/>
            <p:cNvSpPr/>
            <p:nvPr/>
          </p:nvSpPr>
          <p:spPr>
            <a:xfrm flipH="false" flipV="false" rot="0">
              <a:off x="45720" y="50800"/>
              <a:ext cx="123190" cy="125730"/>
            </a:xfrm>
            <a:custGeom>
              <a:avLst/>
              <a:gdLst/>
              <a:ahLst/>
              <a:cxnLst/>
              <a:rect r="r" b="b" t="t" l="l"/>
              <a:pathLst>
                <a:path h="125730" w="123190">
                  <a:moveTo>
                    <a:pt x="123190" y="44450"/>
                  </a:moveTo>
                  <a:cubicBezTo>
                    <a:pt x="106680" y="111760"/>
                    <a:pt x="99060" y="118110"/>
                    <a:pt x="88900" y="120650"/>
                  </a:cubicBezTo>
                  <a:cubicBezTo>
                    <a:pt x="73660" y="125730"/>
                    <a:pt x="43180" y="123190"/>
                    <a:pt x="29210" y="116840"/>
                  </a:cubicBezTo>
                  <a:cubicBezTo>
                    <a:pt x="19050" y="113030"/>
                    <a:pt x="12700" y="105410"/>
                    <a:pt x="7620" y="96520"/>
                  </a:cubicBezTo>
                  <a:cubicBezTo>
                    <a:pt x="2540" y="81280"/>
                    <a:pt x="0" y="52070"/>
                    <a:pt x="5080" y="36830"/>
                  </a:cubicBezTo>
                  <a:cubicBezTo>
                    <a:pt x="7620" y="26670"/>
                    <a:pt x="15240" y="19050"/>
                    <a:pt x="22860" y="12700"/>
                  </a:cubicBezTo>
                  <a:cubicBezTo>
                    <a:pt x="31750" y="7620"/>
                    <a:pt x="40640" y="1270"/>
                    <a:pt x="50800" y="0"/>
                  </a:cubicBezTo>
                  <a:cubicBezTo>
                    <a:pt x="66040" y="0"/>
                    <a:pt x="107950" y="17780"/>
                    <a:pt x="107950" y="17780"/>
                  </a:cubicBezTo>
                </a:path>
              </a:pathLst>
            </a:custGeom>
            <a:solidFill>
              <a:srgbClr val="D1E6A2"/>
            </a:solidFill>
            <a:ln cap="sq">
              <a:noFill/>
              <a:prstDash val="solid"/>
              <a:miter/>
            </a:ln>
          </p:spPr>
        </p:sp>
      </p:grpSp>
      <p:grpSp>
        <p:nvGrpSpPr>
          <p:cNvPr name="Group 31" id="31"/>
          <p:cNvGrpSpPr/>
          <p:nvPr/>
        </p:nvGrpSpPr>
        <p:grpSpPr>
          <a:xfrm rot="0">
            <a:off x="17242514" y="4174418"/>
            <a:ext cx="678180" cy="727710"/>
            <a:chOff x="0" y="0"/>
            <a:chExt cx="904240" cy="970280"/>
          </a:xfrm>
        </p:grpSpPr>
        <p:sp>
          <p:nvSpPr>
            <p:cNvPr name="Freeform 32" id="32"/>
            <p:cNvSpPr/>
            <p:nvPr/>
          </p:nvSpPr>
          <p:spPr>
            <a:xfrm flipH="false" flipV="false" rot="0">
              <a:off x="49530" y="46990"/>
              <a:ext cx="808990" cy="875030"/>
            </a:xfrm>
            <a:custGeom>
              <a:avLst/>
              <a:gdLst/>
              <a:ahLst/>
              <a:cxnLst/>
              <a:rect r="r" b="b" t="t" l="l"/>
              <a:pathLst>
                <a:path h="875030" w="808990">
                  <a:moveTo>
                    <a:pt x="683260" y="834390"/>
                  </a:moveTo>
                  <a:cubicBezTo>
                    <a:pt x="422910" y="349250"/>
                    <a:pt x="379730" y="288290"/>
                    <a:pt x="323850" y="245110"/>
                  </a:cubicBezTo>
                  <a:cubicBezTo>
                    <a:pt x="274320" y="207010"/>
                    <a:pt x="213360" y="184150"/>
                    <a:pt x="162560" y="166370"/>
                  </a:cubicBezTo>
                  <a:cubicBezTo>
                    <a:pt x="120650" y="151130"/>
                    <a:pt x="71120" y="153670"/>
                    <a:pt x="44450" y="139700"/>
                  </a:cubicBezTo>
                  <a:cubicBezTo>
                    <a:pt x="27940" y="130810"/>
                    <a:pt x="17780" y="120650"/>
                    <a:pt x="10160" y="107950"/>
                  </a:cubicBezTo>
                  <a:cubicBezTo>
                    <a:pt x="3810" y="95250"/>
                    <a:pt x="0" y="77470"/>
                    <a:pt x="2540" y="63500"/>
                  </a:cubicBezTo>
                  <a:cubicBezTo>
                    <a:pt x="5080" y="48260"/>
                    <a:pt x="11430" y="31750"/>
                    <a:pt x="24130" y="21590"/>
                  </a:cubicBezTo>
                  <a:cubicBezTo>
                    <a:pt x="38100" y="10160"/>
                    <a:pt x="69850" y="1270"/>
                    <a:pt x="88900" y="3810"/>
                  </a:cubicBezTo>
                  <a:cubicBezTo>
                    <a:pt x="104140" y="5080"/>
                    <a:pt x="119380" y="15240"/>
                    <a:pt x="128270" y="26670"/>
                  </a:cubicBezTo>
                  <a:cubicBezTo>
                    <a:pt x="138430" y="38100"/>
                    <a:pt x="146050" y="53340"/>
                    <a:pt x="146050" y="69850"/>
                  </a:cubicBezTo>
                  <a:cubicBezTo>
                    <a:pt x="146050" y="87630"/>
                    <a:pt x="133350" y="118110"/>
                    <a:pt x="118110" y="130810"/>
                  </a:cubicBezTo>
                  <a:cubicBezTo>
                    <a:pt x="102870" y="143510"/>
                    <a:pt x="69850" y="147320"/>
                    <a:pt x="52070" y="142240"/>
                  </a:cubicBezTo>
                  <a:cubicBezTo>
                    <a:pt x="36830" y="138430"/>
                    <a:pt x="22860" y="127000"/>
                    <a:pt x="15240" y="115570"/>
                  </a:cubicBezTo>
                  <a:cubicBezTo>
                    <a:pt x="6350" y="102870"/>
                    <a:pt x="0" y="86360"/>
                    <a:pt x="1270" y="71120"/>
                  </a:cubicBezTo>
                  <a:cubicBezTo>
                    <a:pt x="3810" y="52070"/>
                    <a:pt x="17780" y="24130"/>
                    <a:pt x="35560" y="12700"/>
                  </a:cubicBezTo>
                  <a:cubicBezTo>
                    <a:pt x="57150" y="0"/>
                    <a:pt x="95250" y="3810"/>
                    <a:pt x="124460" y="6350"/>
                  </a:cubicBezTo>
                  <a:cubicBezTo>
                    <a:pt x="158750" y="10160"/>
                    <a:pt x="189230" y="20320"/>
                    <a:pt x="227330" y="38100"/>
                  </a:cubicBezTo>
                  <a:cubicBezTo>
                    <a:pt x="284480" y="62230"/>
                    <a:pt x="368300" y="100330"/>
                    <a:pt x="430530" y="154940"/>
                  </a:cubicBezTo>
                  <a:cubicBezTo>
                    <a:pt x="505460" y="218440"/>
                    <a:pt x="598170" y="346710"/>
                    <a:pt x="631190" y="411480"/>
                  </a:cubicBezTo>
                  <a:cubicBezTo>
                    <a:pt x="647700" y="444500"/>
                    <a:pt x="640080" y="458470"/>
                    <a:pt x="654050" y="492760"/>
                  </a:cubicBezTo>
                  <a:cubicBezTo>
                    <a:pt x="680720" y="561340"/>
                    <a:pt x="791210" y="721360"/>
                    <a:pt x="803910" y="782320"/>
                  </a:cubicBezTo>
                  <a:cubicBezTo>
                    <a:pt x="808990" y="808990"/>
                    <a:pt x="806450" y="828040"/>
                    <a:pt x="798830" y="843280"/>
                  </a:cubicBezTo>
                  <a:cubicBezTo>
                    <a:pt x="791210" y="855980"/>
                    <a:pt x="775970" y="867410"/>
                    <a:pt x="762000" y="871220"/>
                  </a:cubicBezTo>
                  <a:cubicBezTo>
                    <a:pt x="748030" y="875030"/>
                    <a:pt x="728980" y="873760"/>
                    <a:pt x="715010" y="867410"/>
                  </a:cubicBezTo>
                  <a:cubicBezTo>
                    <a:pt x="702310" y="861060"/>
                    <a:pt x="683260" y="834390"/>
                    <a:pt x="683260" y="834390"/>
                  </a:cubicBezTo>
                </a:path>
              </a:pathLst>
            </a:custGeom>
            <a:solidFill>
              <a:srgbClr val="D1E6A2"/>
            </a:solidFill>
            <a:ln cap="sq">
              <a:noFill/>
              <a:prstDash val="solid"/>
              <a:miter/>
            </a:ln>
          </p:spPr>
        </p:sp>
      </p:grpSp>
      <p:grpSp>
        <p:nvGrpSpPr>
          <p:cNvPr name="Group 33" id="33"/>
          <p:cNvGrpSpPr/>
          <p:nvPr/>
        </p:nvGrpSpPr>
        <p:grpSpPr>
          <a:xfrm rot="0">
            <a:off x="17763532" y="4890698"/>
            <a:ext cx="171450" cy="166688"/>
            <a:chOff x="0" y="0"/>
            <a:chExt cx="228600" cy="222250"/>
          </a:xfrm>
        </p:grpSpPr>
        <p:sp>
          <p:nvSpPr>
            <p:cNvPr name="Freeform 34" id="34"/>
            <p:cNvSpPr/>
            <p:nvPr/>
          </p:nvSpPr>
          <p:spPr>
            <a:xfrm flipH="false" flipV="false" rot="0">
              <a:off x="50800" y="49530"/>
              <a:ext cx="124460" cy="128270"/>
            </a:xfrm>
            <a:custGeom>
              <a:avLst/>
              <a:gdLst/>
              <a:ahLst/>
              <a:cxnLst/>
              <a:rect r="r" b="b" t="t" l="l"/>
              <a:pathLst>
                <a:path h="128270" w="124460">
                  <a:moveTo>
                    <a:pt x="124460" y="44450"/>
                  </a:moveTo>
                  <a:cubicBezTo>
                    <a:pt x="121920" y="88900"/>
                    <a:pt x="105410" y="114300"/>
                    <a:pt x="90170" y="120650"/>
                  </a:cubicBezTo>
                  <a:cubicBezTo>
                    <a:pt x="73660" y="128270"/>
                    <a:pt x="44450" y="124460"/>
                    <a:pt x="30480" y="118110"/>
                  </a:cubicBezTo>
                  <a:cubicBezTo>
                    <a:pt x="20320" y="113030"/>
                    <a:pt x="13970" y="104140"/>
                    <a:pt x="8890" y="96520"/>
                  </a:cubicBezTo>
                  <a:cubicBezTo>
                    <a:pt x="3810" y="87630"/>
                    <a:pt x="0" y="78740"/>
                    <a:pt x="0" y="67310"/>
                  </a:cubicBezTo>
                  <a:cubicBezTo>
                    <a:pt x="1270" y="52070"/>
                    <a:pt x="13970" y="24130"/>
                    <a:pt x="24130" y="12700"/>
                  </a:cubicBezTo>
                  <a:cubicBezTo>
                    <a:pt x="31750" y="5080"/>
                    <a:pt x="41910" y="1270"/>
                    <a:pt x="52070" y="1270"/>
                  </a:cubicBezTo>
                  <a:cubicBezTo>
                    <a:pt x="67310" y="0"/>
                    <a:pt x="109220" y="19050"/>
                    <a:pt x="109220" y="19050"/>
                  </a:cubicBezTo>
                </a:path>
              </a:pathLst>
            </a:custGeom>
            <a:solidFill>
              <a:srgbClr val="D1E6A2"/>
            </a:solidFill>
            <a:ln cap="sq">
              <a:noFill/>
              <a:prstDash val="solid"/>
              <a:miter/>
            </a:ln>
          </p:spPr>
        </p:sp>
      </p:grpSp>
      <p:grpSp>
        <p:nvGrpSpPr>
          <p:cNvPr name="Group 35" id="35"/>
          <p:cNvGrpSpPr/>
          <p:nvPr/>
        </p:nvGrpSpPr>
        <p:grpSpPr>
          <a:xfrm rot="0">
            <a:off x="5899785" y="2798445"/>
            <a:ext cx="169545" cy="171450"/>
            <a:chOff x="0" y="0"/>
            <a:chExt cx="226060" cy="228600"/>
          </a:xfrm>
        </p:grpSpPr>
        <p:sp>
          <p:nvSpPr>
            <p:cNvPr name="Freeform 36" id="36"/>
            <p:cNvSpPr/>
            <p:nvPr/>
          </p:nvSpPr>
          <p:spPr>
            <a:xfrm flipH="false" flipV="false" rot="0">
              <a:off x="49530" y="49530"/>
              <a:ext cx="124460" cy="129540"/>
            </a:xfrm>
            <a:custGeom>
              <a:avLst/>
              <a:gdLst/>
              <a:ahLst/>
              <a:cxnLst/>
              <a:rect r="r" b="b" t="t" l="l"/>
              <a:pathLst>
                <a:path h="129540" w="124460">
                  <a:moveTo>
                    <a:pt x="124460" y="44450"/>
                  </a:moveTo>
                  <a:cubicBezTo>
                    <a:pt x="109220" y="111760"/>
                    <a:pt x="99060" y="118110"/>
                    <a:pt x="90170" y="121920"/>
                  </a:cubicBezTo>
                  <a:cubicBezTo>
                    <a:pt x="81280" y="125730"/>
                    <a:pt x="71120" y="129540"/>
                    <a:pt x="60960" y="127000"/>
                  </a:cubicBezTo>
                  <a:cubicBezTo>
                    <a:pt x="45720" y="124460"/>
                    <a:pt x="19050" y="109220"/>
                    <a:pt x="10160" y="96520"/>
                  </a:cubicBezTo>
                  <a:cubicBezTo>
                    <a:pt x="3810" y="87630"/>
                    <a:pt x="0" y="78740"/>
                    <a:pt x="1270" y="67310"/>
                  </a:cubicBezTo>
                  <a:cubicBezTo>
                    <a:pt x="2540" y="52070"/>
                    <a:pt x="13970" y="24130"/>
                    <a:pt x="25400" y="13970"/>
                  </a:cubicBezTo>
                  <a:cubicBezTo>
                    <a:pt x="33020" y="6350"/>
                    <a:pt x="41910" y="2540"/>
                    <a:pt x="53340" y="1270"/>
                  </a:cubicBezTo>
                  <a:cubicBezTo>
                    <a:pt x="68580" y="0"/>
                    <a:pt x="109220" y="19050"/>
                    <a:pt x="109220" y="19050"/>
                  </a:cubicBezTo>
                </a:path>
              </a:pathLst>
            </a:custGeom>
            <a:solidFill>
              <a:srgbClr val="EAF8CA"/>
            </a:solidFill>
            <a:ln cap="sq">
              <a:noFill/>
              <a:prstDash val="solid"/>
              <a:miter/>
            </a:ln>
          </p:spPr>
        </p:sp>
      </p:grpSp>
      <p:grpSp>
        <p:nvGrpSpPr>
          <p:cNvPr name="Group 37" id="37"/>
          <p:cNvGrpSpPr/>
          <p:nvPr/>
        </p:nvGrpSpPr>
        <p:grpSpPr>
          <a:xfrm rot="0">
            <a:off x="8545830" y="3074670"/>
            <a:ext cx="178117" cy="743902"/>
            <a:chOff x="0" y="0"/>
            <a:chExt cx="237490" cy="991870"/>
          </a:xfrm>
        </p:grpSpPr>
        <p:sp>
          <p:nvSpPr>
            <p:cNvPr name="Freeform 38" id="38"/>
            <p:cNvSpPr/>
            <p:nvPr/>
          </p:nvSpPr>
          <p:spPr>
            <a:xfrm flipH="false" flipV="false" rot="0">
              <a:off x="24130" y="48260"/>
              <a:ext cx="165100" cy="892810"/>
            </a:xfrm>
            <a:custGeom>
              <a:avLst/>
              <a:gdLst/>
              <a:ahLst/>
              <a:cxnLst/>
              <a:rect r="r" b="b" t="t" l="l"/>
              <a:pathLst>
                <a:path h="892810" w="165100">
                  <a:moveTo>
                    <a:pt x="160020" y="66040"/>
                  </a:moveTo>
                  <a:cubicBezTo>
                    <a:pt x="153670" y="866140"/>
                    <a:pt x="146050" y="872490"/>
                    <a:pt x="134620" y="880110"/>
                  </a:cubicBezTo>
                  <a:cubicBezTo>
                    <a:pt x="123190" y="887730"/>
                    <a:pt x="106680" y="892810"/>
                    <a:pt x="91440" y="891540"/>
                  </a:cubicBezTo>
                  <a:cubicBezTo>
                    <a:pt x="73660" y="889000"/>
                    <a:pt x="46990" y="872490"/>
                    <a:pt x="36830" y="858520"/>
                  </a:cubicBezTo>
                  <a:cubicBezTo>
                    <a:pt x="27940" y="845820"/>
                    <a:pt x="24130" y="829310"/>
                    <a:pt x="27940" y="815340"/>
                  </a:cubicBezTo>
                  <a:cubicBezTo>
                    <a:pt x="30480" y="797560"/>
                    <a:pt x="48260" y="772160"/>
                    <a:pt x="63500" y="762000"/>
                  </a:cubicBezTo>
                  <a:cubicBezTo>
                    <a:pt x="76200" y="754380"/>
                    <a:pt x="92710" y="753110"/>
                    <a:pt x="106680" y="755650"/>
                  </a:cubicBezTo>
                  <a:cubicBezTo>
                    <a:pt x="120650" y="756920"/>
                    <a:pt x="135890" y="764540"/>
                    <a:pt x="146050" y="775970"/>
                  </a:cubicBezTo>
                  <a:cubicBezTo>
                    <a:pt x="156210" y="789940"/>
                    <a:pt x="165100" y="820420"/>
                    <a:pt x="162560" y="838200"/>
                  </a:cubicBezTo>
                  <a:cubicBezTo>
                    <a:pt x="161290" y="852170"/>
                    <a:pt x="151130" y="866140"/>
                    <a:pt x="139700" y="875030"/>
                  </a:cubicBezTo>
                  <a:cubicBezTo>
                    <a:pt x="129540" y="883920"/>
                    <a:pt x="113030" y="890270"/>
                    <a:pt x="99060" y="891540"/>
                  </a:cubicBezTo>
                  <a:cubicBezTo>
                    <a:pt x="85090" y="892810"/>
                    <a:pt x="68580" y="889000"/>
                    <a:pt x="57150" y="880110"/>
                  </a:cubicBezTo>
                  <a:cubicBezTo>
                    <a:pt x="43180" y="868680"/>
                    <a:pt x="34290" y="854710"/>
                    <a:pt x="26670" y="822960"/>
                  </a:cubicBezTo>
                  <a:cubicBezTo>
                    <a:pt x="0" y="713740"/>
                    <a:pt x="5080" y="142240"/>
                    <a:pt x="33020" y="50800"/>
                  </a:cubicBezTo>
                  <a:cubicBezTo>
                    <a:pt x="40640" y="27940"/>
                    <a:pt x="46990" y="20320"/>
                    <a:pt x="59690" y="12700"/>
                  </a:cubicBezTo>
                  <a:cubicBezTo>
                    <a:pt x="71120" y="5080"/>
                    <a:pt x="88900" y="0"/>
                    <a:pt x="102870" y="2540"/>
                  </a:cubicBezTo>
                  <a:cubicBezTo>
                    <a:pt x="116840" y="3810"/>
                    <a:pt x="134620" y="12700"/>
                    <a:pt x="143510" y="22860"/>
                  </a:cubicBezTo>
                  <a:cubicBezTo>
                    <a:pt x="152400" y="34290"/>
                    <a:pt x="160020" y="66040"/>
                    <a:pt x="160020" y="66040"/>
                  </a:cubicBezTo>
                </a:path>
              </a:pathLst>
            </a:custGeom>
            <a:solidFill>
              <a:srgbClr val="EAF8CA"/>
            </a:solidFill>
            <a:ln cap="sq">
              <a:noFill/>
              <a:prstDash val="solid"/>
              <a:miter/>
            </a:ln>
          </p:spPr>
        </p:sp>
      </p:grpSp>
      <p:grpSp>
        <p:nvGrpSpPr>
          <p:cNvPr name="Group 39" id="39"/>
          <p:cNvGrpSpPr/>
          <p:nvPr/>
        </p:nvGrpSpPr>
        <p:grpSpPr>
          <a:xfrm rot="0">
            <a:off x="8564880" y="3817620"/>
            <a:ext cx="169545" cy="171450"/>
            <a:chOff x="0" y="0"/>
            <a:chExt cx="226060" cy="228600"/>
          </a:xfrm>
        </p:grpSpPr>
        <p:sp>
          <p:nvSpPr>
            <p:cNvPr name="Freeform 40" id="40"/>
            <p:cNvSpPr/>
            <p:nvPr/>
          </p:nvSpPr>
          <p:spPr>
            <a:xfrm flipH="false" flipV="false" rot="0">
              <a:off x="49530" y="50800"/>
              <a:ext cx="124460" cy="128270"/>
            </a:xfrm>
            <a:custGeom>
              <a:avLst/>
              <a:gdLst/>
              <a:ahLst/>
              <a:cxnLst/>
              <a:rect r="r" b="b" t="t" l="l"/>
              <a:pathLst>
                <a:path h="128270" w="124460">
                  <a:moveTo>
                    <a:pt x="124460" y="44450"/>
                  </a:moveTo>
                  <a:cubicBezTo>
                    <a:pt x="107950" y="111760"/>
                    <a:pt x="99060" y="116840"/>
                    <a:pt x="90170" y="120650"/>
                  </a:cubicBezTo>
                  <a:cubicBezTo>
                    <a:pt x="81280" y="124460"/>
                    <a:pt x="71120" y="128270"/>
                    <a:pt x="60960" y="125730"/>
                  </a:cubicBezTo>
                  <a:cubicBezTo>
                    <a:pt x="45720" y="123190"/>
                    <a:pt x="19050" y="107950"/>
                    <a:pt x="10160" y="95250"/>
                  </a:cubicBezTo>
                  <a:cubicBezTo>
                    <a:pt x="2540" y="86360"/>
                    <a:pt x="0" y="77470"/>
                    <a:pt x="1270" y="66040"/>
                  </a:cubicBezTo>
                  <a:cubicBezTo>
                    <a:pt x="1270" y="50800"/>
                    <a:pt x="13970" y="24130"/>
                    <a:pt x="25400" y="12700"/>
                  </a:cubicBezTo>
                  <a:cubicBezTo>
                    <a:pt x="33020" y="5080"/>
                    <a:pt x="41910" y="1270"/>
                    <a:pt x="53340" y="0"/>
                  </a:cubicBezTo>
                  <a:cubicBezTo>
                    <a:pt x="68580" y="0"/>
                    <a:pt x="109220" y="17780"/>
                    <a:pt x="109220" y="17780"/>
                  </a:cubicBezTo>
                </a:path>
              </a:pathLst>
            </a:custGeom>
            <a:solidFill>
              <a:srgbClr val="EAF8CA"/>
            </a:solidFill>
            <a:ln cap="sq">
              <a:noFill/>
              <a:prstDash val="solid"/>
              <a:miter/>
            </a:ln>
          </p:spPr>
        </p:sp>
      </p:grpSp>
      <p:grpSp>
        <p:nvGrpSpPr>
          <p:cNvPr name="Group 41" id="41"/>
          <p:cNvGrpSpPr/>
          <p:nvPr/>
        </p:nvGrpSpPr>
        <p:grpSpPr>
          <a:xfrm rot="0">
            <a:off x="6436042" y="7017068"/>
            <a:ext cx="182880" cy="1438275"/>
            <a:chOff x="0" y="0"/>
            <a:chExt cx="243840" cy="1917700"/>
          </a:xfrm>
        </p:grpSpPr>
        <p:sp>
          <p:nvSpPr>
            <p:cNvPr name="Freeform 42" id="42"/>
            <p:cNvSpPr/>
            <p:nvPr/>
          </p:nvSpPr>
          <p:spPr>
            <a:xfrm flipH="false" flipV="false" rot="0">
              <a:off x="7620" y="49530"/>
              <a:ext cx="186690" cy="1819910"/>
            </a:xfrm>
            <a:custGeom>
              <a:avLst/>
              <a:gdLst/>
              <a:ahLst/>
              <a:cxnLst/>
              <a:rect r="r" b="b" t="t" l="l"/>
              <a:pathLst>
                <a:path h="1819910" w="186690">
                  <a:moveTo>
                    <a:pt x="177800" y="64770"/>
                  </a:moveTo>
                  <a:cubicBezTo>
                    <a:pt x="176530" y="1780540"/>
                    <a:pt x="170180" y="1794510"/>
                    <a:pt x="153670" y="1804670"/>
                  </a:cubicBezTo>
                  <a:cubicBezTo>
                    <a:pt x="137160" y="1816100"/>
                    <a:pt x="105410" y="1819910"/>
                    <a:pt x="87630" y="1812290"/>
                  </a:cubicBezTo>
                  <a:cubicBezTo>
                    <a:pt x="68580" y="1804670"/>
                    <a:pt x="48260" y="1780540"/>
                    <a:pt x="44450" y="1761490"/>
                  </a:cubicBezTo>
                  <a:cubicBezTo>
                    <a:pt x="40640" y="1742440"/>
                    <a:pt x="48260" y="1711960"/>
                    <a:pt x="62230" y="1696720"/>
                  </a:cubicBezTo>
                  <a:cubicBezTo>
                    <a:pt x="74930" y="1682750"/>
                    <a:pt x="105410" y="1672590"/>
                    <a:pt x="124460" y="1676400"/>
                  </a:cubicBezTo>
                  <a:cubicBezTo>
                    <a:pt x="144780" y="1678940"/>
                    <a:pt x="170180" y="1697990"/>
                    <a:pt x="177800" y="1715770"/>
                  </a:cubicBezTo>
                  <a:cubicBezTo>
                    <a:pt x="186690" y="1733550"/>
                    <a:pt x="184150" y="1766570"/>
                    <a:pt x="173990" y="1783080"/>
                  </a:cubicBezTo>
                  <a:cubicBezTo>
                    <a:pt x="163830" y="1799590"/>
                    <a:pt x="135890" y="1814830"/>
                    <a:pt x="116840" y="1817370"/>
                  </a:cubicBezTo>
                  <a:cubicBezTo>
                    <a:pt x="102870" y="1818640"/>
                    <a:pt x="85090" y="1814830"/>
                    <a:pt x="73660" y="1804670"/>
                  </a:cubicBezTo>
                  <a:cubicBezTo>
                    <a:pt x="59690" y="1793240"/>
                    <a:pt x="50800" y="1780540"/>
                    <a:pt x="43180" y="1746250"/>
                  </a:cubicBezTo>
                  <a:cubicBezTo>
                    <a:pt x="0" y="1570990"/>
                    <a:pt x="21590" y="217170"/>
                    <a:pt x="49530" y="64770"/>
                  </a:cubicBezTo>
                  <a:cubicBezTo>
                    <a:pt x="54610" y="39370"/>
                    <a:pt x="57150" y="33020"/>
                    <a:pt x="66040" y="21590"/>
                  </a:cubicBezTo>
                  <a:cubicBezTo>
                    <a:pt x="74930" y="11430"/>
                    <a:pt x="91440" y="2540"/>
                    <a:pt x="105410" y="1270"/>
                  </a:cubicBezTo>
                  <a:cubicBezTo>
                    <a:pt x="123190" y="0"/>
                    <a:pt x="149860" y="10160"/>
                    <a:pt x="161290" y="21590"/>
                  </a:cubicBezTo>
                  <a:cubicBezTo>
                    <a:pt x="171450" y="33020"/>
                    <a:pt x="177800" y="64770"/>
                    <a:pt x="177800" y="64770"/>
                  </a:cubicBezTo>
                </a:path>
              </a:pathLst>
            </a:custGeom>
            <a:solidFill>
              <a:srgbClr val="EAF8CA"/>
            </a:solidFill>
            <a:ln cap="sq">
              <a:noFill/>
              <a:prstDash val="solid"/>
              <a:miter/>
            </a:ln>
          </p:spPr>
        </p:sp>
      </p:grpSp>
      <p:grpSp>
        <p:nvGrpSpPr>
          <p:cNvPr name="Group 43" id="43"/>
          <p:cNvGrpSpPr/>
          <p:nvPr/>
        </p:nvGrpSpPr>
        <p:grpSpPr>
          <a:xfrm rot="0">
            <a:off x="6420803" y="8499157"/>
            <a:ext cx="165735" cy="166688"/>
            <a:chOff x="0" y="0"/>
            <a:chExt cx="220980" cy="222250"/>
          </a:xfrm>
        </p:grpSpPr>
        <p:sp>
          <p:nvSpPr>
            <p:cNvPr name="Freeform 44" id="44"/>
            <p:cNvSpPr/>
            <p:nvPr/>
          </p:nvSpPr>
          <p:spPr>
            <a:xfrm flipH="false" flipV="false" rot="0">
              <a:off x="46990" y="49530"/>
              <a:ext cx="121920" cy="127000"/>
            </a:xfrm>
            <a:custGeom>
              <a:avLst/>
              <a:gdLst/>
              <a:ahLst/>
              <a:cxnLst/>
              <a:rect r="r" b="b" t="t" l="l"/>
              <a:pathLst>
                <a:path h="127000" w="121920">
                  <a:moveTo>
                    <a:pt x="121920" y="44450"/>
                  </a:moveTo>
                  <a:cubicBezTo>
                    <a:pt x="106680" y="113030"/>
                    <a:pt x="99060" y="118110"/>
                    <a:pt x="87630" y="121920"/>
                  </a:cubicBezTo>
                  <a:cubicBezTo>
                    <a:pt x="73660" y="127000"/>
                    <a:pt x="43180" y="124460"/>
                    <a:pt x="29210" y="118110"/>
                  </a:cubicBezTo>
                  <a:cubicBezTo>
                    <a:pt x="19050" y="114300"/>
                    <a:pt x="12700" y="106680"/>
                    <a:pt x="7620" y="96520"/>
                  </a:cubicBezTo>
                  <a:cubicBezTo>
                    <a:pt x="1270" y="82550"/>
                    <a:pt x="0" y="52070"/>
                    <a:pt x="3810" y="38100"/>
                  </a:cubicBezTo>
                  <a:cubicBezTo>
                    <a:pt x="7620" y="27940"/>
                    <a:pt x="15240" y="20320"/>
                    <a:pt x="22860" y="13970"/>
                  </a:cubicBezTo>
                  <a:cubicBezTo>
                    <a:pt x="30480" y="7620"/>
                    <a:pt x="39370" y="2540"/>
                    <a:pt x="50800" y="1270"/>
                  </a:cubicBezTo>
                  <a:cubicBezTo>
                    <a:pt x="66040" y="0"/>
                    <a:pt x="106680" y="19050"/>
                    <a:pt x="106680" y="19050"/>
                  </a:cubicBezTo>
                </a:path>
              </a:pathLst>
            </a:custGeom>
            <a:solidFill>
              <a:srgbClr val="EAF8CA"/>
            </a:solidFill>
            <a:ln cap="sq">
              <a:noFill/>
              <a:prstDash val="solid"/>
              <a:miter/>
            </a:ln>
          </p:spPr>
        </p:sp>
      </p:grpSp>
      <p:grpSp>
        <p:nvGrpSpPr>
          <p:cNvPr name="Group 45" id="45"/>
          <p:cNvGrpSpPr/>
          <p:nvPr/>
        </p:nvGrpSpPr>
        <p:grpSpPr>
          <a:xfrm rot="0">
            <a:off x="8856345" y="8954452"/>
            <a:ext cx="378142" cy="652462"/>
            <a:chOff x="0" y="0"/>
            <a:chExt cx="504190" cy="869950"/>
          </a:xfrm>
        </p:grpSpPr>
        <p:sp>
          <p:nvSpPr>
            <p:cNvPr name="Freeform 46" id="46"/>
            <p:cNvSpPr/>
            <p:nvPr/>
          </p:nvSpPr>
          <p:spPr>
            <a:xfrm flipH="false" flipV="false" rot="0">
              <a:off x="49530" y="49530"/>
              <a:ext cx="398780" cy="770890"/>
            </a:xfrm>
            <a:custGeom>
              <a:avLst/>
              <a:gdLst/>
              <a:ahLst/>
              <a:cxnLst/>
              <a:rect r="r" b="b" t="t" l="l"/>
              <a:pathLst>
                <a:path h="770890" w="398780">
                  <a:moveTo>
                    <a:pt x="398780" y="66040"/>
                  </a:moveTo>
                  <a:cubicBezTo>
                    <a:pt x="394970" y="584200"/>
                    <a:pt x="388620" y="604520"/>
                    <a:pt x="368300" y="632460"/>
                  </a:cubicBezTo>
                  <a:cubicBezTo>
                    <a:pt x="345440" y="665480"/>
                    <a:pt x="303530" y="698500"/>
                    <a:pt x="262890" y="720090"/>
                  </a:cubicBezTo>
                  <a:cubicBezTo>
                    <a:pt x="220980" y="744220"/>
                    <a:pt x="162560" y="764540"/>
                    <a:pt x="119380" y="768350"/>
                  </a:cubicBezTo>
                  <a:cubicBezTo>
                    <a:pt x="86360" y="770890"/>
                    <a:pt x="50800" y="770890"/>
                    <a:pt x="30480" y="755650"/>
                  </a:cubicBezTo>
                  <a:cubicBezTo>
                    <a:pt x="12700" y="742950"/>
                    <a:pt x="1270" y="713740"/>
                    <a:pt x="1270" y="694690"/>
                  </a:cubicBezTo>
                  <a:cubicBezTo>
                    <a:pt x="0" y="679450"/>
                    <a:pt x="7620" y="662940"/>
                    <a:pt x="16510" y="651510"/>
                  </a:cubicBezTo>
                  <a:cubicBezTo>
                    <a:pt x="26670" y="640080"/>
                    <a:pt x="40640" y="629920"/>
                    <a:pt x="55880" y="627380"/>
                  </a:cubicBezTo>
                  <a:cubicBezTo>
                    <a:pt x="74930" y="624840"/>
                    <a:pt x="106680" y="631190"/>
                    <a:pt x="121920" y="643890"/>
                  </a:cubicBezTo>
                  <a:cubicBezTo>
                    <a:pt x="137160" y="657860"/>
                    <a:pt x="147320" y="688340"/>
                    <a:pt x="144780" y="707390"/>
                  </a:cubicBezTo>
                  <a:cubicBezTo>
                    <a:pt x="142240" y="727710"/>
                    <a:pt x="120650" y="753110"/>
                    <a:pt x="105410" y="762000"/>
                  </a:cubicBezTo>
                  <a:cubicBezTo>
                    <a:pt x="91440" y="770890"/>
                    <a:pt x="73660" y="770890"/>
                    <a:pt x="58420" y="768350"/>
                  </a:cubicBezTo>
                  <a:cubicBezTo>
                    <a:pt x="44450" y="765810"/>
                    <a:pt x="29210" y="756920"/>
                    <a:pt x="19050" y="745490"/>
                  </a:cubicBezTo>
                  <a:cubicBezTo>
                    <a:pt x="8890" y="734060"/>
                    <a:pt x="2540" y="717550"/>
                    <a:pt x="1270" y="702310"/>
                  </a:cubicBezTo>
                  <a:cubicBezTo>
                    <a:pt x="0" y="688340"/>
                    <a:pt x="5080" y="670560"/>
                    <a:pt x="12700" y="657860"/>
                  </a:cubicBezTo>
                  <a:cubicBezTo>
                    <a:pt x="20320" y="646430"/>
                    <a:pt x="34290" y="635000"/>
                    <a:pt x="48260" y="629920"/>
                  </a:cubicBezTo>
                  <a:cubicBezTo>
                    <a:pt x="67310" y="623570"/>
                    <a:pt x="91440" y="633730"/>
                    <a:pt x="115570" y="629920"/>
                  </a:cubicBezTo>
                  <a:cubicBezTo>
                    <a:pt x="144780" y="624840"/>
                    <a:pt x="182880" y="614680"/>
                    <a:pt x="208280" y="596900"/>
                  </a:cubicBezTo>
                  <a:cubicBezTo>
                    <a:pt x="231140" y="581660"/>
                    <a:pt x="251460" y="567690"/>
                    <a:pt x="265430" y="532130"/>
                  </a:cubicBezTo>
                  <a:cubicBezTo>
                    <a:pt x="297180" y="448310"/>
                    <a:pt x="248920" y="119380"/>
                    <a:pt x="270510" y="50800"/>
                  </a:cubicBezTo>
                  <a:cubicBezTo>
                    <a:pt x="278130" y="29210"/>
                    <a:pt x="285750" y="20320"/>
                    <a:pt x="297180" y="12700"/>
                  </a:cubicBezTo>
                  <a:cubicBezTo>
                    <a:pt x="308610" y="3810"/>
                    <a:pt x="327660" y="0"/>
                    <a:pt x="341630" y="1270"/>
                  </a:cubicBezTo>
                  <a:cubicBezTo>
                    <a:pt x="355600" y="2540"/>
                    <a:pt x="373380" y="11430"/>
                    <a:pt x="382270" y="22860"/>
                  </a:cubicBezTo>
                  <a:cubicBezTo>
                    <a:pt x="392430" y="33020"/>
                    <a:pt x="398780" y="66040"/>
                    <a:pt x="398780" y="66040"/>
                  </a:cubicBezTo>
                </a:path>
              </a:pathLst>
            </a:custGeom>
            <a:solidFill>
              <a:srgbClr val="EAF8CA"/>
            </a:solidFill>
            <a:ln cap="sq">
              <a:noFill/>
              <a:prstDash val="solid"/>
              <a:miter/>
            </a:ln>
          </p:spPr>
        </p:sp>
      </p:grpSp>
      <p:grpSp>
        <p:nvGrpSpPr>
          <p:cNvPr name="Group 47" id="47"/>
          <p:cNvGrpSpPr/>
          <p:nvPr/>
        </p:nvGrpSpPr>
        <p:grpSpPr>
          <a:xfrm rot="0">
            <a:off x="9093518" y="8791575"/>
            <a:ext cx="165735" cy="166688"/>
            <a:chOff x="0" y="0"/>
            <a:chExt cx="220980" cy="222250"/>
          </a:xfrm>
        </p:grpSpPr>
        <p:sp>
          <p:nvSpPr>
            <p:cNvPr name="Freeform 48" id="48"/>
            <p:cNvSpPr/>
            <p:nvPr/>
          </p:nvSpPr>
          <p:spPr>
            <a:xfrm flipH="false" flipV="false" rot="0">
              <a:off x="45720" y="49530"/>
              <a:ext cx="123190" cy="125730"/>
            </a:xfrm>
            <a:custGeom>
              <a:avLst/>
              <a:gdLst/>
              <a:ahLst/>
              <a:cxnLst/>
              <a:rect r="r" b="b" t="t" l="l"/>
              <a:pathLst>
                <a:path h="125730" w="123190">
                  <a:moveTo>
                    <a:pt x="123190" y="44450"/>
                  </a:moveTo>
                  <a:cubicBezTo>
                    <a:pt x="106680" y="111760"/>
                    <a:pt x="99060" y="118110"/>
                    <a:pt x="88900" y="121920"/>
                  </a:cubicBezTo>
                  <a:cubicBezTo>
                    <a:pt x="73660" y="125730"/>
                    <a:pt x="44450" y="124460"/>
                    <a:pt x="30480" y="118110"/>
                  </a:cubicBezTo>
                  <a:cubicBezTo>
                    <a:pt x="20320" y="113030"/>
                    <a:pt x="12700" y="106680"/>
                    <a:pt x="8890" y="96520"/>
                  </a:cubicBezTo>
                  <a:cubicBezTo>
                    <a:pt x="2540" y="82550"/>
                    <a:pt x="0" y="52070"/>
                    <a:pt x="5080" y="36830"/>
                  </a:cubicBezTo>
                  <a:cubicBezTo>
                    <a:pt x="7620" y="26670"/>
                    <a:pt x="16510" y="19050"/>
                    <a:pt x="24130" y="13970"/>
                  </a:cubicBezTo>
                  <a:cubicBezTo>
                    <a:pt x="31750" y="7620"/>
                    <a:pt x="40640" y="1270"/>
                    <a:pt x="50800" y="1270"/>
                  </a:cubicBezTo>
                  <a:cubicBezTo>
                    <a:pt x="67310" y="0"/>
                    <a:pt x="107950" y="19050"/>
                    <a:pt x="107950" y="19050"/>
                  </a:cubicBezTo>
                </a:path>
              </a:pathLst>
            </a:custGeom>
            <a:solidFill>
              <a:srgbClr val="EAF8CA"/>
            </a:solidFill>
            <a:ln cap="sq">
              <a:noFill/>
              <a:prstDash val="solid"/>
              <a:miter/>
            </a:ln>
          </p:spPr>
        </p:sp>
      </p:grpSp>
      <p:grpSp>
        <p:nvGrpSpPr>
          <p:cNvPr name="Group 49" id="49"/>
          <p:cNvGrpSpPr/>
          <p:nvPr/>
        </p:nvGrpSpPr>
        <p:grpSpPr>
          <a:xfrm rot="0">
            <a:off x="13223557" y="7740968"/>
            <a:ext cx="181928" cy="1329690"/>
            <a:chOff x="0" y="0"/>
            <a:chExt cx="242570" cy="1772920"/>
          </a:xfrm>
        </p:grpSpPr>
        <p:sp>
          <p:nvSpPr>
            <p:cNvPr name="Freeform 50" id="50"/>
            <p:cNvSpPr/>
            <p:nvPr/>
          </p:nvSpPr>
          <p:spPr>
            <a:xfrm flipH="false" flipV="false" rot="0">
              <a:off x="10160" y="49530"/>
              <a:ext cx="182880" cy="1673860"/>
            </a:xfrm>
            <a:custGeom>
              <a:avLst/>
              <a:gdLst/>
              <a:ahLst/>
              <a:cxnLst/>
              <a:rect r="r" b="b" t="t" l="l"/>
              <a:pathLst>
                <a:path h="1673860" w="182880">
                  <a:moveTo>
                    <a:pt x="173990" y="63500"/>
                  </a:moveTo>
                  <a:cubicBezTo>
                    <a:pt x="172720" y="1635760"/>
                    <a:pt x="166370" y="1648460"/>
                    <a:pt x="149860" y="1659890"/>
                  </a:cubicBezTo>
                  <a:cubicBezTo>
                    <a:pt x="134620" y="1670050"/>
                    <a:pt x="102870" y="1673860"/>
                    <a:pt x="85090" y="1666240"/>
                  </a:cubicBezTo>
                  <a:cubicBezTo>
                    <a:pt x="67310" y="1659890"/>
                    <a:pt x="46990" y="1635760"/>
                    <a:pt x="41910" y="1616710"/>
                  </a:cubicBezTo>
                  <a:cubicBezTo>
                    <a:pt x="38100" y="1597660"/>
                    <a:pt x="46990" y="1567180"/>
                    <a:pt x="59690" y="1553210"/>
                  </a:cubicBezTo>
                  <a:cubicBezTo>
                    <a:pt x="73660" y="1539240"/>
                    <a:pt x="102870" y="1529080"/>
                    <a:pt x="121920" y="1531620"/>
                  </a:cubicBezTo>
                  <a:cubicBezTo>
                    <a:pt x="140970" y="1535430"/>
                    <a:pt x="166370" y="1554480"/>
                    <a:pt x="175260" y="1572260"/>
                  </a:cubicBezTo>
                  <a:cubicBezTo>
                    <a:pt x="182880" y="1590040"/>
                    <a:pt x="181610" y="1620520"/>
                    <a:pt x="171450" y="1638300"/>
                  </a:cubicBezTo>
                  <a:cubicBezTo>
                    <a:pt x="161290" y="1654810"/>
                    <a:pt x="133350" y="1668780"/>
                    <a:pt x="114300" y="1671320"/>
                  </a:cubicBezTo>
                  <a:cubicBezTo>
                    <a:pt x="100330" y="1673860"/>
                    <a:pt x="83820" y="1668780"/>
                    <a:pt x="71120" y="1659890"/>
                  </a:cubicBezTo>
                  <a:cubicBezTo>
                    <a:pt x="57150" y="1648460"/>
                    <a:pt x="49530" y="1635760"/>
                    <a:pt x="40640" y="1601470"/>
                  </a:cubicBezTo>
                  <a:cubicBezTo>
                    <a:pt x="0" y="1436370"/>
                    <a:pt x="20320" y="208280"/>
                    <a:pt x="46990" y="63500"/>
                  </a:cubicBezTo>
                  <a:cubicBezTo>
                    <a:pt x="52070" y="39370"/>
                    <a:pt x="54610" y="31750"/>
                    <a:pt x="63500" y="21590"/>
                  </a:cubicBezTo>
                  <a:cubicBezTo>
                    <a:pt x="72390" y="11430"/>
                    <a:pt x="88900" y="1270"/>
                    <a:pt x="102870" y="1270"/>
                  </a:cubicBezTo>
                  <a:cubicBezTo>
                    <a:pt x="120650" y="0"/>
                    <a:pt x="146050" y="10160"/>
                    <a:pt x="158750" y="21590"/>
                  </a:cubicBezTo>
                  <a:cubicBezTo>
                    <a:pt x="168910" y="31750"/>
                    <a:pt x="173990" y="63500"/>
                    <a:pt x="173990" y="63500"/>
                  </a:cubicBezTo>
                </a:path>
              </a:pathLst>
            </a:custGeom>
            <a:solidFill>
              <a:srgbClr val="EAF8CA"/>
            </a:solidFill>
            <a:ln cap="sq">
              <a:noFill/>
              <a:prstDash val="solid"/>
              <a:miter/>
            </a:ln>
          </p:spPr>
        </p:sp>
      </p:grpSp>
      <p:grpSp>
        <p:nvGrpSpPr>
          <p:cNvPr name="Group 51" id="51"/>
          <p:cNvGrpSpPr/>
          <p:nvPr/>
        </p:nvGrpSpPr>
        <p:grpSpPr>
          <a:xfrm rot="0">
            <a:off x="13201650" y="9100185"/>
            <a:ext cx="165735" cy="166688"/>
            <a:chOff x="0" y="0"/>
            <a:chExt cx="220980" cy="222250"/>
          </a:xfrm>
        </p:grpSpPr>
        <p:sp>
          <p:nvSpPr>
            <p:cNvPr name="Freeform 52" id="52"/>
            <p:cNvSpPr/>
            <p:nvPr/>
          </p:nvSpPr>
          <p:spPr>
            <a:xfrm flipH="false" flipV="false" rot="0">
              <a:off x="46990" y="49530"/>
              <a:ext cx="123190" cy="125730"/>
            </a:xfrm>
            <a:custGeom>
              <a:avLst/>
              <a:gdLst/>
              <a:ahLst/>
              <a:cxnLst/>
              <a:rect r="r" b="b" t="t" l="l"/>
              <a:pathLst>
                <a:path h="125730" w="123190">
                  <a:moveTo>
                    <a:pt x="123190" y="44450"/>
                  </a:moveTo>
                  <a:cubicBezTo>
                    <a:pt x="106680" y="113030"/>
                    <a:pt x="99060" y="118110"/>
                    <a:pt x="87630" y="121920"/>
                  </a:cubicBezTo>
                  <a:cubicBezTo>
                    <a:pt x="73660" y="125730"/>
                    <a:pt x="43180" y="124460"/>
                    <a:pt x="29210" y="118110"/>
                  </a:cubicBezTo>
                  <a:cubicBezTo>
                    <a:pt x="19050" y="113030"/>
                    <a:pt x="12700" y="106680"/>
                    <a:pt x="7620" y="96520"/>
                  </a:cubicBezTo>
                  <a:cubicBezTo>
                    <a:pt x="1270" y="82550"/>
                    <a:pt x="0" y="52070"/>
                    <a:pt x="3810" y="38100"/>
                  </a:cubicBezTo>
                  <a:cubicBezTo>
                    <a:pt x="7620" y="26670"/>
                    <a:pt x="15240" y="20320"/>
                    <a:pt x="22860" y="13970"/>
                  </a:cubicBezTo>
                  <a:cubicBezTo>
                    <a:pt x="30480" y="7620"/>
                    <a:pt x="39370" y="2540"/>
                    <a:pt x="50800" y="1270"/>
                  </a:cubicBezTo>
                  <a:cubicBezTo>
                    <a:pt x="66040" y="0"/>
                    <a:pt x="106680" y="19050"/>
                    <a:pt x="106680" y="19050"/>
                  </a:cubicBezTo>
                </a:path>
              </a:pathLst>
            </a:custGeom>
            <a:solidFill>
              <a:srgbClr val="EAF8CA"/>
            </a:solidFill>
            <a:ln cap="sq">
              <a:noFill/>
              <a:prstDash val="solid"/>
              <a:miter/>
            </a:ln>
          </p:spPr>
        </p:sp>
      </p:grpSp>
      <p:grpSp>
        <p:nvGrpSpPr>
          <p:cNvPr name="Group 53" id="53"/>
          <p:cNvGrpSpPr/>
          <p:nvPr/>
        </p:nvGrpSpPr>
        <p:grpSpPr>
          <a:xfrm rot="0">
            <a:off x="15351802" y="6488993"/>
            <a:ext cx="765810" cy="593407"/>
            <a:chOff x="0" y="0"/>
            <a:chExt cx="1021080" cy="791210"/>
          </a:xfrm>
        </p:grpSpPr>
        <p:sp>
          <p:nvSpPr>
            <p:cNvPr name="Freeform 54" id="54"/>
            <p:cNvSpPr/>
            <p:nvPr/>
          </p:nvSpPr>
          <p:spPr>
            <a:xfrm flipH="false" flipV="false" rot="0">
              <a:off x="49530" y="53340"/>
              <a:ext cx="932180" cy="688340"/>
            </a:xfrm>
            <a:custGeom>
              <a:avLst/>
              <a:gdLst/>
              <a:ahLst/>
              <a:cxnLst/>
              <a:rect r="r" b="b" t="t" l="l"/>
              <a:pathLst>
                <a:path h="688340" w="932180">
                  <a:moveTo>
                    <a:pt x="66040" y="0"/>
                  </a:moveTo>
                  <a:cubicBezTo>
                    <a:pt x="505460" y="0"/>
                    <a:pt x="521970" y="1270"/>
                    <a:pt x="558800" y="10160"/>
                  </a:cubicBezTo>
                  <a:cubicBezTo>
                    <a:pt x="605790" y="20320"/>
                    <a:pt x="679450" y="41910"/>
                    <a:pt x="721360" y="59690"/>
                  </a:cubicBezTo>
                  <a:cubicBezTo>
                    <a:pt x="749300" y="72390"/>
                    <a:pt x="764540" y="78740"/>
                    <a:pt x="787400" y="97790"/>
                  </a:cubicBezTo>
                  <a:cubicBezTo>
                    <a:pt x="817880" y="124460"/>
                    <a:pt x="859790" y="168910"/>
                    <a:pt x="880110" y="212090"/>
                  </a:cubicBezTo>
                  <a:cubicBezTo>
                    <a:pt x="899160" y="255270"/>
                    <a:pt x="900430" y="300990"/>
                    <a:pt x="906780" y="358140"/>
                  </a:cubicBezTo>
                  <a:cubicBezTo>
                    <a:pt x="915670" y="435610"/>
                    <a:pt x="932180" y="586740"/>
                    <a:pt x="918210" y="635000"/>
                  </a:cubicBezTo>
                  <a:cubicBezTo>
                    <a:pt x="911860" y="655320"/>
                    <a:pt x="902970" y="664210"/>
                    <a:pt x="891540" y="673100"/>
                  </a:cubicBezTo>
                  <a:cubicBezTo>
                    <a:pt x="878840" y="681990"/>
                    <a:pt x="862330" y="687070"/>
                    <a:pt x="847090" y="687070"/>
                  </a:cubicBezTo>
                  <a:cubicBezTo>
                    <a:pt x="833120" y="687070"/>
                    <a:pt x="815340" y="680720"/>
                    <a:pt x="803910" y="671830"/>
                  </a:cubicBezTo>
                  <a:cubicBezTo>
                    <a:pt x="792480" y="661670"/>
                    <a:pt x="782320" y="647700"/>
                    <a:pt x="779780" y="632460"/>
                  </a:cubicBezTo>
                  <a:cubicBezTo>
                    <a:pt x="775970" y="614680"/>
                    <a:pt x="782320" y="581660"/>
                    <a:pt x="795020" y="567690"/>
                  </a:cubicBezTo>
                  <a:cubicBezTo>
                    <a:pt x="807720" y="552450"/>
                    <a:pt x="839470" y="542290"/>
                    <a:pt x="858520" y="543560"/>
                  </a:cubicBezTo>
                  <a:cubicBezTo>
                    <a:pt x="873760" y="544830"/>
                    <a:pt x="889000" y="553720"/>
                    <a:pt x="899160" y="563880"/>
                  </a:cubicBezTo>
                  <a:cubicBezTo>
                    <a:pt x="909320" y="574040"/>
                    <a:pt x="919480" y="589280"/>
                    <a:pt x="919480" y="604520"/>
                  </a:cubicBezTo>
                  <a:cubicBezTo>
                    <a:pt x="920750" y="623570"/>
                    <a:pt x="910590" y="654050"/>
                    <a:pt x="896620" y="668020"/>
                  </a:cubicBezTo>
                  <a:cubicBezTo>
                    <a:pt x="886460" y="679450"/>
                    <a:pt x="869950" y="685800"/>
                    <a:pt x="854710" y="687070"/>
                  </a:cubicBezTo>
                  <a:cubicBezTo>
                    <a:pt x="840740" y="688340"/>
                    <a:pt x="822960" y="683260"/>
                    <a:pt x="810260" y="675640"/>
                  </a:cubicBezTo>
                  <a:cubicBezTo>
                    <a:pt x="798830" y="668020"/>
                    <a:pt x="788670" y="659130"/>
                    <a:pt x="781050" y="640080"/>
                  </a:cubicBezTo>
                  <a:cubicBezTo>
                    <a:pt x="763270" y="593090"/>
                    <a:pt x="770890" y="441960"/>
                    <a:pt x="762000" y="367030"/>
                  </a:cubicBezTo>
                  <a:cubicBezTo>
                    <a:pt x="754380" y="313690"/>
                    <a:pt x="756920" y="262890"/>
                    <a:pt x="736600" y="231140"/>
                  </a:cubicBezTo>
                  <a:cubicBezTo>
                    <a:pt x="720090" y="208280"/>
                    <a:pt x="695960" y="199390"/>
                    <a:pt x="668020" y="185420"/>
                  </a:cubicBezTo>
                  <a:cubicBezTo>
                    <a:pt x="632460" y="168910"/>
                    <a:pt x="594360" y="154940"/>
                    <a:pt x="534670" y="144780"/>
                  </a:cubicBezTo>
                  <a:cubicBezTo>
                    <a:pt x="424180" y="127000"/>
                    <a:pt x="120650" y="152400"/>
                    <a:pt x="50800" y="129540"/>
                  </a:cubicBezTo>
                  <a:cubicBezTo>
                    <a:pt x="29210" y="121920"/>
                    <a:pt x="20320" y="114300"/>
                    <a:pt x="12700" y="102870"/>
                  </a:cubicBezTo>
                  <a:cubicBezTo>
                    <a:pt x="5080" y="91440"/>
                    <a:pt x="0" y="72390"/>
                    <a:pt x="1270" y="58420"/>
                  </a:cubicBezTo>
                  <a:cubicBezTo>
                    <a:pt x="3810" y="43180"/>
                    <a:pt x="12700" y="26670"/>
                    <a:pt x="22860" y="16510"/>
                  </a:cubicBezTo>
                  <a:cubicBezTo>
                    <a:pt x="34290" y="7620"/>
                    <a:pt x="66040" y="0"/>
                    <a:pt x="66040" y="0"/>
                  </a:cubicBezTo>
                </a:path>
              </a:pathLst>
            </a:custGeom>
            <a:solidFill>
              <a:srgbClr val="EAF8CA"/>
            </a:solidFill>
            <a:ln cap="sq">
              <a:noFill/>
              <a:prstDash val="solid"/>
              <a:miter/>
            </a:ln>
          </p:spPr>
        </p:sp>
      </p:grpSp>
      <p:grpSp>
        <p:nvGrpSpPr>
          <p:cNvPr name="Group 55" id="55"/>
          <p:cNvGrpSpPr/>
          <p:nvPr/>
        </p:nvGrpSpPr>
        <p:grpSpPr>
          <a:xfrm rot="0">
            <a:off x="15944257" y="7080496"/>
            <a:ext cx="165735" cy="166688"/>
            <a:chOff x="0" y="0"/>
            <a:chExt cx="220980" cy="222250"/>
          </a:xfrm>
        </p:grpSpPr>
        <p:sp>
          <p:nvSpPr>
            <p:cNvPr name="Freeform 56" id="56"/>
            <p:cNvSpPr/>
            <p:nvPr/>
          </p:nvSpPr>
          <p:spPr>
            <a:xfrm flipH="false" flipV="false" rot="0">
              <a:off x="45720" y="49530"/>
              <a:ext cx="123190" cy="125730"/>
            </a:xfrm>
            <a:custGeom>
              <a:avLst/>
              <a:gdLst/>
              <a:ahLst/>
              <a:cxnLst/>
              <a:rect r="r" b="b" t="t" l="l"/>
              <a:pathLst>
                <a:path h="125730" w="123190">
                  <a:moveTo>
                    <a:pt x="123190" y="44450"/>
                  </a:moveTo>
                  <a:cubicBezTo>
                    <a:pt x="106680" y="111760"/>
                    <a:pt x="99060" y="118110"/>
                    <a:pt x="88900" y="121920"/>
                  </a:cubicBezTo>
                  <a:cubicBezTo>
                    <a:pt x="73660" y="125730"/>
                    <a:pt x="44450" y="124460"/>
                    <a:pt x="30480" y="118110"/>
                  </a:cubicBezTo>
                  <a:cubicBezTo>
                    <a:pt x="20320" y="113030"/>
                    <a:pt x="12700" y="106680"/>
                    <a:pt x="8890" y="96520"/>
                  </a:cubicBezTo>
                  <a:cubicBezTo>
                    <a:pt x="2540" y="82550"/>
                    <a:pt x="0" y="52070"/>
                    <a:pt x="5080" y="36830"/>
                  </a:cubicBezTo>
                  <a:cubicBezTo>
                    <a:pt x="7620" y="26670"/>
                    <a:pt x="15240" y="19050"/>
                    <a:pt x="24130" y="13970"/>
                  </a:cubicBezTo>
                  <a:cubicBezTo>
                    <a:pt x="31750" y="7620"/>
                    <a:pt x="40640" y="1270"/>
                    <a:pt x="50800" y="1270"/>
                  </a:cubicBezTo>
                  <a:cubicBezTo>
                    <a:pt x="66040" y="0"/>
                    <a:pt x="107950" y="19050"/>
                    <a:pt x="107950" y="19050"/>
                  </a:cubicBezTo>
                </a:path>
              </a:pathLst>
            </a:custGeom>
            <a:solidFill>
              <a:srgbClr val="EAF8CA"/>
            </a:solidFill>
            <a:ln cap="sq">
              <a:noFill/>
              <a:prstDash val="solid"/>
              <a:miter/>
            </a:ln>
          </p:spPr>
        </p:sp>
      </p:grpSp>
      <p:sp>
        <p:nvSpPr>
          <p:cNvPr name="Freeform 57" id="57"/>
          <p:cNvSpPr/>
          <p:nvPr/>
        </p:nvSpPr>
        <p:spPr>
          <a:xfrm flipH="false" flipV="false" rot="0">
            <a:off x="13926870" y="6949961"/>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8" id="58"/>
          <p:cNvSpPr/>
          <p:nvPr/>
        </p:nvSpPr>
        <p:spPr>
          <a:xfrm flipH="false" flipV="false" rot="0">
            <a:off x="-847436" y="9100185"/>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9" id="59"/>
          <p:cNvGrpSpPr/>
          <p:nvPr/>
        </p:nvGrpSpPr>
        <p:grpSpPr>
          <a:xfrm rot="0">
            <a:off x="796359" y="301964"/>
            <a:ext cx="12262416" cy="905762"/>
            <a:chOff x="0" y="0"/>
            <a:chExt cx="3229607" cy="238555"/>
          </a:xfrm>
        </p:grpSpPr>
        <p:sp>
          <p:nvSpPr>
            <p:cNvPr name="Freeform 60" id="60"/>
            <p:cNvSpPr/>
            <p:nvPr/>
          </p:nvSpPr>
          <p:spPr>
            <a:xfrm flipH="false" flipV="false" rot="0">
              <a:off x="0" y="0"/>
              <a:ext cx="3229608" cy="238555"/>
            </a:xfrm>
            <a:custGeom>
              <a:avLst/>
              <a:gdLst/>
              <a:ahLst/>
              <a:cxnLst/>
              <a:rect r="r" b="b" t="t" l="l"/>
              <a:pathLst>
                <a:path h="238555" w="3229608">
                  <a:moveTo>
                    <a:pt x="17678" y="0"/>
                  </a:moveTo>
                  <a:lnTo>
                    <a:pt x="3211930" y="0"/>
                  </a:lnTo>
                  <a:cubicBezTo>
                    <a:pt x="3216618" y="0"/>
                    <a:pt x="3221115" y="1862"/>
                    <a:pt x="3224430" y="5178"/>
                  </a:cubicBezTo>
                  <a:cubicBezTo>
                    <a:pt x="3227745" y="8493"/>
                    <a:pt x="3229608" y="12989"/>
                    <a:pt x="3229608" y="17678"/>
                  </a:cubicBezTo>
                  <a:lnTo>
                    <a:pt x="3229608" y="220877"/>
                  </a:lnTo>
                  <a:cubicBezTo>
                    <a:pt x="3229608" y="225565"/>
                    <a:pt x="3227745" y="230062"/>
                    <a:pt x="3224430" y="233377"/>
                  </a:cubicBezTo>
                  <a:cubicBezTo>
                    <a:pt x="3221115" y="236692"/>
                    <a:pt x="3216618" y="238555"/>
                    <a:pt x="3211930" y="238555"/>
                  </a:cubicBezTo>
                  <a:lnTo>
                    <a:pt x="17678" y="238555"/>
                  </a:lnTo>
                  <a:cubicBezTo>
                    <a:pt x="12989" y="238555"/>
                    <a:pt x="8493" y="236692"/>
                    <a:pt x="5178" y="233377"/>
                  </a:cubicBezTo>
                  <a:cubicBezTo>
                    <a:pt x="1862" y="230062"/>
                    <a:pt x="0" y="225565"/>
                    <a:pt x="0" y="220877"/>
                  </a:cubicBezTo>
                  <a:lnTo>
                    <a:pt x="0" y="17678"/>
                  </a:lnTo>
                  <a:cubicBezTo>
                    <a:pt x="0" y="12989"/>
                    <a:pt x="1862" y="8493"/>
                    <a:pt x="5178" y="5178"/>
                  </a:cubicBezTo>
                  <a:cubicBezTo>
                    <a:pt x="8493" y="1862"/>
                    <a:pt x="12989" y="0"/>
                    <a:pt x="17678" y="0"/>
                  </a:cubicBezTo>
                  <a:close/>
                </a:path>
              </a:pathLst>
            </a:custGeom>
            <a:solidFill>
              <a:srgbClr val="EAF8CA"/>
            </a:solidFill>
          </p:spPr>
        </p:sp>
        <p:sp>
          <p:nvSpPr>
            <p:cNvPr name="TextBox 61" id="61"/>
            <p:cNvSpPr txBox="true"/>
            <p:nvPr/>
          </p:nvSpPr>
          <p:spPr>
            <a:xfrm>
              <a:off x="0" y="-38100"/>
              <a:ext cx="3229607" cy="276655"/>
            </a:xfrm>
            <a:prstGeom prst="rect">
              <a:avLst/>
            </a:prstGeom>
          </p:spPr>
          <p:txBody>
            <a:bodyPr anchor="ctr" rtlCol="false" tIns="50800" lIns="50800" bIns="50800" rIns="50800"/>
            <a:lstStyle/>
            <a:p>
              <a:pPr algn="ctr">
                <a:lnSpc>
                  <a:spcPts val="3499"/>
                </a:lnSpc>
              </a:pPr>
            </a:p>
          </p:txBody>
        </p:sp>
      </p:grpSp>
      <p:sp>
        <p:nvSpPr>
          <p:cNvPr name="Freeform 62" id="62"/>
          <p:cNvSpPr/>
          <p:nvPr/>
        </p:nvSpPr>
        <p:spPr>
          <a:xfrm flipH="false" flipV="false" rot="0">
            <a:off x="2264519" y="2653951"/>
            <a:ext cx="9326097" cy="6808051"/>
          </a:xfrm>
          <a:custGeom>
            <a:avLst/>
            <a:gdLst/>
            <a:ahLst/>
            <a:cxnLst/>
            <a:rect r="r" b="b" t="t" l="l"/>
            <a:pathLst>
              <a:path h="6808051" w="9326097">
                <a:moveTo>
                  <a:pt x="0" y="0"/>
                </a:moveTo>
                <a:lnTo>
                  <a:pt x="9326097" y="0"/>
                </a:lnTo>
                <a:lnTo>
                  <a:pt x="9326097" y="6808051"/>
                </a:lnTo>
                <a:lnTo>
                  <a:pt x="0" y="6808051"/>
                </a:lnTo>
                <a:lnTo>
                  <a:pt x="0" y="0"/>
                </a:lnTo>
                <a:close/>
              </a:path>
            </a:pathLst>
          </a:custGeom>
          <a:blipFill>
            <a:blip r:embed="rId7"/>
            <a:stretch>
              <a:fillRect l="0" t="0" r="0" b="0"/>
            </a:stretch>
          </a:blipFill>
        </p:spPr>
      </p:sp>
      <p:sp>
        <p:nvSpPr>
          <p:cNvPr name="Freeform 63" id="63"/>
          <p:cNvSpPr/>
          <p:nvPr/>
        </p:nvSpPr>
        <p:spPr>
          <a:xfrm flipH="false" flipV="false" rot="0">
            <a:off x="3479269" y="7736205"/>
            <a:ext cx="906858" cy="307989"/>
          </a:xfrm>
          <a:custGeom>
            <a:avLst/>
            <a:gdLst/>
            <a:ahLst/>
            <a:cxnLst/>
            <a:rect r="r" b="b" t="t" l="l"/>
            <a:pathLst>
              <a:path h="307989" w="906858">
                <a:moveTo>
                  <a:pt x="0" y="0"/>
                </a:moveTo>
                <a:lnTo>
                  <a:pt x="906858" y="0"/>
                </a:lnTo>
                <a:lnTo>
                  <a:pt x="906858" y="307989"/>
                </a:lnTo>
                <a:lnTo>
                  <a:pt x="0" y="307989"/>
                </a:lnTo>
                <a:lnTo>
                  <a:pt x="0" y="0"/>
                </a:lnTo>
                <a:close/>
              </a:path>
            </a:pathLst>
          </a:custGeom>
          <a:blipFill>
            <a:blip r:embed="rId8"/>
            <a:stretch>
              <a:fillRect l="0" t="0" r="0" b="0"/>
            </a:stretch>
          </a:blipFill>
        </p:spPr>
      </p:sp>
      <p:sp>
        <p:nvSpPr>
          <p:cNvPr name="Freeform 64" id="64"/>
          <p:cNvSpPr/>
          <p:nvPr/>
        </p:nvSpPr>
        <p:spPr>
          <a:xfrm flipH="false" flipV="false" rot="0">
            <a:off x="4605725" y="7760127"/>
            <a:ext cx="849810" cy="260146"/>
          </a:xfrm>
          <a:custGeom>
            <a:avLst/>
            <a:gdLst/>
            <a:ahLst/>
            <a:cxnLst/>
            <a:rect r="r" b="b" t="t" l="l"/>
            <a:pathLst>
              <a:path h="260146" w="849810">
                <a:moveTo>
                  <a:pt x="0" y="0"/>
                </a:moveTo>
                <a:lnTo>
                  <a:pt x="849810" y="0"/>
                </a:lnTo>
                <a:lnTo>
                  <a:pt x="849810" y="260146"/>
                </a:lnTo>
                <a:lnTo>
                  <a:pt x="0" y="260146"/>
                </a:lnTo>
                <a:lnTo>
                  <a:pt x="0" y="0"/>
                </a:lnTo>
                <a:close/>
              </a:path>
            </a:pathLst>
          </a:custGeom>
          <a:blipFill>
            <a:blip r:embed="rId9"/>
            <a:stretch>
              <a:fillRect l="0" t="0" r="0" b="0"/>
            </a:stretch>
          </a:blipFill>
        </p:spPr>
      </p:sp>
      <p:sp>
        <p:nvSpPr>
          <p:cNvPr name="Freeform 65" id="65"/>
          <p:cNvSpPr/>
          <p:nvPr/>
        </p:nvSpPr>
        <p:spPr>
          <a:xfrm flipH="false" flipV="false" rot="0">
            <a:off x="6272676" y="7762384"/>
            <a:ext cx="886191" cy="255632"/>
          </a:xfrm>
          <a:custGeom>
            <a:avLst/>
            <a:gdLst/>
            <a:ahLst/>
            <a:cxnLst/>
            <a:rect r="r" b="b" t="t" l="l"/>
            <a:pathLst>
              <a:path h="255632" w="886191">
                <a:moveTo>
                  <a:pt x="0" y="0"/>
                </a:moveTo>
                <a:lnTo>
                  <a:pt x="886191" y="0"/>
                </a:lnTo>
                <a:lnTo>
                  <a:pt x="886191" y="255632"/>
                </a:lnTo>
                <a:lnTo>
                  <a:pt x="0" y="255632"/>
                </a:lnTo>
                <a:lnTo>
                  <a:pt x="0" y="0"/>
                </a:lnTo>
                <a:close/>
              </a:path>
            </a:pathLst>
          </a:custGeom>
          <a:blipFill>
            <a:blip r:embed="rId10"/>
            <a:stretch>
              <a:fillRect l="0" t="0" r="0" b="0"/>
            </a:stretch>
          </a:blipFill>
        </p:spPr>
      </p:sp>
      <p:sp>
        <p:nvSpPr>
          <p:cNvPr name="Freeform 66" id="66"/>
          <p:cNvSpPr/>
          <p:nvPr/>
        </p:nvSpPr>
        <p:spPr>
          <a:xfrm flipH="false" flipV="false" rot="0">
            <a:off x="7377942" y="7748532"/>
            <a:ext cx="886986" cy="295662"/>
          </a:xfrm>
          <a:custGeom>
            <a:avLst/>
            <a:gdLst/>
            <a:ahLst/>
            <a:cxnLst/>
            <a:rect r="r" b="b" t="t" l="l"/>
            <a:pathLst>
              <a:path h="295662" w="886986">
                <a:moveTo>
                  <a:pt x="0" y="0"/>
                </a:moveTo>
                <a:lnTo>
                  <a:pt x="886986" y="0"/>
                </a:lnTo>
                <a:lnTo>
                  <a:pt x="886986" y="295662"/>
                </a:lnTo>
                <a:lnTo>
                  <a:pt x="0" y="295662"/>
                </a:lnTo>
                <a:lnTo>
                  <a:pt x="0" y="0"/>
                </a:lnTo>
                <a:close/>
              </a:path>
            </a:pathLst>
          </a:custGeom>
          <a:blipFill>
            <a:blip r:embed="rId11"/>
            <a:stretch>
              <a:fillRect l="0" t="0" r="0" b="0"/>
            </a:stretch>
          </a:blipFill>
        </p:spPr>
      </p:sp>
      <p:sp>
        <p:nvSpPr>
          <p:cNvPr name="Freeform 67" id="67"/>
          <p:cNvSpPr/>
          <p:nvPr/>
        </p:nvSpPr>
        <p:spPr>
          <a:xfrm flipH="false" flipV="false" rot="0">
            <a:off x="9045416" y="7748166"/>
            <a:ext cx="866414" cy="294254"/>
          </a:xfrm>
          <a:custGeom>
            <a:avLst/>
            <a:gdLst/>
            <a:ahLst/>
            <a:cxnLst/>
            <a:rect r="r" b="b" t="t" l="l"/>
            <a:pathLst>
              <a:path h="294254" w="866414">
                <a:moveTo>
                  <a:pt x="0" y="0"/>
                </a:moveTo>
                <a:lnTo>
                  <a:pt x="866414" y="0"/>
                </a:lnTo>
                <a:lnTo>
                  <a:pt x="866414" y="294254"/>
                </a:lnTo>
                <a:lnTo>
                  <a:pt x="0" y="294254"/>
                </a:lnTo>
                <a:lnTo>
                  <a:pt x="0" y="0"/>
                </a:lnTo>
                <a:close/>
              </a:path>
            </a:pathLst>
          </a:custGeom>
          <a:blipFill>
            <a:blip r:embed="rId12"/>
            <a:stretch>
              <a:fillRect l="0" t="0" r="0" b="0"/>
            </a:stretch>
          </a:blipFill>
        </p:spPr>
      </p:sp>
      <p:sp>
        <p:nvSpPr>
          <p:cNvPr name="Freeform 68" id="68"/>
          <p:cNvSpPr/>
          <p:nvPr/>
        </p:nvSpPr>
        <p:spPr>
          <a:xfrm flipH="false" flipV="false" rot="0">
            <a:off x="10081259" y="7740968"/>
            <a:ext cx="923220" cy="284068"/>
          </a:xfrm>
          <a:custGeom>
            <a:avLst/>
            <a:gdLst/>
            <a:ahLst/>
            <a:cxnLst/>
            <a:rect r="r" b="b" t="t" l="l"/>
            <a:pathLst>
              <a:path h="284068" w="923220">
                <a:moveTo>
                  <a:pt x="0" y="0"/>
                </a:moveTo>
                <a:lnTo>
                  <a:pt x="923220" y="0"/>
                </a:lnTo>
                <a:lnTo>
                  <a:pt x="923220" y="284067"/>
                </a:lnTo>
                <a:lnTo>
                  <a:pt x="0" y="284067"/>
                </a:lnTo>
                <a:lnTo>
                  <a:pt x="0" y="0"/>
                </a:lnTo>
                <a:close/>
              </a:path>
            </a:pathLst>
          </a:custGeom>
          <a:blipFill>
            <a:blip r:embed="rId13"/>
            <a:stretch>
              <a:fillRect l="0" t="0" r="0" b="0"/>
            </a:stretch>
          </a:blipFill>
        </p:spPr>
      </p:sp>
      <p:sp>
        <p:nvSpPr>
          <p:cNvPr name="TextBox 69" id="69"/>
          <p:cNvSpPr txBox="true"/>
          <p:nvPr/>
        </p:nvSpPr>
        <p:spPr>
          <a:xfrm rot="0">
            <a:off x="3479269" y="325765"/>
            <a:ext cx="6896595" cy="1678197"/>
          </a:xfrm>
          <a:prstGeom prst="rect">
            <a:avLst/>
          </a:prstGeom>
        </p:spPr>
        <p:txBody>
          <a:bodyPr anchor="t" rtlCol="false" tIns="0" lIns="0" bIns="0" rIns="0">
            <a:spAutoFit/>
          </a:bodyPr>
          <a:lstStyle/>
          <a:p>
            <a:pPr algn="ctr">
              <a:lnSpc>
                <a:spcPts val="6831"/>
              </a:lnSpc>
            </a:pPr>
            <a:r>
              <a:rPr lang="en-US" sz="4879" b="true">
                <a:solidFill>
                  <a:srgbClr val="175C71"/>
                </a:solidFill>
                <a:latin typeface="TT Fors Bold"/>
                <a:ea typeface="TT Fors Bold"/>
                <a:cs typeface="TT Fors Bold"/>
                <a:sym typeface="TT Fors Bold"/>
              </a:rPr>
              <a:t>jaccard only result</a:t>
            </a:r>
          </a:p>
          <a:p>
            <a:pPr algn="ctr">
              <a:lnSpc>
                <a:spcPts val="6831"/>
              </a:lnSpc>
            </a:pPr>
          </a:p>
        </p:txBody>
      </p:sp>
      <p:sp>
        <p:nvSpPr>
          <p:cNvPr name="TextBox 70" id="70"/>
          <p:cNvSpPr txBox="true"/>
          <p:nvPr/>
        </p:nvSpPr>
        <p:spPr>
          <a:xfrm rot="0">
            <a:off x="1038268" y="1546822"/>
            <a:ext cx="2460873" cy="828556"/>
          </a:xfrm>
          <a:prstGeom prst="rect">
            <a:avLst/>
          </a:prstGeom>
        </p:spPr>
        <p:txBody>
          <a:bodyPr anchor="t" rtlCol="false" tIns="0" lIns="0" bIns="0" rIns="0">
            <a:spAutoFit/>
          </a:bodyPr>
          <a:lstStyle/>
          <a:p>
            <a:pPr algn="ctr" marL="1053521" indent="-526761" lvl="1">
              <a:lnSpc>
                <a:spcPts val="6831"/>
              </a:lnSpc>
              <a:buFont typeface="Arial"/>
              <a:buChar char="•"/>
            </a:pPr>
            <a:r>
              <a:rPr lang="en-US" b="true" sz="4879">
                <a:solidFill>
                  <a:srgbClr val="175C71"/>
                </a:solidFill>
                <a:latin typeface="TT Fors Bold"/>
                <a:ea typeface="TT Fors Bold"/>
                <a:cs typeface="TT Fors Bold"/>
                <a:sym typeface="TT Fors Bold"/>
              </a:rPr>
              <a:t>AUC</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CFFFB"/>
        </a:solidFill>
      </p:bgPr>
    </p:bg>
    <p:spTree>
      <p:nvGrpSpPr>
        <p:cNvPr id="1" name=""/>
        <p:cNvGrpSpPr/>
        <p:nvPr/>
      </p:nvGrpSpPr>
      <p:grpSpPr>
        <a:xfrm>
          <a:off x="0" y="0"/>
          <a:ext cx="0" cy="0"/>
          <a:chOff x="0" y="0"/>
          <a:chExt cx="0" cy="0"/>
        </a:xfrm>
      </p:grpSpPr>
      <p:grpSp>
        <p:nvGrpSpPr>
          <p:cNvPr name="Group 2" id="2"/>
          <p:cNvGrpSpPr/>
          <p:nvPr/>
        </p:nvGrpSpPr>
        <p:grpSpPr>
          <a:xfrm rot="0">
            <a:off x="1163548" y="3560424"/>
            <a:ext cx="16391434" cy="5964598"/>
            <a:chOff x="0" y="0"/>
            <a:chExt cx="4317086" cy="1570923"/>
          </a:xfrm>
        </p:grpSpPr>
        <p:sp>
          <p:nvSpPr>
            <p:cNvPr name="Freeform 3" id="3"/>
            <p:cNvSpPr/>
            <p:nvPr/>
          </p:nvSpPr>
          <p:spPr>
            <a:xfrm flipH="false" flipV="false" rot="0">
              <a:off x="0" y="0"/>
              <a:ext cx="4317086" cy="1570923"/>
            </a:xfrm>
            <a:custGeom>
              <a:avLst/>
              <a:gdLst/>
              <a:ahLst/>
              <a:cxnLst/>
              <a:rect r="r" b="b" t="t" l="l"/>
              <a:pathLst>
                <a:path h="1570923" w="4317086">
                  <a:moveTo>
                    <a:pt x="13225" y="0"/>
                  </a:moveTo>
                  <a:lnTo>
                    <a:pt x="4303861" y="0"/>
                  </a:lnTo>
                  <a:cubicBezTo>
                    <a:pt x="4311165" y="0"/>
                    <a:pt x="4317086" y="5921"/>
                    <a:pt x="4317086" y="13225"/>
                  </a:cubicBezTo>
                  <a:lnTo>
                    <a:pt x="4317086" y="1557698"/>
                  </a:lnTo>
                  <a:cubicBezTo>
                    <a:pt x="4317086" y="1565002"/>
                    <a:pt x="4311165" y="1570923"/>
                    <a:pt x="4303861" y="1570923"/>
                  </a:cubicBezTo>
                  <a:lnTo>
                    <a:pt x="13225" y="1570923"/>
                  </a:lnTo>
                  <a:cubicBezTo>
                    <a:pt x="5921" y="1570923"/>
                    <a:pt x="0" y="1565002"/>
                    <a:pt x="0" y="1557698"/>
                  </a:cubicBezTo>
                  <a:lnTo>
                    <a:pt x="0" y="13225"/>
                  </a:lnTo>
                  <a:cubicBezTo>
                    <a:pt x="0" y="5921"/>
                    <a:pt x="5921" y="0"/>
                    <a:pt x="13225" y="0"/>
                  </a:cubicBezTo>
                  <a:close/>
                </a:path>
              </a:pathLst>
            </a:custGeom>
            <a:solidFill>
              <a:srgbClr val="EAF8CA"/>
            </a:solidFill>
          </p:spPr>
        </p:sp>
        <p:sp>
          <p:nvSpPr>
            <p:cNvPr name="TextBox 4" id="4"/>
            <p:cNvSpPr txBox="true"/>
            <p:nvPr/>
          </p:nvSpPr>
          <p:spPr>
            <a:xfrm>
              <a:off x="0" y="-38100"/>
              <a:ext cx="4317086" cy="1609023"/>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1996452" y="4480466"/>
            <a:ext cx="778810" cy="1128530"/>
            <a:chOff x="0" y="0"/>
            <a:chExt cx="1196340" cy="1733550"/>
          </a:xfrm>
        </p:grpSpPr>
        <p:sp>
          <p:nvSpPr>
            <p:cNvPr name="Freeform 6" id="6"/>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7" id="7"/>
          <p:cNvGrpSpPr/>
          <p:nvPr/>
        </p:nvGrpSpPr>
        <p:grpSpPr>
          <a:xfrm rot="0">
            <a:off x="1996452" y="6278291"/>
            <a:ext cx="778810" cy="1128530"/>
            <a:chOff x="0" y="0"/>
            <a:chExt cx="1196340" cy="1733550"/>
          </a:xfrm>
        </p:grpSpPr>
        <p:sp>
          <p:nvSpPr>
            <p:cNvPr name="Freeform 8" id="8"/>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9" id="9"/>
          <p:cNvGrpSpPr/>
          <p:nvPr/>
        </p:nvGrpSpPr>
        <p:grpSpPr>
          <a:xfrm rot="0">
            <a:off x="7795924" y="4434595"/>
            <a:ext cx="842121" cy="1220271"/>
            <a:chOff x="0" y="0"/>
            <a:chExt cx="1196340" cy="1733550"/>
          </a:xfrm>
        </p:grpSpPr>
        <p:sp>
          <p:nvSpPr>
            <p:cNvPr name="Freeform 10" id="10"/>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1" id="11"/>
          <p:cNvGrpSpPr/>
          <p:nvPr/>
        </p:nvGrpSpPr>
        <p:grpSpPr>
          <a:xfrm rot="0">
            <a:off x="7795924" y="6134363"/>
            <a:ext cx="964551" cy="1397678"/>
            <a:chOff x="0" y="0"/>
            <a:chExt cx="1196340" cy="1733550"/>
          </a:xfrm>
        </p:grpSpPr>
        <p:sp>
          <p:nvSpPr>
            <p:cNvPr name="Freeform 12" id="12"/>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sp>
        <p:nvSpPr>
          <p:cNvPr name="Freeform 13" id="13"/>
          <p:cNvSpPr/>
          <p:nvPr/>
        </p:nvSpPr>
        <p:spPr>
          <a:xfrm flipH="false" flipV="false" rot="0">
            <a:off x="14305391" y="2000233"/>
            <a:ext cx="4616880" cy="4379759"/>
          </a:xfrm>
          <a:custGeom>
            <a:avLst/>
            <a:gdLst/>
            <a:ahLst/>
            <a:cxnLst/>
            <a:rect r="r" b="b" t="t" l="l"/>
            <a:pathLst>
              <a:path h="4379759" w="4616880">
                <a:moveTo>
                  <a:pt x="0" y="0"/>
                </a:moveTo>
                <a:lnTo>
                  <a:pt x="4616880" y="0"/>
                </a:lnTo>
                <a:lnTo>
                  <a:pt x="4616880" y="4379759"/>
                </a:lnTo>
                <a:lnTo>
                  <a:pt x="0" y="43797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0988633" y="7777604"/>
            <a:ext cx="3316758" cy="2961391"/>
          </a:xfrm>
          <a:custGeom>
            <a:avLst/>
            <a:gdLst/>
            <a:ahLst/>
            <a:cxnLst/>
            <a:rect r="r" b="b" t="t" l="l"/>
            <a:pathLst>
              <a:path h="2961391" w="3316758">
                <a:moveTo>
                  <a:pt x="0" y="0"/>
                </a:moveTo>
                <a:lnTo>
                  <a:pt x="3316758" y="0"/>
                </a:lnTo>
                <a:lnTo>
                  <a:pt x="3316758" y="2961392"/>
                </a:lnTo>
                <a:lnTo>
                  <a:pt x="0" y="29613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1263294">
            <a:off x="-1150135" y="-405248"/>
            <a:ext cx="4737593" cy="5043764"/>
          </a:xfrm>
          <a:custGeom>
            <a:avLst/>
            <a:gdLst/>
            <a:ahLst/>
            <a:cxnLst/>
            <a:rect r="r" b="b" t="t" l="l"/>
            <a:pathLst>
              <a:path h="5043764" w="4737593">
                <a:moveTo>
                  <a:pt x="0" y="0"/>
                </a:moveTo>
                <a:lnTo>
                  <a:pt x="4737593" y="0"/>
                </a:lnTo>
                <a:lnTo>
                  <a:pt x="4737593" y="5043764"/>
                </a:lnTo>
                <a:lnTo>
                  <a:pt x="0" y="504376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6" id="16"/>
          <p:cNvGrpSpPr/>
          <p:nvPr/>
        </p:nvGrpSpPr>
        <p:grpSpPr>
          <a:xfrm rot="0">
            <a:off x="14682807" y="895190"/>
            <a:ext cx="520926" cy="754845"/>
            <a:chOff x="0" y="0"/>
            <a:chExt cx="1196340" cy="1733550"/>
          </a:xfrm>
        </p:grpSpPr>
        <p:sp>
          <p:nvSpPr>
            <p:cNvPr name="Freeform 17" id="17"/>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8" id="18"/>
          <p:cNvGrpSpPr/>
          <p:nvPr/>
        </p:nvGrpSpPr>
        <p:grpSpPr>
          <a:xfrm rot="0">
            <a:off x="16613831" y="7777604"/>
            <a:ext cx="520926" cy="754845"/>
            <a:chOff x="0" y="0"/>
            <a:chExt cx="1196340" cy="1733550"/>
          </a:xfrm>
        </p:grpSpPr>
        <p:sp>
          <p:nvSpPr>
            <p:cNvPr name="Freeform 19" id="19"/>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20" id="20"/>
          <p:cNvGrpSpPr/>
          <p:nvPr/>
        </p:nvGrpSpPr>
        <p:grpSpPr>
          <a:xfrm rot="0">
            <a:off x="3320415" y="1770698"/>
            <a:ext cx="12077700" cy="1083945"/>
            <a:chOff x="0" y="0"/>
            <a:chExt cx="16103600" cy="1445260"/>
          </a:xfrm>
        </p:grpSpPr>
        <p:sp>
          <p:nvSpPr>
            <p:cNvPr name="Freeform 21" id="21"/>
            <p:cNvSpPr/>
            <p:nvPr/>
          </p:nvSpPr>
          <p:spPr>
            <a:xfrm flipH="false" flipV="false" rot="0">
              <a:off x="44450" y="30480"/>
              <a:ext cx="16012161" cy="1383030"/>
            </a:xfrm>
            <a:custGeom>
              <a:avLst/>
              <a:gdLst/>
              <a:ahLst/>
              <a:cxnLst/>
              <a:rect r="r" b="b" t="t" l="l"/>
              <a:pathLst>
                <a:path h="1383030" w="16012161">
                  <a:moveTo>
                    <a:pt x="612140" y="81280"/>
                  </a:moveTo>
                  <a:cubicBezTo>
                    <a:pt x="3065780" y="125730"/>
                    <a:pt x="4450080" y="97790"/>
                    <a:pt x="5654040" y="93980"/>
                  </a:cubicBezTo>
                  <a:cubicBezTo>
                    <a:pt x="6925310" y="90170"/>
                    <a:pt x="8249920" y="100330"/>
                    <a:pt x="9573260" y="93980"/>
                  </a:cubicBezTo>
                  <a:cubicBezTo>
                    <a:pt x="10930890" y="87630"/>
                    <a:pt x="12635230" y="71120"/>
                    <a:pt x="13699489" y="54610"/>
                  </a:cubicBezTo>
                  <a:cubicBezTo>
                    <a:pt x="14368780" y="44450"/>
                    <a:pt x="15048230" y="0"/>
                    <a:pt x="15337789" y="20320"/>
                  </a:cubicBezTo>
                  <a:cubicBezTo>
                    <a:pt x="15443200" y="27940"/>
                    <a:pt x="15483839" y="33020"/>
                    <a:pt x="15551150" y="54610"/>
                  </a:cubicBezTo>
                  <a:cubicBezTo>
                    <a:pt x="15619730" y="77470"/>
                    <a:pt x="15687039" y="114300"/>
                    <a:pt x="15744189" y="157480"/>
                  </a:cubicBezTo>
                  <a:cubicBezTo>
                    <a:pt x="15800070" y="200660"/>
                    <a:pt x="15853411" y="255270"/>
                    <a:pt x="15892780" y="314960"/>
                  </a:cubicBezTo>
                  <a:cubicBezTo>
                    <a:pt x="15933420" y="373380"/>
                    <a:pt x="15965170" y="443230"/>
                    <a:pt x="15984220" y="511810"/>
                  </a:cubicBezTo>
                  <a:cubicBezTo>
                    <a:pt x="16003270" y="580390"/>
                    <a:pt x="16012161" y="656590"/>
                    <a:pt x="16007080" y="727710"/>
                  </a:cubicBezTo>
                  <a:cubicBezTo>
                    <a:pt x="16003270" y="798830"/>
                    <a:pt x="15988030" y="873760"/>
                    <a:pt x="15961361" y="939800"/>
                  </a:cubicBezTo>
                  <a:cubicBezTo>
                    <a:pt x="15934689" y="1005840"/>
                    <a:pt x="15895320" y="1071880"/>
                    <a:pt x="15848330" y="1126490"/>
                  </a:cubicBezTo>
                  <a:cubicBezTo>
                    <a:pt x="15802611" y="1181100"/>
                    <a:pt x="15744189" y="1230630"/>
                    <a:pt x="15683230" y="1267460"/>
                  </a:cubicBezTo>
                  <a:cubicBezTo>
                    <a:pt x="15622270" y="1304290"/>
                    <a:pt x="15551150" y="1332230"/>
                    <a:pt x="15481300" y="1347470"/>
                  </a:cubicBezTo>
                  <a:cubicBezTo>
                    <a:pt x="15411450" y="1362710"/>
                    <a:pt x="15335250" y="1366520"/>
                    <a:pt x="15264130" y="1358900"/>
                  </a:cubicBezTo>
                  <a:cubicBezTo>
                    <a:pt x="15193011" y="1351280"/>
                    <a:pt x="15120620" y="1330960"/>
                    <a:pt x="15055850" y="1300480"/>
                  </a:cubicBezTo>
                  <a:cubicBezTo>
                    <a:pt x="14989811" y="1271270"/>
                    <a:pt x="14927580" y="1228090"/>
                    <a:pt x="14875511" y="1178560"/>
                  </a:cubicBezTo>
                  <a:cubicBezTo>
                    <a:pt x="14823439" y="1130300"/>
                    <a:pt x="14777720" y="1069340"/>
                    <a:pt x="14743430" y="1005840"/>
                  </a:cubicBezTo>
                  <a:cubicBezTo>
                    <a:pt x="14710411" y="942340"/>
                    <a:pt x="14686280" y="869950"/>
                    <a:pt x="14674850" y="800100"/>
                  </a:cubicBezTo>
                  <a:cubicBezTo>
                    <a:pt x="14663420" y="728980"/>
                    <a:pt x="14663420" y="652780"/>
                    <a:pt x="14674850" y="582930"/>
                  </a:cubicBezTo>
                  <a:cubicBezTo>
                    <a:pt x="14686280" y="511810"/>
                    <a:pt x="14710411" y="439420"/>
                    <a:pt x="14744700" y="377190"/>
                  </a:cubicBezTo>
                  <a:cubicBezTo>
                    <a:pt x="14777720" y="313690"/>
                    <a:pt x="14823439" y="252730"/>
                    <a:pt x="14875511" y="204470"/>
                  </a:cubicBezTo>
                  <a:cubicBezTo>
                    <a:pt x="14927580" y="154940"/>
                    <a:pt x="14991080" y="111760"/>
                    <a:pt x="15055850" y="82550"/>
                  </a:cubicBezTo>
                  <a:cubicBezTo>
                    <a:pt x="15120620" y="52070"/>
                    <a:pt x="15194280" y="31750"/>
                    <a:pt x="15265400" y="24130"/>
                  </a:cubicBezTo>
                  <a:cubicBezTo>
                    <a:pt x="15335250" y="16510"/>
                    <a:pt x="15411450" y="20320"/>
                    <a:pt x="15481300" y="35560"/>
                  </a:cubicBezTo>
                  <a:cubicBezTo>
                    <a:pt x="15551150" y="50800"/>
                    <a:pt x="15622270" y="80010"/>
                    <a:pt x="15683230" y="116840"/>
                  </a:cubicBezTo>
                  <a:cubicBezTo>
                    <a:pt x="15744189" y="153670"/>
                    <a:pt x="15802611" y="201930"/>
                    <a:pt x="15849600" y="256540"/>
                  </a:cubicBezTo>
                  <a:cubicBezTo>
                    <a:pt x="15895320" y="311150"/>
                    <a:pt x="15934689" y="377190"/>
                    <a:pt x="15961361" y="443230"/>
                  </a:cubicBezTo>
                  <a:cubicBezTo>
                    <a:pt x="15988030" y="509270"/>
                    <a:pt x="16003270" y="584200"/>
                    <a:pt x="16007080" y="655320"/>
                  </a:cubicBezTo>
                  <a:cubicBezTo>
                    <a:pt x="16012161" y="726440"/>
                    <a:pt x="16003270" y="802640"/>
                    <a:pt x="15984220" y="871220"/>
                  </a:cubicBezTo>
                  <a:cubicBezTo>
                    <a:pt x="15965170" y="939800"/>
                    <a:pt x="15933420" y="1009650"/>
                    <a:pt x="15892780" y="1068070"/>
                  </a:cubicBezTo>
                  <a:cubicBezTo>
                    <a:pt x="15852139" y="1127760"/>
                    <a:pt x="15800070" y="1182370"/>
                    <a:pt x="15742920" y="1225550"/>
                  </a:cubicBezTo>
                  <a:cubicBezTo>
                    <a:pt x="15687039" y="1270000"/>
                    <a:pt x="15619730" y="1305560"/>
                    <a:pt x="15551150" y="1328420"/>
                  </a:cubicBezTo>
                  <a:cubicBezTo>
                    <a:pt x="15483839" y="1350010"/>
                    <a:pt x="15443200" y="1355090"/>
                    <a:pt x="15337789" y="1362710"/>
                  </a:cubicBezTo>
                  <a:cubicBezTo>
                    <a:pt x="15048230" y="1383030"/>
                    <a:pt x="14368780" y="1338580"/>
                    <a:pt x="13699489" y="1328420"/>
                  </a:cubicBezTo>
                  <a:cubicBezTo>
                    <a:pt x="12635230" y="1311910"/>
                    <a:pt x="10930890" y="1295400"/>
                    <a:pt x="9573260" y="1289050"/>
                  </a:cubicBezTo>
                  <a:cubicBezTo>
                    <a:pt x="8249920" y="1282700"/>
                    <a:pt x="6925310" y="1292860"/>
                    <a:pt x="5654040" y="1289050"/>
                  </a:cubicBezTo>
                  <a:cubicBezTo>
                    <a:pt x="4450080" y="1285240"/>
                    <a:pt x="3065780" y="1257300"/>
                    <a:pt x="2133600" y="1264920"/>
                  </a:cubicBezTo>
                  <a:cubicBezTo>
                    <a:pt x="1521460" y="1270000"/>
                    <a:pt x="852170" y="1313180"/>
                    <a:pt x="612140" y="1301750"/>
                  </a:cubicBezTo>
                  <a:cubicBezTo>
                    <a:pt x="537210" y="1297940"/>
                    <a:pt x="513080" y="1295400"/>
                    <a:pt x="466090" y="1283970"/>
                  </a:cubicBezTo>
                  <a:cubicBezTo>
                    <a:pt x="417830" y="1272540"/>
                    <a:pt x="370840" y="1254760"/>
                    <a:pt x="327660" y="1231900"/>
                  </a:cubicBezTo>
                  <a:cubicBezTo>
                    <a:pt x="284480" y="1209040"/>
                    <a:pt x="243840" y="1181100"/>
                    <a:pt x="207010" y="1148080"/>
                  </a:cubicBezTo>
                  <a:cubicBezTo>
                    <a:pt x="170180" y="1116330"/>
                    <a:pt x="137160" y="1078230"/>
                    <a:pt x="109220" y="1037590"/>
                  </a:cubicBezTo>
                  <a:cubicBezTo>
                    <a:pt x="82550" y="998220"/>
                    <a:pt x="58420" y="953770"/>
                    <a:pt x="40640" y="908050"/>
                  </a:cubicBezTo>
                  <a:cubicBezTo>
                    <a:pt x="24130" y="862330"/>
                    <a:pt x="11430" y="812800"/>
                    <a:pt x="6350" y="764540"/>
                  </a:cubicBezTo>
                  <a:cubicBezTo>
                    <a:pt x="0" y="716280"/>
                    <a:pt x="0" y="666750"/>
                    <a:pt x="6350" y="618490"/>
                  </a:cubicBezTo>
                  <a:cubicBezTo>
                    <a:pt x="11430" y="570230"/>
                    <a:pt x="24130" y="520700"/>
                    <a:pt x="40640" y="474980"/>
                  </a:cubicBezTo>
                  <a:cubicBezTo>
                    <a:pt x="58420" y="429260"/>
                    <a:pt x="82550" y="384810"/>
                    <a:pt x="109220" y="345440"/>
                  </a:cubicBezTo>
                  <a:cubicBezTo>
                    <a:pt x="137160" y="304800"/>
                    <a:pt x="170180" y="266700"/>
                    <a:pt x="207010" y="234950"/>
                  </a:cubicBezTo>
                  <a:cubicBezTo>
                    <a:pt x="243840" y="201930"/>
                    <a:pt x="285750" y="173990"/>
                    <a:pt x="327660" y="151130"/>
                  </a:cubicBezTo>
                  <a:cubicBezTo>
                    <a:pt x="370840" y="128270"/>
                    <a:pt x="419100" y="110490"/>
                    <a:pt x="466090" y="99060"/>
                  </a:cubicBezTo>
                  <a:cubicBezTo>
                    <a:pt x="513080" y="87630"/>
                    <a:pt x="612140" y="81280"/>
                    <a:pt x="612140" y="81280"/>
                  </a:cubicBezTo>
                </a:path>
              </a:pathLst>
            </a:custGeom>
            <a:solidFill>
              <a:srgbClr val="EAF8CA"/>
            </a:solidFill>
            <a:ln cap="sq">
              <a:noFill/>
              <a:prstDash val="solid"/>
              <a:miter/>
            </a:ln>
          </p:spPr>
        </p:sp>
      </p:grpSp>
      <p:grpSp>
        <p:nvGrpSpPr>
          <p:cNvPr name="Group 22" id="22"/>
          <p:cNvGrpSpPr/>
          <p:nvPr/>
        </p:nvGrpSpPr>
        <p:grpSpPr>
          <a:xfrm rot="0">
            <a:off x="2999264" y="5044731"/>
            <a:ext cx="3607426" cy="377670"/>
            <a:chOff x="0" y="0"/>
            <a:chExt cx="3217222" cy="336819"/>
          </a:xfrm>
        </p:grpSpPr>
        <p:sp>
          <p:nvSpPr>
            <p:cNvPr name="Freeform 23" id="23"/>
            <p:cNvSpPr/>
            <p:nvPr/>
          </p:nvSpPr>
          <p:spPr>
            <a:xfrm flipH="false" flipV="false" rot="0">
              <a:off x="9673" y="-2540"/>
              <a:ext cx="3197092" cy="340629"/>
            </a:xfrm>
            <a:custGeom>
              <a:avLst/>
              <a:gdLst/>
              <a:ahLst/>
              <a:cxnLst/>
              <a:rect r="r" b="b" t="t" l="l"/>
              <a:pathLst>
                <a:path h="340629" w="3197092">
                  <a:moveTo>
                    <a:pt x="27974" y="67951"/>
                  </a:moveTo>
                  <a:cubicBezTo>
                    <a:pt x="537511" y="70880"/>
                    <a:pt x="634503" y="58188"/>
                    <a:pt x="763130" y="54283"/>
                  </a:cubicBezTo>
                  <a:cubicBezTo>
                    <a:pt x="928357" y="49402"/>
                    <a:pt x="1107963" y="51354"/>
                    <a:pt x="1328353" y="51354"/>
                  </a:cubicBezTo>
                  <a:cubicBezTo>
                    <a:pt x="1638153" y="52331"/>
                    <a:pt x="2116057" y="66975"/>
                    <a:pt x="2447557" y="64046"/>
                  </a:cubicBezTo>
                  <a:cubicBezTo>
                    <a:pt x="2712391" y="61117"/>
                    <a:pt x="3093041" y="0"/>
                    <a:pt x="3162321" y="41591"/>
                  </a:cubicBezTo>
                  <a:cubicBezTo>
                    <a:pt x="3174609" y="48425"/>
                    <a:pt x="3178269" y="56236"/>
                    <a:pt x="3183236" y="67951"/>
                  </a:cubicBezTo>
                  <a:cubicBezTo>
                    <a:pt x="3186896" y="76738"/>
                    <a:pt x="3188988" y="86501"/>
                    <a:pt x="3191079" y="98216"/>
                  </a:cubicBezTo>
                  <a:cubicBezTo>
                    <a:pt x="3192909" y="109932"/>
                    <a:pt x="3194739" y="120671"/>
                    <a:pt x="3195523" y="136291"/>
                  </a:cubicBezTo>
                  <a:cubicBezTo>
                    <a:pt x="3196831" y="157770"/>
                    <a:pt x="3197092" y="193892"/>
                    <a:pt x="3194478" y="218299"/>
                  </a:cubicBezTo>
                  <a:cubicBezTo>
                    <a:pt x="3191863" y="242706"/>
                    <a:pt x="3185066" y="268090"/>
                    <a:pt x="3180099" y="280782"/>
                  </a:cubicBezTo>
                  <a:cubicBezTo>
                    <a:pt x="3176700" y="290545"/>
                    <a:pt x="3173301" y="293473"/>
                    <a:pt x="3169902" y="296402"/>
                  </a:cubicBezTo>
                  <a:cubicBezTo>
                    <a:pt x="3166243" y="299331"/>
                    <a:pt x="3162844" y="301284"/>
                    <a:pt x="3158661" y="298355"/>
                  </a:cubicBezTo>
                  <a:cubicBezTo>
                    <a:pt x="3152909" y="294450"/>
                    <a:pt x="3143236" y="277853"/>
                    <a:pt x="3138530" y="264185"/>
                  </a:cubicBezTo>
                  <a:cubicBezTo>
                    <a:pt x="3135393" y="254422"/>
                    <a:pt x="3133563" y="245635"/>
                    <a:pt x="3131995" y="230991"/>
                  </a:cubicBezTo>
                  <a:cubicBezTo>
                    <a:pt x="3129642" y="210489"/>
                    <a:pt x="3127289" y="175343"/>
                    <a:pt x="3128335" y="149959"/>
                  </a:cubicBezTo>
                  <a:cubicBezTo>
                    <a:pt x="3129380" y="123600"/>
                    <a:pt x="3134609" y="93335"/>
                    <a:pt x="3138530" y="76738"/>
                  </a:cubicBezTo>
                  <a:cubicBezTo>
                    <a:pt x="3141406" y="65022"/>
                    <a:pt x="3144543" y="59165"/>
                    <a:pt x="3147942" y="53307"/>
                  </a:cubicBezTo>
                  <a:cubicBezTo>
                    <a:pt x="3151341" y="47449"/>
                    <a:pt x="3154478" y="42568"/>
                    <a:pt x="3158661" y="42568"/>
                  </a:cubicBezTo>
                  <a:cubicBezTo>
                    <a:pt x="3164674" y="41591"/>
                    <a:pt x="3174347" y="46473"/>
                    <a:pt x="3180099" y="60141"/>
                  </a:cubicBezTo>
                  <a:cubicBezTo>
                    <a:pt x="3186112" y="73809"/>
                    <a:pt x="3191863" y="103097"/>
                    <a:pt x="3194478" y="122623"/>
                  </a:cubicBezTo>
                  <a:cubicBezTo>
                    <a:pt x="3196308" y="137268"/>
                    <a:pt x="3197092" y="148007"/>
                    <a:pt x="3196831" y="163627"/>
                  </a:cubicBezTo>
                  <a:cubicBezTo>
                    <a:pt x="3196831" y="186082"/>
                    <a:pt x="3193955" y="223181"/>
                    <a:pt x="3191079" y="242706"/>
                  </a:cubicBezTo>
                  <a:cubicBezTo>
                    <a:pt x="3188988" y="256374"/>
                    <a:pt x="3186896" y="265161"/>
                    <a:pt x="3183236" y="272971"/>
                  </a:cubicBezTo>
                  <a:cubicBezTo>
                    <a:pt x="3178269" y="284687"/>
                    <a:pt x="3174609" y="292497"/>
                    <a:pt x="3162321" y="299331"/>
                  </a:cubicBezTo>
                  <a:cubicBezTo>
                    <a:pt x="3093041" y="340629"/>
                    <a:pt x="2712391" y="279805"/>
                    <a:pt x="2447557" y="276877"/>
                  </a:cubicBezTo>
                  <a:cubicBezTo>
                    <a:pt x="2116057" y="273948"/>
                    <a:pt x="1638153" y="288592"/>
                    <a:pt x="1328353" y="289568"/>
                  </a:cubicBezTo>
                  <a:cubicBezTo>
                    <a:pt x="1107963" y="289568"/>
                    <a:pt x="928357" y="291521"/>
                    <a:pt x="763130" y="286639"/>
                  </a:cubicBezTo>
                  <a:cubicBezTo>
                    <a:pt x="634504" y="282734"/>
                    <a:pt x="537511" y="270042"/>
                    <a:pt x="419081" y="267114"/>
                  </a:cubicBezTo>
                  <a:cubicBezTo>
                    <a:pt x="293069" y="264185"/>
                    <a:pt x="74248" y="304213"/>
                    <a:pt x="27974" y="272971"/>
                  </a:cubicBezTo>
                  <a:cubicBezTo>
                    <a:pt x="17778" y="266137"/>
                    <a:pt x="14379" y="260280"/>
                    <a:pt x="9935" y="247588"/>
                  </a:cubicBezTo>
                  <a:cubicBezTo>
                    <a:pt x="6275" y="236849"/>
                    <a:pt x="3922" y="222204"/>
                    <a:pt x="2353" y="206584"/>
                  </a:cubicBezTo>
                  <a:cubicBezTo>
                    <a:pt x="784" y="191940"/>
                    <a:pt x="0" y="175343"/>
                    <a:pt x="784" y="157770"/>
                  </a:cubicBezTo>
                  <a:cubicBezTo>
                    <a:pt x="1830" y="137268"/>
                    <a:pt x="5229" y="108955"/>
                    <a:pt x="9935" y="93335"/>
                  </a:cubicBezTo>
                  <a:cubicBezTo>
                    <a:pt x="14379" y="78690"/>
                    <a:pt x="27974" y="67951"/>
                    <a:pt x="27974" y="67951"/>
                  </a:cubicBezTo>
                </a:path>
              </a:pathLst>
            </a:custGeom>
            <a:solidFill>
              <a:srgbClr val="D1E6A2"/>
            </a:solidFill>
            <a:ln cap="sq">
              <a:noFill/>
              <a:prstDash val="solid"/>
              <a:miter/>
            </a:ln>
          </p:spPr>
        </p:sp>
      </p:grpSp>
      <p:grpSp>
        <p:nvGrpSpPr>
          <p:cNvPr name="Group 24" id="24"/>
          <p:cNvGrpSpPr/>
          <p:nvPr/>
        </p:nvGrpSpPr>
        <p:grpSpPr>
          <a:xfrm rot="0">
            <a:off x="9399270" y="355282"/>
            <a:ext cx="221933" cy="774382"/>
            <a:chOff x="0" y="0"/>
            <a:chExt cx="295910" cy="1032510"/>
          </a:xfrm>
        </p:grpSpPr>
        <p:sp>
          <p:nvSpPr>
            <p:cNvPr name="Freeform 25" id="25"/>
            <p:cNvSpPr/>
            <p:nvPr/>
          </p:nvSpPr>
          <p:spPr>
            <a:xfrm flipH="false" flipV="false" rot="0">
              <a:off x="48260" y="48260"/>
              <a:ext cx="224790" cy="934720"/>
            </a:xfrm>
            <a:custGeom>
              <a:avLst/>
              <a:gdLst/>
              <a:ahLst/>
              <a:cxnLst/>
              <a:rect r="r" b="b" t="t" l="l"/>
              <a:pathLst>
                <a:path h="934720" w="224790">
                  <a:moveTo>
                    <a:pt x="2540" y="836930"/>
                  </a:moveTo>
                  <a:cubicBezTo>
                    <a:pt x="10160" y="52070"/>
                    <a:pt x="12700" y="49530"/>
                    <a:pt x="21590" y="40640"/>
                  </a:cubicBezTo>
                  <a:cubicBezTo>
                    <a:pt x="31750" y="27940"/>
                    <a:pt x="53340" y="11430"/>
                    <a:pt x="72390" y="5080"/>
                  </a:cubicBezTo>
                  <a:cubicBezTo>
                    <a:pt x="91440" y="0"/>
                    <a:pt x="116840" y="1270"/>
                    <a:pt x="134620" y="8890"/>
                  </a:cubicBezTo>
                  <a:cubicBezTo>
                    <a:pt x="152400" y="16510"/>
                    <a:pt x="171450" y="33020"/>
                    <a:pt x="181610" y="49530"/>
                  </a:cubicBezTo>
                  <a:cubicBezTo>
                    <a:pt x="191770" y="66040"/>
                    <a:pt x="195580" y="92710"/>
                    <a:pt x="195580" y="110490"/>
                  </a:cubicBezTo>
                  <a:cubicBezTo>
                    <a:pt x="195580" y="121920"/>
                    <a:pt x="193040" y="129540"/>
                    <a:pt x="186690" y="139700"/>
                  </a:cubicBezTo>
                  <a:cubicBezTo>
                    <a:pt x="179070" y="154940"/>
                    <a:pt x="161290" y="176530"/>
                    <a:pt x="144780" y="185420"/>
                  </a:cubicBezTo>
                  <a:cubicBezTo>
                    <a:pt x="127000" y="194310"/>
                    <a:pt x="101600" y="198120"/>
                    <a:pt x="82550" y="195580"/>
                  </a:cubicBezTo>
                  <a:cubicBezTo>
                    <a:pt x="63500" y="191770"/>
                    <a:pt x="40640" y="177800"/>
                    <a:pt x="27940" y="166370"/>
                  </a:cubicBezTo>
                  <a:cubicBezTo>
                    <a:pt x="19050" y="158750"/>
                    <a:pt x="13970" y="151130"/>
                    <a:pt x="10160" y="139700"/>
                  </a:cubicBezTo>
                  <a:cubicBezTo>
                    <a:pt x="5080" y="124460"/>
                    <a:pt x="0" y="97790"/>
                    <a:pt x="3810" y="78740"/>
                  </a:cubicBezTo>
                  <a:cubicBezTo>
                    <a:pt x="7620" y="59690"/>
                    <a:pt x="20320" y="38100"/>
                    <a:pt x="35560" y="25400"/>
                  </a:cubicBezTo>
                  <a:cubicBezTo>
                    <a:pt x="50800" y="12700"/>
                    <a:pt x="73660" y="3810"/>
                    <a:pt x="93980" y="2540"/>
                  </a:cubicBezTo>
                  <a:cubicBezTo>
                    <a:pt x="113030" y="1270"/>
                    <a:pt x="138430" y="10160"/>
                    <a:pt x="153670" y="19050"/>
                  </a:cubicBezTo>
                  <a:cubicBezTo>
                    <a:pt x="163830" y="24130"/>
                    <a:pt x="170180" y="30480"/>
                    <a:pt x="176530" y="40640"/>
                  </a:cubicBezTo>
                  <a:cubicBezTo>
                    <a:pt x="185420" y="54610"/>
                    <a:pt x="190500" y="68580"/>
                    <a:pt x="195580" y="99060"/>
                  </a:cubicBezTo>
                  <a:cubicBezTo>
                    <a:pt x="213360" y="209550"/>
                    <a:pt x="224790" y="754380"/>
                    <a:pt x="191770" y="859790"/>
                  </a:cubicBezTo>
                  <a:cubicBezTo>
                    <a:pt x="181610" y="891540"/>
                    <a:pt x="170180" y="904240"/>
                    <a:pt x="153670" y="915670"/>
                  </a:cubicBezTo>
                  <a:cubicBezTo>
                    <a:pt x="135890" y="928370"/>
                    <a:pt x="107950" y="934720"/>
                    <a:pt x="87630" y="932180"/>
                  </a:cubicBezTo>
                  <a:cubicBezTo>
                    <a:pt x="66040" y="929640"/>
                    <a:pt x="40640" y="916940"/>
                    <a:pt x="26670" y="900430"/>
                  </a:cubicBezTo>
                  <a:cubicBezTo>
                    <a:pt x="12700" y="885190"/>
                    <a:pt x="2540" y="836930"/>
                    <a:pt x="2540" y="836930"/>
                  </a:cubicBezTo>
                </a:path>
              </a:pathLst>
            </a:custGeom>
            <a:solidFill>
              <a:srgbClr val="175C71"/>
            </a:solidFill>
            <a:ln cap="sq">
              <a:noFill/>
              <a:prstDash val="solid"/>
              <a:miter/>
            </a:ln>
          </p:spPr>
        </p:sp>
      </p:grpSp>
      <p:grpSp>
        <p:nvGrpSpPr>
          <p:cNvPr name="Group 26" id="26"/>
          <p:cNvGrpSpPr/>
          <p:nvPr/>
        </p:nvGrpSpPr>
        <p:grpSpPr>
          <a:xfrm rot="0">
            <a:off x="8915400" y="717232"/>
            <a:ext cx="427672" cy="399097"/>
            <a:chOff x="0" y="0"/>
            <a:chExt cx="570230" cy="532130"/>
          </a:xfrm>
        </p:grpSpPr>
        <p:sp>
          <p:nvSpPr>
            <p:cNvPr name="Freeform 27" id="27"/>
            <p:cNvSpPr/>
            <p:nvPr/>
          </p:nvSpPr>
          <p:spPr>
            <a:xfrm flipH="false" flipV="false" rot="0">
              <a:off x="48260" y="48260"/>
              <a:ext cx="474980" cy="434340"/>
            </a:xfrm>
            <a:custGeom>
              <a:avLst/>
              <a:gdLst/>
              <a:ahLst/>
              <a:cxnLst/>
              <a:rect r="r" b="b" t="t" l="l"/>
              <a:pathLst>
                <a:path h="434340" w="474980">
                  <a:moveTo>
                    <a:pt x="317500" y="414020"/>
                  </a:moveTo>
                  <a:cubicBezTo>
                    <a:pt x="33020" y="187960"/>
                    <a:pt x="22860" y="171450"/>
                    <a:pt x="13970" y="149860"/>
                  </a:cubicBezTo>
                  <a:cubicBezTo>
                    <a:pt x="6350" y="129540"/>
                    <a:pt x="0" y="106680"/>
                    <a:pt x="3810" y="86360"/>
                  </a:cubicBezTo>
                  <a:cubicBezTo>
                    <a:pt x="6350" y="66040"/>
                    <a:pt x="19050" y="43180"/>
                    <a:pt x="33020" y="29210"/>
                  </a:cubicBezTo>
                  <a:cubicBezTo>
                    <a:pt x="48260" y="15240"/>
                    <a:pt x="71120" y="5080"/>
                    <a:pt x="91440" y="2540"/>
                  </a:cubicBezTo>
                  <a:cubicBezTo>
                    <a:pt x="111760" y="0"/>
                    <a:pt x="137160" y="5080"/>
                    <a:pt x="154940" y="15240"/>
                  </a:cubicBezTo>
                  <a:cubicBezTo>
                    <a:pt x="171450" y="26670"/>
                    <a:pt x="187960" y="49530"/>
                    <a:pt x="196850" y="64770"/>
                  </a:cubicBezTo>
                  <a:cubicBezTo>
                    <a:pt x="201930" y="74930"/>
                    <a:pt x="203200" y="83820"/>
                    <a:pt x="203200" y="96520"/>
                  </a:cubicBezTo>
                  <a:cubicBezTo>
                    <a:pt x="203200" y="113030"/>
                    <a:pt x="195580" y="143510"/>
                    <a:pt x="186690" y="158750"/>
                  </a:cubicBezTo>
                  <a:cubicBezTo>
                    <a:pt x="180340" y="168910"/>
                    <a:pt x="172720" y="175260"/>
                    <a:pt x="163830" y="181610"/>
                  </a:cubicBezTo>
                  <a:cubicBezTo>
                    <a:pt x="156210" y="187960"/>
                    <a:pt x="147320" y="194310"/>
                    <a:pt x="135890" y="196850"/>
                  </a:cubicBezTo>
                  <a:cubicBezTo>
                    <a:pt x="119380" y="201930"/>
                    <a:pt x="90170" y="204470"/>
                    <a:pt x="71120" y="198120"/>
                  </a:cubicBezTo>
                  <a:cubicBezTo>
                    <a:pt x="52070" y="191770"/>
                    <a:pt x="30480" y="172720"/>
                    <a:pt x="20320" y="158750"/>
                  </a:cubicBezTo>
                  <a:cubicBezTo>
                    <a:pt x="12700" y="149860"/>
                    <a:pt x="8890" y="139700"/>
                    <a:pt x="6350" y="129540"/>
                  </a:cubicBezTo>
                  <a:cubicBezTo>
                    <a:pt x="3810" y="119380"/>
                    <a:pt x="1270" y="109220"/>
                    <a:pt x="2540" y="97790"/>
                  </a:cubicBezTo>
                  <a:cubicBezTo>
                    <a:pt x="5080" y="80010"/>
                    <a:pt x="12700" y="53340"/>
                    <a:pt x="26670" y="36830"/>
                  </a:cubicBezTo>
                  <a:cubicBezTo>
                    <a:pt x="39370" y="21590"/>
                    <a:pt x="60960" y="8890"/>
                    <a:pt x="81280" y="3810"/>
                  </a:cubicBezTo>
                  <a:cubicBezTo>
                    <a:pt x="100330" y="0"/>
                    <a:pt x="121920" y="0"/>
                    <a:pt x="144780" y="10160"/>
                  </a:cubicBezTo>
                  <a:cubicBezTo>
                    <a:pt x="181610" y="29210"/>
                    <a:pt x="219710" y="96520"/>
                    <a:pt x="264160" y="135890"/>
                  </a:cubicBezTo>
                  <a:cubicBezTo>
                    <a:pt x="313690" y="179070"/>
                    <a:pt x="397510" y="219710"/>
                    <a:pt x="431800" y="255270"/>
                  </a:cubicBezTo>
                  <a:cubicBezTo>
                    <a:pt x="452120" y="276860"/>
                    <a:pt x="464820" y="292100"/>
                    <a:pt x="469900" y="313690"/>
                  </a:cubicBezTo>
                  <a:cubicBezTo>
                    <a:pt x="474980" y="334010"/>
                    <a:pt x="471170" y="363220"/>
                    <a:pt x="461010" y="382270"/>
                  </a:cubicBezTo>
                  <a:cubicBezTo>
                    <a:pt x="449580" y="401320"/>
                    <a:pt x="426720" y="419100"/>
                    <a:pt x="407670" y="426720"/>
                  </a:cubicBezTo>
                  <a:cubicBezTo>
                    <a:pt x="392430" y="433070"/>
                    <a:pt x="375920" y="434340"/>
                    <a:pt x="361950" y="431800"/>
                  </a:cubicBezTo>
                  <a:cubicBezTo>
                    <a:pt x="346710" y="429260"/>
                    <a:pt x="317500" y="414020"/>
                    <a:pt x="317500" y="414020"/>
                  </a:cubicBezTo>
                </a:path>
              </a:pathLst>
            </a:custGeom>
            <a:solidFill>
              <a:srgbClr val="175C71"/>
            </a:solidFill>
            <a:ln cap="sq">
              <a:noFill/>
              <a:prstDash val="solid"/>
              <a:miter/>
            </a:ln>
          </p:spPr>
        </p:sp>
      </p:grpSp>
      <p:grpSp>
        <p:nvGrpSpPr>
          <p:cNvPr name="Group 28" id="28"/>
          <p:cNvGrpSpPr/>
          <p:nvPr/>
        </p:nvGrpSpPr>
        <p:grpSpPr>
          <a:xfrm rot="0">
            <a:off x="9690735" y="692468"/>
            <a:ext cx="452438" cy="407670"/>
            <a:chOff x="0" y="0"/>
            <a:chExt cx="603250" cy="543560"/>
          </a:xfrm>
        </p:grpSpPr>
        <p:sp>
          <p:nvSpPr>
            <p:cNvPr name="Freeform 29" id="29"/>
            <p:cNvSpPr/>
            <p:nvPr/>
          </p:nvSpPr>
          <p:spPr>
            <a:xfrm flipH="false" flipV="false" rot="0">
              <a:off x="49530" y="46990"/>
              <a:ext cx="502920" cy="447040"/>
            </a:xfrm>
            <a:custGeom>
              <a:avLst/>
              <a:gdLst/>
              <a:ahLst/>
              <a:cxnLst/>
              <a:rect r="r" b="b" t="t" l="l"/>
              <a:pathLst>
                <a:path h="447040" w="502920">
                  <a:moveTo>
                    <a:pt x="40640" y="273050"/>
                  </a:moveTo>
                  <a:cubicBezTo>
                    <a:pt x="331470" y="55880"/>
                    <a:pt x="347980" y="20320"/>
                    <a:pt x="374650" y="8890"/>
                  </a:cubicBezTo>
                  <a:cubicBezTo>
                    <a:pt x="394970" y="0"/>
                    <a:pt x="417830" y="1270"/>
                    <a:pt x="435610" y="6350"/>
                  </a:cubicBezTo>
                  <a:cubicBezTo>
                    <a:pt x="454660" y="12700"/>
                    <a:pt x="473710" y="26670"/>
                    <a:pt x="485140" y="41910"/>
                  </a:cubicBezTo>
                  <a:cubicBezTo>
                    <a:pt x="496570" y="58420"/>
                    <a:pt x="502920" y="81280"/>
                    <a:pt x="502920" y="100330"/>
                  </a:cubicBezTo>
                  <a:cubicBezTo>
                    <a:pt x="501650" y="119380"/>
                    <a:pt x="490220" y="143510"/>
                    <a:pt x="481330" y="157480"/>
                  </a:cubicBezTo>
                  <a:cubicBezTo>
                    <a:pt x="474980" y="166370"/>
                    <a:pt x="468630" y="172720"/>
                    <a:pt x="458470" y="177800"/>
                  </a:cubicBezTo>
                  <a:cubicBezTo>
                    <a:pt x="444500" y="185420"/>
                    <a:pt x="419100" y="194310"/>
                    <a:pt x="400050" y="191770"/>
                  </a:cubicBezTo>
                  <a:cubicBezTo>
                    <a:pt x="381000" y="190500"/>
                    <a:pt x="358140" y="181610"/>
                    <a:pt x="344170" y="167640"/>
                  </a:cubicBezTo>
                  <a:cubicBezTo>
                    <a:pt x="330200" y="154940"/>
                    <a:pt x="317500" y="134620"/>
                    <a:pt x="314960" y="115570"/>
                  </a:cubicBezTo>
                  <a:cubicBezTo>
                    <a:pt x="311150" y="96520"/>
                    <a:pt x="316230" y="69850"/>
                    <a:pt x="322580" y="54610"/>
                  </a:cubicBezTo>
                  <a:cubicBezTo>
                    <a:pt x="327660" y="44450"/>
                    <a:pt x="331470" y="38100"/>
                    <a:pt x="340360" y="30480"/>
                  </a:cubicBezTo>
                  <a:cubicBezTo>
                    <a:pt x="353060" y="20320"/>
                    <a:pt x="375920" y="6350"/>
                    <a:pt x="394970" y="3810"/>
                  </a:cubicBezTo>
                  <a:cubicBezTo>
                    <a:pt x="414020" y="1270"/>
                    <a:pt x="438150" y="5080"/>
                    <a:pt x="454660" y="15240"/>
                  </a:cubicBezTo>
                  <a:cubicBezTo>
                    <a:pt x="471170" y="24130"/>
                    <a:pt x="487680" y="45720"/>
                    <a:pt x="495300" y="60960"/>
                  </a:cubicBezTo>
                  <a:cubicBezTo>
                    <a:pt x="500380" y="71120"/>
                    <a:pt x="502920" y="78740"/>
                    <a:pt x="502920" y="90170"/>
                  </a:cubicBezTo>
                  <a:cubicBezTo>
                    <a:pt x="502920" y="106680"/>
                    <a:pt x="496570" y="129540"/>
                    <a:pt x="487680" y="148590"/>
                  </a:cubicBezTo>
                  <a:cubicBezTo>
                    <a:pt x="477520" y="170180"/>
                    <a:pt x="466090" y="185420"/>
                    <a:pt x="441960" y="209550"/>
                  </a:cubicBezTo>
                  <a:cubicBezTo>
                    <a:pt x="388620" y="262890"/>
                    <a:pt x="217170" y="396240"/>
                    <a:pt x="153670" y="426720"/>
                  </a:cubicBezTo>
                  <a:cubicBezTo>
                    <a:pt x="125730" y="440690"/>
                    <a:pt x="109220" y="447040"/>
                    <a:pt x="87630" y="444500"/>
                  </a:cubicBezTo>
                  <a:cubicBezTo>
                    <a:pt x="67310" y="443230"/>
                    <a:pt x="41910" y="430530"/>
                    <a:pt x="27940" y="415290"/>
                  </a:cubicBezTo>
                  <a:cubicBezTo>
                    <a:pt x="12700" y="400050"/>
                    <a:pt x="3810" y="372110"/>
                    <a:pt x="1270" y="351790"/>
                  </a:cubicBezTo>
                  <a:cubicBezTo>
                    <a:pt x="0" y="336550"/>
                    <a:pt x="5080" y="321310"/>
                    <a:pt x="11430" y="307340"/>
                  </a:cubicBezTo>
                  <a:cubicBezTo>
                    <a:pt x="17780" y="294640"/>
                    <a:pt x="40640" y="273050"/>
                    <a:pt x="40640" y="273050"/>
                  </a:cubicBezTo>
                </a:path>
              </a:pathLst>
            </a:custGeom>
            <a:solidFill>
              <a:srgbClr val="175C71"/>
            </a:solidFill>
            <a:ln cap="sq">
              <a:noFill/>
              <a:prstDash val="solid"/>
              <a:miter/>
            </a:ln>
          </p:spPr>
        </p:sp>
      </p:grpSp>
      <p:grpSp>
        <p:nvGrpSpPr>
          <p:cNvPr name="Group 30" id="30"/>
          <p:cNvGrpSpPr/>
          <p:nvPr/>
        </p:nvGrpSpPr>
        <p:grpSpPr>
          <a:xfrm rot="0">
            <a:off x="5647372" y="2601278"/>
            <a:ext cx="229553" cy="565785"/>
            <a:chOff x="0" y="0"/>
            <a:chExt cx="306070" cy="754380"/>
          </a:xfrm>
        </p:grpSpPr>
        <p:sp>
          <p:nvSpPr>
            <p:cNvPr name="Freeform 31" id="31"/>
            <p:cNvSpPr/>
            <p:nvPr/>
          </p:nvSpPr>
          <p:spPr>
            <a:xfrm flipH="false" flipV="false" rot="0">
              <a:off x="21590" y="46990"/>
              <a:ext cx="236220" cy="660400"/>
            </a:xfrm>
            <a:custGeom>
              <a:avLst/>
              <a:gdLst/>
              <a:ahLst/>
              <a:cxnLst/>
              <a:rect r="r" b="b" t="t" l="l"/>
              <a:pathLst>
                <a:path h="660400" w="236220">
                  <a:moveTo>
                    <a:pt x="213360" y="87630"/>
                  </a:moveTo>
                  <a:cubicBezTo>
                    <a:pt x="220980" y="619760"/>
                    <a:pt x="205740" y="631190"/>
                    <a:pt x="193040" y="641350"/>
                  </a:cubicBezTo>
                  <a:cubicBezTo>
                    <a:pt x="182880" y="648970"/>
                    <a:pt x="175260" y="652780"/>
                    <a:pt x="163830" y="655320"/>
                  </a:cubicBezTo>
                  <a:cubicBezTo>
                    <a:pt x="147320" y="659130"/>
                    <a:pt x="120650" y="659130"/>
                    <a:pt x="102870" y="652780"/>
                  </a:cubicBezTo>
                  <a:cubicBezTo>
                    <a:pt x="83820" y="645160"/>
                    <a:pt x="64770" y="628650"/>
                    <a:pt x="54610" y="612140"/>
                  </a:cubicBezTo>
                  <a:cubicBezTo>
                    <a:pt x="44450" y="595630"/>
                    <a:pt x="39370" y="571500"/>
                    <a:pt x="41910" y="552450"/>
                  </a:cubicBezTo>
                  <a:cubicBezTo>
                    <a:pt x="43180" y="533400"/>
                    <a:pt x="57150" y="509270"/>
                    <a:pt x="67310" y="496570"/>
                  </a:cubicBezTo>
                  <a:cubicBezTo>
                    <a:pt x="74930" y="486410"/>
                    <a:pt x="81280" y="481330"/>
                    <a:pt x="91440" y="477520"/>
                  </a:cubicBezTo>
                  <a:cubicBezTo>
                    <a:pt x="106680" y="469900"/>
                    <a:pt x="133350" y="463550"/>
                    <a:pt x="152400" y="466090"/>
                  </a:cubicBezTo>
                  <a:cubicBezTo>
                    <a:pt x="172720" y="469900"/>
                    <a:pt x="194310" y="481330"/>
                    <a:pt x="207010" y="495300"/>
                  </a:cubicBezTo>
                  <a:cubicBezTo>
                    <a:pt x="220980" y="509270"/>
                    <a:pt x="231140" y="532130"/>
                    <a:pt x="233680" y="551180"/>
                  </a:cubicBezTo>
                  <a:cubicBezTo>
                    <a:pt x="236220" y="570230"/>
                    <a:pt x="228600" y="596900"/>
                    <a:pt x="220980" y="612140"/>
                  </a:cubicBezTo>
                  <a:cubicBezTo>
                    <a:pt x="215900" y="622300"/>
                    <a:pt x="208280" y="628650"/>
                    <a:pt x="200660" y="635000"/>
                  </a:cubicBezTo>
                  <a:cubicBezTo>
                    <a:pt x="193040" y="642620"/>
                    <a:pt x="185420" y="648970"/>
                    <a:pt x="173990" y="651510"/>
                  </a:cubicBezTo>
                  <a:cubicBezTo>
                    <a:pt x="157480" y="656590"/>
                    <a:pt x="130810" y="660400"/>
                    <a:pt x="111760" y="655320"/>
                  </a:cubicBezTo>
                  <a:cubicBezTo>
                    <a:pt x="93980" y="650240"/>
                    <a:pt x="72390" y="636270"/>
                    <a:pt x="60960" y="621030"/>
                  </a:cubicBezTo>
                  <a:cubicBezTo>
                    <a:pt x="49530" y="605790"/>
                    <a:pt x="45720" y="591820"/>
                    <a:pt x="40640" y="562610"/>
                  </a:cubicBezTo>
                  <a:cubicBezTo>
                    <a:pt x="25400" y="477520"/>
                    <a:pt x="0" y="137160"/>
                    <a:pt x="29210" y="59690"/>
                  </a:cubicBezTo>
                  <a:cubicBezTo>
                    <a:pt x="40640" y="30480"/>
                    <a:pt x="57150" y="19050"/>
                    <a:pt x="76200" y="10160"/>
                  </a:cubicBezTo>
                  <a:cubicBezTo>
                    <a:pt x="95250" y="0"/>
                    <a:pt x="124460" y="0"/>
                    <a:pt x="143510" y="3810"/>
                  </a:cubicBezTo>
                  <a:cubicBezTo>
                    <a:pt x="160020" y="7620"/>
                    <a:pt x="172720" y="13970"/>
                    <a:pt x="184150" y="26670"/>
                  </a:cubicBezTo>
                  <a:cubicBezTo>
                    <a:pt x="198120" y="40640"/>
                    <a:pt x="213360" y="87630"/>
                    <a:pt x="213360" y="87630"/>
                  </a:cubicBezTo>
                </a:path>
              </a:pathLst>
            </a:custGeom>
            <a:solidFill>
              <a:srgbClr val="175C71"/>
            </a:solidFill>
            <a:ln cap="sq">
              <a:noFill/>
              <a:prstDash val="solid"/>
              <a:miter/>
            </a:ln>
          </p:spPr>
        </p:sp>
      </p:grpSp>
      <p:grpSp>
        <p:nvGrpSpPr>
          <p:cNvPr name="Group 32" id="32"/>
          <p:cNvGrpSpPr/>
          <p:nvPr/>
        </p:nvGrpSpPr>
        <p:grpSpPr>
          <a:xfrm rot="0">
            <a:off x="5263515" y="2568892"/>
            <a:ext cx="381000" cy="382905"/>
            <a:chOff x="0" y="0"/>
            <a:chExt cx="508000" cy="510540"/>
          </a:xfrm>
        </p:grpSpPr>
        <p:sp>
          <p:nvSpPr>
            <p:cNvPr name="Freeform 33" id="33"/>
            <p:cNvSpPr/>
            <p:nvPr/>
          </p:nvSpPr>
          <p:spPr>
            <a:xfrm flipH="false" flipV="false" rot="0">
              <a:off x="43180" y="50800"/>
              <a:ext cx="415290" cy="414020"/>
            </a:xfrm>
            <a:custGeom>
              <a:avLst/>
              <a:gdLst/>
              <a:ahLst/>
              <a:cxnLst/>
              <a:rect r="r" b="b" t="t" l="l"/>
              <a:pathLst>
                <a:path h="414020" w="415290">
                  <a:moveTo>
                    <a:pt x="379730" y="171450"/>
                  </a:moveTo>
                  <a:cubicBezTo>
                    <a:pt x="107950" y="414020"/>
                    <a:pt x="88900" y="410210"/>
                    <a:pt x="71120" y="403860"/>
                  </a:cubicBezTo>
                  <a:cubicBezTo>
                    <a:pt x="52070" y="396240"/>
                    <a:pt x="31750" y="377190"/>
                    <a:pt x="21590" y="364490"/>
                  </a:cubicBezTo>
                  <a:cubicBezTo>
                    <a:pt x="13970" y="354330"/>
                    <a:pt x="10160" y="346710"/>
                    <a:pt x="7620" y="335280"/>
                  </a:cubicBezTo>
                  <a:cubicBezTo>
                    <a:pt x="5080" y="318770"/>
                    <a:pt x="5080" y="290830"/>
                    <a:pt x="12700" y="271780"/>
                  </a:cubicBezTo>
                  <a:cubicBezTo>
                    <a:pt x="20320" y="254000"/>
                    <a:pt x="36830" y="234950"/>
                    <a:pt x="54610" y="224790"/>
                  </a:cubicBezTo>
                  <a:cubicBezTo>
                    <a:pt x="71120" y="214630"/>
                    <a:pt x="96520" y="209550"/>
                    <a:pt x="115570" y="212090"/>
                  </a:cubicBezTo>
                  <a:cubicBezTo>
                    <a:pt x="135890" y="214630"/>
                    <a:pt x="160020" y="228600"/>
                    <a:pt x="172720" y="240030"/>
                  </a:cubicBezTo>
                  <a:cubicBezTo>
                    <a:pt x="181610" y="247650"/>
                    <a:pt x="186690" y="254000"/>
                    <a:pt x="191770" y="265430"/>
                  </a:cubicBezTo>
                  <a:cubicBezTo>
                    <a:pt x="198120" y="280670"/>
                    <a:pt x="201930" y="311150"/>
                    <a:pt x="200660" y="327660"/>
                  </a:cubicBezTo>
                  <a:cubicBezTo>
                    <a:pt x="199390" y="340360"/>
                    <a:pt x="196850" y="347980"/>
                    <a:pt x="190500" y="358140"/>
                  </a:cubicBezTo>
                  <a:cubicBezTo>
                    <a:pt x="180340" y="372110"/>
                    <a:pt x="158750" y="392430"/>
                    <a:pt x="143510" y="400050"/>
                  </a:cubicBezTo>
                  <a:cubicBezTo>
                    <a:pt x="133350" y="406400"/>
                    <a:pt x="124460" y="408940"/>
                    <a:pt x="113030" y="408940"/>
                  </a:cubicBezTo>
                  <a:cubicBezTo>
                    <a:pt x="95250" y="408940"/>
                    <a:pt x="68580" y="403860"/>
                    <a:pt x="50800" y="393700"/>
                  </a:cubicBezTo>
                  <a:cubicBezTo>
                    <a:pt x="34290" y="383540"/>
                    <a:pt x="19050" y="364490"/>
                    <a:pt x="11430" y="345440"/>
                  </a:cubicBezTo>
                  <a:cubicBezTo>
                    <a:pt x="3810" y="326390"/>
                    <a:pt x="0" y="307340"/>
                    <a:pt x="8890" y="281940"/>
                  </a:cubicBezTo>
                  <a:cubicBezTo>
                    <a:pt x="27940" y="231140"/>
                    <a:pt x="137160" y="127000"/>
                    <a:pt x="187960" y="78740"/>
                  </a:cubicBezTo>
                  <a:cubicBezTo>
                    <a:pt x="220980" y="46990"/>
                    <a:pt x="248920" y="21590"/>
                    <a:pt x="274320" y="10160"/>
                  </a:cubicBezTo>
                  <a:cubicBezTo>
                    <a:pt x="290830" y="2540"/>
                    <a:pt x="304800" y="0"/>
                    <a:pt x="320040" y="0"/>
                  </a:cubicBezTo>
                  <a:cubicBezTo>
                    <a:pt x="335280" y="0"/>
                    <a:pt x="351790" y="5080"/>
                    <a:pt x="364490" y="12700"/>
                  </a:cubicBezTo>
                  <a:cubicBezTo>
                    <a:pt x="377190" y="20320"/>
                    <a:pt x="389890" y="31750"/>
                    <a:pt x="398780" y="44450"/>
                  </a:cubicBezTo>
                  <a:cubicBezTo>
                    <a:pt x="406400" y="57150"/>
                    <a:pt x="412750" y="73660"/>
                    <a:pt x="414020" y="87630"/>
                  </a:cubicBezTo>
                  <a:cubicBezTo>
                    <a:pt x="415290" y="102870"/>
                    <a:pt x="412750" y="119380"/>
                    <a:pt x="406400" y="133350"/>
                  </a:cubicBezTo>
                  <a:cubicBezTo>
                    <a:pt x="401320" y="147320"/>
                    <a:pt x="379730" y="171450"/>
                    <a:pt x="379730" y="171450"/>
                  </a:cubicBezTo>
                </a:path>
              </a:pathLst>
            </a:custGeom>
            <a:solidFill>
              <a:srgbClr val="175C71"/>
            </a:solidFill>
            <a:ln cap="sq">
              <a:noFill/>
              <a:prstDash val="solid"/>
              <a:miter/>
            </a:ln>
          </p:spPr>
        </p:sp>
      </p:grpSp>
      <p:grpSp>
        <p:nvGrpSpPr>
          <p:cNvPr name="Group 34" id="34"/>
          <p:cNvGrpSpPr/>
          <p:nvPr/>
        </p:nvGrpSpPr>
        <p:grpSpPr>
          <a:xfrm rot="0">
            <a:off x="5875020" y="2568892"/>
            <a:ext cx="455295" cy="410528"/>
            <a:chOff x="0" y="0"/>
            <a:chExt cx="607060" cy="547370"/>
          </a:xfrm>
        </p:grpSpPr>
        <p:sp>
          <p:nvSpPr>
            <p:cNvPr name="Freeform 35" id="35"/>
            <p:cNvSpPr/>
            <p:nvPr/>
          </p:nvSpPr>
          <p:spPr>
            <a:xfrm flipH="false" flipV="false" rot="0">
              <a:off x="48260" y="49530"/>
              <a:ext cx="508000" cy="452120"/>
            </a:xfrm>
            <a:custGeom>
              <a:avLst/>
              <a:gdLst/>
              <a:ahLst/>
              <a:cxnLst/>
              <a:rect r="r" b="b" t="t" l="l"/>
              <a:pathLst>
                <a:path h="452120" w="508000">
                  <a:moveTo>
                    <a:pt x="167640" y="29210"/>
                  </a:moveTo>
                  <a:cubicBezTo>
                    <a:pt x="302260" y="158750"/>
                    <a:pt x="455930" y="243840"/>
                    <a:pt x="490220" y="294640"/>
                  </a:cubicBezTo>
                  <a:cubicBezTo>
                    <a:pt x="505460" y="316230"/>
                    <a:pt x="508000" y="334010"/>
                    <a:pt x="508000" y="354330"/>
                  </a:cubicBezTo>
                  <a:cubicBezTo>
                    <a:pt x="506730" y="374650"/>
                    <a:pt x="497840" y="397510"/>
                    <a:pt x="485140" y="412750"/>
                  </a:cubicBezTo>
                  <a:cubicBezTo>
                    <a:pt x="472440" y="427990"/>
                    <a:pt x="450850" y="441960"/>
                    <a:pt x="431800" y="445770"/>
                  </a:cubicBezTo>
                  <a:cubicBezTo>
                    <a:pt x="412750" y="450850"/>
                    <a:pt x="384810" y="445770"/>
                    <a:pt x="369570" y="440690"/>
                  </a:cubicBezTo>
                  <a:cubicBezTo>
                    <a:pt x="358140" y="436880"/>
                    <a:pt x="350520" y="431800"/>
                    <a:pt x="342900" y="422910"/>
                  </a:cubicBezTo>
                  <a:cubicBezTo>
                    <a:pt x="331470" y="410210"/>
                    <a:pt x="316230" y="387350"/>
                    <a:pt x="312420" y="368300"/>
                  </a:cubicBezTo>
                  <a:cubicBezTo>
                    <a:pt x="308610" y="347980"/>
                    <a:pt x="312420" y="323850"/>
                    <a:pt x="321310" y="306070"/>
                  </a:cubicBezTo>
                  <a:cubicBezTo>
                    <a:pt x="331470" y="288290"/>
                    <a:pt x="349250" y="270510"/>
                    <a:pt x="367030" y="261620"/>
                  </a:cubicBezTo>
                  <a:cubicBezTo>
                    <a:pt x="384810" y="252730"/>
                    <a:pt x="412750" y="251460"/>
                    <a:pt x="429260" y="254000"/>
                  </a:cubicBezTo>
                  <a:cubicBezTo>
                    <a:pt x="440690" y="255270"/>
                    <a:pt x="449580" y="259080"/>
                    <a:pt x="458470" y="265430"/>
                  </a:cubicBezTo>
                  <a:cubicBezTo>
                    <a:pt x="472440" y="275590"/>
                    <a:pt x="492760" y="294640"/>
                    <a:pt x="500380" y="312420"/>
                  </a:cubicBezTo>
                  <a:cubicBezTo>
                    <a:pt x="508000" y="331470"/>
                    <a:pt x="508000" y="358140"/>
                    <a:pt x="504190" y="375920"/>
                  </a:cubicBezTo>
                  <a:cubicBezTo>
                    <a:pt x="502920" y="387350"/>
                    <a:pt x="499110" y="394970"/>
                    <a:pt x="491490" y="403860"/>
                  </a:cubicBezTo>
                  <a:cubicBezTo>
                    <a:pt x="481330" y="417830"/>
                    <a:pt x="461010" y="436880"/>
                    <a:pt x="441960" y="443230"/>
                  </a:cubicBezTo>
                  <a:cubicBezTo>
                    <a:pt x="422910" y="449580"/>
                    <a:pt x="405130" y="452120"/>
                    <a:pt x="379730" y="444500"/>
                  </a:cubicBezTo>
                  <a:cubicBezTo>
                    <a:pt x="330200" y="429260"/>
                    <a:pt x="242570" y="354330"/>
                    <a:pt x="181610" y="306070"/>
                  </a:cubicBezTo>
                  <a:cubicBezTo>
                    <a:pt x="127000" y="260350"/>
                    <a:pt x="59690" y="205740"/>
                    <a:pt x="30480" y="166370"/>
                  </a:cubicBezTo>
                  <a:cubicBezTo>
                    <a:pt x="13970" y="143510"/>
                    <a:pt x="5080" y="123190"/>
                    <a:pt x="2540" y="104140"/>
                  </a:cubicBezTo>
                  <a:cubicBezTo>
                    <a:pt x="0" y="87630"/>
                    <a:pt x="3810" y="72390"/>
                    <a:pt x="10160" y="58420"/>
                  </a:cubicBezTo>
                  <a:cubicBezTo>
                    <a:pt x="16510" y="44450"/>
                    <a:pt x="25400" y="30480"/>
                    <a:pt x="39370" y="21590"/>
                  </a:cubicBezTo>
                  <a:cubicBezTo>
                    <a:pt x="55880" y="10160"/>
                    <a:pt x="83820" y="0"/>
                    <a:pt x="104140" y="1270"/>
                  </a:cubicBezTo>
                  <a:cubicBezTo>
                    <a:pt x="125730" y="2540"/>
                    <a:pt x="167640" y="29210"/>
                    <a:pt x="167640" y="29210"/>
                  </a:cubicBezTo>
                </a:path>
              </a:pathLst>
            </a:custGeom>
            <a:solidFill>
              <a:srgbClr val="175C71"/>
            </a:solidFill>
            <a:ln cap="sq">
              <a:noFill/>
              <a:prstDash val="solid"/>
              <a:miter/>
            </a:ln>
          </p:spPr>
        </p:sp>
      </p:grpSp>
      <p:grpSp>
        <p:nvGrpSpPr>
          <p:cNvPr name="Group 36" id="36"/>
          <p:cNvGrpSpPr/>
          <p:nvPr/>
        </p:nvGrpSpPr>
        <p:grpSpPr>
          <a:xfrm rot="0">
            <a:off x="3068867" y="6842556"/>
            <a:ext cx="3468221" cy="368705"/>
            <a:chOff x="0" y="0"/>
            <a:chExt cx="2938780" cy="312420"/>
          </a:xfrm>
        </p:grpSpPr>
        <p:sp>
          <p:nvSpPr>
            <p:cNvPr name="Freeform 37" id="37"/>
            <p:cNvSpPr/>
            <p:nvPr/>
          </p:nvSpPr>
          <p:spPr>
            <a:xfrm flipH="false" flipV="false" rot="0">
              <a:off x="48260" y="50800"/>
              <a:ext cx="2839720" cy="247650"/>
            </a:xfrm>
            <a:custGeom>
              <a:avLst/>
              <a:gdLst/>
              <a:ahLst/>
              <a:cxnLst/>
              <a:rect r="r" b="b" t="t" l="l"/>
              <a:pathLst>
                <a:path h="247650" w="2839720">
                  <a:moveTo>
                    <a:pt x="92710" y="13970"/>
                  </a:moveTo>
                  <a:cubicBezTo>
                    <a:pt x="2771140" y="5080"/>
                    <a:pt x="2782570" y="11430"/>
                    <a:pt x="2797810" y="21590"/>
                  </a:cubicBezTo>
                  <a:cubicBezTo>
                    <a:pt x="2807970" y="27940"/>
                    <a:pt x="2814320" y="36830"/>
                    <a:pt x="2820670" y="45720"/>
                  </a:cubicBezTo>
                  <a:cubicBezTo>
                    <a:pt x="2827020" y="54610"/>
                    <a:pt x="2833370" y="63500"/>
                    <a:pt x="2835910" y="76200"/>
                  </a:cubicBezTo>
                  <a:cubicBezTo>
                    <a:pt x="2838450" y="93980"/>
                    <a:pt x="2839720" y="124460"/>
                    <a:pt x="2832100" y="143510"/>
                  </a:cubicBezTo>
                  <a:cubicBezTo>
                    <a:pt x="2824480" y="163830"/>
                    <a:pt x="2802890" y="184150"/>
                    <a:pt x="2788920" y="195580"/>
                  </a:cubicBezTo>
                  <a:cubicBezTo>
                    <a:pt x="2777490" y="203200"/>
                    <a:pt x="2769870" y="205740"/>
                    <a:pt x="2757170" y="208280"/>
                  </a:cubicBezTo>
                  <a:cubicBezTo>
                    <a:pt x="2738120" y="209550"/>
                    <a:pt x="2706370" y="207010"/>
                    <a:pt x="2689860" y="200660"/>
                  </a:cubicBezTo>
                  <a:cubicBezTo>
                    <a:pt x="2677160" y="195580"/>
                    <a:pt x="2670810" y="190500"/>
                    <a:pt x="2661920" y="181610"/>
                  </a:cubicBezTo>
                  <a:cubicBezTo>
                    <a:pt x="2649220" y="167640"/>
                    <a:pt x="2633980" y="139700"/>
                    <a:pt x="2630170" y="121920"/>
                  </a:cubicBezTo>
                  <a:cubicBezTo>
                    <a:pt x="2627630" y="109220"/>
                    <a:pt x="2628900" y="99060"/>
                    <a:pt x="2630170" y="87630"/>
                  </a:cubicBezTo>
                  <a:cubicBezTo>
                    <a:pt x="2631440" y="76200"/>
                    <a:pt x="2633980" y="66040"/>
                    <a:pt x="2641600" y="55880"/>
                  </a:cubicBezTo>
                  <a:cubicBezTo>
                    <a:pt x="2650490" y="40640"/>
                    <a:pt x="2670810" y="17780"/>
                    <a:pt x="2689860" y="8890"/>
                  </a:cubicBezTo>
                  <a:cubicBezTo>
                    <a:pt x="2708910" y="0"/>
                    <a:pt x="2739390" y="0"/>
                    <a:pt x="2757170" y="2540"/>
                  </a:cubicBezTo>
                  <a:cubicBezTo>
                    <a:pt x="2769870" y="3810"/>
                    <a:pt x="2777490" y="7620"/>
                    <a:pt x="2788920" y="15240"/>
                  </a:cubicBezTo>
                  <a:cubicBezTo>
                    <a:pt x="2802890" y="25400"/>
                    <a:pt x="2823210" y="49530"/>
                    <a:pt x="2832100" y="66040"/>
                  </a:cubicBezTo>
                  <a:cubicBezTo>
                    <a:pt x="2837180" y="77470"/>
                    <a:pt x="2839720" y="86360"/>
                    <a:pt x="2839720" y="99060"/>
                  </a:cubicBezTo>
                  <a:cubicBezTo>
                    <a:pt x="2838450" y="116840"/>
                    <a:pt x="2829560" y="148590"/>
                    <a:pt x="2820670" y="163830"/>
                  </a:cubicBezTo>
                  <a:cubicBezTo>
                    <a:pt x="2814320" y="175260"/>
                    <a:pt x="2807970" y="181610"/>
                    <a:pt x="2797810" y="189230"/>
                  </a:cubicBezTo>
                  <a:cubicBezTo>
                    <a:pt x="2782570" y="198120"/>
                    <a:pt x="2771140" y="204470"/>
                    <a:pt x="2734310" y="209550"/>
                  </a:cubicBezTo>
                  <a:cubicBezTo>
                    <a:pt x="2498090" y="247650"/>
                    <a:pt x="323850" y="238760"/>
                    <a:pt x="92710" y="196850"/>
                  </a:cubicBezTo>
                  <a:cubicBezTo>
                    <a:pt x="57150" y="189230"/>
                    <a:pt x="48260" y="186690"/>
                    <a:pt x="33020" y="172720"/>
                  </a:cubicBezTo>
                  <a:cubicBezTo>
                    <a:pt x="17780" y="160020"/>
                    <a:pt x="5080" y="135890"/>
                    <a:pt x="2540" y="115570"/>
                  </a:cubicBezTo>
                  <a:cubicBezTo>
                    <a:pt x="0" y="95250"/>
                    <a:pt x="8890" y="68580"/>
                    <a:pt x="17780" y="53340"/>
                  </a:cubicBezTo>
                  <a:cubicBezTo>
                    <a:pt x="25400" y="39370"/>
                    <a:pt x="38100" y="30480"/>
                    <a:pt x="50800" y="24130"/>
                  </a:cubicBezTo>
                  <a:cubicBezTo>
                    <a:pt x="63500" y="17780"/>
                    <a:pt x="92710" y="13970"/>
                    <a:pt x="92710" y="13970"/>
                  </a:cubicBezTo>
                </a:path>
              </a:pathLst>
            </a:custGeom>
            <a:solidFill>
              <a:srgbClr val="D1E6A2"/>
            </a:solidFill>
            <a:ln cap="sq">
              <a:noFill/>
              <a:prstDash val="solid"/>
              <a:miter/>
            </a:ln>
          </p:spPr>
        </p:sp>
      </p:grpSp>
      <p:grpSp>
        <p:nvGrpSpPr>
          <p:cNvPr name="Group 38" id="38"/>
          <p:cNvGrpSpPr/>
          <p:nvPr/>
        </p:nvGrpSpPr>
        <p:grpSpPr>
          <a:xfrm rot="0">
            <a:off x="9129236" y="4903197"/>
            <a:ext cx="4534083" cy="519205"/>
            <a:chOff x="0" y="0"/>
            <a:chExt cx="3739639" cy="428232"/>
          </a:xfrm>
        </p:grpSpPr>
        <p:sp>
          <p:nvSpPr>
            <p:cNvPr name="Freeform 39" id="39"/>
            <p:cNvSpPr/>
            <p:nvPr/>
          </p:nvSpPr>
          <p:spPr>
            <a:xfrm flipH="false" flipV="false" rot="0">
              <a:off x="44656" y="26653"/>
              <a:ext cx="3649182" cy="373148"/>
            </a:xfrm>
            <a:custGeom>
              <a:avLst/>
              <a:gdLst/>
              <a:ahLst/>
              <a:cxnLst/>
              <a:rect r="r" b="b" t="t" l="l"/>
              <a:pathLst>
                <a:path h="373148" w="3649182">
                  <a:moveTo>
                    <a:pt x="73281" y="74630"/>
                  </a:moveTo>
                  <a:cubicBezTo>
                    <a:pt x="2335843" y="78184"/>
                    <a:pt x="3376667" y="0"/>
                    <a:pt x="3556436" y="44423"/>
                  </a:cubicBezTo>
                  <a:cubicBezTo>
                    <a:pt x="3589642" y="51530"/>
                    <a:pt x="3598801" y="60415"/>
                    <a:pt x="3612542" y="72853"/>
                  </a:cubicBezTo>
                  <a:cubicBezTo>
                    <a:pt x="3621702" y="81738"/>
                    <a:pt x="3627427" y="94176"/>
                    <a:pt x="3633152" y="106614"/>
                  </a:cubicBezTo>
                  <a:cubicBezTo>
                    <a:pt x="3638877" y="119052"/>
                    <a:pt x="3643457" y="131491"/>
                    <a:pt x="3645747" y="147483"/>
                  </a:cubicBezTo>
                  <a:cubicBezTo>
                    <a:pt x="3648037" y="172359"/>
                    <a:pt x="3646893" y="216782"/>
                    <a:pt x="3642312" y="239881"/>
                  </a:cubicBezTo>
                  <a:cubicBezTo>
                    <a:pt x="3638877" y="255873"/>
                    <a:pt x="3634297" y="266535"/>
                    <a:pt x="3627427" y="278973"/>
                  </a:cubicBezTo>
                  <a:cubicBezTo>
                    <a:pt x="3615977" y="296742"/>
                    <a:pt x="3594221" y="319841"/>
                    <a:pt x="3577046" y="325172"/>
                  </a:cubicBezTo>
                  <a:cubicBezTo>
                    <a:pt x="3558726" y="332280"/>
                    <a:pt x="3532390" y="325172"/>
                    <a:pt x="3518650" y="316288"/>
                  </a:cubicBezTo>
                  <a:cubicBezTo>
                    <a:pt x="3507200" y="310957"/>
                    <a:pt x="3501475" y="303849"/>
                    <a:pt x="3493459" y="289634"/>
                  </a:cubicBezTo>
                  <a:cubicBezTo>
                    <a:pt x="3483154" y="271865"/>
                    <a:pt x="3469414" y="232774"/>
                    <a:pt x="3465979" y="209674"/>
                  </a:cubicBezTo>
                  <a:cubicBezTo>
                    <a:pt x="3463689" y="191905"/>
                    <a:pt x="3464834" y="177690"/>
                    <a:pt x="3465979" y="163475"/>
                  </a:cubicBezTo>
                  <a:cubicBezTo>
                    <a:pt x="3467124" y="149260"/>
                    <a:pt x="3469414" y="135044"/>
                    <a:pt x="3475139" y="119052"/>
                  </a:cubicBezTo>
                  <a:cubicBezTo>
                    <a:pt x="3484300" y="99507"/>
                    <a:pt x="3501475" y="69299"/>
                    <a:pt x="3518650" y="56861"/>
                  </a:cubicBezTo>
                  <a:cubicBezTo>
                    <a:pt x="3534680" y="44423"/>
                    <a:pt x="3561016" y="44423"/>
                    <a:pt x="3577046" y="46200"/>
                  </a:cubicBezTo>
                  <a:cubicBezTo>
                    <a:pt x="3587351" y="49753"/>
                    <a:pt x="3595367" y="53307"/>
                    <a:pt x="3604527" y="63969"/>
                  </a:cubicBezTo>
                  <a:cubicBezTo>
                    <a:pt x="3617122" y="78184"/>
                    <a:pt x="3635442" y="111945"/>
                    <a:pt x="3642312" y="133268"/>
                  </a:cubicBezTo>
                  <a:cubicBezTo>
                    <a:pt x="3646893" y="149260"/>
                    <a:pt x="3649182" y="161698"/>
                    <a:pt x="3649182" y="179467"/>
                  </a:cubicBezTo>
                  <a:cubicBezTo>
                    <a:pt x="3648037" y="202566"/>
                    <a:pt x="3641167" y="245212"/>
                    <a:pt x="3633152" y="266535"/>
                  </a:cubicBezTo>
                  <a:cubicBezTo>
                    <a:pt x="3627427" y="282527"/>
                    <a:pt x="3621702" y="291411"/>
                    <a:pt x="3612542" y="300296"/>
                  </a:cubicBezTo>
                  <a:cubicBezTo>
                    <a:pt x="3598801" y="312734"/>
                    <a:pt x="3588496" y="321618"/>
                    <a:pt x="3556436" y="328726"/>
                  </a:cubicBezTo>
                  <a:cubicBezTo>
                    <a:pt x="3376667" y="373148"/>
                    <a:pt x="2335843" y="293188"/>
                    <a:pt x="1743867" y="289634"/>
                  </a:cubicBezTo>
                  <a:cubicBezTo>
                    <a:pt x="1175937" y="284304"/>
                    <a:pt x="233584" y="342941"/>
                    <a:pt x="73281" y="298519"/>
                  </a:cubicBezTo>
                  <a:cubicBezTo>
                    <a:pt x="44656" y="289634"/>
                    <a:pt x="37786" y="286080"/>
                    <a:pt x="25190" y="270088"/>
                  </a:cubicBezTo>
                  <a:cubicBezTo>
                    <a:pt x="13740" y="254096"/>
                    <a:pt x="2290" y="225666"/>
                    <a:pt x="1145" y="200790"/>
                  </a:cubicBezTo>
                  <a:cubicBezTo>
                    <a:pt x="0" y="170582"/>
                    <a:pt x="11450" y="124383"/>
                    <a:pt x="25190" y="103060"/>
                  </a:cubicBezTo>
                  <a:cubicBezTo>
                    <a:pt x="36641" y="85291"/>
                    <a:pt x="73281" y="74630"/>
                    <a:pt x="73281" y="74630"/>
                  </a:cubicBezTo>
                </a:path>
              </a:pathLst>
            </a:custGeom>
            <a:solidFill>
              <a:srgbClr val="D1E6A2"/>
            </a:solidFill>
            <a:ln cap="sq">
              <a:noFill/>
              <a:prstDash val="solid"/>
              <a:miter/>
            </a:ln>
          </p:spPr>
        </p:sp>
      </p:grpSp>
      <p:grpSp>
        <p:nvGrpSpPr>
          <p:cNvPr name="Group 40" id="40"/>
          <p:cNvGrpSpPr/>
          <p:nvPr/>
        </p:nvGrpSpPr>
        <p:grpSpPr>
          <a:xfrm rot="0">
            <a:off x="9037901" y="6793274"/>
            <a:ext cx="4640182" cy="417987"/>
            <a:chOff x="0" y="0"/>
            <a:chExt cx="3341370" cy="300990"/>
          </a:xfrm>
        </p:grpSpPr>
        <p:sp>
          <p:nvSpPr>
            <p:cNvPr name="Freeform 41" id="41"/>
            <p:cNvSpPr/>
            <p:nvPr/>
          </p:nvSpPr>
          <p:spPr>
            <a:xfrm flipH="false" flipV="false" rot="0">
              <a:off x="48260" y="50800"/>
              <a:ext cx="3242310" cy="240030"/>
            </a:xfrm>
            <a:custGeom>
              <a:avLst/>
              <a:gdLst/>
              <a:ahLst/>
              <a:cxnLst/>
              <a:rect r="r" b="b" t="t" l="l"/>
              <a:pathLst>
                <a:path h="240030" w="3242310">
                  <a:moveTo>
                    <a:pt x="93980" y="7620"/>
                  </a:moveTo>
                  <a:cubicBezTo>
                    <a:pt x="3178810" y="5080"/>
                    <a:pt x="3187700" y="10160"/>
                    <a:pt x="3202940" y="20320"/>
                  </a:cubicBezTo>
                  <a:cubicBezTo>
                    <a:pt x="3213100" y="26670"/>
                    <a:pt x="3218180" y="33020"/>
                    <a:pt x="3224530" y="43180"/>
                  </a:cubicBezTo>
                  <a:cubicBezTo>
                    <a:pt x="3233420" y="58420"/>
                    <a:pt x="3241040" y="87630"/>
                    <a:pt x="3242310" y="104140"/>
                  </a:cubicBezTo>
                  <a:cubicBezTo>
                    <a:pt x="3242310" y="116840"/>
                    <a:pt x="3238500" y="125730"/>
                    <a:pt x="3234690" y="135890"/>
                  </a:cubicBezTo>
                  <a:cubicBezTo>
                    <a:pt x="3230880" y="146050"/>
                    <a:pt x="3227070" y="154940"/>
                    <a:pt x="3218180" y="163830"/>
                  </a:cubicBezTo>
                  <a:cubicBezTo>
                    <a:pt x="3206750" y="176530"/>
                    <a:pt x="3183890" y="191770"/>
                    <a:pt x="3163570" y="196850"/>
                  </a:cubicBezTo>
                  <a:cubicBezTo>
                    <a:pt x="3144520" y="200660"/>
                    <a:pt x="3116580" y="195580"/>
                    <a:pt x="3100070" y="189230"/>
                  </a:cubicBezTo>
                  <a:cubicBezTo>
                    <a:pt x="3088640" y="185420"/>
                    <a:pt x="3081020" y="179070"/>
                    <a:pt x="3073400" y="171450"/>
                  </a:cubicBezTo>
                  <a:cubicBezTo>
                    <a:pt x="3065780" y="163830"/>
                    <a:pt x="3059430" y="157480"/>
                    <a:pt x="3054350" y="146050"/>
                  </a:cubicBezTo>
                  <a:cubicBezTo>
                    <a:pt x="3048000" y="130810"/>
                    <a:pt x="3040380" y="102870"/>
                    <a:pt x="3044190" y="83820"/>
                  </a:cubicBezTo>
                  <a:cubicBezTo>
                    <a:pt x="3046730" y="63500"/>
                    <a:pt x="3061970" y="39370"/>
                    <a:pt x="3073400" y="26670"/>
                  </a:cubicBezTo>
                  <a:cubicBezTo>
                    <a:pt x="3082290" y="17780"/>
                    <a:pt x="3088640" y="12700"/>
                    <a:pt x="3100070" y="8890"/>
                  </a:cubicBezTo>
                  <a:cubicBezTo>
                    <a:pt x="3116580" y="2540"/>
                    <a:pt x="3147060" y="0"/>
                    <a:pt x="3163570" y="2540"/>
                  </a:cubicBezTo>
                  <a:cubicBezTo>
                    <a:pt x="3176270" y="3810"/>
                    <a:pt x="3185160" y="8890"/>
                    <a:pt x="3194050" y="13970"/>
                  </a:cubicBezTo>
                  <a:cubicBezTo>
                    <a:pt x="3202940" y="19050"/>
                    <a:pt x="3210560" y="25400"/>
                    <a:pt x="3218180" y="34290"/>
                  </a:cubicBezTo>
                  <a:cubicBezTo>
                    <a:pt x="3228340" y="48260"/>
                    <a:pt x="3241040" y="73660"/>
                    <a:pt x="3242310" y="93980"/>
                  </a:cubicBezTo>
                  <a:cubicBezTo>
                    <a:pt x="3242310" y="114300"/>
                    <a:pt x="3233420" y="140970"/>
                    <a:pt x="3224530" y="154940"/>
                  </a:cubicBezTo>
                  <a:cubicBezTo>
                    <a:pt x="3218180" y="166370"/>
                    <a:pt x="3213100" y="172720"/>
                    <a:pt x="3202940" y="179070"/>
                  </a:cubicBezTo>
                  <a:cubicBezTo>
                    <a:pt x="3187700" y="187960"/>
                    <a:pt x="3178810" y="193040"/>
                    <a:pt x="3141980" y="199390"/>
                  </a:cubicBezTo>
                  <a:cubicBezTo>
                    <a:pt x="2893060" y="240030"/>
                    <a:pt x="345440" y="237490"/>
                    <a:pt x="93980" y="191770"/>
                  </a:cubicBezTo>
                  <a:cubicBezTo>
                    <a:pt x="57150" y="184150"/>
                    <a:pt x="48260" y="181610"/>
                    <a:pt x="33020" y="167640"/>
                  </a:cubicBezTo>
                  <a:cubicBezTo>
                    <a:pt x="17780" y="154940"/>
                    <a:pt x="6350" y="128270"/>
                    <a:pt x="2540" y="110490"/>
                  </a:cubicBezTo>
                  <a:cubicBezTo>
                    <a:pt x="0" y="95250"/>
                    <a:pt x="2540" y="80010"/>
                    <a:pt x="7620" y="66040"/>
                  </a:cubicBezTo>
                  <a:cubicBezTo>
                    <a:pt x="12700" y="53340"/>
                    <a:pt x="20320" y="39370"/>
                    <a:pt x="33020" y="30480"/>
                  </a:cubicBezTo>
                  <a:cubicBezTo>
                    <a:pt x="46990" y="19050"/>
                    <a:pt x="93980" y="7620"/>
                    <a:pt x="93980" y="7620"/>
                  </a:cubicBezTo>
                </a:path>
              </a:pathLst>
            </a:custGeom>
            <a:solidFill>
              <a:srgbClr val="D1E6A2"/>
            </a:solidFill>
            <a:ln cap="sq">
              <a:noFill/>
              <a:prstDash val="solid"/>
              <a:miter/>
            </a:ln>
          </p:spPr>
        </p:sp>
      </p:grpSp>
      <p:sp>
        <p:nvSpPr>
          <p:cNvPr name="TextBox 42" id="42"/>
          <p:cNvSpPr txBox="true"/>
          <p:nvPr/>
        </p:nvSpPr>
        <p:spPr>
          <a:xfrm rot="0">
            <a:off x="3084267" y="781050"/>
            <a:ext cx="12119467" cy="2198850"/>
          </a:xfrm>
          <a:prstGeom prst="rect">
            <a:avLst/>
          </a:prstGeom>
        </p:spPr>
        <p:txBody>
          <a:bodyPr anchor="t" rtlCol="false" tIns="0" lIns="0" bIns="0" rIns="0">
            <a:spAutoFit/>
          </a:bodyPr>
          <a:lstStyle/>
          <a:p>
            <a:pPr algn="ctr">
              <a:lnSpc>
                <a:spcPts val="17928"/>
              </a:lnSpc>
            </a:pPr>
            <a:r>
              <a:rPr lang="en-US" sz="12806" b="true">
                <a:solidFill>
                  <a:srgbClr val="175C71"/>
                </a:solidFill>
                <a:latin typeface="TT Fors Bold"/>
                <a:ea typeface="TT Fors Bold"/>
                <a:cs typeface="TT Fors Bold"/>
                <a:sym typeface="TT Fors Bold"/>
              </a:rPr>
              <a:t>Outline</a:t>
            </a:r>
          </a:p>
        </p:txBody>
      </p:sp>
      <p:sp>
        <p:nvSpPr>
          <p:cNvPr name="TextBox 43" id="43"/>
          <p:cNvSpPr txBox="true"/>
          <p:nvPr/>
        </p:nvSpPr>
        <p:spPr>
          <a:xfrm rot="0">
            <a:off x="3068867" y="4701621"/>
            <a:ext cx="3434030" cy="612684"/>
          </a:xfrm>
          <a:prstGeom prst="rect">
            <a:avLst/>
          </a:prstGeom>
        </p:spPr>
        <p:txBody>
          <a:bodyPr anchor="t" rtlCol="false" tIns="0" lIns="0" bIns="0" rIns="0">
            <a:spAutoFit/>
          </a:bodyPr>
          <a:lstStyle/>
          <a:p>
            <a:pPr algn="ctr">
              <a:lnSpc>
                <a:spcPts val="5080"/>
              </a:lnSpc>
            </a:pPr>
            <a:r>
              <a:rPr lang="en-US" sz="3628" b="true">
                <a:solidFill>
                  <a:srgbClr val="175C71"/>
                </a:solidFill>
                <a:latin typeface="TT Fors Bold"/>
                <a:ea typeface="TT Fors Bold"/>
                <a:cs typeface="TT Fors Bold"/>
                <a:sym typeface="TT Fors Bold"/>
              </a:rPr>
              <a:t>Introduction</a:t>
            </a:r>
          </a:p>
        </p:txBody>
      </p:sp>
      <p:sp>
        <p:nvSpPr>
          <p:cNvPr name="TextBox 44" id="44"/>
          <p:cNvSpPr txBox="true"/>
          <p:nvPr/>
        </p:nvSpPr>
        <p:spPr>
          <a:xfrm rot="0">
            <a:off x="2896285" y="6490093"/>
            <a:ext cx="3434030" cy="612684"/>
          </a:xfrm>
          <a:prstGeom prst="rect">
            <a:avLst/>
          </a:prstGeom>
        </p:spPr>
        <p:txBody>
          <a:bodyPr anchor="t" rtlCol="false" tIns="0" lIns="0" bIns="0" rIns="0">
            <a:spAutoFit/>
          </a:bodyPr>
          <a:lstStyle/>
          <a:p>
            <a:pPr algn="ctr">
              <a:lnSpc>
                <a:spcPts val="5080"/>
              </a:lnSpc>
            </a:pPr>
            <a:r>
              <a:rPr lang="en-US" sz="3628" b="true">
                <a:solidFill>
                  <a:srgbClr val="175C71"/>
                </a:solidFill>
                <a:latin typeface="TT Fors Bold"/>
                <a:ea typeface="TT Fors Bold"/>
                <a:cs typeface="TT Fors Bold"/>
                <a:sym typeface="TT Fors Bold"/>
              </a:rPr>
              <a:t>Methods</a:t>
            </a:r>
          </a:p>
        </p:txBody>
      </p:sp>
      <p:sp>
        <p:nvSpPr>
          <p:cNvPr name="TextBox 45" id="45"/>
          <p:cNvSpPr txBox="true"/>
          <p:nvPr/>
        </p:nvSpPr>
        <p:spPr>
          <a:xfrm rot="0">
            <a:off x="9621202" y="4614022"/>
            <a:ext cx="3434030" cy="612684"/>
          </a:xfrm>
          <a:prstGeom prst="rect">
            <a:avLst/>
          </a:prstGeom>
        </p:spPr>
        <p:txBody>
          <a:bodyPr anchor="t" rtlCol="false" tIns="0" lIns="0" bIns="0" rIns="0">
            <a:spAutoFit/>
          </a:bodyPr>
          <a:lstStyle/>
          <a:p>
            <a:pPr algn="ctr">
              <a:lnSpc>
                <a:spcPts val="5080"/>
              </a:lnSpc>
            </a:pPr>
            <a:r>
              <a:rPr lang="en-US" sz="3628" b="true">
                <a:solidFill>
                  <a:srgbClr val="175C71"/>
                </a:solidFill>
                <a:latin typeface="TT Fors Bold"/>
                <a:ea typeface="TT Fors Bold"/>
                <a:cs typeface="TT Fors Bold"/>
                <a:sym typeface="TT Fors Bold"/>
              </a:rPr>
              <a:t>Results</a:t>
            </a:r>
          </a:p>
        </p:txBody>
      </p:sp>
      <p:sp>
        <p:nvSpPr>
          <p:cNvPr name="TextBox 46" id="46"/>
          <p:cNvSpPr txBox="true"/>
          <p:nvPr/>
        </p:nvSpPr>
        <p:spPr>
          <a:xfrm rot="0">
            <a:off x="9679263" y="6453595"/>
            <a:ext cx="3434030" cy="612684"/>
          </a:xfrm>
          <a:prstGeom prst="rect">
            <a:avLst/>
          </a:prstGeom>
        </p:spPr>
        <p:txBody>
          <a:bodyPr anchor="t" rtlCol="false" tIns="0" lIns="0" bIns="0" rIns="0">
            <a:spAutoFit/>
          </a:bodyPr>
          <a:lstStyle/>
          <a:p>
            <a:pPr algn="ctr">
              <a:lnSpc>
                <a:spcPts val="5080"/>
              </a:lnSpc>
            </a:pPr>
            <a:r>
              <a:rPr lang="en-US" sz="3628" b="true">
                <a:solidFill>
                  <a:srgbClr val="175C71"/>
                </a:solidFill>
                <a:latin typeface="TT Fors Bold"/>
                <a:ea typeface="TT Fors Bold"/>
                <a:cs typeface="TT Fors Bold"/>
                <a:sym typeface="TT Fors Bold"/>
              </a:rPr>
              <a:t>Conclusion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798254" y="4069272"/>
            <a:ext cx="4159423" cy="1662053"/>
            <a:chOff x="0" y="0"/>
            <a:chExt cx="1095486" cy="437742"/>
          </a:xfrm>
        </p:grpSpPr>
        <p:sp>
          <p:nvSpPr>
            <p:cNvPr name="Freeform 3" id="3"/>
            <p:cNvSpPr/>
            <p:nvPr/>
          </p:nvSpPr>
          <p:spPr>
            <a:xfrm flipH="false" flipV="false" rot="0">
              <a:off x="0" y="0"/>
              <a:ext cx="1095486" cy="437742"/>
            </a:xfrm>
            <a:custGeom>
              <a:avLst/>
              <a:gdLst/>
              <a:ahLst/>
              <a:cxnLst/>
              <a:rect r="r" b="b" t="t" l="l"/>
              <a:pathLst>
                <a:path h="437742" w="1095486">
                  <a:moveTo>
                    <a:pt x="186130" y="0"/>
                  </a:moveTo>
                  <a:lnTo>
                    <a:pt x="909356" y="0"/>
                  </a:lnTo>
                  <a:cubicBezTo>
                    <a:pt x="958721" y="0"/>
                    <a:pt x="1006064" y="19610"/>
                    <a:pt x="1040970" y="54516"/>
                  </a:cubicBezTo>
                  <a:cubicBezTo>
                    <a:pt x="1075876" y="89422"/>
                    <a:pt x="1095486" y="136765"/>
                    <a:pt x="1095486" y="186130"/>
                  </a:cubicBezTo>
                  <a:lnTo>
                    <a:pt x="1095486" y="251613"/>
                  </a:lnTo>
                  <a:cubicBezTo>
                    <a:pt x="1095486" y="300977"/>
                    <a:pt x="1075876" y="348320"/>
                    <a:pt x="1040970" y="383226"/>
                  </a:cubicBezTo>
                  <a:cubicBezTo>
                    <a:pt x="1006064" y="418132"/>
                    <a:pt x="958721" y="437742"/>
                    <a:pt x="909356" y="437742"/>
                  </a:cubicBezTo>
                  <a:lnTo>
                    <a:pt x="186130" y="437742"/>
                  </a:lnTo>
                  <a:cubicBezTo>
                    <a:pt x="136765" y="437742"/>
                    <a:pt x="89422" y="418132"/>
                    <a:pt x="54516" y="383226"/>
                  </a:cubicBezTo>
                  <a:cubicBezTo>
                    <a:pt x="19610" y="348320"/>
                    <a:pt x="0" y="300977"/>
                    <a:pt x="0" y="251613"/>
                  </a:cubicBezTo>
                  <a:lnTo>
                    <a:pt x="0" y="186130"/>
                  </a:lnTo>
                  <a:cubicBezTo>
                    <a:pt x="0" y="136765"/>
                    <a:pt x="19610" y="89422"/>
                    <a:pt x="54516" y="54516"/>
                  </a:cubicBezTo>
                  <a:cubicBezTo>
                    <a:pt x="89422" y="19610"/>
                    <a:pt x="136765" y="0"/>
                    <a:pt x="186130" y="0"/>
                  </a:cubicBezTo>
                  <a:close/>
                </a:path>
              </a:pathLst>
            </a:custGeom>
            <a:solidFill>
              <a:srgbClr val="EAF8CA"/>
            </a:solidFill>
          </p:spPr>
        </p:sp>
        <p:sp>
          <p:nvSpPr>
            <p:cNvPr name="TextBox 4" id="4"/>
            <p:cNvSpPr txBox="true"/>
            <p:nvPr/>
          </p:nvSpPr>
          <p:spPr>
            <a:xfrm>
              <a:off x="0" y="-38100"/>
              <a:ext cx="1095486" cy="4758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0">
            <a:off x="13367385" y="769140"/>
            <a:ext cx="3931491" cy="4467287"/>
          </a:xfrm>
          <a:custGeom>
            <a:avLst/>
            <a:gdLst/>
            <a:ahLst/>
            <a:cxnLst/>
            <a:rect r="r" b="b" t="t" l="l"/>
            <a:pathLst>
              <a:path h="4467287" w="3931491">
                <a:moveTo>
                  <a:pt x="3931491" y="0"/>
                </a:moveTo>
                <a:lnTo>
                  <a:pt x="0" y="0"/>
                </a:lnTo>
                <a:lnTo>
                  <a:pt x="0" y="4467287"/>
                </a:lnTo>
                <a:lnTo>
                  <a:pt x="3931491" y="4467287"/>
                </a:lnTo>
                <a:lnTo>
                  <a:pt x="3931491"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796359" y="1406123"/>
            <a:ext cx="12262416" cy="8191247"/>
            <a:chOff x="0" y="0"/>
            <a:chExt cx="3229607" cy="2157366"/>
          </a:xfrm>
        </p:grpSpPr>
        <p:sp>
          <p:nvSpPr>
            <p:cNvPr name="Freeform 7" id="7"/>
            <p:cNvSpPr/>
            <p:nvPr/>
          </p:nvSpPr>
          <p:spPr>
            <a:xfrm flipH="false" flipV="false" rot="0">
              <a:off x="0" y="0"/>
              <a:ext cx="3229608" cy="2157366"/>
            </a:xfrm>
            <a:custGeom>
              <a:avLst/>
              <a:gdLst/>
              <a:ahLst/>
              <a:cxnLst/>
              <a:rect r="r" b="b" t="t" l="l"/>
              <a:pathLst>
                <a:path h="2157366" w="3229608">
                  <a:moveTo>
                    <a:pt x="17678" y="0"/>
                  </a:moveTo>
                  <a:lnTo>
                    <a:pt x="3211930" y="0"/>
                  </a:lnTo>
                  <a:cubicBezTo>
                    <a:pt x="3216618" y="0"/>
                    <a:pt x="3221115" y="1862"/>
                    <a:pt x="3224430" y="5178"/>
                  </a:cubicBezTo>
                  <a:cubicBezTo>
                    <a:pt x="3227745" y="8493"/>
                    <a:pt x="3229608" y="12989"/>
                    <a:pt x="3229608" y="17678"/>
                  </a:cubicBezTo>
                  <a:lnTo>
                    <a:pt x="3229608" y="2139688"/>
                  </a:lnTo>
                  <a:cubicBezTo>
                    <a:pt x="3229608" y="2144376"/>
                    <a:pt x="3227745" y="2148873"/>
                    <a:pt x="3224430" y="2152188"/>
                  </a:cubicBezTo>
                  <a:cubicBezTo>
                    <a:pt x="3221115" y="2155503"/>
                    <a:pt x="3216618" y="2157366"/>
                    <a:pt x="3211930" y="2157366"/>
                  </a:cubicBezTo>
                  <a:lnTo>
                    <a:pt x="17678" y="2157366"/>
                  </a:lnTo>
                  <a:cubicBezTo>
                    <a:pt x="12989" y="2157366"/>
                    <a:pt x="8493" y="2155503"/>
                    <a:pt x="5178" y="2152188"/>
                  </a:cubicBezTo>
                  <a:cubicBezTo>
                    <a:pt x="1862" y="2148873"/>
                    <a:pt x="0" y="2144376"/>
                    <a:pt x="0" y="2139688"/>
                  </a:cubicBezTo>
                  <a:lnTo>
                    <a:pt x="0" y="17678"/>
                  </a:lnTo>
                  <a:cubicBezTo>
                    <a:pt x="0" y="12989"/>
                    <a:pt x="1862" y="8493"/>
                    <a:pt x="5178" y="5178"/>
                  </a:cubicBezTo>
                  <a:cubicBezTo>
                    <a:pt x="8493" y="1862"/>
                    <a:pt x="12989" y="0"/>
                    <a:pt x="17678" y="0"/>
                  </a:cubicBezTo>
                  <a:close/>
                </a:path>
              </a:pathLst>
            </a:custGeom>
            <a:solidFill>
              <a:srgbClr val="EAF8CA"/>
            </a:solidFill>
          </p:spPr>
        </p:sp>
        <p:sp>
          <p:nvSpPr>
            <p:cNvPr name="TextBox 8" id="8"/>
            <p:cNvSpPr txBox="true"/>
            <p:nvPr/>
          </p:nvSpPr>
          <p:spPr>
            <a:xfrm>
              <a:off x="0" y="-38100"/>
              <a:ext cx="3229607" cy="2195466"/>
            </a:xfrm>
            <a:prstGeom prst="rect">
              <a:avLst/>
            </a:prstGeom>
          </p:spPr>
          <p:txBody>
            <a:bodyPr anchor="ctr" rtlCol="false" tIns="50800" lIns="50800" bIns="50800" rIns="50800"/>
            <a:lstStyle/>
            <a:p>
              <a:pPr algn="ctr">
                <a:lnSpc>
                  <a:spcPts val="3499"/>
                </a:lnSpc>
              </a:pPr>
            </a:p>
          </p:txBody>
        </p:sp>
      </p:grpSp>
      <p:grpSp>
        <p:nvGrpSpPr>
          <p:cNvPr name="Group 9" id="9"/>
          <p:cNvGrpSpPr/>
          <p:nvPr/>
        </p:nvGrpSpPr>
        <p:grpSpPr>
          <a:xfrm rot="0">
            <a:off x="17588794" y="1764826"/>
            <a:ext cx="520926" cy="754845"/>
            <a:chOff x="0" y="0"/>
            <a:chExt cx="1196340" cy="1733550"/>
          </a:xfrm>
        </p:grpSpPr>
        <p:sp>
          <p:nvSpPr>
            <p:cNvPr name="Freeform 10" id="10"/>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1" id="11"/>
          <p:cNvGrpSpPr/>
          <p:nvPr/>
        </p:nvGrpSpPr>
        <p:grpSpPr>
          <a:xfrm rot="0">
            <a:off x="17038413" y="6057977"/>
            <a:ext cx="520926" cy="754845"/>
            <a:chOff x="0" y="0"/>
            <a:chExt cx="1196340" cy="1733550"/>
          </a:xfrm>
        </p:grpSpPr>
        <p:sp>
          <p:nvSpPr>
            <p:cNvPr name="Freeform 12" id="12"/>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3" id="13"/>
          <p:cNvGrpSpPr/>
          <p:nvPr/>
        </p:nvGrpSpPr>
        <p:grpSpPr>
          <a:xfrm rot="0">
            <a:off x="16782548" y="358703"/>
            <a:ext cx="520926" cy="754845"/>
            <a:chOff x="0" y="0"/>
            <a:chExt cx="1196340" cy="1733550"/>
          </a:xfrm>
        </p:grpSpPr>
        <p:sp>
          <p:nvSpPr>
            <p:cNvPr name="Freeform 14" id="14"/>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5" id="15"/>
          <p:cNvGrpSpPr/>
          <p:nvPr/>
        </p:nvGrpSpPr>
        <p:grpSpPr>
          <a:xfrm rot="0">
            <a:off x="189708" y="651277"/>
            <a:ext cx="520926" cy="754845"/>
            <a:chOff x="0" y="0"/>
            <a:chExt cx="1196340" cy="1733550"/>
          </a:xfrm>
        </p:grpSpPr>
        <p:sp>
          <p:nvSpPr>
            <p:cNvPr name="Freeform 16" id="16"/>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7" id="17"/>
          <p:cNvGrpSpPr/>
          <p:nvPr/>
        </p:nvGrpSpPr>
        <p:grpSpPr>
          <a:xfrm rot="0">
            <a:off x="75408" y="7827656"/>
            <a:ext cx="520926" cy="754845"/>
            <a:chOff x="0" y="0"/>
            <a:chExt cx="1196340" cy="1733550"/>
          </a:xfrm>
        </p:grpSpPr>
        <p:sp>
          <p:nvSpPr>
            <p:cNvPr name="Freeform 18" id="18"/>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9" id="19"/>
          <p:cNvGrpSpPr/>
          <p:nvPr/>
        </p:nvGrpSpPr>
        <p:grpSpPr>
          <a:xfrm rot="0">
            <a:off x="4454366" y="9214295"/>
            <a:ext cx="926782" cy="962025"/>
            <a:chOff x="0" y="0"/>
            <a:chExt cx="1235710" cy="1282700"/>
          </a:xfrm>
        </p:grpSpPr>
        <p:sp>
          <p:nvSpPr>
            <p:cNvPr name="Freeform 20" id="20"/>
            <p:cNvSpPr/>
            <p:nvPr/>
          </p:nvSpPr>
          <p:spPr>
            <a:xfrm flipH="false" flipV="false" rot="0">
              <a:off x="46990" y="46990"/>
              <a:ext cx="1136650" cy="1187450"/>
            </a:xfrm>
            <a:custGeom>
              <a:avLst/>
              <a:gdLst/>
              <a:ahLst/>
              <a:cxnLst/>
              <a:rect r="r" b="b" t="t" l="l"/>
              <a:pathLst>
                <a:path h="1187450" w="1136650">
                  <a:moveTo>
                    <a:pt x="1136650" y="74930"/>
                  </a:moveTo>
                  <a:cubicBezTo>
                    <a:pt x="1083310" y="445770"/>
                    <a:pt x="1074420" y="463550"/>
                    <a:pt x="1056640" y="495300"/>
                  </a:cubicBezTo>
                  <a:cubicBezTo>
                    <a:pt x="1032510" y="539750"/>
                    <a:pt x="993140" y="600710"/>
                    <a:pt x="955040" y="641350"/>
                  </a:cubicBezTo>
                  <a:cubicBezTo>
                    <a:pt x="922020" y="678180"/>
                    <a:pt x="873760" y="702310"/>
                    <a:pt x="848360" y="731520"/>
                  </a:cubicBezTo>
                  <a:cubicBezTo>
                    <a:pt x="829310" y="751840"/>
                    <a:pt x="828040" y="767080"/>
                    <a:pt x="807720" y="791210"/>
                  </a:cubicBezTo>
                  <a:cubicBezTo>
                    <a:pt x="773430" y="833120"/>
                    <a:pt x="698500" y="908050"/>
                    <a:pt x="645160" y="951230"/>
                  </a:cubicBezTo>
                  <a:cubicBezTo>
                    <a:pt x="600710" y="986790"/>
                    <a:pt x="561340" y="1012190"/>
                    <a:pt x="514350" y="1038860"/>
                  </a:cubicBezTo>
                  <a:cubicBezTo>
                    <a:pt x="464820" y="1066800"/>
                    <a:pt x="412750" y="1096010"/>
                    <a:pt x="354330" y="1115060"/>
                  </a:cubicBezTo>
                  <a:cubicBezTo>
                    <a:pt x="290830" y="1134110"/>
                    <a:pt x="190500" y="1134110"/>
                    <a:pt x="144780" y="1150620"/>
                  </a:cubicBezTo>
                  <a:cubicBezTo>
                    <a:pt x="119380" y="1160780"/>
                    <a:pt x="107950" y="1179830"/>
                    <a:pt x="88900" y="1183640"/>
                  </a:cubicBezTo>
                  <a:cubicBezTo>
                    <a:pt x="73660" y="1187450"/>
                    <a:pt x="55880" y="1183640"/>
                    <a:pt x="43180" y="1177290"/>
                  </a:cubicBezTo>
                  <a:cubicBezTo>
                    <a:pt x="29210" y="1169670"/>
                    <a:pt x="16510" y="1156970"/>
                    <a:pt x="10160" y="1143000"/>
                  </a:cubicBezTo>
                  <a:cubicBezTo>
                    <a:pt x="3810" y="1129030"/>
                    <a:pt x="0" y="1111250"/>
                    <a:pt x="5080" y="1096010"/>
                  </a:cubicBezTo>
                  <a:cubicBezTo>
                    <a:pt x="10160" y="1078230"/>
                    <a:pt x="31750" y="1051560"/>
                    <a:pt x="48260" y="1042670"/>
                  </a:cubicBezTo>
                  <a:cubicBezTo>
                    <a:pt x="63500" y="1036320"/>
                    <a:pt x="81280" y="1035050"/>
                    <a:pt x="95250" y="1040130"/>
                  </a:cubicBezTo>
                  <a:cubicBezTo>
                    <a:pt x="114300" y="1046480"/>
                    <a:pt x="138430" y="1069340"/>
                    <a:pt x="146050" y="1087120"/>
                  </a:cubicBezTo>
                  <a:cubicBezTo>
                    <a:pt x="152400" y="1101090"/>
                    <a:pt x="152400" y="1120140"/>
                    <a:pt x="147320" y="1134110"/>
                  </a:cubicBezTo>
                  <a:cubicBezTo>
                    <a:pt x="139700" y="1151890"/>
                    <a:pt x="116840" y="1176020"/>
                    <a:pt x="97790" y="1182370"/>
                  </a:cubicBezTo>
                  <a:cubicBezTo>
                    <a:pt x="77470" y="1187450"/>
                    <a:pt x="45720" y="1181100"/>
                    <a:pt x="29210" y="1168400"/>
                  </a:cubicBezTo>
                  <a:cubicBezTo>
                    <a:pt x="13970" y="1154430"/>
                    <a:pt x="1270" y="1123950"/>
                    <a:pt x="3810" y="1103630"/>
                  </a:cubicBezTo>
                  <a:cubicBezTo>
                    <a:pt x="5080" y="1083310"/>
                    <a:pt x="22860" y="1061720"/>
                    <a:pt x="41910" y="1046480"/>
                  </a:cubicBezTo>
                  <a:cubicBezTo>
                    <a:pt x="63500" y="1027430"/>
                    <a:pt x="97790" y="1014730"/>
                    <a:pt x="130810" y="1005840"/>
                  </a:cubicBezTo>
                  <a:cubicBezTo>
                    <a:pt x="171450" y="994410"/>
                    <a:pt x="219710" y="1003300"/>
                    <a:pt x="266700" y="990600"/>
                  </a:cubicBezTo>
                  <a:cubicBezTo>
                    <a:pt x="322580" y="976630"/>
                    <a:pt x="378460" y="956310"/>
                    <a:pt x="441960" y="919480"/>
                  </a:cubicBezTo>
                  <a:cubicBezTo>
                    <a:pt x="530860" y="866140"/>
                    <a:pt x="673100" y="739140"/>
                    <a:pt x="736600" y="676910"/>
                  </a:cubicBezTo>
                  <a:cubicBezTo>
                    <a:pt x="770890" y="643890"/>
                    <a:pt x="783590" y="614680"/>
                    <a:pt x="807720" y="593090"/>
                  </a:cubicBezTo>
                  <a:cubicBezTo>
                    <a:pt x="826770" y="574040"/>
                    <a:pt x="847090" y="570230"/>
                    <a:pt x="867410" y="548640"/>
                  </a:cubicBezTo>
                  <a:cubicBezTo>
                    <a:pt x="897890" y="514350"/>
                    <a:pt x="934720" y="444500"/>
                    <a:pt x="956310" y="392430"/>
                  </a:cubicBezTo>
                  <a:cubicBezTo>
                    <a:pt x="975360" y="344170"/>
                    <a:pt x="982980" y="302260"/>
                    <a:pt x="993140" y="248920"/>
                  </a:cubicBezTo>
                  <a:cubicBezTo>
                    <a:pt x="1005840" y="184150"/>
                    <a:pt x="1002030" y="62230"/>
                    <a:pt x="1019810" y="29210"/>
                  </a:cubicBezTo>
                  <a:cubicBezTo>
                    <a:pt x="1026160" y="16510"/>
                    <a:pt x="1032510" y="12700"/>
                    <a:pt x="1042670" y="8890"/>
                  </a:cubicBezTo>
                  <a:cubicBezTo>
                    <a:pt x="1055370" y="3810"/>
                    <a:pt x="1074420" y="0"/>
                    <a:pt x="1088390" y="3810"/>
                  </a:cubicBezTo>
                  <a:cubicBezTo>
                    <a:pt x="1102360" y="6350"/>
                    <a:pt x="1117600" y="17780"/>
                    <a:pt x="1126490" y="29210"/>
                  </a:cubicBezTo>
                  <a:cubicBezTo>
                    <a:pt x="1134110" y="41910"/>
                    <a:pt x="1136650" y="74930"/>
                    <a:pt x="1136650" y="74930"/>
                  </a:cubicBezTo>
                </a:path>
              </a:pathLst>
            </a:custGeom>
            <a:solidFill>
              <a:srgbClr val="D1E6A2"/>
            </a:solidFill>
            <a:ln cap="sq">
              <a:noFill/>
              <a:prstDash val="solid"/>
              <a:miter/>
            </a:ln>
          </p:spPr>
        </p:sp>
      </p:grpSp>
      <p:grpSp>
        <p:nvGrpSpPr>
          <p:cNvPr name="Group 21" id="21"/>
          <p:cNvGrpSpPr/>
          <p:nvPr/>
        </p:nvGrpSpPr>
        <p:grpSpPr>
          <a:xfrm rot="0">
            <a:off x="4159534" y="9946958"/>
            <a:ext cx="169545" cy="171450"/>
            <a:chOff x="0" y="0"/>
            <a:chExt cx="226060" cy="228600"/>
          </a:xfrm>
        </p:grpSpPr>
        <p:sp>
          <p:nvSpPr>
            <p:cNvPr name="Freeform 22" id="22"/>
            <p:cNvSpPr/>
            <p:nvPr/>
          </p:nvSpPr>
          <p:spPr>
            <a:xfrm flipH="false" flipV="false" rot="0">
              <a:off x="50800" y="49530"/>
              <a:ext cx="124460" cy="129540"/>
            </a:xfrm>
            <a:custGeom>
              <a:avLst/>
              <a:gdLst/>
              <a:ahLst/>
              <a:cxnLst/>
              <a:rect r="r" b="b" t="t" l="l"/>
              <a:pathLst>
                <a:path h="129540" w="124460">
                  <a:moveTo>
                    <a:pt x="124460" y="44450"/>
                  </a:moveTo>
                  <a:cubicBezTo>
                    <a:pt x="107950" y="111760"/>
                    <a:pt x="99060" y="118110"/>
                    <a:pt x="90170" y="121920"/>
                  </a:cubicBezTo>
                  <a:cubicBezTo>
                    <a:pt x="80010" y="125730"/>
                    <a:pt x="71120" y="129540"/>
                    <a:pt x="59690" y="127000"/>
                  </a:cubicBezTo>
                  <a:cubicBezTo>
                    <a:pt x="44450" y="124460"/>
                    <a:pt x="19050" y="107950"/>
                    <a:pt x="8890" y="96520"/>
                  </a:cubicBezTo>
                  <a:cubicBezTo>
                    <a:pt x="2540" y="87630"/>
                    <a:pt x="0" y="78740"/>
                    <a:pt x="0" y="67310"/>
                  </a:cubicBezTo>
                  <a:cubicBezTo>
                    <a:pt x="1270" y="52070"/>
                    <a:pt x="13970" y="24130"/>
                    <a:pt x="24130" y="13970"/>
                  </a:cubicBezTo>
                  <a:cubicBezTo>
                    <a:pt x="31750" y="6350"/>
                    <a:pt x="40640" y="1270"/>
                    <a:pt x="52070" y="1270"/>
                  </a:cubicBezTo>
                  <a:cubicBezTo>
                    <a:pt x="67310" y="0"/>
                    <a:pt x="107950" y="19050"/>
                    <a:pt x="107950" y="19050"/>
                  </a:cubicBezTo>
                </a:path>
              </a:pathLst>
            </a:custGeom>
            <a:solidFill>
              <a:srgbClr val="D1E6A2"/>
            </a:solidFill>
            <a:ln cap="sq">
              <a:noFill/>
              <a:prstDash val="solid"/>
              <a:miter/>
            </a:ln>
          </p:spPr>
        </p:sp>
      </p:grpSp>
      <p:grpSp>
        <p:nvGrpSpPr>
          <p:cNvPr name="Group 23" id="23"/>
          <p:cNvGrpSpPr/>
          <p:nvPr/>
        </p:nvGrpSpPr>
        <p:grpSpPr>
          <a:xfrm rot="0">
            <a:off x="17387294" y="109397"/>
            <a:ext cx="547688" cy="1037273"/>
            <a:chOff x="0" y="0"/>
            <a:chExt cx="730250" cy="1383030"/>
          </a:xfrm>
        </p:grpSpPr>
        <p:sp>
          <p:nvSpPr>
            <p:cNvPr name="Freeform 24" id="24"/>
            <p:cNvSpPr/>
            <p:nvPr/>
          </p:nvSpPr>
          <p:spPr>
            <a:xfrm flipH="false" flipV="false" rot="0">
              <a:off x="44450" y="50800"/>
              <a:ext cx="635000" cy="1281430"/>
            </a:xfrm>
            <a:custGeom>
              <a:avLst/>
              <a:gdLst/>
              <a:ahLst/>
              <a:cxnLst/>
              <a:rect r="r" b="b" t="t" l="l"/>
              <a:pathLst>
                <a:path h="1281430" w="635000">
                  <a:moveTo>
                    <a:pt x="615950" y="111760"/>
                  </a:moveTo>
                  <a:cubicBezTo>
                    <a:pt x="462280" y="252730"/>
                    <a:pt x="426720" y="292100"/>
                    <a:pt x="388620" y="341630"/>
                  </a:cubicBezTo>
                  <a:cubicBezTo>
                    <a:pt x="339090" y="405130"/>
                    <a:pt x="267970" y="487680"/>
                    <a:pt x="234950" y="563880"/>
                  </a:cubicBezTo>
                  <a:cubicBezTo>
                    <a:pt x="204470" y="629920"/>
                    <a:pt x="199390" y="697230"/>
                    <a:pt x="186690" y="767080"/>
                  </a:cubicBezTo>
                  <a:cubicBezTo>
                    <a:pt x="171450" y="840740"/>
                    <a:pt x="157480" y="929640"/>
                    <a:pt x="153670" y="994410"/>
                  </a:cubicBezTo>
                  <a:cubicBezTo>
                    <a:pt x="149860" y="1043940"/>
                    <a:pt x="158750" y="1097280"/>
                    <a:pt x="152400" y="1123950"/>
                  </a:cubicBezTo>
                  <a:cubicBezTo>
                    <a:pt x="149860" y="1136650"/>
                    <a:pt x="139700" y="1139190"/>
                    <a:pt x="139700" y="1150620"/>
                  </a:cubicBezTo>
                  <a:cubicBezTo>
                    <a:pt x="139700" y="1165860"/>
                    <a:pt x="168910" y="1193800"/>
                    <a:pt x="168910" y="1211580"/>
                  </a:cubicBezTo>
                  <a:cubicBezTo>
                    <a:pt x="170180" y="1228090"/>
                    <a:pt x="162560" y="1244600"/>
                    <a:pt x="152400" y="1256030"/>
                  </a:cubicBezTo>
                  <a:cubicBezTo>
                    <a:pt x="138430" y="1268730"/>
                    <a:pt x="107950" y="1281430"/>
                    <a:pt x="88900" y="1281430"/>
                  </a:cubicBezTo>
                  <a:cubicBezTo>
                    <a:pt x="72390" y="1281430"/>
                    <a:pt x="55880" y="1273810"/>
                    <a:pt x="45720" y="1262380"/>
                  </a:cubicBezTo>
                  <a:cubicBezTo>
                    <a:pt x="33020" y="1247140"/>
                    <a:pt x="22860" y="1215390"/>
                    <a:pt x="24130" y="1196340"/>
                  </a:cubicBezTo>
                  <a:cubicBezTo>
                    <a:pt x="25400" y="1181100"/>
                    <a:pt x="33020" y="1165860"/>
                    <a:pt x="45720" y="1155700"/>
                  </a:cubicBezTo>
                  <a:cubicBezTo>
                    <a:pt x="59690" y="1143000"/>
                    <a:pt x="91440" y="1132840"/>
                    <a:pt x="111760" y="1136650"/>
                  </a:cubicBezTo>
                  <a:cubicBezTo>
                    <a:pt x="130810" y="1141730"/>
                    <a:pt x="154940" y="1164590"/>
                    <a:pt x="163830" y="1181100"/>
                  </a:cubicBezTo>
                  <a:cubicBezTo>
                    <a:pt x="171450" y="1195070"/>
                    <a:pt x="170180" y="1214120"/>
                    <a:pt x="166370" y="1228090"/>
                  </a:cubicBezTo>
                  <a:cubicBezTo>
                    <a:pt x="162560" y="1242060"/>
                    <a:pt x="153670" y="1258570"/>
                    <a:pt x="140970" y="1266190"/>
                  </a:cubicBezTo>
                  <a:cubicBezTo>
                    <a:pt x="124460" y="1276350"/>
                    <a:pt x="88900" y="1280160"/>
                    <a:pt x="72390" y="1277620"/>
                  </a:cubicBezTo>
                  <a:cubicBezTo>
                    <a:pt x="63500" y="1276350"/>
                    <a:pt x="58420" y="1275080"/>
                    <a:pt x="52070" y="1267460"/>
                  </a:cubicBezTo>
                  <a:cubicBezTo>
                    <a:pt x="35560" y="1247140"/>
                    <a:pt x="13970" y="1172210"/>
                    <a:pt x="6350" y="1123950"/>
                  </a:cubicBezTo>
                  <a:cubicBezTo>
                    <a:pt x="0" y="1076960"/>
                    <a:pt x="6350" y="1033780"/>
                    <a:pt x="10160" y="981710"/>
                  </a:cubicBezTo>
                  <a:cubicBezTo>
                    <a:pt x="16510" y="916940"/>
                    <a:pt x="27940" y="834390"/>
                    <a:pt x="41910" y="763270"/>
                  </a:cubicBezTo>
                  <a:cubicBezTo>
                    <a:pt x="55880" y="692150"/>
                    <a:pt x="68580" y="623570"/>
                    <a:pt x="96520" y="554990"/>
                  </a:cubicBezTo>
                  <a:cubicBezTo>
                    <a:pt x="128270" y="480060"/>
                    <a:pt x="172720" y="403860"/>
                    <a:pt x="223520" y="332740"/>
                  </a:cubicBezTo>
                  <a:cubicBezTo>
                    <a:pt x="276860" y="256540"/>
                    <a:pt x="359410" y="170180"/>
                    <a:pt x="415290" y="114300"/>
                  </a:cubicBezTo>
                  <a:cubicBezTo>
                    <a:pt x="454660" y="74930"/>
                    <a:pt x="494030" y="38100"/>
                    <a:pt x="523240" y="19050"/>
                  </a:cubicBezTo>
                  <a:cubicBezTo>
                    <a:pt x="539750" y="8890"/>
                    <a:pt x="551180" y="1270"/>
                    <a:pt x="565150" y="0"/>
                  </a:cubicBezTo>
                  <a:cubicBezTo>
                    <a:pt x="580390" y="0"/>
                    <a:pt x="598170" y="3810"/>
                    <a:pt x="609600" y="13970"/>
                  </a:cubicBezTo>
                  <a:cubicBezTo>
                    <a:pt x="622300" y="25400"/>
                    <a:pt x="635000" y="52070"/>
                    <a:pt x="635000" y="69850"/>
                  </a:cubicBezTo>
                  <a:cubicBezTo>
                    <a:pt x="635000" y="85090"/>
                    <a:pt x="615950" y="111760"/>
                    <a:pt x="615950" y="111760"/>
                  </a:cubicBezTo>
                </a:path>
              </a:pathLst>
            </a:custGeom>
            <a:solidFill>
              <a:srgbClr val="D1E6A2"/>
            </a:solidFill>
            <a:ln cap="sq">
              <a:noFill/>
              <a:prstDash val="solid"/>
              <a:miter/>
            </a:ln>
          </p:spPr>
        </p:sp>
      </p:grpSp>
      <p:grpSp>
        <p:nvGrpSpPr>
          <p:cNvPr name="Group 25" id="25"/>
          <p:cNvGrpSpPr/>
          <p:nvPr/>
        </p:nvGrpSpPr>
        <p:grpSpPr>
          <a:xfrm rot="0">
            <a:off x="17581604" y="1146670"/>
            <a:ext cx="185738" cy="174308"/>
            <a:chOff x="0" y="0"/>
            <a:chExt cx="247650" cy="232410"/>
          </a:xfrm>
        </p:grpSpPr>
        <p:sp>
          <p:nvSpPr>
            <p:cNvPr name="Freeform 26" id="26"/>
            <p:cNvSpPr/>
            <p:nvPr/>
          </p:nvSpPr>
          <p:spPr>
            <a:xfrm flipH="false" flipV="false" rot="0">
              <a:off x="48260" y="49530"/>
              <a:ext cx="149860" cy="133350"/>
            </a:xfrm>
            <a:custGeom>
              <a:avLst/>
              <a:gdLst/>
              <a:ahLst/>
              <a:cxnLst/>
              <a:rect r="r" b="b" t="t" l="l"/>
              <a:pathLst>
                <a:path h="133350" w="149860">
                  <a:moveTo>
                    <a:pt x="83820" y="1270"/>
                  </a:moveTo>
                  <a:cubicBezTo>
                    <a:pt x="134620" y="25400"/>
                    <a:pt x="148590" y="52070"/>
                    <a:pt x="147320" y="69850"/>
                  </a:cubicBezTo>
                  <a:cubicBezTo>
                    <a:pt x="147320" y="87630"/>
                    <a:pt x="132080" y="111760"/>
                    <a:pt x="116840" y="120650"/>
                  </a:cubicBezTo>
                  <a:cubicBezTo>
                    <a:pt x="101600" y="129540"/>
                    <a:pt x="73660" y="132080"/>
                    <a:pt x="57150" y="124460"/>
                  </a:cubicBezTo>
                  <a:cubicBezTo>
                    <a:pt x="40640" y="116840"/>
                    <a:pt x="22860" y="93980"/>
                    <a:pt x="20320" y="76200"/>
                  </a:cubicBezTo>
                  <a:cubicBezTo>
                    <a:pt x="17780" y="58420"/>
                    <a:pt x="26670" y="31750"/>
                    <a:pt x="39370" y="19050"/>
                  </a:cubicBezTo>
                  <a:cubicBezTo>
                    <a:pt x="52070" y="7620"/>
                    <a:pt x="80010" y="0"/>
                    <a:pt x="97790" y="3810"/>
                  </a:cubicBezTo>
                  <a:cubicBezTo>
                    <a:pt x="115570" y="7620"/>
                    <a:pt x="137160" y="25400"/>
                    <a:pt x="143510" y="41910"/>
                  </a:cubicBezTo>
                  <a:cubicBezTo>
                    <a:pt x="149860" y="58420"/>
                    <a:pt x="144780" y="87630"/>
                    <a:pt x="137160" y="101600"/>
                  </a:cubicBezTo>
                  <a:cubicBezTo>
                    <a:pt x="130810" y="114300"/>
                    <a:pt x="115570" y="121920"/>
                    <a:pt x="104140" y="127000"/>
                  </a:cubicBezTo>
                  <a:cubicBezTo>
                    <a:pt x="92710" y="130810"/>
                    <a:pt x="80010" y="133350"/>
                    <a:pt x="68580" y="132080"/>
                  </a:cubicBezTo>
                  <a:cubicBezTo>
                    <a:pt x="53340" y="130810"/>
                    <a:pt x="35560" y="125730"/>
                    <a:pt x="24130" y="115570"/>
                  </a:cubicBezTo>
                  <a:cubicBezTo>
                    <a:pt x="12700" y="106680"/>
                    <a:pt x="3810" y="88900"/>
                    <a:pt x="2540" y="74930"/>
                  </a:cubicBezTo>
                  <a:cubicBezTo>
                    <a:pt x="0" y="59690"/>
                    <a:pt x="5080" y="40640"/>
                    <a:pt x="12700" y="29210"/>
                  </a:cubicBezTo>
                  <a:cubicBezTo>
                    <a:pt x="21590" y="16510"/>
                    <a:pt x="50800" y="1270"/>
                    <a:pt x="50800" y="1270"/>
                  </a:cubicBezTo>
                </a:path>
              </a:pathLst>
            </a:custGeom>
            <a:solidFill>
              <a:srgbClr val="D1E6A2"/>
            </a:solidFill>
            <a:ln cap="sq">
              <a:noFill/>
              <a:prstDash val="solid"/>
              <a:miter/>
            </a:ln>
          </p:spPr>
        </p:sp>
      </p:grpSp>
      <p:grpSp>
        <p:nvGrpSpPr>
          <p:cNvPr name="Group 27" id="27"/>
          <p:cNvGrpSpPr/>
          <p:nvPr/>
        </p:nvGrpSpPr>
        <p:grpSpPr>
          <a:xfrm rot="0">
            <a:off x="14555512" y="5510776"/>
            <a:ext cx="1522095" cy="179070"/>
            <a:chOff x="0" y="0"/>
            <a:chExt cx="2029460" cy="238760"/>
          </a:xfrm>
        </p:grpSpPr>
        <p:sp>
          <p:nvSpPr>
            <p:cNvPr name="Freeform 28" id="28"/>
            <p:cNvSpPr/>
            <p:nvPr/>
          </p:nvSpPr>
          <p:spPr>
            <a:xfrm flipH="false" flipV="false" rot="0">
              <a:off x="49530" y="49530"/>
              <a:ext cx="1930400" cy="181610"/>
            </a:xfrm>
            <a:custGeom>
              <a:avLst/>
              <a:gdLst/>
              <a:ahLst/>
              <a:cxnLst/>
              <a:rect r="r" b="b" t="t" l="l"/>
              <a:pathLst>
                <a:path h="181610" w="1930400">
                  <a:moveTo>
                    <a:pt x="64770" y="6350"/>
                  </a:moveTo>
                  <a:cubicBezTo>
                    <a:pt x="1894840" y="8890"/>
                    <a:pt x="1906270" y="15240"/>
                    <a:pt x="1916430" y="30480"/>
                  </a:cubicBezTo>
                  <a:cubicBezTo>
                    <a:pt x="1927860" y="46990"/>
                    <a:pt x="1930400" y="77470"/>
                    <a:pt x="1924050" y="93980"/>
                  </a:cubicBezTo>
                  <a:cubicBezTo>
                    <a:pt x="1916430" y="111760"/>
                    <a:pt x="1893570" y="132080"/>
                    <a:pt x="1875790" y="135890"/>
                  </a:cubicBezTo>
                  <a:cubicBezTo>
                    <a:pt x="1856740" y="139700"/>
                    <a:pt x="1827530" y="132080"/>
                    <a:pt x="1813560" y="119380"/>
                  </a:cubicBezTo>
                  <a:cubicBezTo>
                    <a:pt x="1799590" y="105410"/>
                    <a:pt x="1790700" y="76200"/>
                    <a:pt x="1793240" y="58420"/>
                  </a:cubicBezTo>
                  <a:cubicBezTo>
                    <a:pt x="1795780" y="39370"/>
                    <a:pt x="1814830" y="15240"/>
                    <a:pt x="1831340" y="7620"/>
                  </a:cubicBezTo>
                  <a:cubicBezTo>
                    <a:pt x="1849120" y="0"/>
                    <a:pt x="1879600" y="1270"/>
                    <a:pt x="1896110" y="11430"/>
                  </a:cubicBezTo>
                  <a:cubicBezTo>
                    <a:pt x="1911350" y="20320"/>
                    <a:pt x="1926590" y="48260"/>
                    <a:pt x="1929130" y="66040"/>
                  </a:cubicBezTo>
                  <a:cubicBezTo>
                    <a:pt x="1930400" y="80010"/>
                    <a:pt x="1926590" y="96520"/>
                    <a:pt x="1916430" y="107950"/>
                  </a:cubicBezTo>
                  <a:cubicBezTo>
                    <a:pt x="1906270" y="121920"/>
                    <a:pt x="1894840" y="129540"/>
                    <a:pt x="1860550" y="137160"/>
                  </a:cubicBezTo>
                  <a:cubicBezTo>
                    <a:pt x="1681480" y="181610"/>
                    <a:pt x="223520" y="162560"/>
                    <a:pt x="64770" y="133350"/>
                  </a:cubicBezTo>
                  <a:cubicBezTo>
                    <a:pt x="39370" y="128270"/>
                    <a:pt x="33020" y="125730"/>
                    <a:pt x="22860" y="116840"/>
                  </a:cubicBezTo>
                  <a:cubicBezTo>
                    <a:pt x="11430" y="107950"/>
                    <a:pt x="2540" y="91440"/>
                    <a:pt x="1270" y="77470"/>
                  </a:cubicBezTo>
                  <a:cubicBezTo>
                    <a:pt x="0" y="59690"/>
                    <a:pt x="10160" y="33020"/>
                    <a:pt x="22860" y="21590"/>
                  </a:cubicBezTo>
                  <a:cubicBezTo>
                    <a:pt x="33020" y="11430"/>
                    <a:pt x="64770" y="6350"/>
                    <a:pt x="64770" y="6350"/>
                  </a:cubicBezTo>
                </a:path>
              </a:pathLst>
            </a:custGeom>
            <a:solidFill>
              <a:srgbClr val="D1E6A2"/>
            </a:solidFill>
            <a:ln cap="sq">
              <a:noFill/>
              <a:prstDash val="solid"/>
              <a:miter/>
            </a:ln>
          </p:spPr>
        </p:sp>
      </p:grpSp>
      <p:grpSp>
        <p:nvGrpSpPr>
          <p:cNvPr name="Group 29" id="29"/>
          <p:cNvGrpSpPr/>
          <p:nvPr/>
        </p:nvGrpSpPr>
        <p:grpSpPr>
          <a:xfrm rot="0">
            <a:off x="16053794" y="5502203"/>
            <a:ext cx="165735" cy="166688"/>
            <a:chOff x="0" y="0"/>
            <a:chExt cx="220980" cy="222250"/>
          </a:xfrm>
        </p:grpSpPr>
        <p:sp>
          <p:nvSpPr>
            <p:cNvPr name="Freeform 30" id="30"/>
            <p:cNvSpPr/>
            <p:nvPr/>
          </p:nvSpPr>
          <p:spPr>
            <a:xfrm flipH="false" flipV="false" rot="0">
              <a:off x="45720" y="50800"/>
              <a:ext cx="123190" cy="125730"/>
            </a:xfrm>
            <a:custGeom>
              <a:avLst/>
              <a:gdLst/>
              <a:ahLst/>
              <a:cxnLst/>
              <a:rect r="r" b="b" t="t" l="l"/>
              <a:pathLst>
                <a:path h="125730" w="123190">
                  <a:moveTo>
                    <a:pt x="123190" y="44450"/>
                  </a:moveTo>
                  <a:cubicBezTo>
                    <a:pt x="106680" y="111760"/>
                    <a:pt x="99060" y="118110"/>
                    <a:pt x="88900" y="120650"/>
                  </a:cubicBezTo>
                  <a:cubicBezTo>
                    <a:pt x="73660" y="125730"/>
                    <a:pt x="43180" y="123190"/>
                    <a:pt x="29210" y="116840"/>
                  </a:cubicBezTo>
                  <a:cubicBezTo>
                    <a:pt x="19050" y="113030"/>
                    <a:pt x="12700" y="105410"/>
                    <a:pt x="7620" y="96520"/>
                  </a:cubicBezTo>
                  <a:cubicBezTo>
                    <a:pt x="2540" y="81280"/>
                    <a:pt x="0" y="52070"/>
                    <a:pt x="5080" y="36830"/>
                  </a:cubicBezTo>
                  <a:cubicBezTo>
                    <a:pt x="7620" y="26670"/>
                    <a:pt x="15240" y="19050"/>
                    <a:pt x="22860" y="12700"/>
                  </a:cubicBezTo>
                  <a:cubicBezTo>
                    <a:pt x="31750" y="7620"/>
                    <a:pt x="40640" y="1270"/>
                    <a:pt x="50800" y="0"/>
                  </a:cubicBezTo>
                  <a:cubicBezTo>
                    <a:pt x="66040" y="0"/>
                    <a:pt x="107950" y="17780"/>
                    <a:pt x="107950" y="17780"/>
                  </a:cubicBezTo>
                </a:path>
              </a:pathLst>
            </a:custGeom>
            <a:solidFill>
              <a:srgbClr val="D1E6A2"/>
            </a:solidFill>
            <a:ln cap="sq">
              <a:noFill/>
              <a:prstDash val="solid"/>
              <a:miter/>
            </a:ln>
          </p:spPr>
        </p:sp>
      </p:grpSp>
      <p:grpSp>
        <p:nvGrpSpPr>
          <p:cNvPr name="Group 31" id="31"/>
          <p:cNvGrpSpPr/>
          <p:nvPr/>
        </p:nvGrpSpPr>
        <p:grpSpPr>
          <a:xfrm rot="0">
            <a:off x="17242514" y="4174418"/>
            <a:ext cx="678180" cy="727710"/>
            <a:chOff x="0" y="0"/>
            <a:chExt cx="904240" cy="970280"/>
          </a:xfrm>
        </p:grpSpPr>
        <p:sp>
          <p:nvSpPr>
            <p:cNvPr name="Freeform 32" id="32"/>
            <p:cNvSpPr/>
            <p:nvPr/>
          </p:nvSpPr>
          <p:spPr>
            <a:xfrm flipH="false" flipV="false" rot="0">
              <a:off x="49530" y="46990"/>
              <a:ext cx="808990" cy="875030"/>
            </a:xfrm>
            <a:custGeom>
              <a:avLst/>
              <a:gdLst/>
              <a:ahLst/>
              <a:cxnLst/>
              <a:rect r="r" b="b" t="t" l="l"/>
              <a:pathLst>
                <a:path h="875030" w="808990">
                  <a:moveTo>
                    <a:pt x="683260" y="834390"/>
                  </a:moveTo>
                  <a:cubicBezTo>
                    <a:pt x="422910" y="349250"/>
                    <a:pt x="379730" y="288290"/>
                    <a:pt x="323850" y="245110"/>
                  </a:cubicBezTo>
                  <a:cubicBezTo>
                    <a:pt x="274320" y="207010"/>
                    <a:pt x="213360" y="184150"/>
                    <a:pt x="162560" y="166370"/>
                  </a:cubicBezTo>
                  <a:cubicBezTo>
                    <a:pt x="120650" y="151130"/>
                    <a:pt x="71120" y="153670"/>
                    <a:pt x="44450" y="139700"/>
                  </a:cubicBezTo>
                  <a:cubicBezTo>
                    <a:pt x="27940" y="130810"/>
                    <a:pt x="17780" y="120650"/>
                    <a:pt x="10160" y="107950"/>
                  </a:cubicBezTo>
                  <a:cubicBezTo>
                    <a:pt x="3810" y="95250"/>
                    <a:pt x="0" y="77470"/>
                    <a:pt x="2540" y="63500"/>
                  </a:cubicBezTo>
                  <a:cubicBezTo>
                    <a:pt x="5080" y="48260"/>
                    <a:pt x="11430" y="31750"/>
                    <a:pt x="24130" y="21590"/>
                  </a:cubicBezTo>
                  <a:cubicBezTo>
                    <a:pt x="38100" y="10160"/>
                    <a:pt x="69850" y="1270"/>
                    <a:pt x="88900" y="3810"/>
                  </a:cubicBezTo>
                  <a:cubicBezTo>
                    <a:pt x="104140" y="5080"/>
                    <a:pt x="119380" y="15240"/>
                    <a:pt x="128270" y="26670"/>
                  </a:cubicBezTo>
                  <a:cubicBezTo>
                    <a:pt x="138430" y="38100"/>
                    <a:pt x="146050" y="53340"/>
                    <a:pt x="146050" y="69850"/>
                  </a:cubicBezTo>
                  <a:cubicBezTo>
                    <a:pt x="146050" y="87630"/>
                    <a:pt x="133350" y="118110"/>
                    <a:pt x="118110" y="130810"/>
                  </a:cubicBezTo>
                  <a:cubicBezTo>
                    <a:pt x="102870" y="143510"/>
                    <a:pt x="69850" y="147320"/>
                    <a:pt x="52070" y="142240"/>
                  </a:cubicBezTo>
                  <a:cubicBezTo>
                    <a:pt x="36830" y="138430"/>
                    <a:pt x="22860" y="127000"/>
                    <a:pt x="15240" y="115570"/>
                  </a:cubicBezTo>
                  <a:cubicBezTo>
                    <a:pt x="6350" y="102870"/>
                    <a:pt x="0" y="86360"/>
                    <a:pt x="1270" y="71120"/>
                  </a:cubicBezTo>
                  <a:cubicBezTo>
                    <a:pt x="3810" y="52070"/>
                    <a:pt x="17780" y="24130"/>
                    <a:pt x="35560" y="12700"/>
                  </a:cubicBezTo>
                  <a:cubicBezTo>
                    <a:pt x="57150" y="0"/>
                    <a:pt x="95250" y="3810"/>
                    <a:pt x="124460" y="6350"/>
                  </a:cubicBezTo>
                  <a:cubicBezTo>
                    <a:pt x="158750" y="10160"/>
                    <a:pt x="189230" y="20320"/>
                    <a:pt x="227330" y="38100"/>
                  </a:cubicBezTo>
                  <a:cubicBezTo>
                    <a:pt x="284480" y="62230"/>
                    <a:pt x="368300" y="100330"/>
                    <a:pt x="430530" y="154940"/>
                  </a:cubicBezTo>
                  <a:cubicBezTo>
                    <a:pt x="505460" y="218440"/>
                    <a:pt x="598170" y="346710"/>
                    <a:pt x="631190" y="411480"/>
                  </a:cubicBezTo>
                  <a:cubicBezTo>
                    <a:pt x="647700" y="444500"/>
                    <a:pt x="640080" y="458470"/>
                    <a:pt x="654050" y="492760"/>
                  </a:cubicBezTo>
                  <a:cubicBezTo>
                    <a:pt x="680720" y="561340"/>
                    <a:pt x="791210" y="721360"/>
                    <a:pt x="803910" y="782320"/>
                  </a:cubicBezTo>
                  <a:cubicBezTo>
                    <a:pt x="808990" y="808990"/>
                    <a:pt x="806450" y="828040"/>
                    <a:pt x="798830" y="843280"/>
                  </a:cubicBezTo>
                  <a:cubicBezTo>
                    <a:pt x="791210" y="855980"/>
                    <a:pt x="775970" y="867410"/>
                    <a:pt x="762000" y="871220"/>
                  </a:cubicBezTo>
                  <a:cubicBezTo>
                    <a:pt x="748030" y="875030"/>
                    <a:pt x="728980" y="873760"/>
                    <a:pt x="715010" y="867410"/>
                  </a:cubicBezTo>
                  <a:cubicBezTo>
                    <a:pt x="702310" y="861060"/>
                    <a:pt x="683260" y="834390"/>
                    <a:pt x="683260" y="834390"/>
                  </a:cubicBezTo>
                </a:path>
              </a:pathLst>
            </a:custGeom>
            <a:solidFill>
              <a:srgbClr val="D1E6A2"/>
            </a:solidFill>
            <a:ln cap="sq">
              <a:noFill/>
              <a:prstDash val="solid"/>
              <a:miter/>
            </a:ln>
          </p:spPr>
        </p:sp>
      </p:grpSp>
      <p:grpSp>
        <p:nvGrpSpPr>
          <p:cNvPr name="Group 33" id="33"/>
          <p:cNvGrpSpPr/>
          <p:nvPr/>
        </p:nvGrpSpPr>
        <p:grpSpPr>
          <a:xfrm rot="0">
            <a:off x="17763532" y="4890698"/>
            <a:ext cx="171450" cy="166688"/>
            <a:chOff x="0" y="0"/>
            <a:chExt cx="228600" cy="222250"/>
          </a:xfrm>
        </p:grpSpPr>
        <p:sp>
          <p:nvSpPr>
            <p:cNvPr name="Freeform 34" id="34"/>
            <p:cNvSpPr/>
            <p:nvPr/>
          </p:nvSpPr>
          <p:spPr>
            <a:xfrm flipH="false" flipV="false" rot="0">
              <a:off x="50800" y="49530"/>
              <a:ext cx="124460" cy="128270"/>
            </a:xfrm>
            <a:custGeom>
              <a:avLst/>
              <a:gdLst/>
              <a:ahLst/>
              <a:cxnLst/>
              <a:rect r="r" b="b" t="t" l="l"/>
              <a:pathLst>
                <a:path h="128270" w="124460">
                  <a:moveTo>
                    <a:pt x="124460" y="44450"/>
                  </a:moveTo>
                  <a:cubicBezTo>
                    <a:pt x="121920" y="88900"/>
                    <a:pt x="105410" y="114300"/>
                    <a:pt x="90170" y="120650"/>
                  </a:cubicBezTo>
                  <a:cubicBezTo>
                    <a:pt x="73660" y="128270"/>
                    <a:pt x="44450" y="124460"/>
                    <a:pt x="30480" y="118110"/>
                  </a:cubicBezTo>
                  <a:cubicBezTo>
                    <a:pt x="20320" y="113030"/>
                    <a:pt x="13970" y="104140"/>
                    <a:pt x="8890" y="96520"/>
                  </a:cubicBezTo>
                  <a:cubicBezTo>
                    <a:pt x="3810" y="87630"/>
                    <a:pt x="0" y="78740"/>
                    <a:pt x="0" y="67310"/>
                  </a:cubicBezTo>
                  <a:cubicBezTo>
                    <a:pt x="1270" y="52070"/>
                    <a:pt x="13970" y="24130"/>
                    <a:pt x="24130" y="12700"/>
                  </a:cubicBezTo>
                  <a:cubicBezTo>
                    <a:pt x="31750" y="5080"/>
                    <a:pt x="41910" y="1270"/>
                    <a:pt x="52070" y="1270"/>
                  </a:cubicBezTo>
                  <a:cubicBezTo>
                    <a:pt x="67310" y="0"/>
                    <a:pt x="109220" y="19050"/>
                    <a:pt x="109220" y="19050"/>
                  </a:cubicBezTo>
                </a:path>
              </a:pathLst>
            </a:custGeom>
            <a:solidFill>
              <a:srgbClr val="D1E6A2"/>
            </a:solidFill>
            <a:ln cap="sq">
              <a:noFill/>
              <a:prstDash val="solid"/>
              <a:miter/>
            </a:ln>
          </p:spPr>
        </p:sp>
      </p:grpSp>
      <p:grpSp>
        <p:nvGrpSpPr>
          <p:cNvPr name="Group 35" id="35"/>
          <p:cNvGrpSpPr/>
          <p:nvPr/>
        </p:nvGrpSpPr>
        <p:grpSpPr>
          <a:xfrm rot="0">
            <a:off x="5899785" y="2798445"/>
            <a:ext cx="169545" cy="171450"/>
            <a:chOff x="0" y="0"/>
            <a:chExt cx="226060" cy="228600"/>
          </a:xfrm>
        </p:grpSpPr>
        <p:sp>
          <p:nvSpPr>
            <p:cNvPr name="Freeform 36" id="36"/>
            <p:cNvSpPr/>
            <p:nvPr/>
          </p:nvSpPr>
          <p:spPr>
            <a:xfrm flipH="false" flipV="false" rot="0">
              <a:off x="49530" y="49530"/>
              <a:ext cx="124460" cy="129540"/>
            </a:xfrm>
            <a:custGeom>
              <a:avLst/>
              <a:gdLst/>
              <a:ahLst/>
              <a:cxnLst/>
              <a:rect r="r" b="b" t="t" l="l"/>
              <a:pathLst>
                <a:path h="129540" w="124460">
                  <a:moveTo>
                    <a:pt x="124460" y="44450"/>
                  </a:moveTo>
                  <a:cubicBezTo>
                    <a:pt x="109220" y="111760"/>
                    <a:pt x="99060" y="118110"/>
                    <a:pt x="90170" y="121920"/>
                  </a:cubicBezTo>
                  <a:cubicBezTo>
                    <a:pt x="81280" y="125730"/>
                    <a:pt x="71120" y="129540"/>
                    <a:pt x="60960" y="127000"/>
                  </a:cubicBezTo>
                  <a:cubicBezTo>
                    <a:pt x="45720" y="124460"/>
                    <a:pt x="19050" y="109220"/>
                    <a:pt x="10160" y="96520"/>
                  </a:cubicBezTo>
                  <a:cubicBezTo>
                    <a:pt x="3810" y="87630"/>
                    <a:pt x="0" y="78740"/>
                    <a:pt x="1270" y="67310"/>
                  </a:cubicBezTo>
                  <a:cubicBezTo>
                    <a:pt x="2540" y="52070"/>
                    <a:pt x="13970" y="24130"/>
                    <a:pt x="25400" y="13970"/>
                  </a:cubicBezTo>
                  <a:cubicBezTo>
                    <a:pt x="33020" y="6350"/>
                    <a:pt x="41910" y="2540"/>
                    <a:pt x="53340" y="1270"/>
                  </a:cubicBezTo>
                  <a:cubicBezTo>
                    <a:pt x="68580" y="0"/>
                    <a:pt x="109220" y="19050"/>
                    <a:pt x="109220" y="19050"/>
                  </a:cubicBezTo>
                </a:path>
              </a:pathLst>
            </a:custGeom>
            <a:solidFill>
              <a:srgbClr val="EAF8CA"/>
            </a:solidFill>
            <a:ln cap="sq">
              <a:noFill/>
              <a:prstDash val="solid"/>
              <a:miter/>
            </a:ln>
          </p:spPr>
        </p:sp>
      </p:grpSp>
      <p:grpSp>
        <p:nvGrpSpPr>
          <p:cNvPr name="Group 37" id="37"/>
          <p:cNvGrpSpPr/>
          <p:nvPr/>
        </p:nvGrpSpPr>
        <p:grpSpPr>
          <a:xfrm rot="0">
            <a:off x="8545830" y="3074670"/>
            <a:ext cx="178117" cy="743902"/>
            <a:chOff x="0" y="0"/>
            <a:chExt cx="237490" cy="991870"/>
          </a:xfrm>
        </p:grpSpPr>
        <p:sp>
          <p:nvSpPr>
            <p:cNvPr name="Freeform 38" id="38"/>
            <p:cNvSpPr/>
            <p:nvPr/>
          </p:nvSpPr>
          <p:spPr>
            <a:xfrm flipH="false" flipV="false" rot="0">
              <a:off x="24130" y="48260"/>
              <a:ext cx="165100" cy="892810"/>
            </a:xfrm>
            <a:custGeom>
              <a:avLst/>
              <a:gdLst/>
              <a:ahLst/>
              <a:cxnLst/>
              <a:rect r="r" b="b" t="t" l="l"/>
              <a:pathLst>
                <a:path h="892810" w="165100">
                  <a:moveTo>
                    <a:pt x="160020" y="66040"/>
                  </a:moveTo>
                  <a:cubicBezTo>
                    <a:pt x="153670" y="866140"/>
                    <a:pt x="146050" y="872490"/>
                    <a:pt x="134620" y="880110"/>
                  </a:cubicBezTo>
                  <a:cubicBezTo>
                    <a:pt x="123190" y="887730"/>
                    <a:pt x="106680" y="892810"/>
                    <a:pt x="91440" y="891540"/>
                  </a:cubicBezTo>
                  <a:cubicBezTo>
                    <a:pt x="73660" y="889000"/>
                    <a:pt x="46990" y="872490"/>
                    <a:pt x="36830" y="858520"/>
                  </a:cubicBezTo>
                  <a:cubicBezTo>
                    <a:pt x="27940" y="845820"/>
                    <a:pt x="24130" y="829310"/>
                    <a:pt x="27940" y="815340"/>
                  </a:cubicBezTo>
                  <a:cubicBezTo>
                    <a:pt x="30480" y="797560"/>
                    <a:pt x="48260" y="772160"/>
                    <a:pt x="63500" y="762000"/>
                  </a:cubicBezTo>
                  <a:cubicBezTo>
                    <a:pt x="76200" y="754380"/>
                    <a:pt x="92710" y="753110"/>
                    <a:pt x="106680" y="755650"/>
                  </a:cubicBezTo>
                  <a:cubicBezTo>
                    <a:pt x="120650" y="756920"/>
                    <a:pt x="135890" y="764540"/>
                    <a:pt x="146050" y="775970"/>
                  </a:cubicBezTo>
                  <a:cubicBezTo>
                    <a:pt x="156210" y="789940"/>
                    <a:pt x="165100" y="820420"/>
                    <a:pt x="162560" y="838200"/>
                  </a:cubicBezTo>
                  <a:cubicBezTo>
                    <a:pt x="161290" y="852170"/>
                    <a:pt x="151130" y="866140"/>
                    <a:pt x="139700" y="875030"/>
                  </a:cubicBezTo>
                  <a:cubicBezTo>
                    <a:pt x="129540" y="883920"/>
                    <a:pt x="113030" y="890270"/>
                    <a:pt x="99060" y="891540"/>
                  </a:cubicBezTo>
                  <a:cubicBezTo>
                    <a:pt x="85090" y="892810"/>
                    <a:pt x="68580" y="889000"/>
                    <a:pt x="57150" y="880110"/>
                  </a:cubicBezTo>
                  <a:cubicBezTo>
                    <a:pt x="43180" y="868680"/>
                    <a:pt x="34290" y="854710"/>
                    <a:pt x="26670" y="822960"/>
                  </a:cubicBezTo>
                  <a:cubicBezTo>
                    <a:pt x="0" y="713740"/>
                    <a:pt x="5080" y="142240"/>
                    <a:pt x="33020" y="50800"/>
                  </a:cubicBezTo>
                  <a:cubicBezTo>
                    <a:pt x="40640" y="27940"/>
                    <a:pt x="46990" y="20320"/>
                    <a:pt x="59690" y="12700"/>
                  </a:cubicBezTo>
                  <a:cubicBezTo>
                    <a:pt x="71120" y="5080"/>
                    <a:pt x="88900" y="0"/>
                    <a:pt x="102870" y="2540"/>
                  </a:cubicBezTo>
                  <a:cubicBezTo>
                    <a:pt x="116840" y="3810"/>
                    <a:pt x="134620" y="12700"/>
                    <a:pt x="143510" y="22860"/>
                  </a:cubicBezTo>
                  <a:cubicBezTo>
                    <a:pt x="152400" y="34290"/>
                    <a:pt x="160020" y="66040"/>
                    <a:pt x="160020" y="66040"/>
                  </a:cubicBezTo>
                </a:path>
              </a:pathLst>
            </a:custGeom>
            <a:solidFill>
              <a:srgbClr val="EAF8CA"/>
            </a:solidFill>
            <a:ln cap="sq">
              <a:noFill/>
              <a:prstDash val="solid"/>
              <a:miter/>
            </a:ln>
          </p:spPr>
        </p:sp>
      </p:grpSp>
      <p:grpSp>
        <p:nvGrpSpPr>
          <p:cNvPr name="Group 39" id="39"/>
          <p:cNvGrpSpPr/>
          <p:nvPr/>
        </p:nvGrpSpPr>
        <p:grpSpPr>
          <a:xfrm rot="0">
            <a:off x="8564880" y="3817620"/>
            <a:ext cx="169545" cy="171450"/>
            <a:chOff x="0" y="0"/>
            <a:chExt cx="226060" cy="228600"/>
          </a:xfrm>
        </p:grpSpPr>
        <p:sp>
          <p:nvSpPr>
            <p:cNvPr name="Freeform 40" id="40"/>
            <p:cNvSpPr/>
            <p:nvPr/>
          </p:nvSpPr>
          <p:spPr>
            <a:xfrm flipH="false" flipV="false" rot="0">
              <a:off x="49530" y="50800"/>
              <a:ext cx="124460" cy="128270"/>
            </a:xfrm>
            <a:custGeom>
              <a:avLst/>
              <a:gdLst/>
              <a:ahLst/>
              <a:cxnLst/>
              <a:rect r="r" b="b" t="t" l="l"/>
              <a:pathLst>
                <a:path h="128270" w="124460">
                  <a:moveTo>
                    <a:pt x="124460" y="44450"/>
                  </a:moveTo>
                  <a:cubicBezTo>
                    <a:pt x="107950" y="111760"/>
                    <a:pt x="99060" y="116840"/>
                    <a:pt x="90170" y="120650"/>
                  </a:cubicBezTo>
                  <a:cubicBezTo>
                    <a:pt x="81280" y="124460"/>
                    <a:pt x="71120" y="128270"/>
                    <a:pt x="60960" y="125730"/>
                  </a:cubicBezTo>
                  <a:cubicBezTo>
                    <a:pt x="45720" y="123190"/>
                    <a:pt x="19050" y="107950"/>
                    <a:pt x="10160" y="95250"/>
                  </a:cubicBezTo>
                  <a:cubicBezTo>
                    <a:pt x="2540" y="86360"/>
                    <a:pt x="0" y="77470"/>
                    <a:pt x="1270" y="66040"/>
                  </a:cubicBezTo>
                  <a:cubicBezTo>
                    <a:pt x="1270" y="50800"/>
                    <a:pt x="13970" y="24130"/>
                    <a:pt x="25400" y="12700"/>
                  </a:cubicBezTo>
                  <a:cubicBezTo>
                    <a:pt x="33020" y="5080"/>
                    <a:pt x="41910" y="1270"/>
                    <a:pt x="53340" y="0"/>
                  </a:cubicBezTo>
                  <a:cubicBezTo>
                    <a:pt x="68580" y="0"/>
                    <a:pt x="109220" y="17780"/>
                    <a:pt x="109220" y="17780"/>
                  </a:cubicBezTo>
                </a:path>
              </a:pathLst>
            </a:custGeom>
            <a:solidFill>
              <a:srgbClr val="EAF8CA"/>
            </a:solidFill>
            <a:ln cap="sq">
              <a:noFill/>
              <a:prstDash val="solid"/>
              <a:miter/>
            </a:ln>
          </p:spPr>
        </p:sp>
      </p:grpSp>
      <p:grpSp>
        <p:nvGrpSpPr>
          <p:cNvPr name="Group 41" id="41"/>
          <p:cNvGrpSpPr/>
          <p:nvPr/>
        </p:nvGrpSpPr>
        <p:grpSpPr>
          <a:xfrm rot="0">
            <a:off x="6436042" y="7017068"/>
            <a:ext cx="182880" cy="1438275"/>
            <a:chOff x="0" y="0"/>
            <a:chExt cx="243840" cy="1917700"/>
          </a:xfrm>
        </p:grpSpPr>
        <p:sp>
          <p:nvSpPr>
            <p:cNvPr name="Freeform 42" id="42"/>
            <p:cNvSpPr/>
            <p:nvPr/>
          </p:nvSpPr>
          <p:spPr>
            <a:xfrm flipH="false" flipV="false" rot="0">
              <a:off x="7620" y="49530"/>
              <a:ext cx="186690" cy="1819910"/>
            </a:xfrm>
            <a:custGeom>
              <a:avLst/>
              <a:gdLst/>
              <a:ahLst/>
              <a:cxnLst/>
              <a:rect r="r" b="b" t="t" l="l"/>
              <a:pathLst>
                <a:path h="1819910" w="186690">
                  <a:moveTo>
                    <a:pt x="177800" y="64770"/>
                  </a:moveTo>
                  <a:cubicBezTo>
                    <a:pt x="176530" y="1780540"/>
                    <a:pt x="170180" y="1794510"/>
                    <a:pt x="153670" y="1804670"/>
                  </a:cubicBezTo>
                  <a:cubicBezTo>
                    <a:pt x="137160" y="1816100"/>
                    <a:pt x="105410" y="1819910"/>
                    <a:pt x="87630" y="1812290"/>
                  </a:cubicBezTo>
                  <a:cubicBezTo>
                    <a:pt x="68580" y="1804670"/>
                    <a:pt x="48260" y="1780540"/>
                    <a:pt x="44450" y="1761490"/>
                  </a:cubicBezTo>
                  <a:cubicBezTo>
                    <a:pt x="40640" y="1742440"/>
                    <a:pt x="48260" y="1711960"/>
                    <a:pt x="62230" y="1696720"/>
                  </a:cubicBezTo>
                  <a:cubicBezTo>
                    <a:pt x="74930" y="1682750"/>
                    <a:pt x="105410" y="1672590"/>
                    <a:pt x="124460" y="1676400"/>
                  </a:cubicBezTo>
                  <a:cubicBezTo>
                    <a:pt x="144780" y="1678940"/>
                    <a:pt x="170180" y="1697990"/>
                    <a:pt x="177800" y="1715770"/>
                  </a:cubicBezTo>
                  <a:cubicBezTo>
                    <a:pt x="186690" y="1733550"/>
                    <a:pt x="184150" y="1766570"/>
                    <a:pt x="173990" y="1783080"/>
                  </a:cubicBezTo>
                  <a:cubicBezTo>
                    <a:pt x="163830" y="1799590"/>
                    <a:pt x="135890" y="1814830"/>
                    <a:pt x="116840" y="1817370"/>
                  </a:cubicBezTo>
                  <a:cubicBezTo>
                    <a:pt x="102870" y="1818640"/>
                    <a:pt x="85090" y="1814830"/>
                    <a:pt x="73660" y="1804670"/>
                  </a:cubicBezTo>
                  <a:cubicBezTo>
                    <a:pt x="59690" y="1793240"/>
                    <a:pt x="50800" y="1780540"/>
                    <a:pt x="43180" y="1746250"/>
                  </a:cubicBezTo>
                  <a:cubicBezTo>
                    <a:pt x="0" y="1570990"/>
                    <a:pt x="21590" y="217170"/>
                    <a:pt x="49530" y="64770"/>
                  </a:cubicBezTo>
                  <a:cubicBezTo>
                    <a:pt x="54610" y="39370"/>
                    <a:pt x="57150" y="33020"/>
                    <a:pt x="66040" y="21590"/>
                  </a:cubicBezTo>
                  <a:cubicBezTo>
                    <a:pt x="74930" y="11430"/>
                    <a:pt x="91440" y="2540"/>
                    <a:pt x="105410" y="1270"/>
                  </a:cubicBezTo>
                  <a:cubicBezTo>
                    <a:pt x="123190" y="0"/>
                    <a:pt x="149860" y="10160"/>
                    <a:pt x="161290" y="21590"/>
                  </a:cubicBezTo>
                  <a:cubicBezTo>
                    <a:pt x="171450" y="33020"/>
                    <a:pt x="177800" y="64770"/>
                    <a:pt x="177800" y="64770"/>
                  </a:cubicBezTo>
                </a:path>
              </a:pathLst>
            </a:custGeom>
            <a:solidFill>
              <a:srgbClr val="EAF8CA"/>
            </a:solidFill>
            <a:ln cap="sq">
              <a:noFill/>
              <a:prstDash val="solid"/>
              <a:miter/>
            </a:ln>
          </p:spPr>
        </p:sp>
      </p:grpSp>
      <p:grpSp>
        <p:nvGrpSpPr>
          <p:cNvPr name="Group 43" id="43"/>
          <p:cNvGrpSpPr/>
          <p:nvPr/>
        </p:nvGrpSpPr>
        <p:grpSpPr>
          <a:xfrm rot="0">
            <a:off x="6420803" y="8499157"/>
            <a:ext cx="165735" cy="166688"/>
            <a:chOff x="0" y="0"/>
            <a:chExt cx="220980" cy="222250"/>
          </a:xfrm>
        </p:grpSpPr>
        <p:sp>
          <p:nvSpPr>
            <p:cNvPr name="Freeform 44" id="44"/>
            <p:cNvSpPr/>
            <p:nvPr/>
          </p:nvSpPr>
          <p:spPr>
            <a:xfrm flipH="false" flipV="false" rot="0">
              <a:off x="46990" y="49530"/>
              <a:ext cx="121920" cy="127000"/>
            </a:xfrm>
            <a:custGeom>
              <a:avLst/>
              <a:gdLst/>
              <a:ahLst/>
              <a:cxnLst/>
              <a:rect r="r" b="b" t="t" l="l"/>
              <a:pathLst>
                <a:path h="127000" w="121920">
                  <a:moveTo>
                    <a:pt x="121920" y="44450"/>
                  </a:moveTo>
                  <a:cubicBezTo>
                    <a:pt x="106680" y="113030"/>
                    <a:pt x="99060" y="118110"/>
                    <a:pt x="87630" y="121920"/>
                  </a:cubicBezTo>
                  <a:cubicBezTo>
                    <a:pt x="73660" y="127000"/>
                    <a:pt x="43180" y="124460"/>
                    <a:pt x="29210" y="118110"/>
                  </a:cubicBezTo>
                  <a:cubicBezTo>
                    <a:pt x="19050" y="114300"/>
                    <a:pt x="12700" y="106680"/>
                    <a:pt x="7620" y="96520"/>
                  </a:cubicBezTo>
                  <a:cubicBezTo>
                    <a:pt x="1270" y="82550"/>
                    <a:pt x="0" y="52070"/>
                    <a:pt x="3810" y="38100"/>
                  </a:cubicBezTo>
                  <a:cubicBezTo>
                    <a:pt x="7620" y="27940"/>
                    <a:pt x="15240" y="20320"/>
                    <a:pt x="22860" y="13970"/>
                  </a:cubicBezTo>
                  <a:cubicBezTo>
                    <a:pt x="30480" y="7620"/>
                    <a:pt x="39370" y="2540"/>
                    <a:pt x="50800" y="1270"/>
                  </a:cubicBezTo>
                  <a:cubicBezTo>
                    <a:pt x="66040" y="0"/>
                    <a:pt x="106680" y="19050"/>
                    <a:pt x="106680" y="19050"/>
                  </a:cubicBezTo>
                </a:path>
              </a:pathLst>
            </a:custGeom>
            <a:solidFill>
              <a:srgbClr val="EAF8CA"/>
            </a:solidFill>
            <a:ln cap="sq">
              <a:noFill/>
              <a:prstDash val="solid"/>
              <a:miter/>
            </a:ln>
          </p:spPr>
        </p:sp>
      </p:grpSp>
      <p:grpSp>
        <p:nvGrpSpPr>
          <p:cNvPr name="Group 45" id="45"/>
          <p:cNvGrpSpPr/>
          <p:nvPr/>
        </p:nvGrpSpPr>
        <p:grpSpPr>
          <a:xfrm rot="0">
            <a:off x="8856345" y="8954452"/>
            <a:ext cx="378142" cy="652462"/>
            <a:chOff x="0" y="0"/>
            <a:chExt cx="504190" cy="869950"/>
          </a:xfrm>
        </p:grpSpPr>
        <p:sp>
          <p:nvSpPr>
            <p:cNvPr name="Freeform 46" id="46"/>
            <p:cNvSpPr/>
            <p:nvPr/>
          </p:nvSpPr>
          <p:spPr>
            <a:xfrm flipH="false" flipV="false" rot="0">
              <a:off x="49530" y="49530"/>
              <a:ext cx="398780" cy="770890"/>
            </a:xfrm>
            <a:custGeom>
              <a:avLst/>
              <a:gdLst/>
              <a:ahLst/>
              <a:cxnLst/>
              <a:rect r="r" b="b" t="t" l="l"/>
              <a:pathLst>
                <a:path h="770890" w="398780">
                  <a:moveTo>
                    <a:pt x="398780" y="66040"/>
                  </a:moveTo>
                  <a:cubicBezTo>
                    <a:pt x="394970" y="584200"/>
                    <a:pt x="388620" y="604520"/>
                    <a:pt x="368300" y="632460"/>
                  </a:cubicBezTo>
                  <a:cubicBezTo>
                    <a:pt x="345440" y="665480"/>
                    <a:pt x="303530" y="698500"/>
                    <a:pt x="262890" y="720090"/>
                  </a:cubicBezTo>
                  <a:cubicBezTo>
                    <a:pt x="220980" y="744220"/>
                    <a:pt x="162560" y="764540"/>
                    <a:pt x="119380" y="768350"/>
                  </a:cubicBezTo>
                  <a:cubicBezTo>
                    <a:pt x="86360" y="770890"/>
                    <a:pt x="50800" y="770890"/>
                    <a:pt x="30480" y="755650"/>
                  </a:cubicBezTo>
                  <a:cubicBezTo>
                    <a:pt x="12700" y="742950"/>
                    <a:pt x="1270" y="713740"/>
                    <a:pt x="1270" y="694690"/>
                  </a:cubicBezTo>
                  <a:cubicBezTo>
                    <a:pt x="0" y="679450"/>
                    <a:pt x="7620" y="662940"/>
                    <a:pt x="16510" y="651510"/>
                  </a:cubicBezTo>
                  <a:cubicBezTo>
                    <a:pt x="26670" y="640080"/>
                    <a:pt x="40640" y="629920"/>
                    <a:pt x="55880" y="627380"/>
                  </a:cubicBezTo>
                  <a:cubicBezTo>
                    <a:pt x="74930" y="624840"/>
                    <a:pt x="106680" y="631190"/>
                    <a:pt x="121920" y="643890"/>
                  </a:cubicBezTo>
                  <a:cubicBezTo>
                    <a:pt x="137160" y="657860"/>
                    <a:pt x="147320" y="688340"/>
                    <a:pt x="144780" y="707390"/>
                  </a:cubicBezTo>
                  <a:cubicBezTo>
                    <a:pt x="142240" y="727710"/>
                    <a:pt x="120650" y="753110"/>
                    <a:pt x="105410" y="762000"/>
                  </a:cubicBezTo>
                  <a:cubicBezTo>
                    <a:pt x="91440" y="770890"/>
                    <a:pt x="73660" y="770890"/>
                    <a:pt x="58420" y="768350"/>
                  </a:cubicBezTo>
                  <a:cubicBezTo>
                    <a:pt x="44450" y="765810"/>
                    <a:pt x="29210" y="756920"/>
                    <a:pt x="19050" y="745490"/>
                  </a:cubicBezTo>
                  <a:cubicBezTo>
                    <a:pt x="8890" y="734060"/>
                    <a:pt x="2540" y="717550"/>
                    <a:pt x="1270" y="702310"/>
                  </a:cubicBezTo>
                  <a:cubicBezTo>
                    <a:pt x="0" y="688340"/>
                    <a:pt x="5080" y="670560"/>
                    <a:pt x="12700" y="657860"/>
                  </a:cubicBezTo>
                  <a:cubicBezTo>
                    <a:pt x="20320" y="646430"/>
                    <a:pt x="34290" y="635000"/>
                    <a:pt x="48260" y="629920"/>
                  </a:cubicBezTo>
                  <a:cubicBezTo>
                    <a:pt x="67310" y="623570"/>
                    <a:pt x="91440" y="633730"/>
                    <a:pt x="115570" y="629920"/>
                  </a:cubicBezTo>
                  <a:cubicBezTo>
                    <a:pt x="144780" y="624840"/>
                    <a:pt x="182880" y="614680"/>
                    <a:pt x="208280" y="596900"/>
                  </a:cubicBezTo>
                  <a:cubicBezTo>
                    <a:pt x="231140" y="581660"/>
                    <a:pt x="251460" y="567690"/>
                    <a:pt x="265430" y="532130"/>
                  </a:cubicBezTo>
                  <a:cubicBezTo>
                    <a:pt x="297180" y="448310"/>
                    <a:pt x="248920" y="119380"/>
                    <a:pt x="270510" y="50800"/>
                  </a:cubicBezTo>
                  <a:cubicBezTo>
                    <a:pt x="278130" y="29210"/>
                    <a:pt x="285750" y="20320"/>
                    <a:pt x="297180" y="12700"/>
                  </a:cubicBezTo>
                  <a:cubicBezTo>
                    <a:pt x="308610" y="3810"/>
                    <a:pt x="327660" y="0"/>
                    <a:pt x="341630" y="1270"/>
                  </a:cubicBezTo>
                  <a:cubicBezTo>
                    <a:pt x="355600" y="2540"/>
                    <a:pt x="373380" y="11430"/>
                    <a:pt x="382270" y="22860"/>
                  </a:cubicBezTo>
                  <a:cubicBezTo>
                    <a:pt x="392430" y="33020"/>
                    <a:pt x="398780" y="66040"/>
                    <a:pt x="398780" y="66040"/>
                  </a:cubicBezTo>
                </a:path>
              </a:pathLst>
            </a:custGeom>
            <a:solidFill>
              <a:srgbClr val="EAF8CA"/>
            </a:solidFill>
            <a:ln cap="sq">
              <a:noFill/>
              <a:prstDash val="solid"/>
              <a:miter/>
            </a:ln>
          </p:spPr>
        </p:sp>
      </p:grpSp>
      <p:grpSp>
        <p:nvGrpSpPr>
          <p:cNvPr name="Group 47" id="47"/>
          <p:cNvGrpSpPr/>
          <p:nvPr/>
        </p:nvGrpSpPr>
        <p:grpSpPr>
          <a:xfrm rot="0">
            <a:off x="9093518" y="8791575"/>
            <a:ext cx="165735" cy="166688"/>
            <a:chOff x="0" y="0"/>
            <a:chExt cx="220980" cy="222250"/>
          </a:xfrm>
        </p:grpSpPr>
        <p:sp>
          <p:nvSpPr>
            <p:cNvPr name="Freeform 48" id="48"/>
            <p:cNvSpPr/>
            <p:nvPr/>
          </p:nvSpPr>
          <p:spPr>
            <a:xfrm flipH="false" flipV="false" rot="0">
              <a:off x="45720" y="49530"/>
              <a:ext cx="123190" cy="125730"/>
            </a:xfrm>
            <a:custGeom>
              <a:avLst/>
              <a:gdLst/>
              <a:ahLst/>
              <a:cxnLst/>
              <a:rect r="r" b="b" t="t" l="l"/>
              <a:pathLst>
                <a:path h="125730" w="123190">
                  <a:moveTo>
                    <a:pt x="123190" y="44450"/>
                  </a:moveTo>
                  <a:cubicBezTo>
                    <a:pt x="106680" y="111760"/>
                    <a:pt x="99060" y="118110"/>
                    <a:pt x="88900" y="121920"/>
                  </a:cubicBezTo>
                  <a:cubicBezTo>
                    <a:pt x="73660" y="125730"/>
                    <a:pt x="44450" y="124460"/>
                    <a:pt x="30480" y="118110"/>
                  </a:cubicBezTo>
                  <a:cubicBezTo>
                    <a:pt x="20320" y="113030"/>
                    <a:pt x="12700" y="106680"/>
                    <a:pt x="8890" y="96520"/>
                  </a:cubicBezTo>
                  <a:cubicBezTo>
                    <a:pt x="2540" y="82550"/>
                    <a:pt x="0" y="52070"/>
                    <a:pt x="5080" y="36830"/>
                  </a:cubicBezTo>
                  <a:cubicBezTo>
                    <a:pt x="7620" y="26670"/>
                    <a:pt x="16510" y="19050"/>
                    <a:pt x="24130" y="13970"/>
                  </a:cubicBezTo>
                  <a:cubicBezTo>
                    <a:pt x="31750" y="7620"/>
                    <a:pt x="40640" y="1270"/>
                    <a:pt x="50800" y="1270"/>
                  </a:cubicBezTo>
                  <a:cubicBezTo>
                    <a:pt x="67310" y="0"/>
                    <a:pt x="107950" y="19050"/>
                    <a:pt x="107950" y="19050"/>
                  </a:cubicBezTo>
                </a:path>
              </a:pathLst>
            </a:custGeom>
            <a:solidFill>
              <a:srgbClr val="EAF8CA"/>
            </a:solidFill>
            <a:ln cap="sq">
              <a:noFill/>
              <a:prstDash val="solid"/>
              <a:miter/>
            </a:ln>
          </p:spPr>
        </p:sp>
      </p:grpSp>
      <p:grpSp>
        <p:nvGrpSpPr>
          <p:cNvPr name="Group 49" id="49"/>
          <p:cNvGrpSpPr/>
          <p:nvPr/>
        </p:nvGrpSpPr>
        <p:grpSpPr>
          <a:xfrm rot="0">
            <a:off x="13223557" y="7740968"/>
            <a:ext cx="181928" cy="1329690"/>
            <a:chOff x="0" y="0"/>
            <a:chExt cx="242570" cy="1772920"/>
          </a:xfrm>
        </p:grpSpPr>
        <p:sp>
          <p:nvSpPr>
            <p:cNvPr name="Freeform 50" id="50"/>
            <p:cNvSpPr/>
            <p:nvPr/>
          </p:nvSpPr>
          <p:spPr>
            <a:xfrm flipH="false" flipV="false" rot="0">
              <a:off x="10160" y="49530"/>
              <a:ext cx="182880" cy="1673860"/>
            </a:xfrm>
            <a:custGeom>
              <a:avLst/>
              <a:gdLst/>
              <a:ahLst/>
              <a:cxnLst/>
              <a:rect r="r" b="b" t="t" l="l"/>
              <a:pathLst>
                <a:path h="1673860" w="182880">
                  <a:moveTo>
                    <a:pt x="173990" y="63500"/>
                  </a:moveTo>
                  <a:cubicBezTo>
                    <a:pt x="172720" y="1635760"/>
                    <a:pt x="166370" y="1648460"/>
                    <a:pt x="149860" y="1659890"/>
                  </a:cubicBezTo>
                  <a:cubicBezTo>
                    <a:pt x="134620" y="1670050"/>
                    <a:pt x="102870" y="1673860"/>
                    <a:pt x="85090" y="1666240"/>
                  </a:cubicBezTo>
                  <a:cubicBezTo>
                    <a:pt x="67310" y="1659890"/>
                    <a:pt x="46990" y="1635760"/>
                    <a:pt x="41910" y="1616710"/>
                  </a:cubicBezTo>
                  <a:cubicBezTo>
                    <a:pt x="38100" y="1597660"/>
                    <a:pt x="46990" y="1567180"/>
                    <a:pt x="59690" y="1553210"/>
                  </a:cubicBezTo>
                  <a:cubicBezTo>
                    <a:pt x="73660" y="1539240"/>
                    <a:pt x="102870" y="1529080"/>
                    <a:pt x="121920" y="1531620"/>
                  </a:cubicBezTo>
                  <a:cubicBezTo>
                    <a:pt x="140970" y="1535430"/>
                    <a:pt x="166370" y="1554480"/>
                    <a:pt x="175260" y="1572260"/>
                  </a:cubicBezTo>
                  <a:cubicBezTo>
                    <a:pt x="182880" y="1590040"/>
                    <a:pt x="181610" y="1620520"/>
                    <a:pt x="171450" y="1638300"/>
                  </a:cubicBezTo>
                  <a:cubicBezTo>
                    <a:pt x="161290" y="1654810"/>
                    <a:pt x="133350" y="1668780"/>
                    <a:pt x="114300" y="1671320"/>
                  </a:cubicBezTo>
                  <a:cubicBezTo>
                    <a:pt x="100330" y="1673860"/>
                    <a:pt x="83820" y="1668780"/>
                    <a:pt x="71120" y="1659890"/>
                  </a:cubicBezTo>
                  <a:cubicBezTo>
                    <a:pt x="57150" y="1648460"/>
                    <a:pt x="49530" y="1635760"/>
                    <a:pt x="40640" y="1601470"/>
                  </a:cubicBezTo>
                  <a:cubicBezTo>
                    <a:pt x="0" y="1436370"/>
                    <a:pt x="20320" y="208280"/>
                    <a:pt x="46990" y="63500"/>
                  </a:cubicBezTo>
                  <a:cubicBezTo>
                    <a:pt x="52070" y="39370"/>
                    <a:pt x="54610" y="31750"/>
                    <a:pt x="63500" y="21590"/>
                  </a:cubicBezTo>
                  <a:cubicBezTo>
                    <a:pt x="72390" y="11430"/>
                    <a:pt x="88900" y="1270"/>
                    <a:pt x="102870" y="1270"/>
                  </a:cubicBezTo>
                  <a:cubicBezTo>
                    <a:pt x="120650" y="0"/>
                    <a:pt x="146050" y="10160"/>
                    <a:pt x="158750" y="21590"/>
                  </a:cubicBezTo>
                  <a:cubicBezTo>
                    <a:pt x="168910" y="31750"/>
                    <a:pt x="173990" y="63500"/>
                    <a:pt x="173990" y="63500"/>
                  </a:cubicBezTo>
                </a:path>
              </a:pathLst>
            </a:custGeom>
            <a:solidFill>
              <a:srgbClr val="EAF8CA"/>
            </a:solidFill>
            <a:ln cap="sq">
              <a:noFill/>
              <a:prstDash val="solid"/>
              <a:miter/>
            </a:ln>
          </p:spPr>
        </p:sp>
      </p:grpSp>
      <p:grpSp>
        <p:nvGrpSpPr>
          <p:cNvPr name="Group 51" id="51"/>
          <p:cNvGrpSpPr/>
          <p:nvPr/>
        </p:nvGrpSpPr>
        <p:grpSpPr>
          <a:xfrm rot="0">
            <a:off x="13201650" y="9100185"/>
            <a:ext cx="165735" cy="166688"/>
            <a:chOff x="0" y="0"/>
            <a:chExt cx="220980" cy="222250"/>
          </a:xfrm>
        </p:grpSpPr>
        <p:sp>
          <p:nvSpPr>
            <p:cNvPr name="Freeform 52" id="52"/>
            <p:cNvSpPr/>
            <p:nvPr/>
          </p:nvSpPr>
          <p:spPr>
            <a:xfrm flipH="false" flipV="false" rot="0">
              <a:off x="46990" y="49530"/>
              <a:ext cx="123190" cy="125730"/>
            </a:xfrm>
            <a:custGeom>
              <a:avLst/>
              <a:gdLst/>
              <a:ahLst/>
              <a:cxnLst/>
              <a:rect r="r" b="b" t="t" l="l"/>
              <a:pathLst>
                <a:path h="125730" w="123190">
                  <a:moveTo>
                    <a:pt x="123190" y="44450"/>
                  </a:moveTo>
                  <a:cubicBezTo>
                    <a:pt x="106680" y="113030"/>
                    <a:pt x="99060" y="118110"/>
                    <a:pt x="87630" y="121920"/>
                  </a:cubicBezTo>
                  <a:cubicBezTo>
                    <a:pt x="73660" y="125730"/>
                    <a:pt x="43180" y="124460"/>
                    <a:pt x="29210" y="118110"/>
                  </a:cubicBezTo>
                  <a:cubicBezTo>
                    <a:pt x="19050" y="113030"/>
                    <a:pt x="12700" y="106680"/>
                    <a:pt x="7620" y="96520"/>
                  </a:cubicBezTo>
                  <a:cubicBezTo>
                    <a:pt x="1270" y="82550"/>
                    <a:pt x="0" y="52070"/>
                    <a:pt x="3810" y="38100"/>
                  </a:cubicBezTo>
                  <a:cubicBezTo>
                    <a:pt x="7620" y="26670"/>
                    <a:pt x="15240" y="20320"/>
                    <a:pt x="22860" y="13970"/>
                  </a:cubicBezTo>
                  <a:cubicBezTo>
                    <a:pt x="30480" y="7620"/>
                    <a:pt x="39370" y="2540"/>
                    <a:pt x="50800" y="1270"/>
                  </a:cubicBezTo>
                  <a:cubicBezTo>
                    <a:pt x="66040" y="0"/>
                    <a:pt x="106680" y="19050"/>
                    <a:pt x="106680" y="19050"/>
                  </a:cubicBezTo>
                </a:path>
              </a:pathLst>
            </a:custGeom>
            <a:solidFill>
              <a:srgbClr val="EAF8CA"/>
            </a:solidFill>
            <a:ln cap="sq">
              <a:noFill/>
              <a:prstDash val="solid"/>
              <a:miter/>
            </a:ln>
          </p:spPr>
        </p:sp>
      </p:grpSp>
      <p:grpSp>
        <p:nvGrpSpPr>
          <p:cNvPr name="Group 53" id="53"/>
          <p:cNvGrpSpPr/>
          <p:nvPr/>
        </p:nvGrpSpPr>
        <p:grpSpPr>
          <a:xfrm rot="0">
            <a:off x="15351802" y="6488993"/>
            <a:ext cx="765810" cy="593407"/>
            <a:chOff x="0" y="0"/>
            <a:chExt cx="1021080" cy="791210"/>
          </a:xfrm>
        </p:grpSpPr>
        <p:sp>
          <p:nvSpPr>
            <p:cNvPr name="Freeform 54" id="54"/>
            <p:cNvSpPr/>
            <p:nvPr/>
          </p:nvSpPr>
          <p:spPr>
            <a:xfrm flipH="false" flipV="false" rot="0">
              <a:off x="49530" y="53340"/>
              <a:ext cx="932180" cy="688340"/>
            </a:xfrm>
            <a:custGeom>
              <a:avLst/>
              <a:gdLst/>
              <a:ahLst/>
              <a:cxnLst/>
              <a:rect r="r" b="b" t="t" l="l"/>
              <a:pathLst>
                <a:path h="688340" w="932180">
                  <a:moveTo>
                    <a:pt x="66040" y="0"/>
                  </a:moveTo>
                  <a:cubicBezTo>
                    <a:pt x="505460" y="0"/>
                    <a:pt x="521970" y="1270"/>
                    <a:pt x="558800" y="10160"/>
                  </a:cubicBezTo>
                  <a:cubicBezTo>
                    <a:pt x="605790" y="20320"/>
                    <a:pt x="679450" y="41910"/>
                    <a:pt x="721360" y="59690"/>
                  </a:cubicBezTo>
                  <a:cubicBezTo>
                    <a:pt x="749300" y="72390"/>
                    <a:pt x="764540" y="78740"/>
                    <a:pt x="787400" y="97790"/>
                  </a:cubicBezTo>
                  <a:cubicBezTo>
                    <a:pt x="817880" y="124460"/>
                    <a:pt x="859790" y="168910"/>
                    <a:pt x="880110" y="212090"/>
                  </a:cubicBezTo>
                  <a:cubicBezTo>
                    <a:pt x="899160" y="255270"/>
                    <a:pt x="900430" y="300990"/>
                    <a:pt x="906780" y="358140"/>
                  </a:cubicBezTo>
                  <a:cubicBezTo>
                    <a:pt x="915670" y="435610"/>
                    <a:pt x="932180" y="586740"/>
                    <a:pt x="918210" y="635000"/>
                  </a:cubicBezTo>
                  <a:cubicBezTo>
                    <a:pt x="911860" y="655320"/>
                    <a:pt x="902970" y="664210"/>
                    <a:pt x="891540" y="673100"/>
                  </a:cubicBezTo>
                  <a:cubicBezTo>
                    <a:pt x="878840" y="681990"/>
                    <a:pt x="862330" y="687070"/>
                    <a:pt x="847090" y="687070"/>
                  </a:cubicBezTo>
                  <a:cubicBezTo>
                    <a:pt x="833120" y="687070"/>
                    <a:pt x="815340" y="680720"/>
                    <a:pt x="803910" y="671830"/>
                  </a:cubicBezTo>
                  <a:cubicBezTo>
                    <a:pt x="792480" y="661670"/>
                    <a:pt x="782320" y="647700"/>
                    <a:pt x="779780" y="632460"/>
                  </a:cubicBezTo>
                  <a:cubicBezTo>
                    <a:pt x="775970" y="614680"/>
                    <a:pt x="782320" y="581660"/>
                    <a:pt x="795020" y="567690"/>
                  </a:cubicBezTo>
                  <a:cubicBezTo>
                    <a:pt x="807720" y="552450"/>
                    <a:pt x="839470" y="542290"/>
                    <a:pt x="858520" y="543560"/>
                  </a:cubicBezTo>
                  <a:cubicBezTo>
                    <a:pt x="873760" y="544830"/>
                    <a:pt x="889000" y="553720"/>
                    <a:pt x="899160" y="563880"/>
                  </a:cubicBezTo>
                  <a:cubicBezTo>
                    <a:pt x="909320" y="574040"/>
                    <a:pt x="919480" y="589280"/>
                    <a:pt x="919480" y="604520"/>
                  </a:cubicBezTo>
                  <a:cubicBezTo>
                    <a:pt x="920750" y="623570"/>
                    <a:pt x="910590" y="654050"/>
                    <a:pt x="896620" y="668020"/>
                  </a:cubicBezTo>
                  <a:cubicBezTo>
                    <a:pt x="886460" y="679450"/>
                    <a:pt x="869950" y="685800"/>
                    <a:pt x="854710" y="687070"/>
                  </a:cubicBezTo>
                  <a:cubicBezTo>
                    <a:pt x="840740" y="688340"/>
                    <a:pt x="822960" y="683260"/>
                    <a:pt x="810260" y="675640"/>
                  </a:cubicBezTo>
                  <a:cubicBezTo>
                    <a:pt x="798830" y="668020"/>
                    <a:pt x="788670" y="659130"/>
                    <a:pt x="781050" y="640080"/>
                  </a:cubicBezTo>
                  <a:cubicBezTo>
                    <a:pt x="763270" y="593090"/>
                    <a:pt x="770890" y="441960"/>
                    <a:pt x="762000" y="367030"/>
                  </a:cubicBezTo>
                  <a:cubicBezTo>
                    <a:pt x="754380" y="313690"/>
                    <a:pt x="756920" y="262890"/>
                    <a:pt x="736600" y="231140"/>
                  </a:cubicBezTo>
                  <a:cubicBezTo>
                    <a:pt x="720090" y="208280"/>
                    <a:pt x="695960" y="199390"/>
                    <a:pt x="668020" y="185420"/>
                  </a:cubicBezTo>
                  <a:cubicBezTo>
                    <a:pt x="632460" y="168910"/>
                    <a:pt x="594360" y="154940"/>
                    <a:pt x="534670" y="144780"/>
                  </a:cubicBezTo>
                  <a:cubicBezTo>
                    <a:pt x="424180" y="127000"/>
                    <a:pt x="120650" y="152400"/>
                    <a:pt x="50800" y="129540"/>
                  </a:cubicBezTo>
                  <a:cubicBezTo>
                    <a:pt x="29210" y="121920"/>
                    <a:pt x="20320" y="114300"/>
                    <a:pt x="12700" y="102870"/>
                  </a:cubicBezTo>
                  <a:cubicBezTo>
                    <a:pt x="5080" y="91440"/>
                    <a:pt x="0" y="72390"/>
                    <a:pt x="1270" y="58420"/>
                  </a:cubicBezTo>
                  <a:cubicBezTo>
                    <a:pt x="3810" y="43180"/>
                    <a:pt x="12700" y="26670"/>
                    <a:pt x="22860" y="16510"/>
                  </a:cubicBezTo>
                  <a:cubicBezTo>
                    <a:pt x="34290" y="7620"/>
                    <a:pt x="66040" y="0"/>
                    <a:pt x="66040" y="0"/>
                  </a:cubicBezTo>
                </a:path>
              </a:pathLst>
            </a:custGeom>
            <a:solidFill>
              <a:srgbClr val="EAF8CA"/>
            </a:solidFill>
            <a:ln cap="sq">
              <a:noFill/>
              <a:prstDash val="solid"/>
              <a:miter/>
            </a:ln>
          </p:spPr>
        </p:sp>
      </p:grpSp>
      <p:grpSp>
        <p:nvGrpSpPr>
          <p:cNvPr name="Group 55" id="55"/>
          <p:cNvGrpSpPr/>
          <p:nvPr/>
        </p:nvGrpSpPr>
        <p:grpSpPr>
          <a:xfrm rot="0">
            <a:off x="15944257" y="7080496"/>
            <a:ext cx="165735" cy="166688"/>
            <a:chOff x="0" y="0"/>
            <a:chExt cx="220980" cy="222250"/>
          </a:xfrm>
        </p:grpSpPr>
        <p:sp>
          <p:nvSpPr>
            <p:cNvPr name="Freeform 56" id="56"/>
            <p:cNvSpPr/>
            <p:nvPr/>
          </p:nvSpPr>
          <p:spPr>
            <a:xfrm flipH="false" flipV="false" rot="0">
              <a:off x="45720" y="49530"/>
              <a:ext cx="123190" cy="125730"/>
            </a:xfrm>
            <a:custGeom>
              <a:avLst/>
              <a:gdLst/>
              <a:ahLst/>
              <a:cxnLst/>
              <a:rect r="r" b="b" t="t" l="l"/>
              <a:pathLst>
                <a:path h="125730" w="123190">
                  <a:moveTo>
                    <a:pt x="123190" y="44450"/>
                  </a:moveTo>
                  <a:cubicBezTo>
                    <a:pt x="106680" y="111760"/>
                    <a:pt x="99060" y="118110"/>
                    <a:pt x="88900" y="121920"/>
                  </a:cubicBezTo>
                  <a:cubicBezTo>
                    <a:pt x="73660" y="125730"/>
                    <a:pt x="44450" y="124460"/>
                    <a:pt x="30480" y="118110"/>
                  </a:cubicBezTo>
                  <a:cubicBezTo>
                    <a:pt x="20320" y="113030"/>
                    <a:pt x="12700" y="106680"/>
                    <a:pt x="8890" y="96520"/>
                  </a:cubicBezTo>
                  <a:cubicBezTo>
                    <a:pt x="2540" y="82550"/>
                    <a:pt x="0" y="52070"/>
                    <a:pt x="5080" y="36830"/>
                  </a:cubicBezTo>
                  <a:cubicBezTo>
                    <a:pt x="7620" y="26670"/>
                    <a:pt x="15240" y="19050"/>
                    <a:pt x="24130" y="13970"/>
                  </a:cubicBezTo>
                  <a:cubicBezTo>
                    <a:pt x="31750" y="7620"/>
                    <a:pt x="40640" y="1270"/>
                    <a:pt x="50800" y="1270"/>
                  </a:cubicBezTo>
                  <a:cubicBezTo>
                    <a:pt x="66040" y="0"/>
                    <a:pt x="107950" y="19050"/>
                    <a:pt x="107950" y="19050"/>
                  </a:cubicBezTo>
                </a:path>
              </a:pathLst>
            </a:custGeom>
            <a:solidFill>
              <a:srgbClr val="EAF8CA"/>
            </a:solidFill>
            <a:ln cap="sq">
              <a:noFill/>
              <a:prstDash val="solid"/>
              <a:miter/>
            </a:ln>
          </p:spPr>
        </p:sp>
      </p:grpSp>
      <p:sp>
        <p:nvSpPr>
          <p:cNvPr name="Freeform 57" id="57"/>
          <p:cNvSpPr/>
          <p:nvPr/>
        </p:nvSpPr>
        <p:spPr>
          <a:xfrm flipH="false" flipV="false" rot="0">
            <a:off x="13926870" y="6949961"/>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8" id="58"/>
          <p:cNvSpPr/>
          <p:nvPr/>
        </p:nvSpPr>
        <p:spPr>
          <a:xfrm flipH="false" flipV="false" rot="0">
            <a:off x="-847436" y="9100185"/>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9" id="59"/>
          <p:cNvGrpSpPr/>
          <p:nvPr/>
        </p:nvGrpSpPr>
        <p:grpSpPr>
          <a:xfrm rot="0">
            <a:off x="796359" y="301964"/>
            <a:ext cx="12262416" cy="905762"/>
            <a:chOff x="0" y="0"/>
            <a:chExt cx="3229607" cy="238555"/>
          </a:xfrm>
        </p:grpSpPr>
        <p:sp>
          <p:nvSpPr>
            <p:cNvPr name="Freeform 60" id="60"/>
            <p:cNvSpPr/>
            <p:nvPr/>
          </p:nvSpPr>
          <p:spPr>
            <a:xfrm flipH="false" flipV="false" rot="0">
              <a:off x="0" y="0"/>
              <a:ext cx="3229608" cy="238555"/>
            </a:xfrm>
            <a:custGeom>
              <a:avLst/>
              <a:gdLst/>
              <a:ahLst/>
              <a:cxnLst/>
              <a:rect r="r" b="b" t="t" l="l"/>
              <a:pathLst>
                <a:path h="238555" w="3229608">
                  <a:moveTo>
                    <a:pt x="17678" y="0"/>
                  </a:moveTo>
                  <a:lnTo>
                    <a:pt x="3211930" y="0"/>
                  </a:lnTo>
                  <a:cubicBezTo>
                    <a:pt x="3216618" y="0"/>
                    <a:pt x="3221115" y="1862"/>
                    <a:pt x="3224430" y="5178"/>
                  </a:cubicBezTo>
                  <a:cubicBezTo>
                    <a:pt x="3227745" y="8493"/>
                    <a:pt x="3229608" y="12989"/>
                    <a:pt x="3229608" y="17678"/>
                  </a:cubicBezTo>
                  <a:lnTo>
                    <a:pt x="3229608" y="220877"/>
                  </a:lnTo>
                  <a:cubicBezTo>
                    <a:pt x="3229608" y="225565"/>
                    <a:pt x="3227745" y="230062"/>
                    <a:pt x="3224430" y="233377"/>
                  </a:cubicBezTo>
                  <a:cubicBezTo>
                    <a:pt x="3221115" y="236692"/>
                    <a:pt x="3216618" y="238555"/>
                    <a:pt x="3211930" y="238555"/>
                  </a:cubicBezTo>
                  <a:lnTo>
                    <a:pt x="17678" y="238555"/>
                  </a:lnTo>
                  <a:cubicBezTo>
                    <a:pt x="12989" y="238555"/>
                    <a:pt x="8493" y="236692"/>
                    <a:pt x="5178" y="233377"/>
                  </a:cubicBezTo>
                  <a:cubicBezTo>
                    <a:pt x="1862" y="230062"/>
                    <a:pt x="0" y="225565"/>
                    <a:pt x="0" y="220877"/>
                  </a:cubicBezTo>
                  <a:lnTo>
                    <a:pt x="0" y="17678"/>
                  </a:lnTo>
                  <a:cubicBezTo>
                    <a:pt x="0" y="12989"/>
                    <a:pt x="1862" y="8493"/>
                    <a:pt x="5178" y="5178"/>
                  </a:cubicBezTo>
                  <a:cubicBezTo>
                    <a:pt x="8493" y="1862"/>
                    <a:pt x="12989" y="0"/>
                    <a:pt x="17678" y="0"/>
                  </a:cubicBezTo>
                  <a:close/>
                </a:path>
              </a:pathLst>
            </a:custGeom>
            <a:solidFill>
              <a:srgbClr val="EAF8CA"/>
            </a:solidFill>
          </p:spPr>
        </p:sp>
        <p:sp>
          <p:nvSpPr>
            <p:cNvPr name="TextBox 61" id="61"/>
            <p:cNvSpPr txBox="true"/>
            <p:nvPr/>
          </p:nvSpPr>
          <p:spPr>
            <a:xfrm>
              <a:off x="0" y="-38100"/>
              <a:ext cx="3229607" cy="276655"/>
            </a:xfrm>
            <a:prstGeom prst="rect">
              <a:avLst/>
            </a:prstGeom>
          </p:spPr>
          <p:txBody>
            <a:bodyPr anchor="ctr" rtlCol="false" tIns="50800" lIns="50800" bIns="50800" rIns="50800"/>
            <a:lstStyle/>
            <a:p>
              <a:pPr algn="ctr">
                <a:lnSpc>
                  <a:spcPts val="3499"/>
                </a:lnSpc>
              </a:pPr>
            </a:p>
          </p:txBody>
        </p:sp>
      </p:grpSp>
      <p:sp>
        <p:nvSpPr>
          <p:cNvPr name="Freeform 62" id="62"/>
          <p:cNvSpPr/>
          <p:nvPr/>
        </p:nvSpPr>
        <p:spPr>
          <a:xfrm flipH="false" flipV="false" rot="0">
            <a:off x="2199907" y="2484635"/>
            <a:ext cx="9563905" cy="6981651"/>
          </a:xfrm>
          <a:custGeom>
            <a:avLst/>
            <a:gdLst/>
            <a:ahLst/>
            <a:cxnLst/>
            <a:rect r="r" b="b" t="t" l="l"/>
            <a:pathLst>
              <a:path h="6981651" w="9563905">
                <a:moveTo>
                  <a:pt x="0" y="0"/>
                </a:moveTo>
                <a:lnTo>
                  <a:pt x="9563905" y="0"/>
                </a:lnTo>
                <a:lnTo>
                  <a:pt x="9563905" y="6981650"/>
                </a:lnTo>
                <a:lnTo>
                  <a:pt x="0" y="6981650"/>
                </a:lnTo>
                <a:lnTo>
                  <a:pt x="0" y="0"/>
                </a:lnTo>
                <a:close/>
              </a:path>
            </a:pathLst>
          </a:custGeom>
          <a:blipFill>
            <a:blip r:embed="rId7"/>
            <a:stretch>
              <a:fillRect l="0" t="0" r="0" b="0"/>
            </a:stretch>
          </a:blipFill>
        </p:spPr>
      </p:sp>
      <p:sp>
        <p:nvSpPr>
          <p:cNvPr name="Freeform 63" id="63"/>
          <p:cNvSpPr/>
          <p:nvPr/>
        </p:nvSpPr>
        <p:spPr>
          <a:xfrm flipH="false" flipV="false" rot="0">
            <a:off x="3391793" y="7751408"/>
            <a:ext cx="852513" cy="260974"/>
          </a:xfrm>
          <a:custGeom>
            <a:avLst/>
            <a:gdLst/>
            <a:ahLst/>
            <a:cxnLst/>
            <a:rect r="r" b="b" t="t" l="l"/>
            <a:pathLst>
              <a:path h="260974" w="852513">
                <a:moveTo>
                  <a:pt x="0" y="0"/>
                </a:moveTo>
                <a:lnTo>
                  <a:pt x="852514" y="0"/>
                </a:lnTo>
                <a:lnTo>
                  <a:pt x="852514" y="260974"/>
                </a:lnTo>
                <a:lnTo>
                  <a:pt x="0" y="260974"/>
                </a:lnTo>
                <a:lnTo>
                  <a:pt x="0" y="0"/>
                </a:lnTo>
                <a:close/>
              </a:path>
            </a:pathLst>
          </a:custGeom>
          <a:blipFill>
            <a:blip r:embed="rId8"/>
            <a:stretch>
              <a:fillRect l="0" t="0" r="0" b="0"/>
            </a:stretch>
          </a:blipFill>
        </p:spPr>
      </p:sp>
      <p:sp>
        <p:nvSpPr>
          <p:cNvPr name="Freeform 64" id="64"/>
          <p:cNvSpPr/>
          <p:nvPr/>
        </p:nvSpPr>
        <p:spPr>
          <a:xfrm flipH="false" flipV="false" rot="0">
            <a:off x="4572831" y="7773062"/>
            <a:ext cx="854712" cy="239319"/>
          </a:xfrm>
          <a:custGeom>
            <a:avLst/>
            <a:gdLst/>
            <a:ahLst/>
            <a:cxnLst/>
            <a:rect r="r" b="b" t="t" l="l"/>
            <a:pathLst>
              <a:path h="239319" w="854712">
                <a:moveTo>
                  <a:pt x="0" y="0"/>
                </a:moveTo>
                <a:lnTo>
                  <a:pt x="854712" y="0"/>
                </a:lnTo>
                <a:lnTo>
                  <a:pt x="854712" y="239320"/>
                </a:lnTo>
                <a:lnTo>
                  <a:pt x="0" y="239320"/>
                </a:lnTo>
                <a:lnTo>
                  <a:pt x="0" y="0"/>
                </a:lnTo>
                <a:close/>
              </a:path>
            </a:pathLst>
          </a:custGeom>
          <a:blipFill>
            <a:blip r:embed="rId9"/>
            <a:stretch>
              <a:fillRect l="0" t="0" r="0" b="0"/>
            </a:stretch>
          </a:blipFill>
        </p:spPr>
      </p:sp>
      <p:sp>
        <p:nvSpPr>
          <p:cNvPr name="Freeform 65" id="65"/>
          <p:cNvSpPr/>
          <p:nvPr/>
        </p:nvSpPr>
        <p:spPr>
          <a:xfrm flipH="false" flipV="false" rot="0">
            <a:off x="6218118" y="7740968"/>
            <a:ext cx="801608" cy="251485"/>
          </a:xfrm>
          <a:custGeom>
            <a:avLst/>
            <a:gdLst/>
            <a:ahLst/>
            <a:cxnLst/>
            <a:rect r="r" b="b" t="t" l="l"/>
            <a:pathLst>
              <a:path h="251485" w="801608">
                <a:moveTo>
                  <a:pt x="0" y="0"/>
                </a:moveTo>
                <a:lnTo>
                  <a:pt x="801609" y="0"/>
                </a:lnTo>
                <a:lnTo>
                  <a:pt x="801609" y="251485"/>
                </a:lnTo>
                <a:lnTo>
                  <a:pt x="0" y="251485"/>
                </a:lnTo>
                <a:lnTo>
                  <a:pt x="0" y="0"/>
                </a:lnTo>
                <a:close/>
              </a:path>
            </a:pathLst>
          </a:custGeom>
          <a:blipFill>
            <a:blip r:embed="rId10"/>
            <a:stretch>
              <a:fillRect l="0" t="0" r="0" b="0"/>
            </a:stretch>
          </a:blipFill>
        </p:spPr>
      </p:sp>
      <p:sp>
        <p:nvSpPr>
          <p:cNvPr name="Freeform 66" id="66"/>
          <p:cNvSpPr/>
          <p:nvPr/>
        </p:nvSpPr>
        <p:spPr>
          <a:xfrm flipH="false" flipV="false" rot="0">
            <a:off x="7410252" y="7740968"/>
            <a:ext cx="882096" cy="271414"/>
          </a:xfrm>
          <a:custGeom>
            <a:avLst/>
            <a:gdLst/>
            <a:ahLst/>
            <a:cxnLst/>
            <a:rect r="r" b="b" t="t" l="l"/>
            <a:pathLst>
              <a:path h="271414" w="882096">
                <a:moveTo>
                  <a:pt x="0" y="0"/>
                </a:moveTo>
                <a:lnTo>
                  <a:pt x="882095" y="0"/>
                </a:lnTo>
                <a:lnTo>
                  <a:pt x="882095" y="271414"/>
                </a:lnTo>
                <a:lnTo>
                  <a:pt x="0" y="271414"/>
                </a:lnTo>
                <a:lnTo>
                  <a:pt x="0" y="0"/>
                </a:lnTo>
                <a:close/>
              </a:path>
            </a:pathLst>
          </a:custGeom>
          <a:blipFill>
            <a:blip r:embed="rId11"/>
            <a:stretch>
              <a:fillRect l="0" t="0" r="0" b="0"/>
            </a:stretch>
          </a:blipFill>
        </p:spPr>
      </p:sp>
      <p:sp>
        <p:nvSpPr>
          <p:cNvPr name="Freeform 67" id="67"/>
          <p:cNvSpPr/>
          <p:nvPr/>
        </p:nvSpPr>
        <p:spPr>
          <a:xfrm flipH="false" flipV="false" rot="0">
            <a:off x="9130547" y="7694971"/>
            <a:ext cx="836933" cy="273613"/>
          </a:xfrm>
          <a:custGeom>
            <a:avLst/>
            <a:gdLst/>
            <a:ahLst/>
            <a:cxnLst/>
            <a:rect r="r" b="b" t="t" l="l"/>
            <a:pathLst>
              <a:path h="273613" w="836933">
                <a:moveTo>
                  <a:pt x="0" y="0"/>
                </a:moveTo>
                <a:lnTo>
                  <a:pt x="836933" y="0"/>
                </a:lnTo>
                <a:lnTo>
                  <a:pt x="836933" y="273612"/>
                </a:lnTo>
                <a:lnTo>
                  <a:pt x="0" y="273612"/>
                </a:lnTo>
                <a:lnTo>
                  <a:pt x="0" y="0"/>
                </a:lnTo>
                <a:close/>
              </a:path>
            </a:pathLst>
          </a:custGeom>
          <a:blipFill>
            <a:blip r:embed="rId12"/>
            <a:stretch>
              <a:fillRect l="0" t="0" r="0" b="0"/>
            </a:stretch>
          </a:blipFill>
        </p:spPr>
      </p:sp>
      <p:sp>
        <p:nvSpPr>
          <p:cNvPr name="Freeform 68" id="68"/>
          <p:cNvSpPr/>
          <p:nvPr/>
        </p:nvSpPr>
        <p:spPr>
          <a:xfrm flipH="false" flipV="false" rot="0">
            <a:off x="10324840" y="7694391"/>
            <a:ext cx="866225" cy="266531"/>
          </a:xfrm>
          <a:custGeom>
            <a:avLst/>
            <a:gdLst/>
            <a:ahLst/>
            <a:cxnLst/>
            <a:rect r="r" b="b" t="t" l="l"/>
            <a:pathLst>
              <a:path h="266531" w="866225">
                <a:moveTo>
                  <a:pt x="0" y="0"/>
                </a:moveTo>
                <a:lnTo>
                  <a:pt x="866225" y="0"/>
                </a:lnTo>
                <a:lnTo>
                  <a:pt x="866225" y="266531"/>
                </a:lnTo>
                <a:lnTo>
                  <a:pt x="0" y="266531"/>
                </a:lnTo>
                <a:lnTo>
                  <a:pt x="0" y="0"/>
                </a:lnTo>
                <a:close/>
              </a:path>
            </a:pathLst>
          </a:custGeom>
          <a:blipFill>
            <a:blip r:embed="rId13"/>
            <a:stretch>
              <a:fillRect l="0" t="0" r="0" b="0"/>
            </a:stretch>
          </a:blipFill>
        </p:spPr>
      </p:sp>
      <p:sp>
        <p:nvSpPr>
          <p:cNvPr name="TextBox 69" id="69"/>
          <p:cNvSpPr txBox="true"/>
          <p:nvPr/>
        </p:nvSpPr>
        <p:spPr>
          <a:xfrm rot="0">
            <a:off x="3479269" y="325765"/>
            <a:ext cx="6896595" cy="1678197"/>
          </a:xfrm>
          <a:prstGeom prst="rect">
            <a:avLst/>
          </a:prstGeom>
        </p:spPr>
        <p:txBody>
          <a:bodyPr anchor="t" rtlCol="false" tIns="0" lIns="0" bIns="0" rIns="0">
            <a:spAutoFit/>
          </a:bodyPr>
          <a:lstStyle/>
          <a:p>
            <a:pPr algn="ctr">
              <a:lnSpc>
                <a:spcPts val="6831"/>
              </a:lnSpc>
            </a:pPr>
            <a:r>
              <a:rPr lang="en-US" sz="4879" b="true">
                <a:solidFill>
                  <a:srgbClr val="175C71"/>
                </a:solidFill>
                <a:latin typeface="TT Fors Bold"/>
                <a:ea typeface="TT Fors Bold"/>
                <a:cs typeface="TT Fors Bold"/>
                <a:sym typeface="TT Fors Bold"/>
              </a:rPr>
              <a:t>jaccard only result</a:t>
            </a:r>
          </a:p>
          <a:p>
            <a:pPr algn="ctr">
              <a:lnSpc>
                <a:spcPts val="6831"/>
              </a:lnSpc>
            </a:pPr>
          </a:p>
        </p:txBody>
      </p:sp>
      <p:sp>
        <p:nvSpPr>
          <p:cNvPr name="TextBox 70" id="70"/>
          <p:cNvSpPr txBox="true"/>
          <p:nvPr/>
        </p:nvSpPr>
        <p:spPr>
          <a:xfrm rot="0">
            <a:off x="628991" y="1546822"/>
            <a:ext cx="3279428" cy="828556"/>
          </a:xfrm>
          <a:prstGeom prst="rect">
            <a:avLst/>
          </a:prstGeom>
        </p:spPr>
        <p:txBody>
          <a:bodyPr anchor="t" rtlCol="false" tIns="0" lIns="0" bIns="0" rIns="0">
            <a:spAutoFit/>
          </a:bodyPr>
          <a:lstStyle/>
          <a:p>
            <a:pPr algn="ctr" marL="1053521" indent="-526761" lvl="1">
              <a:lnSpc>
                <a:spcPts val="6831"/>
              </a:lnSpc>
              <a:buFont typeface="Arial"/>
              <a:buChar char="•"/>
            </a:pPr>
            <a:r>
              <a:rPr lang="en-US" b="true" sz="4879">
                <a:solidFill>
                  <a:srgbClr val="175C71"/>
                </a:solidFill>
                <a:latin typeface="TT Fors Bold"/>
                <a:ea typeface="TT Fors Bold"/>
                <a:cs typeface="TT Fors Bold"/>
                <a:sym typeface="TT Fors Bold"/>
              </a:rPr>
              <a:t>AUPRC</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798254" y="4069272"/>
            <a:ext cx="4159423" cy="1662053"/>
            <a:chOff x="0" y="0"/>
            <a:chExt cx="1095486" cy="437742"/>
          </a:xfrm>
        </p:grpSpPr>
        <p:sp>
          <p:nvSpPr>
            <p:cNvPr name="Freeform 3" id="3"/>
            <p:cNvSpPr/>
            <p:nvPr/>
          </p:nvSpPr>
          <p:spPr>
            <a:xfrm flipH="false" flipV="false" rot="0">
              <a:off x="0" y="0"/>
              <a:ext cx="1095486" cy="437742"/>
            </a:xfrm>
            <a:custGeom>
              <a:avLst/>
              <a:gdLst/>
              <a:ahLst/>
              <a:cxnLst/>
              <a:rect r="r" b="b" t="t" l="l"/>
              <a:pathLst>
                <a:path h="437742" w="1095486">
                  <a:moveTo>
                    <a:pt x="186130" y="0"/>
                  </a:moveTo>
                  <a:lnTo>
                    <a:pt x="909356" y="0"/>
                  </a:lnTo>
                  <a:cubicBezTo>
                    <a:pt x="958721" y="0"/>
                    <a:pt x="1006064" y="19610"/>
                    <a:pt x="1040970" y="54516"/>
                  </a:cubicBezTo>
                  <a:cubicBezTo>
                    <a:pt x="1075876" y="89422"/>
                    <a:pt x="1095486" y="136765"/>
                    <a:pt x="1095486" y="186130"/>
                  </a:cubicBezTo>
                  <a:lnTo>
                    <a:pt x="1095486" y="251613"/>
                  </a:lnTo>
                  <a:cubicBezTo>
                    <a:pt x="1095486" y="300977"/>
                    <a:pt x="1075876" y="348320"/>
                    <a:pt x="1040970" y="383226"/>
                  </a:cubicBezTo>
                  <a:cubicBezTo>
                    <a:pt x="1006064" y="418132"/>
                    <a:pt x="958721" y="437742"/>
                    <a:pt x="909356" y="437742"/>
                  </a:cubicBezTo>
                  <a:lnTo>
                    <a:pt x="186130" y="437742"/>
                  </a:lnTo>
                  <a:cubicBezTo>
                    <a:pt x="136765" y="437742"/>
                    <a:pt x="89422" y="418132"/>
                    <a:pt x="54516" y="383226"/>
                  </a:cubicBezTo>
                  <a:cubicBezTo>
                    <a:pt x="19610" y="348320"/>
                    <a:pt x="0" y="300977"/>
                    <a:pt x="0" y="251613"/>
                  </a:cubicBezTo>
                  <a:lnTo>
                    <a:pt x="0" y="186130"/>
                  </a:lnTo>
                  <a:cubicBezTo>
                    <a:pt x="0" y="136765"/>
                    <a:pt x="19610" y="89422"/>
                    <a:pt x="54516" y="54516"/>
                  </a:cubicBezTo>
                  <a:cubicBezTo>
                    <a:pt x="89422" y="19610"/>
                    <a:pt x="136765" y="0"/>
                    <a:pt x="186130" y="0"/>
                  </a:cubicBezTo>
                  <a:close/>
                </a:path>
              </a:pathLst>
            </a:custGeom>
            <a:solidFill>
              <a:srgbClr val="EAF8CA"/>
            </a:solidFill>
          </p:spPr>
        </p:sp>
        <p:sp>
          <p:nvSpPr>
            <p:cNvPr name="TextBox 4" id="4"/>
            <p:cNvSpPr txBox="true"/>
            <p:nvPr/>
          </p:nvSpPr>
          <p:spPr>
            <a:xfrm>
              <a:off x="0" y="-38100"/>
              <a:ext cx="1095486" cy="4758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0">
            <a:off x="13367385" y="769140"/>
            <a:ext cx="3931491" cy="4467287"/>
          </a:xfrm>
          <a:custGeom>
            <a:avLst/>
            <a:gdLst/>
            <a:ahLst/>
            <a:cxnLst/>
            <a:rect r="r" b="b" t="t" l="l"/>
            <a:pathLst>
              <a:path h="4467287" w="3931491">
                <a:moveTo>
                  <a:pt x="3931491" y="0"/>
                </a:moveTo>
                <a:lnTo>
                  <a:pt x="0" y="0"/>
                </a:lnTo>
                <a:lnTo>
                  <a:pt x="0" y="4467287"/>
                </a:lnTo>
                <a:lnTo>
                  <a:pt x="3931491" y="4467287"/>
                </a:lnTo>
                <a:lnTo>
                  <a:pt x="3931491"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796359" y="1406123"/>
            <a:ext cx="12262416" cy="8191247"/>
            <a:chOff x="0" y="0"/>
            <a:chExt cx="3229607" cy="2157366"/>
          </a:xfrm>
        </p:grpSpPr>
        <p:sp>
          <p:nvSpPr>
            <p:cNvPr name="Freeform 7" id="7"/>
            <p:cNvSpPr/>
            <p:nvPr/>
          </p:nvSpPr>
          <p:spPr>
            <a:xfrm flipH="false" flipV="false" rot="0">
              <a:off x="0" y="0"/>
              <a:ext cx="3229608" cy="2157366"/>
            </a:xfrm>
            <a:custGeom>
              <a:avLst/>
              <a:gdLst/>
              <a:ahLst/>
              <a:cxnLst/>
              <a:rect r="r" b="b" t="t" l="l"/>
              <a:pathLst>
                <a:path h="2157366" w="3229608">
                  <a:moveTo>
                    <a:pt x="17678" y="0"/>
                  </a:moveTo>
                  <a:lnTo>
                    <a:pt x="3211930" y="0"/>
                  </a:lnTo>
                  <a:cubicBezTo>
                    <a:pt x="3216618" y="0"/>
                    <a:pt x="3221115" y="1862"/>
                    <a:pt x="3224430" y="5178"/>
                  </a:cubicBezTo>
                  <a:cubicBezTo>
                    <a:pt x="3227745" y="8493"/>
                    <a:pt x="3229608" y="12989"/>
                    <a:pt x="3229608" y="17678"/>
                  </a:cubicBezTo>
                  <a:lnTo>
                    <a:pt x="3229608" y="2139688"/>
                  </a:lnTo>
                  <a:cubicBezTo>
                    <a:pt x="3229608" y="2144376"/>
                    <a:pt x="3227745" y="2148873"/>
                    <a:pt x="3224430" y="2152188"/>
                  </a:cubicBezTo>
                  <a:cubicBezTo>
                    <a:pt x="3221115" y="2155503"/>
                    <a:pt x="3216618" y="2157366"/>
                    <a:pt x="3211930" y="2157366"/>
                  </a:cubicBezTo>
                  <a:lnTo>
                    <a:pt x="17678" y="2157366"/>
                  </a:lnTo>
                  <a:cubicBezTo>
                    <a:pt x="12989" y="2157366"/>
                    <a:pt x="8493" y="2155503"/>
                    <a:pt x="5178" y="2152188"/>
                  </a:cubicBezTo>
                  <a:cubicBezTo>
                    <a:pt x="1862" y="2148873"/>
                    <a:pt x="0" y="2144376"/>
                    <a:pt x="0" y="2139688"/>
                  </a:cubicBezTo>
                  <a:lnTo>
                    <a:pt x="0" y="17678"/>
                  </a:lnTo>
                  <a:cubicBezTo>
                    <a:pt x="0" y="12989"/>
                    <a:pt x="1862" y="8493"/>
                    <a:pt x="5178" y="5178"/>
                  </a:cubicBezTo>
                  <a:cubicBezTo>
                    <a:pt x="8493" y="1862"/>
                    <a:pt x="12989" y="0"/>
                    <a:pt x="17678" y="0"/>
                  </a:cubicBezTo>
                  <a:close/>
                </a:path>
              </a:pathLst>
            </a:custGeom>
            <a:solidFill>
              <a:srgbClr val="EAF8CA"/>
            </a:solidFill>
          </p:spPr>
        </p:sp>
        <p:sp>
          <p:nvSpPr>
            <p:cNvPr name="TextBox 8" id="8"/>
            <p:cNvSpPr txBox="true"/>
            <p:nvPr/>
          </p:nvSpPr>
          <p:spPr>
            <a:xfrm>
              <a:off x="0" y="-38100"/>
              <a:ext cx="3229607" cy="2195466"/>
            </a:xfrm>
            <a:prstGeom prst="rect">
              <a:avLst/>
            </a:prstGeom>
          </p:spPr>
          <p:txBody>
            <a:bodyPr anchor="ctr" rtlCol="false" tIns="50800" lIns="50800" bIns="50800" rIns="50800"/>
            <a:lstStyle/>
            <a:p>
              <a:pPr algn="ctr">
                <a:lnSpc>
                  <a:spcPts val="3499"/>
                </a:lnSpc>
              </a:pPr>
            </a:p>
          </p:txBody>
        </p:sp>
      </p:grpSp>
      <p:grpSp>
        <p:nvGrpSpPr>
          <p:cNvPr name="Group 9" id="9"/>
          <p:cNvGrpSpPr/>
          <p:nvPr/>
        </p:nvGrpSpPr>
        <p:grpSpPr>
          <a:xfrm rot="0">
            <a:off x="17588794" y="1764826"/>
            <a:ext cx="520926" cy="754845"/>
            <a:chOff x="0" y="0"/>
            <a:chExt cx="1196340" cy="1733550"/>
          </a:xfrm>
        </p:grpSpPr>
        <p:sp>
          <p:nvSpPr>
            <p:cNvPr name="Freeform 10" id="10"/>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1" id="11"/>
          <p:cNvGrpSpPr/>
          <p:nvPr/>
        </p:nvGrpSpPr>
        <p:grpSpPr>
          <a:xfrm rot="0">
            <a:off x="17038413" y="6057977"/>
            <a:ext cx="520926" cy="754845"/>
            <a:chOff x="0" y="0"/>
            <a:chExt cx="1196340" cy="1733550"/>
          </a:xfrm>
        </p:grpSpPr>
        <p:sp>
          <p:nvSpPr>
            <p:cNvPr name="Freeform 12" id="12"/>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3" id="13"/>
          <p:cNvGrpSpPr/>
          <p:nvPr/>
        </p:nvGrpSpPr>
        <p:grpSpPr>
          <a:xfrm rot="0">
            <a:off x="16782548" y="358703"/>
            <a:ext cx="520926" cy="754845"/>
            <a:chOff x="0" y="0"/>
            <a:chExt cx="1196340" cy="1733550"/>
          </a:xfrm>
        </p:grpSpPr>
        <p:sp>
          <p:nvSpPr>
            <p:cNvPr name="Freeform 14" id="14"/>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5" id="15"/>
          <p:cNvGrpSpPr/>
          <p:nvPr/>
        </p:nvGrpSpPr>
        <p:grpSpPr>
          <a:xfrm rot="0">
            <a:off x="189708" y="651277"/>
            <a:ext cx="520926" cy="754845"/>
            <a:chOff x="0" y="0"/>
            <a:chExt cx="1196340" cy="1733550"/>
          </a:xfrm>
        </p:grpSpPr>
        <p:sp>
          <p:nvSpPr>
            <p:cNvPr name="Freeform 16" id="16"/>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7" id="17"/>
          <p:cNvGrpSpPr/>
          <p:nvPr/>
        </p:nvGrpSpPr>
        <p:grpSpPr>
          <a:xfrm rot="0">
            <a:off x="75408" y="7827656"/>
            <a:ext cx="520926" cy="754845"/>
            <a:chOff x="0" y="0"/>
            <a:chExt cx="1196340" cy="1733550"/>
          </a:xfrm>
        </p:grpSpPr>
        <p:sp>
          <p:nvSpPr>
            <p:cNvPr name="Freeform 18" id="18"/>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9" id="19"/>
          <p:cNvGrpSpPr/>
          <p:nvPr/>
        </p:nvGrpSpPr>
        <p:grpSpPr>
          <a:xfrm rot="0">
            <a:off x="4454366" y="9214295"/>
            <a:ext cx="926782" cy="962025"/>
            <a:chOff x="0" y="0"/>
            <a:chExt cx="1235710" cy="1282700"/>
          </a:xfrm>
        </p:grpSpPr>
        <p:sp>
          <p:nvSpPr>
            <p:cNvPr name="Freeform 20" id="20"/>
            <p:cNvSpPr/>
            <p:nvPr/>
          </p:nvSpPr>
          <p:spPr>
            <a:xfrm flipH="false" flipV="false" rot="0">
              <a:off x="46990" y="46990"/>
              <a:ext cx="1136650" cy="1187450"/>
            </a:xfrm>
            <a:custGeom>
              <a:avLst/>
              <a:gdLst/>
              <a:ahLst/>
              <a:cxnLst/>
              <a:rect r="r" b="b" t="t" l="l"/>
              <a:pathLst>
                <a:path h="1187450" w="1136650">
                  <a:moveTo>
                    <a:pt x="1136650" y="74930"/>
                  </a:moveTo>
                  <a:cubicBezTo>
                    <a:pt x="1083310" y="445770"/>
                    <a:pt x="1074420" y="463550"/>
                    <a:pt x="1056640" y="495300"/>
                  </a:cubicBezTo>
                  <a:cubicBezTo>
                    <a:pt x="1032510" y="539750"/>
                    <a:pt x="993140" y="600710"/>
                    <a:pt x="955040" y="641350"/>
                  </a:cubicBezTo>
                  <a:cubicBezTo>
                    <a:pt x="922020" y="678180"/>
                    <a:pt x="873760" y="702310"/>
                    <a:pt x="848360" y="731520"/>
                  </a:cubicBezTo>
                  <a:cubicBezTo>
                    <a:pt x="829310" y="751840"/>
                    <a:pt x="828040" y="767080"/>
                    <a:pt x="807720" y="791210"/>
                  </a:cubicBezTo>
                  <a:cubicBezTo>
                    <a:pt x="773430" y="833120"/>
                    <a:pt x="698500" y="908050"/>
                    <a:pt x="645160" y="951230"/>
                  </a:cubicBezTo>
                  <a:cubicBezTo>
                    <a:pt x="600710" y="986790"/>
                    <a:pt x="561340" y="1012190"/>
                    <a:pt x="514350" y="1038860"/>
                  </a:cubicBezTo>
                  <a:cubicBezTo>
                    <a:pt x="464820" y="1066800"/>
                    <a:pt x="412750" y="1096010"/>
                    <a:pt x="354330" y="1115060"/>
                  </a:cubicBezTo>
                  <a:cubicBezTo>
                    <a:pt x="290830" y="1134110"/>
                    <a:pt x="190500" y="1134110"/>
                    <a:pt x="144780" y="1150620"/>
                  </a:cubicBezTo>
                  <a:cubicBezTo>
                    <a:pt x="119380" y="1160780"/>
                    <a:pt x="107950" y="1179830"/>
                    <a:pt x="88900" y="1183640"/>
                  </a:cubicBezTo>
                  <a:cubicBezTo>
                    <a:pt x="73660" y="1187450"/>
                    <a:pt x="55880" y="1183640"/>
                    <a:pt x="43180" y="1177290"/>
                  </a:cubicBezTo>
                  <a:cubicBezTo>
                    <a:pt x="29210" y="1169670"/>
                    <a:pt x="16510" y="1156970"/>
                    <a:pt x="10160" y="1143000"/>
                  </a:cubicBezTo>
                  <a:cubicBezTo>
                    <a:pt x="3810" y="1129030"/>
                    <a:pt x="0" y="1111250"/>
                    <a:pt x="5080" y="1096010"/>
                  </a:cubicBezTo>
                  <a:cubicBezTo>
                    <a:pt x="10160" y="1078230"/>
                    <a:pt x="31750" y="1051560"/>
                    <a:pt x="48260" y="1042670"/>
                  </a:cubicBezTo>
                  <a:cubicBezTo>
                    <a:pt x="63500" y="1036320"/>
                    <a:pt x="81280" y="1035050"/>
                    <a:pt x="95250" y="1040130"/>
                  </a:cubicBezTo>
                  <a:cubicBezTo>
                    <a:pt x="114300" y="1046480"/>
                    <a:pt x="138430" y="1069340"/>
                    <a:pt x="146050" y="1087120"/>
                  </a:cubicBezTo>
                  <a:cubicBezTo>
                    <a:pt x="152400" y="1101090"/>
                    <a:pt x="152400" y="1120140"/>
                    <a:pt x="147320" y="1134110"/>
                  </a:cubicBezTo>
                  <a:cubicBezTo>
                    <a:pt x="139700" y="1151890"/>
                    <a:pt x="116840" y="1176020"/>
                    <a:pt x="97790" y="1182370"/>
                  </a:cubicBezTo>
                  <a:cubicBezTo>
                    <a:pt x="77470" y="1187450"/>
                    <a:pt x="45720" y="1181100"/>
                    <a:pt x="29210" y="1168400"/>
                  </a:cubicBezTo>
                  <a:cubicBezTo>
                    <a:pt x="13970" y="1154430"/>
                    <a:pt x="1270" y="1123950"/>
                    <a:pt x="3810" y="1103630"/>
                  </a:cubicBezTo>
                  <a:cubicBezTo>
                    <a:pt x="5080" y="1083310"/>
                    <a:pt x="22860" y="1061720"/>
                    <a:pt x="41910" y="1046480"/>
                  </a:cubicBezTo>
                  <a:cubicBezTo>
                    <a:pt x="63500" y="1027430"/>
                    <a:pt x="97790" y="1014730"/>
                    <a:pt x="130810" y="1005840"/>
                  </a:cubicBezTo>
                  <a:cubicBezTo>
                    <a:pt x="171450" y="994410"/>
                    <a:pt x="219710" y="1003300"/>
                    <a:pt x="266700" y="990600"/>
                  </a:cubicBezTo>
                  <a:cubicBezTo>
                    <a:pt x="322580" y="976630"/>
                    <a:pt x="378460" y="956310"/>
                    <a:pt x="441960" y="919480"/>
                  </a:cubicBezTo>
                  <a:cubicBezTo>
                    <a:pt x="530860" y="866140"/>
                    <a:pt x="673100" y="739140"/>
                    <a:pt x="736600" y="676910"/>
                  </a:cubicBezTo>
                  <a:cubicBezTo>
                    <a:pt x="770890" y="643890"/>
                    <a:pt x="783590" y="614680"/>
                    <a:pt x="807720" y="593090"/>
                  </a:cubicBezTo>
                  <a:cubicBezTo>
                    <a:pt x="826770" y="574040"/>
                    <a:pt x="847090" y="570230"/>
                    <a:pt x="867410" y="548640"/>
                  </a:cubicBezTo>
                  <a:cubicBezTo>
                    <a:pt x="897890" y="514350"/>
                    <a:pt x="934720" y="444500"/>
                    <a:pt x="956310" y="392430"/>
                  </a:cubicBezTo>
                  <a:cubicBezTo>
                    <a:pt x="975360" y="344170"/>
                    <a:pt x="982980" y="302260"/>
                    <a:pt x="993140" y="248920"/>
                  </a:cubicBezTo>
                  <a:cubicBezTo>
                    <a:pt x="1005840" y="184150"/>
                    <a:pt x="1002030" y="62230"/>
                    <a:pt x="1019810" y="29210"/>
                  </a:cubicBezTo>
                  <a:cubicBezTo>
                    <a:pt x="1026160" y="16510"/>
                    <a:pt x="1032510" y="12700"/>
                    <a:pt x="1042670" y="8890"/>
                  </a:cubicBezTo>
                  <a:cubicBezTo>
                    <a:pt x="1055370" y="3810"/>
                    <a:pt x="1074420" y="0"/>
                    <a:pt x="1088390" y="3810"/>
                  </a:cubicBezTo>
                  <a:cubicBezTo>
                    <a:pt x="1102360" y="6350"/>
                    <a:pt x="1117600" y="17780"/>
                    <a:pt x="1126490" y="29210"/>
                  </a:cubicBezTo>
                  <a:cubicBezTo>
                    <a:pt x="1134110" y="41910"/>
                    <a:pt x="1136650" y="74930"/>
                    <a:pt x="1136650" y="74930"/>
                  </a:cubicBezTo>
                </a:path>
              </a:pathLst>
            </a:custGeom>
            <a:solidFill>
              <a:srgbClr val="D1E6A2"/>
            </a:solidFill>
            <a:ln cap="sq">
              <a:noFill/>
              <a:prstDash val="solid"/>
              <a:miter/>
            </a:ln>
          </p:spPr>
        </p:sp>
      </p:grpSp>
      <p:grpSp>
        <p:nvGrpSpPr>
          <p:cNvPr name="Group 21" id="21"/>
          <p:cNvGrpSpPr/>
          <p:nvPr/>
        </p:nvGrpSpPr>
        <p:grpSpPr>
          <a:xfrm rot="0">
            <a:off x="4159534" y="9946958"/>
            <a:ext cx="169545" cy="171450"/>
            <a:chOff x="0" y="0"/>
            <a:chExt cx="226060" cy="228600"/>
          </a:xfrm>
        </p:grpSpPr>
        <p:sp>
          <p:nvSpPr>
            <p:cNvPr name="Freeform 22" id="22"/>
            <p:cNvSpPr/>
            <p:nvPr/>
          </p:nvSpPr>
          <p:spPr>
            <a:xfrm flipH="false" flipV="false" rot="0">
              <a:off x="50800" y="49530"/>
              <a:ext cx="124460" cy="129540"/>
            </a:xfrm>
            <a:custGeom>
              <a:avLst/>
              <a:gdLst/>
              <a:ahLst/>
              <a:cxnLst/>
              <a:rect r="r" b="b" t="t" l="l"/>
              <a:pathLst>
                <a:path h="129540" w="124460">
                  <a:moveTo>
                    <a:pt x="124460" y="44450"/>
                  </a:moveTo>
                  <a:cubicBezTo>
                    <a:pt x="107950" y="111760"/>
                    <a:pt x="99060" y="118110"/>
                    <a:pt x="90170" y="121920"/>
                  </a:cubicBezTo>
                  <a:cubicBezTo>
                    <a:pt x="80010" y="125730"/>
                    <a:pt x="71120" y="129540"/>
                    <a:pt x="59690" y="127000"/>
                  </a:cubicBezTo>
                  <a:cubicBezTo>
                    <a:pt x="44450" y="124460"/>
                    <a:pt x="19050" y="107950"/>
                    <a:pt x="8890" y="96520"/>
                  </a:cubicBezTo>
                  <a:cubicBezTo>
                    <a:pt x="2540" y="87630"/>
                    <a:pt x="0" y="78740"/>
                    <a:pt x="0" y="67310"/>
                  </a:cubicBezTo>
                  <a:cubicBezTo>
                    <a:pt x="1270" y="52070"/>
                    <a:pt x="13970" y="24130"/>
                    <a:pt x="24130" y="13970"/>
                  </a:cubicBezTo>
                  <a:cubicBezTo>
                    <a:pt x="31750" y="6350"/>
                    <a:pt x="40640" y="1270"/>
                    <a:pt x="52070" y="1270"/>
                  </a:cubicBezTo>
                  <a:cubicBezTo>
                    <a:pt x="67310" y="0"/>
                    <a:pt x="107950" y="19050"/>
                    <a:pt x="107950" y="19050"/>
                  </a:cubicBezTo>
                </a:path>
              </a:pathLst>
            </a:custGeom>
            <a:solidFill>
              <a:srgbClr val="D1E6A2"/>
            </a:solidFill>
            <a:ln cap="sq">
              <a:noFill/>
              <a:prstDash val="solid"/>
              <a:miter/>
            </a:ln>
          </p:spPr>
        </p:sp>
      </p:grpSp>
      <p:grpSp>
        <p:nvGrpSpPr>
          <p:cNvPr name="Group 23" id="23"/>
          <p:cNvGrpSpPr/>
          <p:nvPr/>
        </p:nvGrpSpPr>
        <p:grpSpPr>
          <a:xfrm rot="0">
            <a:off x="17387294" y="109397"/>
            <a:ext cx="547688" cy="1037273"/>
            <a:chOff x="0" y="0"/>
            <a:chExt cx="730250" cy="1383030"/>
          </a:xfrm>
        </p:grpSpPr>
        <p:sp>
          <p:nvSpPr>
            <p:cNvPr name="Freeform 24" id="24"/>
            <p:cNvSpPr/>
            <p:nvPr/>
          </p:nvSpPr>
          <p:spPr>
            <a:xfrm flipH="false" flipV="false" rot="0">
              <a:off x="44450" y="50800"/>
              <a:ext cx="635000" cy="1281430"/>
            </a:xfrm>
            <a:custGeom>
              <a:avLst/>
              <a:gdLst/>
              <a:ahLst/>
              <a:cxnLst/>
              <a:rect r="r" b="b" t="t" l="l"/>
              <a:pathLst>
                <a:path h="1281430" w="635000">
                  <a:moveTo>
                    <a:pt x="615950" y="111760"/>
                  </a:moveTo>
                  <a:cubicBezTo>
                    <a:pt x="462280" y="252730"/>
                    <a:pt x="426720" y="292100"/>
                    <a:pt x="388620" y="341630"/>
                  </a:cubicBezTo>
                  <a:cubicBezTo>
                    <a:pt x="339090" y="405130"/>
                    <a:pt x="267970" y="487680"/>
                    <a:pt x="234950" y="563880"/>
                  </a:cubicBezTo>
                  <a:cubicBezTo>
                    <a:pt x="204470" y="629920"/>
                    <a:pt x="199390" y="697230"/>
                    <a:pt x="186690" y="767080"/>
                  </a:cubicBezTo>
                  <a:cubicBezTo>
                    <a:pt x="171450" y="840740"/>
                    <a:pt x="157480" y="929640"/>
                    <a:pt x="153670" y="994410"/>
                  </a:cubicBezTo>
                  <a:cubicBezTo>
                    <a:pt x="149860" y="1043940"/>
                    <a:pt x="158750" y="1097280"/>
                    <a:pt x="152400" y="1123950"/>
                  </a:cubicBezTo>
                  <a:cubicBezTo>
                    <a:pt x="149860" y="1136650"/>
                    <a:pt x="139700" y="1139190"/>
                    <a:pt x="139700" y="1150620"/>
                  </a:cubicBezTo>
                  <a:cubicBezTo>
                    <a:pt x="139700" y="1165860"/>
                    <a:pt x="168910" y="1193800"/>
                    <a:pt x="168910" y="1211580"/>
                  </a:cubicBezTo>
                  <a:cubicBezTo>
                    <a:pt x="170180" y="1228090"/>
                    <a:pt x="162560" y="1244600"/>
                    <a:pt x="152400" y="1256030"/>
                  </a:cubicBezTo>
                  <a:cubicBezTo>
                    <a:pt x="138430" y="1268730"/>
                    <a:pt x="107950" y="1281430"/>
                    <a:pt x="88900" y="1281430"/>
                  </a:cubicBezTo>
                  <a:cubicBezTo>
                    <a:pt x="72390" y="1281430"/>
                    <a:pt x="55880" y="1273810"/>
                    <a:pt x="45720" y="1262380"/>
                  </a:cubicBezTo>
                  <a:cubicBezTo>
                    <a:pt x="33020" y="1247140"/>
                    <a:pt x="22860" y="1215390"/>
                    <a:pt x="24130" y="1196340"/>
                  </a:cubicBezTo>
                  <a:cubicBezTo>
                    <a:pt x="25400" y="1181100"/>
                    <a:pt x="33020" y="1165860"/>
                    <a:pt x="45720" y="1155700"/>
                  </a:cubicBezTo>
                  <a:cubicBezTo>
                    <a:pt x="59690" y="1143000"/>
                    <a:pt x="91440" y="1132840"/>
                    <a:pt x="111760" y="1136650"/>
                  </a:cubicBezTo>
                  <a:cubicBezTo>
                    <a:pt x="130810" y="1141730"/>
                    <a:pt x="154940" y="1164590"/>
                    <a:pt x="163830" y="1181100"/>
                  </a:cubicBezTo>
                  <a:cubicBezTo>
                    <a:pt x="171450" y="1195070"/>
                    <a:pt x="170180" y="1214120"/>
                    <a:pt x="166370" y="1228090"/>
                  </a:cubicBezTo>
                  <a:cubicBezTo>
                    <a:pt x="162560" y="1242060"/>
                    <a:pt x="153670" y="1258570"/>
                    <a:pt x="140970" y="1266190"/>
                  </a:cubicBezTo>
                  <a:cubicBezTo>
                    <a:pt x="124460" y="1276350"/>
                    <a:pt x="88900" y="1280160"/>
                    <a:pt x="72390" y="1277620"/>
                  </a:cubicBezTo>
                  <a:cubicBezTo>
                    <a:pt x="63500" y="1276350"/>
                    <a:pt x="58420" y="1275080"/>
                    <a:pt x="52070" y="1267460"/>
                  </a:cubicBezTo>
                  <a:cubicBezTo>
                    <a:pt x="35560" y="1247140"/>
                    <a:pt x="13970" y="1172210"/>
                    <a:pt x="6350" y="1123950"/>
                  </a:cubicBezTo>
                  <a:cubicBezTo>
                    <a:pt x="0" y="1076960"/>
                    <a:pt x="6350" y="1033780"/>
                    <a:pt x="10160" y="981710"/>
                  </a:cubicBezTo>
                  <a:cubicBezTo>
                    <a:pt x="16510" y="916940"/>
                    <a:pt x="27940" y="834390"/>
                    <a:pt x="41910" y="763270"/>
                  </a:cubicBezTo>
                  <a:cubicBezTo>
                    <a:pt x="55880" y="692150"/>
                    <a:pt x="68580" y="623570"/>
                    <a:pt x="96520" y="554990"/>
                  </a:cubicBezTo>
                  <a:cubicBezTo>
                    <a:pt x="128270" y="480060"/>
                    <a:pt x="172720" y="403860"/>
                    <a:pt x="223520" y="332740"/>
                  </a:cubicBezTo>
                  <a:cubicBezTo>
                    <a:pt x="276860" y="256540"/>
                    <a:pt x="359410" y="170180"/>
                    <a:pt x="415290" y="114300"/>
                  </a:cubicBezTo>
                  <a:cubicBezTo>
                    <a:pt x="454660" y="74930"/>
                    <a:pt x="494030" y="38100"/>
                    <a:pt x="523240" y="19050"/>
                  </a:cubicBezTo>
                  <a:cubicBezTo>
                    <a:pt x="539750" y="8890"/>
                    <a:pt x="551180" y="1270"/>
                    <a:pt x="565150" y="0"/>
                  </a:cubicBezTo>
                  <a:cubicBezTo>
                    <a:pt x="580390" y="0"/>
                    <a:pt x="598170" y="3810"/>
                    <a:pt x="609600" y="13970"/>
                  </a:cubicBezTo>
                  <a:cubicBezTo>
                    <a:pt x="622300" y="25400"/>
                    <a:pt x="635000" y="52070"/>
                    <a:pt x="635000" y="69850"/>
                  </a:cubicBezTo>
                  <a:cubicBezTo>
                    <a:pt x="635000" y="85090"/>
                    <a:pt x="615950" y="111760"/>
                    <a:pt x="615950" y="111760"/>
                  </a:cubicBezTo>
                </a:path>
              </a:pathLst>
            </a:custGeom>
            <a:solidFill>
              <a:srgbClr val="D1E6A2"/>
            </a:solidFill>
            <a:ln cap="sq">
              <a:noFill/>
              <a:prstDash val="solid"/>
              <a:miter/>
            </a:ln>
          </p:spPr>
        </p:sp>
      </p:grpSp>
      <p:grpSp>
        <p:nvGrpSpPr>
          <p:cNvPr name="Group 25" id="25"/>
          <p:cNvGrpSpPr/>
          <p:nvPr/>
        </p:nvGrpSpPr>
        <p:grpSpPr>
          <a:xfrm rot="0">
            <a:off x="17581604" y="1146670"/>
            <a:ext cx="185738" cy="174308"/>
            <a:chOff x="0" y="0"/>
            <a:chExt cx="247650" cy="232410"/>
          </a:xfrm>
        </p:grpSpPr>
        <p:sp>
          <p:nvSpPr>
            <p:cNvPr name="Freeform 26" id="26"/>
            <p:cNvSpPr/>
            <p:nvPr/>
          </p:nvSpPr>
          <p:spPr>
            <a:xfrm flipH="false" flipV="false" rot="0">
              <a:off x="48260" y="49530"/>
              <a:ext cx="149860" cy="133350"/>
            </a:xfrm>
            <a:custGeom>
              <a:avLst/>
              <a:gdLst/>
              <a:ahLst/>
              <a:cxnLst/>
              <a:rect r="r" b="b" t="t" l="l"/>
              <a:pathLst>
                <a:path h="133350" w="149860">
                  <a:moveTo>
                    <a:pt x="83820" y="1270"/>
                  </a:moveTo>
                  <a:cubicBezTo>
                    <a:pt x="134620" y="25400"/>
                    <a:pt x="148590" y="52070"/>
                    <a:pt x="147320" y="69850"/>
                  </a:cubicBezTo>
                  <a:cubicBezTo>
                    <a:pt x="147320" y="87630"/>
                    <a:pt x="132080" y="111760"/>
                    <a:pt x="116840" y="120650"/>
                  </a:cubicBezTo>
                  <a:cubicBezTo>
                    <a:pt x="101600" y="129540"/>
                    <a:pt x="73660" y="132080"/>
                    <a:pt x="57150" y="124460"/>
                  </a:cubicBezTo>
                  <a:cubicBezTo>
                    <a:pt x="40640" y="116840"/>
                    <a:pt x="22860" y="93980"/>
                    <a:pt x="20320" y="76200"/>
                  </a:cubicBezTo>
                  <a:cubicBezTo>
                    <a:pt x="17780" y="58420"/>
                    <a:pt x="26670" y="31750"/>
                    <a:pt x="39370" y="19050"/>
                  </a:cubicBezTo>
                  <a:cubicBezTo>
                    <a:pt x="52070" y="7620"/>
                    <a:pt x="80010" y="0"/>
                    <a:pt x="97790" y="3810"/>
                  </a:cubicBezTo>
                  <a:cubicBezTo>
                    <a:pt x="115570" y="7620"/>
                    <a:pt x="137160" y="25400"/>
                    <a:pt x="143510" y="41910"/>
                  </a:cubicBezTo>
                  <a:cubicBezTo>
                    <a:pt x="149860" y="58420"/>
                    <a:pt x="144780" y="87630"/>
                    <a:pt x="137160" y="101600"/>
                  </a:cubicBezTo>
                  <a:cubicBezTo>
                    <a:pt x="130810" y="114300"/>
                    <a:pt x="115570" y="121920"/>
                    <a:pt x="104140" y="127000"/>
                  </a:cubicBezTo>
                  <a:cubicBezTo>
                    <a:pt x="92710" y="130810"/>
                    <a:pt x="80010" y="133350"/>
                    <a:pt x="68580" y="132080"/>
                  </a:cubicBezTo>
                  <a:cubicBezTo>
                    <a:pt x="53340" y="130810"/>
                    <a:pt x="35560" y="125730"/>
                    <a:pt x="24130" y="115570"/>
                  </a:cubicBezTo>
                  <a:cubicBezTo>
                    <a:pt x="12700" y="106680"/>
                    <a:pt x="3810" y="88900"/>
                    <a:pt x="2540" y="74930"/>
                  </a:cubicBezTo>
                  <a:cubicBezTo>
                    <a:pt x="0" y="59690"/>
                    <a:pt x="5080" y="40640"/>
                    <a:pt x="12700" y="29210"/>
                  </a:cubicBezTo>
                  <a:cubicBezTo>
                    <a:pt x="21590" y="16510"/>
                    <a:pt x="50800" y="1270"/>
                    <a:pt x="50800" y="1270"/>
                  </a:cubicBezTo>
                </a:path>
              </a:pathLst>
            </a:custGeom>
            <a:solidFill>
              <a:srgbClr val="D1E6A2"/>
            </a:solidFill>
            <a:ln cap="sq">
              <a:noFill/>
              <a:prstDash val="solid"/>
              <a:miter/>
            </a:ln>
          </p:spPr>
        </p:sp>
      </p:grpSp>
      <p:grpSp>
        <p:nvGrpSpPr>
          <p:cNvPr name="Group 27" id="27"/>
          <p:cNvGrpSpPr/>
          <p:nvPr/>
        </p:nvGrpSpPr>
        <p:grpSpPr>
          <a:xfrm rot="0">
            <a:off x="14555512" y="5510776"/>
            <a:ext cx="1522095" cy="179070"/>
            <a:chOff x="0" y="0"/>
            <a:chExt cx="2029460" cy="238760"/>
          </a:xfrm>
        </p:grpSpPr>
        <p:sp>
          <p:nvSpPr>
            <p:cNvPr name="Freeform 28" id="28"/>
            <p:cNvSpPr/>
            <p:nvPr/>
          </p:nvSpPr>
          <p:spPr>
            <a:xfrm flipH="false" flipV="false" rot="0">
              <a:off x="49530" y="49530"/>
              <a:ext cx="1930400" cy="181610"/>
            </a:xfrm>
            <a:custGeom>
              <a:avLst/>
              <a:gdLst/>
              <a:ahLst/>
              <a:cxnLst/>
              <a:rect r="r" b="b" t="t" l="l"/>
              <a:pathLst>
                <a:path h="181610" w="1930400">
                  <a:moveTo>
                    <a:pt x="64770" y="6350"/>
                  </a:moveTo>
                  <a:cubicBezTo>
                    <a:pt x="1894840" y="8890"/>
                    <a:pt x="1906270" y="15240"/>
                    <a:pt x="1916430" y="30480"/>
                  </a:cubicBezTo>
                  <a:cubicBezTo>
                    <a:pt x="1927860" y="46990"/>
                    <a:pt x="1930400" y="77470"/>
                    <a:pt x="1924050" y="93980"/>
                  </a:cubicBezTo>
                  <a:cubicBezTo>
                    <a:pt x="1916430" y="111760"/>
                    <a:pt x="1893570" y="132080"/>
                    <a:pt x="1875790" y="135890"/>
                  </a:cubicBezTo>
                  <a:cubicBezTo>
                    <a:pt x="1856740" y="139700"/>
                    <a:pt x="1827530" y="132080"/>
                    <a:pt x="1813560" y="119380"/>
                  </a:cubicBezTo>
                  <a:cubicBezTo>
                    <a:pt x="1799590" y="105410"/>
                    <a:pt x="1790700" y="76200"/>
                    <a:pt x="1793240" y="58420"/>
                  </a:cubicBezTo>
                  <a:cubicBezTo>
                    <a:pt x="1795780" y="39370"/>
                    <a:pt x="1814830" y="15240"/>
                    <a:pt x="1831340" y="7620"/>
                  </a:cubicBezTo>
                  <a:cubicBezTo>
                    <a:pt x="1849120" y="0"/>
                    <a:pt x="1879600" y="1270"/>
                    <a:pt x="1896110" y="11430"/>
                  </a:cubicBezTo>
                  <a:cubicBezTo>
                    <a:pt x="1911350" y="20320"/>
                    <a:pt x="1926590" y="48260"/>
                    <a:pt x="1929130" y="66040"/>
                  </a:cubicBezTo>
                  <a:cubicBezTo>
                    <a:pt x="1930400" y="80010"/>
                    <a:pt x="1926590" y="96520"/>
                    <a:pt x="1916430" y="107950"/>
                  </a:cubicBezTo>
                  <a:cubicBezTo>
                    <a:pt x="1906270" y="121920"/>
                    <a:pt x="1894840" y="129540"/>
                    <a:pt x="1860550" y="137160"/>
                  </a:cubicBezTo>
                  <a:cubicBezTo>
                    <a:pt x="1681480" y="181610"/>
                    <a:pt x="223520" y="162560"/>
                    <a:pt x="64770" y="133350"/>
                  </a:cubicBezTo>
                  <a:cubicBezTo>
                    <a:pt x="39370" y="128270"/>
                    <a:pt x="33020" y="125730"/>
                    <a:pt x="22860" y="116840"/>
                  </a:cubicBezTo>
                  <a:cubicBezTo>
                    <a:pt x="11430" y="107950"/>
                    <a:pt x="2540" y="91440"/>
                    <a:pt x="1270" y="77470"/>
                  </a:cubicBezTo>
                  <a:cubicBezTo>
                    <a:pt x="0" y="59690"/>
                    <a:pt x="10160" y="33020"/>
                    <a:pt x="22860" y="21590"/>
                  </a:cubicBezTo>
                  <a:cubicBezTo>
                    <a:pt x="33020" y="11430"/>
                    <a:pt x="64770" y="6350"/>
                    <a:pt x="64770" y="6350"/>
                  </a:cubicBezTo>
                </a:path>
              </a:pathLst>
            </a:custGeom>
            <a:solidFill>
              <a:srgbClr val="D1E6A2"/>
            </a:solidFill>
            <a:ln cap="sq">
              <a:noFill/>
              <a:prstDash val="solid"/>
              <a:miter/>
            </a:ln>
          </p:spPr>
        </p:sp>
      </p:grpSp>
      <p:grpSp>
        <p:nvGrpSpPr>
          <p:cNvPr name="Group 29" id="29"/>
          <p:cNvGrpSpPr/>
          <p:nvPr/>
        </p:nvGrpSpPr>
        <p:grpSpPr>
          <a:xfrm rot="0">
            <a:off x="16053794" y="5502203"/>
            <a:ext cx="165735" cy="166688"/>
            <a:chOff x="0" y="0"/>
            <a:chExt cx="220980" cy="222250"/>
          </a:xfrm>
        </p:grpSpPr>
        <p:sp>
          <p:nvSpPr>
            <p:cNvPr name="Freeform 30" id="30"/>
            <p:cNvSpPr/>
            <p:nvPr/>
          </p:nvSpPr>
          <p:spPr>
            <a:xfrm flipH="false" flipV="false" rot="0">
              <a:off x="45720" y="50800"/>
              <a:ext cx="123190" cy="125730"/>
            </a:xfrm>
            <a:custGeom>
              <a:avLst/>
              <a:gdLst/>
              <a:ahLst/>
              <a:cxnLst/>
              <a:rect r="r" b="b" t="t" l="l"/>
              <a:pathLst>
                <a:path h="125730" w="123190">
                  <a:moveTo>
                    <a:pt x="123190" y="44450"/>
                  </a:moveTo>
                  <a:cubicBezTo>
                    <a:pt x="106680" y="111760"/>
                    <a:pt x="99060" y="118110"/>
                    <a:pt x="88900" y="120650"/>
                  </a:cubicBezTo>
                  <a:cubicBezTo>
                    <a:pt x="73660" y="125730"/>
                    <a:pt x="43180" y="123190"/>
                    <a:pt x="29210" y="116840"/>
                  </a:cubicBezTo>
                  <a:cubicBezTo>
                    <a:pt x="19050" y="113030"/>
                    <a:pt x="12700" y="105410"/>
                    <a:pt x="7620" y="96520"/>
                  </a:cubicBezTo>
                  <a:cubicBezTo>
                    <a:pt x="2540" y="81280"/>
                    <a:pt x="0" y="52070"/>
                    <a:pt x="5080" y="36830"/>
                  </a:cubicBezTo>
                  <a:cubicBezTo>
                    <a:pt x="7620" y="26670"/>
                    <a:pt x="15240" y="19050"/>
                    <a:pt x="22860" y="12700"/>
                  </a:cubicBezTo>
                  <a:cubicBezTo>
                    <a:pt x="31750" y="7620"/>
                    <a:pt x="40640" y="1270"/>
                    <a:pt x="50800" y="0"/>
                  </a:cubicBezTo>
                  <a:cubicBezTo>
                    <a:pt x="66040" y="0"/>
                    <a:pt x="107950" y="17780"/>
                    <a:pt x="107950" y="17780"/>
                  </a:cubicBezTo>
                </a:path>
              </a:pathLst>
            </a:custGeom>
            <a:solidFill>
              <a:srgbClr val="D1E6A2"/>
            </a:solidFill>
            <a:ln cap="sq">
              <a:noFill/>
              <a:prstDash val="solid"/>
              <a:miter/>
            </a:ln>
          </p:spPr>
        </p:sp>
      </p:grpSp>
      <p:grpSp>
        <p:nvGrpSpPr>
          <p:cNvPr name="Group 31" id="31"/>
          <p:cNvGrpSpPr/>
          <p:nvPr/>
        </p:nvGrpSpPr>
        <p:grpSpPr>
          <a:xfrm rot="0">
            <a:off x="17242514" y="4174418"/>
            <a:ext cx="678180" cy="727710"/>
            <a:chOff x="0" y="0"/>
            <a:chExt cx="904240" cy="970280"/>
          </a:xfrm>
        </p:grpSpPr>
        <p:sp>
          <p:nvSpPr>
            <p:cNvPr name="Freeform 32" id="32"/>
            <p:cNvSpPr/>
            <p:nvPr/>
          </p:nvSpPr>
          <p:spPr>
            <a:xfrm flipH="false" flipV="false" rot="0">
              <a:off x="49530" y="46990"/>
              <a:ext cx="808990" cy="875030"/>
            </a:xfrm>
            <a:custGeom>
              <a:avLst/>
              <a:gdLst/>
              <a:ahLst/>
              <a:cxnLst/>
              <a:rect r="r" b="b" t="t" l="l"/>
              <a:pathLst>
                <a:path h="875030" w="808990">
                  <a:moveTo>
                    <a:pt x="683260" y="834390"/>
                  </a:moveTo>
                  <a:cubicBezTo>
                    <a:pt x="422910" y="349250"/>
                    <a:pt x="379730" y="288290"/>
                    <a:pt x="323850" y="245110"/>
                  </a:cubicBezTo>
                  <a:cubicBezTo>
                    <a:pt x="274320" y="207010"/>
                    <a:pt x="213360" y="184150"/>
                    <a:pt x="162560" y="166370"/>
                  </a:cubicBezTo>
                  <a:cubicBezTo>
                    <a:pt x="120650" y="151130"/>
                    <a:pt x="71120" y="153670"/>
                    <a:pt x="44450" y="139700"/>
                  </a:cubicBezTo>
                  <a:cubicBezTo>
                    <a:pt x="27940" y="130810"/>
                    <a:pt x="17780" y="120650"/>
                    <a:pt x="10160" y="107950"/>
                  </a:cubicBezTo>
                  <a:cubicBezTo>
                    <a:pt x="3810" y="95250"/>
                    <a:pt x="0" y="77470"/>
                    <a:pt x="2540" y="63500"/>
                  </a:cubicBezTo>
                  <a:cubicBezTo>
                    <a:pt x="5080" y="48260"/>
                    <a:pt x="11430" y="31750"/>
                    <a:pt x="24130" y="21590"/>
                  </a:cubicBezTo>
                  <a:cubicBezTo>
                    <a:pt x="38100" y="10160"/>
                    <a:pt x="69850" y="1270"/>
                    <a:pt x="88900" y="3810"/>
                  </a:cubicBezTo>
                  <a:cubicBezTo>
                    <a:pt x="104140" y="5080"/>
                    <a:pt x="119380" y="15240"/>
                    <a:pt x="128270" y="26670"/>
                  </a:cubicBezTo>
                  <a:cubicBezTo>
                    <a:pt x="138430" y="38100"/>
                    <a:pt x="146050" y="53340"/>
                    <a:pt x="146050" y="69850"/>
                  </a:cubicBezTo>
                  <a:cubicBezTo>
                    <a:pt x="146050" y="87630"/>
                    <a:pt x="133350" y="118110"/>
                    <a:pt x="118110" y="130810"/>
                  </a:cubicBezTo>
                  <a:cubicBezTo>
                    <a:pt x="102870" y="143510"/>
                    <a:pt x="69850" y="147320"/>
                    <a:pt x="52070" y="142240"/>
                  </a:cubicBezTo>
                  <a:cubicBezTo>
                    <a:pt x="36830" y="138430"/>
                    <a:pt x="22860" y="127000"/>
                    <a:pt x="15240" y="115570"/>
                  </a:cubicBezTo>
                  <a:cubicBezTo>
                    <a:pt x="6350" y="102870"/>
                    <a:pt x="0" y="86360"/>
                    <a:pt x="1270" y="71120"/>
                  </a:cubicBezTo>
                  <a:cubicBezTo>
                    <a:pt x="3810" y="52070"/>
                    <a:pt x="17780" y="24130"/>
                    <a:pt x="35560" y="12700"/>
                  </a:cubicBezTo>
                  <a:cubicBezTo>
                    <a:pt x="57150" y="0"/>
                    <a:pt x="95250" y="3810"/>
                    <a:pt x="124460" y="6350"/>
                  </a:cubicBezTo>
                  <a:cubicBezTo>
                    <a:pt x="158750" y="10160"/>
                    <a:pt x="189230" y="20320"/>
                    <a:pt x="227330" y="38100"/>
                  </a:cubicBezTo>
                  <a:cubicBezTo>
                    <a:pt x="284480" y="62230"/>
                    <a:pt x="368300" y="100330"/>
                    <a:pt x="430530" y="154940"/>
                  </a:cubicBezTo>
                  <a:cubicBezTo>
                    <a:pt x="505460" y="218440"/>
                    <a:pt x="598170" y="346710"/>
                    <a:pt x="631190" y="411480"/>
                  </a:cubicBezTo>
                  <a:cubicBezTo>
                    <a:pt x="647700" y="444500"/>
                    <a:pt x="640080" y="458470"/>
                    <a:pt x="654050" y="492760"/>
                  </a:cubicBezTo>
                  <a:cubicBezTo>
                    <a:pt x="680720" y="561340"/>
                    <a:pt x="791210" y="721360"/>
                    <a:pt x="803910" y="782320"/>
                  </a:cubicBezTo>
                  <a:cubicBezTo>
                    <a:pt x="808990" y="808990"/>
                    <a:pt x="806450" y="828040"/>
                    <a:pt x="798830" y="843280"/>
                  </a:cubicBezTo>
                  <a:cubicBezTo>
                    <a:pt x="791210" y="855980"/>
                    <a:pt x="775970" y="867410"/>
                    <a:pt x="762000" y="871220"/>
                  </a:cubicBezTo>
                  <a:cubicBezTo>
                    <a:pt x="748030" y="875030"/>
                    <a:pt x="728980" y="873760"/>
                    <a:pt x="715010" y="867410"/>
                  </a:cubicBezTo>
                  <a:cubicBezTo>
                    <a:pt x="702310" y="861060"/>
                    <a:pt x="683260" y="834390"/>
                    <a:pt x="683260" y="834390"/>
                  </a:cubicBezTo>
                </a:path>
              </a:pathLst>
            </a:custGeom>
            <a:solidFill>
              <a:srgbClr val="D1E6A2"/>
            </a:solidFill>
            <a:ln cap="sq">
              <a:noFill/>
              <a:prstDash val="solid"/>
              <a:miter/>
            </a:ln>
          </p:spPr>
        </p:sp>
      </p:grpSp>
      <p:grpSp>
        <p:nvGrpSpPr>
          <p:cNvPr name="Group 33" id="33"/>
          <p:cNvGrpSpPr/>
          <p:nvPr/>
        </p:nvGrpSpPr>
        <p:grpSpPr>
          <a:xfrm rot="0">
            <a:off x="17763532" y="4890698"/>
            <a:ext cx="171450" cy="166688"/>
            <a:chOff x="0" y="0"/>
            <a:chExt cx="228600" cy="222250"/>
          </a:xfrm>
        </p:grpSpPr>
        <p:sp>
          <p:nvSpPr>
            <p:cNvPr name="Freeform 34" id="34"/>
            <p:cNvSpPr/>
            <p:nvPr/>
          </p:nvSpPr>
          <p:spPr>
            <a:xfrm flipH="false" flipV="false" rot="0">
              <a:off x="50800" y="49530"/>
              <a:ext cx="124460" cy="128270"/>
            </a:xfrm>
            <a:custGeom>
              <a:avLst/>
              <a:gdLst/>
              <a:ahLst/>
              <a:cxnLst/>
              <a:rect r="r" b="b" t="t" l="l"/>
              <a:pathLst>
                <a:path h="128270" w="124460">
                  <a:moveTo>
                    <a:pt x="124460" y="44450"/>
                  </a:moveTo>
                  <a:cubicBezTo>
                    <a:pt x="121920" y="88900"/>
                    <a:pt x="105410" y="114300"/>
                    <a:pt x="90170" y="120650"/>
                  </a:cubicBezTo>
                  <a:cubicBezTo>
                    <a:pt x="73660" y="128270"/>
                    <a:pt x="44450" y="124460"/>
                    <a:pt x="30480" y="118110"/>
                  </a:cubicBezTo>
                  <a:cubicBezTo>
                    <a:pt x="20320" y="113030"/>
                    <a:pt x="13970" y="104140"/>
                    <a:pt x="8890" y="96520"/>
                  </a:cubicBezTo>
                  <a:cubicBezTo>
                    <a:pt x="3810" y="87630"/>
                    <a:pt x="0" y="78740"/>
                    <a:pt x="0" y="67310"/>
                  </a:cubicBezTo>
                  <a:cubicBezTo>
                    <a:pt x="1270" y="52070"/>
                    <a:pt x="13970" y="24130"/>
                    <a:pt x="24130" y="12700"/>
                  </a:cubicBezTo>
                  <a:cubicBezTo>
                    <a:pt x="31750" y="5080"/>
                    <a:pt x="41910" y="1270"/>
                    <a:pt x="52070" y="1270"/>
                  </a:cubicBezTo>
                  <a:cubicBezTo>
                    <a:pt x="67310" y="0"/>
                    <a:pt x="109220" y="19050"/>
                    <a:pt x="109220" y="19050"/>
                  </a:cubicBezTo>
                </a:path>
              </a:pathLst>
            </a:custGeom>
            <a:solidFill>
              <a:srgbClr val="D1E6A2"/>
            </a:solidFill>
            <a:ln cap="sq">
              <a:noFill/>
              <a:prstDash val="solid"/>
              <a:miter/>
            </a:ln>
          </p:spPr>
        </p:sp>
      </p:grpSp>
      <p:grpSp>
        <p:nvGrpSpPr>
          <p:cNvPr name="Group 35" id="35"/>
          <p:cNvGrpSpPr/>
          <p:nvPr/>
        </p:nvGrpSpPr>
        <p:grpSpPr>
          <a:xfrm rot="0">
            <a:off x="5899785" y="2798445"/>
            <a:ext cx="169545" cy="171450"/>
            <a:chOff x="0" y="0"/>
            <a:chExt cx="226060" cy="228600"/>
          </a:xfrm>
        </p:grpSpPr>
        <p:sp>
          <p:nvSpPr>
            <p:cNvPr name="Freeform 36" id="36"/>
            <p:cNvSpPr/>
            <p:nvPr/>
          </p:nvSpPr>
          <p:spPr>
            <a:xfrm flipH="false" flipV="false" rot="0">
              <a:off x="49530" y="49530"/>
              <a:ext cx="124460" cy="129540"/>
            </a:xfrm>
            <a:custGeom>
              <a:avLst/>
              <a:gdLst/>
              <a:ahLst/>
              <a:cxnLst/>
              <a:rect r="r" b="b" t="t" l="l"/>
              <a:pathLst>
                <a:path h="129540" w="124460">
                  <a:moveTo>
                    <a:pt x="124460" y="44450"/>
                  </a:moveTo>
                  <a:cubicBezTo>
                    <a:pt x="109220" y="111760"/>
                    <a:pt x="99060" y="118110"/>
                    <a:pt x="90170" y="121920"/>
                  </a:cubicBezTo>
                  <a:cubicBezTo>
                    <a:pt x="81280" y="125730"/>
                    <a:pt x="71120" y="129540"/>
                    <a:pt x="60960" y="127000"/>
                  </a:cubicBezTo>
                  <a:cubicBezTo>
                    <a:pt x="45720" y="124460"/>
                    <a:pt x="19050" y="109220"/>
                    <a:pt x="10160" y="96520"/>
                  </a:cubicBezTo>
                  <a:cubicBezTo>
                    <a:pt x="3810" y="87630"/>
                    <a:pt x="0" y="78740"/>
                    <a:pt x="1270" y="67310"/>
                  </a:cubicBezTo>
                  <a:cubicBezTo>
                    <a:pt x="2540" y="52070"/>
                    <a:pt x="13970" y="24130"/>
                    <a:pt x="25400" y="13970"/>
                  </a:cubicBezTo>
                  <a:cubicBezTo>
                    <a:pt x="33020" y="6350"/>
                    <a:pt x="41910" y="2540"/>
                    <a:pt x="53340" y="1270"/>
                  </a:cubicBezTo>
                  <a:cubicBezTo>
                    <a:pt x="68580" y="0"/>
                    <a:pt x="109220" y="19050"/>
                    <a:pt x="109220" y="19050"/>
                  </a:cubicBezTo>
                </a:path>
              </a:pathLst>
            </a:custGeom>
            <a:solidFill>
              <a:srgbClr val="EAF8CA"/>
            </a:solidFill>
            <a:ln cap="sq">
              <a:noFill/>
              <a:prstDash val="solid"/>
              <a:miter/>
            </a:ln>
          </p:spPr>
        </p:sp>
      </p:grpSp>
      <p:grpSp>
        <p:nvGrpSpPr>
          <p:cNvPr name="Group 37" id="37"/>
          <p:cNvGrpSpPr/>
          <p:nvPr/>
        </p:nvGrpSpPr>
        <p:grpSpPr>
          <a:xfrm rot="0">
            <a:off x="8545830" y="3074670"/>
            <a:ext cx="178117" cy="743902"/>
            <a:chOff x="0" y="0"/>
            <a:chExt cx="237490" cy="991870"/>
          </a:xfrm>
        </p:grpSpPr>
        <p:sp>
          <p:nvSpPr>
            <p:cNvPr name="Freeform 38" id="38"/>
            <p:cNvSpPr/>
            <p:nvPr/>
          </p:nvSpPr>
          <p:spPr>
            <a:xfrm flipH="false" flipV="false" rot="0">
              <a:off x="24130" y="48260"/>
              <a:ext cx="165100" cy="892810"/>
            </a:xfrm>
            <a:custGeom>
              <a:avLst/>
              <a:gdLst/>
              <a:ahLst/>
              <a:cxnLst/>
              <a:rect r="r" b="b" t="t" l="l"/>
              <a:pathLst>
                <a:path h="892810" w="165100">
                  <a:moveTo>
                    <a:pt x="160020" y="66040"/>
                  </a:moveTo>
                  <a:cubicBezTo>
                    <a:pt x="153670" y="866140"/>
                    <a:pt x="146050" y="872490"/>
                    <a:pt x="134620" y="880110"/>
                  </a:cubicBezTo>
                  <a:cubicBezTo>
                    <a:pt x="123190" y="887730"/>
                    <a:pt x="106680" y="892810"/>
                    <a:pt x="91440" y="891540"/>
                  </a:cubicBezTo>
                  <a:cubicBezTo>
                    <a:pt x="73660" y="889000"/>
                    <a:pt x="46990" y="872490"/>
                    <a:pt x="36830" y="858520"/>
                  </a:cubicBezTo>
                  <a:cubicBezTo>
                    <a:pt x="27940" y="845820"/>
                    <a:pt x="24130" y="829310"/>
                    <a:pt x="27940" y="815340"/>
                  </a:cubicBezTo>
                  <a:cubicBezTo>
                    <a:pt x="30480" y="797560"/>
                    <a:pt x="48260" y="772160"/>
                    <a:pt x="63500" y="762000"/>
                  </a:cubicBezTo>
                  <a:cubicBezTo>
                    <a:pt x="76200" y="754380"/>
                    <a:pt x="92710" y="753110"/>
                    <a:pt x="106680" y="755650"/>
                  </a:cubicBezTo>
                  <a:cubicBezTo>
                    <a:pt x="120650" y="756920"/>
                    <a:pt x="135890" y="764540"/>
                    <a:pt x="146050" y="775970"/>
                  </a:cubicBezTo>
                  <a:cubicBezTo>
                    <a:pt x="156210" y="789940"/>
                    <a:pt x="165100" y="820420"/>
                    <a:pt x="162560" y="838200"/>
                  </a:cubicBezTo>
                  <a:cubicBezTo>
                    <a:pt x="161290" y="852170"/>
                    <a:pt x="151130" y="866140"/>
                    <a:pt x="139700" y="875030"/>
                  </a:cubicBezTo>
                  <a:cubicBezTo>
                    <a:pt x="129540" y="883920"/>
                    <a:pt x="113030" y="890270"/>
                    <a:pt x="99060" y="891540"/>
                  </a:cubicBezTo>
                  <a:cubicBezTo>
                    <a:pt x="85090" y="892810"/>
                    <a:pt x="68580" y="889000"/>
                    <a:pt x="57150" y="880110"/>
                  </a:cubicBezTo>
                  <a:cubicBezTo>
                    <a:pt x="43180" y="868680"/>
                    <a:pt x="34290" y="854710"/>
                    <a:pt x="26670" y="822960"/>
                  </a:cubicBezTo>
                  <a:cubicBezTo>
                    <a:pt x="0" y="713740"/>
                    <a:pt x="5080" y="142240"/>
                    <a:pt x="33020" y="50800"/>
                  </a:cubicBezTo>
                  <a:cubicBezTo>
                    <a:pt x="40640" y="27940"/>
                    <a:pt x="46990" y="20320"/>
                    <a:pt x="59690" y="12700"/>
                  </a:cubicBezTo>
                  <a:cubicBezTo>
                    <a:pt x="71120" y="5080"/>
                    <a:pt x="88900" y="0"/>
                    <a:pt x="102870" y="2540"/>
                  </a:cubicBezTo>
                  <a:cubicBezTo>
                    <a:pt x="116840" y="3810"/>
                    <a:pt x="134620" y="12700"/>
                    <a:pt x="143510" y="22860"/>
                  </a:cubicBezTo>
                  <a:cubicBezTo>
                    <a:pt x="152400" y="34290"/>
                    <a:pt x="160020" y="66040"/>
                    <a:pt x="160020" y="66040"/>
                  </a:cubicBezTo>
                </a:path>
              </a:pathLst>
            </a:custGeom>
            <a:solidFill>
              <a:srgbClr val="EAF8CA"/>
            </a:solidFill>
            <a:ln cap="sq">
              <a:noFill/>
              <a:prstDash val="solid"/>
              <a:miter/>
            </a:ln>
          </p:spPr>
        </p:sp>
      </p:grpSp>
      <p:grpSp>
        <p:nvGrpSpPr>
          <p:cNvPr name="Group 39" id="39"/>
          <p:cNvGrpSpPr/>
          <p:nvPr/>
        </p:nvGrpSpPr>
        <p:grpSpPr>
          <a:xfrm rot="0">
            <a:off x="8564880" y="3817620"/>
            <a:ext cx="169545" cy="171450"/>
            <a:chOff x="0" y="0"/>
            <a:chExt cx="226060" cy="228600"/>
          </a:xfrm>
        </p:grpSpPr>
        <p:sp>
          <p:nvSpPr>
            <p:cNvPr name="Freeform 40" id="40"/>
            <p:cNvSpPr/>
            <p:nvPr/>
          </p:nvSpPr>
          <p:spPr>
            <a:xfrm flipH="false" flipV="false" rot="0">
              <a:off x="49530" y="50800"/>
              <a:ext cx="124460" cy="128270"/>
            </a:xfrm>
            <a:custGeom>
              <a:avLst/>
              <a:gdLst/>
              <a:ahLst/>
              <a:cxnLst/>
              <a:rect r="r" b="b" t="t" l="l"/>
              <a:pathLst>
                <a:path h="128270" w="124460">
                  <a:moveTo>
                    <a:pt x="124460" y="44450"/>
                  </a:moveTo>
                  <a:cubicBezTo>
                    <a:pt x="107950" y="111760"/>
                    <a:pt x="99060" y="116840"/>
                    <a:pt x="90170" y="120650"/>
                  </a:cubicBezTo>
                  <a:cubicBezTo>
                    <a:pt x="81280" y="124460"/>
                    <a:pt x="71120" y="128270"/>
                    <a:pt x="60960" y="125730"/>
                  </a:cubicBezTo>
                  <a:cubicBezTo>
                    <a:pt x="45720" y="123190"/>
                    <a:pt x="19050" y="107950"/>
                    <a:pt x="10160" y="95250"/>
                  </a:cubicBezTo>
                  <a:cubicBezTo>
                    <a:pt x="2540" y="86360"/>
                    <a:pt x="0" y="77470"/>
                    <a:pt x="1270" y="66040"/>
                  </a:cubicBezTo>
                  <a:cubicBezTo>
                    <a:pt x="1270" y="50800"/>
                    <a:pt x="13970" y="24130"/>
                    <a:pt x="25400" y="12700"/>
                  </a:cubicBezTo>
                  <a:cubicBezTo>
                    <a:pt x="33020" y="5080"/>
                    <a:pt x="41910" y="1270"/>
                    <a:pt x="53340" y="0"/>
                  </a:cubicBezTo>
                  <a:cubicBezTo>
                    <a:pt x="68580" y="0"/>
                    <a:pt x="109220" y="17780"/>
                    <a:pt x="109220" y="17780"/>
                  </a:cubicBezTo>
                </a:path>
              </a:pathLst>
            </a:custGeom>
            <a:solidFill>
              <a:srgbClr val="EAF8CA"/>
            </a:solidFill>
            <a:ln cap="sq">
              <a:noFill/>
              <a:prstDash val="solid"/>
              <a:miter/>
            </a:ln>
          </p:spPr>
        </p:sp>
      </p:grpSp>
      <p:grpSp>
        <p:nvGrpSpPr>
          <p:cNvPr name="Group 41" id="41"/>
          <p:cNvGrpSpPr/>
          <p:nvPr/>
        </p:nvGrpSpPr>
        <p:grpSpPr>
          <a:xfrm rot="0">
            <a:off x="6436042" y="7017068"/>
            <a:ext cx="182880" cy="1438275"/>
            <a:chOff x="0" y="0"/>
            <a:chExt cx="243840" cy="1917700"/>
          </a:xfrm>
        </p:grpSpPr>
        <p:sp>
          <p:nvSpPr>
            <p:cNvPr name="Freeform 42" id="42"/>
            <p:cNvSpPr/>
            <p:nvPr/>
          </p:nvSpPr>
          <p:spPr>
            <a:xfrm flipH="false" flipV="false" rot="0">
              <a:off x="7620" y="49530"/>
              <a:ext cx="186690" cy="1819910"/>
            </a:xfrm>
            <a:custGeom>
              <a:avLst/>
              <a:gdLst/>
              <a:ahLst/>
              <a:cxnLst/>
              <a:rect r="r" b="b" t="t" l="l"/>
              <a:pathLst>
                <a:path h="1819910" w="186690">
                  <a:moveTo>
                    <a:pt x="177800" y="64770"/>
                  </a:moveTo>
                  <a:cubicBezTo>
                    <a:pt x="176530" y="1780540"/>
                    <a:pt x="170180" y="1794510"/>
                    <a:pt x="153670" y="1804670"/>
                  </a:cubicBezTo>
                  <a:cubicBezTo>
                    <a:pt x="137160" y="1816100"/>
                    <a:pt x="105410" y="1819910"/>
                    <a:pt x="87630" y="1812290"/>
                  </a:cubicBezTo>
                  <a:cubicBezTo>
                    <a:pt x="68580" y="1804670"/>
                    <a:pt x="48260" y="1780540"/>
                    <a:pt x="44450" y="1761490"/>
                  </a:cubicBezTo>
                  <a:cubicBezTo>
                    <a:pt x="40640" y="1742440"/>
                    <a:pt x="48260" y="1711960"/>
                    <a:pt x="62230" y="1696720"/>
                  </a:cubicBezTo>
                  <a:cubicBezTo>
                    <a:pt x="74930" y="1682750"/>
                    <a:pt x="105410" y="1672590"/>
                    <a:pt x="124460" y="1676400"/>
                  </a:cubicBezTo>
                  <a:cubicBezTo>
                    <a:pt x="144780" y="1678940"/>
                    <a:pt x="170180" y="1697990"/>
                    <a:pt x="177800" y="1715770"/>
                  </a:cubicBezTo>
                  <a:cubicBezTo>
                    <a:pt x="186690" y="1733550"/>
                    <a:pt x="184150" y="1766570"/>
                    <a:pt x="173990" y="1783080"/>
                  </a:cubicBezTo>
                  <a:cubicBezTo>
                    <a:pt x="163830" y="1799590"/>
                    <a:pt x="135890" y="1814830"/>
                    <a:pt x="116840" y="1817370"/>
                  </a:cubicBezTo>
                  <a:cubicBezTo>
                    <a:pt x="102870" y="1818640"/>
                    <a:pt x="85090" y="1814830"/>
                    <a:pt x="73660" y="1804670"/>
                  </a:cubicBezTo>
                  <a:cubicBezTo>
                    <a:pt x="59690" y="1793240"/>
                    <a:pt x="50800" y="1780540"/>
                    <a:pt x="43180" y="1746250"/>
                  </a:cubicBezTo>
                  <a:cubicBezTo>
                    <a:pt x="0" y="1570990"/>
                    <a:pt x="21590" y="217170"/>
                    <a:pt x="49530" y="64770"/>
                  </a:cubicBezTo>
                  <a:cubicBezTo>
                    <a:pt x="54610" y="39370"/>
                    <a:pt x="57150" y="33020"/>
                    <a:pt x="66040" y="21590"/>
                  </a:cubicBezTo>
                  <a:cubicBezTo>
                    <a:pt x="74930" y="11430"/>
                    <a:pt x="91440" y="2540"/>
                    <a:pt x="105410" y="1270"/>
                  </a:cubicBezTo>
                  <a:cubicBezTo>
                    <a:pt x="123190" y="0"/>
                    <a:pt x="149860" y="10160"/>
                    <a:pt x="161290" y="21590"/>
                  </a:cubicBezTo>
                  <a:cubicBezTo>
                    <a:pt x="171450" y="33020"/>
                    <a:pt x="177800" y="64770"/>
                    <a:pt x="177800" y="64770"/>
                  </a:cubicBezTo>
                </a:path>
              </a:pathLst>
            </a:custGeom>
            <a:solidFill>
              <a:srgbClr val="EAF8CA"/>
            </a:solidFill>
            <a:ln cap="sq">
              <a:noFill/>
              <a:prstDash val="solid"/>
              <a:miter/>
            </a:ln>
          </p:spPr>
        </p:sp>
      </p:grpSp>
      <p:grpSp>
        <p:nvGrpSpPr>
          <p:cNvPr name="Group 43" id="43"/>
          <p:cNvGrpSpPr/>
          <p:nvPr/>
        </p:nvGrpSpPr>
        <p:grpSpPr>
          <a:xfrm rot="0">
            <a:off x="6420803" y="8499157"/>
            <a:ext cx="165735" cy="166688"/>
            <a:chOff x="0" y="0"/>
            <a:chExt cx="220980" cy="222250"/>
          </a:xfrm>
        </p:grpSpPr>
        <p:sp>
          <p:nvSpPr>
            <p:cNvPr name="Freeform 44" id="44"/>
            <p:cNvSpPr/>
            <p:nvPr/>
          </p:nvSpPr>
          <p:spPr>
            <a:xfrm flipH="false" flipV="false" rot="0">
              <a:off x="46990" y="49530"/>
              <a:ext cx="121920" cy="127000"/>
            </a:xfrm>
            <a:custGeom>
              <a:avLst/>
              <a:gdLst/>
              <a:ahLst/>
              <a:cxnLst/>
              <a:rect r="r" b="b" t="t" l="l"/>
              <a:pathLst>
                <a:path h="127000" w="121920">
                  <a:moveTo>
                    <a:pt x="121920" y="44450"/>
                  </a:moveTo>
                  <a:cubicBezTo>
                    <a:pt x="106680" y="113030"/>
                    <a:pt x="99060" y="118110"/>
                    <a:pt x="87630" y="121920"/>
                  </a:cubicBezTo>
                  <a:cubicBezTo>
                    <a:pt x="73660" y="127000"/>
                    <a:pt x="43180" y="124460"/>
                    <a:pt x="29210" y="118110"/>
                  </a:cubicBezTo>
                  <a:cubicBezTo>
                    <a:pt x="19050" y="114300"/>
                    <a:pt x="12700" y="106680"/>
                    <a:pt x="7620" y="96520"/>
                  </a:cubicBezTo>
                  <a:cubicBezTo>
                    <a:pt x="1270" y="82550"/>
                    <a:pt x="0" y="52070"/>
                    <a:pt x="3810" y="38100"/>
                  </a:cubicBezTo>
                  <a:cubicBezTo>
                    <a:pt x="7620" y="27940"/>
                    <a:pt x="15240" y="20320"/>
                    <a:pt x="22860" y="13970"/>
                  </a:cubicBezTo>
                  <a:cubicBezTo>
                    <a:pt x="30480" y="7620"/>
                    <a:pt x="39370" y="2540"/>
                    <a:pt x="50800" y="1270"/>
                  </a:cubicBezTo>
                  <a:cubicBezTo>
                    <a:pt x="66040" y="0"/>
                    <a:pt x="106680" y="19050"/>
                    <a:pt x="106680" y="19050"/>
                  </a:cubicBezTo>
                </a:path>
              </a:pathLst>
            </a:custGeom>
            <a:solidFill>
              <a:srgbClr val="EAF8CA"/>
            </a:solidFill>
            <a:ln cap="sq">
              <a:noFill/>
              <a:prstDash val="solid"/>
              <a:miter/>
            </a:ln>
          </p:spPr>
        </p:sp>
      </p:grpSp>
      <p:grpSp>
        <p:nvGrpSpPr>
          <p:cNvPr name="Group 45" id="45"/>
          <p:cNvGrpSpPr/>
          <p:nvPr/>
        </p:nvGrpSpPr>
        <p:grpSpPr>
          <a:xfrm rot="0">
            <a:off x="8856345" y="8954452"/>
            <a:ext cx="378142" cy="652462"/>
            <a:chOff x="0" y="0"/>
            <a:chExt cx="504190" cy="869950"/>
          </a:xfrm>
        </p:grpSpPr>
        <p:sp>
          <p:nvSpPr>
            <p:cNvPr name="Freeform 46" id="46"/>
            <p:cNvSpPr/>
            <p:nvPr/>
          </p:nvSpPr>
          <p:spPr>
            <a:xfrm flipH="false" flipV="false" rot="0">
              <a:off x="49530" y="49530"/>
              <a:ext cx="398780" cy="770890"/>
            </a:xfrm>
            <a:custGeom>
              <a:avLst/>
              <a:gdLst/>
              <a:ahLst/>
              <a:cxnLst/>
              <a:rect r="r" b="b" t="t" l="l"/>
              <a:pathLst>
                <a:path h="770890" w="398780">
                  <a:moveTo>
                    <a:pt x="398780" y="66040"/>
                  </a:moveTo>
                  <a:cubicBezTo>
                    <a:pt x="394970" y="584200"/>
                    <a:pt x="388620" y="604520"/>
                    <a:pt x="368300" y="632460"/>
                  </a:cubicBezTo>
                  <a:cubicBezTo>
                    <a:pt x="345440" y="665480"/>
                    <a:pt x="303530" y="698500"/>
                    <a:pt x="262890" y="720090"/>
                  </a:cubicBezTo>
                  <a:cubicBezTo>
                    <a:pt x="220980" y="744220"/>
                    <a:pt x="162560" y="764540"/>
                    <a:pt x="119380" y="768350"/>
                  </a:cubicBezTo>
                  <a:cubicBezTo>
                    <a:pt x="86360" y="770890"/>
                    <a:pt x="50800" y="770890"/>
                    <a:pt x="30480" y="755650"/>
                  </a:cubicBezTo>
                  <a:cubicBezTo>
                    <a:pt x="12700" y="742950"/>
                    <a:pt x="1270" y="713740"/>
                    <a:pt x="1270" y="694690"/>
                  </a:cubicBezTo>
                  <a:cubicBezTo>
                    <a:pt x="0" y="679450"/>
                    <a:pt x="7620" y="662940"/>
                    <a:pt x="16510" y="651510"/>
                  </a:cubicBezTo>
                  <a:cubicBezTo>
                    <a:pt x="26670" y="640080"/>
                    <a:pt x="40640" y="629920"/>
                    <a:pt x="55880" y="627380"/>
                  </a:cubicBezTo>
                  <a:cubicBezTo>
                    <a:pt x="74930" y="624840"/>
                    <a:pt x="106680" y="631190"/>
                    <a:pt x="121920" y="643890"/>
                  </a:cubicBezTo>
                  <a:cubicBezTo>
                    <a:pt x="137160" y="657860"/>
                    <a:pt x="147320" y="688340"/>
                    <a:pt x="144780" y="707390"/>
                  </a:cubicBezTo>
                  <a:cubicBezTo>
                    <a:pt x="142240" y="727710"/>
                    <a:pt x="120650" y="753110"/>
                    <a:pt x="105410" y="762000"/>
                  </a:cubicBezTo>
                  <a:cubicBezTo>
                    <a:pt x="91440" y="770890"/>
                    <a:pt x="73660" y="770890"/>
                    <a:pt x="58420" y="768350"/>
                  </a:cubicBezTo>
                  <a:cubicBezTo>
                    <a:pt x="44450" y="765810"/>
                    <a:pt x="29210" y="756920"/>
                    <a:pt x="19050" y="745490"/>
                  </a:cubicBezTo>
                  <a:cubicBezTo>
                    <a:pt x="8890" y="734060"/>
                    <a:pt x="2540" y="717550"/>
                    <a:pt x="1270" y="702310"/>
                  </a:cubicBezTo>
                  <a:cubicBezTo>
                    <a:pt x="0" y="688340"/>
                    <a:pt x="5080" y="670560"/>
                    <a:pt x="12700" y="657860"/>
                  </a:cubicBezTo>
                  <a:cubicBezTo>
                    <a:pt x="20320" y="646430"/>
                    <a:pt x="34290" y="635000"/>
                    <a:pt x="48260" y="629920"/>
                  </a:cubicBezTo>
                  <a:cubicBezTo>
                    <a:pt x="67310" y="623570"/>
                    <a:pt x="91440" y="633730"/>
                    <a:pt x="115570" y="629920"/>
                  </a:cubicBezTo>
                  <a:cubicBezTo>
                    <a:pt x="144780" y="624840"/>
                    <a:pt x="182880" y="614680"/>
                    <a:pt x="208280" y="596900"/>
                  </a:cubicBezTo>
                  <a:cubicBezTo>
                    <a:pt x="231140" y="581660"/>
                    <a:pt x="251460" y="567690"/>
                    <a:pt x="265430" y="532130"/>
                  </a:cubicBezTo>
                  <a:cubicBezTo>
                    <a:pt x="297180" y="448310"/>
                    <a:pt x="248920" y="119380"/>
                    <a:pt x="270510" y="50800"/>
                  </a:cubicBezTo>
                  <a:cubicBezTo>
                    <a:pt x="278130" y="29210"/>
                    <a:pt x="285750" y="20320"/>
                    <a:pt x="297180" y="12700"/>
                  </a:cubicBezTo>
                  <a:cubicBezTo>
                    <a:pt x="308610" y="3810"/>
                    <a:pt x="327660" y="0"/>
                    <a:pt x="341630" y="1270"/>
                  </a:cubicBezTo>
                  <a:cubicBezTo>
                    <a:pt x="355600" y="2540"/>
                    <a:pt x="373380" y="11430"/>
                    <a:pt x="382270" y="22860"/>
                  </a:cubicBezTo>
                  <a:cubicBezTo>
                    <a:pt x="392430" y="33020"/>
                    <a:pt x="398780" y="66040"/>
                    <a:pt x="398780" y="66040"/>
                  </a:cubicBezTo>
                </a:path>
              </a:pathLst>
            </a:custGeom>
            <a:solidFill>
              <a:srgbClr val="EAF8CA"/>
            </a:solidFill>
            <a:ln cap="sq">
              <a:noFill/>
              <a:prstDash val="solid"/>
              <a:miter/>
            </a:ln>
          </p:spPr>
        </p:sp>
      </p:grpSp>
      <p:grpSp>
        <p:nvGrpSpPr>
          <p:cNvPr name="Group 47" id="47"/>
          <p:cNvGrpSpPr/>
          <p:nvPr/>
        </p:nvGrpSpPr>
        <p:grpSpPr>
          <a:xfrm rot="0">
            <a:off x="9093518" y="8791575"/>
            <a:ext cx="165735" cy="166688"/>
            <a:chOff x="0" y="0"/>
            <a:chExt cx="220980" cy="222250"/>
          </a:xfrm>
        </p:grpSpPr>
        <p:sp>
          <p:nvSpPr>
            <p:cNvPr name="Freeform 48" id="48"/>
            <p:cNvSpPr/>
            <p:nvPr/>
          </p:nvSpPr>
          <p:spPr>
            <a:xfrm flipH="false" flipV="false" rot="0">
              <a:off x="45720" y="49530"/>
              <a:ext cx="123190" cy="125730"/>
            </a:xfrm>
            <a:custGeom>
              <a:avLst/>
              <a:gdLst/>
              <a:ahLst/>
              <a:cxnLst/>
              <a:rect r="r" b="b" t="t" l="l"/>
              <a:pathLst>
                <a:path h="125730" w="123190">
                  <a:moveTo>
                    <a:pt x="123190" y="44450"/>
                  </a:moveTo>
                  <a:cubicBezTo>
                    <a:pt x="106680" y="111760"/>
                    <a:pt x="99060" y="118110"/>
                    <a:pt x="88900" y="121920"/>
                  </a:cubicBezTo>
                  <a:cubicBezTo>
                    <a:pt x="73660" y="125730"/>
                    <a:pt x="44450" y="124460"/>
                    <a:pt x="30480" y="118110"/>
                  </a:cubicBezTo>
                  <a:cubicBezTo>
                    <a:pt x="20320" y="113030"/>
                    <a:pt x="12700" y="106680"/>
                    <a:pt x="8890" y="96520"/>
                  </a:cubicBezTo>
                  <a:cubicBezTo>
                    <a:pt x="2540" y="82550"/>
                    <a:pt x="0" y="52070"/>
                    <a:pt x="5080" y="36830"/>
                  </a:cubicBezTo>
                  <a:cubicBezTo>
                    <a:pt x="7620" y="26670"/>
                    <a:pt x="16510" y="19050"/>
                    <a:pt x="24130" y="13970"/>
                  </a:cubicBezTo>
                  <a:cubicBezTo>
                    <a:pt x="31750" y="7620"/>
                    <a:pt x="40640" y="1270"/>
                    <a:pt x="50800" y="1270"/>
                  </a:cubicBezTo>
                  <a:cubicBezTo>
                    <a:pt x="67310" y="0"/>
                    <a:pt x="107950" y="19050"/>
                    <a:pt x="107950" y="19050"/>
                  </a:cubicBezTo>
                </a:path>
              </a:pathLst>
            </a:custGeom>
            <a:solidFill>
              <a:srgbClr val="EAF8CA"/>
            </a:solidFill>
            <a:ln cap="sq">
              <a:noFill/>
              <a:prstDash val="solid"/>
              <a:miter/>
            </a:ln>
          </p:spPr>
        </p:sp>
      </p:grpSp>
      <p:grpSp>
        <p:nvGrpSpPr>
          <p:cNvPr name="Group 49" id="49"/>
          <p:cNvGrpSpPr/>
          <p:nvPr/>
        </p:nvGrpSpPr>
        <p:grpSpPr>
          <a:xfrm rot="0">
            <a:off x="13223557" y="7740968"/>
            <a:ext cx="181928" cy="1329690"/>
            <a:chOff x="0" y="0"/>
            <a:chExt cx="242570" cy="1772920"/>
          </a:xfrm>
        </p:grpSpPr>
        <p:sp>
          <p:nvSpPr>
            <p:cNvPr name="Freeform 50" id="50"/>
            <p:cNvSpPr/>
            <p:nvPr/>
          </p:nvSpPr>
          <p:spPr>
            <a:xfrm flipH="false" flipV="false" rot="0">
              <a:off x="10160" y="49530"/>
              <a:ext cx="182880" cy="1673860"/>
            </a:xfrm>
            <a:custGeom>
              <a:avLst/>
              <a:gdLst/>
              <a:ahLst/>
              <a:cxnLst/>
              <a:rect r="r" b="b" t="t" l="l"/>
              <a:pathLst>
                <a:path h="1673860" w="182880">
                  <a:moveTo>
                    <a:pt x="173990" y="63500"/>
                  </a:moveTo>
                  <a:cubicBezTo>
                    <a:pt x="172720" y="1635760"/>
                    <a:pt x="166370" y="1648460"/>
                    <a:pt x="149860" y="1659890"/>
                  </a:cubicBezTo>
                  <a:cubicBezTo>
                    <a:pt x="134620" y="1670050"/>
                    <a:pt x="102870" y="1673860"/>
                    <a:pt x="85090" y="1666240"/>
                  </a:cubicBezTo>
                  <a:cubicBezTo>
                    <a:pt x="67310" y="1659890"/>
                    <a:pt x="46990" y="1635760"/>
                    <a:pt x="41910" y="1616710"/>
                  </a:cubicBezTo>
                  <a:cubicBezTo>
                    <a:pt x="38100" y="1597660"/>
                    <a:pt x="46990" y="1567180"/>
                    <a:pt x="59690" y="1553210"/>
                  </a:cubicBezTo>
                  <a:cubicBezTo>
                    <a:pt x="73660" y="1539240"/>
                    <a:pt x="102870" y="1529080"/>
                    <a:pt x="121920" y="1531620"/>
                  </a:cubicBezTo>
                  <a:cubicBezTo>
                    <a:pt x="140970" y="1535430"/>
                    <a:pt x="166370" y="1554480"/>
                    <a:pt x="175260" y="1572260"/>
                  </a:cubicBezTo>
                  <a:cubicBezTo>
                    <a:pt x="182880" y="1590040"/>
                    <a:pt x="181610" y="1620520"/>
                    <a:pt x="171450" y="1638300"/>
                  </a:cubicBezTo>
                  <a:cubicBezTo>
                    <a:pt x="161290" y="1654810"/>
                    <a:pt x="133350" y="1668780"/>
                    <a:pt x="114300" y="1671320"/>
                  </a:cubicBezTo>
                  <a:cubicBezTo>
                    <a:pt x="100330" y="1673860"/>
                    <a:pt x="83820" y="1668780"/>
                    <a:pt x="71120" y="1659890"/>
                  </a:cubicBezTo>
                  <a:cubicBezTo>
                    <a:pt x="57150" y="1648460"/>
                    <a:pt x="49530" y="1635760"/>
                    <a:pt x="40640" y="1601470"/>
                  </a:cubicBezTo>
                  <a:cubicBezTo>
                    <a:pt x="0" y="1436370"/>
                    <a:pt x="20320" y="208280"/>
                    <a:pt x="46990" y="63500"/>
                  </a:cubicBezTo>
                  <a:cubicBezTo>
                    <a:pt x="52070" y="39370"/>
                    <a:pt x="54610" y="31750"/>
                    <a:pt x="63500" y="21590"/>
                  </a:cubicBezTo>
                  <a:cubicBezTo>
                    <a:pt x="72390" y="11430"/>
                    <a:pt x="88900" y="1270"/>
                    <a:pt x="102870" y="1270"/>
                  </a:cubicBezTo>
                  <a:cubicBezTo>
                    <a:pt x="120650" y="0"/>
                    <a:pt x="146050" y="10160"/>
                    <a:pt x="158750" y="21590"/>
                  </a:cubicBezTo>
                  <a:cubicBezTo>
                    <a:pt x="168910" y="31750"/>
                    <a:pt x="173990" y="63500"/>
                    <a:pt x="173990" y="63500"/>
                  </a:cubicBezTo>
                </a:path>
              </a:pathLst>
            </a:custGeom>
            <a:solidFill>
              <a:srgbClr val="EAF8CA"/>
            </a:solidFill>
            <a:ln cap="sq">
              <a:noFill/>
              <a:prstDash val="solid"/>
              <a:miter/>
            </a:ln>
          </p:spPr>
        </p:sp>
      </p:grpSp>
      <p:grpSp>
        <p:nvGrpSpPr>
          <p:cNvPr name="Group 51" id="51"/>
          <p:cNvGrpSpPr/>
          <p:nvPr/>
        </p:nvGrpSpPr>
        <p:grpSpPr>
          <a:xfrm rot="0">
            <a:off x="13201650" y="9100185"/>
            <a:ext cx="165735" cy="166688"/>
            <a:chOff x="0" y="0"/>
            <a:chExt cx="220980" cy="222250"/>
          </a:xfrm>
        </p:grpSpPr>
        <p:sp>
          <p:nvSpPr>
            <p:cNvPr name="Freeform 52" id="52"/>
            <p:cNvSpPr/>
            <p:nvPr/>
          </p:nvSpPr>
          <p:spPr>
            <a:xfrm flipH="false" flipV="false" rot="0">
              <a:off x="46990" y="49530"/>
              <a:ext cx="123190" cy="125730"/>
            </a:xfrm>
            <a:custGeom>
              <a:avLst/>
              <a:gdLst/>
              <a:ahLst/>
              <a:cxnLst/>
              <a:rect r="r" b="b" t="t" l="l"/>
              <a:pathLst>
                <a:path h="125730" w="123190">
                  <a:moveTo>
                    <a:pt x="123190" y="44450"/>
                  </a:moveTo>
                  <a:cubicBezTo>
                    <a:pt x="106680" y="113030"/>
                    <a:pt x="99060" y="118110"/>
                    <a:pt x="87630" y="121920"/>
                  </a:cubicBezTo>
                  <a:cubicBezTo>
                    <a:pt x="73660" y="125730"/>
                    <a:pt x="43180" y="124460"/>
                    <a:pt x="29210" y="118110"/>
                  </a:cubicBezTo>
                  <a:cubicBezTo>
                    <a:pt x="19050" y="113030"/>
                    <a:pt x="12700" y="106680"/>
                    <a:pt x="7620" y="96520"/>
                  </a:cubicBezTo>
                  <a:cubicBezTo>
                    <a:pt x="1270" y="82550"/>
                    <a:pt x="0" y="52070"/>
                    <a:pt x="3810" y="38100"/>
                  </a:cubicBezTo>
                  <a:cubicBezTo>
                    <a:pt x="7620" y="26670"/>
                    <a:pt x="15240" y="20320"/>
                    <a:pt x="22860" y="13970"/>
                  </a:cubicBezTo>
                  <a:cubicBezTo>
                    <a:pt x="30480" y="7620"/>
                    <a:pt x="39370" y="2540"/>
                    <a:pt x="50800" y="1270"/>
                  </a:cubicBezTo>
                  <a:cubicBezTo>
                    <a:pt x="66040" y="0"/>
                    <a:pt x="106680" y="19050"/>
                    <a:pt x="106680" y="19050"/>
                  </a:cubicBezTo>
                </a:path>
              </a:pathLst>
            </a:custGeom>
            <a:solidFill>
              <a:srgbClr val="EAF8CA"/>
            </a:solidFill>
            <a:ln cap="sq">
              <a:noFill/>
              <a:prstDash val="solid"/>
              <a:miter/>
            </a:ln>
          </p:spPr>
        </p:sp>
      </p:grpSp>
      <p:grpSp>
        <p:nvGrpSpPr>
          <p:cNvPr name="Group 53" id="53"/>
          <p:cNvGrpSpPr/>
          <p:nvPr/>
        </p:nvGrpSpPr>
        <p:grpSpPr>
          <a:xfrm rot="0">
            <a:off x="15351802" y="6488993"/>
            <a:ext cx="765810" cy="593407"/>
            <a:chOff x="0" y="0"/>
            <a:chExt cx="1021080" cy="791210"/>
          </a:xfrm>
        </p:grpSpPr>
        <p:sp>
          <p:nvSpPr>
            <p:cNvPr name="Freeform 54" id="54"/>
            <p:cNvSpPr/>
            <p:nvPr/>
          </p:nvSpPr>
          <p:spPr>
            <a:xfrm flipH="false" flipV="false" rot="0">
              <a:off x="49530" y="53340"/>
              <a:ext cx="932180" cy="688340"/>
            </a:xfrm>
            <a:custGeom>
              <a:avLst/>
              <a:gdLst/>
              <a:ahLst/>
              <a:cxnLst/>
              <a:rect r="r" b="b" t="t" l="l"/>
              <a:pathLst>
                <a:path h="688340" w="932180">
                  <a:moveTo>
                    <a:pt x="66040" y="0"/>
                  </a:moveTo>
                  <a:cubicBezTo>
                    <a:pt x="505460" y="0"/>
                    <a:pt x="521970" y="1270"/>
                    <a:pt x="558800" y="10160"/>
                  </a:cubicBezTo>
                  <a:cubicBezTo>
                    <a:pt x="605790" y="20320"/>
                    <a:pt x="679450" y="41910"/>
                    <a:pt x="721360" y="59690"/>
                  </a:cubicBezTo>
                  <a:cubicBezTo>
                    <a:pt x="749300" y="72390"/>
                    <a:pt x="764540" y="78740"/>
                    <a:pt x="787400" y="97790"/>
                  </a:cubicBezTo>
                  <a:cubicBezTo>
                    <a:pt x="817880" y="124460"/>
                    <a:pt x="859790" y="168910"/>
                    <a:pt x="880110" y="212090"/>
                  </a:cubicBezTo>
                  <a:cubicBezTo>
                    <a:pt x="899160" y="255270"/>
                    <a:pt x="900430" y="300990"/>
                    <a:pt x="906780" y="358140"/>
                  </a:cubicBezTo>
                  <a:cubicBezTo>
                    <a:pt x="915670" y="435610"/>
                    <a:pt x="932180" y="586740"/>
                    <a:pt x="918210" y="635000"/>
                  </a:cubicBezTo>
                  <a:cubicBezTo>
                    <a:pt x="911860" y="655320"/>
                    <a:pt x="902970" y="664210"/>
                    <a:pt x="891540" y="673100"/>
                  </a:cubicBezTo>
                  <a:cubicBezTo>
                    <a:pt x="878840" y="681990"/>
                    <a:pt x="862330" y="687070"/>
                    <a:pt x="847090" y="687070"/>
                  </a:cubicBezTo>
                  <a:cubicBezTo>
                    <a:pt x="833120" y="687070"/>
                    <a:pt x="815340" y="680720"/>
                    <a:pt x="803910" y="671830"/>
                  </a:cubicBezTo>
                  <a:cubicBezTo>
                    <a:pt x="792480" y="661670"/>
                    <a:pt x="782320" y="647700"/>
                    <a:pt x="779780" y="632460"/>
                  </a:cubicBezTo>
                  <a:cubicBezTo>
                    <a:pt x="775970" y="614680"/>
                    <a:pt x="782320" y="581660"/>
                    <a:pt x="795020" y="567690"/>
                  </a:cubicBezTo>
                  <a:cubicBezTo>
                    <a:pt x="807720" y="552450"/>
                    <a:pt x="839470" y="542290"/>
                    <a:pt x="858520" y="543560"/>
                  </a:cubicBezTo>
                  <a:cubicBezTo>
                    <a:pt x="873760" y="544830"/>
                    <a:pt x="889000" y="553720"/>
                    <a:pt x="899160" y="563880"/>
                  </a:cubicBezTo>
                  <a:cubicBezTo>
                    <a:pt x="909320" y="574040"/>
                    <a:pt x="919480" y="589280"/>
                    <a:pt x="919480" y="604520"/>
                  </a:cubicBezTo>
                  <a:cubicBezTo>
                    <a:pt x="920750" y="623570"/>
                    <a:pt x="910590" y="654050"/>
                    <a:pt x="896620" y="668020"/>
                  </a:cubicBezTo>
                  <a:cubicBezTo>
                    <a:pt x="886460" y="679450"/>
                    <a:pt x="869950" y="685800"/>
                    <a:pt x="854710" y="687070"/>
                  </a:cubicBezTo>
                  <a:cubicBezTo>
                    <a:pt x="840740" y="688340"/>
                    <a:pt x="822960" y="683260"/>
                    <a:pt x="810260" y="675640"/>
                  </a:cubicBezTo>
                  <a:cubicBezTo>
                    <a:pt x="798830" y="668020"/>
                    <a:pt x="788670" y="659130"/>
                    <a:pt x="781050" y="640080"/>
                  </a:cubicBezTo>
                  <a:cubicBezTo>
                    <a:pt x="763270" y="593090"/>
                    <a:pt x="770890" y="441960"/>
                    <a:pt x="762000" y="367030"/>
                  </a:cubicBezTo>
                  <a:cubicBezTo>
                    <a:pt x="754380" y="313690"/>
                    <a:pt x="756920" y="262890"/>
                    <a:pt x="736600" y="231140"/>
                  </a:cubicBezTo>
                  <a:cubicBezTo>
                    <a:pt x="720090" y="208280"/>
                    <a:pt x="695960" y="199390"/>
                    <a:pt x="668020" y="185420"/>
                  </a:cubicBezTo>
                  <a:cubicBezTo>
                    <a:pt x="632460" y="168910"/>
                    <a:pt x="594360" y="154940"/>
                    <a:pt x="534670" y="144780"/>
                  </a:cubicBezTo>
                  <a:cubicBezTo>
                    <a:pt x="424180" y="127000"/>
                    <a:pt x="120650" y="152400"/>
                    <a:pt x="50800" y="129540"/>
                  </a:cubicBezTo>
                  <a:cubicBezTo>
                    <a:pt x="29210" y="121920"/>
                    <a:pt x="20320" y="114300"/>
                    <a:pt x="12700" y="102870"/>
                  </a:cubicBezTo>
                  <a:cubicBezTo>
                    <a:pt x="5080" y="91440"/>
                    <a:pt x="0" y="72390"/>
                    <a:pt x="1270" y="58420"/>
                  </a:cubicBezTo>
                  <a:cubicBezTo>
                    <a:pt x="3810" y="43180"/>
                    <a:pt x="12700" y="26670"/>
                    <a:pt x="22860" y="16510"/>
                  </a:cubicBezTo>
                  <a:cubicBezTo>
                    <a:pt x="34290" y="7620"/>
                    <a:pt x="66040" y="0"/>
                    <a:pt x="66040" y="0"/>
                  </a:cubicBezTo>
                </a:path>
              </a:pathLst>
            </a:custGeom>
            <a:solidFill>
              <a:srgbClr val="EAF8CA"/>
            </a:solidFill>
            <a:ln cap="sq">
              <a:noFill/>
              <a:prstDash val="solid"/>
              <a:miter/>
            </a:ln>
          </p:spPr>
        </p:sp>
      </p:grpSp>
      <p:grpSp>
        <p:nvGrpSpPr>
          <p:cNvPr name="Group 55" id="55"/>
          <p:cNvGrpSpPr/>
          <p:nvPr/>
        </p:nvGrpSpPr>
        <p:grpSpPr>
          <a:xfrm rot="0">
            <a:off x="15944257" y="7080496"/>
            <a:ext cx="165735" cy="166688"/>
            <a:chOff x="0" y="0"/>
            <a:chExt cx="220980" cy="222250"/>
          </a:xfrm>
        </p:grpSpPr>
        <p:sp>
          <p:nvSpPr>
            <p:cNvPr name="Freeform 56" id="56"/>
            <p:cNvSpPr/>
            <p:nvPr/>
          </p:nvSpPr>
          <p:spPr>
            <a:xfrm flipH="false" flipV="false" rot="0">
              <a:off x="45720" y="49530"/>
              <a:ext cx="123190" cy="125730"/>
            </a:xfrm>
            <a:custGeom>
              <a:avLst/>
              <a:gdLst/>
              <a:ahLst/>
              <a:cxnLst/>
              <a:rect r="r" b="b" t="t" l="l"/>
              <a:pathLst>
                <a:path h="125730" w="123190">
                  <a:moveTo>
                    <a:pt x="123190" y="44450"/>
                  </a:moveTo>
                  <a:cubicBezTo>
                    <a:pt x="106680" y="111760"/>
                    <a:pt x="99060" y="118110"/>
                    <a:pt x="88900" y="121920"/>
                  </a:cubicBezTo>
                  <a:cubicBezTo>
                    <a:pt x="73660" y="125730"/>
                    <a:pt x="44450" y="124460"/>
                    <a:pt x="30480" y="118110"/>
                  </a:cubicBezTo>
                  <a:cubicBezTo>
                    <a:pt x="20320" y="113030"/>
                    <a:pt x="12700" y="106680"/>
                    <a:pt x="8890" y="96520"/>
                  </a:cubicBezTo>
                  <a:cubicBezTo>
                    <a:pt x="2540" y="82550"/>
                    <a:pt x="0" y="52070"/>
                    <a:pt x="5080" y="36830"/>
                  </a:cubicBezTo>
                  <a:cubicBezTo>
                    <a:pt x="7620" y="26670"/>
                    <a:pt x="15240" y="19050"/>
                    <a:pt x="24130" y="13970"/>
                  </a:cubicBezTo>
                  <a:cubicBezTo>
                    <a:pt x="31750" y="7620"/>
                    <a:pt x="40640" y="1270"/>
                    <a:pt x="50800" y="1270"/>
                  </a:cubicBezTo>
                  <a:cubicBezTo>
                    <a:pt x="66040" y="0"/>
                    <a:pt x="107950" y="19050"/>
                    <a:pt x="107950" y="19050"/>
                  </a:cubicBezTo>
                </a:path>
              </a:pathLst>
            </a:custGeom>
            <a:solidFill>
              <a:srgbClr val="EAF8CA"/>
            </a:solidFill>
            <a:ln cap="sq">
              <a:noFill/>
              <a:prstDash val="solid"/>
              <a:miter/>
            </a:ln>
          </p:spPr>
        </p:sp>
      </p:grpSp>
      <p:sp>
        <p:nvSpPr>
          <p:cNvPr name="Freeform 57" id="57"/>
          <p:cNvSpPr/>
          <p:nvPr/>
        </p:nvSpPr>
        <p:spPr>
          <a:xfrm flipH="false" flipV="false" rot="0">
            <a:off x="13926870" y="6949961"/>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8" id="58"/>
          <p:cNvSpPr/>
          <p:nvPr/>
        </p:nvSpPr>
        <p:spPr>
          <a:xfrm flipH="false" flipV="false" rot="0">
            <a:off x="-847436" y="9100185"/>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9" id="59"/>
          <p:cNvGrpSpPr/>
          <p:nvPr/>
        </p:nvGrpSpPr>
        <p:grpSpPr>
          <a:xfrm rot="0">
            <a:off x="796359" y="301964"/>
            <a:ext cx="12262416" cy="905762"/>
            <a:chOff x="0" y="0"/>
            <a:chExt cx="3229607" cy="238555"/>
          </a:xfrm>
        </p:grpSpPr>
        <p:sp>
          <p:nvSpPr>
            <p:cNvPr name="Freeform 60" id="60"/>
            <p:cNvSpPr/>
            <p:nvPr/>
          </p:nvSpPr>
          <p:spPr>
            <a:xfrm flipH="false" flipV="false" rot="0">
              <a:off x="0" y="0"/>
              <a:ext cx="3229608" cy="238555"/>
            </a:xfrm>
            <a:custGeom>
              <a:avLst/>
              <a:gdLst/>
              <a:ahLst/>
              <a:cxnLst/>
              <a:rect r="r" b="b" t="t" l="l"/>
              <a:pathLst>
                <a:path h="238555" w="3229608">
                  <a:moveTo>
                    <a:pt x="17678" y="0"/>
                  </a:moveTo>
                  <a:lnTo>
                    <a:pt x="3211930" y="0"/>
                  </a:lnTo>
                  <a:cubicBezTo>
                    <a:pt x="3216618" y="0"/>
                    <a:pt x="3221115" y="1862"/>
                    <a:pt x="3224430" y="5178"/>
                  </a:cubicBezTo>
                  <a:cubicBezTo>
                    <a:pt x="3227745" y="8493"/>
                    <a:pt x="3229608" y="12989"/>
                    <a:pt x="3229608" y="17678"/>
                  </a:cubicBezTo>
                  <a:lnTo>
                    <a:pt x="3229608" y="220877"/>
                  </a:lnTo>
                  <a:cubicBezTo>
                    <a:pt x="3229608" y="225565"/>
                    <a:pt x="3227745" y="230062"/>
                    <a:pt x="3224430" y="233377"/>
                  </a:cubicBezTo>
                  <a:cubicBezTo>
                    <a:pt x="3221115" y="236692"/>
                    <a:pt x="3216618" y="238555"/>
                    <a:pt x="3211930" y="238555"/>
                  </a:cubicBezTo>
                  <a:lnTo>
                    <a:pt x="17678" y="238555"/>
                  </a:lnTo>
                  <a:cubicBezTo>
                    <a:pt x="12989" y="238555"/>
                    <a:pt x="8493" y="236692"/>
                    <a:pt x="5178" y="233377"/>
                  </a:cubicBezTo>
                  <a:cubicBezTo>
                    <a:pt x="1862" y="230062"/>
                    <a:pt x="0" y="225565"/>
                    <a:pt x="0" y="220877"/>
                  </a:cubicBezTo>
                  <a:lnTo>
                    <a:pt x="0" y="17678"/>
                  </a:lnTo>
                  <a:cubicBezTo>
                    <a:pt x="0" y="12989"/>
                    <a:pt x="1862" y="8493"/>
                    <a:pt x="5178" y="5178"/>
                  </a:cubicBezTo>
                  <a:cubicBezTo>
                    <a:pt x="8493" y="1862"/>
                    <a:pt x="12989" y="0"/>
                    <a:pt x="17678" y="0"/>
                  </a:cubicBezTo>
                  <a:close/>
                </a:path>
              </a:pathLst>
            </a:custGeom>
            <a:solidFill>
              <a:srgbClr val="EAF8CA"/>
            </a:solidFill>
          </p:spPr>
        </p:sp>
        <p:sp>
          <p:nvSpPr>
            <p:cNvPr name="TextBox 61" id="61"/>
            <p:cNvSpPr txBox="true"/>
            <p:nvPr/>
          </p:nvSpPr>
          <p:spPr>
            <a:xfrm>
              <a:off x="0" y="-38100"/>
              <a:ext cx="3229607" cy="276655"/>
            </a:xfrm>
            <a:prstGeom prst="rect">
              <a:avLst/>
            </a:prstGeom>
          </p:spPr>
          <p:txBody>
            <a:bodyPr anchor="ctr" rtlCol="false" tIns="50800" lIns="50800" bIns="50800" rIns="50800"/>
            <a:lstStyle/>
            <a:p>
              <a:pPr algn="ctr">
                <a:lnSpc>
                  <a:spcPts val="3499"/>
                </a:lnSpc>
              </a:pPr>
            </a:p>
          </p:txBody>
        </p:sp>
      </p:grpSp>
      <p:sp>
        <p:nvSpPr>
          <p:cNvPr name="Freeform 62" id="62"/>
          <p:cNvSpPr/>
          <p:nvPr/>
        </p:nvSpPr>
        <p:spPr>
          <a:xfrm flipH="false" flipV="false" rot="0">
            <a:off x="1321257" y="2398758"/>
            <a:ext cx="11156493" cy="7014645"/>
          </a:xfrm>
          <a:custGeom>
            <a:avLst/>
            <a:gdLst/>
            <a:ahLst/>
            <a:cxnLst/>
            <a:rect r="r" b="b" t="t" l="l"/>
            <a:pathLst>
              <a:path h="7014645" w="11156493">
                <a:moveTo>
                  <a:pt x="0" y="0"/>
                </a:moveTo>
                <a:lnTo>
                  <a:pt x="11156493" y="0"/>
                </a:lnTo>
                <a:lnTo>
                  <a:pt x="11156493" y="7014645"/>
                </a:lnTo>
                <a:lnTo>
                  <a:pt x="0" y="7014645"/>
                </a:lnTo>
                <a:lnTo>
                  <a:pt x="0" y="0"/>
                </a:lnTo>
                <a:close/>
              </a:path>
            </a:pathLst>
          </a:custGeom>
          <a:blipFill>
            <a:blip r:embed="rId7"/>
            <a:stretch>
              <a:fillRect l="0" t="0" r="0" b="0"/>
            </a:stretch>
          </a:blipFill>
        </p:spPr>
      </p:sp>
      <p:sp>
        <p:nvSpPr>
          <p:cNvPr name="Freeform 63" id="63"/>
          <p:cNvSpPr/>
          <p:nvPr/>
        </p:nvSpPr>
        <p:spPr>
          <a:xfrm flipH="false" flipV="false" rot="0">
            <a:off x="2703669" y="7595001"/>
            <a:ext cx="895510" cy="322383"/>
          </a:xfrm>
          <a:custGeom>
            <a:avLst/>
            <a:gdLst/>
            <a:ahLst/>
            <a:cxnLst/>
            <a:rect r="r" b="b" t="t" l="l"/>
            <a:pathLst>
              <a:path h="322383" w="895510">
                <a:moveTo>
                  <a:pt x="0" y="0"/>
                </a:moveTo>
                <a:lnTo>
                  <a:pt x="895509" y="0"/>
                </a:lnTo>
                <a:lnTo>
                  <a:pt x="895509" y="322383"/>
                </a:lnTo>
                <a:lnTo>
                  <a:pt x="0" y="322383"/>
                </a:lnTo>
                <a:lnTo>
                  <a:pt x="0" y="0"/>
                </a:lnTo>
                <a:close/>
              </a:path>
            </a:pathLst>
          </a:custGeom>
          <a:blipFill>
            <a:blip r:embed="rId8"/>
            <a:stretch>
              <a:fillRect l="0" t="0" r="0" b="0"/>
            </a:stretch>
          </a:blipFill>
        </p:spPr>
      </p:sp>
      <p:sp>
        <p:nvSpPr>
          <p:cNvPr name="Freeform 64" id="64"/>
          <p:cNvSpPr/>
          <p:nvPr/>
        </p:nvSpPr>
        <p:spPr>
          <a:xfrm flipH="false" flipV="false" rot="0">
            <a:off x="3878991" y="7595001"/>
            <a:ext cx="973167" cy="305307"/>
          </a:xfrm>
          <a:custGeom>
            <a:avLst/>
            <a:gdLst/>
            <a:ahLst/>
            <a:cxnLst/>
            <a:rect r="r" b="b" t="t" l="l"/>
            <a:pathLst>
              <a:path h="305307" w="973167">
                <a:moveTo>
                  <a:pt x="0" y="0"/>
                </a:moveTo>
                <a:lnTo>
                  <a:pt x="973167" y="0"/>
                </a:lnTo>
                <a:lnTo>
                  <a:pt x="973167" y="305307"/>
                </a:lnTo>
                <a:lnTo>
                  <a:pt x="0" y="305307"/>
                </a:lnTo>
                <a:lnTo>
                  <a:pt x="0" y="0"/>
                </a:lnTo>
                <a:close/>
              </a:path>
            </a:pathLst>
          </a:custGeom>
          <a:blipFill>
            <a:blip r:embed="rId9"/>
            <a:stretch>
              <a:fillRect l="0" t="0" r="0" b="0"/>
            </a:stretch>
          </a:blipFill>
        </p:spPr>
      </p:sp>
      <p:sp>
        <p:nvSpPr>
          <p:cNvPr name="Freeform 65" id="65"/>
          <p:cNvSpPr/>
          <p:nvPr/>
        </p:nvSpPr>
        <p:spPr>
          <a:xfrm flipH="false" flipV="false" rot="0">
            <a:off x="5557940" y="7639538"/>
            <a:ext cx="1028598" cy="282360"/>
          </a:xfrm>
          <a:custGeom>
            <a:avLst/>
            <a:gdLst/>
            <a:ahLst/>
            <a:cxnLst/>
            <a:rect r="r" b="b" t="t" l="l"/>
            <a:pathLst>
              <a:path h="282360" w="1028598">
                <a:moveTo>
                  <a:pt x="0" y="0"/>
                </a:moveTo>
                <a:lnTo>
                  <a:pt x="1028598" y="0"/>
                </a:lnTo>
                <a:lnTo>
                  <a:pt x="1028598" y="282360"/>
                </a:lnTo>
                <a:lnTo>
                  <a:pt x="0" y="282360"/>
                </a:lnTo>
                <a:lnTo>
                  <a:pt x="0" y="0"/>
                </a:lnTo>
                <a:close/>
              </a:path>
            </a:pathLst>
          </a:custGeom>
          <a:blipFill>
            <a:blip r:embed="rId10"/>
            <a:stretch>
              <a:fillRect l="0" t="0" r="0" b="0"/>
            </a:stretch>
          </a:blipFill>
        </p:spPr>
      </p:sp>
      <p:sp>
        <p:nvSpPr>
          <p:cNvPr name="Freeform 66" id="66"/>
          <p:cNvSpPr/>
          <p:nvPr/>
        </p:nvSpPr>
        <p:spPr>
          <a:xfrm flipH="false" flipV="false" rot="0">
            <a:off x="6818412" y="7609058"/>
            <a:ext cx="886381" cy="312840"/>
          </a:xfrm>
          <a:custGeom>
            <a:avLst/>
            <a:gdLst/>
            <a:ahLst/>
            <a:cxnLst/>
            <a:rect r="r" b="b" t="t" l="l"/>
            <a:pathLst>
              <a:path h="312840" w="886381">
                <a:moveTo>
                  <a:pt x="0" y="0"/>
                </a:moveTo>
                <a:lnTo>
                  <a:pt x="886381" y="0"/>
                </a:lnTo>
                <a:lnTo>
                  <a:pt x="886381" y="312840"/>
                </a:lnTo>
                <a:lnTo>
                  <a:pt x="0" y="312840"/>
                </a:lnTo>
                <a:lnTo>
                  <a:pt x="0" y="0"/>
                </a:lnTo>
                <a:close/>
              </a:path>
            </a:pathLst>
          </a:custGeom>
          <a:blipFill>
            <a:blip r:embed="rId11"/>
            <a:stretch>
              <a:fillRect l="0" t="0" r="0" b="0"/>
            </a:stretch>
          </a:blipFill>
        </p:spPr>
      </p:sp>
      <p:sp>
        <p:nvSpPr>
          <p:cNvPr name="Freeform 67" id="67"/>
          <p:cNvSpPr/>
          <p:nvPr/>
        </p:nvSpPr>
        <p:spPr>
          <a:xfrm flipH="false" flipV="false" rot="0">
            <a:off x="8409643" y="7681413"/>
            <a:ext cx="1023701" cy="292486"/>
          </a:xfrm>
          <a:custGeom>
            <a:avLst/>
            <a:gdLst/>
            <a:ahLst/>
            <a:cxnLst/>
            <a:rect r="r" b="b" t="t" l="l"/>
            <a:pathLst>
              <a:path h="292486" w="1023701">
                <a:moveTo>
                  <a:pt x="0" y="0"/>
                </a:moveTo>
                <a:lnTo>
                  <a:pt x="1023700" y="0"/>
                </a:lnTo>
                <a:lnTo>
                  <a:pt x="1023700" y="292486"/>
                </a:lnTo>
                <a:lnTo>
                  <a:pt x="0" y="292486"/>
                </a:lnTo>
                <a:lnTo>
                  <a:pt x="0" y="0"/>
                </a:lnTo>
                <a:close/>
              </a:path>
            </a:pathLst>
          </a:custGeom>
          <a:blipFill>
            <a:blip r:embed="rId12"/>
            <a:stretch>
              <a:fillRect l="0" t="0" r="0" b="0"/>
            </a:stretch>
          </a:blipFill>
        </p:spPr>
      </p:sp>
      <p:sp>
        <p:nvSpPr>
          <p:cNvPr name="Freeform 68" id="68"/>
          <p:cNvSpPr/>
          <p:nvPr/>
        </p:nvSpPr>
        <p:spPr>
          <a:xfrm flipH="false" flipV="false" rot="0">
            <a:off x="9633368" y="7680867"/>
            <a:ext cx="959020" cy="293578"/>
          </a:xfrm>
          <a:custGeom>
            <a:avLst/>
            <a:gdLst/>
            <a:ahLst/>
            <a:cxnLst/>
            <a:rect r="r" b="b" t="t" l="l"/>
            <a:pathLst>
              <a:path h="293578" w="959020">
                <a:moveTo>
                  <a:pt x="0" y="0"/>
                </a:moveTo>
                <a:lnTo>
                  <a:pt x="959020" y="0"/>
                </a:lnTo>
                <a:lnTo>
                  <a:pt x="959020" y="293578"/>
                </a:lnTo>
                <a:lnTo>
                  <a:pt x="0" y="293578"/>
                </a:lnTo>
                <a:lnTo>
                  <a:pt x="0" y="0"/>
                </a:lnTo>
                <a:close/>
              </a:path>
            </a:pathLst>
          </a:custGeom>
          <a:blipFill>
            <a:blip r:embed="rId13"/>
            <a:stretch>
              <a:fillRect l="0" t="0" r="0" b="0"/>
            </a:stretch>
          </a:blipFill>
        </p:spPr>
      </p:sp>
      <p:sp>
        <p:nvSpPr>
          <p:cNvPr name="TextBox 69" id="69"/>
          <p:cNvSpPr txBox="true"/>
          <p:nvPr/>
        </p:nvSpPr>
        <p:spPr>
          <a:xfrm rot="0">
            <a:off x="1096459" y="301988"/>
            <a:ext cx="11662216" cy="819989"/>
          </a:xfrm>
          <a:prstGeom prst="rect">
            <a:avLst/>
          </a:prstGeom>
        </p:spPr>
        <p:txBody>
          <a:bodyPr anchor="t" rtlCol="false" tIns="0" lIns="0" bIns="0" rIns="0">
            <a:spAutoFit/>
          </a:bodyPr>
          <a:lstStyle/>
          <a:p>
            <a:pPr algn="ctr">
              <a:lnSpc>
                <a:spcPts val="6831"/>
              </a:lnSpc>
            </a:pPr>
            <a:r>
              <a:rPr lang="en-US" sz="4879" b="true">
                <a:solidFill>
                  <a:srgbClr val="175C71"/>
                </a:solidFill>
                <a:latin typeface="TT Fors Bold"/>
                <a:ea typeface="TT Fors Bold"/>
                <a:cs typeface="TT Fors Bold"/>
                <a:sym typeface="TT Fors Bold"/>
              </a:rPr>
              <a:t>Combined Similarity Result</a:t>
            </a:r>
          </a:p>
        </p:txBody>
      </p:sp>
      <p:sp>
        <p:nvSpPr>
          <p:cNvPr name="TextBox 70" id="70"/>
          <p:cNvSpPr txBox="true"/>
          <p:nvPr/>
        </p:nvSpPr>
        <p:spPr>
          <a:xfrm rot="0">
            <a:off x="1028700" y="1545945"/>
            <a:ext cx="11662216" cy="828556"/>
          </a:xfrm>
          <a:prstGeom prst="rect">
            <a:avLst/>
          </a:prstGeom>
        </p:spPr>
        <p:txBody>
          <a:bodyPr anchor="t" rtlCol="false" tIns="0" lIns="0" bIns="0" rIns="0">
            <a:spAutoFit/>
          </a:bodyPr>
          <a:lstStyle/>
          <a:p>
            <a:pPr algn="l" marL="1053521" indent="-526761" lvl="1">
              <a:lnSpc>
                <a:spcPts val="6831"/>
              </a:lnSpc>
              <a:buFont typeface="Arial"/>
              <a:buChar char="•"/>
            </a:pPr>
            <a:r>
              <a:rPr lang="en-US" b="true" sz="4879">
                <a:solidFill>
                  <a:srgbClr val="175C71"/>
                </a:solidFill>
                <a:latin typeface="TT Fors Bold"/>
                <a:ea typeface="TT Fors Bold"/>
                <a:cs typeface="TT Fors Bold"/>
                <a:sym typeface="TT Fors Bold"/>
              </a:rPr>
              <a:t>Accuracy</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798254" y="4069272"/>
            <a:ext cx="4159423" cy="1662053"/>
            <a:chOff x="0" y="0"/>
            <a:chExt cx="1095486" cy="437742"/>
          </a:xfrm>
        </p:grpSpPr>
        <p:sp>
          <p:nvSpPr>
            <p:cNvPr name="Freeform 3" id="3"/>
            <p:cNvSpPr/>
            <p:nvPr/>
          </p:nvSpPr>
          <p:spPr>
            <a:xfrm flipH="false" flipV="false" rot="0">
              <a:off x="0" y="0"/>
              <a:ext cx="1095486" cy="437742"/>
            </a:xfrm>
            <a:custGeom>
              <a:avLst/>
              <a:gdLst/>
              <a:ahLst/>
              <a:cxnLst/>
              <a:rect r="r" b="b" t="t" l="l"/>
              <a:pathLst>
                <a:path h="437742" w="1095486">
                  <a:moveTo>
                    <a:pt x="186130" y="0"/>
                  </a:moveTo>
                  <a:lnTo>
                    <a:pt x="909356" y="0"/>
                  </a:lnTo>
                  <a:cubicBezTo>
                    <a:pt x="958721" y="0"/>
                    <a:pt x="1006064" y="19610"/>
                    <a:pt x="1040970" y="54516"/>
                  </a:cubicBezTo>
                  <a:cubicBezTo>
                    <a:pt x="1075876" y="89422"/>
                    <a:pt x="1095486" y="136765"/>
                    <a:pt x="1095486" y="186130"/>
                  </a:cubicBezTo>
                  <a:lnTo>
                    <a:pt x="1095486" y="251613"/>
                  </a:lnTo>
                  <a:cubicBezTo>
                    <a:pt x="1095486" y="300977"/>
                    <a:pt x="1075876" y="348320"/>
                    <a:pt x="1040970" y="383226"/>
                  </a:cubicBezTo>
                  <a:cubicBezTo>
                    <a:pt x="1006064" y="418132"/>
                    <a:pt x="958721" y="437742"/>
                    <a:pt x="909356" y="437742"/>
                  </a:cubicBezTo>
                  <a:lnTo>
                    <a:pt x="186130" y="437742"/>
                  </a:lnTo>
                  <a:cubicBezTo>
                    <a:pt x="136765" y="437742"/>
                    <a:pt x="89422" y="418132"/>
                    <a:pt x="54516" y="383226"/>
                  </a:cubicBezTo>
                  <a:cubicBezTo>
                    <a:pt x="19610" y="348320"/>
                    <a:pt x="0" y="300977"/>
                    <a:pt x="0" y="251613"/>
                  </a:cubicBezTo>
                  <a:lnTo>
                    <a:pt x="0" y="186130"/>
                  </a:lnTo>
                  <a:cubicBezTo>
                    <a:pt x="0" y="136765"/>
                    <a:pt x="19610" y="89422"/>
                    <a:pt x="54516" y="54516"/>
                  </a:cubicBezTo>
                  <a:cubicBezTo>
                    <a:pt x="89422" y="19610"/>
                    <a:pt x="136765" y="0"/>
                    <a:pt x="186130" y="0"/>
                  </a:cubicBezTo>
                  <a:close/>
                </a:path>
              </a:pathLst>
            </a:custGeom>
            <a:solidFill>
              <a:srgbClr val="EAF8CA"/>
            </a:solidFill>
          </p:spPr>
        </p:sp>
        <p:sp>
          <p:nvSpPr>
            <p:cNvPr name="TextBox 4" id="4"/>
            <p:cNvSpPr txBox="true"/>
            <p:nvPr/>
          </p:nvSpPr>
          <p:spPr>
            <a:xfrm>
              <a:off x="0" y="-38100"/>
              <a:ext cx="1095486" cy="4758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0">
            <a:off x="13367385" y="769140"/>
            <a:ext cx="3931491" cy="4467287"/>
          </a:xfrm>
          <a:custGeom>
            <a:avLst/>
            <a:gdLst/>
            <a:ahLst/>
            <a:cxnLst/>
            <a:rect r="r" b="b" t="t" l="l"/>
            <a:pathLst>
              <a:path h="4467287" w="3931491">
                <a:moveTo>
                  <a:pt x="3931491" y="0"/>
                </a:moveTo>
                <a:lnTo>
                  <a:pt x="0" y="0"/>
                </a:lnTo>
                <a:lnTo>
                  <a:pt x="0" y="4467287"/>
                </a:lnTo>
                <a:lnTo>
                  <a:pt x="3931491" y="4467287"/>
                </a:lnTo>
                <a:lnTo>
                  <a:pt x="3931491"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796359" y="1406123"/>
            <a:ext cx="12262416" cy="8191247"/>
            <a:chOff x="0" y="0"/>
            <a:chExt cx="3229607" cy="2157366"/>
          </a:xfrm>
        </p:grpSpPr>
        <p:sp>
          <p:nvSpPr>
            <p:cNvPr name="Freeform 7" id="7"/>
            <p:cNvSpPr/>
            <p:nvPr/>
          </p:nvSpPr>
          <p:spPr>
            <a:xfrm flipH="false" flipV="false" rot="0">
              <a:off x="0" y="0"/>
              <a:ext cx="3229608" cy="2157366"/>
            </a:xfrm>
            <a:custGeom>
              <a:avLst/>
              <a:gdLst/>
              <a:ahLst/>
              <a:cxnLst/>
              <a:rect r="r" b="b" t="t" l="l"/>
              <a:pathLst>
                <a:path h="2157366" w="3229608">
                  <a:moveTo>
                    <a:pt x="17678" y="0"/>
                  </a:moveTo>
                  <a:lnTo>
                    <a:pt x="3211930" y="0"/>
                  </a:lnTo>
                  <a:cubicBezTo>
                    <a:pt x="3216618" y="0"/>
                    <a:pt x="3221115" y="1862"/>
                    <a:pt x="3224430" y="5178"/>
                  </a:cubicBezTo>
                  <a:cubicBezTo>
                    <a:pt x="3227745" y="8493"/>
                    <a:pt x="3229608" y="12989"/>
                    <a:pt x="3229608" y="17678"/>
                  </a:cubicBezTo>
                  <a:lnTo>
                    <a:pt x="3229608" y="2139688"/>
                  </a:lnTo>
                  <a:cubicBezTo>
                    <a:pt x="3229608" y="2144376"/>
                    <a:pt x="3227745" y="2148873"/>
                    <a:pt x="3224430" y="2152188"/>
                  </a:cubicBezTo>
                  <a:cubicBezTo>
                    <a:pt x="3221115" y="2155503"/>
                    <a:pt x="3216618" y="2157366"/>
                    <a:pt x="3211930" y="2157366"/>
                  </a:cubicBezTo>
                  <a:lnTo>
                    <a:pt x="17678" y="2157366"/>
                  </a:lnTo>
                  <a:cubicBezTo>
                    <a:pt x="12989" y="2157366"/>
                    <a:pt x="8493" y="2155503"/>
                    <a:pt x="5178" y="2152188"/>
                  </a:cubicBezTo>
                  <a:cubicBezTo>
                    <a:pt x="1862" y="2148873"/>
                    <a:pt x="0" y="2144376"/>
                    <a:pt x="0" y="2139688"/>
                  </a:cubicBezTo>
                  <a:lnTo>
                    <a:pt x="0" y="17678"/>
                  </a:lnTo>
                  <a:cubicBezTo>
                    <a:pt x="0" y="12989"/>
                    <a:pt x="1862" y="8493"/>
                    <a:pt x="5178" y="5178"/>
                  </a:cubicBezTo>
                  <a:cubicBezTo>
                    <a:pt x="8493" y="1862"/>
                    <a:pt x="12989" y="0"/>
                    <a:pt x="17678" y="0"/>
                  </a:cubicBezTo>
                  <a:close/>
                </a:path>
              </a:pathLst>
            </a:custGeom>
            <a:solidFill>
              <a:srgbClr val="EAF8CA"/>
            </a:solidFill>
          </p:spPr>
        </p:sp>
        <p:sp>
          <p:nvSpPr>
            <p:cNvPr name="TextBox 8" id="8"/>
            <p:cNvSpPr txBox="true"/>
            <p:nvPr/>
          </p:nvSpPr>
          <p:spPr>
            <a:xfrm>
              <a:off x="0" y="-38100"/>
              <a:ext cx="3229607" cy="2195466"/>
            </a:xfrm>
            <a:prstGeom prst="rect">
              <a:avLst/>
            </a:prstGeom>
          </p:spPr>
          <p:txBody>
            <a:bodyPr anchor="ctr" rtlCol="false" tIns="50800" lIns="50800" bIns="50800" rIns="50800"/>
            <a:lstStyle/>
            <a:p>
              <a:pPr algn="ctr">
                <a:lnSpc>
                  <a:spcPts val="3499"/>
                </a:lnSpc>
              </a:pPr>
            </a:p>
          </p:txBody>
        </p:sp>
      </p:grpSp>
      <p:grpSp>
        <p:nvGrpSpPr>
          <p:cNvPr name="Group 9" id="9"/>
          <p:cNvGrpSpPr/>
          <p:nvPr/>
        </p:nvGrpSpPr>
        <p:grpSpPr>
          <a:xfrm rot="0">
            <a:off x="17588794" y="1764826"/>
            <a:ext cx="520926" cy="754845"/>
            <a:chOff x="0" y="0"/>
            <a:chExt cx="1196340" cy="1733550"/>
          </a:xfrm>
        </p:grpSpPr>
        <p:sp>
          <p:nvSpPr>
            <p:cNvPr name="Freeform 10" id="10"/>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1" id="11"/>
          <p:cNvGrpSpPr/>
          <p:nvPr/>
        </p:nvGrpSpPr>
        <p:grpSpPr>
          <a:xfrm rot="0">
            <a:off x="17038413" y="6057977"/>
            <a:ext cx="520926" cy="754845"/>
            <a:chOff x="0" y="0"/>
            <a:chExt cx="1196340" cy="1733550"/>
          </a:xfrm>
        </p:grpSpPr>
        <p:sp>
          <p:nvSpPr>
            <p:cNvPr name="Freeform 12" id="12"/>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3" id="13"/>
          <p:cNvGrpSpPr/>
          <p:nvPr/>
        </p:nvGrpSpPr>
        <p:grpSpPr>
          <a:xfrm rot="0">
            <a:off x="16782548" y="358703"/>
            <a:ext cx="520926" cy="754845"/>
            <a:chOff x="0" y="0"/>
            <a:chExt cx="1196340" cy="1733550"/>
          </a:xfrm>
        </p:grpSpPr>
        <p:sp>
          <p:nvSpPr>
            <p:cNvPr name="Freeform 14" id="14"/>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5" id="15"/>
          <p:cNvGrpSpPr/>
          <p:nvPr/>
        </p:nvGrpSpPr>
        <p:grpSpPr>
          <a:xfrm rot="0">
            <a:off x="189708" y="651277"/>
            <a:ext cx="520926" cy="754845"/>
            <a:chOff x="0" y="0"/>
            <a:chExt cx="1196340" cy="1733550"/>
          </a:xfrm>
        </p:grpSpPr>
        <p:sp>
          <p:nvSpPr>
            <p:cNvPr name="Freeform 16" id="16"/>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7" id="17"/>
          <p:cNvGrpSpPr/>
          <p:nvPr/>
        </p:nvGrpSpPr>
        <p:grpSpPr>
          <a:xfrm rot="0">
            <a:off x="75408" y="7827656"/>
            <a:ext cx="520926" cy="754845"/>
            <a:chOff x="0" y="0"/>
            <a:chExt cx="1196340" cy="1733550"/>
          </a:xfrm>
        </p:grpSpPr>
        <p:sp>
          <p:nvSpPr>
            <p:cNvPr name="Freeform 18" id="18"/>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9" id="19"/>
          <p:cNvGrpSpPr/>
          <p:nvPr/>
        </p:nvGrpSpPr>
        <p:grpSpPr>
          <a:xfrm rot="0">
            <a:off x="4454366" y="9214295"/>
            <a:ext cx="926782" cy="962025"/>
            <a:chOff x="0" y="0"/>
            <a:chExt cx="1235710" cy="1282700"/>
          </a:xfrm>
        </p:grpSpPr>
        <p:sp>
          <p:nvSpPr>
            <p:cNvPr name="Freeform 20" id="20"/>
            <p:cNvSpPr/>
            <p:nvPr/>
          </p:nvSpPr>
          <p:spPr>
            <a:xfrm flipH="false" flipV="false" rot="0">
              <a:off x="46990" y="46990"/>
              <a:ext cx="1136650" cy="1187450"/>
            </a:xfrm>
            <a:custGeom>
              <a:avLst/>
              <a:gdLst/>
              <a:ahLst/>
              <a:cxnLst/>
              <a:rect r="r" b="b" t="t" l="l"/>
              <a:pathLst>
                <a:path h="1187450" w="1136650">
                  <a:moveTo>
                    <a:pt x="1136650" y="74930"/>
                  </a:moveTo>
                  <a:cubicBezTo>
                    <a:pt x="1083310" y="445770"/>
                    <a:pt x="1074420" y="463550"/>
                    <a:pt x="1056640" y="495300"/>
                  </a:cubicBezTo>
                  <a:cubicBezTo>
                    <a:pt x="1032510" y="539750"/>
                    <a:pt x="993140" y="600710"/>
                    <a:pt x="955040" y="641350"/>
                  </a:cubicBezTo>
                  <a:cubicBezTo>
                    <a:pt x="922020" y="678180"/>
                    <a:pt x="873760" y="702310"/>
                    <a:pt x="848360" y="731520"/>
                  </a:cubicBezTo>
                  <a:cubicBezTo>
                    <a:pt x="829310" y="751840"/>
                    <a:pt x="828040" y="767080"/>
                    <a:pt x="807720" y="791210"/>
                  </a:cubicBezTo>
                  <a:cubicBezTo>
                    <a:pt x="773430" y="833120"/>
                    <a:pt x="698500" y="908050"/>
                    <a:pt x="645160" y="951230"/>
                  </a:cubicBezTo>
                  <a:cubicBezTo>
                    <a:pt x="600710" y="986790"/>
                    <a:pt x="561340" y="1012190"/>
                    <a:pt x="514350" y="1038860"/>
                  </a:cubicBezTo>
                  <a:cubicBezTo>
                    <a:pt x="464820" y="1066800"/>
                    <a:pt x="412750" y="1096010"/>
                    <a:pt x="354330" y="1115060"/>
                  </a:cubicBezTo>
                  <a:cubicBezTo>
                    <a:pt x="290830" y="1134110"/>
                    <a:pt x="190500" y="1134110"/>
                    <a:pt x="144780" y="1150620"/>
                  </a:cubicBezTo>
                  <a:cubicBezTo>
                    <a:pt x="119380" y="1160780"/>
                    <a:pt x="107950" y="1179830"/>
                    <a:pt x="88900" y="1183640"/>
                  </a:cubicBezTo>
                  <a:cubicBezTo>
                    <a:pt x="73660" y="1187450"/>
                    <a:pt x="55880" y="1183640"/>
                    <a:pt x="43180" y="1177290"/>
                  </a:cubicBezTo>
                  <a:cubicBezTo>
                    <a:pt x="29210" y="1169670"/>
                    <a:pt x="16510" y="1156970"/>
                    <a:pt x="10160" y="1143000"/>
                  </a:cubicBezTo>
                  <a:cubicBezTo>
                    <a:pt x="3810" y="1129030"/>
                    <a:pt x="0" y="1111250"/>
                    <a:pt x="5080" y="1096010"/>
                  </a:cubicBezTo>
                  <a:cubicBezTo>
                    <a:pt x="10160" y="1078230"/>
                    <a:pt x="31750" y="1051560"/>
                    <a:pt x="48260" y="1042670"/>
                  </a:cubicBezTo>
                  <a:cubicBezTo>
                    <a:pt x="63500" y="1036320"/>
                    <a:pt x="81280" y="1035050"/>
                    <a:pt x="95250" y="1040130"/>
                  </a:cubicBezTo>
                  <a:cubicBezTo>
                    <a:pt x="114300" y="1046480"/>
                    <a:pt x="138430" y="1069340"/>
                    <a:pt x="146050" y="1087120"/>
                  </a:cubicBezTo>
                  <a:cubicBezTo>
                    <a:pt x="152400" y="1101090"/>
                    <a:pt x="152400" y="1120140"/>
                    <a:pt x="147320" y="1134110"/>
                  </a:cubicBezTo>
                  <a:cubicBezTo>
                    <a:pt x="139700" y="1151890"/>
                    <a:pt x="116840" y="1176020"/>
                    <a:pt x="97790" y="1182370"/>
                  </a:cubicBezTo>
                  <a:cubicBezTo>
                    <a:pt x="77470" y="1187450"/>
                    <a:pt x="45720" y="1181100"/>
                    <a:pt x="29210" y="1168400"/>
                  </a:cubicBezTo>
                  <a:cubicBezTo>
                    <a:pt x="13970" y="1154430"/>
                    <a:pt x="1270" y="1123950"/>
                    <a:pt x="3810" y="1103630"/>
                  </a:cubicBezTo>
                  <a:cubicBezTo>
                    <a:pt x="5080" y="1083310"/>
                    <a:pt x="22860" y="1061720"/>
                    <a:pt x="41910" y="1046480"/>
                  </a:cubicBezTo>
                  <a:cubicBezTo>
                    <a:pt x="63500" y="1027430"/>
                    <a:pt x="97790" y="1014730"/>
                    <a:pt x="130810" y="1005840"/>
                  </a:cubicBezTo>
                  <a:cubicBezTo>
                    <a:pt x="171450" y="994410"/>
                    <a:pt x="219710" y="1003300"/>
                    <a:pt x="266700" y="990600"/>
                  </a:cubicBezTo>
                  <a:cubicBezTo>
                    <a:pt x="322580" y="976630"/>
                    <a:pt x="378460" y="956310"/>
                    <a:pt x="441960" y="919480"/>
                  </a:cubicBezTo>
                  <a:cubicBezTo>
                    <a:pt x="530860" y="866140"/>
                    <a:pt x="673100" y="739140"/>
                    <a:pt x="736600" y="676910"/>
                  </a:cubicBezTo>
                  <a:cubicBezTo>
                    <a:pt x="770890" y="643890"/>
                    <a:pt x="783590" y="614680"/>
                    <a:pt x="807720" y="593090"/>
                  </a:cubicBezTo>
                  <a:cubicBezTo>
                    <a:pt x="826770" y="574040"/>
                    <a:pt x="847090" y="570230"/>
                    <a:pt x="867410" y="548640"/>
                  </a:cubicBezTo>
                  <a:cubicBezTo>
                    <a:pt x="897890" y="514350"/>
                    <a:pt x="934720" y="444500"/>
                    <a:pt x="956310" y="392430"/>
                  </a:cubicBezTo>
                  <a:cubicBezTo>
                    <a:pt x="975360" y="344170"/>
                    <a:pt x="982980" y="302260"/>
                    <a:pt x="993140" y="248920"/>
                  </a:cubicBezTo>
                  <a:cubicBezTo>
                    <a:pt x="1005840" y="184150"/>
                    <a:pt x="1002030" y="62230"/>
                    <a:pt x="1019810" y="29210"/>
                  </a:cubicBezTo>
                  <a:cubicBezTo>
                    <a:pt x="1026160" y="16510"/>
                    <a:pt x="1032510" y="12700"/>
                    <a:pt x="1042670" y="8890"/>
                  </a:cubicBezTo>
                  <a:cubicBezTo>
                    <a:pt x="1055370" y="3810"/>
                    <a:pt x="1074420" y="0"/>
                    <a:pt x="1088390" y="3810"/>
                  </a:cubicBezTo>
                  <a:cubicBezTo>
                    <a:pt x="1102360" y="6350"/>
                    <a:pt x="1117600" y="17780"/>
                    <a:pt x="1126490" y="29210"/>
                  </a:cubicBezTo>
                  <a:cubicBezTo>
                    <a:pt x="1134110" y="41910"/>
                    <a:pt x="1136650" y="74930"/>
                    <a:pt x="1136650" y="74930"/>
                  </a:cubicBezTo>
                </a:path>
              </a:pathLst>
            </a:custGeom>
            <a:solidFill>
              <a:srgbClr val="D1E6A2"/>
            </a:solidFill>
            <a:ln cap="sq">
              <a:noFill/>
              <a:prstDash val="solid"/>
              <a:miter/>
            </a:ln>
          </p:spPr>
        </p:sp>
      </p:grpSp>
      <p:grpSp>
        <p:nvGrpSpPr>
          <p:cNvPr name="Group 21" id="21"/>
          <p:cNvGrpSpPr/>
          <p:nvPr/>
        </p:nvGrpSpPr>
        <p:grpSpPr>
          <a:xfrm rot="0">
            <a:off x="4159534" y="9946958"/>
            <a:ext cx="169545" cy="171450"/>
            <a:chOff x="0" y="0"/>
            <a:chExt cx="226060" cy="228600"/>
          </a:xfrm>
        </p:grpSpPr>
        <p:sp>
          <p:nvSpPr>
            <p:cNvPr name="Freeform 22" id="22"/>
            <p:cNvSpPr/>
            <p:nvPr/>
          </p:nvSpPr>
          <p:spPr>
            <a:xfrm flipH="false" flipV="false" rot="0">
              <a:off x="50800" y="49530"/>
              <a:ext cx="124460" cy="129540"/>
            </a:xfrm>
            <a:custGeom>
              <a:avLst/>
              <a:gdLst/>
              <a:ahLst/>
              <a:cxnLst/>
              <a:rect r="r" b="b" t="t" l="l"/>
              <a:pathLst>
                <a:path h="129540" w="124460">
                  <a:moveTo>
                    <a:pt x="124460" y="44450"/>
                  </a:moveTo>
                  <a:cubicBezTo>
                    <a:pt x="107950" y="111760"/>
                    <a:pt x="99060" y="118110"/>
                    <a:pt x="90170" y="121920"/>
                  </a:cubicBezTo>
                  <a:cubicBezTo>
                    <a:pt x="80010" y="125730"/>
                    <a:pt x="71120" y="129540"/>
                    <a:pt x="59690" y="127000"/>
                  </a:cubicBezTo>
                  <a:cubicBezTo>
                    <a:pt x="44450" y="124460"/>
                    <a:pt x="19050" y="107950"/>
                    <a:pt x="8890" y="96520"/>
                  </a:cubicBezTo>
                  <a:cubicBezTo>
                    <a:pt x="2540" y="87630"/>
                    <a:pt x="0" y="78740"/>
                    <a:pt x="0" y="67310"/>
                  </a:cubicBezTo>
                  <a:cubicBezTo>
                    <a:pt x="1270" y="52070"/>
                    <a:pt x="13970" y="24130"/>
                    <a:pt x="24130" y="13970"/>
                  </a:cubicBezTo>
                  <a:cubicBezTo>
                    <a:pt x="31750" y="6350"/>
                    <a:pt x="40640" y="1270"/>
                    <a:pt x="52070" y="1270"/>
                  </a:cubicBezTo>
                  <a:cubicBezTo>
                    <a:pt x="67310" y="0"/>
                    <a:pt x="107950" y="19050"/>
                    <a:pt x="107950" y="19050"/>
                  </a:cubicBezTo>
                </a:path>
              </a:pathLst>
            </a:custGeom>
            <a:solidFill>
              <a:srgbClr val="D1E6A2"/>
            </a:solidFill>
            <a:ln cap="sq">
              <a:noFill/>
              <a:prstDash val="solid"/>
              <a:miter/>
            </a:ln>
          </p:spPr>
        </p:sp>
      </p:grpSp>
      <p:grpSp>
        <p:nvGrpSpPr>
          <p:cNvPr name="Group 23" id="23"/>
          <p:cNvGrpSpPr/>
          <p:nvPr/>
        </p:nvGrpSpPr>
        <p:grpSpPr>
          <a:xfrm rot="0">
            <a:off x="17387294" y="109397"/>
            <a:ext cx="547688" cy="1037273"/>
            <a:chOff x="0" y="0"/>
            <a:chExt cx="730250" cy="1383030"/>
          </a:xfrm>
        </p:grpSpPr>
        <p:sp>
          <p:nvSpPr>
            <p:cNvPr name="Freeform 24" id="24"/>
            <p:cNvSpPr/>
            <p:nvPr/>
          </p:nvSpPr>
          <p:spPr>
            <a:xfrm flipH="false" flipV="false" rot="0">
              <a:off x="44450" y="50800"/>
              <a:ext cx="635000" cy="1281430"/>
            </a:xfrm>
            <a:custGeom>
              <a:avLst/>
              <a:gdLst/>
              <a:ahLst/>
              <a:cxnLst/>
              <a:rect r="r" b="b" t="t" l="l"/>
              <a:pathLst>
                <a:path h="1281430" w="635000">
                  <a:moveTo>
                    <a:pt x="615950" y="111760"/>
                  </a:moveTo>
                  <a:cubicBezTo>
                    <a:pt x="462280" y="252730"/>
                    <a:pt x="426720" y="292100"/>
                    <a:pt x="388620" y="341630"/>
                  </a:cubicBezTo>
                  <a:cubicBezTo>
                    <a:pt x="339090" y="405130"/>
                    <a:pt x="267970" y="487680"/>
                    <a:pt x="234950" y="563880"/>
                  </a:cubicBezTo>
                  <a:cubicBezTo>
                    <a:pt x="204470" y="629920"/>
                    <a:pt x="199390" y="697230"/>
                    <a:pt x="186690" y="767080"/>
                  </a:cubicBezTo>
                  <a:cubicBezTo>
                    <a:pt x="171450" y="840740"/>
                    <a:pt x="157480" y="929640"/>
                    <a:pt x="153670" y="994410"/>
                  </a:cubicBezTo>
                  <a:cubicBezTo>
                    <a:pt x="149860" y="1043940"/>
                    <a:pt x="158750" y="1097280"/>
                    <a:pt x="152400" y="1123950"/>
                  </a:cubicBezTo>
                  <a:cubicBezTo>
                    <a:pt x="149860" y="1136650"/>
                    <a:pt x="139700" y="1139190"/>
                    <a:pt x="139700" y="1150620"/>
                  </a:cubicBezTo>
                  <a:cubicBezTo>
                    <a:pt x="139700" y="1165860"/>
                    <a:pt x="168910" y="1193800"/>
                    <a:pt x="168910" y="1211580"/>
                  </a:cubicBezTo>
                  <a:cubicBezTo>
                    <a:pt x="170180" y="1228090"/>
                    <a:pt x="162560" y="1244600"/>
                    <a:pt x="152400" y="1256030"/>
                  </a:cubicBezTo>
                  <a:cubicBezTo>
                    <a:pt x="138430" y="1268730"/>
                    <a:pt x="107950" y="1281430"/>
                    <a:pt x="88900" y="1281430"/>
                  </a:cubicBezTo>
                  <a:cubicBezTo>
                    <a:pt x="72390" y="1281430"/>
                    <a:pt x="55880" y="1273810"/>
                    <a:pt x="45720" y="1262380"/>
                  </a:cubicBezTo>
                  <a:cubicBezTo>
                    <a:pt x="33020" y="1247140"/>
                    <a:pt x="22860" y="1215390"/>
                    <a:pt x="24130" y="1196340"/>
                  </a:cubicBezTo>
                  <a:cubicBezTo>
                    <a:pt x="25400" y="1181100"/>
                    <a:pt x="33020" y="1165860"/>
                    <a:pt x="45720" y="1155700"/>
                  </a:cubicBezTo>
                  <a:cubicBezTo>
                    <a:pt x="59690" y="1143000"/>
                    <a:pt x="91440" y="1132840"/>
                    <a:pt x="111760" y="1136650"/>
                  </a:cubicBezTo>
                  <a:cubicBezTo>
                    <a:pt x="130810" y="1141730"/>
                    <a:pt x="154940" y="1164590"/>
                    <a:pt x="163830" y="1181100"/>
                  </a:cubicBezTo>
                  <a:cubicBezTo>
                    <a:pt x="171450" y="1195070"/>
                    <a:pt x="170180" y="1214120"/>
                    <a:pt x="166370" y="1228090"/>
                  </a:cubicBezTo>
                  <a:cubicBezTo>
                    <a:pt x="162560" y="1242060"/>
                    <a:pt x="153670" y="1258570"/>
                    <a:pt x="140970" y="1266190"/>
                  </a:cubicBezTo>
                  <a:cubicBezTo>
                    <a:pt x="124460" y="1276350"/>
                    <a:pt x="88900" y="1280160"/>
                    <a:pt x="72390" y="1277620"/>
                  </a:cubicBezTo>
                  <a:cubicBezTo>
                    <a:pt x="63500" y="1276350"/>
                    <a:pt x="58420" y="1275080"/>
                    <a:pt x="52070" y="1267460"/>
                  </a:cubicBezTo>
                  <a:cubicBezTo>
                    <a:pt x="35560" y="1247140"/>
                    <a:pt x="13970" y="1172210"/>
                    <a:pt x="6350" y="1123950"/>
                  </a:cubicBezTo>
                  <a:cubicBezTo>
                    <a:pt x="0" y="1076960"/>
                    <a:pt x="6350" y="1033780"/>
                    <a:pt x="10160" y="981710"/>
                  </a:cubicBezTo>
                  <a:cubicBezTo>
                    <a:pt x="16510" y="916940"/>
                    <a:pt x="27940" y="834390"/>
                    <a:pt x="41910" y="763270"/>
                  </a:cubicBezTo>
                  <a:cubicBezTo>
                    <a:pt x="55880" y="692150"/>
                    <a:pt x="68580" y="623570"/>
                    <a:pt x="96520" y="554990"/>
                  </a:cubicBezTo>
                  <a:cubicBezTo>
                    <a:pt x="128270" y="480060"/>
                    <a:pt x="172720" y="403860"/>
                    <a:pt x="223520" y="332740"/>
                  </a:cubicBezTo>
                  <a:cubicBezTo>
                    <a:pt x="276860" y="256540"/>
                    <a:pt x="359410" y="170180"/>
                    <a:pt x="415290" y="114300"/>
                  </a:cubicBezTo>
                  <a:cubicBezTo>
                    <a:pt x="454660" y="74930"/>
                    <a:pt x="494030" y="38100"/>
                    <a:pt x="523240" y="19050"/>
                  </a:cubicBezTo>
                  <a:cubicBezTo>
                    <a:pt x="539750" y="8890"/>
                    <a:pt x="551180" y="1270"/>
                    <a:pt x="565150" y="0"/>
                  </a:cubicBezTo>
                  <a:cubicBezTo>
                    <a:pt x="580390" y="0"/>
                    <a:pt x="598170" y="3810"/>
                    <a:pt x="609600" y="13970"/>
                  </a:cubicBezTo>
                  <a:cubicBezTo>
                    <a:pt x="622300" y="25400"/>
                    <a:pt x="635000" y="52070"/>
                    <a:pt x="635000" y="69850"/>
                  </a:cubicBezTo>
                  <a:cubicBezTo>
                    <a:pt x="635000" y="85090"/>
                    <a:pt x="615950" y="111760"/>
                    <a:pt x="615950" y="111760"/>
                  </a:cubicBezTo>
                </a:path>
              </a:pathLst>
            </a:custGeom>
            <a:solidFill>
              <a:srgbClr val="D1E6A2"/>
            </a:solidFill>
            <a:ln cap="sq">
              <a:noFill/>
              <a:prstDash val="solid"/>
              <a:miter/>
            </a:ln>
          </p:spPr>
        </p:sp>
      </p:grpSp>
      <p:grpSp>
        <p:nvGrpSpPr>
          <p:cNvPr name="Group 25" id="25"/>
          <p:cNvGrpSpPr/>
          <p:nvPr/>
        </p:nvGrpSpPr>
        <p:grpSpPr>
          <a:xfrm rot="0">
            <a:off x="17581604" y="1146670"/>
            <a:ext cx="185738" cy="174308"/>
            <a:chOff x="0" y="0"/>
            <a:chExt cx="247650" cy="232410"/>
          </a:xfrm>
        </p:grpSpPr>
        <p:sp>
          <p:nvSpPr>
            <p:cNvPr name="Freeform 26" id="26"/>
            <p:cNvSpPr/>
            <p:nvPr/>
          </p:nvSpPr>
          <p:spPr>
            <a:xfrm flipH="false" flipV="false" rot="0">
              <a:off x="48260" y="49530"/>
              <a:ext cx="149860" cy="133350"/>
            </a:xfrm>
            <a:custGeom>
              <a:avLst/>
              <a:gdLst/>
              <a:ahLst/>
              <a:cxnLst/>
              <a:rect r="r" b="b" t="t" l="l"/>
              <a:pathLst>
                <a:path h="133350" w="149860">
                  <a:moveTo>
                    <a:pt x="83820" y="1270"/>
                  </a:moveTo>
                  <a:cubicBezTo>
                    <a:pt x="134620" y="25400"/>
                    <a:pt x="148590" y="52070"/>
                    <a:pt x="147320" y="69850"/>
                  </a:cubicBezTo>
                  <a:cubicBezTo>
                    <a:pt x="147320" y="87630"/>
                    <a:pt x="132080" y="111760"/>
                    <a:pt x="116840" y="120650"/>
                  </a:cubicBezTo>
                  <a:cubicBezTo>
                    <a:pt x="101600" y="129540"/>
                    <a:pt x="73660" y="132080"/>
                    <a:pt x="57150" y="124460"/>
                  </a:cubicBezTo>
                  <a:cubicBezTo>
                    <a:pt x="40640" y="116840"/>
                    <a:pt x="22860" y="93980"/>
                    <a:pt x="20320" y="76200"/>
                  </a:cubicBezTo>
                  <a:cubicBezTo>
                    <a:pt x="17780" y="58420"/>
                    <a:pt x="26670" y="31750"/>
                    <a:pt x="39370" y="19050"/>
                  </a:cubicBezTo>
                  <a:cubicBezTo>
                    <a:pt x="52070" y="7620"/>
                    <a:pt x="80010" y="0"/>
                    <a:pt x="97790" y="3810"/>
                  </a:cubicBezTo>
                  <a:cubicBezTo>
                    <a:pt x="115570" y="7620"/>
                    <a:pt x="137160" y="25400"/>
                    <a:pt x="143510" y="41910"/>
                  </a:cubicBezTo>
                  <a:cubicBezTo>
                    <a:pt x="149860" y="58420"/>
                    <a:pt x="144780" y="87630"/>
                    <a:pt x="137160" y="101600"/>
                  </a:cubicBezTo>
                  <a:cubicBezTo>
                    <a:pt x="130810" y="114300"/>
                    <a:pt x="115570" y="121920"/>
                    <a:pt x="104140" y="127000"/>
                  </a:cubicBezTo>
                  <a:cubicBezTo>
                    <a:pt x="92710" y="130810"/>
                    <a:pt x="80010" y="133350"/>
                    <a:pt x="68580" y="132080"/>
                  </a:cubicBezTo>
                  <a:cubicBezTo>
                    <a:pt x="53340" y="130810"/>
                    <a:pt x="35560" y="125730"/>
                    <a:pt x="24130" y="115570"/>
                  </a:cubicBezTo>
                  <a:cubicBezTo>
                    <a:pt x="12700" y="106680"/>
                    <a:pt x="3810" y="88900"/>
                    <a:pt x="2540" y="74930"/>
                  </a:cubicBezTo>
                  <a:cubicBezTo>
                    <a:pt x="0" y="59690"/>
                    <a:pt x="5080" y="40640"/>
                    <a:pt x="12700" y="29210"/>
                  </a:cubicBezTo>
                  <a:cubicBezTo>
                    <a:pt x="21590" y="16510"/>
                    <a:pt x="50800" y="1270"/>
                    <a:pt x="50800" y="1270"/>
                  </a:cubicBezTo>
                </a:path>
              </a:pathLst>
            </a:custGeom>
            <a:solidFill>
              <a:srgbClr val="D1E6A2"/>
            </a:solidFill>
            <a:ln cap="sq">
              <a:noFill/>
              <a:prstDash val="solid"/>
              <a:miter/>
            </a:ln>
          </p:spPr>
        </p:sp>
      </p:grpSp>
      <p:grpSp>
        <p:nvGrpSpPr>
          <p:cNvPr name="Group 27" id="27"/>
          <p:cNvGrpSpPr/>
          <p:nvPr/>
        </p:nvGrpSpPr>
        <p:grpSpPr>
          <a:xfrm rot="0">
            <a:off x="14555512" y="5510776"/>
            <a:ext cx="1522095" cy="179070"/>
            <a:chOff x="0" y="0"/>
            <a:chExt cx="2029460" cy="238760"/>
          </a:xfrm>
        </p:grpSpPr>
        <p:sp>
          <p:nvSpPr>
            <p:cNvPr name="Freeform 28" id="28"/>
            <p:cNvSpPr/>
            <p:nvPr/>
          </p:nvSpPr>
          <p:spPr>
            <a:xfrm flipH="false" flipV="false" rot="0">
              <a:off x="49530" y="49530"/>
              <a:ext cx="1930400" cy="181610"/>
            </a:xfrm>
            <a:custGeom>
              <a:avLst/>
              <a:gdLst/>
              <a:ahLst/>
              <a:cxnLst/>
              <a:rect r="r" b="b" t="t" l="l"/>
              <a:pathLst>
                <a:path h="181610" w="1930400">
                  <a:moveTo>
                    <a:pt x="64770" y="6350"/>
                  </a:moveTo>
                  <a:cubicBezTo>
                    <a:pt x="1894840" y="8890"/>
                    <a:pt x="1906270" y="15240"/>
                    <a:pt x="1916430" y="30480"/>
                  </a:cubicBezTo>
                  <a:cubicBezTo>
                    <a:pt x="1927860" y="46990"/>
                    <a:pt x="1930400" y="77470"/>
                    <a:pt x="1924050" y="93980"/>
                  </a:cubicBezTo>
                  <a:cubicBezTo>
                    <a:pt x="1916430" y="111760"/>
                    <a:pt x="1893570" y="132080"/>
                    <a:pt x="1875790" y="135890"/>
                  </a:cubicBezTo>
                  <a:cubicBezTo>
                    <a:pt x="1856740" y="139700"/>
                    <a:pt x="1827530" y="132080"/>
                    <a:pt x="1813560" y="119380"/>
                  </a:cubicBezTo>
                  <a:cubicBezTo>
                    <a:pt x="1799590" y="105410"/>
                    <a:pt x="1790700" y="76200"/>
                    <a:pt x="1793240" y="58420"/>
                  </a:cubicBezTo>
                  <a:cubicBezTo>
                    <a:pt x="1795780" y="39370"/>
                    <a:pt x="1814830" y="15240"/>
                    <a:pt x="1831340" y="7620"/>
                  </a:cubicBezTo>
                  <a:cubicBezTo>
                    <a:pt x="1849120" y="0"/>
                    <a:pt x="1879600" y="1270"/>
                    <a:pt x="1896110" y="11430"/>
                  </a:cubicBezTo>
                  <a:cubicBezTo>
                    <a:pt x="1911350" y="20320"/>
                    <a:pt x="1926590" y="48260"/>
                    <a:pt x="1929130" y="66040"/>
                  </a:cubicBezTo>
                  <a:cubicBezTo>
                    <a:pt x="1930400" y="80010"/>
                    <a:pt x="1926590" y="96520"/>
                    <a:pt x="1916430" y="107950"/>
                  </a:cubicBezTo>
                  <a:cubicBezTo>
                    <a:pt x="1906270" y="121920"/>
                    <a:pt x="1894840" y="129540"/>
                    <a:pt x="1860550" y="137160"/>
                  </a:cubicBezTo>
                  <a:cubicBezTo>
                    <a:pt x="1681480" y="181610"/>
                    <a:pt x="223520" y="162560"/>
                    <a:pt x="64770" y="133350"/>
                  </a:cubicBezTo>
                  <a:cubicBezTo>
                    <a:pt x="39370" y="128270"/>
                    <a:pt x="33020" y="125730"/>
                    <a:pt x="22860" y="116840"/>
                  </a:cubicBezTo>
                  <a:cubicBezTo>
                    <a:pt x="11430" y="107950"/>
                    <a:pt x="2540" y="91440"/>
                    <a:pt x="1270" y="77470"/>
                  </a:cubicBezTo>
                  <a:cubicBezTo>
                    <a:pt x="0" y="59690"/>
                    <a:pt x="10160" y="33020"/>
                    <a:pt x="22860" y="21590"/>
                  </a:cubicBezTo>
                  <a:cubicBezTo>
                    <a:pt x="33020" y="11430"/>
                    <a:pt x="64770" y="6350"/>
                    <a:pt x="64770" y="6350"/>
                  </a:cubicBezTo>
                </a:path>
              </a:pathLst>
            </a:custGeom>
            <a:solidFill>
              <a:srgbClr val="D1E6A2"/>
            </a:solidFill>
            <a:ln cap="sq">
              <a:noFill/>
              <a:prstDash val="solid"/>
              <a:miter/>
            </a:ln>
          </p:spPr>
        </p:sp>
      </p:grpSp>
      <p:grpSp>
        <p:nvGrpSpPr>
          <p:cNvPr name="Group 29" id="29"/>
          <p:cNvGrpSpPr/>
          <p:nvPr/>
        </p:nvGrpSpPr>
        <p:grpSpPr>
          <a:xfrm rot="0">
            <a:off x="16053794" y="5502203"/>
            <a:ext cx="165735" cy="166688"/>
            <a:chOff x="0" y="0"/>
            <a:chExt cx="220980" cy="222250"/>
          </a:xfrm>
        </p:grpSpPr>
        <p:sp>
          <p:nvSpPr>
            <p:cNvPr name="Freeform 30" id="30"/>
            <p:cNvSpPr/>
            <p:nvPr/>
          </p:nvSpPr>
          <p:spPr>
            <a:xfrm flipH="false" flipV="false" rot="0">
              <a:off x="45720" y="50800"/>
              <a:ext cx="123190" cy="125730"/>
            </a:xfrm>
            <a:custGeom>
              <a:avLst/>
              <a:gdLst/>
              <a:ahLst/>
              <a:cxnLst/>
              <a:rect r="r" b="b" t="t" l="l"/>
              <a:pathLst>
                <a:path h="125730" w="123190">
                  <a:moveTo>
                    <a:pt x="123190" y="44450"/>
                  </a:moveTo>
                  <a:cubicBezTo>
                    <a:pt x="106680" y="111760"/>
                    <a:pt x="99060" y="118110"/>
                    <a:pt x="88900" y="120650"/>
                  </a:cubicBezTo>
                  <a:cubicBezTo>
                    <a:pt x="73660" y="125730"/>
                    <a:pt x="43180" y="123190"/>
                    <a:pt x="29210" y="116840"/>
                  </a:cubicBezTo>
                  <a:cubicBezTo>
                    <a:pt x="19050" y="113030"/>
                    <a:pt x="12700" y="105410"/>
                    <a:pt x="7620" y="96520"/>
                  </a:cubicBezTo>
                  <a:cubicBezTo>
                    <a:pt x="2540" y="81280"/>
                    <a:pt x="0" y="52070"/>
                    <a:pt x="5080" y="36830"/>
                  </a:cubicBezTo>
                  <a:cubicBezTo>
                    <a:pt x="7620" y="26670"/>
                    <a:pt x="15240" y="19050"/>
                    <a:pt x="22860" y="12700"/>
                  </a:cubicBezTo>
                  <a:cubicBezTo>
                    <a:pt x="31750" y="7620"/>
                    <a:pt x="40640" y="1270"/>
                    <a:pt x="50800" y="0"/>
                  </a:cubicBezTo>
                  <a:cubicBezTo>
                    <a:pt x="66040" y="0"/>
                    <a:pt x="107950" y="17780"/>
                    <a:pt x="107950" y="17780"/>
                  </a:cubicBezTo>
                </a:path>
              </a:pathLst>
            </a:custGeom>
            <a:solidFill>
              <a:srgbClr val="D1E6A2"/>
            </a:solidFill>
            <a:ln cap="sq">
              <a:noFill/>
              <a:prstDash val="solid"/>
              <a:miter/>
            </a:ln>
          </p:spPr>
        </p:sp>
      </p:grpSp>
      <p:grpSp>
        <p:nvGrpSpPr>
          <p:cNvPr name="Group 31" id="31"/>
          <p:cNvGrpSpPr/>
          <p:nvPr/>
        </p:nvGrpSpPr>
        <p:grpSpPr>
          <a:xfrm rot="0">
            <a:off x="17242514" y="4174418"/>
            <a:ext cx="678180" cy="727710"/>
            <a:chOff x="0" y="0"/>
            <a:chExt cx="904240" cy="970280"/>
          </a:xfrm>
        </p:grpSpPr>
        <p:sp>
          <p:nvSpPr>
            <p:cNvPr name="Freeform 32" id="32"/>
            <p:cNvSpPr/>
            <p:nvPr/>
          </p:nvSpPr>
          <p:spPr>
            <a:xfrm flipH="false" flipV="false" rot="0">
              <a:off x="49530" y="46990"/>
              <a:ext cx="808990" cy="875030"/>
            </a:xfrm>
            <a:custGeom>
              <a:avLst/>
              <a:gdLst/>
              <a:ahLst/>
              <a:cxnLst/>
              <a:rect r="r" b="b" t="t" l="l"/>
              <a:pathLst>
                <a:path h="875030" w="808990">
                  <a:moveTo>
                    <a:pt x="683260" y="834390"/>
                  </a:moveTo>
                  <a:cubicBezTo>
                    <a:pt x="422910" y="349250"/>
                    <a:pt x="379730" y="288290"/>
                    <a:pt x="323850" y="245110"/>
                  </a:cubicBezTo>
                  <a:cubicBezTo>
                    <a:pt x="274320" y="207010"/>
                    <a:pt x="213360" y="184150"/>
                    <a:pt x="162560" y="166370"/>
                  </a:cubicBezTo>
                  <a:cubicBezTo>
                    <a:pt x="120650" y="151130"/>
                    <a:pt x="71120" y="153670"/>
                    <a:pt x="44450" y="139700"/>
                  </a:cubicBezTo>
                  <a:cubicBezTo>
                    <a:pt x="27940" y="130810"/>
                    <a:pt x="17780" y="120650"/>
                    <a:pt x="10160" y="107950"/>
                  </a:cubicBezTo>
                  <a:cubicBezTo>
                    <a:pt x="3810" y="95250"/>
                    <a:pt x="0" y="77470"/>
                    <a:pt x="2540" y="63500"/>
                  </a:cubicBezTo>
                  <a:cubicBezTo>
                    <a:pt x="5080" y="48260"/>
                    <a:pt x="11430" y="31750"/>
                    <a:pt x="24130" y="21590"/>
                  </a:cubicBezTo>
                  <a:cubicBezTo>
                    <a:pt x="38100" y="10160"/>
                    <a:pt x="69850" y="1270"/>
                    <a:pt x="88900" y="3810"/>
                  </a:cubicBezTo>
                  <a:cubicBezTo>
                    <a:pt x="104140" y="5080"/>
                    <a:pt x="119380" y="15240"/>
                    <a:pt x="128270" y="26670"/>
                  </a:cubicBezTo>
                  <a:cubicBezTo>
                    <a:pt x="138430" y="38100"/>
                    <a:pt x="146050" y="53340"/>
                    <a:pt x="146050" y="69850"/>
                  </a:cubicBezTo>
                  <a:cubicBezTo>
                    <a:pt x="146050" y="87630"/>
                    <a:pt x="133350" y="118110"/>
                    <a:pt x="118110" y="130810"/>
                  </a:cubicBezTo>
                  <a:cubicBezTo>
                    <a:pt x="102870" y="143510"/>
                    <a:pt x="69850" y="147320"/>
                    <a:pt x="52070" y="142240"/>
                  </a:cubicBezTo>
                  <a:cubicBezTo>
                    <a:pt x="36830" y="138430"/>
                    <a:pt x="22860" y="127000"/>
                    <a:pt x="15240" y="115570"/>
                  </a:cubicBezTo>
                  <a:cubicBezTo>
                    <a:pt x="6350" y="102870"/>
                    <a:pt x="0" y="86360"/>
                    <a:pt x="1270" y="71120"/>
                  </a:cubicBezTo>
                  <a:cubicBezTo>
                    <a:pt x="3810" y="52070"/>
                    <a:pt x="17780" y="24130"/>
                    <a:pt x="35560" y="12700"/>
                  </a:cubicBezTo>
                  <a:cubicBezTo>
                    <a:pt x="57150" y="0"/>
                    <a:pt x="95250" y="3810"/>
                    <a:pt x="124460" y="6350"/>
                  </a:cubicBezTo>
                  <a:cubicBezTo>
                    <a:pt x="158750" y="10160"/>
                    <a:pt x="189230" y="20320"/>
                    <a:pt x="227330" y="38100"/>
                  </a:cubicBezTo>
                  <a:cubicBezTo>
                    <a:pt x="284480" y="62230"/>
                    <a:pt x="368300" y="100330"/>
                    <a:pt x="430530" y="154940"/>
                  </a:cubicBezTo>
                  <a:cubicBezTo>
                    <a:pt x="505460" y="218440"/>
                    <a:pt x="598170" y="346710"/>
                    <a:pt x="631190" y="411480"/>
                  </a:cubicBezTo>
                  <a:cubicBezTo>
                    <a:pt x="647700" y="444500"/>
                    <a:pt x="640080" y="458470"/>
                    <a:pt x="654050" y="492760"/>
                  </a:cubicBezTo>
                  <a:cubicBezTo>
                    <a:pt x="680720" y="561340"/>
                    <a:pt x="791210" y="721360"/>
                    <a:pt x="803910" y="782320"/>
                  </a:cubicBezTo>
                  <a:cubicBezTo>
                    <a:pt x="808990" y="808990"/>
                    <a:pt x="806450" y="828040"/>
                    <a:pt x="798830" y="843280"/>
                  </a:cubicBezTo>
                  <a:cubicBezTo>
                    <a:pt x="791210" y="855980"/>
                    <a:pt x="775970" y="867410"/>
                    <a:pt x="762000" y="871220"/>
                  </a:cubicBezTo>
                  <a:cubicBezTo>
                    <a:pt x="748030" y="875030"/>
                    <a:pt x="728980" y="873760"/>
                    <a:pt x="715010" y="867410"/>
                  </a:cubicBezTo>
                  <a:cubicBezTo>
                    <a:pt x="702310" y="861060"/>
                    <a:pt x="683260" y="834390"/>
                    <a:pt x="683260" y="834390"/>
                  </a:cubicBezTo>
                </a:path>
              </a:pathLst>
            </a:custGeom>
            <a:solidFill>
              <a:srgbClr val="D1E6A2"/>
            </a:solidFill>
            <a:ln cap="sq">
              <a:noFill/>
              <a:prstDash val="solid"/>
              <a:miter/>
            </a:ln>
          </p:spPr>
        </p:sp>
      </p:grpSp>
      <p:grpSp>
        <p:nvGrpSpPr>
          <p:cNvPr name="Group 33" id="33"/>
          <p:cNvGrpSpPr/>
          <p:nvPr/>
        </p:nvGrpSpPr>
        <p:grpSpPr>
          <a:xfrm rot="0">
            <a:off x="17763532" y="4890698"/>
            <a:ext cx="171450" cy="166688"/>
            <a:chOff x="0" y="0"/>
            <a:chExt cx="228600" cy="222250"/>
          </a:xfrm>
        </p:grpSpPr>
        <p:sp>
          <p:nvSpPr>
            <p:cNvPr name="Freeform 34" id="34"/>
            <p:cNvSpPr/>
            <p:nvPr/>
          </p:nvSpPr>
          <p:spPr>
            <a:xfrm flipH="false" flipV="false" rot="0">
              <a:off x="50800" y="49530"/>
              <a:ext cx="124460" cy="128270"/>
            </a:xfrm>
            <a:custGeom>
              <a:avLst/>
              <a:gdLst/>
              <a:ahLst/>
              <a:cxnLst/>
              <a:rect r="r" b="b" t="t" l="l"/>
              <a:pathLst>
                <a:path h="128270" w="124460">
                  <a:moveTo>
                    <a:pt x="124460" y="44450"/>
                  </a:moveTo>
                  <a:cubicBezTo>
                    <a:pt x="121920" y="88900"/>
                    <a:pt x="105410" y="114300"/>
                    <a:pt x="90170" y="120650"/>
                  </a:cubicBezTo>
                  <a:cubicBezTo>
                    <a:pt x="73660" y="128270"/>
                    <a:pt x="44450" y="124460"/>
                    <a:pt x="30480" y="118110"/>
                  </a:cubicBezTo>
                  <a:cubicBezTo>
                    <a:pt x="20320" y="113030"/>
                    <a:pt x="13970" y="104140"/>
                    <a:pt x="8890" y="96520"/>
                  </a:cubicBezTo>
                  <a:cubicBezTo>
                    <a:pt x="3810" y="87630"/>
                    <a:pt x="0" y="78740"/>
                    <a:pt x="0" y="67310"/>
                  </a:cubicBezTo>
                  <a:cubicBezTo>
                    <a:pt x="1270" y="52070"/>
                    <a:pt x="13970" y="24130"/>
                    <a:pt x="24130" y="12700"/>
                  </a:cubicBezTo>
                  <a:cubicBezTo>
                    <a:pt x="31750" y="5080"/>
                    <a:pt x="41910" y="1270"/>
                    <a:pt x="52070" y="1270"/>
                  </a:cubicBezTo>
                  <a:cubicBezTo>
                    <a:pt x="67310" y="0"/>
                    <a:pt x="109220" y="19050"/>
                    <a:pt x="109220" y="19050"/>
                  </a:cubicBezTo>
                </a:path>
              </a:pathLst>
            </a:custGeom>
            <a:solidFill>
              <a:srgbClr val="D1E6A2"/>
            </a:solidFill>
            <a:ln cap="sq">
              <a:noFill/>
              <a:prstDash val="solid"/>
              <a:miter/>
            </a:ln>
          </p:spPr>
        </p:sp>
      </p:grpSp>
      <p:grpSp>
        <p:nvGrpSpPr>
          <p:cNvPr name="Group 35" id="35"/>
          <p:cNvGrpSpPr/>
          <p:nvPr/>
        </p:nvGrpSpPr>
        <p:grpSpPr>
          <a:xfrm rot="0">
            <a:off x="5899785" y="2798445"/>
            <a:ext cx="169545" cy="171450"/>
            <a:chOff x="0" y="0"/>
            <a:chExt cx="226060" cy="228600"/>
          </a:xfrm>
        </p:grpSpPr>
        <p:sp>
          <p:nvSpPr>
            <p:cNvPr name="Freeform 36" id="36"/>
            <p:cNvSpPr/>
            <p:nvPr/>
          </p:nvSpPr>
          <p:spPr>
            <a:xfrm flipH="false" flipV="false" rot="0">
              <a:off x="49530" y="49530"/>
              <a:ext cx="124460" cy="129540"/>
            </a:xfrm>
            <a:custGeom>
              <a:avLst/>
              <a:gdLst/>
              <a:ahLst/>
              <a:cxnLst/>
              <a:rect r="r" b="b" t="t" l="l"/>
              <a:pathLst>
                <a:path h="129540" w="124460">
                  <a:moveTo>
                    <a:pt x="124460" y="44450"/>
                  </a:moveTo>
                  <a:cubicBezTo>
                    <a:pt x="109220" y="111760"/>
                    <a:pt x="99060" y="118110"/>
                    <a:pt x="90170" y="121920"/>
                  </a:cubicBezTo>
                  <a:cubicBezTo>
                    <a:pt x="81280" y="125730"/>
                    <a:pt x="71120" y="129540"/>
                    <a:pt x="60960" y="127000"/>
                  </a:cubicBezTo>
                  <a:cubicBezTo>
                    <a:pt x="45720" y="124460"/>
                    <a:pt x="19050" y="109220"/>
                    <a:pt x="10160" y="96520"/>
                  </a:cubicBezTo>
                  <a:cubicBezTo>
                    <a:pt x="3810" y="87630"/>
                    <a:pt x="0" y="78740"/>
                    <a:pt x="1270" y="67310"/>
                  </a:cubicBezTo>
                  <a:cubicBezTo>
                    <a:pt x="2540" y="52070"/>
                    <a:pt x="13970" y="24130"/>
                    <a:pt x="25400" y="13970"/>
                  </a:cubicBezTo>
                  <a:cubicBezTo>
                    <a:pt x="33020" y="6350"/>
                    <a:pt x="41910" y="2540"/>
                    <a:pt x="53340" y="1270"/>
                  </a:cubicBezTo>
                  <a:cubicBezTo>
                    <a:pt x="68580" y="0"/>
                    <a:pt x="109220" y="19050"/>
                    <a:pt x="109220" y="19050"/>
                  </a:cubicBezTo>
                </a:path>
              </a:pathLst>
            </a:custGeom>
            <a:solidFill>
              <a:srgbClr val="EAF8CA"/>
            </a:solidFill>
            <a:ln cap="sq">
              <a:noFill/>
              <a:prstDash val="solid"/>
              <a:miter/>
            </a:ln>
          </p:spPr>
        </p:sp>
      </p:grpSp>
      <p:grpSp>
        <p:nvGrpSpPr>
          <p:cNvPr name="Group 37" id="37"/>
          <p:cNvGrpSpPr/>
          <p:nvPr/>
        </p:nvGrpSpPr>
        <p:grpSpPr>
          <a:xfrm rot="0">
            <a:off x="8545830" y="3074670"/>
            <a:ext cx="178117" cy="743902"/>
            <a:chOff x="0" y="0"/>
            <a:chExt cx="237490" cy="991870"/>
          </a:xfrm>
        </p:grpSpPr>
        <p:sp>
          <p:nvSpPr>
            <p:cNvPr name="Freeform 38" id="38"/>
            <p:cNvSpPr/>
            <p:nvPr/>
          </p:nvSpPr>
          <p:spPr>
            <a:xfrm flipH="false" flipV="false" rot="0">
              <a:off x="24130" y="48260"/>
              <a:ext cx="165100" cy="892810"/>
            </a:xfrm>
            <a:custGeom>
              <a:avLst/>
              <a:gdLst/>
              <a:ahLst/>
              <a:cxnLst/>
              <a:rect r="r" b="b" t="t" l="l"/>
              <a:pathLst>
                <a:path h="892810" w="165100">
                  <a:moveTo>
                    <a:pt x="160020" y="66040"/>
                  </a:moveTo>
                  <a:cubicBezTo>
                    <a:pt x="153670" y="866140"/>
                    <a:pt x="146050" y="872490"/>
                    <a:pt x="134620" y="880110"/>
                  </a:cubicBezTo>
                  <a:cubicBezTo>
                    <a:pt x="123190" y="887730"/>
                    <a:pt x="106680" y="892810"/>
                    <a:pt x="91440" y="891540"/>
                  </a:cubicBezTo>
                  <a:cubicBezTo>
                    <a:pt x="73660" y="889000"/>
                    <a:pt x="46990" y="872490"/>
                    <a:pt x="36830" y="858520"/>
                  </a:cubicBezTo>
                  <a:cubicBezTo>
                    <a:pt x="27940" y="845820"/>
                    <a:pt x="24130" y="829310"/>
                    <a:pt x="27940" y="815340"/>
                  </a:cubicBezTo>
                  <a:cubicBezTo>
                    <a:pt x="30480" y="797560"/>
                    <a:pt x="48260" y="772160"/>
                    <a:pt x="63500" y="762000"/>
                  </a:cubicBezTo>
                  <a:cubicBezTo>
                    <a:pt x="76200" y="754380"/>
                    <a:pt x="92710" y="753110"/>
                    <a:pt x="106680" y="755650"/>
                  </a:cubicBezTo>
                  <a:cubicBezTo>
                    <a:pt x="120650" y="756920"/>
                    <a:pt x="135890" y="764540"/>
                    <a:pt x="146050" y="775970"/>
                  </a:cubicBezTo>
                  <a:cubicBezTo>
                    <a:pt x="156210" y="789940"/>
                    <a:pt x="165100" y="820420"/>
                    <a:pt x="162560" y="838200"/>
                  </a:cubicBezTo>
                  <a:cubicBezTo>
                    <a:pt x="161290" y="852170"/>
                    <a:pt x="151130" y="866140"/>
                    <a:pt x="139700" y="875030"/>
                  </a:cubicBezTo>
                  <a:cubicBezTo>
                    <a:pt x="129540" y="883920"/>
                    <a:pt x="113030" y="890270"/>
                    <a:pt x="99060" y="891540"/>
                  </a:cubicBezTo>
                  <a:cubicBezTo>
                    <a:pt x="85090" y="892810"/>
                    <a:pt x="68580" y="889000"/>
                    <a:pt x="57150" y="880110"/>
                  </a:cubicBezTo>
                  <a:cubicBezTo>
                    <a:pt x="43180" y="868680"/>
                    <a:pt x="34290" y="854710"/>
                    <a:pt x="26670" y="822960"/>
                  </a:cubicBezTo>
                  <a:cubicBezTo>
                    <a:pt x="0" y="713740"/>
                    <a:pt x="5080" y="142240"/>
                    <a:pt x="33020" y="50800"/>
                  </a:cubicBezTo>
                  <a:cubicBezTo>
                    <a:pt x="40640" y="27940"/>
                    <a:pt x="46990" y="20320"/>
                    <a:pt x="59690" y="12700"/>
                  </a:cubicBezTo>
                  <a:cubicBezTo>
                    <a:pt x="71120" y="5080"/>
                    <a:pt x="88900" y="0"/>
                    <a:pt x="102870" y="2540"/>
                  </a:cubicBezTo>
                  <a:cubicBezTo>
                    <a:pt x="116840" y="3810"/>
                    <a:pt x="134620" y="12700"/>
                    <a:pt x="143510" y="22860"/>
                  </a:cubicBezTo>
                  <a:cubicBezTo>
                    <a:pt x="152400" y="34290"/>
                    <a:pt x="160020" y="66040"/>
                    <a:pt x="160020" y="66040"/>
                  </a:cubicBezTo>
                </a:path>
              </a:pathLst>
            </a:custGeom>
            <a:solidFill>
              <a:srgbClr val="EAF8CA"/>
            </a:solidFill>
            <a:ln cap="sq">
              <a:noFill/>
              <a:prstDash val="solid"/>
              <a:miter/>
            </a:ln>
          </p:spPr>
        </p:sp>
      </p:grpSp>
      <p:grpSp>
        <p:nvGrpSpPr>
          <p:cNvPr name="Group 39" id="39"/>
          <p:cNvGrpSpPr/>
          <p:nvPr/>
        </p:nvGrpSpPr>
        <p:grpSpPr>
          <a:xfrm rot="0">
            <a:off x="8564880" y="3817620"/>
            <a:ext cx="169545" cy="171450"/>
            <a:chOff x="0" y="0"/>
            <a:chExt cx="226060" cy="228600"/>
          </a:xfrm>
        </p:grpSpPr>
        <p:sp>
          <p:nvSpPr>
            <p:cNvPr name="Freeform 40" id="40"/>
            <p:cNvSpPr/>
            <p:nvPr/>
          </p:nvSpPr>
          <p:spPr>
            <a:xfrm flipH="false" flipV="false" rot="0">
              <a:off x="49530" y="50800"/>
              <a:ext cx="124460" cy="128270"/>
            </a:xfrm>
            <a:custGeom>
              <a:avLst/>
              <a:gdLst/>
              <a:ahLst/>
              <a:cxnLst/>
              <a:rect r="r" b="b" t="t" l="l"/>
              <a:pathLst>
                <a:path h="128270" w="124460">
                  <a:moveTo>
                    <a:pt x="124460" y="44450"/>
                  </a:moveTo>
                  <a:cubicBezTo>
                    <a:pt x="107950" y="111760"/>
                    <a:pt x="99060" y="116840"/>
                    <a:pt x="90170" y="120650"/>
                  </a:cubicBezTo>
                  <a:cubicBezTo>
                    <a:pt x="81280" y="124460"/>
                    <a:pt x="71120" y="128270"/>
                    <a:pt x="60960" y="125730"/>
                  </a:cubicBezTo>
                  <a:cubicBezTo>
                    <a:pt x="45720" y="123190"/>
                    <a:pt x="19050" y="107950"/>
                    <a:pt x="10160" y="95250"/>
                  </a:cubicBezTo>
                  <a:cubicBezTo>
                    <a:pt x="2540" y="86360"/>
                    <a:pt x="0" y="77470"/>
                    <a:pt x="1270" y="66040"/>
                  </a:cubicBezTo>
                  <a:cubicBezTo>
                    <a:pt x="1270" y="50800"/>
                    <a:pt x="13970" y="24130"/>
                    <a:pt x="25400" y="12700"/>
                  </a:cubicBezTo>
                  <a:cubicBezTo>
                    <a:pt x="33020" y="5080"/>
                    <a:pt x="41910" y="1270"/>
                    <a:pt x="53340" y="0"/>
                  </a:cubicBezTo>
                  <a:cubicBezTo>
                    <a:pt x="68580" y="0"/>
                    <a:pt x="109220" y="17780"/>
                    <a:pt x="109220" y="17780"/>
                  </a:cubicBezTo>
                </a:path>
              </a:pathLst>
            </a:custGeom>
            <a:solidFill>
              <a:srgbClr val="EAF8CA"/>
            </a:solidFill>
            <a:ln cap="sq">
              <a:noFill/>
              <a:prstDash val="solid"/>
              <a:miter/>
            </a:ln>
          </p:spPr>
        </p:sp>
      </p:grpSp>
      <p:grpSp>
        <p:nvGrpSpPr>
          <p:cNvPr name="Group 41" id="41"/>
          <p:cNvGrpSpPr/>
          <p:nvPr/>
        </p:nvGrpSpPr>
        <p:grpSpPr>
          <a:xfrm rot="0">
            <a:off x="6436042" y="7017068"/>
            <a:ext cx="182880" cy="1438275"/>
            <a:chOff x="0" y="0"/>
            <a:chExt cx="243840" cy="1917700"/>
          </a:xfrm>
        </p:grpSpPr>
        <p:sp>
          <p:nvSpPr>
            <p:cNvPr name="Freeform 42" id="42"/>
            <p:cNvSpPr/>
            <p:nvPr/>
          </p:nvSpPr>
          <p:spPr>
            <a:xfrm flipH="false" flipV="false" rot="0">
              <a:off x="7620" y="49530"/>
              <a:ext cx="186690" cy="1819910"/>
            </a:xfrm>
            <a:custGeom>
              <a:avLst/>
              <a:gdLst/>
              <a:ahLst/>
              <a:cxnLst/>
              <a:rect r="r" b="b" t="t" l="l"/>
              <a:pathLst>
                <a:path h="1819910" w="186690">
                  <a:moveTo>
                    <a:pt x="177800" y="64770"/>
                  </a:moveTo>
                  <a:cubicBezTo>
                    <a:pt x="176530" y="1780540"/>
                    <a:pt x="170180" y="1794510"/>
                    <a:pt x="153670" y="1804670"/>
                  </a:cubicBezTo>
                  <a:cubicBezTo>
                    <a:pt x="137160" y="1816100"/>
                    <a:pt x="105410" y="1819910"/>
                    <a:pt x="87630" y="1812290"/>
                  </a:cubicBezTo>
                  <a:cubicBezTo>
                    <a:pt x="68580" y="1804670"/>
                    <a:pt x="48260" y="1780540"/>
                    <a:pt x="44450" y="1761490"/>
                  </a:cubicBezTo>
                  <a:cubicBezTo>
                    <a:pt x="40640" y="1742440"/>
                    <a:pt x="48260" y="1711960"/>
                    <a:pt x="62230" y="1696720"/>
                  </a:cubicBezTo>
                  <a:cubicBezTo>
                    <a:pt x="74930" y="1682750"/>
                    <a:pt x="105410" y="1672590"/>
                    <a:pt x="124460" y="1676400"/>
                  </a:cubicBezTo>
                  <a:cubicBezTo>
                    <a:pt x="144780" y="1678940"/>
                    <a:pt x="170180" y="1697990"/>
                    <a:pt x="177800" y="1715770"/>
                  </a:cubicBezTo>
                  <a:cubicBezTo>
                    <a:pt x="186690" y="1733550"/>
                    <a:pt x="184150" y="1766570"/>
                    <a:pt x="173990" y="1783080"/>
                  </a:cubicBezTo>
                  <a:cubicBezTo>
                    <a:pt x="163830" y="1799590"/>
                    <a:pt x="135890" y="1814830"/>
                    <a:pt x="116840" y="1817370"/>
                  </a:cubicBezTo>
                  <a:cubicBezTo>
                    <a:pt x="102870" y="1818640"/>
                    <a:pt x="85090" y="1814830"/>
                    <a:pt x="73660" y="1804670"/>
                  </a:cubicBezTo>
                  <a:cubicBezTo>
                    <a:pt x="59690" y="1793240"/>
                    <a:pt x="50800" y="1780540"/>
                    <a:pt x="43180" y="1746250"/>
                  </a:cubicBezTo>
                  <a:cubicBezTo>
                    <a:pt x="0" y="1570990"/>
                    <a:pt x="21590" y="217170"/>
                    <a:pt x="49530" y="64770"/>
                  </a:cubicBezTo>
                  <a:cubicBezTo>
                    <a:pt x="54610" y="39370"/>
                    <a:pt x="57150" y="33020"/>
                    <a:pt x="66040" y="21590"/>
                  </a:cubicBezTo>
                  <a:cubicBezTo>
                    <a:pt x="74930" y="11430"/>
                    <a:pt x="91440" y="2540"/>
                    <a:pt x="105410" y="1270"/>
                  </a:cubicBezTo>
                  <a:cubicBezTo>
                    <a:pt x="123190" y="0"/>
                    <a:pt x="149860" y="10160"/>
                    <a:pt x="161290" y="21590"/>
                  </a:cubicBezTo>
                  <a:cubicBezTo>
                    <a:pt x="171450" y="33020"/>
                    <a:pt x="177800" y="64770"/>
                    <a:pt x="177800" y="64770"/>
                  </a:cubicBezTo>
                </a:path>
              </a:pathLst>
            </a:custGeom>
            <a:solidFill>
              <a:srgbClr val="EAF8CA"/>
            </a:solidFill>
            <a:ln cap="sq">
              <a:noFill/>
              <a:prstDash val="solid"/>
              <a:miter/>
            </a:ln>
          </p:spPr>
        </p:sp>
      </p:grpSp>
      <p:grpSp>
        <p:nvGrpSpPr>
          <p:cNvPr name="Group 43" id="43"/>
          <p:cNvGrpSpPr/>
          <p:nvPr/>
        </p:nvGrpSpPr>
        <p:grpSpPr>
          <a:xfrm rot="0">
            <a:off x="6420803" y="8499157"/>
            <a:ext cx="165735" cy="166688"/>
            <a:chOff x="0" y="0"/>
            <a:chExt cx="220980" cy="222250"/>
          </a:xfrm>
        </p:grpSpPr>
        <p:sp>
          <p:nvSpPr>
            <p:cNvPr name="Freeform 44" id="44"/>
            <p:cNvSpPr/>
            <p:nvPr/>
          </p:nvSpPr>
          <p:spPr>
            <a:xfrm flipH="false" flipV="false" rot="0">
              <a:off x="46990" y="49530"/>
              <a:ext cx="121920" cy="127000"/>
            </a:xfrm>
            <a:custGeom>
              <a:avLst/>
              <a:gdLst/>
              <a:ahLst/>
              <a:cxnLst/>
              <a:rect r="r" b="b" t="t" l="l"/>
              <a:pathLst>
                <a:path h="127000" w="121920">
                  <a:moveTo>
                    <a:pt x="121920" y="44450"/>
                  </a:moveTo>
                  <a:cubicBezTo>
                    <a:pt x="106680" y="113030"/>
                    <a:pt x="99060" y="118110"/>
                    <a:pt x="87630" y="121920"/>
                  </a:cubicBezTo>
                  <a:cubicBezTo>
                    <a:pt x="73660" y="127000"/>
                    <a:pt x="43180" y="124460"/>
                    <a:pt x="29210" y="118110"/>
                  </a:cubicBezTo>
                  <a:cubicBezTo>
                    <a:pt x="19050" y="114300"/>
                    <a:pt x="12700" y="106680"/>
                    <a:pt x="7620" y="96520"/>
                  </a:cubicBezTo>
                  <a:cubicBezTo>
                    <a:pt x="1270" y="82550"/>
                    <a:pt x="0" y="52070"/>
                    <a:pt x="3810" y="38100"/>
                  </a:cubicBezTo>
                  <a:cubicBezTo>
                    <a:pt x="7620" y="27940"/>
                    <a:pt x="15240" y="20320"/>
                    <a:pt x="22860" y="13970"/>
                  </a:cubicBezTo>
                  <a:cubicBezTo>
                    <a:pt x="30480" y="7620"/>
                    <a:pt x="39370" y="2540"/>
                    <a:pt x="50800" y="1270"/>
                  </a:cubicBezTo>
                  <a:cubicBezTo>
                    <a:pt x="66040" y="0"/>
                    <a:pt x="106680" y="19050"/>
                    <a:pt x="106680" y="19050"/>
                  </a:cubicBezTo>
                </a:path>
              </a:pathLst>
            </a:custGeom>
            <a:solidFill>
              <a:srgbClr val="EAF8CA"/>
            </a:solidFill>
            <a:ln cap="sq">
              <a:noFill/>
              <a:prstDash val="solid"/>
              <a:miter/>
            </a:ln>
          </p:spPr>
        </p:sp>
      </p:grpSp>
      <p:grpSp>
        <p:nvGrpSpPr>
          <p:cNvPr name="Group 45" id="45"/>
          <p:cNvGrpSpPr/>
          <p:nvPr/>
        </p:nvGrpSpPr>
        <p:grpSpPr>
          <a:xfrm rot="0">
            <a:off x="8856345" y="8954452"/>
            <a:ext cx="378142" cy="652462"/>
            <a:chOff x="0" y="0"/>
            <a:chExt cx="504190" cy="869950"/>
          </a:xfrm>
        </p:grpSpPr>
        <p:sp>
          <p:nvSpPr>
            <p:cNvPr name="Freeform 46" id="46"/>
            <p:cNvSpPr/>
            <p:nvPr/>
          </p:nvSpPr>
          <p:spPr>
            <a:xfrm flipH="false" flipV="false" rot="0">
              <a:off x="49530" y="49530"/>
              <a:ext cx="398780" cy="770890"/>
            </a:xfrm>
            <a:custGeom>
              <a:avLst/>
              <a:gdLst/>
              <a:ahLst/>
              <a:cxnLst/>
              <a:rect r="r" b="b" t="t" l="l"/>
              <a:pathLst>
                <a:path h="770890" w="398780">
                  <a:moveTo>
                    <a:pt x="398780" y="66040"/>
                  </a:moveTo>
                  <a:cubicBezTo>
                    <a:pt x="394970" y="584200"/>
                    <a:pt x="388620" y="604520"/>
                    <a:pt x="368300" y="632460"/>
                  </a:cubicBezTo>
                  <a:cubicBezTo>
                    <a:pt x="345440" y="665480"/>
                    <a:pt x="303530" y="698500"/>
                    <a:pt x="262890" y="720090"/>
                  </a:cubicBezTo>
                  <a:cubicBezTo>
                    <a:pt x="220980" y="744220"/>
                    <a:pt x="162560" y="764540"/>
                    <a:pt x="119380" y="768350"/>
                  </a:cubicBezTo>
                  <a:cubicBezTo>
                    <a:pt x="86360" y="770890"/>
                    <a:pt x="50800" y="770890"/>
                    <a:pt x="30480" y="755650"/>
                  </a:cubicBezTo>
                  <a:cubicBezTo>
                    <a:pt x="12700" y="742950"/>
                    <a:pt x="1270" y="713740"/>
                    <a:pt x="1270" y="694690"/>
                  </a:cubicBezTo>
                  <a:cubicBezTo>
                    <a:pt x="0" y="679450"/>
                    <a:pt x="7620" y="662940"/>
                    <a:pt x="16510" y="651510"/>
                  </a:cubicBezTo>
                  <a:cubicBezTo>
                    <a:pt x="26670" y="640080"/>
                    <a:pt x="40640" y="629920"/>
                    <a:pt x="55880" y="627380"/>
                  </a:cubicBezTo>
                  <a:cubicBezTo>
                    <a:pt x="74930" y="624840"/>
                    <a:pt x="106680" y="631190"/>
                    <a:pt x="121920" y="643890"/>
                  </a:cubicBezTo>
                  <a:cubicBezTo>
                    <a:pt x="137160" y="657860"/>
                    <a:pt x="147320" y="688340"/>
                    <a:pt x="144780" y="707390"/>
                  </a:cubicBezTo>
                  <a:cubicBezTo>
                    <a:pt x="142240" y="727710"/>
                    <a:pt x="120650" y="753110"/>
                    <a:pt x="105410" y="762000"/>
                  </a:cubicBezTo>
                  <a:cubicBezTo>
                    <a:pt x="91440" y="770890"/>
                    <a:pt x="73660" y="770890"/>
                    <a:pt x="58420" y="768350"/>
                  </a:cubicBezTo>
                  <a:cubicBezTo>
                    <a:pt x="44450" y="765810"/>
                    <a:pt x="29210" y="756920"/>
                    <a:pt x="19050" y="745490"/>
                  </a:cubicBezTo>
                  <a:cubicBezTo>
                    <a:pt x="8890" y="734060"/>
                    <a:pt x="2540" y="717550"/>
                    <a:pt x="1270" y="702310"/>
                  </a:cubicBezTo>
                  <a:cubicBezTo>
                    <a:pt x="0" y="688340"/>
                    <a:pt x="5080" y="670560"/>
                    <a:pt x="12700" y="657860"/>
                  </a:cubicBezTo>
                  <a:cubicBezTo>
                    <a:pt x="20320" y="646430"/>
                    <a:pt x="34290" y="635000"/>
                    <a:pt x="48260" y="629920"/>
                  </a:cubicBezTo>
                  <a:cubicBezTo>
                    <a:pt x="67310" y="623570"/>
                    <a:pt x="91440" y="633730"/>
                    <a:pt x="115570" y="629920"/>
                  </a:cubicBezTo>
                  <a:cubicBezTo>
                    <a:pt x="144780" y="624840"/>
                    <a:pt x="182880" y="614680"/>
                    <a:pt x="208280" y="596900"/>
                  </a:cubicBezTo>
                  <a:cubicBezTo>
                    <a:pt x="231140" y="581660"/>
                    <a:pt x="251460" y="567690"/>
                    <a:pt x="265430" y="532130"/>
                  </a:cubicBezTo>
                  <a:cubicBezTo>
                    <a:pt x="297180" y="448310"/>
                    <a:pt x="248920" y="119380"/>
                    <a:pt x="270510" y="50800"/>
                  </a:cubicBezTo>
                  <a:cubicBezTo>
                    <a:pt x="278130" y="29210"/>
                    <a:pt x="285750" y="20320"/>
                    <a:pt x="297180" y="12700"/>
                  </a:cubicBezTo>
                  <a:cubicBezTo>
                    <a:pt x="308610" y="3810"/>
                    <a:pt x="327660" y="0"/>
                    <a:pt x="341630" y="1270"/>
                  </a:cubicBezTo>
                  <a:cubicBezTo>
                    <a:pt x="355600" y="2540"/>
                    <a:pt x="373380" y="11430"/>
                    <a:pt x="382270" y="22860"/>
                  </a:cubicBezTo>
                  <a:cubicBezTo>
                    <a:pt x="392430" y="33020"/>
                    <a:pt x="398780" y="66040"/>
                    <a:pt x="398780" y="66040"/>
                  </a:cubicBezTo>
                </a:path>
              </a:pathLst>
            </a:custGeom>
            <a:solidFill>
              <a:srgbClr val="EAF8CA"/>
            </a:solidFill>
            <a:ln cap="sq">
              <a:noFill/>
              <a:prstDash val="solid"/>
              <a:miter/>
            </a:ln>
          </p:spPr>
        </p:sp>
      </p:grpSp>
      <p:grpSp>
        <p:nvGrpSpPr>
          <p:cNvPr name="Group 47" id="47"/>
          <p:cNvGrpSpPr/>
          <p:nvPr/>
        </p:nvGrpSpPr>
        <p:grpSpPr>
          <a:xfrm rot="0">
            <a:off x="9093518" y="8791575"/>
            <a:ext cx="165735" cy="166688"/>
            <a:chOff x="0" y="0"/>
            <a:chExt cx="220980" cy="222250"/>
          </a:xfrm>
        </p:grpSpPr>
        <p:sp>
          <p:nvSpPr>
            <p:cNvPr name="Freeform 48" id="48"/>
            <p:cNvSpPr/>
            <p:nvPr/>
          </p:nvSpPr>
          <p:spPr>
            <a:xfrm flipH="false" flipV="false" rot="0">
              <a:off x="45720" y="49530"/>
              <a:ext cx="123190" cy="125730"/>
            </a:xfrm>
            <a:custGeom>
              <a:avLst/>
              <a:gdLst/>
              <a:ahLst/>
              <a:cxnLst/>
              <a:rect r="r" b="b" t="t" l="l"/>
              <a:pathLst>
                <a:path h="125730" w="123190">
                  <a:moveTo>
                    <a:pt x="123190" y="44450"/>
                  </a:moveTo>
                  <a:cubicBezTo>
                    <a:pt x="106680" y="111760"/>
                    <a:pt x="99060" y="118110"/>
                    <a:pt x="88900" y="121920"/>
                  </a:cubicBezTo>
                  <a:cubicBezTo>
                    <a:pt x="73660" y="125730"/>
                    <a:pt x="44450" y="124460"/>
                    <a:pt x="30480" y="118110"/>
                  </a:cubicBezTo>
                  <a:cubicBezTo>
                    <a:pt x="20320" y="113030"/>
                    <a:pt x="12700" y="106680"/>
                    <a:pt x="8890" y="96520"/>
                  </a:cubicBezTo>
                  <a:cubicBezTo>
                    <a:pt x="2540" y="82550"/>
                    <a:pt x="0" y="52070"/>
                    <a:pt x="5080" y="36830"/>
                  </a:cubicBezTo>
                  <a:cubicBezTo>
                    <a:pt x="7620" y="26670"/>
                    <a:pt x="16510" y="19050"/>
                    <a:pt x="24130" y="13970"/>
                  </a:cubicBezTo>
                  <a:cubicBezTo>
                    <a:pt x="31750" y="7620"/>
                    <a:pt x="40640" y="1270"/>
                    <a:pt x="50800" y="1270"/>
                  </a:cubicBezTo>
                  <a:cubicBezTo>
                    <a:pt x="67310" y="0"/>
                    <a:pt x="107950" y="19050"/>
                    <a:pt x="107950" y="19050"/>
                  </a:cubicBezTo>
                </a:path>
              </a:pathLst>
            </a:custGeom>
            <a:solidFill>
              <a:srgbClr val="EAF8CA"/>
            </a:solidFill>
            <a:ln cap="sq">
              <a:noFill/>
              <a:prstDash val="solid"/>
              <a:miter/>
            </a:ln>
          </p:spPr>
        </p:sp>
      </p:grpSp>
      <p:grpSp>
        <p:nvGrpSpPr>
          <p:cNvPr name="Group 49" id="49"/>
          <p:cNvGrpSpPr/>
          <p:nvPr/>
        </p:nvGrpSpPr>
        <p:grpSpPr>
          <a:xfrm rot="0">
            <a:off x="13223557" y="7740968"/>
            <a:ext cx="181928" cy="1329690"/>
            <a:chOff x="0" y="0"/>
            <a:chExt cx="242570" cy="1772920"/>
          </a:xfrm>
        </p:grpSpPr>
        <p:sp>
          <p:nvSpPr>
            <p:cNvPr name="Freeform 50" id="50"/>
            <p:cNvSpPr/>
            <p:nvPr/>
          </p:nvSpPr>
          <p:spPr>
            <a:xfrm flipH="false" flipV="false" rot="0">
              <a:off x="10160" y="49530"/>
              <a:ext cx="182880" cy="1673860"/>
            </a:xfrm>
            <a:custGeom>
              <a:avLst/>
              <a:gdLst/>
              <a:ahLst/>
              <a:cxnLst/>
              <a:rect r="r" b="b" t="t" l="l"/>
              <a:pathLst>
                <a:path h="1673860" w="182880">
                  <a:moveTo>
                    <a:pt x="173990" y="63500"/>
                  </a:moveTo>
                  <a:cubicBezTo>
                    <a:pt x="172720" y="1635760"/>
                    <a:pt x="166370" y="1648460"/>
                    <a:pt x="149860" y="1659890"/>
                  </a:cubicBezTo>
                  <a:cubicBezTo>
                    <a:pt x="134620" y="1670050"/>
                    <a:pt x="102870" y="1673860"/>
                    <a:pt x="85090" y="1666240"/>
                  </a:cubicBezTo>
                  <a:cubicBezTo>
                    <a:pt x="67310" y="1659890"/>
                    <a:pt x="46990" y="1635760"/>
                    <a:pt x="41910" y="1616710"/>
                  </a:cubicBezTo>
                  <a:cubicBezTo>
                    <a:pt x="38100" y="1597660"/>
                    <a:pt x="46990" y="1567180"/>
                    <a:pt x="59690" y="1553210"/>
                  </a:cubicBezTo>
                  <a:cubicBezTo>
                    <a:pt x="73660" y="1539240"/>
                    <a:pt x="102870" y="1529080"/>
                    <a:pt x="121920" y="1531620"/>
                  </a:cubicBezTo>
                  <a:cubicBezTo>
                    <a:pt x="140970" y="1535430"/>
                    <a:pt x="166370" y="1554480"/>
                    <a:pt x="175260" y="1572260"/>
                  </a:cubicBezTo>
                  <a:cubicBezTo>
                    <a:pt x="182880" y="1590040"/>
                    <a:pt x="181610" y="1620520"/>
                    <a:pt x="171450" y="1638300"/>
                  </a:cubicBezTo>
                  <a:cubicBezTo>
                    <a:pt x="161290" y="1654810"/>
                    <a:pt x="133350" y="1668780"/>
                    <a:pt x="114300" y="1671320"/>
                  </a:cubicBezTo>
                  <a:cubicBezTo>
                    <a:pt x="100330" y="1673860"/>
                    <a:pt x="83820" y="1668780"/>
                    <a:pt x="71120" y="1659890"/>
                  </a:cubicBezTo>
                  <a:cubicBezTo>
                    <a:pt x="57150" y="1648460"/>
                    <a:pt x="49530" y="1635760"/>
                    <a:pt x="40640" y="1601470"/>
                  </a:cubicBezTo>
                  <a:cubicBezTo>
                    <a:pt x="0" y="1436370"/>
                    <a:pt x="20320" y="208280"/>
                    <a:pt x="46990" y="63500"/>
                  </a:cubicBezTo>
                  <a:cubicBezTo>
                    <a:pt x="52070" y="39370"/>
                    <a:pt x="54610" y="31750"/>
                    <a:pt x="63500" y="21590"/>
                  </a:cubicBezTo>
                  <a:cubicBezTo>
                    <a:pt x="72390" y="11430"/>
                    <a:pt x="88900" y="1270"/>
                    <a:pt x="102870" y="1270"/>
                  </a:cubicBezTo>
                  <a:cubicBezTo>
                    <a:pt x="120650" y="0"/>
                    <a:pt x="146050" y="10160"/>
                    <a:pt x="158750" y="21590"/>
                  </a:cubicBezTo>
                  <a:cubicBezTo>
                    <a:pt x="168910" y="31750"/>
                    <a:pt x="173990" y="63500"/>
                    <a:pt x="173990" y="63500"/>
                  </a:cubicBezTo>
                </a:path>
              </a:pathLst>
            </a:custGeom>
            <a:solidFill>
              <a:srgbClr val="EAF8CA"/>
            </a:solidFill>
            <a:ln cap="sq">
              <a:noFill/>
              <a:prstDash val="solid"/>
              <a:miter/>
            </a:ln>
          </p:spPr>
        </p:sp>
      </p:grpSp>
      <p:grpSp>
        <p:nvGrpSpPr>
          <p:cNvPr name="Group 51" id="51"/>
          <p:cNvGrpSpPr/>
          <p:nvPr/>
        </p:nvGrpSpPr>
        <p:grpSpPr>
          <a:xfrm rot="0">
            <a:off x="13201650" y="9100185"/>
            <a:ext cx="165735" cy="166688"/>
            <a:chOff x="0" y="0"/>
            <a:chExt cx="220980" cy="222250"/>
          </a:xfrm>
        </p:grpSpPr>
        <p:sp>
          <p:nvSpPr>
            <p:cNvPr name="Freeform 52" id="52"/>
            <p:cNvSpPr/>
            <p:nvPr/>
          </p:nvSpPr>
          <p:spPr>
            <a:xfrm flipH="false" flipV="false" rot="0">
              <a:off x="46990" y="49530"/>
              <a:ext cx="123190" cy="125730"/>
            </a:xfrm>
            <a:custGeom>
              <a:avLst/>
              <a:gdLst/>
              <a:ahLst/>
              <a:cxnLst/>
              <a:rect r="r" b="b" t="t" l="l"/>
              <a:pathLst>
                <a:path h="125730" w="123190">
                  <a:moveTo>
                    <a:pt x="123190" y="44450"/>
                  </a:moveTo>
                  <a:cubicBezTo>
                    <a:pt x="106680" y="113030"/>
                    <a:pt x="99060" y="118110"/>
                    <a:pt x="87630" y="121920"/>
                  </a:cubicBezTo>
                  <a:cubicBezTo>
                    <a:pt x="73660" y="125730"/>
                    <a:pt x="43180" y="124460"/>
                    <a:pt x="29210" y="118110"/>
                  </a:cubicBezTo>
                  <a:cubicBezTo>
                    <a:pt x="19050" y="113030"/>
                    <a:pt x="12700" y="106680"/>
                    <a:pt x="7620" y="96520"/>
                  </a:cubicBezTo>
                  <a:cubicBezTo>
                    <a:pt x="1270" y="82550"/>
                    <a:pt x="0" y="52070"/>
                    <a:pt x="3810" y="38100"/>
                  </a:cubicBezTo>
                  <a:cubicBezTo>
                    <a:pt x="7620" y="26670"/>
                    <a:pt x="15240" y="20320"/>
                    <a:pt x="22860" y="13970"/>
                  </a:cubicBezTo>
                  <a:cubicBezTo>
                    <a:pt x="30480" y="7620"/>
                    <a:pt x="39370" y="2540"/>
                    <a:pt x="50800" y="1270"/>
                  </a:cubicBezTo>
                  <a:cubicBezTo>
                    <a:pt x="66040" y="0"/>
                    <a:pt x="106680" y="19050"/>
                    <a:pt x="106680" y="19050"/>
                  </a:cubicBezTo>
                </a:path>
              </a:pathLst>
            </a:custGeom>
            <a:solidFill>
              <a:srgbClr val="EAF8CA"/>
            </a:solidFill>
            <a:ln cap="sq">
              <a:noFill/>
              <a:prstDash val="solid"/>
              <a:miter/>
            </a:ln>
          </p:spPr>
        </p:sp>
      </p:grpSp>
      <p:grpSp>
        <p:nvGrpSpPr>
          <p:cNvPr name="Group 53" id="53"/>
          <p:cNvGrpSpPr/>
          <p:nvPr/>
        </p:nvGrpSpPr>
        <p:grpSpPr>
          <a:xfrm rot="0">
            <a:off x="15351802" y="6488993"/>
            <a:ext cx="765810" cy="593407"/>
            <a:chOff x="0" y="0"/>
            <a:chExt cx="1021080" cy="791210"/>
          </a:xfrm>
        </p:grpSpPr>
        <p:sp>
          <p:nvSpPr>
            <p:cNvPr name="Freeform 54" id="54"/>
            <p:cNvSpPr/>
            <p:nvPr/>
          </p:nvSpPr>
          <p:spPr>
            <a:xfrm flipH="false" flipV="false" rot="0">
              <a:off x="49530" y="53340"/>
              <a:ext cx="932180" cy="688340"/>
            </a:xfrm>
            <a:custGeom>
              <a:avLst/>
              <a:gdLst/>
              <a:ahLst/>
              <a:cxnLst/>
              <a:rect r="r" b="b" t="t" l="l"/>
              <a:pathLst>
                <a:path h="688340" w="932180">
                  <a:moveTo>
                    <a:pt x="66040" y="0"/>
                  </a:moveTo>
                  <a:cubicBezTo>
                    <a:pt x="505460" y="0"/>
                    <a:pt x="521970" y="1270"/>
                    <a:pt x="558800" y="10160"/>
                  </a:cubicBezTo>
                  <a:cubicBezTo>
                    <a:pt x="605790" y="20320"/>
                    <a:pt x="679450" y="41910"/>
                    <a:pt x="721360" y="59690"/>
                  </a:cubicBezTo>
                  <a:cubicBezTo>
                    <a:pt x="749300" y="72390"/>
                    <a:pt x="764540" y="78740"/>
                    <a:pt x="787400" y="97790"/>
                  </a:cubicBezTo>
                  <a:cubicBezTo>
                    <a:pt x="817880" y="124460"/>
                    <a:pt x="859790" y="168910"/>
                    <a:pt x="880110" y="212090"/>
                  </a:cubicBezTo>
                  <a:cubicBezTo>
                    <a:pt x="899160" y="255270"/>
                    <a:pt x="900430" y="300990"/>
                    <a:pt x="906780" y="358140"/>
                  </a:cubicBezTo>
                  <a:cubicBezTo>
                    <a:pt x="915670" y="435610"/>
                    <a:pt x="932180" y="586740"/>
                    <a:pt x="918210" y="635000"/>
                  </a:cubicBezTo>
                  <a:cubicBezTo>
                    <a:pt x="911860" y="655320"/>
                    <a:pt x="902970" y="664210"/>
                    <a:pt x="891540" y="673100"/>
                  </a:cubicBezTo>
                  <a:cubicBezTo>
                    <a:pt x="878840" y="681990"/>
                    <a:pt x="862330" y="687070"/>
                    <a:pt x="847090" y="687070"/>
                  </a:cubicBezTo>
                  <a:cubicBezTo>
                    <a:pt x="833120" y="687070"/>
                    <a:pt x="815340" y="680720"/>
                    <a:pt x="803910" y="671830"/>
                  </a:cubicBezTo>
                  <a:cubicBezTo>
                    <a:pt x="792480" y="661670"/>
                    <a:pt x="782320" y="647700"/>
                    <a:pt x="779780" y="632460"/>
                  </a:cubicBezTo>
                  <a:cubicBezTo>
                    <a:pt x="775970" y="614680"/>
                    <a:pt x="782320" y="581660"/>
                    <a:pt x="795020" y="567690"/>
                  </a:cubicBezTo>
                  <a:cubicBezTo>
                    <a:pt x="807720" y="552450"/>
                    <a:pt x="839470" y="542290"/>
                    <a:pt x="858520" y="543560"/>
                  </a:cubicBezTo>
                  <a:cubicBezTo>
                    <a:pt x="873760" y="544830"/>
                    <a:pt x="889000" y="553720"/>
                    <a:pt x="899160" y="563880"/>
                  </a:cubicBezTo>
                  <a:cubicBezTo>
                    <a:pt x="909320" y="574040"/>
                    <a:pt x="919480" y="589280"/>
                    <a:pt x="919480" y="604520"/>
                  </a:cubicBezTo>
                  <a:cubicBezTo>
                    <a:pt x="920750" y="623570"/>
                    <a:pt x="910590" y="654050"/>
                    <a:pt x="896620" y="668020"/>
                  </a:cubicBezTo>
                  <a:cubicBezTo>
                    <a:pt x="886460" y="679450"/>
                    <a:pt x="869950" y="685800"/>
                    <a:pt x="854710" y="687070"/>
                  </a:cubicBezTo>
                  <a:cubicBezTo>
                    <a:pt x="840740" y="688340"/>
                    <a:pt x="822960" y="683260"/>
                    <a:pt x="810260" y="675640"/>
                  </a:cubicBezTo>
                  <a:cubicBezTo>
                    <a:pt x="798830" y="668020"/>
                    <a:pt x="788670" y="659130"/>
                    <a:pt x="781050" y="640080"/>
                  </a:cubicBezTo>
                  <a:cubicBezTo>
                    <a:pt x="763270" y="593090"/>
                    <a:pt x="770890" y="441960"/>
                    <a:pt x="762000" y="367030"/>
                  </a:cubicBezTo>
                  <a:cubicBezTo>
                    <a:pt x="754380" y="313690"/>
                    <a:pt x="756920" y="262890"/>
                    <a:pt x="736600" y="231140"/>
                  </a:cubicBezTo>
                  <a:cubicBezTo>
                    <a:pt x="720090" y="208280"/>
                    <a:pt x="695960" y="199390"/>
                    <a:pt x="668020" y="185420"/>
                  </a:cubicBezTo>
                  <a:cubicBezTo>
                    <a:pt x="632460" y="168910"/>
                    <a:pt x="594360" y="154940"/>
                    <a:pt x="534670" y="144780"/>
                  </a:cubicBezTo>
                  <a:cubicBezTo>
                    <a:pt x="424180" y="127000"/>
                    <a:pt x="120650" y="152400"/>
                    <a:pt x="50800" y="129540"/>
                  </a:cubicBezTo>
                  <a:cubicBezTo>
                    <a:pt x="29210" y="121920"/>
                    <a:pt x="20320" y="114300"/>
                    <a:pt x="12700" y="102870"/>
                  </a:cubicBezTo>
                  <a:cubicBezTo>
                    <a:pt x="5080" y="91440"/>
                    <a:pt x="0" y="72390"/>
                    <a:pt x="1270" y="58420"/>
                  </a:cubicBezTo>
                  <a:cubicBezTo>
                    <a:pt x="3810" y="43180"/>
                    <a:pt x="12700" y="26670"/>
                    <a:pt x="22860" y="16510"/>
                  </a:cubicBezTo>
                  <a:cubicBezTo>
                    <a:pt x="34290" y="7620"/>
                    <a:pt x="66040" y="0"/>
                    <a:pt x="66040" y="0"/>
                  </a:cubicBezTo>
                </a:path>
              </a:pathLst>
            </a:custGeom>
            <a:solidFill>
              <a:srgbClr val="EAF8CA"/>
            </a:solidFill>
            <a:ln cap="sq">
              <a:noFill/>
              <a:prstDash val="solid"/>
              <a:miter/>
            </a:ln>
          </p:spPr>
        </p:sp>
      </p:grpSp>
      <p:grpSp>
        <p:nvGrpSpPr>
          <p:cNvPr name="Group 55" id="55"/>
          <p:cNvGrpSpPr/>
          <p:nvPr/>
        </p:nvGrpSpPr>
        <p:grpSpPr>
          <a:xfrm rot="0">
            <a:off x="15944257" y="7080496"/>
            <a:ext cx="165735" cy="166688"/>
            <a:chOff x="0" y="0"/>
            <a:chExt cx="220980" cy="222250"/>
          </a:xfrm>
        </p:grpSpPr>
        <p:sp>
          <p:nvSpPr>
            <p:cNvPr name="Freeform 56" id="56"/>
            <p:cNvSpPr/>
            <p:nvPr/>
          </p:nvSpPr>
          <p:spPr>
            <a:xfrm flipH="false" flipV="false" rot="0">
              <a:off x="45720" y="49530"/>
              <a:ext cx="123190" cy="125730"/>
            </a:xfrm>
            <a:custGeom>
              <a:avLst/>
              <a:gdLst/>
              <a:ahLst/>
              <a:cxnLst/>
              <a:rect r="r" b="b" t="t" l="l"/>
              <a:pathLst>
                <a:path h="125730" w="123190">
                  <a:moveTo>
                    <a:pt x="123190" y="44450"/>
                  </a:moveTo>
                  <a:cubicBezTo>
                    <a:pt x="106680" y="111760"/>
                    <a:pt x="99060" y="118110"/>
                    <a:pt x="88900" y="121920"/>
                  </a:cubicBezTo>
                  <a:cubicBezTo>
                    <a:pt x="73660" y="125730"/>
                    <a:pt x="44450" y="124460"/>
                    <a:pt x="30480" y="118110"/>
                  </a:cubicBezTo>
                  <a:cubicBezTo>
                    <a:pt x="20320" y="113030"/>
                    <a:pt x="12700" y="106680"/>
                    <a:pt x="8890" y="96520"/>
                  </a:cubicBezTo>
                  <a:cubicBezTo>
                    <a:pt x="2540" y="82550"/>
                    <a:pt x="0" y="52070"/>
                    <a:pt x="5080" y="36830"/>
                  </a:cubicBezTo>
                  <a:cubicBezTo>
                    <a:pt x="7620" y="26670"/>
                    <a:pt x="15240" y="19050"/>
                    <a:pt x="24130" y="13970"/>
                  </a:cubicBezTo>
                  <a:cubicBezTo>
                    <a:pt x="31750" y="7620"/>
                    <a:pt x="40640" y="1270"/>
                    <a:pt x="50800" y="1270"/>
                  </a:cubicBezTo>
                  <a:cubicBezTo>
                    <a:pt x="66040" y="0"/>
                    <a:pt x="107950" y="19050"/>
                    <a:pt x="107950" y="19050"/>
                  </a:cubicBezTo>
                </a:path>
              </a:pathLst>
            </a:custGeom>
            <a:solidFill>
              <a:srgbClr val="EAF8CA"/>
            </a:solidFill>
            <a:ln cap="sq">
              <a:noFill/>
              <a:prstDash val="solid"/>
              <a:miter/>
            </a:ln>
          </p:spPr>
        </p:sp>
      </p:grpSp>
      <p:sp>
        <p:nvSpPr>
          <p:cNvPr name="Freeform 57" id="57"/>
          <p:cNvSpPr/>
          <p:nvPr/>
        </p:nvSpPr>
        <p:spPr>
          <a:xfrm flipH="false" flipV="false" rot="0">
            <a:off x="13926870" y="6949961"/>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8" id="58"/>
          <p:cNvSpPr/>
          <p:nvPr/>
        </p:nvSpPr>
        <p:spPr>
          <a:xfrm flipH="false" flipV="false" rot="0">
            <a:off x="-847436" y="9100185"/>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9" id="59"/>
          <p:cNvGrpSpPr/>
          <p:nvPr/>
        </p:nvGrpSpPr>
        <p:grpSpPr>
          <a:xfrm rot="0">
            <a:off x="796359" y="301964"/>
            <a:ext cx="12262416" cy="905762"/>
            <a:chOff x="0" y="0"/>
            <a:chExt cx="3229607" cy="238555"/>
          </a:xfrm>
        </p:grpSpPr>
        <p:sp>
          <p:nvSpPr>
            <p:cNvPr name="Freeform 60" id="60"/>
            <p:cNvSpPr/>
            <p:nvPr/>
          </p:nvSpPr>
          <p:spPr>
            <a:xfrm flipH="false" flipV="false" rot="0">
              <a:off x="0" y="0"/>
              <a:ext cx="3229608" cy="238555"/>
            </a:xfrm>
            <a:custGeom>
              <a:avLst/>
              <a:gdLst/>
              <a:ahLst/>
              <a:cxnLst/>
              <a:rect r="r" b="b" t="t" l="l"/>
              <a:pathLst>
                <a:path h="238555" w="3229608">
                  <a:moveTo>
                    <a:pt x="17678" y="0"/>
                  </a:moveTo>
                  <a:lnTo>
                    <a:pt x="3211930" y="0"/>
                  </a:lnTo>
                  <a:cubicBezTo>
                    <a:pt x="3216618" y="0"/>
                    <a:pt x="3221115" y="1862"/>
                    <a:pt x="3224430" y="5178"/>
                  </a:cubicBezTo>
                  <a:cubicBezTo>
                    <a:pt x="3227745" y="8493"/>
                    <a:pt x="3229608" y="12989"/>
                    <a:pt x="3229608" y="17678"/>
                  </a:cubicBezTo>
                  <a:lnTo>
                    <a:pt x="3229608" y="220877"/>
                  </a:lnTo>
                  <a:cubicBezTo>
                    <a:pt x="3229608" y="225565"/>
                    <a:pt x="3227745" y="230062"/>
                    <a:pt x="3224430" y="233377"/>
                  </a:cubicBezTo>
                  <a:cubicBezTo>
                    <a:pt x="3221115" y="236692"/>
                    <a:pt x="3216618" y="238555"/>
                    <a:pt x="3211930" y="238555"/>
                  </a:cubicBezTo>
                  <a:lnTo>
                    <a:pt x="17678" y="238555"/>
                  </a:lnTo>
                  <a:cubicBezTo>
                    <a:pt x="12989" y="238555"/>
                    <a:pt x="8493" y="236692"/>
                    <a:pt x="5178" y="233377"/>
                  </a:cubicBezTo>
                  <a:cubicBezTo>
                    <a:pt x="1862" y="230062"/>
                    <a:pt x="0" y="225565"/>
                    <a:pt x="0" y="220877"/>
                  </a:cubicBezTo>
                  <a:lnTo>
                    <a:pt x="0" y="17678"/>
                  </a:lnTo>
                  <a:cubicBezTo>
                    <a:pt x="0" y="12989"/>
                    <a:pt x="1862" y="8493"/>
                    <a:pt x="5178" y="5178"/>
                  </a:cubicBezTo>
                  <a:cubicBezTo>
                    <a:pt x="8493" y="1862"/>
                    <a:pt x="12989" y="0"/>
                    <a:pt x="17678" y="0"/>
                  </a:cubicBezTo>
                  <a:close/>
                </a:path>
              </a:pathLst>
            </a:custGeom>
            <a:solidFill>
              <a:srgbClr val="EAF8CA"/>
            </a:solidFill>
          </p:spPr>
        </p:sp>
        <p:sp>
          <p:nvSpPr>
            <p:cNvPr name="TextBox 61" id="61"/>
            <p:cNvSpPr txBox="true"/>
            <p:nvPr/>
          </p:nvSpPr>
          <p:spPr>
            <a:xfrm>
              <a:off x="0" y="-38100"/>
              <a:ext cx="3229607" cy="276655"/>
            </a:xfrm>
            <a:prstGeom prst="rect">
              <a:avLst/>
            </a:prstGeom>
          </p:spPr>
          <p:txBody>
            <a:bodyPr anchor="ctr" rtlCol="false" tIns="50800" lIns="50800" bIns="50800" rIns="50800"/>
            <a:lstStyle/>
            <a:p>
              <a:pPr algn="ctr">
                <a:lnSpc>
                  <a:spcPts val="3499"/>
                </a:lnSpc>
              </a:pPr>
            </a:p>
          </p:txBody>
        </p:sp>
      </p:grpSp>
      <p:sp>
        <p:nvSpPr>
          <p:cNvPr name="Freeform 62" id="62"/>
          <p:cNvSpPr/>
          <p:nvPr/>
        </p:nvSpPr>
        <p:spPr>
          <a:xfrm flipH="false" flipV="false" rot="0">
            <a:off x="1806968" y="2374501"/>
            <a:ext cx="10432657" cy="6963799"/>
          </a:xfrm>
          <a:custGeom>
            <a:avLst/>
            <a:gdLst/>
            <a:ahLst/>
            <a:cxnLst/>
            <a:rect r="r" b="b" t="t" l="l"/>
            <a:pathLst>
              <a:path h="6963799" w="10432657">
                <a:moveTo>
                  <a:pt x="0" y="0"/>
                </a:moveTo>
                <a:lnTo>
                  <a:pt x="10432657" y="0"/>
                </a:lnTo>
                <a:lnTo>
                  <a:pt x="10432657" y="6963799"/>
                </a:lnTo>
                <a:lnTo>
                  <a:pt x="0" y="6963799"/>
                </a:lnTo>
                <a:lnTo>
                  <a:pt x="0" y="0"/>
                </a:lnTo>
                <a:close/>
              </a:path>
            </a:pathLst>
          </a:custGeom>
          <a:blipFill>
            <a:blip r:embed="rId7"/>
            <a:stretch>
              <a:fillRect l="0" t="0" r="0" b="0"/>
            </a:stretch>
          </a:blipFill>
        </p:spPr>
      </p:sp>
      <p:sp>
        <p:nvSpPr>
          <p:cNvPr name="Freeform 63" id="63"/>
          <p:cNvSpPr/>
          <p:nvPr/>
        </p:nvSpPr>
        <p:spPr>
          <a:xfrm flipH="false" flipV="false" rot="0">
            <a:off x="3218610" y="7618254"/>
            <a:ext cx="940925" cy="263459"/>
          </a:xfrm>
          <a:custGeom>
            <a:avLst/>
            <a:gdLst/>
            <a:ahLst/>
            <a:cxnLst/>
            <a:rect r="r" b="b" t="t" l="l"/>
            <a:pathLst>
              <a:path h="263459" w="940925">
                <a:moveTo>
                  <a:pt x="0" y="0"/>
                </a:moveTo>
                <a:lnTo>
                  <a:pt x="940924" y="0"/>
                </a:lnTo>
                <a:lnTo>
                  <a:pt x="940924" y="263459"/>
                </a:lnTo>
                <a:lnTo>
                  <a:pt x="0" y="263459"/>
                </a:lnTo>
                <a:lnTo>
                  <a:pt x="0" y="0"/>
                </a:lnTo>
                <a:close/>
              </a:path>
            </a:pathLst>
          </a:custGeom>
          <a:blipFill>
            <a:blip r:embed="rId8"/>
            <a:stretch>
              <a:fillRect l="0" t="0" r="0" b="0"/>
            </a:stretch>
          </a:blipFill>
        </p:spPr>
      </p:sp>
      <p:sp>
        <p:nvSpPr>
          <p:cNvPr name="Freeform 64" id="64"/>
          <p:cNvSpPr/>
          <p:nvPr/>
        </p:nvSpPr>
        <p:spPr>
          <a:xfrm flipH="false" flipV="false" rot="0">
            <a:off x="4329079" y="7618254"/>
            <a:ext cx="926782" cy="278035"/>
          </a:xfrm>
          <a:custGeom>
            <a:avLst/>
            <a:gdLst/>
            <a:ahLst/>
            <a:cxnLst/>
            <a:rect r="r" b="b" t="t" l="l"/>
            <a:pathLst>
              <a:path h="278035" w="926782">
                <a:moveTo>
                  <a:pt x="0" y="0"/>
                </a:moveTo>
                <a:lnTo>
                  <a:pt x="926783" y="0"/>
                </a:lnTo>
                <a:lnTo>
                  <a:pt x="926783" y="278034"/>
                </a:lnTo>
                <a:lnTo>
                  <a:pt x="0" y="278034"/>
                </a:lnTo>
                <a:lnTo>
                  <a:pt x="0" y="0"/>
                </a:lnTo>
                <a:close/>
              </a:path>
            </a:pathLst>
          </a:custGeom>
          <a:blipFill>
            <a:blip r:embed="rId9"/>
            <a:stretch>
              <a:fillRect l="0" t="0" r="0" b="0"/>
            </a:stretch>
          </a:blipFill>
        </p:spPr>
      </p:sp>
      <p:sp>
        <p:nvSpPr>
          <p:cNvPr name="Freeform 65" id="65"/>
          <p:cNvSpPr/>
          <p:nvPr/>
        </p:nvSpPr>
        <p:spPr>
          <a:xfrm flipH="false" flipV="false" rot="0">
            <a:off x="6085908" y="7596018"/>
            <a:ext cx="883148" cy="300270"/>
          </a:xfrm>
          <a:custGeom>
            <a:avLst/>
            <a:gdLst/>
            <a:ahLst/>
            <a:cxnLst/>
            <a:rect r="r" b="b" t="t" l="l"/>
            <a:pathLst>
              <a:path h="300270" w="883148">
                <a:moveTo>
                  <a:pt x="0" y="0"/>
                </a:moveTo>
                <a:lnTo>
                  <a:pt x="883149" y="0"/>
                </a:lnTo>
                <a:lnTo>
                  <a:pt x="883149" y="300270"/>
                </a:lnTo>
                <a:lnTo>
                  <a:pt x="0" y="300270"/>
                </a:lnTo>
                <a:lnTo>
                  <a:pt x="0" y="0"/>
                </a:lnTo>
                <a:close/>
              </a:path>
            </a:pathLst>
          </a:custGeom>
          <a:blipFill>
            <a:blip r:embed="rId10"/>
            <a:stretch>
              <a:fillRect l="0" t="0" r="0" b="0"/>
            </a:stretch>
          </a:blipFill>
        </p:spPr>
      </p:sp>
      <p:sp>
        <p:nvSpPr>
          <p:cNvPr name="Freeform 66" id="66"/>
          <p:cNvSpPr/>
          <p:nvPr/>
        </p:nvSpPr>
        <p:spPr>
          <a:xfrm flipH="false" flipV="false" rot="0">
            <a:off x="7140507" y="7607136"/>
            <a:ext cx="957112" cy="300270"/>
          </a:xfrm>
          <a:custGeom>
            <a:avLst/>
            <a:gdLst/>
            <a:ahLst/>
            <a:cxnLst/>
            <a:rect r="r" b="b" t="t" l="l"/>
            <a:pathLst>
              <a:path h="300270" w="957112">
                <a:moveTo>
                  <a:pt x="0" y="0"/>
                </a:moveTo>
                <a:lnTo>
                  <a:pt x="957111" y="0"/>
                </a:lnTo>
                <a:lnTo>
                  <a:pt x="957111" y="300270"/>
                </a:lnTo>
                <a:lnTo>
                  <a:pt x="0" y="300270"/>
                </a:lnTo>
                <a:lnTo>
                  <a:pt x="0" y="0"/>
                </a:lnTo>
                <a:close/>
              </a:path>
            </a:pathLst>
          </a:custGeom>
          <a:blipFill>
            <a:blip r:embed="rId11"/>
            <a:stretch>
              <a:fillRect l="0" t="0" r="0" b="0"/>
            </a:stretch>
          </a:blipFill>
        </p:spPr>
      </p:sp>
      <p:sp>
        <p:nvSpPr>
          <p:cNvPr name="Freeform 67" id="67"/>
          <p:cNvSpPr/>
          <p:nvPr/>
        </p:nvSpPr>
        <p:spPr>
          <a:xfrm flipH="false" flipV="false" rot="0">
            <a:off x="8856345" y="7618254"/>
            <a:ext cx="921674" cy="289153"/>
          </a:xfrm>
          <a:custGeom>
            <a:avLst/>
            <a:gdLst/>
            <a:ahLst/>
            <a:cxnLst/>
            <a:rect r="r" b="b" t="t" l="l"/>
            <a:pathLst>
              <a:path h="289153" w="921674">
                <a:moveTo>
                  <a:pt x="0" y="0"/>
                </a:moveTo>
                <a:lnTo>
                  <a:pt x="921674" y="0"/>
                </a:lnTo>
                <a:lnTo>
                  <a:pt x="921674" y="289152"/>
                </a:lnTo>
                <a:lnTo>
                  <a:pt x="0" y="289152"/>
                </a:lnTo>
                <a:lnTo>
                  <a:pt x="0" y="0"/>
                </a:lnTo>
                <a:close/>
              </a:path>
            </a:pathLst>
          </a:custGeom>
          <a:blipFill>
            <a:blip r:embed="rId12"/>
            <a:stretch>
              <a:fillRect l="0" t="0" r="0" b="0"/>
            </a:stretch>
          </a:blipFill>
        </p:spPr>
      </p:sp>
      <p:sp>
        <p:nvSpPr>
          <p:cNvPr name="Freeform 68" id="68"/>
          <p:cNvSpPr/>
          <p:nvPr/>
        </p:nvSpPr>
        <p:spPr>
          <a:xfrm flipH="false" flipV="false" rot="0">
            <a:off x="9949469" y="7597011"/>
            <a:ext cx="899727" cy="287912"/>
          </a:xfrm>
          <a:custGeom>
            <a:avLst/>
            <a:gdLst/>
            <a:ahLst/>
            <a:cxnLst/>
            <a:rect r="r" b="b" t="t" l="l"/>
            <a:pathLst>
              <a:path h="287912" w="899727">
                <a:moveTo>
                  <a:pt x="0" y="0"/>
                </a:moveTo>
                <a:lnTo>
                  <a:pt x="899726" y="0"/>
                </a:lnTo>
                <a:lnTo>
                  <a:pt x="899726" y="287913"/>
                </a:lnTo>
                <a:lnTo>
                  <a:pt x="0" y="287913"/>
                </a:lnTo>
                <a:lnTo>
                  <a:pt x="0" y="0"/>
                </a:lnTo>
                <a:close/>
              </a:path>
            </a:pathLst>
          </a:custGeom>
          <a:blipFill>
            <a:blip r:embed="rId13"/>
            <a:stretch>
              <a:fillRect l="0" t="0" r="0" b="0"/>
            </a:stretch>
          </a:blipFill>
        </p:spPr>
      </p:sp>
      <p:sp>
        <p:nvSpPr>
          <p:cNvPr name="TextBox 69" id="69"/>
          <p:cNvSpPr txBox="true"/>
          <p:nvPr/>
        </p:nvSpPr>
        <p:spPr>
          <a:xfrm rot="0">
            <a:off x="1096459" y="301988"/>
            <a:ext cx="11662216" cy="819989"/>
          </a:xfrm>
          <a:prstGeom prst="rect">
            <a:avLst/>
          </a:prstGeom>
        </p:spPr>
        <p:txBody>
          <a:bodyPr anchor="t" rtlCol="false" tIns="0" lIns="0" bIns="0" rIns="0">
            <a:spAutoFit/>
          </a:bodyPr>
          <a:lstStyle/>
          <a:p>
            <a:pPr algn="ctr">
              <a:lnSpc>
                <a:spcPts val="6831"/>
              </a:lnSpc>
            </a:pPr>
            <a:r>
              <a:rPr lang="en-US" sz="4879" b="true">
                <a:solidFill>
                  <a:srgbClr val="175C71"/>
                </a:solidFill>
                <a:latin typeface="TT Fors Bold"/>
                <a:ea typeface="TT Fors Bold"/>
                <a:cs typeface="TT Fors Bold"/>
                <a:sym typeface="TT Fors Bold"/>
              </a:rPr>
              <a:t>Combined Similarity Result</a:t>
            </a:r>
          </a:p>
        </p:txBody>
      </p:sp>
      <p:sp>
        <p:nvSpPr>
          <p:cNvPr name="TextBox 70" id="70"/>
          <p:cNvSpPr txBox="true"/>
          <p:nvPr/>
        </p:nvSpPr>
        <p:spPr>
          <a:xfrm rot="0">
            <a:off x="1028700" y="1545945"/>
            <a:ext cx="11662216" cy="828556"/>
          </a:xfrm>
          <a:prstGeom prst="rect">
            <a:avLst/>
          </a:prstGeom>
        </p:spPr>
        <p:txBody>
          <a:bodyPr anchor="t" rtlCol="false" tIns="0" lIns="0" bIns="0" rIns="0">
            <a:spAutoFit/>
          </a:bodyPr>
          <a:lstStyle/>
          <a:p>
            <a:pPr algn="l" marL="1053521" indent="-526761" lvl="1">
              <a:lnSpc>
                <a:spcPts val="6831"/>
              </a:lnSpc>
              <a:buFont typeface="Arial"/>
              <a:buChar char="•"/>
            </a:pPr>
            <a:r>
              <a:rPr lang="en-US" b="true" sz="4879">
                <a:solidFill>
                  <a:srgbClr val="175C71"/>
                </a:solidFill>
                <a:latin typeface="TT Fors Bold"/>
                <a:ea typeface="TT Fors Bold"/>
                <a:cs typeface="TT Fors Bold"/>
                <a:sym typeface="TT Fors Bold"/>
              </a:rPr>
              <a:t>AUC</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798254" y="4069272"/>
            <a:ext cx="4159423" cy="1662053"/>
            <a:chOff x="0" y="0"/>
            <a:chExt cx="1095486" cy="437742"/>
          </a:xfrm>
        </p:grpSpPr>
        <p:sp>
          <p:nvSpPr>
            <p:cNvPr name="Freeform 3" id="3"/>
            <p:cNvSpPr/>
            <p:nvPr/>
          </p:nvSpPr>
          <p:spPr>
            <a:xfrm flipH="false" flipV="false" rot="0">
              <a:off x="0" y="0"/>
              <a:ext cx="1095486" cy="437742"/>
            </a:xfrm>
            <a:custGeom>
              <a:avLst/>
              <a:gdLst/>
              <a:ahLst/>
              <a:cxnLst/>
              <a:rect r="r" b="b" t="t" l="l"/>
              <a:pathLst>
                <a:path h="437742" w="1095486">
                  <a:moveTo>
                    <a:pt x="186130" y="0"/>
                  </a:moveTo>
                  <a:lnTo>
                    <a:pt x="909356" y="0"/>
                  </a:lnTo>
                  <a:cubicBezTo>
                    <a:pt x="958721" y="0"/>
                    <a:pt x="1006064" y="19610"/>
                    <a:pt x="1040970" y="54516"/>
                  </a:cubicBezTo>
                  <a:cubicBezTo>
                    <a:pt x="1075876" y="89422"/>
                    <a:pt x="1095486" y="136765"/>
                    <a:pt x="1095486" y="186130"/>
                  </a:cubicBezTo>
                  <a:lnTo>
                    <a:pt x="1095486" y="251613"/>
                  </a:lnTo>
                  <a:cubicBezTo>
                    <a:pt x="1095486" y="300977"/>
                    <a:pt x="1075876" y="348320"/>
                    <a:pt x="1040970" y="383226"/>
                  </a:cubicBezTo>
                  <a:cubicBezTo>
                    <a:pt x="1006064" y="418132"/>
                    <a:pt x="958721" y="437742"/>
                    <a:pt x="909356" y="437742"/>
                  </a:cubicBezTo>
                  <a:lnTo>
                    <a:pt x="186130" y="437742"/>
                  </a:lnTo>
                  <a:cubicBezTo>
                    <a:pt x="136765" y="437742"/>
                    <a:pt x="89422" y="418132"/>
                    <a:pt x="54516" y="383226"/>
                  </a:cubicBezTo>
                  <a:cubicBezTo>
                    <a:pt x="19610" y="348320"/>
                    <a:pt x="0" y="300977"/>
                    <a:pt x="0" y="251613"/>
                  </a:cubicBezTo>
                  <a:lnTo>
                    <a:pt x="0" y="186130"/>
                  </a:lnTo>
                  <a:cubicBezTo>
                    <a:pt x="0" y="136765"/>
                    <a:pt x="19610" y="89422"/>
                    <a:pt x="54516" y="54516"/>
                  </a:cubicBezTo>
                  <a:cubicBezTo>
                    <a:pt x="89422" y="19610"/>
                    <a:pt x="136765" y="0"/>
                    <a:pt x="186130" y="0"/>
                  </a:cubicBezTo>
                  <a:close/>
                </a:path>
              </a:pathLst>
            </a:custGeom>
            <a:solidFill>
              <a:srgbClr val="EAF8CA"/>
            </a:solidFill>
          </p:spPr>
        </p:sp>
        <p:sp>
          <p:nvSpPr>
            <p:cNvPr name="TextBox 4" id="4"/>
            <p:cNvSpPr txBox="true"/>
            <p:nvPr/>
          </p:nvSpPr>
          <p:spPr>
            <a:xfrm>
              <a:off x="0" y="-38100"/>
              <a:ext cx="1095486" cy="4758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0">
            <a:off x="13367385" y="769140"/>
            <a:ext cx="3931491" cy="4467287"/>
          </a:xfrm>
          <a:custGeom>
            <a:avLst/>
            <a:gdLst/>
            <a:ahLst/>
            <a:cxnLst/>
            <a:rect r="r" b="b" t="t" l="l"/>
            <a:pathLst>
              <a:path h="4467287" w="3931491">
                <a:moveTo>
                  <a:pt x="3931491" y="0"/>
                </a:moveTo>
                <a:lnTo>
                  <a:pt x="0" y="0"/>
                </a:lnTo>
                <a:lnTo>
                  <a:pt x="0" y="4467287"/>
                </a:lnTo>
                <a:lnTo>
                  <a:pt x="3931491" y="4467287"/>
                </a:lnTo>
                <a:lnTo>
                  <a:pt x="3931491"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796359" y="1406123"/>
            <a:ext cx="12262416" cy="8191247"/>
            <a:chOff x="0" y="0"/>
            <a:chExt cx="3229607" cy="2157366"/>
          </a:xfrm>
        </p:grpSpPr>
        <p:sp>
          <p:nvSpPr>
            <p:cNvPr name="Freeform 7" id="7"/>
            <p:cNvSpPr/>
            <p:nvPr/>
          </p:nvSpPr>
          <p:spPr>
            <a:xfrm flipH="false" flipV="false" rot="0">
              <a:off x="0" y="0"/>
              <a:ext cx="3229608" cy="2157366"/>
            </a:xfrm>
            <a:custGeom>
              <a:avLst/>
              <a:gdLst/>
              <a:ahLst/>
              <a:cxnLst/>
              <a:rect r="r" b="b" t="t" l="l"/>
              <a:pathLst>
                <a:path h="2157366" w="3229608">
                  <a:moveTo>
                    <a:pt x="17678" y="0"/>
                  </a:moveTo>
                  <a:lnTo>
                    <a:pt x="3211930" y="0"/>
                  </a:lnTo>
                  <a:cubicBezTo>
                    <a:pt x="3216618" y="0"/>
                    <a:pt x="3221115" y="1862"/>
                    <a:pt x="3224430" y="5178"/>
                  </a:cubicBezTo>
                  <a:cubicBezTo>
                    <a:pt x="3227745" y="8493"/>
                    <a:pt x="3229608" y="12989"/>
                    <a:pt x="3229608" y="17678"/>
                  </a:cubicBezTo>
                  <a:lnTo>
                    <a:pt x="3229608" y="2139688"/>
                  </a:lnTo>
                  <a:cubicBezTo>
                    <a:pt x="3229608" y="2144376"/>
                    <a:pt x="3227745" y="2148873"/>
                    <a:pt x="3224430" y="2152188"/>
                  </a:cubicBezTo>
                  <a:cubicBezTo>
                    <a:pt x="3221115" y="2155503"/>
                    <a:pt x="3216618" y="2157366"/>
                    <a:pt x="3211930" y="2157366"/>
                  </a:cubicBezTo>
                  <a:lnTo>
                    <a:pt x="17678" y="2157366"/>
                  </a:lnTo>
                  <a:cubicBezTo>
                    <a:pt x="12989" y="2157366"/>
                    <a:pt x="8493" y="2155503"/>
                    <a:pt x="5178" y="2152188"/>
                  </a:cubicBezTo>
                  <a:cubicBezTo>
                    <a:pt x="1862" y="2148873"/>
                    <a:pt x="0" y="2144376"/>
                    <a:pt x="0" y="2139688"/>
                  </a:cubicBezTo>
                  <a:lnTo>
                    <a:pt x="0" y="17678"/>
                  </a:lnTo>
                  <a:cubicBezTo>
                    <a:pt x="0" y="12989"/>
                    <a:pt x="1862" y="8493"/>
                    <a:pt x="5178" y="5178"/>
                  </a:cubicBezTo>
                  <a:cubicBezTo>
                    <a:pt x="8493" y="1862"/>
                    <a:pt x="12989" y="0"/>
                    <a:pt x="17678" y="0"/>
                  </a:cubicBezTo>
                  <a:close/>
                </a:path>
              </a:pathLst>
            </a:custGeom>
            <a:solidFill>
              <a:srgbClr val="EAF8CA"/>
            </a:solidFill>
          </p:spPr>
        </p:sp>
        <p:sp>
          <p:nvSpPr>
            <p:cNvPr name="TextBox 8" id="8"/>
            <p:cNvSpPr txBox="true"/>
            <p:nvPr/>
          </p:nvSpPr>
          <p:spPr>
            <a:xfrm>
              <a:off x="0" y="-38100"/>
              <a:ext cx="3229607" cy="2195466"/>
            </a:xfrm>
            <a:prstGeom prst="rect">
              <a:avLst/>
            </a:prstGeom>
          </p:spPr>
          <p:txBody>
            <a:bodyPr anchor="ctr" rtlCol="false" tIns="50800" lIns="50800" bIns="50800" rIns="50800"/>
            <a:lstStyle/>
            <a:p>
              <a:pPr algn="ctr">
                <a:lnSpc>
                  <a:spcPts val="3499"/>
                </a:lnSpc>
              </a:pPr>
            </a:p>
          </p:txBody>
        </p:sp>
      </p:grpSp>
      <p:grpSp>
        <p:nvGrpSpPr>
          <p:cNvPr name="Group 9" id="9"/>
          <p:cNvGrpSpPr/>
          <p:nvPr/>
        </p:nvGrpSpPr>
        <p:grpSpPr>
          <a:xfrm rot="0">
            <a:off x="17588794" y="1764826"/>
            <a:ext cx="520926" cy="754845"/>
            <a:chOff x="0" y="0"/>
            <a:chExt cx="1196340" cy="1733550"/>
          </a:xfrm>
        </p:grpSpPr>
        <p:sp>
          <p:nvSpPr>
            <p:cNvPr name="Freeform 10" id="10"/>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1" id="11"/>
          <p:cNvGrpSpPr/>
          <p:nvPr/>
        </p:nvGrpSpPr>
        <p:grpSpPr>
          <a:xfrm rot="0">
            <a:off x="17038413" y="6057977"/>
            <a:ext cx="520926" cy="754845"/>
            <a:chOff x="0" y="0"/>
            <a:chExt cx="1196340" cy="1733550"/>
          </a:xfrm>
        </p:grpSpPr>
        <p:sp>
          <p:nvSpPr>
            <p:cNvPr name="Freeform 12" id="12"/>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3" id="13"/>
          <p:cNvGrpSpPr/>
          <p:nvPr/>
        </p:nvGrpSpPr>
        <p:grpSpPr>
          <a:xfrm rot="0">
            <a:off x="16782548" y="358703"/>
            <a:ext cx="520926" cy="754845"/>
            <a:chOff x="0" y="0"/>
            <a:chExt cx="1196340" cy="1733550"/>
          </a:xfrm>
        </p:grpSpPr>
        <p:sp>
          <p:nvSpPr>
            <p:cNvPr name="Freeform 14" id="14"/>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5" id="15"/>
          <p:cNvGrpSpPr/>
          <p:nvPr/>
        </p:nvGrpSpPr>
        <p:grpSpPr>
          <a:xfrm rot="0">
            <a:off x="189708" y="651277"/>
            <a:ext cx="520926" cy="754845"/>
            <a:chOff x="0" y="0"/>
            <a:chExt cx="1196340" cy="1733550"/>
          </a:xfrm>
        </p:grpSpPr>
        <p:sp>
          <p:nvSpPr>
            <p:cNvPr name="Freeform 16" id="16"/>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7" id="17"/>
          <p:cNvGrpSpPr/>
          <p:nvPr/>
        </p:nvGrpSpPr>
        <p:grpSpPr>
          <a:xfrm rot="0">
            <a:off x="75408" y="7827656"/>
            <a:ext cx="520926" cy="754845"/>
            <a:chOff x="0" y="0"/>
            <a:chExt cx="1196340" cy="1733550"/>
          </a:xfrm>
        </p:grpSpPr>
        <p:sp>
          <p:nvSpPr>
            <p:cNvPr name="Freeform 18" id="18"/>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9" id="19"/>
          <p:cNvGrpSpPr/>
          <p:nvPr/>
        </p:nvGrpSpPr>
        <p:grpSpPr>
          <a:xfrm rot="0">
            <a:off x="4454366" y="9214295"/>
            <a:ext cx="926782" cy="962025"/>
            <a:chOff x="0" y="0"/>
            <a:chExt cx="1235710" cy="1282700"/>
          </a:xfrm>
        </p:grpSpPr>
        <p:sp>
          <p:nvSpPr>
            <p:cNvPr name="Freeform 20" id="20"/>
            <p:cNvSpPr/>
            <p:nvPr/>
          </p:nvSpPr>
          <p:spPr>
            <a:xfrm flipH="false" flipV="false" rot="0">
              <a:off x="46990" y="46990"/>
              <a:ext cx="1136650" cy="1187450"/>
            </a:xfrm>
            <a:custGeom>
              <a:avLst/>
              <a:gdLst/>
              <a:ahLst/>
              <a:cxnLst/>
              <a:rect r="r" b="b" t="t" l="l"/>
              <a:pathLst>
                <a:path h="1187450" w="1136650">
                  <a:moveTo>
                    <a:pt x="1136650" y="74930"/>
                  </a:moveTo>
                  <a:cubicBezTo>
                    <a:pt x="1083310" y="445770"/>
                    <a:pt x="1074420" y="463550"/>
                    <a:pt x="1056640" y="495300"/>
                  </a:cubicBezTo>
                  <a:cubicBezTo>
                    <a:pt x="1032510" y="539750"/>
                    <a:pt x="993140" y="600710"/>
                    <a:pt x="955040" y="641350"/>
                  </a:cubicBezTo>
                  <a:cubicBezTo>
                    <a:pt x="922020" y="678180"/>
                    <a:pt x="873760" y="702310"/>
                    <a:pt x="848360" y="731520"/>
                  </a:cubicBezTo>
                  <a:cubicBezTo>
                    <a:pt x="829310" y="751840"/>
                    <a:pt x="828040" y="767080"/>
                    <a:pt x="807720" y="791210"/>
                  </a:cubicBezTo>
                  <a:cubicBezTo>
                    <a:pt x="773430" y="833120"/>
                    <a:pt x="698500" y="908050"/>
                    <a:pt x="645160" y="951230"/>
                  </a:cubicBezTo>
                  <a:cubicBezTo>
                    <a:pt x="600710" y="986790"/>
                    <a:pt x="561340" y="1012190"/>
                    <a:pt x="514350" y="1038860"/>
                  </a:cubicBezTo>
                  <a:cubicBezTo>
                    <a:pt x="464820" y="1066800"/>
                    <a:pt x="412750" y="1096010"/>
                    <a:pt x="354330" y="1115060"/>
                  </a:cubicBezTo>
                  <a:cubicBezTo>
                    <a:pt x="290830" y="1134110"/>
                    <a:pt x="190500" y="1134110"/>
                    <a:pt x="144780" y="1150620"/>
                  </a:cubicBezTo>
                  <a:cubicBezTo>
                    <a:pt x="119380" y="1160780"/>
                    <a:pt x="107950" y="1179830"/>
                    <a:pt x="88900" y="1183640"/>
                  </a:cubicBezTo>
                  <a:cubicBezTo>
                    <a:pt x="73660" y="1187450"/>
                    <a:pt x="55880" y="1183640"/>
                    <a:pt x="43180" y="1177290"/>
                  </a:cubicBezTo>
                  <a:cubicBezTo>
                    <a:pt x="29210" y="1169670"/>
                    <a:pt x="16510" y="1156970"/>
                    <a:pt x="10160" y="1143000"/>
                  </a:cubicBezTo>
                  <a:cubicBezTo>
                    <a:pt x="3810" y="1129030"/>
                    <a:pt x="0" y="1111250"/>
                    <a:pt x="5080" y="1096010"/>
                  </a:cubicBezTo>
                  <a:cubicBezTo>
                    <a:pt x="10160" y="1078230"/>
                    <a:pt x="31750" y="1051560"/>
                    <a:pt x="48260" y="1042670"/>
                  </a:cubicBezTo>
                  <a:cubicBezTo>
                    <a:pt x="63500" y="1036320"/>
                    <a:pt x="81280" y="1035050"/>
                    <a:pt x="95250" y="1040130"/>
                  </a:cubicBezTo>
                  <a:cubicBezTo>
                    <a:pt x="114300" y="1046480"/>
                    <a:pt x="138430" y="1069340"/>
                    <a:pt x="146050" y="1087120"/>
                  </a:cubicBezTo>
                  <a:cubicBezTo>
                    <a:pt x="152400" y="1101090"/>
                    <a:pt x="152400" y="1120140"/>
                    <a:pt x="147320" y="1134110"/>
                  </a:cubicBezTo>
                  <a:cubicBezTo>
                    <a:pt x="139700" y="1151890"/>
                    <a:pt x="116840" y="1176020"/>
                    <a:pt x="97790" y="1182370"/>
                  </a:cubicBezTo>
                  <a:cubicBezTo>
                    <a:pt x="77470" y="1187450"/>
                    <a:pt x="45720" y="1181100"/>
                    <a:pt x="29210" y="1168400"/>
                  </a:cubicBezTo>
                  <a:cubicBezTo>
                    <a:pt x="13970" y="1154430"/>
                    <a:pt x="1270" y="1123950"/>
                    <a:pt x="3810" y="1103630"/>
                  </a:cubicBezTo>
                  <a:cubicBezTo>
                    <a:pt x="5080" y="1083310"/>
                    <a:pt x="22860" y="1061720"/>
                    <a:pt x="41910" y="1046480"/>
                  </a:cubicBezTo>
                  <a:cubicBezTo>
                    <a:pt x="63500" y="1027430"/>
                    <a:pt x="97790" y="1014730"/>
                    <a:pt x="130810" y="1005840"/>
                  </a:cubicBezTo>
                  <a:cubicBezTo>
                    <a:pt x="171450" y="994410"/>
                    <a:pt x="219710" y="1003300"/>
                    <a:pt x="266700" y="990600"/>
                  </a:cubicBezTo>
                  <a:cubicBezTo>
                    <a:pt x="322580" y="976630"/>
                    <a:pt x="378460" y="956310"/>
                    <a:pt x="441960" y="919480"/>
                  </a:cubicBezTo>
                  <a:cubicBezTo>
                    <a:pt x="530860" y="866140"/>
                    <a:pt x="673100" y="739140"/>
                    <a:pt x="736600" y="676910"/>
                  </a:cubicBezTo>
                  <a:cubicBezTo>
                    <a:pt x="770890" y="643890"/>
                    <a:pt x="783590" y="614680"/>
                    <a:pt x="807720" y="593090"/>
                  </a:cubicBezTo>
                  <a:cubicBezTo>
                    <a:pt x="826770" y="574040"/>
                    <a:pt x="847090" y="570230"/>
                    <a:pt x="867410" y="548640"/>
                  </a:cubicBezTo>
                  <a:cubicBezTo>
                    <a:pt x="897890" y="514350"/>
                    <a:pt x="934720" y="444500"/>
                    <a:pt x="956310" y="392430"/>
                  </a:cubicBezTo>
                  <a:cubicBezTo>
                    <a:pt x="975360" y="344170"/>
                    <a:pt x="982980" y="302260"/>
                    <a:pt x="993140" y="248920"/>
                  </a:cubicBezTo>
                  <a:cubicBezTo>
                    <a:pt x="1005840" y="184150"/>
                    <a:pt x="1002030" y="62230"/>
                    <a:pt x="1019810" y="29210"/>
                  </a:cubicBezTo>
                  <a:cubicBezTo>
                    <a:pt x="1026160" y="16510"/>
                    <a:pt x="1032510" y="12700"/>
                    <a:pt x="1042670" y="8890"/>
                  </a:cubicBezTo>
                  <a:cubicBezTo>
                    <a:pt x="1055370" y="3810"/>
                    <a:pt x="1074420" y="0"/>
                    <a:pt x="1088390" y="3810"/>
                  </a:cubicBezTo>
                  <a:cubicBezTo>
                    <a:pt x="1102360" y="6350"/>
                    <a:pt x="1117600" y="17780"/>
                    <a:pt x="1126490" y="29210"/>
                  </a:cubicBezTo>
                  <a:cubicBezTo>
                    <a:pt x="1134110" y="41910"/>
                    <a:pt x="1136650" y="74930"/>
                    <a:pt x="1136650" y="74930"/>
                  </a:cubicBezTo>
                </a:path>
              </a:pathLst>
            </a:custGeom>
            <a:solidFill>
              <a:srgbClr val="D1E6A2"/>
            </a:solidFill>
            <a:ln cap="sq">
              <a:noFill/>
              <a:prstDash val="solid"/>
              <a:miter/>
            </a:ln>
          </p:spPr>
        </p:sp>
      </p:grpSp>
      <p:grpSp>
        <p:nvGrpSpPr>
          <p:cNvPr name="Group 21" id="21"/>
          <p:cNvGrpSpPr/>
          <p:nvPr/>
        </p:nvGrpSpPr>
        <p:grpSpPr>
          <a:xfrm rot="0">
            <a:off x="4159534" y="9946958"/>
            <a:ext cx="169545" cy="171450"/>
            <a:chOff x="0" y="0"/>
            <a:chExt cx="226060" cy="228600"/>
          </a:xfrm>
        </p:grpSpPr>
        <p:sp>
          <p:nvSpPr>
            <p:cNvPr name="Freeform 22" id="22"/>
            <p:cNvSpPr/>
            <p:nvPr/>
          </p:nvSpPr>
          <p:spPr>
            <a:xfrm flipH="false" flipV="false" rot="0">
              <a:off x="50800" y="49530"/>
              <a:ext cx="124460" cy="129540"/>
            </a:xfrm>
            <a:custGeom>
              <a:avLst/>
              <a:gdLst/>
              <a:ahLst/>
              <a:cxnLst/>
              <a:rect r="r" b="b" t="t" l="l"/>
              <a:pathLst>
                <a:path h="129540" w="124460">
                  <a:moveTo>
                    <a:pt x="124460" y="44450"/>
                  </a:moveTo>
                  <a:cubicBezTo>
                    <a:pt x="107950" y="111760"/>
                    <a:pt x="99060" y="118110"/>
                    <a:pt x="90170" y="121920"/>
                  </a:cubicBezTo>
                  <a:cubicBezTo>
                    <a:pt x="80010" y="125730"/>
                    <a:pt x="71120" y="129540"/>
                    <a:pt x="59690" y="127000"/>
                  </a:cubicBezTo>
                  <a:cubicBezTo>
                    <a:pt x="44450" y="124460"/>
                    <a:pt x="19050" y="107950"/>
                    <a:pt x="8890" y="96520"/>
                  </a:cubicBezTo>
                  <a:cubicBezTo>
                    <a:pt x="2540" y="87630"/>
                    <a:pt x="0" y="78740"/>
                    <a:pt x="0" y="67310"/>
                  </a:cubicBezTo>
                  <a:cubicBezTo>
                    <a:pt x="1270" y="52070"/>
                    <a:pt x="13970" y="24130"/>
                    <a:pt x="24130" y="13970"/>
                  </a:cubicBezTo>
                  <a:cubicBezTo>
                    <a:pt x="31750" y="6350"/>
                    <a:pt x="40640" y="1270"/>
                    <a:pt x="52070" y="1270"/>
                  </a:cubicBezTo>
                  <a:cubicBezTo>
                    <a:pt x="67310" y="0"/>
                    <a:pt x="107950" y="19050"/>
                    <a:pt x="107950" y="19050"/>
                  </a:cubicBezTo>
                </a:path>
              </a:pathLst>
            </a:custGeom>
            <a:solidFill>
              <a:srgbClr val="D1E6A2"/>
            </a:solidFill>
            <a:ln cap="sq">
              <a:noFill/>
              <a:prstDash val="solid"/>
              <a:miter/>
            </a:ln>
          </p:spPr>
        </p:sp>
      </p:grpSp>
      <p:grpSp>
        <p:nvGrpSpPr>
          <p:cNvPr name="Group 23" id="23"/>
          <p:cNvGrpSpPr/>
          <p:nvPr/>
        </p:nvGrpSpPr>
        <p:grpSpPr>
          <a:xfrm rot="0">
            <a:off x="17387294" y="109397"/>
            <a:ext cx="547688" cy="1037273"/>
            <a:chOff x="0" y="0"/>
            <a:chExt cx="730250" cy="1383030"/>
          </a:xfrm>
        </p:grpSpPr>
        <p:sp>
          <p:nvSpPr>
            <p:cNvPr name="Freeform 24" id="24"/>
            <p:cNvSpPr/>
            <p:nvPr/>
          </p:nvSpPr>
          <p:spPr>
            <a:xfrm flipH="false" flipV="false" rot="0">
              <a:off x="44450" y="50800"/>
              <a:ext cx="635000" cy="1281430"/>
            </a:xfrm>
            <a:custGeom>
              <a:avLst/>
              <a:gdLst/>
              <a:ahLst/>
              <a:cxnLst/>
              <a:rect r="r" b="b" t="t" l="l"/>
              <a:pathLst>
                <a:path h="1281430" w="635000">
                  <a:moveTo>
                    <a:pt x="615950" y="111760"/>
                  </a:moveTo>
                  <a:cubicBezTo>
                    <a:pt x="462280" y="252730"/>
                    <a:pt x="426720" y="292100"/>
                    <a:pt x="388620" y="341630"/>
                  </a:cubicBezTo>
                  <a:cubicBezTo>
                    <a:pt x="339090" y="405130"/>
                    <a:pt x="267970" y="487680"/>
                    <a:pt x="234950" y="563880"/>
                  </a:cubicBezTo>
                  <a:cubicBezTo>
                    <a:pt x="204470" y="629920"/>
                    <a:pt x="199390" y="697230"/>
                    <a:pt x="186690" y="767080"/>
                  </a:cubicBezTo>
                  <a:cubicBezTo>
                    <a:pt x="171450" y="840740"/>
                    <a:pt x="157480" y="929640"/>
                    <a:pt x="153670" y="994410"/>
                  </a:cubicBezTo>
                  <a:cubicBezTo>
                    <a:pt x="149860" y="1043940"/>
                    <a:pt x="158750" y="1097280"/>
                    <a:pt x="152400" y="1123950"/>
                  </a:cubicBezTo>
                  <a:cubicBezTo>
                    <a:pt x="149860" y="1136650"/>
                    <a:pt x="139700" y="1139190"/>
                    <a:pt x="139700" y="1150620"/>
                  </a:cubicBezTo>
                  <a:cubicBezTo>
                    <a:pt x="139700" y="1165860"/>
                    <a:pt x="168910" y="1193800"/>
                    <a:pt x="168910" y="1211580"/>
                  </a:cubicBezTo>
                  <a:cubicBezTo>
                    <a:pt x="170180" y="1228090"/>
                    <a:pt x="162560" y="1244600"/>
                    <a:pt x="152400" y="1256030"/>
                  </a:cubicBezTo>
                  <a:cubicBezTo>
                    <a:pt x="138430" y="1268730"/>
                    <a:pt x="107950" y="1281430"/>
                    <a:pt x="88900" y="1281430"/>
                  </a:cubicBezTo>
                  <a:cubicBezTo>
                    <a:pt x="72390" y="1281430"/>
                    <a:pt x="55880" y="1273810"/>
                    <a:pt x="45720" y="1262380"/>
                  </a:cubicBezTo>
                  <a:cubicBezTo>
                    <a:pt x="33020" y="1247140"/>
                    <a:pt x="22860" y="1215390"/>
                    <a:pt x="24130" y="1196340"/>
                  </a:cubicBezTo>
                  <a:cubicBezTo>
                    <a:pt x="25400" y="1181100"/>
                    <a:pt x="33020" y="1165860"/>
                    <a:pt x="45720" y="1155700"/>
                  </a:cubicBezTo>
                  <a:cubicBezTo>
                    <a:pt x="59690" y="1143000"/>
                    <a:pt x="91440" y="1132840"/>
                    <a:pt x="111760" y="1136650"/>
                  </a:cubicBezTo>
                  <a:cubicBezTo>
                    <a:pt x="130810" y="1141730"/>
                    <a:pt x="154940" y="1164590"/>
                    <a:pt x="163830" y="1181100"/>
                  </a:cubicBezTo>
                  <a:cubicBezTo>
                    <a:pt x="171450" y="1195070"/>
                    <a:pt x="170180" y="1214120"/>
                    <a:pt x="166370" y="1228090"/>
                  </a:cubicBezTo>
                  <a:cubicBezTo>
                    <a:pt x="162560" y="1242060"/>
                    <a:pt x="153670" y="1258570"/>
                    <a:pt x="140970" y="1266190"/>
                  </a:cubicBezTo>
                  <a:cubicBezTo>
                    <a:pt x="124460" y="1276350"/>
                    <a:pt x="88900" y="1280160"/>
                    <a:pt x="72390" y="1277620"/>
                  </a:cubicBezTo>
                  <a:cubicBezTo>
                    <a:pt x="63500" y="1276350"/>
                    <a:pt x="58420" y="1275080"/>
                    <a:pt x="52070" y="1267460"/>
                  </a:cubicBezTo>
                  <a:cubicBezTo>
                    <a:pt x="35560" y="1247140"/>
                    <a:pt x="13970" y="1172210"/>
                    <a:pt x="6350" y="1123950"/>
                  </a:cubicBezTo>
                  <a:cubicBezTo>
                    <a:pt x="0" y="1076960"/>
                    <a:pt x="6350" y="1033780"/>
                    <a:pt x="10160" y="981710"/>
                  </a:cubicBezTo>
                  <a:cubicBezTo>
                    <a:pt x="16510" y="916940"/>
                    <a:pt x="27940" y="834390"/>
                    <a:pt x="41910" y="763270"/>
                  </a:cubicBezTo>
                  <a:cubicBezTo>
                    <a:pt x="55880" y="692150"/>
                    <a:pt x="68580" y="623570"/>
                    <a:pt x="96520" y="554990"/>
                  </a:cubicBezTo>
                  <a:cubicBezTo>
                    <a:pt x="128270" y="480060"/>
                    <a:pt x="172720" y="403860"/>
                    <a:pt x="223520" y="332740"/>
                  </a:cubicBezTo>
                  <a:cubicBezTo>
                    <a:pt x="276860" y="256540"/>
                    <a:pt x="359410" y="170180"/>
                    <a:pt x="415290" y="114300"/>
                  </a:cubicBezTo>
                  <a:cubicBezTo>
                    <a:pt x="454660" y="74930"/>
                    <a:pt x="494030" y="38100"/>
                    <a:pt x="523240" y="19050"/>
                  </a:cubicBezTo>
                  <a:cubicBezTo>
                    <a:pt x="539750" y="8890"/>
                    <a:pt x="551180" y="1270"/>
                    <a:pt x="565150" y="0"/>
                  </a:cubicBezTo>
                  <a:cubicBezTo>
                    <a:pt x="580390" y="0"/>
                    <a:pt x="598170" y="3810"/>
                    <a:pt x="609600" y="13970"/>
                  </a:cubicBezTo>
                  <a:cubicBezTo>
                    <a:pt x="622300" y="25400"/>
                    <a:pt x="635000" y="52070"/>
                    <a:pt x="635000" y="69850"/>
                  </a:cubicBezTo>
                  <a:cubicBezTo>
                    <a:pt x="635000" y="85090"/>
                    <a:pt x="615950" y="111760"/>
                    <a:pt x="615950" y="111760"/>
                  </a:cubicBezTo>
                </a:path>
              </a:pathLst>
            </a:custGeom>
            <a:solidFill>
              <a:srgbClr val="D1E6A2"/>
            </a:solidFill>
            <a:ln cap="sq">
              <a:noFill/>
              <a:prstDash val="solid"/>
              <a:miter/>
            </a:ln>
          </p:spPr>
        </p:sp>
      </p:grpSp>
      <p:grpSp>
        <p:nvGrpSpPr>
          <p:cNvPr name="Group 25" id="25"/>
          <p:cNvGrpSpPr/>
          <p:nvPr/>
        </p:nvGrpSpPr>
        <p:grpSpPr>
          <a:xfrm rot="0">
            <a:off x="17581604" y="1146670"/>
            <a:ext cx="185738" cy="174308"/>
            <a:chOff x="0" y="0"/>
            <a:chExt cx="247650" cy="232410"/>
          </a:xfrm>
        </p:grpSpPr>
        <p:sp>
          <p:nvSpPr>
            <p:cNvPr name="Freeform 26" id="26"/>
            <p:cNvSpPr/>
            <p:nvPr/>
          </p:nvSpPr>
          <p:spPr>
            <a:xfrm flipH="false" flipV="false" rot="0">
              <a:off x="48260" y="49530"/>
              <a:ext cx="149860" cy="133350"/>
            </a:xfrm>
            <a:custGeom>
              <a:avLst/>
              <a:gdLst/>
              <a:ahLst/>
              <a:cxnLst/>
              <a:rect r="r" b="b" t="t" l="l"/>
              <a:pathLst>
                <a:path h="133350" w="149860">
                  <a:moveTo>
                    <a:pt x="83820" y="1270"/>
                  </a:moveTo>
                  <a:cubicBezTo>
                    <a:pt x="134620" y="25400"/>
                    <a:pt x="148590" y="52070"/>
                    <a:pt x="147320" y="69850"/>
                  </a:cubicBezTo>
                  <a:cubicBezTo>
                    <a:pt x="147320" y="87630"/>
                    <a:pt x="132080" y="111760"/>
                    <a:pt x="116840" y="120650"/>
                  </a:cubicBezTo>
                  <a:cubicBezTo>
                    <a:pt x="101600" y="129540"/>
                    <a:pt x="73660" y="132080"/>
                    <a:pt x="57150" y="124460"/>
                  </a:cubicBezTo>
                  <a:cubicBezTo>
                    <a:pt x="40640" y="116840"/>
                    <a:pt x="22860" y="93980"/>
                    <a:pt x="20320" y="76200"/>
                  </a:cubicBezTo>
                  <a:cubicBezTo>
                    <a:pt x="17780" y="58420"/>
                    <a:pt x="26670" y="31750"/>
                    <a:pt x="39370" y="19050"/>
                  </a:cubicBezTo>
                  <a:cubicBezTo>
                    <a:pt x="52070" y="7620"/>
                    <a:pt x="80010" y="0"/>
                    <a:pt x="97790" y="3810"/>
                  </a:cubicBezTo>
                  <a:cubicBezTo>
                    <a:pt x="115570" y="7620"/>
                    <a:pt x="137160" y="25400"/>
                    <a:pt x="143510" y="41910"/>
                  </a:cubicBezTo>
                  <a:cubicBezTo>
                    <a:pt x="149860" y="58420"/>
                    <a:pt x="144780" y="87630"/>
                    <a:pt x="137160" y="101600"/>
                  </a:cubicBezTo>
                  <a:cubicBezTo>
                    <a:pt x="130810" y="114300"/>
                    <a:pt x="115570" y="121920"/>
                    <a:pt x="104140" y="127000"/>
                  </a:cubicBezTo>
                  <a:cubicBezTo>
                    <a:pt x="92710" y="130810"/>
                    <a:pt x="80010" y="133350"/>
                    <a:pt x="68580" y="132080"/>
                  </a:cubicBezTo>
                  <a:cubicBezTo>
                    <a:pt x="53340" y="130810"/>
                    <a:pt x="35560" y="125730"/>
                    <a:pt x="24130" y="115570"/>
                  </a:cubicBezTo>
                  <a:cubicBezTo>
                    <a:pt x="12700" y="106680"/>
                    <a:pt x="3810" y="88900"/>
                    <a:pt x="2540" y="74930"/>
                  </a:cubicBezTo>
                  <a:cubicBezTo>
                    <a:pt x="0" y="59690"/>
                    <a:pt x="5080" y="40640"/>
                    <a:pt x="12700" y="29210"/>
                  </a:cubicBezTo>
                  <a:cubicBezTo>
                    <a:pt x="21590" y="16510"/>
                    <a:pt x="50800" y="1270"/>
                    <a:pt x="50800" y="1270"/>
                  </a:cubicBezTo>
                </a:path>
              </a:pathLst>
            </a:custGeom>
            <a:solidFill>
              <a:srgbClr val="D1E6A2"/>
            </a:solidFill>
            <a:ln cap="sq">
              <a:noFill/>
              <a:prstDash val="solid"/>
              <a:miter/>
            </a:ln>
          </p:spPr>
        </p:sp>
      </p:grpSp>
      <p:grpSp>
        <p:nvGrpSpPr>
          <p:cNvPr name="Group 27" id="27"/>
          <p:cNvGrpSpPr/>
          <p:nvPr/>
        </p:nvGrpSpPr>
        <p:grpSpPr>
          <a:xfrm rot="0">
            <a:off x="14555512" y="5510776"/>
            <a:ext cx="1522095" cy="179070"/>
            <a:chOff x="0" y="0"/>
            <a:chExt cx="2029460" cy="238760"/>
          </a:xfrm>
        </p:grpSpPr>
        <p:sp>
          <p:nvSpPr>
            <p:cNvPr name="Freeform 28" id="28"/>
            <p:cNvSpPr/>
            <p:nvPr/>
          </p:nvSpPr>
          <p:spPr>
            <a:xfrm flipH="false" flipV="false" rot="0">
              <a:off x="49530" y="49530"/>
              <a:ext cx="1930400" cy="181610"/>
            </a:xfrm>
            <a:custGeom>
              <a:avLst/>
              <a:gdLst/>
              <a:ahLst/>
              <a:cxnLst/>
              <a:rect r="r" b="b" t="t" l="l"/>
              <a:pathLst>
                <a:path h="181610" w="1930400">
                  <a:moveTo>
                    <a:pt x="64770" y="6350"/>
                  </a:moveTo>
                  <a:cubicBezTo>
                    <a:pt x="1894840" y="8890"/>
                    <a:pt x="1906270" y="15240"/>
                    <a:pt x="1916430" y="30480"/>
                  </a:cubicBezTo>
                  <a:cubicBezTo>
                    <a:pt x="1927860" y="46990"/>
                    <a:pt x="1930400" y="77470"/>
                    <a:pt x="1924050" y="93980"/>
                  </a:cubicBezTo>
                  <a:cubicBezTo>
                    <a:pt x="1916430" y="111760"/>
                    <a:pt x="1893570" y="132080"/>
                    <a:pt x="1875790" y="135890"/>
                  </a:cubicBezTo>
                  <a:cubicBezTo>
                    <a:pt x="1856740" y="139700"/>
                    <a:pt x="1827530" y="132080"/>
                    <a:pt x="1813560" y="119380"/>
                  </a:cubicBezTo>
                  <a:cubicBezTo>
                    <a:pt x="1799590" y="105410"/>
                    <a:pt x="1790700" y="76200"/>
                    <a:pt x="1793240" y="58420"/>
                  </a:cubicBezTo>
                  <a:cubicBezTo>
                    <a:pt x="1795780" y="39370"/>
                    <a:pt x="1814830" y="15240"/>
                    <a:pt x="1831340" y="7620"/>
                  </a:cubicBezTo>
                  <a:cubicBezTo>
                    <a:pt x="1849120" y="0"/>
                    <a:pt x="1879600" y="1270"/>
                    <a:pt x="1896110" y="11430"/>
                  </a:cubicBezTo>
                  <a:cubicBezTo>
                    <a:pt x="1911350" y="20320"/>
                    <a:pt x="1926590" y="48260"/>
                    <a:pt x="1929130" y="66040"/>
                  </a:cubicBezTo>
                  <a:cubicBezTo>
                    <a:pt x="1930400" y="80010"/>
                    <a:pt x="1926590" y="96520"/>
                    <a:pt x="1916430" y="107950"/>
                  </a:cubicBezTo>
                  <a:cubicBezTo>
                    <a:pt x="1906270" y="121920"/>
                    <a:pt x="1894840" y="129540"/>
                    <a:pt x="1860550" y="137160"/>
                  </a:cubicBezTo>
                  <a:cubicBezTo>
                    <a:pt x="1681480" y="181610"/>
                    <a:pt x="223520" y="162560"/>
                    <a:pt x="64770" y="133350"/>
                  </a:cubicBezTo>
                  <a:cubicBezTo>
                    <a:pt x="39370" y="128270"/>
                    <a:pt x="33020" y="125730"/>
                    <a:pt x="22860" y="116840"/>
                  </a:cubicBezTo>
                  <a:cubicBezTo>
                    <a:pt x="11430" y="107950"/>
                    <a:pt x="2540" y="91440"/>
                    <a:pt x="1270" y="77470"/>
                  </a:cubicBezTo>
                  <a:cubicBezTo>
                    <a:pt x="0" y="59690"/>
                    <a:pt x="10160" y="33020"/>
                    <a:pt x="22860" y="21590"/>
                  </a:cubicBezTo>
                  <a:cubicBezTo>
                    <a:pt x="33020" y="11430"/>
                    <a:pt x="64770" y="6350"/>
                    <a:pt x="64770" y="6350"/>
                  </a:cubicBezTo>
                </a:path>
              </a:pathLst>
            </a:custGeom>
            <a:solidFill>
              <a:srgbClr val="D1E6A2"/>
            </a:solidFill>
            <a:ln cap="sq">
              <a:noFill/>
              <a:prstDash val="solid"/>
              <a:miter/>
            </a:ln>
          </p:spPr>
        </p:sp>
      </p:grpSp>
      <p:grpSp>
        <p:nvGrpSpPr>
          <p:cNvPr name="Group 29" id="29"/>
          <p:cNvGrpSpPr/>
          <p:nvPr/>
        </p:nvGrpSpPr>
        <p:grpSpPr>
          <a:xfrm rot="0">
            <a:off x="16053794" y="5502203"/>
            <a:ext cx="165735" cy="166688"/>
            <a:chOff x="0" y="0"/>
            <a:chExt cx="220980" cy="222250"/>
          </a:xfrm>
        </p:grpSpPr>
        <p:sp>
          <p:nvSpPr>
            <p:cNvPr name="Freeform 30" id="30"/>
            <p:cNvSpPr/>
            <p:nvPr/>
          </p:nvSpPr>
          <p:spPr>
            <a:xfrm flipH="false" flipV="false" rot="0">
              <a:off x="45720" y="50800"/>
              <a:ext cx="123190" cy="125730"/>
            </a:xfrm>
            <a:custGeom>
              <a:avLst/>
              <a:gdLst/>
              <a:ahLst/>
              <a:cxnLst/>
              <a:rect r="r" b="b" t="t" l="l"/>
              <a:pathLst>
                <a:path h="125730" w="123190">
                  <a:moveTo>
                    <a:pt x="123190" y="44450"/>
                  </a:moveTo>
                  <a:cubicBezTo>
                    <a:pt x="106680" y="111760"/>
                    <a:pt x="99060" y="118110"/>
                    <a:pt x="88900" y="120650"/>
                  </a:cubicBezTo>
                  <a:cubicBezTo>
                    <a:pt x="73660" y="125730"/>
                    <a:pt x="43180" y="123190"/>
                    <a:pt x="29210" y="116840"/>
                  </a:cubicBezTo>
                  <a:cubicBezTo>
                    <a:pt x="19050" y="113030"/>
                    <a:pt x="12700" y="105410"/>
                    <a:pt x="7620" y="96520"/>
                  </a:cubicBezTo>
                  <a:cubicBezTo>
                    <a:pt x="2540" y="81280"/>
                    <a:pt x="0" y="52070"/>
                    <a:pt x="5080" y="36830"/>
                  </a:cubicBezTo>
                  <a:cubicBezTo>
                    <a:pt x="7620" y="26670"/>
                    <a:pt x="15240" y="19050"/>
                    <a:pt x="22860" y="12700"/>
                  </a:cubicBezTo>
                  <a:cubicBezTo>
                    <a:pt x="31750" y="7620"/>
                    <a:pt x="40640" y="1270"/>
                    <a:pt x="50800" y="0"/>
                  </a:cubicBezTo>
                  <a:cubicBezTo>
                    <a:pt x="66040" y="0"/>
                    <a:pt x="107950" y="17780"/>
                    <a:pt x="107950" y="17780"/>
                  </a:cubicBezTo>
                </a:path>
              </a:pathLst>
            </a:custGeom>
            <a:solidFill>
              <a:srgbClr val="D1E6A2"/>
            </a:solidFill>
            <a:ln cap="sq">
              <a:noFill/>
              <a:prstDash val="solid"/>
              <a:miter/>
            </a:ln>
          </p:spPr>
        </p:sp>
      </p:grpSp>
      <p:grpSp>
        <p:nvGrpSpPr>
          <p:cNvPr name="Group 31" id="31"/>
          <p:cNvGrpSpPr/>
          <p:nvPr/>
        </p:nvGrpSpPr>
        <p:grpSpPr>
          <a:xfrm rot="0">
            <a:off x="17242514" y="4174418"/>
            <a:ext cx="678180" cy="727710"/>
            <a:chOff x="0" y="0"/>
            <a:chExt cx="904240" cy="970280"/>
          </a:xfrm>
        </p:grpSpPr>
        <p:sp>
          <p:nvSpPr>
            <p:cNvPr name="Freeform 32" id="32"/>
            <p:cNvSpPr/>
            <p:nvPr/>
          </p:nvSpPr>
          <p:spPr>
            <a:xfrm flipH="false" flipV="false" rot="0">
              <a:off x="49530" y="46990"/>
              <a:ext cx="808990" cy="875030"/>
            </a:xfrm>
            <a:custGeom>
              <a:avLst/>
              <a:gdLst/>
              <a:ahLst/>
              <a:cxnLst/>
              <a:rect r="r" b="b" t="t" l="l"/>
              <a:pathLst>
                <a:path h="875030" w="808990">
                  <a:moveTo>
                    <a:pt x="683260" y="834390"/>
                  </a:moveTo>
                  <a:cubicBezTo>
                    <a:pt x="422910" y="349250"/>
                    <a:pt x="379730" y="288290"/>
                    <a:pt x="323850" y="245110"/>
                  </a:cubicBezTo>
                  <a:cubicBezTo>
                    <a:pt x="274320" y="207010"/>
                    <a:pt x="213360" y="184150"/>
                    <a:pt x="162560" y="166370"/>
                  </a:cubicBezTo>
                  <a:cubicBezTo>
                    <a:pt x="120650" y="151130"/>
                    <a:pt x="71120" y="153670"/>
                    <a:pt x="44450" y="139700"/>
                  </a:cubicBezTo>
                  <a:cubicBezTo>
                    <a:pt x="27940" y="130810"/>
                    <a:pt x="17780" y="120650"/>
                    <a:pt x="10160" y="107950"/>
                  </a:cubicBezTo>
                  <a:cubicBezTo>
                    <a:pt x="3810" y="95250"/>
                    <a:pt x="0" y="77470"/>
                    <a:pt x="2540" y="63500"/>
                  </a:cubicBezTo>
                  <a:cubicBezTo>
                    <a:pt x="5080" y="48260"/>
                    <a:pt x="11430" y="31750"/>
                    <a:pt x="24130" y="21590"/>
                  </a:cubicBezTo>
                  <a:cubicBezTo>
                    <a:pt x="38100" y="10160"/>
                    <a:pt x="69850" y="1270"/>
                    <a:pt x="88900" y="3810"/>
                  </a:cubicBezTo>
                  <a:cubicBezTo>
                    <a:pt x="104140" y="5080"/>
                    <a:pt x="119380" y="15240"/>
                    <a:pt x="128270" y="26670"/>
                  </a:cubicBezTo>
                  <a:cubicBezTo>
                    <a:pt x="138430" y="38100"/>
                    <a:pt x="146050" y="53340"/>
                    <a:pt x="146050" y="69850"/>
                  </a:cubicBezTo>
                  <a:cubicBezTo>
                    <a:pt x="146050" y="87630"/>
                    <a:pt x="133350" y="118110"/>
                    <a:pt x="118110" y="130810"/>
                  </a:cubicBezTo>
                  <a:cubicBezTo>
                    <a:pt x="102870" y="143510"/>
                    <a:pt x="69850" y="147320"/>
                    <a:pt x="52070" y="142240"/>
                  </a:cubicBezTo>
                  <a:cubicBezTo>
                    <a:pt x="36830" y="138430"/>
                    <a:pt x="22860" y="127000"/>
                    <a:pt x="15240" y="115570"/>
                  </a:cubicBezTo>
                  <a:cubicBezTo>
                    <a:pt x="6350" y="102870"/>
                    <a:pt x="0" y="86360"/>
                    <a:pt x="1270" y="71120"/>
                  </a:cubicBezTo>
                  <a:cubicBezTo>
                    <a:pt x="3810" y="52070"/>
                    <a:pt x="17780" y="24130"/>
                    <a:pt x="35560" y="12700"/>
                  </a:cubicBezTo>
                  <a:cubicBezTo>
                    <a:pt x="57150" y="0"/>
                    <a:pt x="95250" y="3810"/>
                    <a:pt x="124460" y="6350"/>
                  </a:cubicBezTo>
                  <a:cubicBezTo>
                    <a:pt x="158750" y="10160"/>
                    <a:pt x="189230" y="20320"/>
                    <a:pt x="227330" y="38100"/>
                  </a:cubicBezTo>
                  <a:cubicBezTo>
                    <a:pt x="284480" y="62230"/>
                    <a:pt x="368300" y="100330"/>
                    <a:pt x="430530" y="154940"/>
                  </a:cubicBezTo>
                  <a:cubicBezTo>
                    <a:pt x="505460" y="218440"/>
                    <a:pt x="598170" y="346710"/>
                    <a:pt x="631190" y="411480"/>
                  </a:cubicBezTo>
                  <a:cubicBezTo>
                    <a:pt x="647700" y="444500"/>
                    <a:pt x="640080" y="458470"/>
                    <a:pt x="654050" y="492760"/>
                  </a:cubicBezTo>
                  <a:cubicBezTo>
                    <a:pt x="680720" y="561340"/>
                    <a:pt x="791210" y="721360"/>
                    <a:pt x="803910" y="782320"/>
                  </a:cubicBezTo>
                  <a:cubicBezTo>
                    <a:pt x="808990" y="808990"/>
                    <a:pt x="806450" y="828040"/>
                    <a:pt x="798830" y="843280"/>
                  </a:cubicBezTo>
                  <a:cubicBezTo>
                    <a:pt x="791210" y="855980"/>
                    <a:pt x="775970" y="867410"/>
                    <a:pt x="762000" y="871220"/>
                  </a:cubicBezTo>
                  <a:cubicBezTo>
                    <a:pt x="748030" y="875030"/>
                    <a:pt x="728980" y="873760"/>
                    <a:pt x="715010" y="867410"/>
                  </a:cubicBezTo>
                  <a:cubicBezTo>
                    <a:pt x="702310" y="861060"/>
                    <a:pt x="683260" y="834390"/>
                    <a:pt x="683260" y="834390"/>
                  </a:cubicBezTo>
                </a:path>
              </a:pathLst>
            </a:custGeom>
            <a:solidFill>
              <a:srgbClr val="D1E6A2"/>
            </a:solidFill>
            <a:ln cap="sq">
              <a:noFill/>
              <a:prstDash val="solid"/>
              <a:miter/>
            </a:ln>
          </p:spPr>
        </p:sp>
      </p:grpSp>
      <p:grpSp>
        <p:nvGrpSpPr>
          <p:cNvPr name="Group 33" id="33"/>
          <p:cNvGrpSpPr/>
          <p:nvPr/>
        </p:nvGrpSpPr>
        <p:grpSpPr>
          <a:xfrm rot="0">
            <a:off x="17763532" y="4890698"/>
            <a:ext cx="171450" cy="166688"/>
            <a:chOff x="0" y="0"/>
            <a:chExt cx="228600" cy="222250"/>
          </a:xfrm>
        </p:grpSpPr>
        <p:sp>
          <p:nvSpPr>
            <p:cNvPr name="Freeform 34" id="34"/>
            <p:cNvSpPr/>
            <p:nvPr/>
          </p:nvSpPr>
          <p:spPr>
            <a:xfrm flipH="false" flipV="false" rot="0">
              <a:off x="50800" y="49530"/>
              <a:ext cx="124460" cy="128270"/>
            </a:xfrm>
            <a:custGeom>
              <a:avLst/>
              <a:gdLst/>
              <a:ahLst/>
              <a:cxnLst/>
              <a:rect r="r" b="b" t="t" l="l"/>
              <a:pathLst>
                <a:path h="128270" w="124460">
                  <a:moveTo>
                    <a:pt x="124460" y="44450"/>
                  </a:moveTo>
                  <a:cubicBezTo>
                    <a:pt x="121920" y="88900"/>
                    <a:pt x="105410" y="114300"/>
                    <a:pt x="90170" y="120650"/>
                  </a:cubicBezTo>
                  <a:cubicBezTo>
                    <a:pt x="73660" y="128270"/>
                    <a:pt x="44450" y="124460"/>
                    <a:pt x="30480" y="118110"/>
                  </a:cubicBezTo>
                  <a:cubicBezTo>
                    <a:pt x="20320" y="113030"/>
                    <a:pt x="13970" y="104140"/>
                    <a:pt x="8890" y="96520"/>
                  </a:cubicBezTo>
                  <a:cubicBezTo>
                    <a:pt x="3810" y="87630"/>
                    <a:pt x="0" y="78740"/>
                    <a:pt x="0" y="67310"/>
                  </a:cubicBezTo>
                  <a:cubicBezTo>
                    <a:pt x="1270" y="52070"/>
                    <a:pt x="13970" y="24130"/>
                    <a:pt x="24130" y="12700"/>
                  </a:cubicBezTo>
                  <a:cubicBezTo>
                    <a:pt x="31750" y="5080"/>
                    <a:pt x="41910" y="1270"/>
                    <a:pt x="52070" y="1270"/>
                  </a:cubicBezTo>
                  <a:cubicBezTo>
                    <a:pt x="67310" y="0"/>
                    <a:pt x="109220" y="19050"/>
                    <a:pt x="109220" y="19050"/>
                  </a:cubicBezTo>
                </a:path>
              </a:pathLst>
            </a:custGeom>
            <a:solidFill>
              <a:srgbClr val="D1E6A2"/>
            </a:solidFill>
            <a:ln cap="sq">
              <a:noFill/>
              <a:prstDash val="solid"/>
              <a:miter/>
            </a:ln>
          </p:spPr>
        </p:sp>
      </p:grpSp>
      <p:grpSp>
        <p:nvGrpSpPr>
          <p:cNvPr name="Group 35" id="35"/>
          <p:cNvGrpSpPr/>
          <p:nvPr/>
        </p:nvGrpSpPr>
        <p:grpSpPr>
          <a:xfrm rot="0">
            <a:off x="5899785" y="2798445"/>
            <a:ext cx="169545" cy="171450"/>
            <a:chOff x="0" y="0"/>
            <a:chExt cx="226060" cy="228600"/>
          </a:xfrm>
        </p:grpSpPr>
        <p:sp>
          <p:nvSpPr>
            <p:cNvPr name="Freeform 36" id="36"/>
            <p:cNvSpPr/>
            <p:nvPr/>
          </p:nvSpPr>
          <p:spPr>
            <a:xfrm flipH="false" flipV="false" rot="0">
              <a:off x="49530" y="49530"/>
              <a:ext cx="124460" cy="129540"/>
            </a:xfrm>
            <a:custGeom>
              <a:avLst/>
              <a:gdLst/>
              <a:ahLst/>
              <a:cxnLst/>
              <a:rect r="r" b="b" t="t" l="l"/>
              <a:pathLst>
                <a:path h="129540" w="124460">
                  <a:moveTo>
                    <a:pt x="124460" y="44450"/>
                  </a:moveTo>
                  <a:cubicBezTo>
                    <a:pt x="109220" y="111760"/>
                    <a:pt x="99060" y="118110"/>
                    <a:pt x="90170" y="121920"/>
                  </a:cubicBezTo>
                  <a:cubicBezTo>
                    <a:pt x="81280" y="125730"/>
                    <a:pt x="71120" y="129540"/>
                    <a:pt x="60960" y="127000"/>
                  </a:cubicBezTo>
                  <a:cubicBezTo>
                    <a:pt x="45720" y="124460"/>
                    <a:pt x="19050" y="109220"/>
                    <a:pt x="10160" y="96520"/>
                  </a:cubicBezTo>
                  <a:cubicBezTo>
                    <a:pt x="3810" y="87630"/>
                    <a:pt x="0" y="78740"/>
                    <a:pt x="1270" y="67310"/>
                  </a:cubicBezTo>
                  <a:cubicBezTo>
                    <a:pt x="2540" y="52070"/>
                    <a:pt x="13970" y="24130"/>
                    <a:pt x="25400" y="13970"/>
                  </a:cubicBezTo>
                  <a:cubicBezTo>
                    <a:pt x="33020" y="6350"/>
                    <a:pt x="41910" y="2540"/>
                    <a:pt x="53340" y="1270"/>
                  </a:cubicBezTo>
                  <a:cubicBezTo>
                    <a:pt x="68580" y="0"/>
                    <a:pt x="109220" y="19050"/>
                    <a:pt x="109220" y="19050"/>
                  </a:cubicBezTo>
                </a:path>
              </a:pathLst>
            </a:custGeom>
            <a:solidFill>
              <a:srgbClr val="EAF8CA"/>
            </a:solidFill>
            <a:ln cap="sq">
              <a:noFill/>
              <a:prstDash val="solid"/>
              <a:miter/>
            </a:ln>
          </p:spPr>
        </p:sp>
      </p:grpSp>
      <p:grpSp>
        <p:nvGrpSpPr>
          <p:cNvPr name="Group 37" id="37"/>
          <p:cNvGrpSpPr/>
          <p:nvPr/>
        </p:nvGrpSpPr>
        <p:grpSpPr>
          <a:xfrm rot="0">
            <a:off x="8545830" y="3074670"/>
            <a:ext cx="178117" cy="743902"/>
            <a:chOff x="0" y="0"/>
            <a:chExt cx="237490" cy="991870"/>
          </a:xfrm>
        </p:grpSpPr>
        <p:sp>
          <p:nvSpPr>
            <p:cNvPr name="Freeform 38" id="38"/>
            <p:cNvSpPr/>
            <p:nvPr/>
          </p:nvSpPr>
          <p:spPr>
            <a:xfrm flipH="false" flipV="false" rot="0">
              <a:off x="24130" y="48260"/>
              <a:ext cx="165100" cy="892810"/>
            </a:xfrm>
            <a:custGeom>
              <a:avLst/>
              <a:gdLst/>
              <a:ahLst/>
              <a:cxnLst/>
              <a:rect r="r" b="b" t="t" l="l"/>
              <a:pathLst>
                <a:path h="892810" w="165100">
                  <a:moveTo>
                    <a:pt x="160020" y="66040"/>
                  </a:moveTo>
                  <a:cubicBezTo>
                    <a:pt x="153670" y="866140"/>
                    <a:pt x="146050" y="872490"/>
                    <a:pt x="134620" y="880110"/>
                  </a:cubicBezTo>
                  <a:cubicBezTo>
                    <a:pt x="123190" y="887730"/>
                    <a:pt x="106680" y="892810"/>
                    <a:pt x="91440" y="891540"/>
                  </a:cubicBezTo>
                  <a:cubicBezTo>
                    <a:pt x="73660" y="889000"/>
                    <a:pt x="46990" y="872490"/>
                    <a:pt x="36830" y="858520"/>
                  </a:cubicBezTo>
                  <a:cubicBezTo>
                    <a:pt x="27940" y="845820"/>
                    <a:pt x="24130" y="829310"/>
                    <a:pt x="27940" y="815340"/>
                  </a:cubicBezTo>
                  <a:cubicBezTo>
                    <a:pt x="30480" y="797560"/>
                    <a:pt x="48260" y="772160"/>
                    <a:pt x="63500" y="762000"/>
                  </a:cubicBezTo>
                  <a:cubicBezTo>
                    <a:pt x="76200" y="754380"/>
                    <a:pt x="92710" y="753110"/>
                    <a:pt x="106680" y="755650"/>
                  </a:cubicBezTo>
                  <a:cubicBezTo>
                    <a:pt x="120650" y="756920"/>
                    <a:pt x="135890" y="764540"/>
                    <a:pt x="146050" y="775970"/>
                  </a:cubicBezTo>
                  <a:cubicBezTo>
                    <a:pt x="156210" y="789940"/>
                    <a:pt x="165100" y="820420"/>
                    <a:pt x="162560" y="838200"/>
                  </a:cubicBezTo>
                  <a:cubicBezTo>
                    <a:pt x="161290" y="852170"/>
                    <a:pt x="151130" y="866140"/>
                    <a:pt x="139700" y="875030"/>
                  </a:cubicBezTo>
                  <a:cubicBezTo>
                    <a:pt x="129540" y="883920"/>
                    <a:pt x="113030" y="890270"/>
                    <a:pt x="99060" y="891540"/>
                  </a:cubicBezTo>
                  <a:cubicBezTo>
                    <a:pt x="85090" y="892810"/>
                    <a:pt x="68580" y="889000"/>
                    <a:pt x="57150" y="880110"/>
                  </a:cubicBezTo>
                  <a:cubicBezTo>
                    <a:pt x="43180" y="868680"/>
                    <a:pt x="34290" y="854710"/>
                    <a:pt x="26670" y="822960"/>
                  </a:cubicBezTo>
                  <a:cubicBezTo>
                    <a:pt x="0" y="713740"/>
                    <a:pt x="5080" y="142240"/>
                    <a:pt x="33020" y="50800"/>
                  </a:cubicBezTo>
                  <a:cubicBezTo>
                    <a:pt x="40640" y="27940"/>
                    <a:pt x="46990" y="20320"/>
                    <a:pt x="59690" y="12700"/>
                  </a:cubicBezTo>
                  <a:cubicBezTo>
                    <a:pt x="71120" y="5080"/>
                    <a:pt x="88900" y="0"/>
                    <a:pt x="102870" y="2540"/>
                  </a:cubicBezTo>
                  <a:cubicBezTo>
                    <a:pt x="116840" y="3810"/>
                    <a:pt x="134620" y="12700"/>
                    <a:pt x="143510" y="22860"/>
                  </a:cubicBezTo>
                  <a:cubicBezTo>
                    <a:pt x="152400" y="34290"/>
                    <a:pt x="160020" y="66040"/>
                    <a:pt x="160020" y="66040"/>
                  </a:cubicBezTo>
                </a:path>
              </a:pathLst>
            </a:custGeom>
            <a:solidFill>
              <a:srgbClr val="EAF8CA"/>
            </a:solidFill>
            <a:ln cap="sq">
              <a:noFill/>
              <a:prstDash val="solid"/>
              <a:miter/>
            </a:ln>
          </p:spPr>
        </p:sp>
      </p:grpSp>
      <p:grpSp>
        <p:nvGrpSpPr>
          <p:cNvPr name="Group 39" id="39"/>
          <p:cNvGrpSpPr/>
          <p:nvPr/>
        </p:nvGrpSpPr>
        <p:grpSpPr>
          <a:xfrm rot="0">
            <a:off x="8564880" y="3817620"/>
            <a:ext cx="169545" cy="171450"/>
            <a:chOff x="0" y="0"/>
            <a:chExt cx="226060" cy="228600"/>
          </a:xfrm>
        </p:grpSpPr>
        <p:sp>
          <p:nvSpPr>
            <p:cNvPr name="Freeform 40" id="40"/>
            <p:cNvSpPr/>
            <p:nvPr/>
          </p:nvSpPr>
          <p:spPr>
            <a:xfrm flipH="false" flipV="false" rot="0">
              <a:off x="49530" y="50800"/>
              <a:ext cx="124460" cy="128270"/>
            </a:xfrm>
            <a:custGeom>
              <a:avLst/>
              <a:gdLst/>
              <a:ahLst/>
              <a:cxnLst/>
              <a:rect r="r" b="b" t="t" l="l"/>
              <a:pathLst>
                <a:path h="128270" w="124460">
                  <a:moveTo>
                    <a:pt x="124460" y="44450"/>
                  </a:moveTo>
                  <a:cubicBezTo>
                    <a:pt x="107950" y="111760"/>
                    <a:pt x="99060" y="116840"/>
                    <a:pt x="90170" y="120650"/>
                  </a:cubicBezTo>
                  <a:cubicBezTo>
                    <a:pt x="81280" y="124460"/>
                    <a:pt x="71120" y="128270"/>
                    <a:pt x="60960" y="125730"/>
                  </a:cubicBezTo>
                  <a:cubicBezTo>
                    <a:pt x="45720" y="123190"/>
                    <a:pt x="19050" y="107950"/>
                    <a:pt x="10160" y="95250"/>
                  </a:cubicBezTo>
                  <a:cubicBezTo>
                    <a:pt x="2540" y="86360"/>
                    <a:pt x="0" y="77470"/>
                    <a:pt x="1270" y="66040"/>
                  </a:cubicBezTo>
                  <a:cubicBezTo>
                    <a:pt x="1270" y="50800"/>
                    <a:pt x="13970" y="24130"/>
                    <a:pt x="25400" y="12700"/>
                  </a:cubicBezTo>
                  <a:cubicBezTo>
                    <a:pt x="33020" y="5080"/>
                    <a:pt x="41910" y="1270"/>
                    <a:pt x="53340" y="0"/>
                  </a:cubicBezTo>
                  <a:cubicBezTo>
                    <a:pt x="68580" y="0"/>
                    <a:pt x="109220" y="17780"/>
                    <a:pt x="109220" y="17780"/>
                  </a:cubicBezTo>
                </a:path>
              </a:pathLst>
            </a:custGeom>
            <a:solidFill>
              <a:srgbClr val="EAF8CA"/>
            </a:solidFill>
            <a:ln cap="sq">
              <a:noFill/>
              <a:prstDash val="solid"/>
              <a:miter/>
            </a:ln>
          </p:spPr>
        </p:sp>
      </p:grpSp>
      <p:grpSp>
        <p:nvGrpSpPr>
          <p:cNvPr name="Group 41" id="41"/>
          <p:cNvGrpSpPr/>
          <p:nvPr/>
        </p:nvGrpSpPr>
        <p:grpSpPr>
          <a:xfrm rot="0">
            <a:off x="6436042" y="7017068"/>
            <a:ext cx="182880" cy="1438275"/>
            <a:chOff x="0" y="0"/>
            <a:chExt cx="243840" cy="1917700"/>
          </a:xfrm>
        </p:grpSpPr>
        <p:sp>
          <p:nvSpPr>
            <p:cNvPr name="Freeform 42" id="42"/>
            <p:cNvSpPr/>
            <p:nvPr/>
          </p:nvSpPr>
          <p:spPr>
            <a:xfrm flipH="false" flipV="false" rot="0">
              <a:off x="7620" y="49530"/>
              <a:ext cx="186690" cy="1819910"/>
            </a:xfrm>
            <a:custGeom>
              <a:avLst/>
              <a:gdLst/>
              <a:ahLst/>
              <a:cxnLst/>
              <a:rect r="r" b="b" t="t" l="l"/>
              <a:pathLst>
                <a:path h="1819910" w="186690">
                  <a:moveTo>
                    <a:pt x="177800" y="64770"/>
                  </a:moveTo>
                  <a:cubicBezTo>
                    <a:pt x="176530" y="1780540"/>
                    <a:pt x="170180" y="1794510"/>
                    <a:pt x="153670" y="1804670"/>
                  </a:cubicBezTo>
                  <a:cubicBezTo>
                    <a:pt x="137160" y="1816100"/>
                    <a:pt x="105410" y="1819910"/>
                    <a:pt x="87630" y="1812290"/>
                  </a:cubicBezTo>
                  <a:cubicBezTo>
                    <a:pt x="68580" y="1804670"/>
                    <a:pt x="48260" y="1780540"/>
                    <a:pt x="44450" y="1761490"/>
                  </a:cubicBezTo>
                  <a:cubicBezTo>
                    <a:pt x="40640" y="1742440"/>
                    <a:pt x="48260" y="1711960"/>
                    <a:pt x="62230" y="1696720"/>
                  </a:cubicBezTo>
                  <a:cubicBezTo>
                    <a:pt x="74930" y="1682750"/>
                    <a:pt x="105410" y="1672590"/>
                    <a:pt x="124460" y="1676400"/>
                  </a:cubicBezTo>
                  <a:cubicBezTo>
                    <a:pt x="144780" y="1678940"/>
                    <a:pt x="170180" y="1697990"/>
                    <a:pt x="177800" y="1715770"/>
                  </a:cubicBezTo>
                  <a:cubicBezTo>
                    <a:pt x="186690" y="1733550"/>
                    <a:pt x="184150" y="1766570"/>
                    <a:pt x="173990" y="1783080"/>
                  </a:cubicBezTo>
                  <a:cubicBezTo>
                    <a:pt x="163830" y="1799590"/>
                    <a:pt x="135890" y="1814830"/>
                    <a:pt x="116840" y="1817370"/>
                  </a:cubicBezTo>
                  <a:cubicBezTo>
                    <a:pt x="102870" y="1818640"/>
                    <a:pt x="85090" y="1814830"/>
                    <a:pt x="73660" y="1804670"/>
                  </a:cubicBezTo>
                  <a:cubicBezTo>
                    <a:pt x="59690" y="1793240"/>
                    <a:pt x="50800" y="1780540"/>
                    <a:pt x="43180" y="1746250"/>
                  </a:cubicBezTo>
                  <a:cubicBezTo>
                    <a:pt x="0" y="1570990"/>
                    <a:pt x="21590" y="217170"/>
                    <a:pt x="49530" y="64770"/>
                  </a:cubicBezTo>
                  <a:cubicBezTo>
                    <a:pt x="54610" y="39370"/>
                    <a:pt x="57150" y="33020"/>
                    <a:pt x="66040" y="21590"/>
                  </a:cubicBezTo>
                  <a:cubicBezTo>
                    <a:pt x="74930" y="11430"/>
                    <a:pt x="91440" y="2540"/>
                    <a:pt x="105410" y="1270"/>
                  </a:cubicBezTo>
                  <a:cubicBezTo>
                    <a:pt x="123190" y="0"/>
                    <a:pt x="149860" y="10160"/>
                    <a:pt x="161290" y="21590"/>
                  </a:cubicBezTo>
                  <a:cubicBezTo>
                    <a:pt x="171450" y="33020"/>
                    <a:pt x="177800" y="64770"/>
                    <a:pt x="177800" y="64770"/>
                  </a:cubicBezTo>
                </a:path>
              </a:pathLst>
            </a:custGeom>
            <a:solidFill>
              <a:srgbClr val="EAF8CA"/>
            </a:solidFill>
            <a:ln cap="sq">
              <a:noFill/>
              <a:prstDash val="solid"/>
              <a:miter/>
            </a:ln>
          </p:spPr>
        </p:sp>
      </p:grpSp>
      <p:grpSp>
        <p:nvGrpSpPr>
          <p:cNvPr name="Group 43" id="43"/>
          <p:cNvGrpSpPr/>
          <p:nvPr/>
        </p:nvGrpSpPr>
        <p:grpSpPr>
          <a:xfrm rot="0">
            <a:off x="6420803" y="8499157"/>
            <a:ext cx="165735" cy="166688"/>
            <a:chOff x="0" y="0"/>
            <a:chExt cx="220980" cy="222250"/>
          </a:xfrm>
        </p:grpSpPr>
        <p:sp>
          <p:nvSpPr>
            <p:cNvPr name="Freeform 44" id="44"/>
            <p:cNvSpPr/>
            <p:nvPr/>
          </p:nvSpPr>
          <p:spPr>
            <a:xfrm flipH="false" flipV="false" rot="0">
              <a:off x="46990" y="49530"/>
              <a:ext cx="121920" cy="127000"/>
            </a:xfrm>
            <a:custGeom>
              <a:avLst/>
              <a:gdLst/>
              <a:ahLst/>
              <a:cxnLst/>
              <a:rect r="r" b="b" t="t" l="l"/>
              <a:pathLst>
                <a:path h="127000" w="121920">
                  <a:moveTo>
                    <a:pt x="121920" y="44450"/>
                  </a:moveTo>
                  <a:cubicBezTo>
                    <a:pt x="106680" y="113030"/>
                    <a:pt x="99060" y="118110"/>
                    <a:pt x="87630" y="121920"/>
                  </a:cubicBezTo>
                  <a:cubicBezTo>
                    <a:pt x="73660" y="127000"/>
                    <a:pt x="43180" y="124460"/>
                    <a:pt x="29210" y="118110"/>
                  </a:cubicBezTo>
                  <a:cubicBezTo>
                    <a:pt x="19050" y="114300"/>
                    <a:pt x="12700" y="106680"/>
                    <a:pt x="7620" y="96520"/>
                  </a:cubicBezTo>
                  <a:cubicBezTo>
                    <a:pt x="1270" y="82550"/>
                    <a:pt x="0" y="52070"/>
                    <a:pt x="3810" y="38100"/>
                  </a:cubicBezTo>
                  <a:cubicBezTo>
                    <a:pt x="7620" y="27940"/>
                    <a:pt x="15240" y="20320"/>
                    <a:pt x="22860" y="13970"/>
                  </a:cubicBezTo>
                  <a:cubicBezTo>
                    <a:pt x="30480" y="7620"/>
                    <a:pt x="39370" y="2540"/>
                    <a:pt x="50800" y="1270"/>
                  </a:cubicBezTo>
                  <a:cubicBezTo>
                    <a:pt x="66040" y="0"/>
                    <a:pt x="106680" y="19050"/>
                    <a:pt x="106680" y="19050"/>
                  </a:cubicBezTo>
                </a:path>
              </a:pathLst>
            </a:custGeom>
            <a:solidFill>
              <a:srgbClr val="EAF8CA"/>
            </a:solidFill>
            <a:ln cap="sq">
              <a:noFill/>
              <a:prstDash val="solid"/>
              <a:miter/>
            </a:ln>
          </p:spPr>
        </p:sp>
      </p:grpSp>
      <p:grpSp>
        <p:nvGrpSpPr>
          <p:cNvPr name="Group 45" id="45"/>
          <p:cNvGrpSpPr/>
          <p:nvPr/>
        </p:nvGrpSpPr>
        <p:grpSpPr>
          <a:xfrm rot="0">
            <a:off x="8856345" y="8954452"/>
            <a:ext cx="378142" cy="652462"/>
            <a:chOff x="0" y="0"/>
            <a:chExt cx="504190" cy="869950"/>
          </a:xfrm>
        </p:grpSpPr>
        <p:sp>
          <p:nvSpPr>
            <p:cNvPr name="Freeform 46" id="46"/>
            <p:cNvSpPr/>
            <p:nvPr/>
          </p:nvSpPr>
          <p:spPr>
            <a:xfrm flipH="false" flipV="false" rot="0">
              <a:off x="49530" y="49530"/>
              <a:ext cx="398780" cy="770890"/>
            </a:xfrm>
            <a:custGeom>
              <a:avLst/>
              <a:gdLst/>
              <a:ahLst/>
              <a:cxnLst/>
              <a:rect r="r" b="b" t="t" l="l"/>
              <a:pathLst>
                <a:path h="770890" w="398780">
                  <a:moveTo>
                    <a:pt x="398780" y="66040"/>
                  </a:moveTo>
                  <a:cubicBezTo>
                    <a:pt x="394970" y="584200"/>
                    <a:pt x="388620" y="604520"/>
                    <a:pt x="368300" y="632460"/>
                  </a:cubicBezTo>
                  <a:cubicBezTo>
                    <a:pt x="345440" y="665480"/>
                    <a:pt x="303530" y="698500"/>
                    <a:pt x="262890" y="720090"/>
                  </a:cubicBezTo>
                  <a:cubicBezTo>
                    <a:pt x="220980" y="744220"/>
                    <a:pt x="162560" y="764540"/>
                    <a:pt x="119380" y="768350"/>
                  </a:cubicBezTo>
                  <a:cubicBezTo>
                    <a:pt x="86360" y="770890"/>
                    <a:pt x="50800" y="770890"/>
                    <a:pt x="30480" y="755650"/>
                  </a:cubicBezTo>
                  <a:cubicBezTo>
                    <a:pt x="12700" y="742950"/>
                    <a:pt x="1270" y="713740"/>
                    <a:pt x="1270" y="694690"/>
                  </a:cubicBezTo>
                  <a:cubicBezTo>
                    <a:pt x="0" y="679450"/>
                    <a:pt x="7620" y="662940"/>
                    <a:pt x="16510" y="651510"/>
                  </a:cubicBezTo>
                  <a:cubicBezTo>
                    <a:pt x="26670" y="640080"/>
                    <a:pt x="40640" y="629920"/>
                    <a:pt x="55880" y="627380"/>
                  </a:cubicBezTo>
                  <a:cubicBezTo>
                    <a:pt x="74930" y="624840"/>
                    <a:pt x="106680" y="631190"/>
                    <a:pt x="121920" y="643890"/>
                  </a:cubicBezTo>
                  <a:cubicBezTo>
                    <a:pt x="137160" y="657860"/>
                    <a:pt x="147320" y="688340"/>
                    <a:pt x="144780" y="707390"/>
                  </a:cubicBezTo>
                  <a:cubicBezTo>
                    <a:pt x="142240" y="727710"/>
                    <a:pt x="120650" y="753110"/>
                    <a:pt x="105410" y="762000"/>
                  </a:cubicBezTo>
                  <a:cubicBezTo>
                    <a:pt x="91440" y="770890"/>
                    <a:pt x="73660" y="770890"/>
                    <a:pt x="58420" y="768350"/>
                  </a:cubicBezTo>
                  <a:cubicBezTo>
                    <a:pt x="44450" y="765810"/>
                    <a:pt x="29210" y="756920"/>
                    <a:pt x="19050" y="745490"/>
                  </a:cubicBezTo>
                  <a:cubicBezTo>
                    <a:pt x="8890" y="734060"/>
                    <a:pt x="2540" y="717550"/>
                    <a:pt x="1270" y="702310"/>
                  </a:cubicBezTo>
                  <a:cubicBezTo>
                    <a:pt x="0" y="688340"/>
                    <a:pt x="5080" y="670560"/>
                    <a:pt x="12700" y="657860"/>
                  </a:cubicBezTo>
                  <a:cubicBezTo>
                    <a:pt x="20320" y="646430"/>
                    <a:pt x="34290" y="635000"/>
                    <a:pt x="48260" y="629920"/>
                  </a:cubicBezTo>
                  <a:cubicBezTo>
                    <a:pt x="67310" y="623570"/>
                    <a:pt x="91440" y="633730"/>
                    <a:pt x="115570" y="629920"/>
                  </a:cubicBezTo>
                  <a:cubicBezTo>
                    <a:pt x="144780" y="624840"/>
                    <a:pt x="182880" y="614680"/>
                    <a:pt x="208280" y="596900"/>
                  </a:cubicBezTo>
                  <a:cubicBezTo>
                    <a:pt x="231140" y="581660"/>
                    <a:pt x="251460" y="567690"/>
                    <a:pt x="265430" y="532130"/>
                  </a:cubicBezTo>
                  <a:cubicBezTo>
                    <a:pt x="297180" y="448310"/>
                    <a:pt x="248920" y="119380"/>
                    <a:pt x="270510" y="50800"/>
                  </a:cubicBezTo>
                  <a:cubicBezTo>
                    <a:pt x="278130" y="29210"/>
                    <a:pt x="285750" y="20320"/>
                    <a:pt x="297180" y="12700"/>
                  </a:cubicBezTo>
                  <a:cubicBezTo>
                    <a:pt x="308610" y="3810"/>
                    <a:pt x="327660" y="0"/>
                    <a:pt x="341630" y="1270"/>
                  </a:cubicBezTo>
                  <a:cubicBezTo>
                    <a:pt x="355600" y="2540"/>
                    <a:pt x="373380" y="11430"/>
                    <a:pt x="382270" y="22860"/>
                  </a:cubicBezTo>
                  <a:cubicBezTo>
                    <a:pt x="392430" y="33020"/>
                    <a:pt x="398780" y="66040"/>
                    <a:pt x="398780" y="66040"/>
                  </a:cubicBezTo>
                </a:path>
              </a:pathLst>
            </a:custGeom>
            <a:solidFill>
              <a:srgbClr val="EAF8CA"/>
            </a:solidFill>
            <a:ln cap="sq">
              <a:noFill/>
              <a:prstDash val="solid"/>
              <a:miter/>
            </a:ln>
          </p:spPr>
        </p:sp>
      </p:grpSp>
      <p:grpSp>
        <p:nvGrpSpPr>
          <p:cNvPr name="Group 47" id="47"/>
          <p:cNvGrpSpPr/>
          <p:nvPr/>
        </p:nvGrpSpPr>
        <p:grpSpPr>
          <a:xfrm rot="0">
            <a:off x="9093518" y="8791575"/>
            <a:ext cx="165735" cy="166688"/>
            <a:chOff x="0" y="0"/>
            <a:chExt cx="220980" cy="222250"/>
          </a:xfrm>
        </p:grpSpPr>
        <p:sp>
          <p:nvSpPr>
            <p:cNvPr name="Freeform 48" id="48"/>
            <p:cNvSpPr/>
            <p:nvPr/>
          </p:nvSpPr>
          <p:spPr>
            <a:xfrm flipH="false" flipV="false" rot="0">
              <a:off x="45720" y="49530"/>
              <a:ext cx="123190" cy="125730"/>
            </a:xfrm>
            <a:custGeom>
              <a:avLst/>
              <a:gdLst/>
              <a:ahLst/>
              <a:cxnLst/>
              <a:rect r="r" b="b" t="t" l="l"/>
              <a:pathLst>
                <a:path h="125730" w="123190">
                  <a:moveTo>
                    <a:pt x="123190" y="44450"/>
                  </a:moveTo>
                  <a:cubicBezTo>
                    <a:pt x="106680" y="111760"/>
                    <a:pt x="99060" y="118110"/>
                    <a:pt x="88900" y="121920"/>
                  </a:cubicBezTo>
                  <a:cubicBezTo>
                    <a:pt x="73660" y="125730"/>
                    <a:pt x="44450" y="124460"/>
                    <a:pt x="30480" y="118110"/>
                  </a:cubicBezTo>
                  <a:cubicBezTo>
                    <a:pt x="20320" y="113030"/>
                    <a:pt x="12700" y="106680"/>
                    <a:pt x="8890" y="96520"/>
                  </a:cubicBezTo>
                  <a:cubicBezTo>
                    <a:pt x="2540" y="82550"/>
                    <a:pt x="0" y="52070"/>
                    <a:pt x="5080" y="36830"/>
                  </a:cubicBezTo>
                  <a:cubicBezTo>
                    <a:pt x="7620" y="26670"/>
                    <a:pt x="16510" y="19050"/>
                    <a:pt x="24130" y="13970"/>
                  </a:cubicBezTo>
                  <a:cubicBezTo>
                    <a:pt x="31750" y="7620"/>
                    <a:pt x="40640" y="1270"/>
                    <a:pt x="50800" y="1270"/>
                  </a:cubicBezTo>
                  <a:cubicBezTo>
                    <a:pt x="67310" y="0"/>
                    <a:pt x="107950" y="19050"/>
                    <a:pt x="107950" y="19050"/>
                  </a:cubicBezTo>
                </a:path>
              </a:pathLst>
            </a:custGeom>
            <a:solidFill>
              <a:srgbClr val="EAF8CA"/>
            </a:solidFill>
            <a:ln cap="sq">
              <a:noFill/>
              <a:prstDash val="solid"/>
              <a:miter/>
            </a:ln>
          </p:spPr>
        </p:sp>
      </p:grpSp>
      <p:grpSp>
        <p:nvGrpSpPr>
          <p:cNvPr name="Group 49" id="49"/>
          <p:cNvGrpSpPr/>
          <p:nvPr/>
        </p:nvGrpSpPr>
        <p:grpSpPr>
          <a:xfrm rot="0">
            <a:off x="13223557" y="7740968"/>
            <a:ext cx="181928" cy="1329690"/>
            <a:chOff x="0" y="0"/>
            <a:chExt cx="242570" cy="1772920"/>
          </a:xfrm>
        </p:grpSpPr>
        <p:sp>
          <p:nvSpPr>
            <p:cNvPr name="Freeform 50" id="50"/>
            <p:cNvSpPr/>
            <p:nvPr/>
          </p:nvSpPr>
          <p:spPr>
            <a:xfrm flipH="false" flipV="false" rot="0">
              <a:off x="10160" y="49530"/>
              <a:ext cx="182880" cy="1673860"/>
            </a:xfrm>
            <a:custGeom>
              <a:avLst/>
              <a:gdLst/>
              <a:ahLst/>
              <a:cxnLst/>
              <a:rect r="r" b="b" t="t" l="l"/>
              <a:pathLst>
                <a:path h="1673860" w="182880">
                  <a:moveTo>
                    <a:pt x="173990" y="63500"/>
                  </a:moveTo>
                  <a:cubicBezTo>
                    <a:pt x="172720" y="1635760"/>
                    <a:pt x="166370" y="1648460"/>
                    <a:pt x="149860" y="1659890"/>
                  </a:cubicBezTo>
                  <a:cubicBezTo>
                    <a:pt x="134620" y="1670050"/>
                    <a:pt x="102870" y="1673860"/>
                    <a:pt x="85090" y="1666240"/>
                  </a:cubicBezTo>
                  <a:cubicBezTo>
                    <a:pt x="67310" y="1659890"/>
                    <a:pt x="46990" y="1635760"/>
                    <a:pt x="41910" y="1616710"/>
                  </a:cubicBezTo>
                  <a:cubicBezTo>
                    <a:pt x="38100" y="1597660"/>
                    <a:pt x="46990" y="1567180"/>
                    <a:pt x="59690" y="1553210"/>
                  </a:cubicBezTo>
                  <a:cubicBezTo>
                    <a:pt x="73660" y="1539240"/>
                    <a:pt x="102870" y="1529080"/>
                    <a:pt x="121920" y="1531620"/>
                  </a:cubicBezTo>
                  <a:cubicBezTo>
                    <a:pt x="140970" y="1535430"/>
                    <a:pt x="166370" y="1554480"/>
                    <a:pt x="175260" y="1572260"/>
                  </a:cubicBezTo>
                  <a:cubicBezTo>
                    <a:pt x="182880" y="1590040"/>
                    <a:pt x="181610" y="1620520"/>
                    <a:pt x="171450" y="1638300"/>
                  </a:cubicBezTo>
                  <a:cubicBezTo>
                    <a:pt x="161290" y="1654810"/>
                    <a:pt x="133350" y="1668780"/>
                    <a:pt x="114300" y="1671320"/>
                  </a:cubicBezTo>
                  <a:cubicBezTo>
                    <a:pt x="100330" y="1673860"/>
                    <a:pt x="83820" y="1668780"/>
                    <a:pt x="71120" y="1659890"/>
                  </a:cubicBezTo>
                  <a:cubicBezTo>
                    <a:pt x="57150" y="1648460"/>
                    <a:pt x="49530" y="1635760"/>
                    <a:pt x="40640" y="1601470"/>
                  </a:cubicBezTo>
                  <a:cubicBezTo>
                    <a:pt x="0" y="1436370"/>
                    <a:pt x="20320" y="208280"/>
                    <a:pt x="46990" y="63500"/>
                  </a:cubicBezTo>
                  <a:cubicBezTo>
                    <a:pt x="52070" y="39370"/>
                    <a:pt x="54610" y="31750"/>
                    <a:pt x="63500" y="21590"/>
                  </a:cubicBezTo>
                  <a:cubicBezTo>
                    <a:pt x="72390" y="11430"/>
                    <a:pt x="88900" y="1270"/>
                    <a:pt x="102870" y="1270"/>
                  </a:cubicBezTo>
                  <a:cubicBezTo>
                    <a:pt x="120650" y="0"/>
                    <a:pt x="146050" y="10160"/>
                    <a:pt x="158750" y="21590"/>
                  </a:cubicBezTo>
                  <a:cubicBezTo>
                    <a:pt x="168910" y="31750"/>
                    <a:pt x="173990" y="63500"/>
                    <a:pt x="173990" y="63500"/>
                  </a:cubicBezTo>
                </a:path>
              </a:pathLst>
            </a:custGeom>
            <a:solidFill>
              <a:srgbClr val="EAF8CA"/>
            </a:solidFill>
            <a:ln cap="sq">
              <a:noFill/>
              <a:prstDash val="solid"/>
              <a:miter/>
            </a:ln>
          </p:spPr>
        </p:sp>
      </p:grpSp>
      <p:grpSp>
        <p:nvGrpSpPr>
          <p:cNvPr name="Group 51" id="51"/>
          <p:cNvGrpSpPr/>
          <p:nvPr/>
        </p:nvGrpSpPr>
        <p:grpSpPr>
          <a:xfrm rot="0">
            <a:off x="13201650" y="9100185"/>
            <a:ext cx="165735" cy="166688"/>
            <a:chOff x="0" y="0"/>
            <a:chExt cx="220980" cy="222250"/>
          </a:xfrm>
        </p:grpSpPr>
        <p:sp>
          <p:nvSpPr>
            <p:cNvPr name="Freeform 52" id="52"/>
            <p:cNvSpPr/>
            <p:nvPr/>
          </p:nvSpPr>
          <p:spPr>
            <a:xfrm flipH="false" flipV="false" rot="0">
              <a:off x="46990" y="49530"/>
              <a:ext cx="123190" cy="125730"/>
            </a:xfrm>
            <a:custGeom>
              <a:avLst/>
              <a:gdLst/>
              <a:ahLst/>
              <a:cxnLst/>
              <a:rect r="r" b="b" t="t" l="l"/>
              <a:pathLst>
                <a:path h="125730" w="123190">
                  <a:moveTo>
                    <a:pt x="123190" y="44450"/>
                  </a:moveTo>
                  <a:cubicBezTo>
                    <a:pt x="106680" y="113030"/>
                    <a:pt x="99060" y="118110"/>
                    <a:pt x="87630" y="121920"/>
                  </a:cubicBezTo>
                  <a:cubicBezTo>
                    <a:pt x="73660" y="125730"/>
                    <a:pt x="43180" y="124460"/>
                    <a:pt x="29210" y="118110"/>
                  </a:cubicBezTo>
                  <a:cubicBezTo>
                    <a:pt x="19050" y="113030"/>
                    <a:pt x="12700" y="106680"/>
                    <a:pt x="7620" y="96520"/>
                  </a:cubicBezTo>
                  <a:cubicBezTo>
                    <a:pt x="1270" y="82550"/>
                    <a:pt x="0" y="52070"/>
                    <a:pt x="3810" y="38100"/>
                  </a:cubicBezTo>
                  <a:cubicBezTo>
                    <a:pt x="7620" y="26670"/>
                    <a:pt x="15240" y="20320"/>
                    <a:pt x="22860" y="13970"/>
                  </a:cubicBezTo>
                  <a:cubicBezTo>
                    <a:pt x="30480" y="7620"/>
                    <a:pt x="39370" y="2540"/>
                    <a:pt x="50800" y="1270"/>
                  </a:cubicBezTo>
                  <a:cubicBezTo>
                    <a:pt x="66040" y="0"/>
                    <a:pt x="106680" y="19050"/>
                    <a:pt x="106680" y="19050"/>
                  </a:cubicBezTo>
                </a:path>
              </a:pathLst>
            </a:custGeom>
            <a:solidFill>
              <a:srgbClr val="EAF8CA"/>
            </a:solidFill>
            <a:ln cap="sq">
              <a:noFill/>
              <a:prstDash val="solid"/>
              <a:miter/>
            </a:ln>
          </p:spPr>
        </p:sp>
      </p:grpSp>
      <p:grpSp>
        <p:nvGrpSpPr>
          <p:cNvPr name="Group 53" id="53"/>
          <p:cNvGrpSpPr/>
          <p:nvPr/>
        </p:nvGrpSpPr>
        <p:grpSpPr>
          <a:xfrm rot="0">
            <a:off x="15351802" y="6488993"/>
            <a:ext cx="765810" cy="593407"/>
            <a:chOff x="0" y="0"/>
            <a:chExt cx="1021080" cy="791210"/>
          </a:xfrm>
        </p:grpSpPr>
        <p:sp>
          <p:nvSpPr>
            <p:cNvPr name="Freeform 54" id="54"/>
            <p:cNvSpPr/>
            <p:nvPr/>
          </p:nvSpPr>
          <p:spPr>
            <a:xfrm flipH="false" flipV="false" rot="0">
              <a:off x="49530" y="53340"/>
              <a:ext cx="932180" cy="688340"/>
            </a:xfrm>
            <a:custGeom>
              <a:avLst/>
              <a:gdLst/>
              <a:ahLst/>
              <a:cxnLst/>
              <a:rect r="r" b="b" t="t" l="l"/>
              <a:pathLst>
                <a:path h="688340" w="932180">
                  <a:moveTo>
                    <a:pt x="66040" y="0"/>
                  </a:moveTo>
                  <a:cubicBezTo>
                    <a:pt x="505460" y="0"/>
                    <a:pt x="521970" y="1270"/>
                    <a:pt x="558800" y="10160"/>
                  </a:cubicBezTo>
                  <a:cubicBezTo>
                    <a:pt x="605790" y="20320"/>
                    <a:pt x="679450" y="41910"/>
                    <a:pt x="721360" y="59690"/>
                  </a:cubicBezTo>
                  <a:cubicBezTo>
                    <a:pt x="749300" y="72390"/>
                    <a:pt x="764540" y="78740"/>
                    <a:pt x="787400" y="97790"/>
                  </a:cubicBezTo>
                  <a:cubicBezTo>
                    <a:pt x="817880" y="124460"/>
                    <a:pt x="859790" y="168910"/>
                    <a:pt x="880110" y="212090"/>
                  </a:cubicBezTo>
                  <a:cubicBezTo>
                    <a:pt x="899160" y="255270"/>
                    <a:pt x="900430" y="300990"/>
                    <a:pt x="906780" y="358140"/>
                  </a:cubicBezTo>
                  <a:cubicBezTo>
                    <a:pt x="915670" y="435610"/>
                    <a:pt x="932180" y="586740"/>
                    <a:pt x="918210" y="635000"/>
                  </a:cubicBezTo>
                  <a:cubicBezTo>
                    <a:pt x="911860" y="655320"/>
                    <a:pt x="902970" y="664210"/>
                    <a:pt x="891540" y="673100"/>
                  </a:cubicBezTo>
                  <a:cubicBezTo>
                    <a:pt x="878840" y="681990"/>
                    <a:pt x="862330" y="687070"/>
                    <a:pt x="847090" y="687070"/>
                  </a:cubicBezTo>
                  <a:cubicBezTo>
                    <a:pt x="833120" y="687070"/>
                    <a:pt x="815340" y="680720"/>
                    <a:pt x="803910" y="671830"/>
                  </a:cubicBezTo>
                  <a:cubicBezTo>
                    <a:pt x="792480" y="661670"/>
                    <a:pt x="782320" y="647700"/>
                    <a:pt x="779780" y="632460"/>
                  </a:cubicBezTo>
                  <a:cubicBezTo>
                    <a:pt x="775970" y="614680"/>
                    <a:pt x="782320" y="581660"/>
                    <a:pt x="795020" y="567690"/>
                  </a:cubicBezTo>
                  <a:cubicBezTo>
                    <a:pt x="807720" y="552450"/>
                    <a:pt x="839470" y="542290"/>
                    <a:pt x="858520" y="543560"/>
                  </a:cubicBezTo>
                  <a:cubicBezTo>
                    <a:pt x="873760" y="544830"/>
                    <a:pt x="889000" y="553720"/>
                    <a:pt x="899160" y="563880"/>
                  </a:cubicBezTo>
                  <a:cubicBezTo>
                    <a:pt x="909320" y="574040"/>
                    <a:pt x="919480" y="589280"/>
                    <a:pt x="919480" y="604520"/>
                  </a:cubicBezTo>
                  <a:cubicBezTo>
                    <a:pt x="920750" y="623570"/>
                    <a:pt x="910590" y="654050"/>
                    <a:pt x="896620" y="668020"/>
                  </a:cubicBezTo>
                  <a:cubicBezTo>
                    <a:pt x="886460" y="679450"/>
                    <a:pt x="869950" y="685800"/>
                    <a:pt x="854710" y="687070"/>
                  </a:cubicBezTo>
                  <a:cubicBezTo>
                    <a:pt x="840740" y="688340"/>
                    <a:pt x="822960" y="683260"/>
                    <a:pt x="810260" y="675640"/>
                  </a:cubicBezTo>
                  <a:cubicBezTo>
                    <a:pt x="798830" y="668020"/>
                    <a:pt x="788670" y="659130"/>
                    <a:pt x="781050" y="640080"/>
                  </a:cubicBezTo>
                  <a:cubicBezTo>
                    <a:pt x="763270" y="593090"/>
                    <a:pt x="770890" y="441960"/>
                    <a:pt x="762000" y="367030"/>
                  </a:cubicBezTo>
                  <a:cubicBezTo>
                    <a:pt x="754380" y="313690"/>
                    <a:pt x="756920" y="262890"/>
                    <a:pt x="736600" y="231140"/>
                  </a:cubicBezTo>
                  <a:cubicBezTo>
                    <a:pt x="720090" y="208280"/>
                    <a:pt x="695960" y="199390"/>
                    <a:pt x="668020" y="185420"/>
                  </a:cubicBezTo>
                  <a:cubicBezTo>
                    <a:pt x="632460" y="168910"/>
                    <a:pt x="594360" y="154940"/>
                    <a:pt x="534670" y="144780"/>
                  </a:cubicBezTo>
                  <a:cubicBezTo>
                    <a:pt x="424180" y="127000"/>
                    <a:pt x="120650" y="152400"/>
                    <a:pt x="50800" y="129540"/>
                  </a:cubicBezTo>
                  <a:cubicBezTo>
                    <a:pt x="29210" y="121920"/>
                    <a:pt x="20320" y="114300"/>
                    <a:pt x="12700" y="102870"/>
                  </a:cubicBezTo>
                  <a:cubicBezTo>
                    <a:pt x="5080" y="91440"/>
                    <a:pt x="0" y="72390"/>
                    <a:pt x="1270" y="58420"/>
                  </a:cubicBezTo>
                  <a:cubicBezTo>
                    <a:pt x="3810" y="43180"/>
                    <a:pt x="12700" y="26670"/>
                    <a:pt x="22860" y="16510"/>
                  </a:cubicBezTo>
                  <a:cubicBezTo>
                    <a:pt x="34290" y="7620"/>
                    <a:pt x="66040" y="0"/>
                    <a:pt x="66040" y="0"/>
                  </a:cubicBezTo>
                </a:path>
              </a:pathLst>
            </a:custGeom>
            <a:solidFill>
              <a:srgbClr val="EAF8CA"/>
            </a:solidFill>
            <a:ln cap="sq">
              <a:noFill/>
              <a:prstDash val="solid"/>
              <a:miter/>
            </a:ln>
          </p:spPr>
        </p:sp>
      </p:grpSp>
      <p:grpSp>
        <p:nvGrpSpPr>
          <p:cNvPr name="Group 55" id="55"/>
          <p:cNvGrpSpPr/>
          <p:nvPr/>
        </p:nvGrpSpPr>
        <p:grpSpPr>
          <a:xfrm rot="0">
            <a:off x="15944257" y="7080496"/>
            <a:ext cx="165735" cy="166688"/>
            <a:chOff x="0" y="0"/>
            <a:chExt cx="220980" cy="222250"/>
          </a:xfrm>
        </p:grpSpPr>
        <p:sp>
          <p:nvSpPr>
            <p:cNvPr name="Freeform 56" id="56"/>
            <p:cNvSpPr/>
            <p:nvPr/>
          </p:nvSpPr>
          <p:spPr>
            <a:xfrm flipH="false" flipV="false" rot="0">
              <a:off x="45720" y="49530"/>
              <a:ext cx="123190" cy="125730"/>
            </a:xfrm>
            <a:custGeom>
              <a:avLst/>
              <a:gdLst/>
              <a:ahLst/>
              <a:cxnLst/>
              <a:rect r="r" b="b" t="t" l="l"/>
              <a:pathLst>
                <a:path h="125730" w="123190">
                  <a:moveTo>
                    <a:pt x="123190" y="44450"/>
                  </a:moveTo>
                  <a:cubicBezTo>
                    <a:pt x="106680" y="111760"/>
                    <a:pt x="99060" y="118110"/>
                    <a:pt x="88900" y="121920"/>
                  </a:cubicBezTo>
                  <a:cubicBezTo>
                    <a:pt x="73660" y="125730"/>
                    <a:pt x="44450" y="124460"/>
                    <a:pt x="30480" y="118110"/>
                  </a:cubicBezTo>
                  <a:cubicBezTo>
                    <a:pt x="20320" y="113030"/>
                    <a:pt x="12700" y="106680"/>
                    <a:pt x="8890" y="96520"/>
                  </a:cubicBezTo>
                  <a:cubicBezTo>
                    <a:pt x="2540" y="82550"/>
                    <a:pt x="0" y="52070"/>
                    <a:pt x="5080" y="36830"/>
                  </a:cubicBezTo>
                  <a:cubicBezTo>
                    <a:pt x="7620" y="26670"/>
                    <a:pt x="15240" y="19050"/>
                    <a:pt x="24130" y="13970"/>
                  </a:cubicBezTo>
                  <a:cubicBezTo>
                    <a:pt x="31750" y="7620"/>
                    <a:pt x="40640" y="1270"/>
                    <a:pt x="50800" y="1270"/>
                  </a:cubicBezTo>
                  <a:cubicBezTo>
                    <a:pt x="66040" y="0"/>
                    <a:pt x="107950" y="19050"/>
                    <a:pt x="107950" y="19050"/>
                  </a:cubicBezTo>
                </a:path>
              </a:pathLst>
            </a:custGeom>
            <a:solidFill>
              <a:srgbClr val="EAF8CA"/>
            </a:solidFill>
            <a:ln cap="sq">
              <a:noFill/>
              <a:prstDash val="solid"/>
              <a:miter/>
            </a:ln>
          </p:spPr>
        </p:sp>
      </p:grpSp>
      <p:sp>
        <p:nvSpPr>
          <p:cNvPr name="Freeform 57" id="57"/>
          <p:cNvSpPr/>
          <p:nvPr/>
        </p:nvSpPr>
        <p:spPr>
          <a:xfrm flipH="false" flipV="false" rot="0">
            <a:off x="13926870" y="6949961"/>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8" id="58"/>
          <p:cNvSpPr/>
          <p:nvPr/>
        </p:nvSpPr>
        <p:spPr>
          <a:xfrm flipH="false" flipV="false" rot="0">
            <a:off x="-847436" y="9100185"/>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9" id="59"/>
          <p:cNvGrpSpPr/>
          <p:nvPr/>
        </p:nvGrpSpPr>
        <p:grpSpPr>
          <a:xfrm rot="0">
            <a:off x="796359" y="301964"/>
            <a:ext cx="12262416" cy="905762"/>
            <a:chOff x="0" y="0"/>
            <a:chExt cx="3229607" cy="238555"/>
          </a:xfrm>
        </p:grpSpPr>
        <p:sp>
          <p:nvSpPr>
            <p:cNvPr name="Freeform 60" id="60"/>
            <p:cNvSpPr/>
            <p:nvPr/>
          </p:nvSpPr>
          <p:spPr>
            <a:xfrm flipH="false" flipV="false" rot="0">
              <a:off x="0" y="0"/>
              <a:ext cx="3229608" cy="238555"/>
            </a:xfrm>
            <a:custGeom>
              <a:avLst/>
              <a:gdLst/>
              <a:ahLst/>
              <a:cxnLst/>
              <a:rect r="r" b="b" t="t" l="l"/>
              <a:pathLst>
                <a:path h="238555" w="3229608">
                  <a:moveTo>
                    <a:pt x="17678" y="0"/>
                  </a:moveTo>
                  <a:lnTo>
                    <a:pt x="3211930" y="0"/>
                  </a:lnTo>
                  <a:cubicBezTo>
                    <a:pt x="3216618" y="0"/>
                    <a:pt x="3221115" y="1862"/>
                    <a:pt x="3224430" y="5178"/>
                  </a:cubicBezTo>
                  <a:cubicBezTo>
                    <a:pt x="3227745" y="8493"/>
                    <a:pt x="3229608" y="12989"/>
                    <a:pt x="3229608" y="17678"/>
                  </a:cubicBezTo>
                  <a:lnTo>
                    <a:pt x="3229608" y="220877"/>
                  </a:lnTo>
                  <a:cubicBezTo>
                    <a:pt x="3229608" y="225565"/>
                    <a:pt x="3227745" y="230062"/>
                    <a:pt x="3224430" y="233377"/>
                  </a:cubicBezTo>
                  <a:cubicBezTo>
                    <a:pt x="3221115" y="236692"/>
                    <a:pt x="3216618" y="238555"/>
                    <a:pt x="3211930" y="238555"/>
                  </a:cubicBezTo>
                  <a:lnTo>
                    <a:pt x="17678" y="238555"/>
                  </a:lnTo>
                  <a:cubicBezTo>
                    <a:pt x="12989" y="238555"/>
                    <a:pt x="8493" y="236692"/>
                    <a:pt x="5178" y="233377"/>
                  </a:cubicBezTo>
                  <a:cubicBezTo>
                    <a:pt x="1862" y="230062"/>
                    <a:pt x="0" y="225565"/>
                    <a:pt x="0" y="220877"/>
                  </a:cubicBezTo>
                  <a:lnTo>
                    <a:pt x="0" y="17678"/>
                  </a:lnTo>
                  <a:cubicBezTo>
                    <a:pt x="0" y="12989"/>
                    <a:pt x="1862" y="8493"/>
                    <a:pt x="5178" y="5178"/>
                  </a:cubicBezTo>
                  <a:cubicBezTo>
                    <a:pt x="8493" y="1862"/>
                    <a:pt x="12989" y="0"/>
                    <a:pt x="17678" y="0"/>
                  </a:cubicBezTo>
                  <a:close/>
                </a:path>
              </a:pathLst>
            </a:custGeom>
            <a:solidFill>
              <a:srgbClr val="EAF8CA"/>
            </a:solidFill>
          </p:spPr>
        </p:sp>
        <p:sp>
          <p:nvSpPr>
            <p:cNvPr name="TextBox 61" id="61"/>
            <p:cNvSpPr txBox="true"/>
            <p:nvPr/>
          </p:nvSpPr>
          <p:spPr>
            <a:xfrm>
              <a:off x="0" y="-38100"/>
              <a:ext cx="3229607" cy="276655"/>
            </a:xfrm>
            <a:prstGeom prst="rect">
              <a:avLst/>
            </a:prstGeom>
          </p:spPr>
          <p:txBody>
            <a:bodyPr anchor="ctr" rtlCol="false" tIns="50800" lIns="50800" bIns="50800" rIns="50800"/>
            <a:lstStyle/>
            <a:p>
              <a:pPr algn="ctr">
                <a:lnSpc>
                  <a:spcPts val="3499"/>
                </a:lnSpc>
              </a:pPr>
            </a:p>
          </p:txBody>
        </p:sp>
      </p:grpSp>
      <p:sp>
        <p:nvSpPr>
          <p:cNvPr name="Freeform 62" id="62"/>
          <p:cNvSpPr/>
          <p:nvPr/>
        </p:nvSpPr>
        <p:spPr>
          <a:xfrm flipH="false" flipV="false" rot="0">
            <a:off x="1652994" y="2374501"/>
            <a:ext cx="10824756" cy="7130808"/>
          </a:xfrm>
          <a:custGeom>
            <a:avLst/>
            <a:gdLst/>
            <a:ahLst/>
            <a:cxnLst/>
            <a:rect r="r" b="b" t="t" l="l"/>
            <a:pathLst>
              <a:path h="7130808" w="10824756">
                <a:moveTo>
                  <a:pt x="0" y="0"/>
                </a:moveTo>
                <a:lnTo>
                  <a:pt x="10824756" y="0"/>
                </a:lnTo>
                <a:lnTo>
                  <a:pt x="10824756" y="7130808"/>
                </a:lnTo>
                <a:lnTo>
                  <a:pt x="0" y="7130808"/>
                </a:lnTo>
                <a:lnTo>
                  <a:pt x="0" y="0"/>
                </a:lnTo>
                <a:close/>
              </a:path>
            </a:pathLst>
          </a:custGeom>
          <a:blipFill>
            <a:blip r:embed="rId7"/>
            <a:stretch>
              <a:fillRect l="0" t="0" r="0" b="0"/>
            </a:stretch>
          </a:blipFill>
        </p:spPr>
      </p:sp>
      <p:sp>
        <p:nvSpPr>
          <p:cNvPr name="Freeform 63" id="63"/>
          <p:cNvSpPr/>
          <p:nvPr/>
        </p:nvSpPr>
        <p:spPr>
          <a:xfrm flipH="false" flipV="false" rot="0">
            <a:off x="3117454" y="7789385"/>
            <a:ext cx="948773" cy="303607"/>
          </a:xfrm>
          <a:custGeom>
            <a:avLst/>
            <a:gdLst/>
            <a:ahLst/>
            <a:cxnLst/>
            <a:rect r="r" b="b" t="t" l="l"/>
            <a:pathLst>
              <a:path h="303607" w="948773">
                <a:moveTo>
                  <a:pt x="0" y="0"/>
                </a:moveTo>
                <a:lnTo>
                  <a:pt x="948773" y="0"/>
                </a:lnTo>
                <a:lnTo>
                  <a:pt x="948773" y="303608"/>
                </a:lnTo>
                <a:lnTo>
                  <a:pt x="0" y="303608"/>
                </a:lnTo>
                <a:lnTo>
                  <a:pt x="0" y="0"/>
                </a:lnTo>
                <a:close/>
              </a:path>
            </a:pathLst>
          </a:custGeom>
          <a:blipFill>
            <a:blip r:embed="rId8"/>
            <a:stretch>
              <a:fillRect l="0" t="0" r="0" b="0"/>
            </a:stretch>
          </a:blipFill>
        </p:spPr>
      </p:sp>
      <p:sp>
        <p:nvSpPr>
          <p:cNvPr name="Freeform 64" id="64"/>
          <p:cNvSpPr/>
          <p:nvPr/>
        </p:nvSpPr>
        <p:spPr>
          <a:xfrm flipH="false" flipV="false" rot="0">
            <a:off x="4244307" y="7798302"/>
            <a:ext cx="1009732" cy="285773"/>
          </a:xfrm>
          <a:custGeom>
            <a:avLst/>
            <a:gdLst/>
            <a:ahLst/>
            <a:cxnLst/>
            <a:rect r="r" b="b" t="t" l="l"/>
            <a:pathLst>
              <a:path h="285773" w="1009732">
                <a:moveTo>
                  <a:pt x="0" y="0"/>
                </a:moveTo>
                <a:lnTo>
                  <a:pt x="1009731" y="0"/>
                </a:lnTo>
                <a:lnTo>
                  <a:pt x="1009731" y="285773"/>
                </a:lnTo>
                <a:lnTo>
                  <a:pt x="0" y="285773"/>
                </a:lnTo>
                <a:lnTo>
                  <a:pt x="0" y="0"/>
                </a:lnTo>
                <a:close/>
              </a:path>
            </a:pathLst>
          </a:custGeom>
          <a:blipFill>
            <a:blip r:embed="rId9"/>
            <a:stretch>
              <a:fillRect l="0" t="0" r="0" b="0"/>
            </a:stretch>
          </a:blipFill>
        </p:spPr>
      </p:sp>
      <p:sp>
        <p:nvSpPr>
          <p:cNvPr name="Freeform 65" id="65"/>
          <p:cNvSpPr/>
          <p:nvPr/>
        </p:nvSpPr>
        <p:spPr>
          <a:xfrm flipH="false" flipV="false" rot="0">
            <a:off x="5984558" y="7820971"/>
            <a:ext cx="943010" cy="272022"/>
          </a:xfrm>
          <a:custGeom>
            <a:avLst/>
            <a:gdLst/>
            <a:ahLst/>
            <a:cxnLst/>
            <a:rect r="r" b="b" t="t" l="l"/>
            <a:pathLst>
              <a:path h="272022" w="943010">
                <a:moveTo>
                  <a:pt x="0" y="0"/>
                </a:moveTo>
                <a:lnTo>
                  <a:pt x="943009" y="0"/>
                </a:lnTo>
                <a:lnTo>
                  <a:pt x="943009" y="272022"/>
                </a:lnTo>
                <a:lnTo>
                  <a:pt x="0" y="272022"/>
                </a:lnTo>
                <a:lnTo>
                  <a:pt x="0" y="0"/>
                </a:lnTo>
                <a:close/>
              </a:path>
            </a:pathLst>
          </a:custGeom>
          <a:blipFill>
            <a:blip r:embed="rId10"/>
            <a:stretch>
              <a:fillRect l="0" t="0" r="0" b="0"/>
            </a:stretch>
          </a:blipFill>
        </p:spPr>
      </p:sp>
      <p:sp>
        <p:nvSpPr>
          <p:cNvPr name="Freeform 66" id="66"/>
          <p:cNvSpPr/>
          <p:nvPr/>
        </p:nvSpPr>
        <p:spPr>
          <a:xfrm flipH="false" flipV="false" rot="0">
            <a:off x="7108542" y="7767891"/>
            <a:ext cx="858237" cy="346596"/>
          </a:xfrm>
          <a:custGeom>
            <a:avLst/>
            <a:gdLst/>
            <a:ahLst/>
            <a:cxnLst/>
            <a:rect r="r" b="b" t="t" l="l"/>
            <a:pathLst>
              <a:path h="346596" w="858237">
                <a:moveTo>
                  <a:pt x="0" y="0"/>
                </a:moveTo>
                <a:lnTo>
                  <a:pt x="858237" y="0"/>
                </a:lnTo>
                <a:lnTo>
                  <a:pt x="858237" y="346596"/>
                </a:lnTo>
                <a:lnTo>
                  <a:pt x="0" y="346596"/>
                </a:lnTo>
                <a:lnTo>
                  <a:pt x="0" y="0"/>
                </a:lnTo>
                <a:close/>
              </a:path>
            </a:pathLst>
          </a:custGeom>
          <a:blipFill>
            <a:blip r:embed="rId11"/>
            <a:stretch>
              <a:fillRect l="0" t="0" r="0" b="0"/>
            </a:stretch>
          </a:blipFill>
        </p:spPr>
      </p:sp>
      <p:sp>
        <p:nvSpPr>
          <p:cNvPr name="Freeform 67" id="67"/>
          <p:cNvSpPr/>
          <p:nvPr/>
        </p:nvSpPr>
        <p:spPr>
          <a:xfrm flipH="false" flipV="false" rot="0">
            <a:off x="8812725" y="7789385"/>
            <a:ext cx="981560" cy="269448"/>
          </a:xfrm>
          <a:custGeom>
            <a:avLst/>
            <a:gdLst/>
            <a:ahLst/>
            <a:cxnLst/>
            <a:rect r="r" b="b" t="t" l="l"/>
            <a:pathLst>
              <a:path h="269448" w="981560">
                <a:moveTo>
                  <a:pt x="0" y="0"/>
                </a:moveTo>
                <a:lnTo>
                  <a:pt x="981561" y="0"/>
                </a:lnTo>
                <a:lnTo>
                  <a:pt x="981561" y="269448"/>
                </a:lnTo>
                <a:lnTo>
                  <a:pt x="0" y="269448"/>
                </a:lnTo>
                <a:lnTo>
                  <a:pt x="0" y="0"/>
                </a:lnTo>
                <a:close/>
              </a:path>
            </a:pathLst>
          </a:custGeom>
          <a:blipFill>
            <a:blip r:embed="rId12"/>
            <a:stretch>
              <a:fillRect l="0" t="0" r="0" b="0"/>
            </a:stretch>
          </a:blipFill>
        </p:spPr>
      </p:sp>
      <p:sp>
        <p:nvSpPr>
          <p:cNvPr name="Freeform 68" id="68"/>
          <p:cNvSpPr/>
          <p:nvPr/>
        </p:nvSpPr>
        <p:spPr>
          <a:xfrm flipH="false" flipV="false" rot="0">
            <a:off x="9975261" y="7767891"/>
            <a:ext cx="954986" cy="325102"/>
          </a:xfrm>
          <a:custGeom>
            <a:avLst/>
            <a:gdLst/>
            <a:ahLst/>
            <a:cxnLst/>
            <a:rect r="r" b="b" t="t" l="l"/>
            <a:pathLst>
              <a:path h="325102" w="954986">
                <a:moveTo>
                  <a:pt x="0" y="0"/>
                </a:moveTo>
                <a:lnTo>
                  <a:pt x="954985" y="0"/>
                </a:lnTo>
                <a:lnTo>
                  <a:pt x="954985" y="325102"/>
                </a:lnTo>
                <a:lnTo>
                  <a:pt x="0" y="325102"/>
                </a:lnTo>
                <a:lnTo>
                  <a:pt x="0" y="0"/>
                </a:lnTo>
                <a:close/>
              </a:path>
            </a:pathLst>
          </a:custGeom>
          <a:blipFill>
            <a:blip r:embed="rId13"/>
            <a:stretch>
              <a:fillRect l="0" t="0" r="0" b="0"/>
            </a:stretch>
          </a:blipFill>
        </p:spPr>
      </p:sp>
      <p:sp>
        <p:nvSpPr>
          <p:cNvPr name="TextBox 69" id="69"/>
          <p:cNvSpPr txBox="true"/>
          <p:nvPr/>
        </p:nvSpPr>
        <p:spPr>
          <a:xfrm rot="0">
            <a:off x="1096459" y="301988"/>
            <a:ext cx="11662216" cy="819989"/>
          </a:xfrm>
          <a:prstGeom prst="rect">
            <a:avLst/>
          </a:prstGeom>
        </p:spPr>
        <p:txBody>
          <a:bodyPr anchor="t" rtlCol="false" tIns="0" lIns="0" bIns="0" rIns="0">
            <a:spAutoFit/>
          </a:bodyPr>
          <a:lstStyle/>
          <a:p>
            <a:pPr algn="ctr">
              <a:lnSpc>
                <a:spcPts val="6831"/>
              </a:lnSpc>
            </a:pPr>
            <a:r>
              <a:rPr lang="en-US" sz="4879" b="true">
                <a:solidFill>
                  <a:srgbClr val="175C71"/>
                </a:solidFill>
                <a:latin typeface="TT Fors Bold"/>
                <a:ea typeface="TT Fors Bold"/>
                <a:cs typeface="TT Fors Bold"/>
                <a:sym typeface="TT Fors Bold"/>
              </a:rPr>
              <a:t>Combined Similarity Result</a:t>
            </a:r>
          </a:p>
        </p:txBody>
      </p:sp>
      <p:sp>
        <p:nvSpPr>
          <p:cNvPr name="TextBox 70" id="70"/>
          <p:cNvSpPr txBox="true"/>
          <p:nvPr/>
        </p:nvSpPr>
        <p:spPr>
          <a:xfrm rot="0">
            <a:off x="1028700" y="1545945"/>
            <a:ext cx="11662216" cy="828556"/>
          </a:xfrm>
          <a:prstGeom prst="rect">
            <a:avLst/>
          </a:prstGeom>
        </p:spPr>
        <p:txBody>
          <a:bodyPr anchor="t" rtlCol="false" tIns="0" lIns="0" bIns="0" rIns="0">
            <a:spAutoFit/>
          </a:bodyPr>
          <a:lstStyle/>
          <a:p>
            <a:pPr algn="l" marL="1053521" indent="-526761" lvl="1">
              <a:lnSpc>
                <a:spcPts val="6831"/>
              </a:lnSpc>
              <a:buFont typeface="Arial"/>
              <a:buChar char="•"/>
            </a:pPr>
            <a:r>
              <a:rPr lang="en-US" b="true" sz="4879">
                <a:solidFill>
                  <a:srgbClr val="175C71"/>
                </a:solidFill>
                <a:latin typeface="TT Fors Bold"/>
                <a:ea typeface="TT Fors Bold"/>
                <a:cs typeface="TT Fors Bold"/>
                <a:sym typeface="TT Fors Bold"/>
              </a:rPr>
              <a:t>AUPRC</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798254" y="4069272"/>
            <a:ext cx="4159423" cy="1662053"/>
            <a:chOff x="0" y="0"/>
            <a:chExt cx="1095486" cy="437742"/>
          </a:xfrm>
        </p:grpSpPr>
        <p:sp>
          <p:nvSpPr>
            <p:cNvPr name="Freeform 3" id="3"/>
            <p:cNvSpPr/>
            <p:nvPr/>
          </p:nvSpPr>
          <p:spPr>
            <a:xfrm flipH="false" flipV="false" rot="0">
              <a:off x="0" y="0"/>
              <a:ext cx="1095486" cy="437742"/>
            </a:xfrm>
            <a:custGeom>
              <a:avLst/>
              <a:gdLst/>
              <a:ahLst/>
              <a:cxnLst/>
              <a:rect r="r" b="b" t="t" l="l"/>
              <a:pathLst>
                <a:path h="437742" w="1095486">
                  <a:moveTo>
                    <a:pt x="186130" y="0"/>
                  </a:moveTo>
                  <a:lnTo>
                    <a:pt x="909356" y="0"/>
                  </a:lnTo>
                  <a:cubicBezTo>
                    <a:pt x="958721" y="0"/>
                    <a:pt x="1006064" y="19610"/>
                    <a:pt x="1040970" y="54516"/>
                  </a:cubicBezTo>
                  <a:cubicBezTo>
                    <a:pt x="1075876" y="89422"/>
                    <a:pt x="1095486" y="136765"/>
                    <a:pt x="1095486" y="186130"/>
                  </a:cubicBezTo>
                  <a:lnTo>
                    <a:pt x="1095486" y="251613"/>
                  </a:lnTo>
                  <a:cubicBezTo>
                    <a:pt x="1095486" y="300977"/>
                    <a:pt x="1075876" y="348320"/>
                    <a:pt x="1040970" y="383226"/>
                  </a:cubicBezTo>
                  <a:cubicBezTo>
                    <a:pt x="1006064" y="418132"/>
                    <a:pt x="958721" y="437742"/>
                    <a:pt x="909356" y="437742"/>
                  </a:cubicBezTo>
                  <a:lnTo>
                    <a:pt x="186130" y="437742"/>
                  </a:lnTo>
                  <a:cubicBezTo>
                    <a:pt x="136765" y="437742"/>
                    <a:pt x="89422" y="418132"/>
                    <a:pt x="54516" y="383226"/>
                  </a:cubicBezTo>
                  <a:cubicBezTo>
                    <a:pt x="19610" y="348320"/>
                    <a:pt x="0" y="300977"/>
                    <a:pt x="0" y="251613"/>
                  </a:cubicBezTo>
                  <a:lnTo>
                    <a:pt x="0" y="186130"/>
                  </a:lnTo>
                  <a:cubicBezTo>
                    <a:pt x="0" y="136765"/>
                    <a:pt x="19610" y="89422"/>
                    <a:pt x="54516" y="54516"/>
                  </a:cubicBezTo>
                  <a:cubicBezTo>
                    <a:pt x="89422" y="19610"/>
                    <a:pt x="136765" y="0"/>
                    <a:pt x="186130" y="0"/>
                  </a:cubicBezTo>
                  <a:close/>
                </a:path>
              </a:pathLst>
            </a:custGeom>
            <a:solidFill>
              <a:srgbClr val="EAF8CA"/>
            </a:solidFill>
          </p:spPr>
        </p:sp>
        <p:sp>
          <p:nvSpPr>
            <p:cNvPr name="TextBox 4" id="4"/>
            <p:cNvSpPr txBox="true"/>
            <p:nvPr/>
          </p:nvSpPr>
          <p:spPr>
            <a:xfrm>
              <a:off x="0" y="-38100"/>
              <a:ext cx="1095486" cy="475842"/>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796359" y="1406123"/>
            <a:ext cx="17491641" cy="8191247"/>
            <a:chOff x="0" y="0"/>
            <a:chExt cx="4606852" cy="2157366"/>
          </a:xfrm>
        </p:grpSpPr>
        <p:sp>
          <p:nvSpPr>
            <p:cNvPr name="Freeform 6" id="6"/>
            <p:cNvSpPr/>
            <p:nvPr/>
          </p:nvSpPr>
          <p:spPr>
            <a:xfrm flipH="false" flipV="false" rot="0">
              <a:off x="0" y="0"/>
              <a:ext cx="4606852" cy="2157366"/>
            </a:xfrm>
            <a:custGeom>
              <a:avLst/>
              <a:gdLst/>
              <a:ahLst/>
              <a:cxnLst/>
              <a:rect r="r" b="b" t="t" l="l"/>
              <a:pathLst>
                <a:path h="2157366" w="4606852">
                  <a:moveTo>
                    <a:pt x="12393" y="0"/>
                  </a:moveTo>
                  <a:lnTo>
                    <a:pt x="4594459" y="0"/>
                  </a:lnTo>
                  <a:cubicBezTo>
                    <a:pt x="4597746" y="0"/>
                    <a:pt x="4600898" y="1306"/>
                    <a:pt x="4603222" y="3630"/>
                  </a:cubicBezTo>
                  <a:cubicBezTo>
                    <a:pt x="4605546" y="5954"/>
                    <a:pt x="4606852" y="9106"/>
                    <a:pt x="4606852" y="12393"/>
                  </a:cubicBezTo>
                  <a:lnTo>
                    <a:pt x="4606852" y="2144973"/>
                  </a:lnTo>
                  <a:cubicBezTo>
                    <a:pt x="4606852" y="2151817"/>
                    <a:pt x="4601303" y="2157366"/>
                    <a:pt x="4594459" y="2157366"/>
                  </a:cubicBezTo>
                  <a:lnTo>
                    <a:pt x="12393" y="2157366"/>
                  </a:lnTo>
                  <a:cubicBezTo>
                    <a:pt x="9106" y="2157366"/>
                    <a:pt x="5954" y="2156060"/>
                    <a:pt x="3630" y="2153736"/>
                  </a:cubicBezTo>
                  <a:cubicBezTo>
                    <a:pt x="1306" y="2151412"/>
                    <a:pt x="0" y="2148259"/>
                    <a:pt x="0" y="2144973"/>
                  </a:cubicBezTo>
                  <a:lnTo>
                    <a:pt x="0" y="12393"/>
                  </a:lnTo>
                  <a:cubicBezTo>
                    <a:pt x="0" y="5549"/>
                    <a:pt x="5549" y="0"/>
                    <a:pt x="12393" y="0"/>
                  </a:cubicBezTo>
                  <a:close/>
                </a:path>
              </a:pathLst>
            </a:custGeom>
            <a:solidFill>
              <a:srgbClr val="EAF8CA"/>
            </a:solidFill>
          </p:spPr>
        </p:sp>
        <p:sp>
          <p:nvSpPr>
            <p:cNvPr name="TextBox 7" id="7"/>
            <p:cNvSpPr txBox="true"/>
            <p:nvPr/>
          </p:nvSpPr>
          <p:spPr>
            <a:xfrm>
              <a:off x="0" y="-38100"/>
              <a:ext cx="4606852" cy="2195466"/>
            </a:xfrm>
            <a:prstGeom prst="rect">
              <a:avLst/>
            </a:prstGeom>
          </p:spPr>
          <p:txBody>
            <a:bodyPr anchor="ctr" rtlCol="false" tIns="50800" lIns="50800" bIns="50800" rIns="50800"/>
            <a:lstStyle/>
            <a:p>
              <a:pPr algn="ctr">
                <a:lnSpc>
                  <a:spcPts val="3499"/>
                </a:lnSpc>
              </a:pPr>
            </a:p>
          </p:txBody>
        </p:sp>
      </p:grpSp>
      <p:grpSp>
        <p:nvGrpSpPr>
          <p:cNvPr name="Group 8" id="8"/>
          <p:cNvGrpSpPr/>
          <p:nvPr/>
        </p:nvGrpSpPr>
        <p:grpSpPr>
          <a:xfrm rot="0">
            <a:off x="17038413" y="6057977"/>
            <a:ext cx="520926" cy="754845"/>
            <a:chOff x="0" y="0"/>
            <a:chExt cx="1196340" cy="1733550"/>
          </a:xfrm>
        </p:grpSpPr>
        <p:sp>
          <p:nvSpPr>
            <p:cNvPr name="Freeform 9" id="9"/>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0" id="10"/>
          <p:cNvGrpSpPr/>
          <p:nvPr/>
        </p:nvGrpSpPr>
        <p:grpSpPr>
          <a:xfrm rot="0">
            <a:off x="16782548" y="358703"/>
            <a:ext cx="520926" cy="754845"/>
            <a:chOff x="0" y="0"/>
            <a:chExt cx="1196340" cy="1733550"/>
          </a:xfrm>
        </p:grpSpPr>
        <p:sp>
          <p:nvSpPr>
            <p:cNvPr name="Freeform 11" id="11"/>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2" id="12"/>
          <p:cNvGrpSpPr/>
          <p:nvPr/>
        </p:nvGrpSpPr>
        <p:grpSpPr>
          <a:xfrm rot="0">
            <a:off x="189708" y="651277"/>
            <a:ext cx="520926" cy="754845"/>
            <a:chOff x="0" y="0"/>
            <a:chExt cx="1196340" cy="1733550"/>
          </a:xfrm>
        </p:grpSpPr>
        <p:sp>
          <p:nvSpPr>
            <p:cNvPr name="Freeform 13" id="13"/>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4" id="14"/>
          <p:cNvGrpSpPr/>
          <p:nvPr/>
        </p:nvGrpSpPr>
        <p:grpSpPr>
          <a:xfrm rot="0">
            <a:off x="75408" y="7827656"/>
            <a:ext cx="520926" cy="754845"/>
            <a:chOff x="0" y="0"/>
            <a:chExt cx="1196340" cy="1733550"/>
          </a:xfrm>
        </p:grpSpPr>
        <p:sp>
          <p:nvSpPr>
            <p:cNvPr name="Freeform 15" id="15"/>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6" id="16"/>
          <p:cNvGrpSpPr/>
          <p:nvPr/>
        </p:nvGrpSpPr>
        <p:grpSpPr>
          <a:xfrm rot="0">
            <a:off x="4454366" y="9214295"/>
            <a:ext cx="926782" cy="962025"/>
            <a:chOff x="0" y="0"/>
            <a:chExt cx="1235710" cy="1282700"/>
          </a:xfrm>
        </p:grpSpPr>
        <p:sp>
          <p:nvSpPr>
            <p:cNvPr name="Freeform 17" id="17"/>
            <p:cNvSpPr/>
            <p:nvPr/>
          </p:nvSpPr>
          <p:spPr>
            <a:xfrm flipH="false" flipV="false" rot="0">
              <a:off x="46990" y="46990"/>
              <a:ext cx="1136650" cy="1187450"/>
            </a:xfrm>
            <a:custGeom>
              <a:avLst/>
              <a:gdLst/>
              <a:ahLst/>
              <a:cxnLst/>
              <a:rect r="r" b="b" t="t" l="l"/>
              <a:pathLst>
                <a:path h="1187450" w="1136650">
                  <a:moveTo>
                    <a:pt x="1136650" y="74930"/>
                  </a:moveTo>
                  <a:cubicBezTo>
                    <a:pt x="1083310" y="445770"/>
                    <a:pt x="1074420" y="463550"/>
                    <a:pt x="1056640" y="495300"/>
                  </a:cubicBezTo>
                  <a:cubicBezTo>
                    <a:pt x="1032510" y="539750"/>
                    <a:pt x="993140" y="600710"/>
                    <a:pt x="955040" y="641350"/>
                  </a:cubicBezTo>
                  <a:cubicBezTo>
                    <a:pt x="922020" y="678180"/>
                    <a:pt x="873760" y="702310"/>
                    <a:pt x="848360" y="731520"/>
                  </a:cubicBezTo>
                  <a:cubicBezTo>
                    <a:pt x="829310" y="751840"/>
                    <a:pt x="828040" y="767080"/>
                    <a:pt x="807720" y="791210"/>
                  </a:cubicBezTo>
                  <a:cubicBezTo>
                    <a:pt x="773430" y="833120"/>
                    <a:pt x="698500" y="908050"/>
                    <a:pt x="645160" y="951230"/>
                  </a:cubicBezTo>
                  <a:cubicBezTo>
                    <a:pt x="600710" y="986790"/>
                    <a:pt x="561340" y="1012190"/>
                    <a:pt x="514350" y="1038860"/>
                  </a:cubicBezTo>
                  <a:cubicBezTo>
                    <a:pt x="464820" y="1066800"/>
                    <a:pt x="412750" y="1096010"/>
                    <a:pt x="354330" y="1115060"/>
                  </a:cubicBezTo>
                  <a:cubicBezTo>
                    <a:pt x="290830" y="1134110"/>
                    <a:pt x="190500" y="1134110"/>
                    <a:pt x="144780" y="1150620"/>
                  </a:cubicBezTo>
                  <a:cubicBezTo>
                    <a:pt x="119380" y="1160780"/>
                    <a:pt x="107950" y="1179830"/>
                    <a:pt x="88900" y="1183640"/>
                  </a:cubicBezTo>
                  <a:cubicBezTo>
                    <a:pt x="73660" y="1187450"/>
                    <a:pt x="55880" y="1183640"/>
                    <a:pt x="43180" y="1177290"/>
                  </a:cubicBezTo>
                  <a:cubicBezTo>
                    <a:pt x="29210" y="1169670"/>
                    <a:pt x="16510" y="1156970"/>
                    <a:pt x="10160" y="1143000"/>
                  </a:cubicBezTo>
                  <a:cubicBezTo>
                    <a:pt x="3810" y="1129030"/>
                    <a:pt x="0" y="1111250"/>
                    <a:pt x="5080" y="1096010"/>
                  </a:cubicBezTo>
                  <a:cubicBezTo>
                    <a:pt x="10160" y="1078230"/>
                    <a:pt x="31750" y="1051560"/>
                    <a:pt x="48260" y="1042670"/>
                  </a:cubicBezTo>
                  <a:cubicBezTo>
                    <a:pt x="63500" y="1036320"/>
                    <a:pt x="81280" y="1035050"/>
                    <a:pt x="95250" y="1040130"/>
                  </a:cubicBezTo>
                  <a:cubicBezTo>
                    <a:pt x="114300" y="1046480"/>
                    <a:pt x="138430" y="1069340"/>
                    <a:pt x="146050" y="1087120"/>
                  </a:cubicBezTo>
                  <a:cubicBezTo>
                    <a:pt x="152400" y="1101090"/>
                    <a:pt x="152400" y="1120140"/>
                    <a:pt x="147320" y="1134110"/>
                  </a:cubicBezTo>
                  <a:cubicBezTo>
                    <a:pt x="139700" y="1151890"/>
                    <a:pt x="116840" y="1176020"/>
                    <a:pt x="97790" y="1182370"/>
                  </a:cubicBezTo>
                  <a:cubicBezTo>
                    <a:pt x="77470" y="1187450"/>
                    <a:pt x="45720" y="1181100"/>
                    <a:pt x="29210" y="1168400"/>
                  </a:cubicBezTo>
                  <a:cubicBezTo>
                    <a:pt x="13970" y="1154430"/>
                    <a:pt x="1270" y="1123950"/>
                    <a:pt x="3810" y="1103630"/>
                  </a:cubicBezTo>
                  <a:cubicBezTo>
                    <a:pt x="5080" y="1083310"/>
                    <a:pt x="22860" y="1061720"/>
                    <a:pt x="41910" y="1046480"/>
                  </a:cubicBezTo>
                  <a:cubicBezTo>
                    <a:pt x="63500" y="1027430"/>
                    <a:pt x="97790" y="1014730"/>
                    <a:pt x="130810" y="1005840"/>
                  </a:cubicBezTo>
                  <a:cubicBezTo>
                    <a:pt x="171450" y="994410"/>
                    <a:pt x="219710" y="1003300"/>
                    <a:pt x="266700" y="990600"/>
                  </a:cubicBezTo>
                  <a:cubicBezTo>
                    <a:pt x="322580" y="976630"/>
                    <a:pt x="378460" y="956310"/>
                    <a:pt x="441960" y="919480"/>
                  </a:cubicBezTo>
                  <a:cubicBezTo>
                    <a:pt x="530860" y="866140"/>
                    <a:pt x="673100" y="739140"/>
                    <a:pt x="736600" y="676910"/>
                  </a:cubicBezTo>
                  <a:cubicBezTo>
                    <a:pt x="770890" y="643890"/>
                    <a:pt x="783590" y="614680"/>
                    <a:pt x="807720" y="593090"/>
                  </a:cubicBezTo>
                  <a:cubicBezTo>
                    <a:pt x="826770" y="574040"/>
                    <a:pt x="847090" y="570230"/>
                    <a:pt x="867410" y="548640"/>
                  </a:cubicBezTo>
                  <a:cubicBezTo>
                    <a:pt x="897890" y="514350"/>
                    <a:pt x="934720" y="444500"/>
                    <a:pt x="956310" y="392430"/>
                  </a:cubicBezTo>
                  <a:cubicBezTo>
                    <a:pt x="975360" y="344170"/>
                    <a:pt x="982980" y="302260"/>
                    <a:pt x="993140" y="248920"/>
                  </a:cubicBezTo>
                  <a:cubicBezTo>
                    <a:pt x="1005840" y="184150"/>
                    <a:pt x="1002030" y="62230"/>
                    <a:pt x="1019810" y="29210"/>
                  </a:cubicBezTo>
                  <a:cubicBezTo>
                    <a:pt x="1026160" y="16510"/>
                    <a:pt x="1032510" y="12700"/>
                    <a:pt x="1042670" y="8890"/>
                  </a:cubicBezTo>
                  <a:cubicBezTo>
                    <a:pt x="1055370" y="3810"/>
                    <a:pt x="1074420" y="0"/>
                    <a:pt x="1088390" y="3810"/>
                  </a:cubicBezTo>
                  <a:cubicBezTo>
                    <a:pt x="1102360" y="6350"/>
                    <a:pt x="1117600" y="17780"/>
                    <a:pt x="1126490" y="29210"/>
                  </a:cubicBezTo>
                  <a:cubicBezTo>
                    <a:pt x="1134110" y="41910"/>
                    <a:pt x="1136650" y="74930"/>
                    <a:pt x="1136650" y="74930"/>
                  </a:cubicBezTo>
                </a:path>
              </a:pathLst>
            </a:custGeom>
            <a:solidFill>
              <a:srgbClr val="D1E6A2"/>
            </a:solidFill>
            <a:ln cap="sq">
              <a:noFill/>
              <a:prstDash val="solid"/>
              <a:miter/>
            </a:ln>
          </p:spPr>
        </p:sp>
      </p:grpSp>
      <p:grpSp>
        <p:nvGrpSpPr>
          <p:cNvPr name="Group 18" id="18"/>
          <p:cNvGrpSpPr/>
          <p:nvPr/>
        </p:nvGrpSpPr>
        <p:grpSpPr>
          <a:xfrm rot="0">
            <a:off x="4159534" y="9946958"/>
            <a:ext cx="169545" cy="171450"/>
            <a:chOff x="0" y="0"/>
            <a:chExt cx="226060" cy="228600"/>
          </a:xfrm>
        </p:grpSpPr>
        <p:sp>
          <p:nvSpPr>
            <p:cNvPr name="Freeform 19" id="19"/>
            <p:cNvSpPr/>
            <p:nvPr/>
          </p:nvSpPr>
          <p:spPr>
            <a:xfrm flipH="false" flipV="false" rot="0">
              <a:off x="50800" y="49530"/>
              <a:ext cx="124460" cy="129540"/>
            </a:xfrm>
            <a:custGeom>
              <a:avLst/>
              <a:gdLst/>
              <a:ahLst/>
              <a:cxnLst/>
              <a:rect r="r" b="b" t="t" l="l"/>
              <a:pathLst>
                <a:path h="129540" w="124460">
                  <a:moveTo>
                    <a:pt x="124460" y="44450"/>
                  </a:moveTo>
                  <a:cubicBezTo>
                    <a:pt x="107950" y="111760"/>
                    <a:pt x="99060" y="118110"/>
                    <a:pt x="90170" y="121920"/>
                  </a:cubicBezTo>
                  <a:cubicBezTo>
                    <a:pt x="80010" y="125730"/>
                    <a:pt x="71120" y="129540"/>
                    <a:pt x="59690" y="127000"/>
                  </a:cubicBezTo>
                  <a:cubicBezTo>
                    <a:pt x="44450" y="124460"/>
                    <a:pt x="19050" y="107950"/>
                    <a:pt x="8890" y="96520"/>
                  </a:cubicBezTo>
                  <a:cubicBezTo>
                    <a:pt x="2540" y="87630"/>
                    <a:pt x="0" y="78740"/>
                    <a:pt x="0" y="67310"/>
                  </a:cubicBezTo>
                  <a:cubicBezTo>
                    <a:pt x="1270" y="52070"/>
                    <a:pt x="13970" y="24130"/>
                    <a:pt x="24130" y="13970"/>
                  </a:cubicBezTo>
                  <a:cubicBezTo>
                    <a:pt x="31750" y="6350"/>
                    <a:pt x="40640" y="1270"/>
                    <a:pt x="52070" y="1270"/>
                  </a:cubicBezTo>
                  <a:cubicBezTo>
                    <a:pt x="67310" y="0"/>
                    <a:pt x="107950" y="19050"/>
                    <a:pt x="107950" y="19050"/>
                  </a:cubicBezTo>
                </a:path>
              </a:pathLst>
            </a:custGeom>
            <a:solidFill>
              <a:srgbClr val="D1E6A2"/>
            </a:solidFill>
            <a:ln cap="sq">
              <a:noFill/>
              <a:prstDash val="solid"/>
              <a:miter/>
            </a:ln>
          </p:spPr>
        </p:sp>
      </p:grpSp>
      <p:grpSp>
        <p:nvGrpSpPr>
          <p:cNvPr name="Group 20" id="20"/>
          <p:cNvGrpSpPr/>
          <p:nvPr/>
        </p:nvGrpSpPr>
        <p:grpSpPr>
          <a:xfrm rot="0">
            <a:off x="17387294" y="109397"/>
            <a:ext cx="547688" cy="1037273"/>
            <a:chOff x="0" y="0"/>
            <a:chExt cx="730250" cy="1383030"/>
          </a:xfrm>
        </p:grpSpPr>
        <p:sp>
          <p:nvSpPr>
            <p:cNvPr name="Freeform 21" id="21"/>
            <p:cNvSpPr/>
            <p:nvPr/>
          </p:nvSpPr>
          <p:spPr>
            <a:xfrm flipH="false" flipV="false" rot="0">
              <a:off x="44450" y="50800"/>
              <a:ext cx="635000" cy="1281430"/>
            </a:xfrm>
            <a:custGeom>
              <a:avLst/>
              <a:gdLst/>
              <a:ahLst/>
              <a:cxnLst/>
              <a:rect r="r" b="b" t="t" l="l"/>
              <a:pathLst>
                <a:path h="1281430" w="635000">
                  <a:moveTo>
                    <a:pt x="615950" y="111760"/>
                  </a:moveTo>
                  <a:cubicBezTo>
                    <a:pt x="462280" y="252730"/>
                    <a:pt x="426720" y="292100"/>
                    <a:pt x="388620" y="341630"/>
                  </a:cubicBezTo>
                  <a:cubicBezTo>
                    <a:pt x="339090" y="405130"/>
                    <a:pt x="267970" y="487680"/>
                    <a:pt x="234950" y="563880"/>
                  </a:cubicBezTo>
                  <a:cubicBezTo>
                    <a:pt x="204470" y="629920"/>
                    <a:pt x="199390" y="697230"/>
                    <a:pt x="186690" y="767080"/>
                  </a:cubicBezTo>
                  <a:cubicBezTo>
                    <a:pt x="171450" y="840740"/>
                    <a:pt x="157480" y="929640"/>
                    <a:pt x="153670" y="994410"/>
                  </a:cubicBezTo>
                  <a:cubicBezTo>
                    <a:pt x="149860" y="1043940"/>
                    <a:pt x="158750" y="1097280"/>
                    <a:pt x="152400" y="1123950"/>
                  </a:cubicBezTo>
                  <a:cubicBezTo>
                    <a:pt x="149860" y="1136650"/>
                    <a:pt x="139700" y="1139190"/>
                    <a:pt x="139700" y="1150620"/>
                  </a:cubicBezTo>
                  <a:cubicBezTo>
                    <a:pt x="139700" y="1165860"/>
                    <a:pt x="168910" y="1193800"/>
                    <a:pt x="168910" y="1211580"/>
                  </a:cubicBezTo>
                  <a:cubicBezTo>
                    <a:pt x="170180" y="1228090"/>
                    <a:pt x="162560" y="1244600"/>
                    <a:pt x="152400" y="1256030"/>
                  </a:cubicBezTo>
                  <a:cubicBezTo>
                    <a:pt x="138430" y="1268730"/>
                    <a:pt x="107950" y="1281430"/>
                    <a:pt x="88900" y="1281430"/>
                  </a:cubicBezTo>
                  <a:cubicBezTo>
                    <a:pt x="72390" y="1281430"/>
                    <a:pt x="55880" y="1273810"/>
                    <a:pt x="45720" y="1262380"/>
                  </a:cubicBezTo>
                  <a:cubicBezTo>
                    <a:pt x="33020" y="1247140"/>
                    <a:pt x="22860" y="1215390"/>
                    <a:pt x="24130" y="1196340"/>
                  </a:cubicBezTo>
                  <a:cubicBezTo>
                    <a:pt x="25400" y="1181100"/>
                    <a:pt x="33020" y="1165860"/>
                    <a:pt x="45720" y="1155700"/>
                  </a:cubicBezTo>
                  <a:cubicBezTo>
                    <a:pt x="59690" y="1143000"/>
                    <a:pt x="91440" y="1132840"/>
                    <a:pt x="111760" y="1136650"/>
                  </a:cubicBezTo>
                  <a:cubicBezTo>
                    <a:pt x="130810" y="1141730"/>
                    <a:pt x="154940" y="1164590"/>
                    <a:pt x="163830" y="1181100"/>
                  </a:cubicBezTo>
                  <a:cubicBezTo>
                    <a:pt x="171450" y="1195070"/>
                    <a:pt x="170180" y="1214120"/>
                    <a:pt x="166370" y="1228090"/>
                  </a:cubicBezTo>
                  <a:cubicBezTo>
                    <a:pt x="162560" y="1242060"/>
                    <a:pt x="153670" y="1258570"/>
                    <a:pt x="140970" y="1266190"/>
                  </a:cubicBezTo>
                  <a:cubicBezTo>
                    <a:pt x="124460" y="1276350"/>
                    <a:pt x="88900" y="1280160"/>
                    <a:pt x="72390" y="1277620"/>
                  </a:cubicBezTo>
                  <a:cubicBezTo>
                    <a:pt x="63500" y="1276350"/>
                    <a:pt x="58420" y="1275080"/>
                    <a:pt x="52070" y="1267460"/>
                  </a:cubicBezTo>
                  <a:cubicBezTo>
                    <a:pt x="35560" y="1247140"/>
                    <a:pt x="13970" y="1172210"/>
                    <a:pt x="6350" y="1123950"/>
                  </a:cubicBezTo>
                  <a:cubicBezTo>
                    <a:pt x="0" y="1076960"/>
                    <a:pt x="6350" y="1033780"/>
                    <a:pt x="10160" y="981710"/>
                  </a:cubicBezTo>
                  <a:cubicBezTo>
                    <a:pt x="16510" y="916940"/>
                    <a:pt x="27940" y="834390"/>
                    <a:pt x="41910" y="763270"/>
                  </a:cubicBezTo>
                  <a:cubicBezTo>
                    <a:pt x="55880" y="692150"/>
                    <a:pt x="68580" y="623570"/>
                    <a:pt x="96520" y="554990"/>
                  </a:cubicBezTo>
                  <a:cubicBezTo>
                    <a:pt x="128270" y="480060"/>
                    <a:pt x="172720" y="403860"/>
                    <a:pt x="223520" y="332740"/>
                  </a:cubicBezTo>
                  <a:cubicBezTo>
                    <a:pt x="276860" y="256540"/>
                    <a:pt x="359410" y="170180"/>
                    <a:pt x="415290" y="114300"/>
                  </a:cubicBezTo>
                  <a:cubicBezTo>
                    <a:pt x="454660" y="74930"/>
                    <a:pt x="494030" y="38100"/>
                    <a:pt x="523240" y="19050"/>
                  </a:cubicBezTo>
                  <a:cubicBezTo>
                    <a:pt x="539750" y="8890"/>
                    <a:pt x="551180" y="1270"/>
                    <a:pt x="565150" y="0"/>
                  </a:cubicBezTo>
                  <a:cubicBezTo>
                    <a:pt x="580390" y="0"/>
                    <a:pt x="598170" y="3810"/>
                    <a:pt x="609600" y="13970"/>
                  </a:cubicBezTo>
                  <a:cubicBezTo>
                    <a:pt x="622300" y="25400"/>
                    <a:pt x="635000" y="52070"/>
                    <a:pt x="635000" y="69850"/>
                  </a:cubicBezTo>
                  <a:cubicBezTo>
                    <a:pt x="635000" y="85090"/>
                    <a:pt x="615950" y="111760"/>
                    <a:pt x="615950" y="111760"/>
                  </a:cubicBezTo>
                </a:path>
              </a:pathLst>
            </a:custGeom>
            <a:solidFill>
              <a:srgbClr val="D1E6A2"/>
            </a:solidFill>
            <a:ln cap="sq">
              <a:noFill/>
              <a:prstDash val="solid"/>
              <a:miter/>
            </a:ln>
          </p:spPr>
        </p:sp>
      </p:grpSp>
      <p:grpSp>
        <p:nvGrpSpPr>
          <p:cNvPr name="Group 22" id="22"/>
          <p:cNvGrpSpPr/>
          <p:nvPr/>
        </p:nvGrpSpPr>
        <p:grpSpPr>
          <a:xfrm rot="0">
            <a:off x="17581604" y="1146670"/>
            <a:ext cx="185738" cy="174308"/>
            <a:chOff x="0" y="0"/>
            <a:chExt cx="247650" cy="232410"/>
          </a:xfrm>
        </p:grpSpPr>
        <p:sp>
          <p:nvSpPr>
            <p:cNvPr name="Freeform 23" id="23"/>
            <p:cNvSpPr/>
            <p:nvPr/>
          </p:nvSpPr>
          <p:spPr>
            <a:xfrm flipH="false" flipV="false" rot="0">
              <a:off x="48260" y="49530"/>
              <a:ext cx="149860" cy="133350"/>
            </a:xfrm>
            <a:custGeom>
              <a:avLst/>
              <a:gdLst/>
              <a:ahLst/>
              <a:cxnLst/>
              <a:rect r="r" b="b" t="t" l="l"/>
              <a:pathLst>
                <a:path h="133350" w="149860">
                  <a:moveTo>
                    <a:pt x="83820" y="1270"/>
                  </a:moveTo>
                  <a:cubicBezTo>
                    <a:pt x="134620" y="25400"/>
                    <a:pt x="148590" y="52070"/>
                    <a:pt x="147320" y="69850"/>
                  </a:cubicBezTo>
                  <a:cubicBezTo>
                    <a:pt x="147320" y="87630"/>
                    <a:pt x="132080" y="111760"/>
                    <a:pt x="116840" y="120650"/>
                  </a:cubicBezTo>
                  <a:cubicBezTo>
                    <a:pt x="101600" y="129540"/>
                    <a:pt x="73660" y="132080"/>
                    <a:pt x="57150" y="124460"/>
                  </a:cubicBezTo>
                  <a:cubicBezTo>
                    <a:pt x="40640" y="116840"/>
                    <a:pt x="22860" y="93980"/>
                    <a:pt x="20320" y="76200"/>
                  </a:cubicBezTo>
                  <a:cubicBezTo>
                    <a:pt x="17780" y="58420"/>
                    <a:pt x="26670" y="31750"/>
                    <a:pt x="39370" y="19050"/>
                  </a:cubicBezTo>
                  <a:cubicBezTo>
                    <a:pt x="52070" y="7620"/>
                    <a:pt x="80010" y="0"/>
                    <a:pt x="97790" y="3810"/>
                  </a:cubicBezTo>
                  <a:cubicBezTo>
                    <a:pt x="115570" y="7620"/>
                    <a:pt x="137160" y="25400"/>
                    <a:pt x="143510" y="41910"/>
                  </a:cubicBezTo>
                  <a:cubicBezTo>
                    <a:pt x="149860" y="58420"/>
                    <a:pt x="144780" y="87630"/>
                    <a:pt x="137160" y="101600"/>
                  </a:cubicBezTo>
                  <a:cubicBezTo>
                    <a:pt x="130810" y="114300"/>
                    <a:pt x="115570" y="121920"/>
                    <a:pt x="104140" y="127000"/>
                  </a:cubicBezTo>
                  <a:cubicBezTo>
                    <a:pt x="92710" y="130810"/>
                    <a:pt x="80010" y="133350"/>
                    <a:pt x="68580" y="132080"/>
                  </a:cubicBezTo>
                  <a:cubicBezTo>
                    <a:pt x="53340" y="130810"/>
                    <a:pt x="35560" y="125730"/>
                    <a:pt x="24130" y="115570"/>
                  </a:cubicBezTo>
                  <a:cubicBezTo>
                    <a:pt x="12700" y="106680"/>
                    <a:pt x="3810" y="88900"/>
                    <a:pt x="2540" y="74930"/>
                  </a:cubicBezTo>
                  <a:cubicBezTo>
                    <a:pt x="0" y="59690"/>
                    <a:pt x="5080" y="40640"/>
                    <a:pt x="12700" y="29210"/>
                  </a:cubicBezTo>
                  <a:cubicBezTo>
                    <a:pt x="21590" y="16510"/>
                    <a:pt x="50800" y="1270"/>
                    <a:pt x="50800" y="1270"/>
                  </a:cubicBezTo>
                </a:path>
              </a:pathLst>
            </a:custGeom>
            <a:solidFill>
              <a:srgbClr val="D1E6A2"/>
            </a:solidFill>
            <a:ln cap="sq">
              <a:noFill/>
              <a:prstDash val="solid"/>
              <a:miter/>
            </a:ln>
          </p:spPr>
        </p:sp>
      </p:grpSp>
      <p:grpSp>
        <p:nvGrpSpPr>
          <p:cNvPr name="Group 24" id="24"/>
          <p:cNvGrpSpPr/>
          <p:nvPr/>
        </p:nvGrpSpPr>
        <p:grpSpPr>
          <a:xfrm rot="0">
            <a:off x="14555512" y="5510776"/>
            <a:ext cx="1522095" cy="179070"/>
            <a:chOff x="0" y="0"/>
            <a:chExt cx="2029460" cy="238760"/>
          </a:xfrm>
        </p:grpSpPr>
        <p:sp>
          <p:nvSpPr>
            <p:cNvPr name="Freeform 25" id="25"/>
            <p:cNvSpPr/>
            <p:nvPr/>
          </p:nvSpPr>
          <p:spPr>
            <a:xfrm flipH="false" flipV="false" rot="0">
              <a:off x="49530" y="49530"/>
              <a:ext cx="1930400" cy="181610"/>
            </a:xfrm>
            <a:custGeom>
              <a:avLst/>
              <a:gdLst/>
              <a:ahLst/>
              <a:cxnLst/>
              <a:rect r="r" b="b" t="t" l="l"/>
              <a:pathLst>
                <a:path h="181610" w="1930400">
                  <a:moveTo>
                    <a:pt x="64770" y="6350"/>
                  </a:moveTo>
                  <a:cubicBezTo>
                    <a:pt x="1894840" y="8890"/>
                    <a:pt x="1906270" y="15240"/>
                    <a:pt x="1916430" y="30480"/>
                  </a:cubicBezTo>
                  <a:cubicBezTo>
                    <a:pt x="1927860" y="46990"/>
                    <a:pt x="1930400" y="77470"/>
                    <a:pt x="1924050" y="93980"/>
                  </a:cubicBezTo>
                  <a:cubicBezTo>
                    <a:pt x="1916430" y="111760"/>
                    <a:pt x="1893570" y="132080"/>
                    <a:pt x="1875790" y="135890"/>
                  </a:cubicBezTo>
                  <a:cubicBezTo>
                    <a:pt x="1856740" y="139700"/>
                    <a:pt x="1827530" y="132080"/>
                    <a:pt x="1813560" y="119380"/>
                  </a:cubicBezTo>
                  <a:cubicBezTo>
                    <a:pt x="1799590" y="105410"/>
                    <a:pt x="1790700" y="76200"/>
                    <a:pt x="1793240" y="58420"/>
                  </a:cubicBezTo>
                  <a:cubicBezTo>
                    <a:pt x="1795780" y="39370"/>
                    <a:pt x="1814830" y="15240"/>
                    <a:pt x="1831340" y="7620"/>
                  </a:cubicBezTo>
                  <a:cubicBezTo>
                    <a:pt x="1849120" y="0"/>
                    <a:pt x="1879600" y="1270"/>
                    <a:pt x="1896110" y="11430"/>
                  </a:cubicBezTo>
                  <a:cubicBezTo>
                    <a:pt x="1911350" y="20320"/>
                    <a:pt x="1926590" y="48260"/>
                    <a:pt x="1929130" y="66040"/>
                  </a:cubicBezTo>
                  <a:cubicBezTo>
                    <a:pt x="1930400" y="80010"/>
                    <a:pt x="1926590" y="96520"/>
                    <a:pt x="1916430" y="107950"/>
                  </a:cubicBezTo>
                  <a:cubicBezTo>
                    <a:pt x="1906270" y="121920"/>
                    <a:pt x="1894840" y="129540"/>
                    <a:pt x="1860550" y="137160"/>
                  </a:cubicBezTo>
                  <a:cubicBezTo>
                    <a:pt x="1681480" y="181610"/>
                    <a:pt x="223520" y="162560"/>
                    <a:pt x="64770" y="133350"/>
                  </a:cubicBezTo>
                  <a:cubicBezTo>
                    <a:pt x="39370" y="128270"/>
                    <a:pt x="33020" y="125730"/>
                    <a:pt x="22860" y="116840"/>
                  </a:cubicBezTo>
                  <a:cubicBezTo>
                    <a:pt x="11430" y="107950"/>
                    <a:pt x="2540" y="91440"/>
                    <a:pt x="1270" y="77470"/>
                  </a:cubicBezTo>
                  <a:cubicBezTo>
                    <a:pt x="0" y="59690"/>
                    <a:pt x="10160" y="33020"/>
                    <a:pt x="22860" y="21590"/>
                  </a:cubicBezTo>
                  <a:cubicBezTo>
                    <a:pt x="33020" y="11430"/>
                    <a:pt x="64770" y="6350"/>
                    <a:pt x="64770" y="6350"/>
                  </a:cubicBezTo>
                </a:path>
              </a:pathLst>
            </a:custGeom>
            <a:solidFill>
              <a:srgbClr val="D1E6A2"/>
            </a:solidFill>
            <a:ln cap="sq">
              <a:noFill/>
              <a:prstDash val="solid"/>
              <a:miter/>
            </a:ln>
          </p:spPr>
        </p:sp>
      </p:grpSp>
      <p:grpSp>
        <p:nvGrpSpPr>
          <p:cNvPr name="Group 26" id="26"/>
          <p:cNvGrpSpPr/>
          <p:nvPr/>
        </p:nvGrpSpPr>
        <p:grpSpPr>
          <a:xfrm rot="0">
            <a:off x="16053794" y="5502203"/>
            <a:ext cx="165735" cy="166688"/>
            <a:chOff x="0" y="0"/>
            <a:chExt cx="220980" cy="222250"/>
          </a:xfrm>
        </p:grpSpPr>
        <p:sp>
          <p:nvSpPr>
            <p:cNvPr name="Freeform 27" id="27"/>
            <p:cNvSpPr/>
            <p:nvPr/>
          </p:nvSpPr>
          <p:spPr>
            <a:xfrm flipH="false" flipV="false" rot="0">
              <a:off x="45720" y="50800"/>
              <a:ext cx="123190" cy="125730"/>
            </a:xfrm>
            <a:custGeom>
              <a:avLst/>
              <a:gdLst/>
              <a:ahLst/>
              <a:cxnLst/>
              <a:rect r="r" b="b" t="t" l="l"/>
              <a:pathLst>
                <a:path h="125730" w="123190">
                  <a:moveTo>
                    <a:pt x="123190" y="44450"/>
                  </a:moveTo>
                  <a:cubicBezTo>
                    <a:pt x="106680" y="111760"/>
                    <a:pt x="99060" y="118110"/>
                    <a:pt x="88900" y="120650"/>
                  </a:cubicBezTo>
                  <a:cubicBezTo>
                    <a:pt x="73660" y="125730"/>
                    <a:pt x="43180" y="123190"/>
                    <a:pt x="29210" y="116840"/>
                  </a:cubicBezTo>
                  <a:cubicBezTo>
                    <a:pt x="19050" y="113030"/>
                    <a:pt x="12700" y="105410"/>
                    <a:pt x="7620" y="96520"/>
                  </a:cubicBezTo>
                  <a:cubicBezTo>
                    <a:pt x="2540" y="81280"/>
                    <a:pt x="0" y="52070"/>
                    <a:pt x="5080" y="36830"/>
                  </a:cubicBezTo>
                  <a:cubicBezTo>
                    <a:pt x="7620" y="26670"/>
                    <a:pt x="15240" y="19050"/>
                    <a:pt x="22860" y="12700"/>
                  </a:cubicBezTo>
                  <a:cubicBezTo>
                    <a:pt x="31750" y="7620"/>
                    <a:pt x="40640" y="1270"/>
                    <a:pt x="50800" y="0"/>
                  </a:cubicBezTo>
                  <a:cubicBezTo>
                    <a:pt x="66040" y="0"/>
                    <a:pt x="107950" y="17780"/>
                    <a:pt x="107950" y="17780"/>
                  </a:cubicBezTo>
                </a:path>
              </a:pathLst>
            </a:custGeom>
            <a:solidFill>
              <a:srgbClr val="D1E6A2"/>
            </a:solidFill>
            <a:ln cap="sq">
              <a:noFill/>
              <a:prstDash val="solid"/>
              <a:miter/>
            </a:ln>
          </p:spPr>
        </p:sp>
      </p:grpSp>
      <p:grpSp>
        <p:nvGrpSpPr>
          <p:cNvPr name="Group 28" id="28"/>
          <p:cNvGrpSpPr/>
          <p:nvPr/>
        </p:nvGrpSpPr>
        <p:grpSpPr>
          <a:xfrm rot="0">
            <a:off x="17242514" y="4174418"/>
            <a:ext cx="678180" cy="727710"/>
            <a:chOff x="0" y="0"/>
            <a:chExt cx="904240" cy="970280"/>
          </a:xfrm>
        </p:grpSpPr>
        <p:sp>
          <p:nvSpPr>
            <p:cNvPr name="Freeform 29" id="29"/>
            <p:cNvSpPr/>
            <p:nvPr/>
          </p:nvSpPr>
          <p:spPr>
            <a:xfrm flipH="false" flipV="false" rot="0">
              <a:off x="49530" y="46990"/>
              <a:ext cx="808990" cy="875030"/>
            </a:xfrm>
            <a:custGeom>
              <a:avLst/>
              <a:gdLst/>
              <a:ahLst/>
              <a:cxnLst/>
              <a:rect r="r" b="b" t="t" l="l"/>
              <a:pathLst>
                <a:path h="875030" w="808990">
                  <a:moveTo>
                    <a:pt x="683260" y="834390"/>
                  </a:moveTo>
                  <a:cubicBezTo>
                    <a:pt x="422910" y="349250"/>
                    <a:pt x="379730" y="288290"/>
                    <a:pt x="323850" y="245110"/>
                  </a:cubicBezTo>
                  <a:cubicBezTo>
                    <a:pt x="274320" y="207010"/>
                    <a:pt x="213360" y="184150"/>
                    <a:pt x="162560" y="166370"/>
                  </a:cubicBezTo>
                  <a:cubicBezTo>
                    <a:pt x="120650" y="151130"/>
                    <a:pt x="71120" y="153670"/>
                    <a:pt x="44450" y="139700"/>
                  </a:cubicBezTo>
                  <a:cubicBezTo>
                    <a:pt x="27940" y="130810"/>
                    <a:pt x="17780" y="120650"/>
                    <a:pt x="10160" y="107950"/>
                  </a:cubicBezTo>
                  <a:cubicBezTo>
                    <a:pt x="3810" y="95250"/>
                    <a:pt x="0" y="77470"/>
                    <a:pt x="2540" y="63500"/>
                  </a:cubicBezTo>
                  <a:cubicBezTo>
                    <a:pt x="5080" y="48260"/>
                    <a:pt x="11430" y="31750"/>
                    <a:pt x="24130" y="21590"/>
                  </a:cubicBezTo>
                  <a:cubicBezTo>
                    <a:pt x="38100" y="10160"/>
                    <a:pt x="69850" y="1270"/>
                    <a:pt x="88900" y="3810"/>
                  </a:cubicBezTo>
                  <a:cubicBezTo>
                    <a:pt x="104140" y="5080"/>
                    <a:pt x="119380" y="15240"/>
                    <a:pt x="128270" y="26670"/>
                  </a:cubicBezTo>
                  <a:cubicBezTo>
                    <a:pt x="138430" y="38100"/>
                    <a:pt x="146050" y="53340"/>
                    <a:pt x="146050" y="69850"/>
                  </a:cubicBezTo>
                  <a:cubicBezTo>
                    <a:pt x="146050" y="87630"/>
                    <a:pt x="133350" y="118110"/>
                    <a:pt x="118110" y="130810"/>
                  </a:cubicBezTo>
                  <a:cubicBezTo>
                    <a:pt x="102870" y="143510"/>
                    <a:pt x="69850" y="147320"/>
                    <a:pt x="52070" y="142240"/>
                  </a:cubicBezTo>
                  <a:cubicBezTo>
                    <a:pt x="36830" y="138430"/>
                    <a:pt x="22860" y="127000"/>
                    <a:pt x="15240" y="115570"/>
                  </a:cubicBezTo>
                  <a:cubicBezTo>
                    <a:pt x="6350" y="102870"/>
                    <a:pt x="0" y="86360"/>
                    <a:pt x="1270" y="71120"/>
                  </a:cubicBezTo>
                  <a:cubicBezTo>
                    <a:pt x="3810" y="52070"/>
                    <a:pt x="17780" y="24130"/>
                    <a:pt x="35560" y="12700"/>
                  </a:cubicBezTo>
                  <a:cubicBezTo>
                    <a:pt x="57150" y="0"/>
                    <a:pt x="95250" y="3810"/>
                    <a:pt x="124460" y="6350"/>
                  </a:cubicBezTo>
                  <a:cubicBezTo>
                    <a:pt x="158750" y="10160"/>
                    <a:pt x="189230" y="20320"/>
                    <a:pt x="227330" y="38100"/>
                  </a:cubicBezTo>
                  <a:cubicBezTo>
                    <a:pt x="284480" y="62230"/>
                    <a:pt x="368300" y="100330"/>
                    <a:pt x="430530" y="154940"/>
                  </a:cubicBezTo>
                  <a:cubicBezTo>
                    <a:pt x="505460" y="218440"/>
                    <a:pt x="598170" y="346710"/>
                    <a:pt x="631190" y="411480"/>
                  </a:cubicBezTo>
                  <a:cubicBezTo>
                    <a:pt x="647700" y="444500"/>
                    <a:pt x="640080" y="458470"/>
                    <a:pt x="654050" y="492760"/>
                  </a:cubicBezTo>
                  <a:cubicBezTo>
                    <a:pt x="680720" y="561340"/>
                    <a:pt x="791210" y="721360"/>
                    <a:pt x="803910" y="782320"/>
                  </a:cubicBezTo>
                  <a:cubicBezTo>
                    <a:pt x="808990" y="808990"/>
                    <a:pt x="806450" y="828040"/>
                    <a:pt x="798830" y="843280"/>
                  </a:cubicBezTo>
                  <a:cubicBezTo>
                    <a:pt x="791210" y="855980"/>
                    <a:pt x="775970" y="867410"/>
                    <a:pt x="762000" y="871220"/>
                  </a:cubicBezTo>
                  <a:cubicBezTo>
                    <a:pt x="748030" y="875030"/>
                    <a:pt x="728980" y="873760"/>
                    <a:pt x="715010" y="867410"/>
                  </a:cubicBezTo>
                  <a:cubicBezTo>
                    <a:pt x="702310" y="861060"/>
                    <a:pt x="683260" y="834390"/>
                    <a:pt x="683260" y="834390"/>
                  </a:cubicBezTo>
                </a:path>
              </a:pathLst>
            </a:custGeom>
            <a:solidFill>
              <a:srgbClr val="D1E6A2"/>
            </a:solidFill>
            <a:ln cap="sq">
              <a:noFill/>
              <a:prstDash val="solid"/>
              <a:miter/>
            </a:ln>
          </p:spPr>
        </p:sp>
      </p:grpSp>
      <p:grpSp>
        <p:nvGrpSpPr>
          <p:cNvPr name="Group 30" id="30"/>
          <p:cNvGrpSpPr/>
          <p:nvPr/>
        </p:nvGrpSpPr>
        <p:grpSpPr>
          <a:xfrm rot="0">
            <a:off x="17763532" y="4890698"/>
            <a:ext cx="171450" cy="166688"/>
            <a:chOff x="0" y="0"/>
            <a:chExt cx="228600" cy="222250"/>
          </a:xfrm>
        </p:grpSpPr>
        <p:sp>
          <p:nvSpPr>
            <p:cNvPr name="Freeform 31" id="31"/>
            <p:cNvSpPr/>
            <p:nvPr/>
          </p:nvSpPr>
          <p:spPr>
            <a:xfrm flipH="false" flipV="false" rot="0">
              <a:off x="50800" y="49530"/>
              <a:ext cx="124460" cy="128270"/>
            </a:xfrm>
            <a:custGeom>
              <a:avLst/>
              <a:gdLst/>
              <a:ahLst/>
              <a:cxnLst/>
              <a:rect r="r" b="b" t="t" l="l"/>
              <a:pathLst>
                <a:path h="128270" w="124460">
                  <a:moveTo>
                    <a:pt x="124460" y="44450"/>
                  </a:moveTo>
                  <a:cubicBezTo>
                    <a:pt x="121920" y="88900"/>
                    <a:pt x="105410" y="114300"/>
                    <a:pt x="90170" y="120650"/>
                  </a:cubicBezTo>
                  <a:cubicBezTo>
                    <a:pt x="73660" y="128270"/>
                    <a:pt x="44450" y="124460"/>
                    <a:pt x="30480" y="118110"/>
                  </a:cubicBezTo>
                  <a:cubicBezTo>
                    <a:pt x="20320" y="113030"/>
                    <a:pt x="13970" y="104140"/>
                    <a:pt x="8890" y="96520"/>
                  </a:cubicBezTo>
                  <a:cubicBezTo>
                    <a:pt x="3810" y="87630"/>
                    <a:pt x="0" y="78740"/>
                    <a:pt x="0" y="67310"/>
                  </a:cubicBezTo>
                  <a:cubicBezTo>
                    <a:pt x="1270" y="52070"/>
                    <a:pt x="13970" y="24130"/>
                    <a:pt x="24130" y="12700"/>
                  </a:cubicBezTo>
                  <a:cubicBezTo>
                    <a:pt x="31750" y="5080"/>
                    <a:pt x="41910" y="1270"/>
                    <a:pt x="52070" y="1270"/>
                  </a:cubicBezTo>
                  <a:cubicBezTo>
                    <a:pt x="67310" y="0"/>
                    <a:pt x="109220" y="19050"/>
                    <a:pt x="109220" y="19050"/>
                  </a:cubicBezTo>
                </a:path>
              </a:pathLst>
            </a:custGeom>
            <a:solidFill>
              <a:srgbClr val="D1E6A2"/>
            </a:solidFill>
            <a:ln cap="sq">
              <a:noFill/>
              <a:prstDash val="solid"/>
              <a:miter/>
            </a:ln>
          </p:spPr>
        </p:sp>
      </p:grpSp>
      <p:grpSp>
        <p:nvGrpSpPr>
          <p:cNvPr name="Group 32" id="32"/>
          <p:cNvGrpSpPr/>
          <p:nvPr/>
        </p:nvGrpSpPr>
        <p:grpSpPr>
          <a:xfrm rot="0">
            <a:off x="5899785" y="2798445"/>
            <a:ext cx="169545" cy="171450"/>
            <a:chOff x="0" y="0"/>
            <a:chExt cx="226060" cy="228600"/>
          </a:xfrm>
        </p:grpSpPr>
        <p:sp>
          <p:nvSpPr>
            <p:cNvPr name="Freeform 33" id="33"/>
            <p:cNvSpPr/>
            <p:nvPr/>
          </p:nvSpPr>
          <p:spPr>
            <a:xfrm flipH="false" flipV="false" rot="0">
              <a:off x="49530" y="49530"/>
              <a:ext cx="124460" cy="129540"/>
            </a:xfrm>
            <a:custGeom>
              <a:avLst/>
              <a:gdLst/>
              <a:ahLst/>
              <a:cxnLst/>
              <a:rect r="r" b="b" t="t" l="l"/>
              <a:pathLst>
                <a:path h="129540" w="124460">
                  <a:moveTo>
                    <a:pt x="124460" y="44450"/>
                  </a:moveTo>
                  <a:cubicBezTo>
                    <a:pt x="109220" y="111760"/>
                    <a:pt x="99060" y="118110"/>
                    <a:pt x="90170" y="121920"/>
                  </a:cubicBezTo>
                  <a:cubicBezTo>
                    <a:pt x="81280" y="125730"/>
                    <a:pt x="71120" y="129540"/>
                    <a:pt x="60960" y="127000"/>
                  </a:cubicBezTo>
                  <a:cubicBezTo>
                    <a:pt x="45720" y="124460"/>
                    <a:pt x="19050" y="109220"/>
                    <a:pt x="10160" y="96520"/>
                  </a:cubicBezTo>
                  <a:cubicBezTo>
                    <a:pt x="3810" y="87630"/>
                    <a:pt x="0" y="78740"/>
                    <a:pt x="1270" y="67310"/>
                  </a:cubicBezTo>
                  <a:cubicBezTo>
                    <a:pt x="2540" y="52070"/>
                    <a:pt x="13970" y="24130"/>
                    <a:pt x="25400" y="13970"/>
                  </a:cubicBezTo>
                  <a:cubicBezTo>
                    <a:pt x="33020" y="6350"/>
                    <a:pt x="41910" y="2540"/>
                    <a:pt x="53340" y="1270"/>
                  </a:cubicBezTo>
                  <a:cubicBezTo>
                    <a:pt x="68580" y="0"/>
                    <a:pt x="109220" y="19050"/>
                    <a:pt x="109220" y="19050"/>
                  </a:cubicBezTo>
                </a:path>
              </a:pathLst>
            </a:custGeom>
            <a:solidFill>
              <a:srgbClr val="EAF8CA"/>
            </a:solidFill>
            <a:ln cap="sq">
              <a:noFill/>
              <a:prstDash val="solid"/>
              <a:miter/>
            </a:ln>
          </p:spPr>
        </p:sp>
      </p:grpSp>
      <p:grpSp>
        <p:nvGrpSpPr>
          <p:cNvPr name="Group 34" id="34"/>
          <p:cNvGrpSpPr/>
          <p:nvPr/>
        </p:nvGrpSpPr>
        <p:grpSpPr>
          <a:xfrm rot="0">
            <a:off x="8545830" y="3074670"/>
            <a:ext cx="178117" cy="743902"/>
            <a:chOff x="0" y="0"/>
            <a:chExt cx="237490" cy="991870"/>
          </a:xfrm>
        </p:grpSpPr>
        <p:sp>
          <p:nvSpPr>
            <p:cNvPr name="Freeform 35" id="35"/>
            <p:cNvSpPr/>
            <p:nvPr/>
          </p:nvSpPr>
          <p:spPr>
            <a:xfrm flipH="false" flipV="false" rot="0">
              <a:off x="24130" y="48260"/>
              <a:ext cx="165100" cy="892810"/>
            </a:xfrm>
            <a:custGeom>
              <a:avLst/>
              <a:gdLst/>
              <a:ahLst/>
              <a:cxnLst/>
              <a:rect r="r" b="b" t="t" l="l"/>
              <a:pathLst>
                <a:path h="892810" w="165100">
                  <a:moveTo>
                    <a:pt x="160020" y="66040"/>
                  </a:moveTo>
                  <a:cubicBezTo>
                    <a:pt x="153670" y="866140"/>
                    <a:pt x="146050" y="872490"/>
                    <a:pt x="134620" y="880110"/>
                  </a:cubicBezTo>
                  <a:cubicBezTo>
                    <a:pt x="123190" y="887730"/>
                    <a:pt x="106680" y="892810"/>
                    <a:pt x="91440" y="891540"/>
                  </a:cubicBezTo>
                  <a:cubicBezTo>
                    <a:pt x="73660" y="889000"/>
                    <a:pt x="46990" y="872490"/>
                    <a:pt x="36830" y="858520"/>
                  </a:cubicBezTo>
                  <a:cubicBezTo>
                    <a:pt x="27940" y="845820"/>
                    <a:pt x="24130" y="829310"/>
                    <a:pt x="27940" y="815340"/>
                  </a:cubicBezTo>
                  <a:cubicBezTo>
                    <a:pt x="30480" y="797560"/>
                    <a:pt x="48260" y="772160"/>
                    <a:pt x="63500" y="762000"/>
                  </a:cubicBezTo>
                  <a:cubicBezTo>
                    <a:pt x="76200" y="754380"/>
                    <a:pt x="92710" y="753110"/>
                    <a:pt x="106680" y="755650"/>
                  </a:cubicBezTo>
                  <a:cubicBezTo>
                    <a:pt x="120650" y="756920"/>
                    <a:pt x="135890" y="764540"/>
                    <a:pt x="146050" y="775970"/>
                  </a:cubicBezTo>
                  <a:cubicBezTo>
                    <a:pt x="156210" y="789940"/>
                    <a:pt x="165100" y="820420"/>
                    <a:pt x="162560" y="838200"/>
                  </a:cubicBezTo>
                  <a:cubicBezTo>
                    <a:pt x="161290" y="852170"/>
                    <a:pt x="151130" y="866140"/>
                    <a:pt x="139700" y="875030"/>
                  </a:cubicBezTo>
                  <a:cubicBezTo>
                    <a:pt x="129540" y="883920"/>
                    <a:pt x="113030" y="890270"/>
                    <a:pt x="99060" y="891540"/>
                  </a:cubicBezTo>
                  <a:cubicBezTo>
                    <a:pt x="85090" y="892810"/>
                    <a:pt x="68580" y="889000"/>
                    <a:pt x="57150" y="880110"/>
                  </a:cubicBezTo>
                  <a:cubicBezTo>
                    <a:pt x="43180" y="868680"/>
                    <a:pt x="34290" y="854710"/>
                    <a:pt x="26670" y="822960"/>
                  </a:cubicBezTo>
                  <a:cubicBezTo>
                    <a:pt x="0" y="713740"/>
                    <a:pt x="5080" y="142240"/>
                    <a:pt x="33020" y="50800"/>
                  </a:cubicBezTo>
                  <a:cubicBezTo>
                    <a:pt x="40640" y="27940"/>
                    <a:pt x="46990" y="20320"/>
                    <a:pt x="59690" y="12700"/>
                  </a:cubicBezTo>
                  <a:cubicBezTo>
                    <a:pt x="71120" y="5080"/>
                    <a:pt x="88900" y="0"/>
                    <a:pt x="102870" y="2540"/>
                  </a:cubicBezTo>
                  <a:cubicBezTo>
                    <a:pt x="116840" y="3810"/>
                    <a:pt x="134620" y="12700"/>
                    <a:pt x="143510" y="22860"/>
                  </a:cubicBezTo>
                  <a:cubicBezTo>
                    <a:pt x="152400" y="34290"/>
                    <a:pt x="160020" y="66040"/>
                    <a:pt x="160020" y="66040"/>
                  </a:cubicBezTo>
                </a:path>
              </a:pathLst>
            </a:custGeom>
            <a:solidFill>
              <a:srgbClr val="EAF8CA"/>
            </a:solidFill>
            <a:ln cap="sq">
              <a:noFill/>
              <a:prstDash val="solid"/>
              <a:miter/>
            </a:ln>
          </p:spPr>
        </p:sp>
      </p:grpSp>
      <p:grpSp>
        <p:nvGrpSpPr>
          <p:cNvPr name="Group 36" id="36"/>
          <p:cNvGrpSpPr/>
          <p:nvPr/>
        </p:nvGrpSpPr>
        <p:grpSpPr>
          <a:xfrm rot="0">
            <a:off x="8564880" y="3817620"/>
            <a:ext cx="169545" cy="171450"/>
            <a:chOff x="0" y="0"/>
            <a:chExt cx="226060" cy="228600"/>
          </a:xfrm>
        </p:grpSpPr>
        <p:sp>
          <p:nvSpPr>
            <p:cNvPr name="Freeform 37" id="37"/>
            <p:cNvSpPr/>
            <p:nvPr/>
          </p:nvSpPr>
          <p:spPr>
            <a:xfrm flipH="false" flipV="false" rot="0">
              <a:off x="49530" y="50800"/>
              <a:ext cx="124460" cy="128270"/>
            </a:xfrm>
            <a:custGeom>
              <a:avLst/>
              <a:gdLst/>
              <a:ahLst/>
              <a:cxnLst/>
              <a:rect r="r" b="b" t="t" l="l"/>
              <a:pathLst>
                <a:path h="128270" w="124460">
                  <a:moveTo>
                    <a:pt x="124460" y="44450"/>
                  </a:moveTo>
                  <a:cubicBezTo>
                    <a:pt x="107950" y="111760"/>
                    <a:pt x="99060" y="116840"/>
                    <a:pt x="90170" y="120650"/>
                  </a:cubicBezTo>
                  <a:cubicBezTo>
                    <a:pt x="81280" y="124460"/>
                    <a:pt x="71120" y="128270"/>
                    <a:pt x="60960" y="125730"/>
                  </a:cubicBezTo>
                  <a:cubicBezTo>
                    <a:pt x="45720" y="123190"/>
                    <a:pt x="19050" y="107950"/>
                    <a:pt x="10160" y="95250"/>
                  </a:cubicBezTo>
                  <a:cubicBezTo>
                    <a:pt x="2540" y="86360"/>
                    <a:pt x="0" y="77470"/>
                    <a:pt x="1270" y="66040"/>
                  </a:cubicBezTo>
                  <a:cubicBezTo>
                    <a:pt x="1270" y="50800"/>
                    <a:pt x="13970" y="24130"/>
                    <a:pt x="25400" y="12700"/>
                  </a:cubicBezTo>
                  <a:cubicBezTo>
                    <a:pt x="33020" y="5080"/>
                    <a:pt x="41910" y="1270"/>
                    <a:pt x="53340" y="0"/>
                  </a:cubicBezTo>
                  <a:cubicBezTo>
                    <a:pt x="68580" y="0"/>
                    <a:pt x="109220" y="17780"/>
                    <a:pt x="109220" y="17780"/>
                  </a:cubicBezTo>
                </a:path>
              </a:pathLst>
            </a:custGeom>
            <a:solidFill>
              <a:srgbClr val="EAF8CA"/>
            </a:solidFill>
            <a:ln cap="sq">
              <a:noFill/>
              <a:prstDash val="solid"/>
              <a:miter/>
            </a:ln>
          </p:spPr>
        </p:sp>
      </p:grpSp>
      <p:grpSp>
        <p:nvGrpSpPr>
          <p:cNvPr name="Group 38" id="38"/>
          <p:cNvGrpSpPr/>
          <p:nvPr/>
        </p:nvGrpSpPr>
        <p:grpSpPr>
          <a:xfrm rot="0">
            <a:off x="6436042" y="7017068"/>
            <a:ext cx="182880" cy="1438275"/>
            <a:chOff x="0" y="0"/>
            <a:chExt cx="243840" cy="1917700"/>
          </a:xfrm>
        </p:grpSpPr>
        <p:sp>
          <p:nvSpPr>
            <p:cNvPr name="Freeform 39" id="39"/>
            <p:cNvSpPr/>
            <p:nvPr/>
          </p:nvSpPr>
          <p:spPr>
            <a:xfrm flipH="false" flipV="false" rot="0">
              <a:off x="7620" y="49530"/>
              <a:ext cx="186690" cy="1819910"/>
            </a:xfrm>
            <a:custGeom>
              <a:avLst/>
              <a:gdLst/>
              <a:ahLst/>
              <a:cxnLst/>
              <a:rect r="r" b="b" t="t" l="l"/>
              <a:pathLst>
                <a:path h="1819910" w="186690">
                  <a:moveTo>
                    <a:pt x="177800" y="64770"/>
                  </a:moveTo>
                  <a:cubicBezTo>
                    <a:pt x="176530" y="1780540"/>
                    <a:pt x="170180" y="1794510"/>
                    <a:pt x="153670" y="1804670"/>
                  </a:cubicBezTo>
                  <a:cubicBezTo>
                    <a:pt x="137160" y="1816100"/>
                    <a:pt x="105410" y="1819910"/>
                    <a:pt x="87630" y="1812290"/>
                  </a:cubicBezTo>
                  <a:cubicBezTo>
                    <a:pt x="68580" y="1804670"/>
                    <a:pt x="48260" y="1780540"/>
                    <a:pt x="44450" y="1761490"/>
                  </a:cubicBezTo>
                  <a:cubicBezTo>
                    <a:pt x="40640" y="1742440"/>
                    <a:pt x="48260" y="1711960"/>
                    <a:pt x="62230" y="1696720"/>
                  </a:cubicBezTo>
                  <a:cubicBezTo>
                    <a:pt x="74930" y="1682750"/>
                    <a:pt x="105410" y="1672590"/>
                    <a:pt x="124460" y="1676400"/>
                  </a:cubicBezTo>
                  <a:cubicBezTo>
                    <a:pt x="144780" y="1678940"/>
                    <a:pt x="170180" y="1697990"/>
                    <a:pt x="177800" y="1715770"/>
                  </a:cubicBezTo>
                  <a:cubicBezTo>
                    <a:pt x="186690" y="1733550"/>
                    <a:pt x="184150" y="1766570"/>
                    <a:pt x="173990" y="1783080"/>
                  </a:cubicBezTo>
                  <a:cubicBezTo>
                    <a:pt x="163830" y="1799590"/>
                    <a:pt x="135890" y="1814830"/>
                    <a:pt x="116840" y="1817370"/>
                  </a:cubicBezTo>
                  <a:cubicBezTo>
                    <a:pt x="102870" y="1818640"/>
                    <a:pt x="85090" y="1814830"/>
                    <a:pt x="73660" y="1804670"/>
                  </a:cubicBezTo>
                  <a:cubicBezTo>
                    <a:pt x="59690" y="1793240"/>
                    <a:pt x="50800" y="1780540"/>
                    <a:pt x="43180" y="1746250"/>
                  </a:cubicBezTo>
                  <a:cubicBezTo>
                    <a:pt x="0" y="1570990"/>
                    <a:pt x="21590" y="217170"/>
                    <a:pt x="49530" y="64770"/>
                  </a:cubicBezTo>
                  <a:cubicBezTo>
                    <a:pt x="54610" y="39370"/>
                    <a:pt x="57150" y="33020"/>
                    <a:pt x="66040" y="21590"/>
                  </a:cubicBezTo>
                  <a:cubicBezTo>
                    <a:pt x="74930" y="11430"/>
                    <a:pt x="91440" y="2540"/>
                    <a:pt x="105410" y="1270"/>
                  </a:cubicBezTo>
                  <a:cubicBezTo>
                    <a:pt x="123190" y="0"/>
                    <a:pt x="149860" y="10160"/>
                    <a:pt x="161290" y="21590"/>
                  </a:cubicBezTo>
                  <a:cubicBezTo>
                    <a:pt x="171450" y="33020"/>
                    <a:pt x="177800" y="64770"/>
                    <a:pt x="177800" y="64770"/>
                  </a:cubicBezTo>
                </a:path>
              </a:pathLst>
            </a:custGeom>
            <a:solidFill>
              <a:srgbClr val="EAF8CA"/>
            </a:solidFill>
            <a:ln cap="sq">
              <a:noFill/>
              <a:prstDash val="solid"/>
              <a:miter/>
            </a:ln>
          </p:spPr>
        </p:sp>
      </p:grpSp>
      <p:grpSp>
        <p:nvGrpSpPr>
          <p:cNvPr name="Group 40" id="40"/>
          <p:cNvGrpSpPr/>
          <p:nvPr/>
        </p:nvGrpSpPr>
        <p:grpSpPr>
          <a:xfrm rot="0">
            <a:off x="6420803" y="8499157"/>
            <a:ext cx="165735" cy="166688"/>
            <a:chOff x="0" y="0"/>
            <a:chExt cx="220980" cy="222250"/>
          </a:xfrm>
        </p:grpSpPr>
        <p:sp>
          <p:nvSpPr>
            <p:cNvPr name="Freeform 41" id="41"/>
            <p:cNvSpPr/>
            <p:nvPr/>
          </p:nvSpPr>
          <p:spPr>
            <a:xfrm flipH="false" flipV="false" rot="0">
              <a:off x="46990" y="49530"/>
              <a:ext cx="121920" cy="127000"/>
            </a:xfrm>
            <a:custGeom>
              <a:avLst/>
              <a:gdLst/>
              <a:ahLst/>
              <a:cxnLst/>
              <a:rect r="r" b="b" t="t" l="l"/>
              <a:pathLst>
                <a:path h="127000" w="121920">
                  <a:moveTo>
                    <a:pt x="121920" y="44450"/>
                  </a:moveTo>
                  <a:cubicBezTo>
                    <a:pt x="106680" y="113030"/>
                    <a:pt x="99060" y="118110"/>
                    <a:pt x="87630" y="121920"/>
                  </a:cubicBezTo>
                  <a:cubicBezTo>
                    <a:pt x="73660" y="127000"/>
                    <a:pt x="43180" y="124460"/>
                    <a:pt x="29210" y="118110"/>
                  </a:cubicBezTo>
                  <a:cubicBezTo>
                    <a:pt x="19050" y="114300"/>
                    <a:pt x="12700" y="106680"/>
                    <a:pt x="7620" y="96520"/>
                  </a:cubicBezTo>
                  <a:cubicBezTo>
                    <a:pt x="1270" y="82550"/>
                    <a:pt x="0" y="52070"/>
                    <a:pt x="3810" y="38100"/>
                  </a:cubicBezTo>
                  <a:cubicBezTo>
                    <a:pt x="7620" y="27940"/>
                    <a:pt x="15240" y="20320"/>
                    <a:pt x="22860" y="13970"/>
                  </a:cubicBezTo>
                  <a:cubicBezTo>
                    <a:pt x="30480" y="7620"/>
                    <a:pt x="39370" y="2540"/>
                    <a:pt x="50800" y="1270"/>
                  </a:cubicBezTo>
                  <a:cubicBezTo>
                    <a:pt x="66040" y="0"/>
                    <a:pt x="106680" y="19050"/>
                    <a:pt x="106680" y="19050"/>
                  </a:cubicBezTo>
                </a:path>
              </a:pathLst>
            </a:custGeom>
            <a:solidFill>
              <a:srgbClr val="EAF8CA"/>
            </a:solidFill>
            <a:ln cap="sq">
              <a:noFill/>
              <a:prstDash val="solid"/>
              <a:miter/>
            </a:ln>
          </p:spPr>
        </p:sp>
      </p:grpSp>
      <p:grpSp>
        <p:nvGrpSpPr>
          <p:cNvPr name="Group 42" id="42"/>
          <p:cNvGrpSpPr/>
          <p:nvPr/>
        </p:nvGrpSpPr>
        <p:grpSpPr>
          <a:xfrm rot="0">
            <a:off x="8856345" y="8954452"/>
            <a:ext cx="378142" cy="652462"/>
            <a:chOff x="0" y="0"/>
            <a:chExt cx="504190" cy="869950"/>
          </a:xfrm>
        </p:grpSpPr>
        <p:sp>
          <p:nvSpPr>
            <p:cNvPr name="Freeform 43" id="43"/>
            <p:cNvSpPr/>
            <p:nvPr/>
          </p:nvSpPr>
          <p:spPr>
            <a:xfrm flipH="false" flipV="false" rot="0">
              <a:off x="49530" y="49530"/>
              <a:ext cx="398780" cy="770890"/>
            </a:xfrm>
            <a:custGeom>
              <a:avLst/>
              <a:gdLst/>
              <a:ahLst/>
              <a:cxnLst/>
              <a:rect r="r" b="b" t="t" l="l"/>
              <a:pathLst>
                <a:path h="770890" w="398780">
                  <a:moveTo>
                    <a:pt x="398780" y="66040"/>
                  </a:moveTo>
                  <a:cubicBezTo>
                    <a:pt x="394970" y="584200"/>
                    <a:pt x="388620" y="604520"/>
                    <a:pt x="368300" y="632460"/>
                  </a:cubicBezTo>
                  <a:cubicBezTo>
                    <a:pt x="345440" y="665480"/>
                    <a:pt x="303530" y="698500"/>
                    <a:pt x="262890" y="720090"/>
                  </a:cubicBezTo>
                  <a:cubicBezTo>
                    <a:pt x="220980" y="744220"/>
                    <a:pt x="162560" y="764540"/>
                    <a:pt x="119380" y="768350"/>
                  </a:cubicBezTo>
                  <a:cubicBezTo>
                    <a:pt x="86360" y="770890"/>
                    <a:pt x="50800" y="770890"/>
                    <a:pt x="30480" y="755650"/>
                  </a:cubicBezTo>
                  <a:cubicBezTo>
                    <a:pt x="12700" y="742950"/>
                    <a:pt x="1270" y="713740"/>
                    <a:pt x="1270" y="694690"/>
                  </a:cubicBezTo>
                  <a:cubicBezTo>
                    <a:pt x="0" y="679450"/>
                    <a:pt x="7620" y="662940"/>
                    <a:pt x="16510" y="651510"/>
                  </a:cubicBezTo>
                  <a:cubicBezTo>
                    <a:pt x="26670" y="640080"/>
                    <a:pt x="40640" y="629920"/>
                    <a:pt x="55880" y="627380"/>
                  </a:cubicBezTo>
                  <a:cubicBezTo>
                    <a:pt x="74930" y="624840"/>
                    <a:pt x="106680" y="631190"/>
                    <a:pt x="121920" y="643890"/>
                  </a:cubicBezTo>
                  <a:cubicBezTo>
                    <a:pt x="137160" y="657860"/>
                    <a:pt x="147320" y="688340"/>
                    <a:pt x="144780" y="707390"/>
                  </a:cubicBezTo>
                  <a:cubicBezTo>
                    <a:pt x="142240" y="727710"/>
                    <a:pt x="120650" y="753110"/>
                    <a:pt x="105410" y="762000"/>
                  </a:cubicBezTo>
                  <a:cubicBezTo>
                    <a:pt x="91440" y="770890"/>
                    <a:pt x="73660" y="770890"/>
                    <a:pt x="58420" y="768350"/>
                  </a:cubicBezTo>
                  <a:cubicBezTo>
                    <a:pt x="44450" y="765810"/>
                    <a:pt x="29210" y="756920"/>
                    <a:pt x="19050" y="745490"/>
                  </a:cubicBezTo>
                  <a:cubicBezTo>
                    <a:pt x="8890" y="734060"/>
                    <a:pt x="2540" y="717550"/>
                    <a:pt x="1270" y="702310"/>
                  </a:cubicBezTo>
                  <a:cubicBezTo>
                    <a:pt x="0" y="688340"/>
                    <a:pt x="5080" y="670560"/>
                    <a:pt x="12700" y="657860"/>
                  </a:cubicBezTo>
                  <a:cubicBezTo>
                    <a:pt x="20320" y="646430"/>
                    <a:pt x="34290" y="635000"/>
                    <a:pt x="48260" y="629920"/>
                  </a:cubicBezTo>
                  <a:cubicBezTo>
                    <a:pt x="67310" y="623570"/>
                    <a:pt x="91440" y="633730"/>
                    <a:pt x="115570" y="629920"/>
                  </a:cubicBezTo>
                  <a:cubicBezTo>
                    <a:pt x="144780" y="624840"/>
                    <a:pt x="182880" y="614680"/>
                    <a:pt x="208280" y="596900"/>
                  </a:cubicBezTo>
                  <a:cubicBezTo>
                    <a:pt x="231140" y="581660"/>
                    <a:pt x="251460" y="567690"/>
                    <a:pt x="265430" y="532130"/>
                  </a:cubicBezTo>
                  <a:cubicBezTo>
                    <a:pt x="297180" y="448310"/>
                    <a:pt x="248920" y="119380"/>
                    <a:pt x="270510" y="50800"/>
                  </a:cubicBezTo>
                  <a:cubicBezTo>
                    <a:pt x="278130" y="29210"/>
                    <a:pt x="285750" y="20320"/>
                    <a:pt x="297180" y="12700"/>
                  </a:cubicBezTo>
                  <a:cubicBezTo>
                    <a:pt x="308610" y="3810"/>
                    <a:pt x="327660" y="0"/>
                    <a:pt x="341630" y="1270"/>
                  </a:cubicBezTo>
                  <a:cubicBezTo>
                    <a:pt x="355600" y="2540"/>
                    <a:pt x="373380" y="11430"/>
                    <a:pt x="382270" y="22860"/>
                  </a:cubicBezTo>
                  <a:cubicBezTo>
                    <a:pt x="392430" y="33020"/>
                    <a:pt x="398780" y="66040"/>
                    <a:pt x="398780" y="66040"/>
                  </a:cubicBezTo>
                </a:path>
              </a:pathLst>
            </a:custGeom>
            <a:solidFill>
              <a:srgbClr val="EAF8CA"/>
            </a:solidFill>
            <a:ln cap="sq">
              <a:noFill/>
              <a:prstDash val="solid"/>
              <a:miter/>
            </a:ln>
          </p:spPr>
        </p:sp>
      </p:grpSp>
      <p:grpSp>
        <p:nvGrpSpPr>
          <p:cNvPr name="Group 44" id="44"/>
          <p:cNvGrpSpPr/>
          <p:nvPr/>
        </p:nvGrpSpPr>
        <p:grpSpPr>
          <a:xfrm rot="0">
            <a:off x="9093518" y="8791575"/>
            <a:ext cx="165735" cy="166688"/>
            <a:chOff x="0" y="0"/>
            <a:chExt cx="220980" cy="222250"/>
          </a:xfrm>
        </p:grpSpPr>
        <p:sp>
          <p:nvSpPr>
            <p:cNvPr name="Freeform 45" id="45"/>
            <p:cNvSpPr/>
            <p:nvPr/>
          </p:nvSpPr>
          <p:spPr>
            <a:xfrm flipH="false" flipV="false" rot="0">
              <a:off x="45720" y="49530"/>
              <a:ext cx="123190" cy="125730"/>
            </a:xfrm>
            <a:custGeom>
              <a:avLst/>
              <a:gdLst/>
              <a:ahLst/>
              <a:cxnLst/>
              <a:rect r="r" b="b" t="t" l="l"/>
              <a:pathLst>
                <a:path h="125730" w="123190">
                  <a:moveTo>
                    <a:pt x="123190" y="44450"/>
                  </a:moveTo>
                  <a:cubicBezTo>
                    <a:pt x="106680" y="111760"/>
                    <a:pt x="99060" y="118110"/>
                    <a:pt x="88900" y="121920"/>
                  </a:cubicBezTo>
                  <a:cubicBezTo>
                    <a:pt x="73660" y="125730"/>
                    <a:pt x="44450" y="124460"/>
                    <a:pt x="30480" y="118110"/>
                  </a:cubicBezTo>
                  <a:cubicBezTo>
                    <a:pt x="20320" y="113030"/>
                    <a:pt x="12700" y="106680"/>
                    <a:pt x="8890" y="96520"/>
                  </a:cubicBezTo>
                  <a:cubicBezTo>
                    <a:pt x="2540" y="82550"/>
                    <a:pt x="0" y="52070"/>
                    <a:pt x="5080" y="36830"/>
                  </a:cubicBezTo>
                  <a:cubicBezTo>
                    <a:pt x="7620" y="26670"/>
                    <a:pt x="16510" y="19050"/>
                    <a:pt x="24130" y="13970"/>
                  </a:cubicBezTo>
                  <a:cubicBezTo>
                    <a:pt x="31750" y="7620"/>
                    <a:pt x="40640" y="1270"/>
                    <a:pt x="50800" y="1270"/>
                  </a:cubicBezTo>
                  <a:cubicBezTo>
                    <a:pt x="67310" y="0"/>
                    <a:pt x="107950" y="19050"/>
                    <a:pt x="107950" y="19050"/>
                  </a:cubicBezTo>
                </a:path>
              </a:pathLst>
            </a:custGeom>
            <a:solidFill>
              <a:srgbClr val="EAF8CA"/>
            </a:solidFill>
            <a:ln cap="sq">
              <a:noFill/>
              <a:prstDash val="solid"/>
              <a:miter/>
            </a:ln>
          </p:spPr>
        </p:sp>
      </p:grpSp>
      <p:grpSp>
        <p:nvGrpSpPr>
          <p:cNvPr name="Group 46" id="46"/>
          <p:cNvGrpSpPr/>
          <p:nvPr/>
        </p:nvGrpSpPr>
        <p:grpSpPr>
          <a:xfrm rot="0">
            <a:off x="13223557" y="7740968"/>
            <a:ext cx="181928" cy="1329690"/>
            <a:chOff x="0" y="0"/>
            <a:chExt cx="242570" cy="1772920"/>
          </a:xfrm>
        </p:grpSpPr>
        <p:sp>
          <p:nvSpPr>
            <p:cNvPr name="Freeform 47" id="47"/>
            <p:cNvSpPr/>
            <p:nvPr/>
          </p:nvSpPr>
          <p:spPr>
            <a:xfrm flipH="false" flipV="false" rot="0">
              <a:off x="10160" y="49530"/>
              <a:ext cx="182880" cy="1673860"/>
            </a:xfrm>
            <a:custGeom>
              <a:avLst/>
              <a:gdLst/>
              <a:ahLst/>
              <a:cxnLst/>
              <a:rect r="r" b="b" t="t" l="l"/>
              <a:pathLst>
                <a:path h="1673860" w="182880">
                  <a:moveTo>
                    <a:pt x="173990" y="63500"/>
                  </a:moveTo>
                  <a:cubicBezTo>
                    <a:pt x="172720" y="1635760"/>
                    <a:pt x="166370" y="1648460"/>
                    <a:pt x="149860" y="1659890"/>
                  </a:cubicBezTo>
                  <a:cubicBezTo>
                    <a:pt x="134620" y="1670050"/>
                    <a:pt x="102870" y="1673860"/>
                    <a:pt x="85090" y="1666240"/>
                  </a:cubicBezTo>
                  <a:cubicBezTo>
                    <a:pt x="67310" y="1659890"/>
                    <a:pt x="46990" y="1635760"/>
                    <a:pt x="41910" y="1616710"/>
                  </a:cubicBezTo>
                  <a:cubicBezTo>
                    <a:pt x="38100" y="1597660"/>
                    <a:pt x="46990" y="1567180"/>
                    <a:pt x="59690" y="1553210"/>
                  </a:cubicBezTo>
                  <a:cubicBezTo>
                    <a:pt x="73660" y="1539240"/>
                    <a:pt x="102870" y="1529080"/>
                    <a:pt x="121920" y="1531620"/>
                  </a:cubicBezTo>
                  <a:cubicBezTo>
                    <a:pt x="140970" y="1535430"/>
                    <a:pt x="166370" y="1554480"/>
                    <a:pt x="175260" y="1572260"/>
                  </a:cubicBezTo>
                  <a:cubicBezTo>
                    <a:pt x="182880" y="1590040"/>
                    <a:pt x="181610" y="1620520"/>
                    <a:pt x="171450" y="1638300"/>
                  </a:cubicBezTo>
                  <a:cubicBezTo>
                    <a:pt x="161290" y="1654810"/>
                    <a:pt x="133350" y="1668780"/>
                    <a:pt x="114300" y="1671320"/>
                  </a:cubicBezTo>
                  <a:cubicBezTo>
                    <a:pt x="100330" y="1673860"/>
                    <a:pt x="83820" y="1668780"/>
                    <a:pt x="71120" y="1659890"/>
                  </a:cubicBezTo>
                  <a:cubicBezTo>
                    <a:pt x="57150" y="1648460"/>
                    <a:pt x="49530" y="1635760"/>
                    <a:pt x="40640" y="1601470"/>
                  </a:cubicBezTo>
                  <a:cubicBezTo>
                    <a:pt x="0" y="1436370"/>
                    <a:pt x="20320" y="208280"/>
                    <a:pt x="46990" y="63500"/>
                  </a:cubicBezTo>
                  <a:cubicBezTo>
                    <a:pt x="52070" y="39370"/>
                    <a:pt x="54610" y="31750"/>
                    <a:pt x="63500" y="21590"/>
                  </a:cubicBezTo>
                  <a:cubicBezTo>
                    <a:pt x="72390" y="11430"/>
                    <a:pt x="88900" y="1270"/>
                    <a:pt x="102870" y="1270"/>
                  </a:cubicBezTo>
                  <a:cubicBezTo>
                    <a:pt x="120650" y="0"/>
                    <a:pt x="146050" y="10160"/>
                    <a:pt x="158750" y="21590"/>
                  </a:cubicBezTo>
                  <a:cubicBezTo>
                    <a:pt x="168910" y="31750"/>
                    <a:pt x="173990" y="63500"/>
                    <a:pt x="173990" y="63500"/>
                  </a:cubicBezTo>
                </a:path>
              </a:pathLst>
            </a:custGeom>
            <a:solidFill>
              <a:srgbClr val="EAF8CA"/>
            </a:solidFill>
            <a:ln cap="sq">
              <a:noFill/>
              <a:prstDash val="solid"/>
              <a:miter/>
            </a:ln>
          </p:spPr>
        </p:sp>
      </p:grpSp>
      <p:grpSp>
        <p:nvGrpSpPr>
          <p:cNvPr name="Group 48" id="48"/>
          <p:cNvGrpSpPr/>
          <p:nvPr/>
        </p:nvGrpSpPr>
        <p:grpSpPr>
          <a:xfrm rot="0">
            <a:off x="13201650" y="9100185"/>
            <a:ext cx="165735" cy="166688"/>
            <a:chOff x="0" y="0"/>
            <a:chExt cx="220980" cy="222250"/>
          </a:xfrm>
        </p:grpSpPr>
        <p:sp>
          <p:nvSpPr>
            <p:cNvPr name="Freeform 49" id="49"/>
            <p:cNvSpPr/>
            <p:nvPr/>
          </p:nvSpPr>
          <p:spPr>
            <a:xfrm flipH="false" flipV="false" rot="0">
              <a:off x="46990" y="49530"/>
              <a:ext cx="123190" cy="125730"/>
            </a:xfrm>
            <a:custGeom>
              <a:avLst/>
              <a:gdLst/>
              <a:ahLst/>
              <a:cxnLst/>
              <a:rect r="r" b="b" t="t" l="l"/>
              <a:pathLst>
                <a:path h="125730" w="123190">
                  <a:moveTo>
                    <a:pt x="123190" y="44450"/>
                  </a:moveTo>
                  <a:cubicBezTo>
                    <a:pt x="106680" y="113030"/>
                    <a:pt x="99060" y="118110"/>
                    <a:pt x="87630" y="121920"/>
                  </a:cubicBezTo>
                  <a:cubicBezTo>
                    <a:pt x="73660" y="125730"/>
                    <a:pt x="43180" y="124460"/>
                    <a:pt x="29210" y="118110"/>
                  </a:cubicBezTo>
                  <a:cubicBezTo>
                    <a:pt x="19050" y="113030"/>
                    <a:pt x="12700" y="106680"/>
                    <a:pt x="7620" y="96520"/>
                  </a:cubicBezTo>
                  <a:cubicBezTo>
                    <a:pt x="1270" y="82550"/>
                    <a:pt x="0" y="52070"/>
                    <a:pt x="3810" y="38100"/>
                  </a:cubicBezTo>
                  <a:cubicBezTo>
                    <a:pt x="7620" y="26670"/>
                    <a:pt x="15240" y="20320"/>
                    <a:pt x="22860" y="13970"/>
                  </a:cubicBezTo>
                  <a:cubicBezTo>
                    <a:pt x="30480" y="7620"/>
                    <a:pt x="39370" y="2540"/>
                    <a:pt x="50800" y="1270"/>
                  </a:cubicBezTo>
                  <a:cubicBezTo>
                    <a:pt x="66040" y="0"/>
                    <a:pt x="106680" y="19050"/>
                    <a:pt x="106680" y="19050"/>
                  </a:cubicBezTo>
                </a:path>
              </a:pathLst>
            </a:custGeom>
            <a:solidFill>
              <a:srgbClr val="EAF8CA"/>
            </a:solidFill>
            <a:ln cap="sq">
              <a:noFill/>
              <a:prstDash val="solid"/>
              <a:miter/>
            </a:ln>
          </p:spPr>
        </p:sp>
      </p:grpSp>
      <p:grpSp>
        <p:nvGrpSpPr>
          <p:cNvPr name="Group 50" id="50"/>
          <p:cNvGrpSpPr/>
          <p:nvPr/>
        </p:nvGrpSpPr>
        <p:grpSpPr>
          <a:xfrm rot="0">
            <a:off x="15351802" y="6488993"/>
            <a:ext cx="765810" cy="593407"/>
            <a:chOff x="0" y="0"/>
            <a:chExt cx="1021080" cy="791210"/>
          </a:xfrm>
        </p:grpSpPr>
        <p:sp>
          <p:nvSpPr>
            <p:cNvPr name="Freeform 51" id="51"/>
            <p:cNvSpPr/>
            <p:nvPr/>
          </p:nvSpPr>
          <p:spPr>
            <a:xfrm flipH="false" flipV="false" rot="0">
              <a:off x="49530" y="53340"/>
              <a:ext cx="932180" cy="688340"/>
            </a:xfrm>
            <a:custGeom>
              <a:avLst/>
              <a:gdLst/>
              <a:ahLst/>
              <a:cxnLst/>
              <a:rect r="r" b="b" t="t" l="l"/>
              <a:pathLst>
                <a:path h="688340" w="932180">
                  <a:moveTo>
                    <a:pt x="66040" y="0"/>
                  </a:moveTo>
                  <a:cubicBezTo>
                    <a:pt x="505460" y="0"/>
                    <a:pt x="521970" y="1270"/>
                    <a:pt x="558800" y="10160"/>
                  </a:cubicBezTo>
                  <a:cubicBezTo>
                    <a:pt x="605790" y="20320"/>
                    <a:pt x="679450" y="41910"/>
                    <a:pt x="721360" y="59690"/>
                  </a:cubicBezTo>
                  <a:cubicBezTo>
                    <a:pt x="749300" y="72390"/>
                    <a:pt x="764540" y="78740"/>
                    <a:pt x="787400" y="97790"/>
                  </a:cubicBezTo>
                  <a:cubicBezTo>
                    <a:pt x="817880" y="124460"/>
                    <a:pt x="859790" y="168910"/>
                    <a:pt x="880110" y="212090"/>
                  </a:cubicBezTo>
                  <a:cubicBezTo>
                    <a:pt x="899160" y="255270"/>
                    <a:pt x="900430" y="300990"/>
                    <a:pt x="906780" y="358140"/>
                  </a:cubicBezTo>
                  <a:cubicBezTo>
                    <a:pt x="915670" y="435610"/>
                    <a:pt x="932180" y="586740"/>
                    <a:pt x="918210" y="635000"/>
                  </a:cubicBezTo>
                  <a:cubicBezTo>
                    <a:pt x="911860" y="655320"/>
                    <a:pt x="902970" y="664210"/>
                    <a:pt x="891540" y="673100"/>
                  </a:cubicBezTo>
                  <a:cubicBezTo>
                    <a:pt x="878840" y="681990"/>
                    <a:pt x="862330" y="687070"/>
                    <a:pt x="847090" y="687070"/>
                  </a:cubicBezTo>
                  <a:cubicBezTo>
                    <a:pt x="833120" y="687070"/>
                    <a:pt x="815340" y="680720"/>
                    <a:pt x="803910" y="671830"/>
                  </a:cubicBezTo>
                  <a:cubicBezTo>
                    <a:pt x="792480" y="661670"/>
                    <a:pt x="782320" y="647700"/>
                    <a:pt x="779780" y="632460"/>
                  </a:cubicBezTo>
                  <a:cubicBezTo>
                    <a:pt x="775970" y="614680"/>
                    <a:pt x="782320" y="581660"/>
                    <a:pt x="795020" y="567690"/>
                  </a:cubicBezTo>
                  <a:cubicBezTo>
                    <a:pt x="807720" y="552450"/>
                    <a:pt x="839470" y="542290"/>
                    <a:pt x="858520" y="543560"/>
                  </a:cubicBezTo>
                  <a:cubicBezTo>
                    <a:pt x="873760" y="544830"/>
                    <a:pt x="889000" y="553720"/>
                    <a:pt x="899160" y="563880"/>
                  </a:cubicBezTo>
                  <a:cubicBezTo>
                    <a:pt x="909320" y="574040"/>
                    <a:pt x="919480" y="589280"/>
                    <a:pt x="919480" y="604520"/>
                  </a:cubicBezTo>
                  <a:cubicBezTo>
                    <a:pt x="920750" y="623570"/>
                    <a:pt x="910590" y="654050"/>
                    <a:pt x="896620" y="668020"/>
                  </a:cubicBezTo>
                  <a:cubicBezTo>
                    <a:pt x="886460" y="679450"/>
                    <a:pt x="869950" y="685800"/>
                    <a:pt x="854710" y="687070"/>
                  </a:cubicBezTo>
                  <a:cubicBezTo>
                    <a:pt x="840740" y="688340"/>
                    <a:pt x="822960" y="683260"/>
                    <a:pt x="810260" y="675640"/>
                  </a:cubicBezTo>
                  <a:cubicBezTo>
                    <a:pt x="798830" y="668020"/>
                    <a:pt x="788670" y="659130"/>
                    <a:pt x="781050" y="640080"/>
                  </a:cubicBezTo>
                  <a:cubicBezTo>
                    <a:pt x="763270" y="593090"/>
                    <a:pt x="770890" y="441960"/>
                    <a:pt x="762000" y="367030"/>
                  </a:cubicBezTo>
                  <a:cubicBezTo>
                    <a:pt x="754380" y="313690"/>
                    <a:pt x="756920" y="262890"/>
                    <a:pt x="736600" y="231140"/>
                  </a:cubicBezTo>
                  <a:cubicBezTo>
                    <a:pt x="720090" y="208280"/>
                    <a:pt x="695960" y="199390"/>
                    <a:pt x="668020" y="185420"/>
                  </a:cubicBezTo>
                  <a:cubicBezTo>
                    <a:pt x="632460" y="168910"/>
                    <a:pt x="594360" y="154940"/>
                    <a:pt x="534670" y="144780"/>
                  </a:cubicBezTo>
                  <a:cubicBezTo>
                    <a:pt x="424180" y="127000"/>
                    <a:pt x="120650" y="152400"/>
                    <a:pt x="50800" y="129540"/>
                  </a:cubicBezTo>
                  <a:cubicBezTo>
                    <a:pt x="29210" y="121920"/>
                    <a:pt x="20320" y="114300"/>
                    <a:pt x="12700" y="102870"/>
                  </a:cubicBezTo>
                  <a:cubicBezTo>
                    <a:pt x="5080" y="91440"/>
                    <a:pt x="0" y="72390"/>
                    <a:pt x="1270" y="58420"/>
                  </a:cubicBezTo>
                  <a:cubicBezTo>
                    <a:pt x="3810" y="43180"/>
                    <a:pt x="12700" y="26670"/>
                    <a:pt x="22860" y="16510"/>
                  </a:cubicBezTo>
                  <a:cubicBezTo>
                    <a:pt x="34290" y="7620"/>
                    <a:pt x="66040" y="0"/>
                    <a:pt x="66040" y="0"/>
                  </a:cubicBezTo>
                </a:path>
              </a:pathLst>
            </a:custGeom>
            <a:solidFill>
              <a:srgbClr val="EAF8CA"/>
            </a:solidFill>
            <a:ln cap="sq">
              <a:noFill/>
              <a:prstDash val="solid"/>
              <a:miter/>
            </a:ln>
          </p:spPr>
        </p:sp>
      </p:grpSp>
      <p:grpSp>
        <p:nvGrpSpPr>
          <p:cNvPr name="Group 52" id="52"/>
          <p:cNvGrpSpPr/>
          <p:nvPr/>
        </p:nvGrpSpPr>
        <p:grpSpPr>
          <a:xfrm rot="0">
            <a:off x="15944257" y="7080496"/>
            <a:ext cx="165735" cy="166688"/>
            <a:chOff x="0" y="0"/>
            <a:chExt cx="220980" cy="222250"/>
          </a:xfrm>
        </p:grpSpPr>
        <p:sp>
          <p:nvSpPr>
            <p:cNvPr name="Freeform 53" id="53"/>
            <p:cNvSpPr/>
            <p:nvPr/>
          </p:nvSpPr>
          <p:spPr>
            <a:xfrm flipH="false" flipV="false" rot="0">
              <a:off x="45720" y="49530"/>
              <a:ext cx="123190" cy="125730"/>
            </a:xfrm>
            <a:custGeom>
              <a:avLst/>
              <a:gdLst/>
              <a:ahLst/>
              <a:cxnLst/>
              <a:rect r="r" b="b" t="t" l="l"/>
              <a:pathLst>
                <a:path h="125730" w="123190">
                  <a:moveTo>
                    <a:pt x="123190" y="44450"/>
                  </a:moveTo>
                  <a:cubicBezTo>
                    <a:pt x="106680" y="111760"/>
                    <a:pt x="99060" y="118110"/>
                    <a:pt x="88900" y="121920"/>
                  </a:cubicBezTo>
                  <a:cubicBezTo>
                    <a:pt x="73660" y="125730"/>
                    <a:pt x="44450" y="124460"/>
                    <a:pt x="30480" y="118110"/>
                  </a:cubicBezTo>
                  <a:cubicBezTo>
                    <a:pt x="20320" y="113030"/>
                    <a:pt x="12700" y="106680"/>
                    <a:pt x="8890" y="96520"/>
                  </a:cubicBezTo>
                  <a:cubicBezTo>
                    <a:pt x="2540" y="82550"/>
                    <a:pt x="0" y="52070"/>
                    <a:pt x="5080" y="36830"/>
                  </a:cubicBezTo>
                  <a:cubicBezTo>
                    <a:pt x="7620" y="26670"/>
                    <a:pt x="15240" y="19050"/>
                    <a:pt x="24130" y="13970"/>
                  </a:cubicBezTo>
                  <a:cubicBezTo>
                    <a:pt x="31750" y="7620"/>
                    <a:pt x="40640" y="1270"/>
                    <a:pt x="50800" y="1270"/>
                  </a:cubicBezTo>
                  <a:cubicBezTo>
                    <a:pt x="66040" y="0"/>
                    <a:pt x="107950" y="19050"/>
                    <a:pt x="107950" y="19050"/>
                  </a:cubicBezTo>
                </a:path>
              </a:pathLst>
            </a:custGeom>
            <a:solidFill>
              <a:srgbClr val="EAF8CA"/>
            </a:solidFill>
            <a:ln cap="sq">
              <a:noFill/>
              <a:prstDash val="solid"/>
              <a:miter/>
            </a:ln>
          </p:spPr>
        </p:sp>
      </p:grpSp>
      <p:sp>
        <p:nvSpPr>
          <p:cNvPr name="Freeform 54" id="54"/>
          <p:cNvSpPr/>
          <p:nvPr/>
        </p:nvSpPr>
        <p:spPr>
          <a:xfrm flipH="false" flipV="false" rot="0">
            <a:off x="-847436" y="9100185"/>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5" id="55"/>
          <p:cNvGrpSpPr/>
          <p:nvPr/>
        </p:nvGrpSpPr>
        <p:grpSpPr>
          <a:xfrm rot="0">
            <a:off x="796359" y="301964"/>
            <a:ext cx="12262416" cy="905762"/>
            <a:chOff x="0" y="0"/>
            <a:chExt cx="3229607" cy="238555"/>
          </a:xfrm>
        </p:grpSpPr>
        <p:sp>
          <p:nvSpPr>
            <p:cNvPr name="Freeform 56" id="56"/>
            <p:cNvSpPr/>
            <p:nvPr/>
          </p:nvSpPr>
          <p:spPr>
            <a:xfrm flipH="false" flipV="false" rot="0">
              <a:off x="0" y="0"/>
              <a:ext cx="3229608" cy="238555"/>
            </a:xfrm>
            <a:custGeom>
              <a:avLst/>
              <a:gdLst/>
              <a:ahLst/>
              <a:cxnLst/>
              <a:rect r="r" b="b" t="t" l="l"/>
              <a:pathLst>
                <a:path h="238555" w="3229608">
                  <a:moveTo>
                    <a:pt x="17678" y="0"/>
                  </a:moveTo>
                  <a:lnTo>
                    <a:pt x="3211930" y="0"/>
                  </a:lnTo>
                  <a:cubicBezTo>
                    <a:pt x="3216618" y="0"/>
                    <a:pt x="3221115" y="1862"/>
                    <a:pt x="3224430" y="5178"/>
                  </a:cubicBezTo>
                  <a:cubicBezTo>
                    <a:pt x="3227745" y="8493"/>
                    <a:pt x="3229608" y="12989"/>
                    <a:pt x="3229608" y="17678"/>
                  </a:cubicBezTo>
                  <a:lnTo>
                    <a:pt x="3229608" y="220877"/>
                  </a:lnTo>
                  <a:cubicBezTo>
                    <a:pt x="3229608" y="225565"/>
                    <a:pt x="3227745" y="230062"/>
                    <a:pt x="3224430" y="233377"/>
                  </a:cubicBezTo>
                  <a:cubicBezTo>
                    <a:pt x="3221115" y="236692"/>
                    <a:pt x="3216618" y="238555"/>
                    <a:pt x="3211930" y="238555"/>
                  </a:cubicBezTo>
                  <a:lnTo>
                    <a:pt x="17678" y="238555"/>
                  </a:lnTo>
                  <a:cubicBezTo>
                    <a:pt x="12989" y="238555"/>
                    <a:pt x="8493" y="236692"/>
                    <a:pt x="5178" y="233377"/>
                  </a:cubicBezTo>
                  <a:cubicBezTo>
                    <a:pt x="1862" y="230062"/>
                    <a:pt x="0" y="225565"/>
                    <a:pt x="0" y="220877"/>
                  </a:cubicBezTo>
                  <a:lnTo>
                    <a:pt x="0" y="17678"/>
                  </a:lnTo>
                  <a:cubicBezTo>
                    <a:pt x="0" y="12989"/>
                    <a:pt x="1862" y="8493"/>
                    <a:pt x="5178" y="5178"/>
                  </a:cubicBezTo>
                  <a:cubicBezTo>
                    <a:pt x="8493" y="1862"/>
                    <a:pt x="12989" y="0"/>
                    <a:pt x="17678" y="0"/>
                  </a:cubicBezTo>
                  <a:close/>
                </a:path>
              </a:pathLst>
            </a:custGeom>
            <a:solidFill>
              <a:srgbClr val="EAF8CA"/>
            </a:solidFill>
          </p:spPr>
        </p:sp>
        <p:sp>
          <p:nvSpPr>
            <p:cNvPr name="TextBox 57" id="57"/>
            <p:cNvSpPr txBox="true"/>
            <p:nvPr/>
          </p:nvSpPr>
          <p:spPr>
            <a:xfrm>
              <a:off x="0" y="-38100"/>
              <a:ext cx="3229607" cy="276655"/>
            </a:xfrm>
            <a:prstGeom prst="rect">
              <a:avLst/>
            </a:prstGeom>
          </p:spPr>
          <p:txBody>
            <a:bodyPr anchor="ctr" rtlCol="false" tIns="50800" lIns="50800" bIns="50800" rIns="50800"/>
            <a:lstStyle/>
            <a:p>
              <a:pPr algn="ctr">
                <a:lnSpc>
                  <a:spcPts val="3499"/>
                </a:lnSpc>
              </a:pPr>
            </a:p>
          </p:txBody>
        </p:sp>
      </p:grpSp>
      <p:sp>
        <p:nvSpPr>
          <p:cNvPr name="Freeform 58" id="58"/>
          <p:cNvSpPr/>
          <p:nvPr/>
        </p:nvSpPr>
        <p:spPr>
          <a:xfrm flipH="false" flipV="false" rot="0">
            <a:off x="12453639" y="2865377"/>
            <a:ext cx="5636286" cy="6137561"/>
          </a:xfrm>
          <a:custGeom>
            <a:avLst/>
            <a:gdLst/>
            <a:ahLst/>
            <a:cxnLst/>
            <a:rect r="r" b="b" t="t" l="l"/>
            <a:pathLst>
              <a:path h="6137561" w="5636286">
                <a:moveTo>
                  <a:pt x="0" y="0"/>
                </a:moveTo>
                <a:lnTo>
                  <a:pt x="5636287" y="0"/>
                </a:lnTo>
                <a:lnTo>
                  <a:pt x="5636287" y="6137561"/>
                </a:lnTo>
                <a:lnTo>
                  <a:pt x="0" y="6137561"/>
                </a:lnTo>
                <a:lnTo>
                  <a:pt x="0" y="0"/>
                </a:lnTo>
                <a:close/>
              </a:path>
            </a:pathLst>
          </a:custGeom>
          <a:blipFill>
            <a:blip r:embed="rId5"/>
            <a:stretch>
              <a:fillRect l="0" t="0" r="0" b="0"/>
            </a:stretch>
          </a:blipFill>
        </p:spPr>
      </p:sp>
      <p:sp>
        <p:nvSpPr>
          <p:cNvPr name="TextBox 59" id="59"/>
          <p:cNvSpPr txBox="true"/>
          <p:nvPr/>
        </p:nvSpPr>
        <p:spPr>
          <a:xfrm rot="0">
            <a:off x="1096459" y="301988"/>
            <a:ext cx="11662216" cy="819989"/>
          </a:xfrm>
          <a:prstGeom prst="rect">
            <a:avLst/>
          </a:prstGeom>
        </p:spPr>
        <p:txBody>
          <a:bodyPr anchor="t" rtlCol="false" tIns="0" lIns="0" bIns="0" rIns="0">
            <a:spAutoFit/>
          </a:bodyPr>
          <a:lstStyle/>
          <a:p>
            <a:pPr algn="ctr">
              <a:lnSpc>
                <a:spcPts val="6831"/>
              </a:lnSpc>
            </a:pPr>
            <a:r>
              <a:rPr lang="en-US" sz="4879" b="true">
                <a:solidFill>
                  <a:srgbClr val="175C71"/>
                </a:solidFill>
                <a:latin typeface="TT Fors Bold"/>
                <a:ea typeface="TT Fors Bold"/>
                <a:cs typeface="TT Fors Bold"/>
                <a:sym typeface="TT Fors Bold"/>
              </a:rPr>
              <a:t>All Result</a:t>
            </a:r>
          </a:p>
        </p:txBody>
      </p:sp>
      <p:sp>
        <p:nvSpPr>
          <p:cNvPr name="Freeform 60" id="60"/>
          <p:cNvSpPr/>
          <p:nvPr/>
        </p:nvSpPr>
        <p:spPr>
          <a:xfrm flipH="false" flipV="false" rot="0">
            <a:off x="6731616" y="2884170"/>
            <a:ext cx="5055274" cy="6137214"/>
          </a:xfrm>
          <a:custGeom>
            <a:avLst/>
            <a:gdLst/>
            <a:ahLst/>
            <a:cxnLst/>
            <a:rect r="r" b="b" t="t" l="l"/>
            <a:pathLst>
              <a:path h="6137214" w="5055274">
                <a:moveTo>
                  <a:pt x="0" y="0"/>
                </a:moveTo>
                <a:lnTo>
                  <a:pt x="5055273" y="0"/>
                </a:lnTo>
                <a:lnTo>
                  <a:pt x="5055273" y="6137214"/>
                </a:lnTo>
                <a:lnTo>
                  <a:pt x="0" y="6137214"/>
                </a:lnTo>
                <a:lnTo>
                  <a:pt x="0" y="0"/>
                </a:lnTo>
                <a:close/>
              </a:path>
            </a:pathLst>
          </a:custGeom>
          <a:blipFill>
            <a:blip r:embed="rId6"/>
            <a:stretch>
              <a:fillRect l="0" t="0" r="0" b="0"/>
            </a:stretch>
          </a:blipFill>
        </p:spPr>
      </p:sp>
      <p:sp>
        <p:nvSpPr>
          <p:cNvPr name="Freeform 61" id="61"/>
          <p:cNvSpPr/>
          <p:nvPr/>
        </p:nvSpPr>
        <p:spPr>
          <a:xfrm flipH="false" flipV="false" rot="0">
            <a:off x="1171358" y="2884170"/>
            <a:ext cx="4985233" cy="6156008"/>
          </a:xfrm>
          <a:custGeom>
            <a:avLst/>
            <a:gdLst/>
            <a:ahLst/>
            <a:cxnLst/>
            <a:rect r="r" b="b" t="t" l="l"/>
            <a:pathLst>
              <a:path h="6156008" w="4985233">
                <a:moveTo>
                  <a:pt x="0" y="0"/>
                </a:moveTo>
                <a:lnTo>
                  <a:pt x="4985233" y="0"/>
                </a:lnTo>
                <a:lnTo>
                  <a:pt x="4985233" y="6156008"/>
                </a:lnTo>
                <a:lnTo>
                  <a:pt x="0" y="6156008"/>
                </a:lnTo>
                <a:lnTo>
                  <a:pt x="0" y="0"/>
                </a:lnTo>
                <a:close/>
              </a:path>
            </a:pathLst>
          </a:custGeom>
          <a:blipFill>
            <a:blip r:embed="rId7"/>
            <a:stretch>
              <a:fillRect l="0" t="0" r="0" b="0"/>
            </a:stretch>
          </a:blipFill>
        </p:spPr>
      </p:sp>
      <p:sp>
        <p:nvSpPr>
          <p:cNvPr name="TextBox 62" id="62"/>
          <p:cNvSpPr txBox="true"/>
          <p:nvPr/>
        </p:nvSpPr>
        <p:spPr>
          <a:xfrm rot="0">
            <a:off x="12865718" y="2022343"/>
            <a:ext cx="4693620" cy="576333"/>
          </a:xfrm>
          <a:prstGeom prst="rect">
            <a:avLst/>
          </a:prstGeom>
        </p:spPr>
        <p:txBody>
          <a:bodyPr anchor="t" rtlCol="false" tIns="0" lIns="0" bIns="0" rIns="0">
            <a:spAutoFit/>
          </a:bodyPr>
          <a:lstStyle/>
          <a:p>
            <a:pPr algn="ctr">
              <a:lnSpc>
                <a:spcPts val="4741"/>
              </a:lnSpc>
            </a:pPr>
            <a:r>
              <a:rPr lang="en-US" sz="3387" b="true">
                <a:solidFill>
                  <a:srgbClr val="175C71"/>
                </a:solidFill>
                <a:latin typeface="TT Fors Bold"/>
                <a:ea typeface="TT Fors Bold"/>
                <a:cs typeface="TT Fors Bold"/>
                <a:sym typeface="TT Fors Bold"/>
              </a:rPr>
              <a:t>Combined Similarity</a:t>
            </a:r>
          </a:p>
        </p:txBody>
      </p:sp>
      <p:sp>
        <p:nvSpPr>
          <p:cNvPr name="TextBox 63" id="63"/>
          <p:cNvSpPr txBox="true"/>
          <p:nvPr/>
        </p:nvSpPr>
        <p:spPr>
          <a:xfrm rot="0">
            <a:off x="6927567" y="2022343"/>
            <a:ext cx="4693620" cy="576333"/>
          </a:xfrm>
          <a:prstGeom prst="rect">
            <a:avLst/>
          </a:prstGeom>
        </p:spPr>
        <p:txBody>
          <a:bodyPr anchor="t" rtlCol="false" tIns="0" lIns="0" bIns="0" rIns="0">
            <a:spAutoFit/>
          </a:bodyPr>
          <a:lstStyle/>
          <a:p>
            <a:pPr algn="ctr">
              <a:lnSpc>
                <a:spcPts val="4741"/>
              </a:lnSpc>
            </a:pPr>
            <a:r>
              <a:rPr lang="en-US" sz="3387" b="true">
                <a:solidFill>
                  <a:srgbClr val="175C71"/>
                </a:solidFill>
                <a:latin typeface="TT Fors Bold"/>
                <a:ea typeface="TT Fors Bold"/>
                <a:cs typeface="TT Fors Bold"/>
                <a:sym typeface="TT Fors Bold"/>
              </a:rPr>
              <a:t>jaccard Similarity</a:t>
            </a:r>
          </a:p>
        </p:txBody>
      </p:sp>
      <p:sp>
        <p:nvSpPr>
          <p:cNvPr name="TextBox 64" id="64"/>
          <p:cNvSpPr txBox="true"/>
          <p:nvPr/>
        </p:nvSpPr>
        <p:spPr>
          <a:xfrm rot="0">
            <a:off x="1375710" y="2022343"/>
            <a:ext cx="4693620" cy="576333"/>
          </a:xfrm>
          <a:prstGeom prst="rect">
            <a:avLst/>
          </a:prstGeom>
        </p:spPr>
        <p:txBody>
          <a:bodyPr anchor="t" rtlCol="false" tIns="0" lIns="0" bIns="0" rIns="0">
            <a:spAutoFit/>
          </a:bodyPr>
          <a:lstStyle/>
          <a:p>
            <a:pPr algn="ctr">
              <a:lnSpc>
                <a:spcPts val="4741"/>
              </a:lnSpc>
            </a:pPr>
            <a:r>
              <a:rPr lang="en-US" sz="3387" b="true">
                <a:solidFill>
                  <a:srgbClr val="175C71"/>
                </a:solidFill>
                <a:latin typeface="TT Fors Bold"/>
                <a:ea typeface="TT Fors Bold"/>
                <a:cs typeface="TT Fors Bold"/>
                <a:sym typeface="TT Fors Bold"/>
              </a:rPr>
              <a:t>cosine Similarity</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CFFFB"/>
        </a:solidFill>
      </p:bgPr>
    </p:bg>
    <p:spTree>
      <p:nvGrpSpPr>
        <p:cNvPr id="1" name=""/>
        <p:cNvGrpSpPr/>
        <p:nvPr/>
      </p:nvGrpSpPr>
      <p:grpSpPr>
        <a:xfrm>
          <a:off x="0" y="0"/>
          <a:ext cx="0" cy="0"/>
          <a:chOff x="0" y="0"/>
          <a:chExt cx="0" cy="0"/>
        </a:xfrm>
      </p:grpSpPr>
      <p:grpSp>
        <p:nvGrpSpPr>
          <p:cNvPr name="Group 2" id="2"/>
          <p:cNvGrpSpPr/>
          <p:nvPr/>
        </p:nvGrpSpPr>
        <p:grpSpPr>
          <a:xfrm rot="0">
            <a:off x="2588153" y="-1083098"/>
            <a:ext cx="11828145" cy="6110288"/>
            <a:chOff x="0" y="0"/>
            <a:chExt cx="15770860" cy="8147050"/>
          </a:xfrm>
        </p:grpSpPr>
        <p:sp>
          <p:nvSpPr>
            <p:cNvPr name="Freeform 3" id="3"/>
            <p:cNvSpPr/>
            <p:nvPr/>
          </p:nvSpPr>
          <p:spPr>
            <a:xfrm flipH="false" flipV="false" rot="0">
              <a:off x="50800" y="29210"/>
              <a:ext cx="15707361" cy="8078470"/>
            </a:xfrm>
            <a:custGeom>
              <a:avLst/>
              <a:gdLst/>
              <a:ahLst/>
              <a:cxnLst/>
              <a:rect r="r" b="b" t="t" l="l"/>
              <a:pathLst>
                <a:path h="8078470" w="15707361">
                  <a:moveTo>
                    <a:pt x="0" y="2526030"/>
                  </a:moveTo>
                  <a:cubicBezTo>
                    <a:pt x="180340" y="1568450"/>
                    <a:pt x="372110" y="1348740"/>
                    <a:pt x="506730" y="1211580"/>
                  </a:cubicBezTo>
                  <a:cubicBezTo>
                    <a:pt x="603250" y="1112520"/>
                    <a:pt x="748030" y="1054100"/>
                    <a:pt x="793750" y="996950"/>
                  </a:cubicBezTo>
                  <a:cubicBezTo>
                    <a:pt x="815340" y="970280"/>
                    <a:pt x="805180" y="947420"/>
                    <a:pt x="825500" y="925830"/>
                  </a:cubicBezTo>
                  <a:cubicBezTo>
                    <a:pt x="857250" y="894080"/>
                    <a:pt x="937260" y="881380"/>
                    <a:pt x="990600" y="849630"/>
                  </a:cubicBezTo>
                  <a:cubicBezTo>
                    <a:pt x="1047750" y="815340"/>
                    <a:pt x="1080770" y="769620"/>
                    <a:pt x="1158240" y="722630"/>
                  </a:cubicBezTo>
                  <a:cubicBezTo>
                    <a:pt x="1304290" y="636270"/>
                    <a:pt x="1605280" y="513080"/>
                    <a:pt x="1828800" y="417830"/>
                  </a:cubicBezTo>
                  <a:cubicBezTo>
                    <a:pt x="2045970" y="325120"/>
                    <a:pt x="2250440" y="224790"/>
                    <a:pt x="2480310" y="158750"/>
                  </a:cubicBezTo>
                  <a:cubicBezTo>
                    <a:pt x="2720340" y="90170"/>
                    <a:pt x="2985770" y="44450"/>
                    <a:pt x="3243580" y="21590"/>
                  </a:cubicBezTo>
                  <a:cubicBezTo>
                    <a:pt x="3501390" y="0"/>
                    <a:pt x="3775710" y="26670"/>
                    <a:pt x="4024630" y="27940"/>
                  </a:cubicBezTo>
                  <a:cubicBezTo>
                    <a:pt x="4251960" y="29210"/>
                    <a:pt x="4447540" y="30480"/>
                    <a:pt x="4677410" y="31750"/>
                  </a:cubicBezTo>
                  <a:cubicBezTo>
                    <a:pt x="4933950" y="33020"/>
                    <a:pt x="5207000" y="34290"/>
                    <a:pt x="5496560" y="35560"/>
                  </a:cubicBezTo>
                  <a:cubicBezTo>
                    <a:pt x="5824220" y="36830"/>
                    <a:pt x="6186170" y="36830"/>
                    <a:pt x="6544310" y="40640"/>
                  </a:cubicBezTo>
                  <a:cubicBezTo>
                    <a:pt x="6921500" y="43180"/>
                    <a:pt x="7344410" y="53340"/>
                    <a:pt x="7706360" y="54610"/>
                  </a:cubicBezTo>
                  <a:cubicBezTo>
                    <a:pt x="8021320" y="55880"/>
                    <a:pt x="8308340" y="50800"/>
                    <a:pt x="8595360" y="50800"/>
                  </a:cubicBezTo>
                  <a:cubicBezTo>
                    <a:pt x="8863330" y="52070"/>
                    <a:pt x="9116060" y="49530"/>
                    <a:pt x="9373870" y="57150"/>
                  </a:cubicBezTo>
                  <a:cubicBezTo>
                    <a:pt x="9627870" y="66040"/>
                    <a:pt x="9871710" y="88900"/>
                    <a:pt x="10129520" y="100330"/>
                  </a:cubicBezTo>
                  <a:cubicBezTo>
                    <a:pt x="10397490" y="111760"/>
                    <a:pt x="10670540" y="116840"/>
                    <a:pt x="10952480" y="124460"/>
                  </a:cubicBezTo>
                  <a:cubicBezTo>
                    <a:pt x="11247120" y="133350"/>
                    <a:pt x="11559540" y="140970"/>
                    <a:pt x="11857990" y="151130"/>
                  </a:cubicBezTo>
                  <a:cubicBezTo>
                    <a:pt x="12152630" y="161290"/>
                    <a:pt x="12452350" y="163830"/>
                    <a:pt x="12731750" y="186690"/>
                  </a:cubicBezTo>
                  <a:cubicBezTo>
                    <a:pt x="12993370" y="207010"/>
                    <a:pt x="13243561" y="241300"/>
                    <a:pt x="13484861" y="275590"/>
                  </a:cubicBezTo>
                  <a:cubicBezTo>
                    <a:pt x="13710920" y="307340"/>
                    <a:pt x="13916661" y="323850"/>
                    <a:pt x="14135100" y="383540"/>
                  </a:cubicBezTo>
                  <a:cubicBezTo>
                    <a:pt x="14370050" y="448310"/>
                    <a:pt x="14639289" y="537210"/>
                    <a:pt x="14847570" y="659130"/>
                  </a:cubicBezTo>
                  <a:cubicBezTo>
                    <a:pt x="15041880" y="773430"/>
                    <a:pt x="15222220" y="911860"/>
                    <a:pt x="15356839" y="1079500"/>
                  </a:cubicBezTo>
                  <a:cubicBezTo>
                    <a:pt x="15490189" y="1247140"/>
                    <a:pt x="15599411" y="1455420"/>
                    <a:pt x="15652750" y="1666240"/>
                  </a:cubicBezTo>
                  <a:cubicBezTo>
                    <a:pt x="15707361" y="1883410"/>
                    <a:pt x="15684500" y="2134870"/>
                    <a:pt x="15669261" y="2366010"/>
                  </a:cubicBezTo>
                  <a:cubicBezTo>
                    <a:pt x="15652750" y="2594610"/>
                    <a:pt x="15610839" y="2818130"/>
                    <a:pt x="15557500" y="3045460"/>
                  </a:cubicBezTo>
                  <a:cubicBezTo>
                    <a:pt x="15500350" y="3282950"/>
                    <a:pt x="15422880" y="3524250"/>
                    <a:pt x="15335250" y="3760470"/>
                  </a:cubicBezTo>
                  <a:cubicBezTo>
                    <a:pt x="15247620" y="3999230"/>
                    <a:pt x="15142211" y="4224020"/>
                    <a:pt x="15029180" y="4466590"/>
                  </a:cubicBezTo>
                  <a:cubicBezTo>
                    <a:pt x="14905989" y="4733290"/>
                    <a:pt x="14768830" y="5035550"/>
                    <a:pt x="14618970" y="5290820"/>
                  </a:cubicBezTo>
                  <a:cubicBezTo>
                    <a:pt x="14476730" y="5533390"/>
                    <a:pt x="14312900" y="5761990"/>
                    <a:pt x="14157961" y="5967730"/>
                  </a:cubicBezTo>
                  <a:cubicBezTo>
                    <a:pt x="14018261" y="6150610"/>
                    <a:pt x="13900150" y="6311900"/>
                    <a:pt x="13736320" y="6470650"/>
                  </a:cubicBezTo>
                  <a:cubicBezTo>
                    <a:pt x="13555980" y="6644640"/>
                    <a:pt x="13317220" y="6818630"/>
                    <a:pt x="13110211" y="6959600"/>
                  </a:cubicBezTo>
                  <a:cubicBezTo>
                    <a:pt x="12923520" y="7086600"/>
                    <a:pt x="12746990" y="7186930"/>
                    <a:pt x="12555220" y="7287260"/>
                  </a:cubicBezTo>
                  <a:cubicBezTo>
                    <a:pt x="12359640" y="7388860"/>
                    <a:pt x="12165330" y="7484110"/>
                    <a:pt x="11950700" y="7565390"/>
                  </a:cubicBezTo>
                  <a:cubicBezTo>
                    <a:pt x="11719560" y="7651750"/>
                    <a:pt x="11473180" y="7715250"/>
                    <a:pt x="11212830" y="7783830"/>
                  </a:cubicBezTo>
                  <a:cubicBezTo>
                    <a:pt x="10923270" y="7858760"/>
                    <a:pt x="10603230" y="7945120"/>
                    <a:pt x="10290810" y="7992110"/>
                  </a:cubicBezTo>
                  <a:cubicBezTo>
                    <a:pt x="9977120" y="8040370"/>
                    <a:pt x="9652000" y="8055610"/>
                    <a:pt x="9334500" y="8067040"/>
                  </a:cubicBezTo>
                  <a:cubicBezTo>
                    <a:pt x="9020810" y="8078470"/>
                    <a:pt x="8708390" y="8067040"/>
                    <a:pt x="8397240" y="8060690"/>
                  </a:cubicBezTo>
                  <a:cubicBezTo>
                    <a:pt x="8091170" y="8053070"/>
                    <a:pt x="7780020" y="8045450"/>
                    <a:pt x="7484110" y="8023860"/>
                  </a:cubicBezTo>
                  <a:cubicBezTo>
                    <a:pt x="7202170" y="8003540"/>
                    <a:pt x="6922770" y="7971790"/>
                    <a:pt x="6663690" y="7937500"/>
                  </a:cubicBezTo>
                  <a:cubicBezTo>
                    <a:pt x="6428740" y="7905750"/>
                    <a:pt x="6224270" y="7874000"/>
                    <a:pt x="5993130" y="7829550"/>
                  </a:cubicBezTo>
                  <a:cubicBezTo>
                    <a:pt x="5744210" y="7782560"/>
                    <a:pt x="5473700" y="7738110"/>
                    <a:pt x="5222240" y="7660640"/>
                  </a:cubicBezTo>
                  <a:cubicBezTo>
                    <a:pt x="4969510" y="7583170"/>
                    <a:pt x="4728210" y="7479030"/>
                    <a:pt x="4481830" y="7366000"/>
                  </a:cubicBezTo>
                  <a:cubicBezTo>
                    <a:pt x="4222750" y="7245350"/>
                    <a:pt x="3959860" y="7098030"/>
                    <a:pt x="3704590" y="6953250"/>
                  </a:cubicBezTo>
                  <a:cubicBezTo>
                    <a:pt x="3451860" y="6811010"/>
                    <a:pt x="3188970" y="6664960"/>
                    <a:pt x="2956560" y="6503670"/>
                  </a:cubicBezTo>
                  <a:cubicBezTo>
                    <a:pt x="2738120" y="6352540"/>
                    <a:pt x="2532380" y="6183630"/>
                    <a:pt x="2346960" y="6022340"/>
                  </a:cubicBezTo>
                  <a:cubicBezTo>
                    <a:pt x="2176780" y="5875020"/>
                    <a:pt x="2038350" y="5726430"/>
                    <a:pt x="1882140" y="5576570"/>
                  </a:cubicBezTo>
                  <a:cubicBezTo>
                    <a:pt x="1720850" y="5424170"/>
                    <a:pt x="1551940" y="5281930"/>
                    <a:pt x="1395730" y="5111750"/>
                  </a:cubicBezTo>
                  <a:cubicBezTo>
                    <a:pt x="1226820" y="4928870"/>
                    <a:pt x="1046480" y="4716780"/>
                    <a:pt x="905510" y="4511040"/>
                  </a:cubicBezTo>
                  <a:cubicBezTo>
                    <a:pt x="772160" y="4319270"/>
                    <a:pt x="664210" y="4127500"/>
                    <a:pt x="565150" y="3919220"/>
                  </a:cubicBezTo>
                  <a:cubicBezTo>
                    <a:pt x="463550" y="3705860"/>
                    <a:pt x="383540" y="3442970"/>
                    <a:pt x="306070" y="3243580"/>
                  </a:cubicBezTo>
                  <a:cubicBezTo>
                    <a:pt x="245110" y="3083560"/>
                    <a:pt x="167640" y="2896870"/>
                    <a:pt x="140970" y="2810510"/>
                  </a:cubicBezTo>
                  <a:cubicBezTo>
                    <a:pt x="129540" y="2774950"/>
                    <a:pt x="133350" y="2764790"/>
                    <a:pt x="121920" y="2734310"/>
                  </a:cubicBezTo>
                  <a:cubicBezTo>
                    <a:pt x="99060" y="2680970"/>
                    <a:pt x="0" y="2526030"/>
                    <a:pt x="0" y="2526030"/>
                  </a:cubicBezTo>
                </a:path>
              </a:pathLst>
            </a:custGeom>
            <a:solidFill>
              <a:srgbClr val="EAF8CA"/>
            </a:solidFill>
            <a:ln cap="sq">
              <a:noFill/>
              <a:prstDash val="solid"/>
              <a:miter/>
            </a:ln>
          </p:spPr>
        </p:sp>
      </p:grpSp>
      <p:grpSp>
        <p:nvGrpSpPr>
          <p:cNvPr name="Group 4" id="4"/>
          <p:cNvGrpSpPr/>
          <p:nvPr/>
        </p:nvGrpSpPr>
        <p:grpSpPr>
          <a:xfrm rot="0">
            <a:off x="-5273992" y="8481035"/>
            <a:ext cx="11828145" cy="6110288"/>
            <a:chOff x="0" y="0"/>
            <a:chExt cx="15770860" cy="8147050"/>
          </a:xfrm>
        </p:grpSpPr>
        <p:sp>
          <p:nvSpPr>
            <p:cNvPr name="Freeform 5" id="5"/>
            <p:cNvSpPr/>
            <p:nvPr/>
          </p:nvSpPr>
          <p:spPr>
            <a:xfrm flipH="false" flipV="false" rot="0">
              <a:off x="50800" y="29210"/>
              <a:ext cx="15707361" cy="8078470"/>
            </a:xfrm>
            <a:custGeom>
              <a:avLst/>
              <a:gdLst/>
              <a:ahLst/>
              <a:cxnLst/>
              <a:rect r="r" b="b" t="t" l="l"/>
              <a:pathLst>
                <a:path h="8078470" w="15707361">
                  <a:moveTo>
                    <a:pt x="0" y="2526030"/>
                  </a:moveTo>
                  <a:cubicBezTo>
                    <a:pt x="180340" y="1568450"/>
                    <a:pt x="372110" y="1348740"/>
                    <a:pt x="506730" y="1211580"/>
                  </a:cubicBezTo>
                  <a:cubicBezTo>
                    <a:pt x="603250" y="1112520"/>
                    <a:pt x="748030" y="1054100"/>
                    <a:pt x="793750" y="996950"/>
                  </a:cubicBezTo>
                  <a:cubicBezTo>
                    <a:pt x="815340" y="970280"/>
                    <a:pt x="805180" y="947420"/>
                    <a:pt x="825500" y="925830"/>
                  </a:cubicBezTo>
                  <a:cubicBezTo>
                    <a:pt x="857250" y="894080"/>
                    <a:pt x="937260" y="881380"/>
                    <a:pt x="990600" y="849630"/>
                  </a:cubicBezTo>
                  <a:cubicBezTo>
                    <a:pt x="1047750" y="815340"/>
                    <a:pt x="1080770" y="769620"/>
                    <a:pt x="1158240" y="722630"/>
                  </a:cubicBezTo>
                  <a:cubicBezTo>
                    <a:pt x="1304290" y="636270"/>
                    <a:pt x="1605280" y="513080"/>
                    <a:pt x="1828800" y="417830"/>
                  </a:cubicBezTo>
                  <a:cubicBezTo>
                    <a:pt x="2045970" y="325120"/>
                    <a:pt x="2250440" y="224790"/>
                    <a:pt x="2480310" y="158750"/>
                  </a:cubicBezTo>
                  <a:cubicBezTo>
                    <a:pt x="2720340" y="90170"/>
                    <a:pt x="2985770" y="44450"/>
                    <a:pt x="3243580" y="21590"/>
                  </a:cubicBezTo>
                  <a:cubicBezTo>
                    <a:pt x="3501390" y="0"/>
                    <a:pt x="3775710" y="26670"/>
                    <a:pt x="4024630" y="27940"/>
                  </a:cubicBezTo>
                  <a:cubicBezTo>
                    <a:pt x="4251960" y="29210"/>
                    <a:pt x="4447540" y="30480"/>
                    <a:pt x="4677410" y="31750"/>
                  </a:cubicBezTo>
                  <a:cubicBezTo>
                    <a:pt x="4933950" y="33020"/>
                    <a:pt x="5207000" y="34290"/>
                    <a:pt x="5496560" y="35560"/>
                  </a:cubicBezTo>
                  <a:cubicBezTo>
                    <a:pt x="5824220" y="36830"/>
                    <a:pt x="6186170" y="36830"/>
                    <a:pt x="6544310" y="40640"/>
                  </a:cubicBezTo>
                  <a:cubicBezTo>
                    <a:pt x="6921500" y="43180"/>
                    <a:pt x="7344410" y="53340"/>
                    <a:pt x="7706360" y="54610"/>
                  </a:cubicBezTo>
                  <a:cubicBezTo>
                    <a:pt x="8021320" y="55880"/>
                    <a:pt x="8308340" y="50800"/>
                    <a:pt x="8595360" y="50800"/>
                  </a:cubicBezTo>
                  <a:cubicBezTo>
                    <a:pt x="8863330" y="52070"/>
                    <a:pt x="9116060" y="49530"/>
                    <a:pt x="9373870" y="57150"/>
                  </a:cubicBezTo>
                  <a:cubicBezTo>
                    <a:pt x="9627870" y="66040"/>
                    <a:pt x="9871710" y="88900"/>
                    <a:pt x="10129520" y="100330"/>
                  </a:cubicBezTo>
                  <a:cubicBezTo>
                    <a:pt x="10397490" y="111760"/>
                    <a:pt x="10670540" y="116840"/>
                    <a:pt x="10952480" y="124460"/>
                  </a:cubicBezTo>
                  <a:cubicBezTo>
                    <a:pt x="11247120" y="133350"/>
                    <a:pt x="11559540" y="140970"/>
                    <a:pt x="11857990" y="151130"/>
                  </a:cubicBezTo>
                  <a:cubicBezTo>
                    <a:pt x="12152630" y="161290"/>
                    <a:pt x="12452350" y="163830"/>
                    <a:pt x="12731750" y="186690"/>
                  </a:cubicBezTo>
                  <a:cubicBezTo>
                    <a:pt x="12993370" y="207010"/>
                    <a:pt x="13243561" y="241300"/>
                    <a:pt x="13484861" y="275590"/>
                  </a:cubicBezTo>
                  <a:cubicBezTo>
                    <a:pt x="13710920" y="307340"/>
                    <a:pt x="13916661" y="323850"/>
                    <a:pt x="14135100" y="383540"/>
                  </a:cubicBezTo>
                  <a:cubicBezTo>
                    <a:pt x="14370050" y="448310"/>
                    <a:pt x="14639289" y="537210"/>
                    <a:pt x="14847570" y="659130"/>
                  </a:cubicBezTo>
                  <a:cubicBezTo>
                    <a:pt x="15041880" y="773430"/>
                    <a:pt x="15222220" y="911860"/>
                    <a:pt x="15356839" y="1079500"/>
                  </a:cubicBezTo>
                  <a:cubicBezTo>
                    <a:pt x="15490189" y="1247140"/>
                    <a:pt x="15599411" y="1455420"/>
                    <a:pt x="15652750" y="1666240"/>
                  </a:cubicBezTo>
                  <a:cubicBezTo>
                    <a:pt x="15707361" y="1883410"/>
                    <a:pt x="15684500" y="2134870"/>
                    <a:pt x="15669261" y="2366010"/>
                  </a:cubicBezTo>
                  <a:cubicBezTo>
                    <a:pt x="15652750" y="2594610"/>
                    <a:pt x="15610839" y="2818130"/>
                    <a:pt x="15557500" y="3045460"/>
                  </a:cubicBezTo>
                  <a:cubicBezTo>
                    <a:pt x="15500350" y="3282950"/>
                    <a:pt x="15422880" y="3524250"/>
                    <a:pt x="15335250" y="3760470"/>
                  </a:cubicBezTo>
                  <a:cubicBezTo>
                    <a:pt x="15247620" y="3999230"/>
                    <a:pt x="15142211" y="4224020"/>
                    <a:pt x="15029180" y="4466590"/>
                  </a:cubicBezTo>
                  <a:cubicBezTo>
                    <a:pt x="14905989" y="4733290"/>
                    <a:pt x="14768830" y="5035550"/>
                    <a:pt x="14618970" y="5290820"/>
                  </a:cubicBezTo>
                  <a:cubicBezTo>
                    <a:pt x="14476730" y="5533390"/>
                    <a:pt x="14312900" y="5761990"/>
                    <a:pt x="14157961" y="5967730"/>
                  </a:cubicBezTo>
                  <a:cubicBezTo>
                    <a:pt x="14018261" y="6150610"/>
                    <a:pt x="13900150" y="6311900"/>
                    <a:pt x="13736320" y="6470650"/>
                  </a:cubicBezTo>
                  <a:cubicBezTo>
                    <a:pt x="13555980" y="6644640"/>
                    <a:pt x="13317220" y="6818630"/>
                    <a:pt x="13110211" y="6959600"/>
                  </a:cubicBezTo>
                  <a:cubicBezTo>
                    <a:pt x="12923520" y="7086600"/>
                    <a:pt x="12746990" y="7186930"/>
                    <a:pt x="12555220" y="7287260"/>
                  </a:cubicBezTo>
                  <a:cubicBezTo>
                    <a:pt x="12359640" y="7388860"/>
                    <a:pt x="12165330" y="7484110"/>
                    <a:pt x="11950700" y="7565390"/>
                  </a:cubicBezTo>
                  <a:cubicBezTo>
                    <a:pt x="11719560" y="7651750"/>
                    <a:pt x="11473180" y="7715250"/>
                    <a:pt x="11212830" y="7783830"/>
                  </a:cubicBezTo>
                  <a:cubicBezTo>
                    <a:pt x="10923270" y="7858760"/>
                    <a:pt x="10603230" y="7945120"/>
                    <a:pt x="10290810" y="7992110"/>
                  </a:cubicBezTo>
                  <a:cubicBezTo>
                    <a:pt x="9977120" y="8040370"/>
                    <a:pt x="9652000" y="8055610"/>
                    <a:pt x="9334500" y="8067040"/>
                  </a:cubicBezTo>
                  <a:cubicBezTo>
                    <a:pt x="9020810" y="8078470"/>
                    <a:pt x="8708390" y="8067040"/>
                    <a:pt x="8397240" y="8060690"/>
                  </a:cubicBezTo>
                  <a:cubicBezTo>
                    <a:pt x="8091170" y="8053070"/>
                    <a:pt x="7780020" y="8045450"/>
                    <a:pt x="7484110" y="8023860"/>
                  </a:cubicBezTo>
                  <a:cubicBezTo>
                    <a:pt x="7202170" y="8003540"/>
                    <a:pt x="6922770" y="7971790"/>
                    <a:pt x="6663690" y="7937500"/>
                  </a:cubicBezTo>
                  <a:cubicBezTo>
                    <a:pt x="6428740" y="7905750"/>
                    <a:pt x="6224270" y="7874000"/>
                    <a:pt x="5993130" y="7829550"/>
                  </a:cubicBezTo>
                  <a:cubicBezTo>
                    <a:pt x="5744210" y="7782560"/>
                    <a:pt x="5473700" y="7738110"/>
                    <a:pt x="5222240" y="7660640"/>
                  </a:cubicBezTo>
                  <a:cubicBezTo>
                    <a:pt x="4969510" y="7583170"/>
                    <a:pt x="4728210" y="7479030"/>
                    <a:pt x="4481830" y="7366000"/>
                  </a:cubicBezTo>
                  <a:cubicBezTo>
                    <a:pt x="4222750" y="7245350"/>
                    <a:pt x="3959860" y="7098030"/>
                    <a:pt x="3704590" y="6953250"/>
                  </a:cubicBezTo>
                  <a:cubicBezTo>
                    <a:pt x="3451860" y="6811010"/>
                    <a:pt x="3188970" y="6664960"/>
                    <a:pt x="2956560" y="6503670"/>
                  </a:cubicBezTo>
                  <a:cubicBezTo>
                    <a:pt x="2738120" y="6352540"/>
                    <a:pt x="2532380" y="6183630"/>
                    <a:pt x="2346960" y="6022340"/>
                  </a:cubicBezTo>
                  <a:cubicBezTo>
                    <a:pt x="2176780" y="5875020"/>
                    <a:pt x="2038350" y="5726430"/>
                    <a:pt x="1882140" y="5576570"/>
                  </a:cubicBezTo>
                  <a:cubicBezTo>
                    <a:pt x="1720850" y="5424170"/>
                    <a:pt x="1551940" y="5281930"/>
                    <a:pt x="1395730" y="5111750"/>
                  </a:cubicBezTo>
                  <a:cubicBezTo>
                    <a:pt x="1226820" y="4928870"/>
                    <a:pt x="1046480" y="4716780"/>
                    <a:pt x="905510" y="4511040"/>
                  </a:cubicBezTo>
                  <a:cubicBezTo>
                    <a:pt x="772160" y="4319270"/>
                    <a:pt x="664210" y="4127500"/>
                    <a:pt x="565150" y="3919220"/>
                  </a:cubicBezTo>
                  <a:cubicBezTo>
                    <a:pt x="463550" y="3705860"/>
                    <a:pt x="383540" y="3442970"/>
                    <a:pt x="306070" y="3243580"/>
                  </a:cubicBezTo>
                  <a:cubicBezTo>
                    <a:pt x="245110" y="3083560"/>
                    <a:pt x="167640" y="2896870"/>
                    <a:pt x="140970" y="2810510"/>
                  </a:cubicBezTo>
                  <a:cubicBezTo>
                    <a:pt x="129540" y="2774950"/>
                    <a:pt x="133350" y="2764790"/>
                    <a:pt x="121920" y="2734310"/>
                  </a:cubicBezTo>
                  <a:cubicBezTo>
                    <a:pt x="99060" y="2680970"/>
                    <a:pt x="0" y="2526030"/>
                    <a:pt x="0" y="2526030"/>
                  </a:cubicBezTo>
                </a:path>
              </a:pathLst>
            </a:custGeom>
            <a:solidFill>
              <a:srgbClr val="EAF8CA"/>
            </a:solidFill>
            <a:ln cap="sq">
              <a:noFill/>
              <a:prstDash val="solid"/>
              <a:miter/>
            </a:ln>
          </p:spPr>
        </p:sp>
      </p:grpSp>
      <p:sp>
        <p:nvSpPr>
          <p:cNvPr name="Freeform 6" id="6"/>
          <p:cNvSpPr/>
          <p:nvPr/>
        </p:nvSpPr>
        <p:spPr>
          <a:xfrm flipH="false" flipV="false" rot="1263294">
            <a:off x="-887404" y="3477256"/>
            <a:ext cx="4730399" cy="5036105"/>
          </a:xfrm>
          <a:custGeom>
            <a:avLst/>
            <a:gdLst/>
            <a:ahLst/>
            <a:cxnLst/>
            <a:rect r="r" b="b" t="t" l="l"/>
            <a:pathLst>
              <a:path h="5036105" w="4730399">
                <a:moveTo>
                  <a:pt x="0" y="0"/>
                </a:moveTo>
                <a:lnTo>
                  <a:pt x="4730399" y="0"/>
                </a:lnTo>
                <a:lnTo>
                  <a:pt x="4730399" y="5036105"/>
                </a:lnTo>
                <a:lnTo>
                  <a:pt x="0" y="50361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194852" y="5182317"/>
            <a:ext cx="4132241" cy="4695396"/>
          </a:xfrm>
          <a:custGeom>
            <a:avLst/>
            <a:gdLst/>
            <a:ahLst/>
            <a:cxnLst/>
            <a:rect r="r" b="b" t="t" l="l"/>
            <a:pathLst>
              <a:path h="4695396" w="4132241">
                <a:moveTo>
                  <a:pt x="0" y="0"/>
                </a:moveTo>
                <a:lnTo>
                  <a:pt x="4132241" y="0"/>
                </a:lnTo>
                <a:lnTo>
                  <a:pt x="4132241" y="4695396"/>
                </a:lnTo>
                <a:lnTo>
                  <a:pt x="0" y="46953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14163191" y="8052167"/>
            <a:ext cx="11828145" cy="6110288"/>
            <a:chOff x="0" y="0"/>
            <a:chExt cx="15770860" cy="8147050"/>
          </a:xfrm>
        </p:grpSpPr>
        <p:sp>
          <p:nvSpPr>
            <p:cNvPr name="Freeform 9" id="9"/>
            <p:cNvSpPr/>
            <p:nvPr/>
          </p:nvSpPr>
          <p:spPr>
            <a:xfrm flipH="false" flipV="false" rot="0">
              <a:off x="50800" y="29210"/>
              <a:ext cx="15707361" cy="8078470"/>
            </a:xfrm>
            <a:custGeom>
              <a:avLst/>
              <a:gdLst/>
              <a:ahLst/>
              <a:cxnLst/>
              <a:rect r="r" b="b" t="t" l="l"/>
              <a:pathLst>
                <a:path h="8078470" w="15707361">
                  <a:moveTo>
                    <a:pt x="0" y="2526030"/>
                  </a:moveTo>
                  <a:cubicBezTo>
                    <a:pt x="180340" y="1568450"/>
                    <a:pt x="372110" y="1348740"/>
                    <a:pt x="506730" y="1211580"/>
                  </a:cubicBezTo>
                  <a:cubicBezTo>
                    <a:pt x="603250" y="1112520"/>
                    <a:pt x="748030" y="1054100"/>
                    <a:pt x="793750" y="996950"/>
                  </a:cubicBezTo>
                  <a:cubicBezTo>
                    <a:pt x="815340" y="970280"/>
                    <a:pt x="805180" y="947420"/>
                    <a:pt x="825500" y="925830"/>
                  </a:cubicBezTo>
                  <a:cubicBezTo>
                    <a:pt x="857250" y="894080"/>
                    <a:pt x="937260" y="881380"/>
                    <a:pt x="990600" y="849630"/>
                  </a:cubicBezTo>
                  <a:cubicBezTo>
                    <a:pt x="1047750" y="815340"/>
                    <a:pt x="1080770" y="769620"/>
                    <a:pt x="1158240" y="722630"/>
                  </a:cubicBezTo>
                  <a:cubicBezTo>
                    <a:pt x="1304290" y="636270"/>
                    <a:pt x="1605280" y="513080"/>
                    <a:pt x="1828800" y="417830"/>
                  </a:cubicBezTo>
                  <a:cubicBezTo>
                    <a:pt x="2045970" y="325120"/>
                    <a:pt x="2250440" y="224790"/>
                    <a:pt x="2480310" y="158750"/>
                  </a:cubicBezTo>
                  <a:cubicBezTo>
                    <a:pt x="2720340" y="90170"/>
                    <a:pt x="2985770" y="44450"/>
                    <a:pt x="3243580" y="21590"/>
                  </a:cubicBezTo>
                  <a:cubicBezTo>
                    <a:pt x="3501390" y="0"/>
                    <a:pt x="3775710" y="26670"/>
                    <a:pt x="4024630" y="27940"/>
                  </a:cubicBezTo>
                  <a:cubicBezTo>
                    <a:pt x="4251960" y="29210"/>
                    <a:pt x="4447540" y="30480"/>
                    <a:pt x="4677410" y="31750"/>
                  </a:cubicBezTo>
                  <a:cubicBezTo>
                    <a:pt x="4933950" y="33020"/>
                    <a:pt x="5207000" y="34290"/>
                    <a:pt x="5496560" y="35560"/>
                  </a:cubicBezTo>
                  <a:cubicBezTo>
                    <a:pt x="5824220" y="36830"/>
                    <a:pt x="6186170" y="36830"/>
                    <a:pt x="6544310" y="40640"/>
                  </a:cubicBezTo>
                  <a:cubicBezTo>
                    <a:pt x="6921500" y="43180"/>
                    <a:pt x="7344410" y="53340"/>
                    <a:pt x="7706360" y="54610"/>
                  </a:cubicBezTo>
                  <a:cubicBezTo>
                    <a:pt x="8021320" y="55880"/>
                    <a:pt x="8308340" y="50800"/>
                    <a:pt x="8595360" y="50800"/>
                  </a:cubicBezTo>
                  <a:cubicBezTo>
                    <a:pt x="8863330" y="52070"/>
                    <a:pt x="9116060" y="49530"/>
                    <a:pt x="9373870" y="57150"/>
                  </a:cubicBezTo>
                  <a:cubicBezTo>
                    <a:pt x="9627870" y="66040"/>
                    <a:pt x="9871710" y="88900"/>
                    <a:pt x="10129520" y="100330"/>
                  </a:cubicBezTo>
                  <a:cubicBezTo>
                    <a:pt x="10397490" y="111760"/>
                    <a:pt x="10670540" y="116840"/>
                    <a:pt x="10952480" y="124460"/>
                  </a:cubicBezTo>
                  <a:cubicBezTo>
                    <a:pt x="11247120" y="133350"/>
                    <a:pt x="11559540" y="140970"/>
                    <a:pt x="11857990" y="151130"/>
                  </a:cubicBezTo>
                  <a:cubicBezTo>
                    <a:pt x="12152630" y="161290"/>
                    <a:pt x="12452350" y="163830"/>
                    <a:pt x="12731750" y="186690"/>
                  </a:cubicBezTo>
                  <a:cubicBezTo>
                    <a:pt x="12993370" y="207010"/>
                    <a:pt x="13243561" y="241300"/>
                    <a:pt x="13484861" y="275590"/>
                  </a:cubicBezTo>
                  <a:cubicBezTo>
                    <a:pt x="13710920" y="307340"/>
                    <a:pt x="13916661" y="323850"/>
                    <a:pt x="14135100" y="383540"/>
                  </a:cubicBezTo>
                  <a:cubicBezTo>
                    <a:pt x="14370050" y="448310"/>
                    <a:pt x="14639289" y="537210"/>
                    <a:pt x="14847570" y="659130"/>
                  </a:cubicBezTo>
                  <a:cubicBezTo>
                    <a:pt x="15041880" y="773430"/>
                    <a:pt x="15222220" y="911860"/>
                    <a:pt x="15356839" y="1079500"/>
                  </a:cubicBezTo>
                  <a:cubicBezTo>
                    <a:pt x="15490189" y="1247140"/>
                    <a:pt x="15599411" y="1455420"/>
                    <a:pt x="15652750" y="1666240"/>
                  </a:cubicBezTo>
                  <a:cubicBezTo>
                    <a:pt x="15707361" y="1883410"/>
                    <a:pt x="15684500" y="2134870"/>
                    <a:pt x="15669261" y="2366010"/>
                  </a:cubicBezTo>
                  <a:cubicBezTo>
                    <a:pt x="15652750" y="2594610"/>
                    <a:pt x="15610839" y="2818130"/>
                    <a:pt x="15557500" y="3045460"/>
                  </a:cubicBezTo>
                  <a:cubicBezTo>
                    <a:pt x="15500350" y="3282950"/>
                    <a:pt x="15422880" y="3524250"/>
                    <a:pt x="15335250" y="3760470"/>
                  </a:cubicBezTo>
                  <a:cubicBezTo>
                    <a:pt x="15247620" y="3999230"/>
                    <a:pt x="15142211" y="4224020"/>
                    <a:pt x="15029180" y="4466590"/>
                  </a:cubicBezTo>
                  <a:cubicBezTo>
                    <a:pt x="14905989" y="4733290"/>
                    <a:pt x="14768830" y="5035550"/>
                    <a:pt x="14618970" y="5290820"/>
                  </a:cubicBezTo>
                  <a:cubicBezTo>
                    <a:pt x="14476730" y="5533390"/>
                    <a:pt x="14312900" y="5761990"/>
                    <a:pt x="14157961" y="5967730"/>
                  </a:cubicBezTo>
                  <a:cubicBezTo>
                    <a:pt x="14018261" y="6150610"/>
                    <a:pt x="13900150" y="6311900"/>
                    <a:pt x="13736320" y="6470650"/>
                  </a:cubicBezTo>
                  <a:cubicBezTo>
                    <a:pt x="13555980" y="6644640"/>
                    <a:pt x="13317220" y="6818630"/>
                    <a:pt x="13110211" y="6959600"/>
                  </a:cubicBezTo>
                  <a:cubicBezTo>
                    <a:pt x="12923520" y="7086600"/>
                    <a:pt x="12746990" y="7186930"/>
                    <a:pt x="12555220" y="7287260"/>
                  </a:cubicBezTo>
                  <a:cubicBezTo>
                    <a:pt x="12359640" y="7388860"/>
                    <a:pt x="12165330" y="7484110"/>
                    <a:pt x="11950700" y="7565390"/>
                  </a:cubicBezTo>
                  <a:cubicBezTo>
                    <a:pt x="11719560" y="7651750"/>
                    <a:pt x="11473180" y="7715250"/>
                    <a:pt x="11212830" y="7783830"/>
                  </a:cubicBezTo>
                  <a:cubicBezTo>
                    <a:pt x="10923270" y="7858760"/>
                    <a:pt x="10603230" y="7945120"/>
                    <a:pt x="10290810" y="7992110"/>
                  </a:cubicBezTo>
                  <a:cubicBezTo>
                    <a:pt x="9977120" y="8040370"/>
                    <a:pt x="9652000" y="8055610"/>
                    <a:pt x="9334500" y="8067040"/>
                  </a:cubicBezTo>
                  <a:cubicBezTo>
                    <a:pt x="9020810" y="8078470"/>
                    <a:pt x="8708390" y="8067040"/>
                    <a:pt x="8397240" y="8060690"/>
                  </a:cubicBezTo>
                  <a:cubicBezTo>
                    <a:pt x="8091170" y="8053070"/>
                    <a:pt x="7780020" y="8045450"/>
                    <a:pt x="7484110" y="8023860"/>
                  </a:cubicBezTo>
                  <a:cubicBezTo>
                    <a:pt x="7202170" y="8003540"/>
                    <a:pt x="6922770" y="7971790"/>
                    <a:pt x="6663690" y="7937500"/>
                  </a:cubicBezTo>
                  <a:cubicBezTo>
                    <a:pt x="6428740" y="7905750"/>
                    <a:pt x="6224270" y="7874000"/>
                    <a:pt x="5993130" y="7829550"/>
                  </a:cubicBezTo>
                  <a:cubicBezTo>
                    <a:pt x="5744210" y="7782560"/>
                    <a:pt x="5473700" y="7738110"/>
                    <a:pt x="5222240" y="7660640"/>
                  </a:cubicBezTo>
                  <a:cubicBezTo>
                    <a:pt x="4969510" y="7583170"/>
                    <a:pt x="4728210" y="7479030"/>
                    <a:pt x="4481830" y="7366000"/>
                  </a:cubicBezTo>
                  <a:cubicBezTo>
                    <a:pt x="4222750" y="7245350"/>
                    <a:pt x="3959860" y="7098030"/>
                    <a:pt x="3704590" y="6953250"/>
                  </a:cubicBezTo>
                  <a:cubicBezTo>
                    <a:pt x="3451860" y="6811010"/>
                    <a:pt x="3188970" y="6664960"/>
                    <a:pt x="2956560" y="6503670"/>
                  </a:cubicBezTo>
                  <a:cubicBezTo>
                    <a:pt x="2738120" y="6352540"/>
                    <a:pt x="2532380" y="6183630"/>
                    <a:pt x="2346960" y="6022340"/>
                  </a:cubicBezTo>
                  <a:cubicBezTo>
                    <a:pt x="2176780" y="5875020"/>
                    <a:pt x="2038350" y="5726430"/>
                    <a:pt x="1882140" y="5576570"/>
                  </a:cubicBezTo>
                  <a:cubicBezTo>
                    <a:pt x="1720850" y="5424170"/>
                    <a:pt x="1551940" y="5281930"/>
                    <a:pt x="1395730" y="5111750"/>
                  </a:cubicBezTo>
                  <a:cubicBezTo>
                    <a:pt x="1226820" y="4928870"/>
                    <a:pt x="1046480" y="4716780"/>
                    <a:pt x="905510" y="4511040"/>
                  </a:cubicBezTo>
                  <a:cubicBezTo>
                    <a:pt x="772160" y="4319270"/>
                    <a:pt x="664210" y="4127500"/>
                    <a:pt x="565150" y="3919220"/>
                  </a:cubicBezTo>
                  <a:cubicBezTo>
                    <a:pt x="463550" y="3705860"/>
                    <a:pt x="383540" y="3442970"/>
                    <a:pt x="306070" y="3243580"/>
                  </a:cubicBezTo>
                  <a:cubicBezTo>
                    <a:pt x="245110" y="3083560"/>
                    <a:pt x="167640" y="2896870"/>
                    <a:pt x="140970" y="2810510"/>
                  </a:cubicBezTo>
                  <a:cubicBezTo>
                    <a:pt x="129540" y="2774950"/>
                    <a:pt x="133350" y="2764790"/>
                    <a:pt x="121920" y="2734310"/>
                  </a:cubicBezTo>
                  <a:cubicBezTo>
                    <a:pt x="99060" y="2680970"/>
                    <a:pt x="0" y="2526030"/>
                    <a:pt x="0" y="2526030"/>
                  </a:cubicBezTo>
                </a:path>
              </a:pathLst>
            </a:custGeom>
            <a:solidFill>
              <a:srgbClr val="EAF8CA"/>
            </a:solidFill>
            <a:ln cap="sq">
              <a:noFill/>
              <a:prstDash val="solid"/>
              <a:miter/>
            </a:ln>
          </p:spPr>
        </p:sp>
      </p:grpSp>
      <p:sp>
        <p:nvSpPr>
          <p:cNvPr name="Freeform 10" id="10"/>
          <p:cNvSpPr/>
          <p:nvPr/>
        </p:nvSpPr>
        <p:spPr>
          <a:xfrm flipH="false" flipV="false" rot="-1228907">
            <a:off x="15771745" y="3897474"/>
            <a:ext cx="2975111" cy="4195669"/>
          </a:xfrm>
          <a:custGeom>
            <a:avLst/>
            <a:gdLst/>
            <a:ahLst/>
            <a:cxnLst/>
            <a:rect r="r" b="b" t="t" l="l"/>
            <a:pathLst>
              <a:path h="4195669" w="2975111">
                <a:moveTo>
                  <a:pt x="0" y="0"/>
                </a:moveTo>
                <a:lnTo>
                  <a:pt x="2975110" y="0"/>
                </a:lnTo>
                <a:lnTo>
                  <a:pt x="2975110" y="4195669"/>
                </a:lnTo>
                <a:lnTo>
                  <a:pt x="0" y="41956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405148" y="6226621"/>
            <a:ext cx="4089223" cy="3651092"/>
          </a:xfrm>
          <a:custGeom>
            <a:avLst/>
            <a:gdLst/>
            <a:ahLst/>
            <a:cxnLst/>
            <a:rect r="r" b="b" t="t" l="l"/>
            <a:pathLst>
              <a:path h="3651092" w="4089223">
                <a:moveTo>
                  <a:pt x="0" y="0"/>
                </a:moveTo>
                <a:lnTo>
                  <a:pt x="4089223" y="0"/>
                </a:lnTo>
                <a:lnTo>
                  <a:pt x="4089223" y="3651092"/>
                </a:lnTo>
                <a:lnTo>
                  <a:pt x="0" y="36510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7370286" y="6798419"/>
            <a:ext cx="3547427" cy="3365233"/>
          </a:xfrm>
          <a:custGeom>
            <a:avLst/>
            <a:gdLst/>
            <a:ahLst/>
            <a:cxnLst/>
            <a:rect r="r" b="b" t="t" l="l"/>
            <a:pathLst>
              <a:path h="3365233" w="3547427">
                <a:moveTo>
                  <a:pt x="0" y="0"/>
                </a:moveTo>
                <a:lnTo>
                  <a:pt x="3547428" y="0"/>
                </a:lnTo>
                <a:lnTo>
                  <a:pt x="3547428" y="3365233"/>
                </a:lnTo>
                <a:lnTo>
                  <a:pt x="0" y="336523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3" id="13"/>
          <p:cNvGrpSpPr/>
          <p:nvPr/>
        </p:nvGrpSpPr>
        <p:grpSpPr>
          <a:xfrm rot="0">
            <a:off x="1351795" y="1028700"/>
            <a:ext cx="520926" cy="754845"/>
            <a:chOff x="0" y="0"/>
            <a:chExt cx="1196340" cy="1733550"/>
          </a:xfrm>
        </p:grpSpPr>
        <p:sp>
          <p:nvSpPr>
            <p:cNvPr name="Freeform 14" id="14"/>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5" id="15"/>
          <p:cNvGrpSpPr/>
          <p:nvPr/>
        </p:nvGrpSpPr>
        <p:grpSpPr>
          <a:xfrm rot="0">
            <a:off x="8883537" y="5027189"/>
            <a:ext cx="520926" cy="754845"/>
            <a:chOff x="0" y="0"/>
            <a:chExt cx="1196340" cy="1733550"/>
          </a:xfrm>
        </p:grpSpPr>
        <p:sp>
          <p:nvSpPr>
            <p:cNvPr name="Freeform 16" id="16"/>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7" id="17"/>
          <p:cNvGrpSpPr/>
          <p:nvPr/>
        </p:nvGrpSpPr>
        <p:grpSpPr>
          <a:xfrm rot="0">
            <a:off x="15656815" y="2040797"/>
            <a:ext cx="520926" cy="754845"/>
            <a:chOff x="0" y="0"/>
            <a:chExt cx="1196340" cy="1733550"/>
          </a:xfrm>
        </p:grpSpPr>
        <p:sp>
          <p:nvSpPr>
            <p:cNvPr name="Freeform 18" id="18"/>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9" id="19"/>
          <p:cNvGrpSpPr/>
          <p:nvPr/>
        </p:nvGrpSpPr>
        <p:grpSpPr>
          <a:xfrm rot="0">
            <a:off x="3384202" y="3132159"/>
            <a:ext cx="520926" cy="754845"/>
            <a:chOff x="0" y="0"/>
            <a:chExt cx="1196340" cy="1733550"/>
          </a:xfrm>
        </p:grpSpPr>
        <p:sp>
          <p:nvSpPr>
            <p:cNvPr name="Freeform 20" id="20"/>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21" id="21"/>
          <p:cNvGrpSpPr/>
          <p:nvPr/>
        </p:nvGrpSpPr>
        <p:grpSpPr>
          <a:xfrm rot="0">
            <a:off x="2866409" y="0"/>
            <a:ext cx="1848802" cy="1512570"/>
            <a:chOff x="0" y="0"/>
            <a:chExt cx="2465070" cy="2016760"/>
          </a:xfrm>
        </p:grpSpPr>
        <p:sp>
          <p:nvSpPr>
            <p:cNvPr name="Freeform 22" id="22"/>
            <p:cNvSpPr/>
            <p:nvPr/>
          </p:nvSpPr>
          <p:spPr>
            <a:xfrm flipH="false" flipV="false" rot="0">
              <a:off x="43180" y="48260"/>
              <a:ext cx="2371090" cy="1918970"/>
            </a:xfrm>
            <a:custGeom>
              <a:avLst/>
              <a:gdLst/>
              <a:ahLst/>
              <a:cxnLst/>
              <a:rect r="r" b="b" t="t" l="l"/>
              <a:pathLst>
                <a:path h="1918970" w="2371090">
                  <a:moveTo>
                    <a:pt x="2250440" y="414020"/>
                  </a:moveTo>
                  <a:cubicBezTo>
                    <a:pt x="2021840" y="275590"/>
                    <a:pt x="1964690" y="245110"/>
                    <a:pt x="1907540" y="223520"/>
                  </a:cubicBezTo>
                  <a:cubicBezTo>
                    <a:pt x="1854200" y="204470"/>
                    <a:pt x="1803400" y="189230"/>
                    <a:pt x="1748790" y="179070"/>
                  </a:cubicBezTo>
                  <a:cubicBezTo>
                    <a:pt x="1695450" y="167640"/>
                    <a:pt x="1647190" y="165100"/>
                    <a:pt x="1583690" y="160020"/>
                  </a:cubicBezTo>
                  <a:cubicBezTo>
                    <a:pt x="1496060" y="153670"/>
                    <a:pt x="1374140" y="148590"/>
                    <a:pt x="1275080" y="151130"/>
                  </a:cubicBezTo>
                  <a:cubicBezTo>
                    <a:pt x="1181100" y="152400"/>
                    <a:pt x="1094740" y="158750"/>
                    <a:pt x="1003300" y="172720"/>
                  </a:cubicBezTo>
                  <a:cubicBezTo>
                    <a:pt x="909320" y="186690"/>
                    <a:pt x="805180" y="208280"/>
                    <a:pt x="721360" y="233680"/>
                  </a:cubicBezTo>
                  <a:cubicBezTo>
                    <a:pt x="650240" y="255270"/>
                    <a:pt x="584200" y="276860"/>
                    <a:pt x="529590" y="308610"/>
                  </a:cubicBezTo>
                  <a:cubicBezTo>
                    <a:pt x="482600" y="336550"/>
                    <a:pt x="439420" y="369570"/>
                    <a:pt x="410210" y="410210"/>
                  </a:cubicBezTo>
                  <a:cubicBezTo>
                    <a:pt x="383540" y="448310"/>
                    <a:pt x="369570" y="494030"/>
                    <a:pt x="356870" y="541020"/>
                  </a:cubicBezTo>
                  <a:cubicBezTo>
                    <a:pt x="342900" y="589280"/>
                    <a:pt x="334010" y="643890"/>
                    <a:pt x="332740" y="694690"/>
                  </a:cubicBezTo>
                  <a:cubicBezTo>
                    <a:pt x="330200" y="744220"/>
                    <a:pt x="334010" y="797560"/>
                    <a:pt x="346710" y="840740"/>
                  </a:cubicBezTo>
                  <a:cubicBezTo>
                    <a:pt x="358140" y="877570"/>
                    <a:pt x="379730" y="909320"/>
                    <a:pt x="400050" y="938530"/>
                  </a:cubicBezTo>
                  <a:cubicBezTo>
                    <a:pt x="420370" y="966470"/>
                    <a:pt x="443230" y="989330"/>
                    <a:pt x="469900" y="1013460"/>
                  </a:cubicBezTo>
                  <a:cubicBezTo>
                    <a:pt x="497840" y="1037590"/>
                    <a:pt x="534670" y="1084580"/>
                    <a:pt x="566420" y="1083310"/>
                  </a:cubicBezTo>
                  <a:cubicBezTo>
                    <a:pt x="598170" y="1080770"/>
                    <a:pt x="661670" y="1024890"/>
                    <a:pt x="660400" y="999490"/>
                  </a:cubicBezTo>
                  <a:cubicBezTo>
                    <a:pt x="659130" y="976630"/>
                    <a:pt x="608330" y="949960"/>
                    <a:pt x="576580" y="938530"/>
                  </a:cubicBezTo>
                  <a:cubicBezTo>
                    <a:pt x="543560" y="925830"/>
                    <a:pt x="500380" y="916940"/>
                    <a:pt x="464820" y="929640"/>
                  </a:cubicBezTo>
                  <a:cubicBezTo>
                    <a:pt x="424180" y="943610"/>
                    <a:pt x="386080" y="990600"/>
                    <a:pt x="353060" y="1035050"/>
                  </a:cubicBezTo>
                  <a:cubicBezTo>
                    <a:pt x="312420" y="1089660"/>
                    <a:pt x="274320" y="1169670"/>
                    <a:pt x="248920" y="1242060"/>
                  </a:cubicBezTo>
                  <a:cubicBezTo>
                    <a:pt x="224790" y="1314450"/>
                    <a:pt x="214630" y="1388110"/>
                    <a:pt x="204470" y="1468120"/>
                  </a:cubicBezTo>
                  <a:cubicBezTo>
                    <a:pt x="193040" y="1559560"/>
                    <a:pt x="176530" y="1717040"/>
                    <a:pt x="189230" y="1761490"/>
                  </a:cubicBezTo>
                  <a:cubicBezTo>
                    <a:pt x="193040" y="1775460"/>
                    <a:pt x="201930" y="1775460"/>
                    <a:pt x="205740" y="1785620"/>
                  </a:cubicBezTo>
                  <a:cubicBezTo>
                    <a:pt x="210820" y="1800860"/>
                    <a:pt x="214630" y="1828800"/>
                    <a:pt x="212090" y="1845310"/>
                  </a:cubicBezTo>
                  <a:cubicBezTo>
                    <a:pt x="210820" y="1856740"/>
                    <a:pt x="207010" y="1864360"/>
                    <a:pt x="200660" y="1873250"/>
                  </a:cubicBezTo>
                  <a:cubicBezTo>
                    <a:pt x="191770" y="1885950"/>
                    <a:pt x="172720" y="1905000"/>
                    <a:pt x="154940" y="1911350"/>
                  </a:cubicBezTo>
                  <a:cubicBezTo>
                    <a:pt x="138430" y="1918970"/>
                    <a:pt x="111760" y="1917700"/>
                    <a:pt x="95250" y="1915160"/>
                  </a:cubicBezTo>
                  <a:cubicBezTo>
                    <a:pt x="85090" y="1912620"/>
                    <a:pt x="77470" y="1910080"/>
                    <a:pt x="68580" y="1902460"/>
                  </a:cubicBezTo>
                  <a:cubicBezTo>
                    <a:pt x="55880" y="1892300"/>
                    <a:pt x="38100" y="1869440"/>
                    <a:pt x="31750" y="1854200"/>
                  </a:cubicBezTo>
                  <a:cubicBezTo>
                    <a:pt x="27940" y="1844040"/>
                    <a:pt x="27940" y="1835150"/>
                    <a:pt x="27940" y="1824990"/>
                  </a:cubicBezTo>
                  <a:cubicBezTo>
                    <a:pt x="27940" y="1814830"/>
                    <a:pt x="27940" y="1805940"/>
                    <a:pt x="33020" y="1794510"/>
                  </a:cubicBezTo>
                  <a:cubicBezTo>
                    <a:pt x="39370" y="1780540"/>
                    <a:pt x="53340" y="1757680"/>
                    <a:pt x="68580" y="1747520"/>
                  </a:cubicBezTo>
                  <a:cubicBezTo>
                    <a:pt x="83820" y="1737360"/>
                    <a:pt x="110490" y="1732280"/>
                    <a:pt x="125730" y="1732280"/>
                  </a:cubicBezTo>
                  <a:cubicBezTo>
                    <a:pt x="137160" y="1731010"/>
                    <a:pt x="144780" y="1733550"/>
                    <a:pt x="156210" y="1738630"/>
                  </a:cubicBezTo>
                  <a:cubicBezTo>
                    <a:pt x="170180" y="1744980"/>
                    <a:pt x="191770" y="1761490"/>
                    <a:pt x="200660" y="1776730"/>
                  </a:cubicBezTo>
                  <a:cubicBezTo>
                    <a:pt x="210820" y="1793240"/>
                    <a:pt x="214630" y="1819910"/>
                    <a:pt x="213360" y="1835150"/>
                  </a:cubicBezTo>
                  <a:cubicBezTo>
                    <a:pt x="213360" y="1846580"/>
                    <a:pt x="210820" y="1854200"/>
                    <a:pt x="205740" y="1864360"/>
                  </a:cubicBezTo>
                  <a:cubicBezTo>
                    <a:pt x="198120" y="1878330"/>
                    <a:pt x="181610" y="1898650"/>
                    <a:pt x="165100" y="1907540"/>
                  </a:cubicBezTo>
                  <a:cubicBezTo>
                    <a:pt x="147320" y="1916430"/>
                    <a:pt x="121920" y="1918970"/>
                    <a:pt x="105410" y="1917700"/>
                  </a:cubicBezTo>
                  <a:cubicBezTo>
                    <a:pt x="93980" y="1916430"/>
                    <a:pt x="86360" y="1912620"/>
                    <a:pt x="77470" y="1907540"/>
                  </a:cubicBezTo>
                  <a:cubicBezTo>
                    <a:pt x="68580" y="1902460"/>
                    <a:pt x="60960" y="1899920"/>
                    <a:pt x="53340" y="1889760"/>
                  </a:cubicBezTo>
                  <a:cubicBezTo>
                    <a:pt x="34290" y="1861820"/>
                    <a:pt x="13970" y="1784350"/>
                    <a:pt x="7620" y="1719580"/>
                  </a:cubicBezTo>
                  <a:cubicBezTo>
                    <a:pt x="0" y="1638300"/>
                    <a:pt x="15240" y="1529080"/>
                    <a:pt x="27940" y="1435100"/>
                  </a:cubicBezTo>
                  <a:cubicBezTo>
                    <a:pt x="40640" y="1342390"/>
                    <a:pt x="54610" y="1248410"/>
                    <a:pt x="86360" y="1160780"/>
                  </a:cubicBezTo>
                  <a:cubicBezTo>
                    <a:pt x="118110" y="1071880"/>
                    <a:pt x="171450" y="969010"/>
                    <a:pt x="220980" y="902970"/>
                  </a:cubicBezTo>
                  <a:cubicBezTo>
                    <a:pt x="259080" y="853440"/>
                    <a:pt x="299720" y="815340"/>
                    <a:pt x="342900" y="788670"/>
                  </a:cubicBezTo>
                  <a:cubicBezTo>
                    <a:pt x="381000" y="764540"/>
                    <a:pt x="417830" y="746760"/>
                    <a:pt x="462280" y="740410"/>
                  </a:cubicBezTo>
                  <a:cubicBezTo>
                    <a:pt x="514350" y="734060"/>
                    <a:pt x="588010" y="745490"/>
                    <a:pt x="638810" y="759460"/>
                  </a:cubicBezTo>
                  <a:cubicBezTo>
                    <a:pt x="680720" y="772160"/>
                    <a:pt x="716280" y="786130"/>
                    <a:pt x="748030" y="814070"/>
                  </a:cubicBezTo>
                  <a:cubicBezTo>
                    <a:pt x="784860" y="847090"/>
                    <a:pt x="829310" y="904240"/>
                    <a:pt x="836930" y="955040"/>
                  </a:cubicBezTo>
                  <a:cubicBezTo>
                    <a:pt x="843280" y="1007110"/>
                    <a:pt x="811530" y="1080770"/>
                    <a:pt x="786130" y="1122680"/>
                  </a:cubicBezTo>
                  <a:cubicBezTo>
                    <a:pt x="764540" y="1154430"/>
                    <a:pt x="737870" y="1174750"/>
                    <a:pt x="707390" y="1195070"/>
                  </a:cubicBezTo>
                  <a:cubicBezTo>
                    <a:pt x="671830" y="1217930"/>
                    <a:pt x="621030" y="1244600"/>
                    <a:pt x="580390" y="1247140"/>
                  </a:cubicBezTo>
                  <a:cubicBezTo>
                    <a:pt x="544830" y="1249680"/>
                    <a:pt x="510540" y="1239520"/>
                    <a:pt x="476250" y="1221740"/>
                  </a:cubicBezTo>
                  <a:cubicBezTo>
                    <a:pt x="433070" y="1200150"/>
                    <a:pt x="386080" y="1153160"/>
                    <a:pt x="349250" y="1115060"/>
                  </a:cubicBezTo>
                  <a:cubicBezTo>
                    <a:pt x="316230" y="1080770"/>
                    <a:pt x="287020" y="1046480"/>
                    <a:pt x="262890" y="1005840"/>
                  </a:cubicBezTo>
                  <a:cubicBezTo>
                    <a:pt x="236220" y="961390"/>
                    <a:pt x="210820" y="909320"/>
                    <a:pt x="198120" y="855980"/>
                  </a:cubicBezTo>
                  <a:cubicBezTo>
                    <a:pt x="184150" y="798830"/>
                    <a:pt x="181610" y="731520"/>
                    <a:pt x="186690" y="669290"/>
                  </a:cubicBezTo>
                  <a:cubicBezTo>
                    <a:pt x="190500" y="605790"/>
                    <a:pt x="201930" y="539750"/>
                    <a:pt x="223520" y="480060"/>
                  </a:cubicBezTo>
                  <a:cubicBezTo>
                    <a:pt x="245110" y="417830"/>
                    <a:pt x="273050" y="351790"/>
                    <a:pt x="314960" y="302260"/>
                  </a:cubicBezTo>
                  <a:cubicBezTo>
                    <a:pt x="356870" y="250190"/>
                    <a:pt x="415290" y="209550"/>
                    <a:pt x="474980" y="175260"/>
                  </a:cubicBezTo>
                  <a:cubicBezTo>
                    <a:pt x="538480" y="138430"/>
                    <a:pt x="612140" y="114300"/>
                    <a:pt x="690880" y="91440"/>
                  </a:cubicBezTo>
                  <a:cubicBezTo>
                    <a:pt x="781050" y="63500"/>
                    <a:pt x="891540" y="41910"/>
                    <a:pt x="991870" y="26670"/>
                  </a:cubicBezTo>
                  <a:cubicBezTo>
                    <a:pt x="1088390" y="12700"/>
                    <a:pt x="1181100" y="5080"/>
                    <a:pt x="1278890" y="2540"/>
                  </a:cubicBezTo>
                  <a:cubicBezTo>
                    <a:pt x="1383030" y="0"/>
                    <a:pt x="1507490" y="3810"/>
                    <a:pt x="1600200" y="11430"/>
                  </a:cubicBezTo>
                  <a:cubicBezTo>
                    <a:pt x="1672590" y="16510"/>
                    <a:pt x="1728470" y="21590"/>
                    <a:pt x="1790700" y="34290"/>
                  </a:cubicBezTo>
                  <a:cubicBezTo>
                    <a:pt x="1852930" y="46990"/>
                    <a:pt x="1911350" y="64770"/>
                    <a:pt x="1971040" y="87630"/>
                  </a:cubicBezTo>
                  <a:cubicBezTo>
                    <a:pt x="2034540" y="111760"/>
                    <a:pt x="2096770" y="142240"/>
                    <a:pt x="2159000" y="175260"/>
                  </a:cubicBezTo>
                  <a:cubicBezTo>
                    <a:pt x="2222500" y="210820"/>
                    <a:pt x="2316480" y="256540"/>
                    <a:pt x="2346960" y="292100"/>
                  </a:cubicBezTo>
                  <a:cubicBezTo>
                    <a:pt x="2363470" y="309880"/>
                    <a:pt x="2368550" y="326390"/>
                    <a:pt x="2369820" y="342900"/>
                  </a:cubicBezTo>
                  <a:cubicBezTo>
                    <a:pt x="2371090" y="360680"/>
                    <a:pt x="2363470" y="382270"/>
                    <a:pt x="2353310" y="396240"/>
                  </a:cubicBezTo>
                  <a:cubicBezTo>
                    <a:pt x="2341880" y="410210"/>
                    <a:pt x="2321560" y="421640"/>
                    <a:pt x="2305050" y="424180"/>
                  </a:cubicBezTo>
                  <a:cubicBezTo>
                    <a:pt x="2287270" y="427990"/>
                    <a:pt x="2250440" y="414020"/>
                    <a:pt x="2250440" y="414020"/>
                  </a:cubicBezTo>
                </a:path>
              </a:pathLst>
            </a:custGeom>
            <a:solidFill>
              <a:srgbClr val="175C71"/>
            </a:solidFill>
            <a:ln cap="sq">
              <a:noFill/>
              <a:prstDash val="solid"/>
              <a:miter/>
            </a:ln>
          </p:spPr>
        </p:sp>
      </p:grpSp>
      <p:grpSp>
        <p:nvGrpSpPr>
          <p:cNvPr name="Group 23" id="23"/>
          <p:cNvGrpSpPr/>
          <p:nvPr/>
        </p:nvGrpSpPr>
        <p:grpSpPr>
          <a:xfrm rot="0">
            <a:off x="4940927" y="266726"/>
            <a:ext cx="240030" cy="222885"/>
            <a:chOff x="0" y="0"/>
            <a:chExt cx="320040" cy="297180"/>
          </a:xfrm>
        </p:grpSpPr>
        <p:sp>
          <p:nvSpPr>
            <p:cNvPr name="Freeform 24" id="24"/>
            <p:cNvSpPr/>
            <p:nvPr/>
          </p:nvSpPr>
          <p:spPr>
            <a:xfrm flipH="false" flipV="false" rot="0">
              <a:off x="48260" y="48260"/>
              <a:ext cx="222250" cy="199390"/>
            </a:xfrm>
            <a:custGeom>
              <a:avLst/>
              <a:gdLst/>
              <a:ahLst/>
              <a:cxnLst/>
              <a:rect r="r" b="b" t="t" l="l"/>
              <a:pathLst>
                <a:path h="199390" w="222250">
                  <a:moveTo>
                    <a:pt x="124460" y="2540"/>
                  </a:moveTo>
                  <a:cubicBezTo>
                    <a:pt x="198120" y="34290"/>
                    <a:pt x="210820" y="57150"/>
                    <a:pt x="217170" y="72390"/>
                  </a:cubicBezTo>
                  <a:cubicBezTo>
                    <a:pt x="220980" y="83820"/>
                    <a:pt x="222250" y="92710"/>
                    <a:pt x="219710" y="104140"/>
                  </a:cubicBezTo>
                  <a:cubicBezTo>
                    <a:pt x="218440" y="120650"/>
                    <a:pt x="207010" y="147320"/>
                    <a:pt x="198120" y="161290"/>
                  </a:cubicBezTo>
                  <a:cubicBezTo>
                    <a:pt x="190500" y="170180"/>
                    <a:pt x="184150" y="175260"/>
                    <a:pt x="173990" y="181610"/>
                  </a:cubicBezTo>
                  <a:cubicBezTo>
                    <a:pt x="158750" y="187960"/>
                    <a:pt x="130810" y="194310"/>
                    <a:pt x="114300" y="194310"/>
                  </a:cubicBezTo>
                  <a:cubicBezTo>
                    <a:pt x="101600" y="194310"/>
                    <a:pt x="92710" y="190500"/>
                    <a:pt x="83820" y="185420"/>
                  </a:cubicBezTo>
                  <a:cubicBezTo>
                    <a:pt x="74930" y="181610"/>
                    <a:pt x="66040" y="177800"/>
                    <a:pt x="58420" y="168910"/>
                  </a:cubicBezTo>
                  <a:cubicBezTo>
                    <a:pt x="46990" y="156210"/>
                    <a:pt x="33020" y="133350"/>
                    <a:pt x="29210" y="114300"/>
                  </a:cubicBezTo>
                  <a:cubicBezTo>
                    <a:pt x="26670" y="95250"/>
                    <a:pt x="33020" y="68580"/>
                    <a:pt x="39370" y="53340"/>
                  </a:cubicBezTo>
                  <a:cubicBezTo>
                    <a:pt x="44450" y="43180"/>
                    <a:pt x="50800" y="35560"/>
                    <a:pt x="58420" y="29210"/>
                  </a:cubicBezTo>
                  <a:cubicBezTo>
                    <a:pt x="66040" y="21590"/>
                    <a:pt x="72390" y="15240"/>
                    <a:pt x="83820" y="11430"/>
                  </a:cubicBezTo>
                  <a:cubicBezTo>
                    <a:pt x="99060" y="6350"/>
                    <a:pt x="125730" y="0"/>
                    <a:pt x="144780" y="5080"/>
                  </a:cubicBezTo>
                  <a:cubicBezTo>
                    <a:pt x="163830" y="8890"/>
                    <a:pt x="185420" y="25400"/>
                    <a:pt x="198120" y="36830"/>
                  </a:cubicBezTo>
                  <a:cubicBezTo>
                    <a:pt x="205740" y="44450"/>
                    <a:pt x="209550" y="52070"/>
                    <a:pt x="213360" y="63500"/>
                  </a:cubicBezTo>
                  <a:cubicBezTo>
                    <a:pt x="218440" y="78740"/>
                    <a:pt x="219710" y="107950"/>
                    <a:pt x="217170" y="124460"/>
                  </a:cubicBezTo>
                  <a:cubicBezTo>
                    <a:pt x="214630" y="135890"/>
                    <a:pt x="210820" y="143510"/>
                    <a:pt x="203200" y="152400"/>
                  </a:cubicBezTo>
                  <a:cubicBezTo>
                    <a:pt x="193040" y="165100"/>
                    <a:pt x="172720" y="182880"/>
                    <a:pt x="154940" y="189230"/>
                  </a:cubicBezTo>
                  <a:cubicBezTo>
                    <a:pt x="138430" y="196850"/>
                    <a:pt x="119380" y="199390"/>
                    <a:pt x="100330" y="198120"/>
                  </a:cubicBezTo>
                  <a:cubicBezTo>
                    <a:pt x="80010" y="195580"/>
                    <a:pt x="50800" y="186690"/>
                    <a:pt x="35560" y="172720"/>
                  </a:cubicBezTo>
                  <a:cubicBezTo>
                    <a:pt x="19050" y="157480"/>
                    <a:pt x="5080" y="132080"/>
                    <a:pt x="2540" y="110490"/>
                  </a:cubicBezTo>
                  <a:cubicBezTo>
                    <a:pt x="0" y="88900"/>
                    <a:pt x="7620" y="59690"/>
                    <a:pt x="20320" y="41910"/>
                  </a:cubicBezTo>
                  <a:cubicBezTo>
                    <a:pt x="33020" y="24130"/>
                    <a:pt x="77470" y="2540"/>
                    <a:pt x="77470" y="2540"/>
                  </a:cubicBezTo>
                </a:path>
              </a:pathLst>
            </a:custGeom>
            <a:solidFill>
              <a:srgbClr val="175C71"/>
            </a:solidFill>
            <a:ln cap="sq">
              <a:noFill/>
              <a:prstDash val="solid"/>
              <a:miter/>
            </a:ln>
          </p:spPr>
        </p:sp>
      </p:grpSp>
      <p:grpSp>
        <p:nvGrpSpPr>
          <p:cNvPr name="Group 25" id="25"/>
          <p:cNvGrpSpPr/>
          <p:nvPr/>
        </p:nvGrpSpPr>
        <p:grpSpPr>
          <a:xfrm rot="0">
            <a:off x="11530472" y="3399472"/>
            <a:ext cx="1919288" cy="1480185"/>
            <a:chOff x="0" y="0"/>
            <a:chExt cx="2559050" cy="1973580"/>
          </a:xfrm>
        </p:grpSpPr>
        <p:sp>
          <p:nvSpPr>
            <p:cNvPr name="Freeform 26" id="26"/>
            <p:cNvSpPr/>
            <p:nvPr/>
          </p:nvSpPr>
          <p:spPr>
            <a:xfrm flipH="false" flipV="false" rot="0">
              <a:off x="46990" y="48260"/>
              <a:ext cx="2470150" cy="1882140"/>
            </a:xfrm>
            <a:custGeom>
              <a:avLst/>
              <a:gdLst/>
              <a:ahLst/>
              <a:cxnLst/>
              <a:rect r="r" b="b" t="t" l="l"/>
              <a:pathLst>
                <a:path h="1882140" w="2470150">
                  <a:moveTo>
                    <a:pt x="130810" y="1572260"/>
                  </a:moveTo>
                  <a:cubicBezTo>
                    <a:pt x="299720" y="1681480"/>
                    <a:pt x="327660" y="1685290"/>
                    <a:pt x="374650" y="1692910"/>
                  </a:cubicBezTo>
                  <a:cubicBezTo>
                    <a:pt x="454660" y="1705610"/>
                    <a:pt x="594360" y="1723390"/>
                    <a:pt x="697230" y="1715770"/>
                  </a:cubicBezTo>
                  <a:cubicBezTo>
                    <a:pt x="793750" y="1709420"/>
                    <a:pt x="881380" y="1682750"/>
                    <a:pt x="977900" y="1656080"/>
                  </a:cubicBezTo>
                  <a:cubicBezTo>
                    <a:pt x="1082040" y="1629410"/>
                    <a:pt x="1200150" y="1588770"/>
                    <a:pt x="1296670" y="1553210"/>
                  </a:cubicBezTo>
                  <a:cubicBezTo>
                    <a:pt x="1379220" y="1522730"/>
                    <a:pt x="1464310" y="1498600"/>
                    <a:pt x="1521460" y="1459230"/>
                  </a:cubicBezTo>
                  <a:cubicBezTo>
                    <a:pt x="1565910" y="1428750"/>
                    <a:pt x="1600200" y="1391920"/>
                    <a:pt x="1623060" y="1353820"/>
                  </a:cubicBezTo>
                  <a:cubicBezTo>
                    <a:pt x="1643380" y="1320800"/>
                    <a:pt x="1649730" y="1289050"/>
                    <a:pt x="1658620" y="1245870"/>
                  </a:cubicBezTo>
                  <a:cubicBezTo>
                    <a:pt x="1672590" y="1182370"/>
                    <a:pt x="1689100" y="1084580"/>
                    <a:pt x="1682750" y="1008380"/>
                  </a:cubicBezTo>
                  <a:cubicBezTo>
                    <a:pt x="1677670" y="935990"/>
                    <a:pt x="1653540" y="850900"/>
                    <a:pt x="1625600" y="798830"/>
                  </a:cubicBezTo>
                  <a:cubicBezTo>
                    <a:pt x="1606550" y="762000"/>
                    <a:pt x="1587500" y="736600"/>
                    <a:pt x="1557020" y="716280"/>
                  </a:cubicBezTo>
                  <a:cubicBezTo>
                    <a:pt x="1524000" y="693420"/>
                    <a:pt x="1461770" y="660400"/>
                    <a:pt x="1430020" y="673100"/>
                  </a:cubicBezTo>
                  <a:cubicBezTo>
                    <a:pt x="1399540" y="685800"/>
                    <a:pt x="1381760" y="751840"/>
                    <a:pt x="1372870" y="795020"/>
                  </a:cubicBezTo>
                  <a:cubicBezTo>
                    <a:pt x="1362710" y="838200"/>
                    <a:pt x="1357630" y="895350"/>
                    <a:pt x="1371600" y="932180"/>
                  </a:cubicBezTo>
                  <a:cubicBezTo>
                    <a:pt x="1383030" y="963930"/>
                    <a:pt x="1412240" y="984250"/>
                    <a:pt x="1436370" y="1007110"/>
                  </a:cubicBezTo>
                  <a:cubicBezTo>
                    <a:pt x="1460500" y="1031240"/>
                    <a:pt x="1485900" y="1061720"/>
                    <a:pt x="1517650" y="1071880"/>
                  </a:cubicBezTo>
                  <a:cubicBezTo>
                    <a:pt x="1548130" y="1083310"/>
                    <a:pt x="1586230" y="1078230"/>
                    <a:pt x="1623060" y="1075690"/>
                  </a:cubicBezTo>
                  <a:cubicBezTo>
                    <a:pt x="1661160" y="1073150"/>
                    <a:pt x="1701800" y="1068070"/>
                    <a:pt x="1741170" y="1055370"/>
                  </a:cubicBezTo>
                  <a:cubicBezTo>
                    <a:pt x="1786890" y="1040130"/>
                    <a:pt x="1833880" y="1019810"/>
                    <a:pt x="1879600" y="985520"/>
                  </a:cubicBezTo>
                  <a:cubicBezTo>
                    <a:pt x="1938020" y="941070"/>
                    <a:pt x="2005330" y="868680"/>
                    <a:pt x="2053590" y="798830"/>
                  </a:cubicBezTo>
                  <a:cubicBezTo>
                    <a:pt x="2103120" y="726440"/>
                    <a:pt x="2138680" y="637540"/>
                    <a:pt x="2172970" y="554990"/>
                  </a:cubicBezTo>
                  <a:cubicBezTo>
                    <a:pt x="2205990" y="473710"/>
                    <a:pt x="2237740" y="389890"/>
                    <a:pt x="2254250" y="309880"/>
                  </a:cubicBezTo>
                  <a:cubicBezTo>
                    <a:pt x="2270760" y="234950"/>
                    <a:pt x="2266950" y="135890"/>
                    <a:pt x="2278380" y="87630"/>
                  </a:cubicBezTo>
                  <a:cubicBezTo>
                    <a:pt x="2284730" y="63500"/>
                    <a:pt x="2288540" y="46990"/>
                    <a:pt x="2299970" y="33020"/>
                  </a:cubicBezTo>
                  <a:cubicBezTo>
                    <a:pt x="2311400" y="19050"/>
                    <a:pt x="2330450" y="6350"/>
                    <a:pt x="2349500" y="2540"/>
                  </a:cubicBezTo>
                  <a:cubicBezTo>
                    <a:pt x="2372360" y="0"/>
                    <a:pt x="2413000" y="10160"/>
                    <a:pt x="2432050" y="25400"/>
                  </a:cubicBezTo>
                  <a:cubicBezTo>
                    <a:pt x="2447290" y="36830"/>
                    <a:pt x="2456180" y="58420"/>
                    <a:pt x="2459990" y="76200"/>
                  </a:cubicBezTo>
                  <a:cubicBezTo>
                    <a:pt x="2462530" y="93980"/>
                    <a:pt x="2461260" y="116840"/>
                    <a:pt x="2451100" y="133350"/>
                  </a:cubicBezTo>
                  <a:cubicBezTo>
                    <a:pt x="2438400" y="153670"/>
                    <a:pt x="2404110" y="177800"/>
                    <a:pt x="2379980" y="182880"/>
                  </a:cubicBezTo>
                  <a:cubicBezTo>
                    <a:pt x="2360930" y="186690"/>
                    <a:pt x="2339340" y="181610"/>
                    <a:pt x="2324100" y="170180"/>
                  </a:cubicBezTo>
                  <a:cubicBezTo>
                    <a:pt x="2303780" y="156210"/>
                    <a:pt x="2282190" y="120650"/>
                    <a:pt x="2278380" y="97790"/>
                  </a:cubicBezTo>
                  <a:cubicBezTo>
                    <a:pt x="2275840" y="78740"/>
                    <a:pt x="2283460" y="57150"/>
                    <a:pt x="2293620" y="41910"/>
                  </a:cubicBezTo>
                  <a:cubicBezTo>
                    <a:pt x="2303780" y="26670"/>
                    <a:pt x="2321560" y="10160"/>
                    <a:pt x="2339340" y="6350"/>
                  </a:cubicBezTo>
                  <a:cubicBezTo>
                    <a:pt x="2363470" y="0"/>
                    <a:pt x="2404110" y="3810"/>
                    <a:pt x="2424430" y="19050"/>
                  </a:cubicBezTo>
                  <a:cubicBezTo>
                    <a:pt x="2444750" y="34290"/>
                    <a:pt x="2456180" y="60960"/>
                    <a:pt x="2461260" y="96520"/>
                  </a:cubicBezTo>
                  <a:cubicBezTo>
                    <a:pt x="2470150" y="157480"/>
                    <a:pt x="2440940" y="273050"/>
                    <a:pt x="2419350" y="360680"/>
                  </a:cubicBezTo>
                  <a:cubicBezTo>
                    <a:pt x="2397760" y="450850"/>
                    <a:pt x="2359660" y="552450"/>
                    <a:pt x="2330450" y="627380"/>
                  </a:cubicBezTo>
                  <a:cubicBezTo>
                    <a:pt x="2308860" y="684530"/>
                    <a:pt x="2288540" y="727710"/>
                    <a:pt x="2264410" y="775970"/>
                  </a:cubicBezTo>
                  <a:cubicBezTo>
                    <a:pt x="2241550" y="824230"/>
                    <a:pt x="2219960" y="873760"/>
                    <a:pt x="2192020" y="915670"/>
                  </a:cubicBezTo>
                  <a:cubicBezTo>
                    <a:pt x="2165350" y="953770"/>
                    <a:pt x="2136140" y="984250"/>
                    <a:pt x="2103120" y="1019810"/>
                  </a:cubicBezTo>
                  <a:cubicBezTo>
                    <a:pt x="2067560" y="1057910"/>
                    <a:pt x="2028190" y="1104900"/>
                    <a:pt x="1987550" y="1139190"/>
                  </a:cubicBezTo>
                  <a:cubicBezTo>
                    <a:pt x="1950720" y="1169670"/>
                    <a:pt x="1918970" y="1195070"/>
                    <a:pt x="1869440" y="1215390"/>
                  </a:cubicBezTo>
                  <a:cubicBezTo>
                    <a:pt x="1802130" y="1243330"/>
                    <a:pt x="1673860" y="1264920"/>
                    <a:pt x="1607820" y="1267460"/>
                  </a:cubicBezTo>
                  <a:cubicBezTo>
                    <a:pt x="1567180" y="1270000"/>
                    <a:pt x="1544320" y="1268730"/>
                    <a:pt x="1508760" y="1258570"/>
                  </a:cubicBezTo>
                  <a:cubicBezTo>
                    <a:pt x="1461770" y="1244600"/>
                    <a:pt x="1400810" y="1215390"/>
                    <a:pt x="1355090" y="1182370"/>
                  </a:cubicBezTo>
                  <a:cubicBezTo>
                    <a:pt x="1311910" y="1150620"/>
                    <a:pt x="1268730" y="1109980"/>
                    <a:pt x="1239520" y="1068070"/>
                  </a:cubicBezTo>
                  <a:cubicBezTo>
                    <a:pt x="1214120" y="1031240"/>
                    <a:pt x="1196340" y="991870"/>
                    <a:pt x="1186180" y="952500"/>
                  </a:cubicBezTo>
                  <a:cubicBezTo>
                    <a:pt x="1177290" y="911860"/>
                    <a:pt x="1177290" y="864870"/>
                    <a:pt x="1179830" y="826770"/>
                  </a:cubicBezTo>
                  <a:cubicBezTo>
                    <a:pt x="1182370" y="793750"/>
                    <a:pt x="1188720" y="765810"/>
                    <a:pt x="1197610" y="734060"/>
                  </a:cubicBezTo>
                  <a:cubicBezTo>
                    <a:pt x="1209040" y="697230"/>
                    <a:pt x="1223010" y="651510"/>
                    <a:pt x="1244600" y="618490"/>
                  </a:cubicBezTo>
                  <a:cubicBezTo>
                    <a:pt x="1264920" y="588010"/>
                    <a:pt x="1289050" y="560070"/>
                    <a:pt x="1319530" y="541020"/>
                  </a:cubicBezTo>
                  <a:cubicBezTo>
                    <a:pt x="1352550" y="519430"/>
                    <a:pt x="1394460" y="499110"/>
                    <a:pt x="1438910" y="497840"/>
                  </a:cubicBezTo>
                  <a:cubicBezTo>
                    <a:pt x="1493520" y="495300"/>
                    <a:pt x="1570990" y="523240"/>
                    <a:pt x="1621790" y="552450"/>
                  </a:cubicBezTo>
                  <a:cubicBezTo>
                    <a:pt x="1667510" y="577850"/>
                    <a:pt x="1706880" y="621030"/>
                    <a:pt x="1734820" y="657860"/>
                  </a:cubicBezTo>
                  <a:cubicBezTo>
                    <a:pt x="1756410" y="687070"/>
                    <a:pt x="1767840" y="713740"/>
                    <a:pt x="1781810" y="746760"/>
                  </a:cubicBezTo>
                  <a:cubicBezTo>
                    <a:pt x="1797050" y="783590"/>
                    <a:pt x="1809750" y="824230"/>
                    <a:pt x="1818640" y="867410"/>
                  </a:cubicBezTo>
                  <a:cubicBezTo>
                    <a:pt x="1830070" y="914400"/>
                    <a:pt x="1838960" y="966470"/>
                    <a:pt x="1841500" y="1017270"/>
                  </a:cubicBezTo>
                  <a:cubicBezTo>
                    <a:pt x="1844040" y="1070610"/>
                    <a:pt x="1837690" y="1130300"/>
                    <a:pt x="1830070" y="1181100"/>
                  </a:cubicBezTo>
                  <a:cubicBezTo>
                    <a:pt x="1823720" y="1225550"/>
                    <a:pt x="1816100" y="1259840"/>
                    <a:pt x="1800860" y="1303020"/>
                  </a:cubicBezTo>
                  <a:cubicBezTo>
                    <a:pt x="1784350" y="1351280"/>
                    <a:pt x="1764030" y="1409700"/>
                    <a:pt x="1731010" y="1456690"/>
                  </a:cubicBezTo>
                  <a:cubicBezTo>
                    <a:pt x="1694180" y="1507490"/>
                    <a:pt x="1642110" y="1555750"/>
                    <a:pt x="1582420" y="1593850"/>
                  </a:cubicBezTo>
                  <a:cubicBezTo>
                    <a:pt x="1515110" y="1638300"/>
                    <a:pt x="1431290" y="1663700"/>
                    <a:pt x="1343660" y="1696720"/>
                  </a:cubicBezTo>
                  <a:cubicBezTo>
                    <a:pt x="1242060" y="1736090"/>
                    <a:pt x="1120140" y="1778000"/>
                    <a:pt x="1009650" y="1807210"/>
                  </a:cubicBezTo>
                  <a:cubicBezTo>
                    <a:pt x="904240" y="1836420"/>
                    <a:pt x="788670" y="1865630"/>
                    <a:pt x="692150" y="1874520"/>
                  </a:cubicBezTo>
                  <a:cubicBezTo>
                    <a:pt x="614680" y="1882140"/>
                    <a:pt x="544830" y="1874520"/>
                    <a:pt x="480060" y="1869440"/>
                  </a:cubicBezTo>
                  <a:cubicBezTo>
                    <a:pt x="425450" y="1865630"/>
                    <a:pt x="379730" y="1860550"/>
                    <a:pt x="330200" y="1850390"/>
                  </a:cubicBezTo>
                  <a:cubicBezTo>
                    <a:pt x="276860" y="1837690"/>
                    <a:pt x="220980" y="1822450"/>
                    <a:pt x="171450" y="1798320"/>
                  </a:cubicBezTo>
                  <a:cubicBezTo>
                    <a:pt x="123190" y="1775460"/>
                    <a:pt x="64770" y="1734820"/>
                    <a:pt x="36830" y="1705610"/>
                  </a:cubicBezTo>
                  <a:cubicBezTo>
                    <a:pt x="20320" y="1689100"/>
                    <a:pt x="8890" y="1673860"/>
                    <a:pt x="3810" y="1657350"/>
                  </a:cubicBezTo>
                  <a:cubicBezTo>
                    <a:pt x="0" y="1644650"/>
                    <a:pt x="0" y="1631950"/>
                    <a:pt x="5080" y="1619250"/>
                  </a:cubicBezTo>
                  <a:cubicBezTo>
                    <a:pt x="8890" y="1602740"/>
                    <a:pt x="22860" y="1581150"/>
                    <a:pt x="38100" y="1570990"/>
                  </a:cubicBezTo>
                  <a:cubicBezTo>
                    <a:pt x="53340" y="1560830"/>
                    <a:pt x="77470" y="1557020"/>
                    <a:pt x="93980" y="1558290"/>
                  </a:cubicBezTo>
                  <a:cubicBezTo>
                    <a:pt x="107950" y="1558290"/>
                    <a:pt x="130810" y="1572260"/>
                    <a:pt x="130810" y="1572260"/>
                  </a:cubicBezTo>
                </a:path>
              </a:pathLst>
            </a:custGeom>
            <a:solidFill>
              <a:srgbClr val="175C71"/>
            </a:solidFill>
            <a:ln cap="sq">
              <a:noFill/>
              <a:prstDash val="solid"/>
              <a:miter/>
            </a:ln>
          </p:spPr>
        </p:sp>
      </p:grpSp>
      <p:grpSp>
        <p:nvGrpSpPr>
          <p:cNvPr name="Group 27" id="27"/>
          <p:cNvGrpSpPr/>
          <p:nvPr/>
        </p:nvGrpSpPr>
        <p:grpSpPr>
          <a:xfrm rot="0">
            <a:off x="13449760" y="3286697"/>
            <a:ext cx="240030" cy="222885"/>
            <a:chOff x="0" y="0"/>
            <a:chExt cx="320040" cy="297180"/>
          </a:xfrm>
        </p:grpSpPr>
        <p:sp>
          <p:nvSpPr>
            <p:cNvPr name="Freeform 28" id="28"/>
            <p:cNvSpPr/>
            <p:nvPr/>
          </p:nvSpPr>
          <p:spPr>
            <a:xfrm flipH="false" flipV="false" rot="0">
              <a:off x="48260" y="50800"/>
              <a:ext cx="220980" cy="196850"/>
            </a:xfrm>
            <a:custGeom>
              <a:avLst/>
              <a:gdLst/>
              <a:ahLst/>
              <a:cxnLst/>
              <a:rect r="r" b="b" t="t" l="l"/>
              <a:pathLst>
                <a:path h="196850" w="220980">
                  <a:moveTo>
                    <a:pt x="124460" y="0"/>
                  </a:moveTo>
                  <a:cubicBezTo>
                    <a:pt x="191770" y="25400"/>
                    <a:pt x="198120" y="31750"/>
                    <a:pt x="203200" y="41910"/>
                  </a:cubicBezTo>
                  <a:cubicBezTo>
                    <a:pt x="212090" y="55880"/>
                    <a:pt x="220980" y="81280"/>
                    <a:pt x="219710" y="101600"/>
                  </a:cubicBezTo>
                  <a:cubicBezTo>
                    <a:pt x="218440" y="120650"/>
                    <a:pt x="207010" y="144780"/>
                    <a:pt x="196850" y="158750"/>
                  </a:cubicBezTo>
                  <a:cubicBezTo>
                    <a:pt x="190500" y="167640"/>
                    <a:pt x="182880" y="172720"/>
                    <a:pt x="173990" y="177800"/>
                  </a:cubicBezTo>
                  <a:cubicBezTo>
                    <a:pt x="165100" y="184150"/>
                    <a:pt x="156210" y="187960"/>
                    <a:pt x="144780" y="189230"/>
                  </a:cubicBezTo>
                  <a:cubicBezTo>
                    <a:pt x="128270" y="191770"/>
                    <a:pt x="101600" y="191770"/>
                    <a:pt x="83820" y="182880"/>
                  </a:cubicBezTo>
                  <a:cubicBezTo>
                    <a:pt x="66040" y="175260"/>
                    <a:pt x="48260" y="154940"/>
                    <a:pt x="39370" y="140970"/>
                  </a:cubicBezTo>
                  <a:cubicBezTo>
                    <a:pt x="33020" y="130810"/>
                    <a:pt x="30480" y="121920"/>
                    <a:pt x="29210" y="111760"/>
                  </a:cubicBezTo>
                  <a:cubicBezTo>
                    <a:pt x="27940" y="101600"/>
                    <a:pt x="26670" y="91440"/>
                    <a:pt x="29210" y="80010"/>
                  </a:cubicBezTo>
                  <a:cubicBezTo>
                    <a:pt x="33020" y="64770"/>
                    <a:pt x="46990" y="38100"/>
                    <a:pt x="58420" y="26670"/>
                  </a:cubicBezTo>
                  <a:cubicBezTo>
                    <a:pt x="66040" y="17780"/>
                    <a:pt x="72390" y="12700"/>
                    <a:pt x="83820" y="8890"/>
                  </a:cubicBezTo>
                  <a:cubicBezTo>
                    <a:pt x="99060" y="2540"/>
                    <a:pt x="128270" y="0"/>
                    <a:pt x="144780" y="2540"/>
                  </a:cubicBezTo>
                  <a:cubicBezTo>
                    <a:pt x="156210" y="3810"/>
                    <a:pt x="163830" y="6350"/>
                    <a:pt x="173990" y="13970"/>
                  </a:cubicBezTo>
                  <a:cubicBezTo>
                    <a:pt x="186690" y="22860"/>
                    <a:pt x="205740" y="45720"/>
                    <a:pt x="213360" y="60960"/>
                  </a:cubicBezTo>
                  <a:cubicBezTo>
                    <a:pt x="218440" y="71120"/>
                    <a:pt x="219710" y="78740"/>
                    <a:pt x="219710" y="90170"/>
                  </a:cubicBezTo>
                  <a:cubicBezTo>
                    <a:pt x="219710" y="106680"/>
                    <a:pt x="214630" y="133350"/>
                    <a:pt x="203200" y="149860"/>
                  </a:cubicBezTo>
                  <a:cubicBezTo>
                    <a:pt x="193040" y="166370"/>
                    <a:pt x="172720" y="179070"/>
                    <a:pt x="154940" y="186690"/>
                  </a:cubicBezTo>
                  <a:cubicBezTo>
                    <a:pt x="138430" y="194310"/>
                    <a:pt x="119380" y="196850"/>
                    <a:pt x="100330" y="194310"/>
                  </a:cubicBezTo>
                  <a:cubicBezTo>
                    <a:pt x="78740" y="191770"/>
                    <a:pt x="50800" y="184150"/>
                    <a:pt x="34290" y="168910"/>
                  </a:cubicBezTo>
                  <a:cubicBezTo>
                    <a:pt x="19050" y="154940"/>
                    <a:pt x="5080" y="129540"/>
                    <a:pt x="2540" y="106680"/>
                  </a:cubicBezTo>
                  <a:cubicBezTo>
                    <a:pt x="0" y="85090"/>
                    <a:pt x="7620" y="57150"/>
                    <a:pt x="20320" y="39370"/>
                  </a:cubicBezTo>
                  <a:cubicBezTo>
                    <a:pt x="31750" y="21590"/>
                    <a:pt x="77470" y="0"/>
                    <a:pt x="77470" y="0"/>
                  </a:cubicBezTo>
                </a:path>
              </a:pathLst>
            </a:custGeom>
            <a:solidFill>
              <a:srgbClr val="175C71"/>
            </a:solidFill>
            <a:ln cap="sq">
              <a:noFill/>
              <a:prstDash val="solid"/>
              <a:miter/>
            </a:ln>
          </p:spPr>
        </p:sp>
      </p:grpSp>
      <p:sp>
        <p:nvSpPr>
          <p:cNvPr name="Freeform 29" id="29"/>
          <p:cNvSpPr/>
          <p:nvPr/>
        </p:nvSpPr>
        <p:spPr>
          <a:xfrm flipH="false" flipV="false" rot="0">
            <a:off x="-1194738" y="721042"/>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30" id="30"/>
          <p:cNvSpPr/>
          <p:nvPr/>
        </p:nvSpPr>
        <p:spPr>
          <a:xfrm flipH="false" flipV="false" rot="0">
            <a:off x="-407064" y="8263892"/>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31" id="31"/>
          <p:cNvSpPr/>
          <p:nvPr/>
        </p:nvSpPr>
        <p:spPr>
          <a:xfrm flipH="false" flipV="false" rot="0">
            <a:off x="16177741" y="-207698"/>
            <a:ext cx="3116141" cy="3227642"/>
          </a:xfrm>
          <a:custGeom>
            <a:avLst/>
            <a:gdLst/>
            <a:ahLst/>
            <a:cxnLst/>
            <a:rect r="r" b="b" t="t" l="l"/>
            <a:pathLst>
              <a:path h="3227642" w="3116141">
                <a:moveTo>
                  <a:pt x="0" y="0"/>
                </a:moveTo>
                <a:lnTo>
                  <a:pt x="3116141" y="0"/>
                </a:lnTo>
                <a:lnTo>
                  <a:pt x="3116141" y="3227641"/>
                </a:lnTo>
                <a:lnTo>
                  <a:pt x="0" y="322764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32" id="32"/>
          <p:cNvSpPr/>
          <p:nvPr/>
        </p:nvSpPr>
        <p:spPr>
          <a:xfrm flipH="false" flipV="false" rot="0">
            <a:off x="15494371" y="8673179"/>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33" id="33"/>
          <p:cNvGrpSpPr/>
          <p:nvPr/>
        </p:nvGrpSpPr>
        <p:grpSpPr>
          <a:xfrm rot="0">
            <a:off x="3309938" y="2028825"/>
            <a:ext cx="2305050" cy="2130742"/>
            <a:chOff x="0" y="0"/>
            <a:chExt cx="3073400" cy="2840990"/>
          </a:xfrm>
        </p:grpSpPr>
        <p:sp>
          <p:nvSpPr>
            <p:cNvPr name="Freeform 34" id="34"/>
            <p:cNvSpPr/>
            <p:nvPr/>
          </p:nvSpPr>
          <p:spPr>
            <a:xfrm flipH="false" flipV="false" rot="0">
              <a:off x="50800" y="49530"/>
              <a:ext cx="2973070" cy="2744470"/>
            </a:xfrm>
            <a:custGeom>
              <a:avLst/>
              <a:gdLst/>
              <a:ahLst/>
              <a:cxnLst/>
              <a:rect r="r" b="b" t="t" l="l"/>
              <a:pathLst>
                <a:path h="2744470" w="2973070">
                  <a:moveTo>
                    <a:pt x="97790" y="12700"/>
                  </a:moveTo>
                  <a:cubicBezTo>
                    <a:pt x="317500" y="214630"/>
                    <a:pt x="355600" y="280670"/>
                    <a:pt x="417830" y="353060"/>
                  </a:cubicBezTo>
                  <a:cubicBezTo>
                    <a:pt x="496570" y="445770"/>
                    <a:pt x="640080" y="579120"/>
                    <a:pt x="703580" y="660400"/>
                  </a:cubicBezTo>
                  <a:cubicBezTo>
                    <a:pt x="741680" y="708660"/>
                    <a:pt x="745490" y="732790"/>
                    <a:pt x="784860" y="782320"/>
                  </a:cubicBezTo>
                  <a:cubicBezTo>
                    <a:pt x="861060" y="878840"/>
                    <a:pt x="1062990" y="1069340"/>
                    <a:pt x="1151890" y="1173480"/>
                  </a:cubicBezTo>
                  <a:cubicBezTo>
                    <a:pt x="1207770" y="1238250"/>
                    <a:pt x="1235710" y="1294130"/>
                    <a:pt x="1280160" y="1337310"/>
                  </a:cubicBezTo>
                  <a:cubicBezTo>
                    <a:pt x="1315720" y="1371600"/>
                    <a:pt x="1341120" y="1379220"/>
                    <a:pt x="1388110" y="1418590"/>
                  </a:cubicBezTo>
                  <a:cubicBezTo>
                    <a:pt x="1487170" y="1502410"/>
                    <a:pt x="1689100" y="1708150"/>
                    <a:pt x="1835150" y="1832610"/>
                  </a:cubicBezTo>
                  <a:cubicBezTo>
                    <a:pt x="1964690" y="1943100"/>
                    <a:pt x="2086610" y="2034540"/>
                    <a:pt x="2214880" y="2132330"/>
                  </a:cubicBezTo>
                  <a:cubicBezTo>
                    <a:pt x="2344420" y="2230120"/>
                    <a:pt x="2479040" y="2334260"/>
                    <a:pt x="2607310" y="2419350"/>
                  </a:cubicBezTo>
                  <a:cubicBezTo>
                    <a:pt x="2722880" y="2495550"/>
                    <a:pt x="2907030" y="2574290"/>
                    <a:pt x="2951480" y="2621280"/>
                  </a:cubicBezTo>
                  <a:cubicBezTo>
                    <a:pt x="2965450" y="2636520"/>
                    <a:pt x="2969260" y="2646680"/>
                    <a:pt x="2971800" y="2660650"/>
                  </a:cubicBezTo>
                  <a:cubicBezTo>
                    <a:pt x="2973070" y="2674620"/>
                    <a:pt x="2970530" y="2692400"/>
                    <a:pt x="2964180" y="2705100"/>
                  </a:cubicBezTo>
                  <a:cubicBezTo>
                    <a:pt x="2956560" y="2717800"/>
                    <a:pt x="2943860" y="2730500"/>
                    <a:pt x="2931160" y="2735580"/>
                  </a:cubicBezTo>
                  <a:cubicBezTo>
                    <a:pt x="2917190" y="2741930"/>
                    <a:pt x="2900680" y="2744470"/>
                    <a:pt x="2885440" y="2740660"/>
                  </a:cubicBezTo>
                  <a:cubicBezTo>
                    <a:pt x="2868930" y="2734310"/>
                    <a:pt x="2843530" y="2713990"/>
                    <a:pt x="2835910" y="2697480"/>
                  </a:cubicBezTo>
                  <a:cubicBezTo>
                    <a:pt x="2829560" y="2683510"/>
                    <a:pt x="2828290" y="2665730"/>
                    <a:pt x="2834640" y="2651760"/>
                  </a:cubicBezTo>
                  <a:cubicBezTo>
                    <a:pt x="2840990" y="2635250"/>
                    <a:pt x="2861310" y="2611120"/>
                    <a:pt x="2880360" y="2604770"/>
                  </a:cubicBezTo>
                  <a:cubicBezTo>
                    <a:pt x="2898140" y="2598420"/>
                    <a:pt x="2929890" y="2606040"/>
                    <a:pt x="2945130" y="2616200"/>
                  </a:cubicBezTo>
                  <a:cubicBezTo>
                    <a:pt x="2957830" y="2623820"/>
                    <a:pt x="2966720" y="2640330"/>
                    <a:pt x="2970530" y="2653030"/>
                  </a:cubicBezTo>
                  <a:cubicBezTo>
                    <a:pt x="2973070" y="2667000"/>
                    <a:pt x="2971800" y="2684780"/>
                    <a:pt x="2966720" y="2698750"/>
                  </a:cubicBezTo>
                  <a:cubicBezTo>
                    <a:pt x="2961640" y="2711450"/>
                    <a:pt x="2951480" y="2725420"/>
                    <a:pt x="2937510" y="2733040"/>
                  </a:cubicBezTo>
                  <a:cubicBezTo>
                    <a:pt x="2921000" y="2740660"/>
                    <a:pt x="2890520" y="2741930"/>
                    <a:pt x="2871470" y="2735580"/>
                  </a:cubicBezTo>
                  <a:cubicBezTo>
                    <a:pt x="2852420" y="2727960"/>
                    <a:pt x="2843530" y="2702560"/>
                    <a:pt x="2825750" y="2691130"/>
                  </a:cubicBezTo>
                  <a:cubicBezTo>
                    <a:pt x="2804160" y="2678430"/>
                    <a:pt x="2781300" y="2680970"/>
                    <a:pt x="2747010" y="2664460"/>
                  </a:cubicBezTo>
                  <a:cubicBezTo>
                    <a:pt x="2668270" y="2625090"/>
                    <a:pt x="2461260" y="2494280"/>
                    <a:pt x="2374900" y="2426970"/>
                  </a:cubicBezTo>
                  <a:cubicBezTo>
                    <a:pt x="2322830" y="2387600"/>
                    <a:pt x="2302510" y="2354580"/>
                    <a:pt x="2259330" y="2320290"/>
                  </a:cubicBezTo>
                  <a:cubicBezTo>
                    <a:pt x="2208530" y="2282190"/>
                    <a:pt x="2153920" y="2258060"/>
                    <a:pt x="2087880" y="2208530"/>
                  </a:cubicBezTo>
                  <a:cubicBezTo>
                    <a:pt x="1982470" y="2132330"/>
                    <a:pt x="1836420" y="2007870"/>
                    <a:pt x="1701800" y="1892300"/>
                  </a:cubicBezTo>
                  <a:cubicBezTo>
                    <a:pt x="1548130" y="1760220"/>
                    <a:pt x="1329690" y="1574800"/>
                    <a:pt x="1215390" y="1457960"/>
                  </a:cubicBezTo>
                  <a:cubicBezTo>
                    <a:pt x="1146810" y="1386840"/>
                    <a:pt x="1117600" y="1338580"/>
                    <a:pt x="1060450" y="1276350"/>
                  </a:cubicBezTo>
                  <a:cubicBezTo>
                    <a:pt x="996950" y="1207770"/>
                    <a:pt x="920750" y="1145540"/>
                    <a:pt x="847090" y="1062990"/>
                  </a:cubicBezTo>
                  <a:cubicBezTo>
                    <a:pt x="759460" y="963930"/>
                    <a:pt x="676910" y="838200"/>
                    <a:pt x="576580" y="713740"/>
                  </a:cubicBezTo>
                  <a:cubicBezTo>
                    <a:pt x="458470" y="566420"/>
                    <a:pt x="252730" y="320040"/>
                    <a:pt x="179070" y="237490"/>
                  </a:cubicBezTo>
                  <a:cubicBezTo>
                    <a:pt x="151130" y="207010"/>
                    <a:pt x="143510" y="196850"/>
                    <a:pt x="120650" y="176530"/>
                  </a:cubicBezTo>
                  <a:cubicBezTo>
                    <a:pt x="91440" y="151130"/>
                    <a:pt x="33020" y="127000"/>
                    <a:pt x="15240" y="102870"/>
                  </a:cubicBezTo>
                  <a:cubicBezTo>
                    <a:pt x="3810" y="88900"/>
                    <a:pt x="0" y="74930"/>
                    <a:pt x="0" y="60960"/>
                  </a:cubicBezTo>
                  <a:cubicBezTo>
                    <a:pt x="0" y="48260"/>
                    <a:pt x="7620" y="30480"/>
                    <a:pt x="16510" y="20320"/>
                  </a:cubicBezTo>
                  <a:cubicBezTo>
                    <a:pt x="25400" y="11430"/>
                    <a:pt x="41910" y="2540"/>
                    <a:pt x="55880" y="1270"/>
                  </a:cubicBezTo>
                  <a:cubicBezTo>
                    <a:pt x="68580" y="0"/>
                    <a:pt x="97790" y="12700"/>
                    <a:pt x="97790" y="12700"/>
                  </a:cubicBezTo>
                </a:path>
              </a:pathLst>
            </a:custGeom>
            <a:solidFill>
              <a:srgbClr val="D1E6A2"/>
            </a:solidFill>
            <a:ln cap="sq">
              <a:noFill/>
              <a:prstDash val="solid"/>
              <a:miter/>
            </a:ln>
          </p:spPr>
        </p:sp>
      </p:grpSp>
      <p:grpSp>
        <p:nvGrpSpPr>
          <p:cNvPr name="Group 35" id="35"/>
          <p:cNvGrpSpPr/>
          <p:nvPr/>
        </p:nvGrpSpPr>
        <p:grpSpPr>
          <a:xfrm rot="0">
            <a:off x="5668328" y="4053840"/>
            <a:ext cx="165735" cy="171450"/>
            <a:chOff x="0" y="0"/>
            <a:chExt cx="220980" cy="228600"/>
          </a:xfrm>
        </p:grpSpPr>
        <p:sp>
          <p:nvSpPr>
            <p:cNvPr name="Freeform 36" id="36"/>
            <p:cNvSpPr/>
            <p:nvPr/>
          </p:nvSpPr>
          <p:spPr>
            <a:xfrm flipH="false" flipV="false" rot="0">
              <a:off x="44450" y="49530"/>
              <a:ext cx="124460" cy="129540"/>
            </a:xfrm>
            <a:custGeom>
              <a:avLst/>
              <a:gdLst/>
              <a:ahLst/>
              <a:cxnLst/>
              <a:rect r="r" b="b" t="t" l="l"/>
              <a:pathLst>
                <a:path h="129540" w="124460">
                  <a:moveTo>
                    <a:pt x="124460" y="45720"/>
                  </a:moveTo>
                  <a:cubicBezTo>
                    <a:pt x="107950" y="113030"/>
                    <a:pt x="99060" y="118110"/>
                    <a:pt x="90170" y="121920"/>
                  </a:cubicBezTo>
                  <a:cubicBezTo>
                    <a:pt x="81280" y="125730"/>
                    <a:pt x="71120" y="129540"/>
                    <a:pt x="59690" y="127000"/>
                  </a:cubicBezTo>
                  <a:cubicBezTo>
                    <a:pt x="44450" y="124460"/>
                    <a:pt x="19050" y="111760"/>
                    <a:pt x="8890" y="96520"/>
                  </a:cubicBezTo>
                  <a:cubicBezTo>
                    <a:pt x="0" y="82550"/>
                    <a:pt x="1270" y="52070"/>
                    <a:pt x="6350" y="38100"/>
                  </a:cubicBezTo>
                  <a:cubicBezTo>
                    <a:pt x="8890" y="27940"/>
                    <a:pt x="16510" y="20320"/>
                    <a:pt x="24130" y="13970"/>
                  </a:cubicBezTo>
                  <a:cubicBezTo>
                    <a:pt x="33020" y="7620"/>
                    <a:pt x="41910" y="2540"/>
                    <a:pt x="52070" y="1270"/>
                  </a:cubicBezTo>
                  <a:cubicBezTo>
                    <a:pt x="67310" y="0"/>
                    <a:pt x="109220" y="19050"/>
                    <a:pt x="109220" y="19050"/>
                  </a:cubicBezTo>
                </a:path>
              </a:pathLst>
            </a:custGeom>
            <a:solidFill>
              <a:srgbClr val="D1E6A2"/>
            </a:solidFill>
            <a:ln cap="sq">
              <a:noFill/>
              <a:prstDash val="solid"/>
              <a:miter/>
            </a:ln>
          </p:spPr>
        </p:sp>
      </p:grpSp>
      <p:grpSp>
        <p:nvGrpSpPr>
          <p:cNvPr name="Group 37" id="37"/>
          <p:cNvGrpSpPr/>
          <p:nvPr/>
        </p:nvGrpSpPr>
        <p:grpSpPr>
          <a:xfrm rot="0">
            <a:off x="13989368" y="659130"/>
            <a:ext cx="298132" cy="920115"/>
            <a:chOff x="0" y="0"/>
            <a:chExt cx="397510" cy="1226820"/>
          </a:xfrm>
        </p:grpSpPr>
        <p:sp>
          <p:nvSpPr>
            <p:cNvPr name="Freeform 38" id="38"/>
            <p:cNvSpPr/>
            <p:nvPr/>
          </p:nvSpPr>
          <p:spPr>
            <a:xfrm flipH="false" flipV="false" rot="0">
              <a:off x="48260" y="49530"/>
              <a:ext cx="297180" cy="1127760"/>
            </a:xfrm>
            <a:custGeom>
              <a:avLst/>
              <a:gdLst/>
              <a:ahLst/>
              <a:cxnLst/>
              <a:rect r="r" b="b" t="t" l="l"/>
              <a:pathLst>
                <a:path h="1127760" w="297180">
                  <a:moveTo>
                    <a:pt x="297180" y="64770"/>
                  </a:moveTo>
                  <a:cubicBezTo>
                    <a:pt x="280670" y="789940"/>
                    <a:pt x="243840" y="854710"/>
                    <a:pt x="213360" y="927100"/>
                  </a:cubicBezTo>
                  <a:cubicBezTo>
                    <a:pt x="186690" y="989330"/>
                    <a:pt x="158750" y="1065530"/>
                    <a:pt x="128270" y="1097280"/>
                  </a:cubicBezTo>
                  <a:cubicBezTo>
                    <a:pt x="110490" y="1115060"/>
                    <a:pt x="88900" y="1125220"/>
                    <a:pt x="69850" y="1126490"/>
                  </a:cubicBezTo>
                  <a:cubicBezTo>
                    <a:pt x="55880" y="1127760"/>
                    <a:pt x="39370" y="1120140"/>
                    <a:pt x="29210" y="1111250"/>
                  </a:cubicBezTo>
                  <a:cubicBezTo>
                    <a:pt x="17780" y="1102360"/>
                    <a:pt x="7620" y="1088390"/>
                    <a:pt x="5080" y="1074420"/>
                  </a:cubicBezTo>
                  <a:cubicBezTo>
                    <a:pt x="2540" y="1056640"/>
                    <a:pt x="7620" y="1026160"/>
                    <a:pt x="20320" y="1012190"/>
                  </a:cubicBezTo>
                  <a:cubicBezTo>
                    <a:pt x="33020" y="996950"/>
                    <a:pt x="62230" y="986790"/>
                    <a:pt x="81280" y="989330"/>
                  </a:cubicBezTo>
                  <a:cubicBezTo>
                    <a:pt x="99060" y="991870"/>
                    <a:pt x="124460" y="1010920"/>
                    <a:pt x="133350" y="1026160"/>
                  </a:cubicBezTo>
                  <a:cubicBezTo>
                    <a:pt x="140970" y="1038860"/>
                    <a:pt x="142240" y="1056640"/>
                    <a:pt x="139700" y="1069340"/>
                  </a:cubicBezTo>
                  <a:cubicBezTo>
                    <a:pt x="137160" y="1083310"/>
                    <a:pt x="128270" y="1098550"/>
                    <a:pt x="118110" y="1108710"/>
                  </a:cubicBezTo>
                  <a:cubicBezTo>
                    <a:pt x="107950" y="1117600"/>
                    <a:pt x="91440" y="1125220"/>
                    <a:pt x="77470" y="1126490"/>
                  </a:cubicBezTo>
                  <a:cubicBezTo>
                    <a:pt x="63500" y="1127760"/>
                    <a:pt x="46990" y="1123950"/>
                    <a:pt x="35560" y="1115060"/>
                  </a:cubicBezTo>
                  <a:cubicBezTo>
                    <a:pt x="20320" y="1104900"/>
                    <a:pt x="5080" y="1080770"/>
                    <a:pt x="2540" y="1059180"/>
                  </a:cubicBezTo>
                  <a:cubicBezTo>
                    <a:pt x="0" y="1036320"/>
                    <a:pt x="13970" y="1008380"/>
                    <a:pt x="27940" y="979170"/>
                  </a:cubicBezTo>
                  <a:cubicBezTo>
                    <a:pt x="44450" y="939800"/>
                    <a:pt x="81280" y="897890"/>
                    <a:pt x="104140" y="852170"/>
                  </a:cubicBezTo>
                  <a:cubicBezTo>
                    <a:pt x="128270" y="801370"/>
                    <a:pt x="153670" y="760730"/>
                    <a:pt x="168910" y="684530"/>
                  </a:cubicBezTo>
                  <a:cubicBezTo>
                    <a:pt x="195580" y="542290"/>
                    <a:pt x="146050" y="130810"/>
                    <a:pt x="171450" y="49530"/>
                  </a:cubicBezTo>
                  <a:cubicBezTo>
                    <a:pt x="179070" y="27940"/>
                    <a:pt x="185420" y="20320"/>
                    <a:pt x="196850" y="12700"/>
                  </a:cubicBezTo>
                  <a:cubicBezTo>
                    <a:pt x="209550" y="3810"/>
                    <a:pt x="227330" y="0"/>
                    <a:pt x="241300" y="1270"/>
                  </a:cubicBezTo>
                  <a:cubicBezTo>
                    <a:pt x="255270" y="2540"/>
                    <a:pt x="271780" y="11430"/>
                    <a:pt x="280670" y="22860"/>
                  </a:cubicBezTo>
                  <a:cubicBezTo>
                    <a:pt x="290830" y="33020"/>
                    <a:pt x="297180" y="64770"/>
                    <a:pt x="297180" y="64770"/>
                  </a:cubicBezTo>
                </a:path>
              </a:pathLst>
            </a:custGeom>
            <a:solidFill>
              <a:srgbClr val="D1E6A2"/>
            </a:solidFill>
            <a:ln cap="sq">
              <a:noFill/>
              <a:prstDash val="solid"/>
              <a:miter/>
            </a:ln>
          </p:spPr>
        </p:sp>
      </p:grpSp>
      <p:grpSp>
        <p:nvGrpSpPr>
          <p:cNvPr name="Group 39" id="39"/>
          <p:cNvGrpSpPr/>
          <p:nvPr/>
        </p:nvGrpSpPr>
        <p:grpSpPr>
          <a:xfrm rot="0">
            <a:off x="13859827" y="1630680"/>
            <a:ext cx="165735" cy="165735"/>
            <a:chOff x="0" y="0"/>
            <a:chExt cx="220980" cy="220980"/>
          </a:xfrm>
        </p:grpSpPr>
        <p:sp>
          <p:nvSpPr>
            <p:cNvPr name="Freeform 40" id="40"/>
            <p:cNvSpPr/>
            <p:nvPr/>
          </p:nvSpPr>
          <p:spPr>
            <a:xfrm flipH="false" flipV="false" rot="0">
              <a:off x="45720" y="48260"/>
              <a:ext cx="123190" cy="125730"/>
            </a:xfrm>
            <a:custGeom>
              <a:avLst/>
              <a:gdLst/>
              <a:ahLst/>
              <a:cxnLst/>
              <a:rect r="r" b="b" t="t" l="l"/>
              <a:pathLst>
                <a:path h="125730" w="123190">
                  <a:moveTo>
                    <a:pt x="123190" y="44450"/>
                  </a:moveTo>
                  <a:cubicBezTo>
                    <a:pt x="106680" y="111760"/>
                    <a:pt x="99060" y="118110"/>
                    <a:pt x="88900" y="121920"/>
                  </a:cubicBezTo>
                  <a:cubicBezTo>
                    <a:pt x="73660" y="125730"/>
                    <a:pt x="43180" y="124460"/>
                    <a:pt x="29210" y="118110"/>
                  </a:cubicBezTo>
                  <a:cubicBezTo>
                    <a:pt x="19050" y="113030"/>
                    <a:pt x="12700" y="106680"/>
                    <a:pt x="7620" y="96520"/>
                  </a:cubicBezTo>
                  <a:cubicBezTo>
                    <a:pt x="1270" y="82550"/>
                    <a:pt x="0" y="52070"/>
                    <a:pt x="5080" y="36830"/>
                  </a:cubicBezTo>
                  <a:cubicBezTo>
                    <a:pt x="7620" y="26670"/>
                    <a:pt x="13970" y="19050"/>
                    <a:pt x="22860" y="13970"/>
                  </a:cubicBezTo>
                  <a:cubicBezTo>
                    <a:pt x="36830" y="5080"/>
                    <a:pt x="66040" y="0"/>
                    <a:pt x="81280" y="2540"/>
                  </a:cubicBezTo>
                  <a:cubicBezTo>
                    <a:pt x="92710" y="5080"/>
                    <a:pt x="107950" y="19050"/>
                    <a:pt x="107950" y="19050"/>
                  </a:cubicBezTo>
                </a:path>
              </a:pathLst>
            </a:custGeom>
            <a:solidFill>
              <a:srgbClr val="D1E6A2"/>
            </a:solidFill>
            <a:ln cap="sq">
              <a:noFill/>
              <a:prstDash val="solid"/>
              <a:miter/>
            </a:ln>
          </p:spPr>
        </p:sp>
      </p:grpSp>
      <p:sp>
        <p:nvSpPr>
          <p:cNvPr name="TextBox 41" id="41"/>
          <p:cNvSpPr txBox="true"/>
          <p:nvPr/>
        </p:nvSpPr>
        <p:spPr>
          <a:xfrm rot="0">
            <a:off x="2823804" y="944972"/>
            <a:ext cx="12119467" cy="2198850"/>
          </a:xfrm>
          <a:prstGeom prst="rect">
            <a:avLst/>
          </a:prstGeom>
        </p:spPr>
        <p:txBody>
          <a:bodyPr anchor="t" rtlCol="false" tIns="0" lIns="0" bIns="0" rIns="0">
            <a:spAutoFit/>
          </a:bodyPr>
          <a:lstStyle/>
          <a:p>
            <a:pPr algn="ctr">
              <a:lnSpc>
                <a:spcPts val="17928"/>
              </a:lnSpc>
            </a:pPr>
            <a:r>
              <a:rPr lang="en-US" sz="12806" b="true">
                <a:solidFill>
                  <a:srgbClr val="175C71"/>
                </a:solidFill>
                <a:latin typeface="TT Fors Bold"/>
                <a:ea typeface="TT Fors Bold"/>
                <a:cs typeface="TT Fors Bold"/>
                <a:sym typeface="TT Fors Bold"/>
              </a:rPr>
              <a:t>Conclusion</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798254" y="4069272"/>
            <a:ext cx="4159423" cy="1662053"/>
            <a:chOff x="0" y="0"/>
            <a:chExt cx="1095486" cy="437742"/>
          </a:xfrm>
        </p:grpSpPr>
        <p:sp>
          <p:nvSpPr>
            <p:cNvPr name="Freeform 3" id="3"/>
            <p:cNvSpPr/>
            <p:nvPr/>
          </p:nvSpPr>
          <p:spPr>
            <a:xfrm flipH="false" flipV="false" rot="0">
              <a:off x="0" y="0"/>
              <a:ext cx="1095486" cy="437742"/>
            </a:xfrm>
            <a:custGeom>
              <a:avLst/>
              <a:gdLst/>
              <a:ahLst/>
              <a:cxnLst/>
              <a:rect r="r" b="b" t="t" l="l"/>
              <a:pathLst>
                <a:path h="437742" w="1095486">
                  <a:moveTo>
                    <a:pt x="186130" y="0"/>
                  </a:moveTo>
                  <a:lnTo>
                    <a:pt x="909356" y="0"/>
                  </a:lnTo>
                  <a:cubicBezTo>
                    <a:pt x="958721" y="0"/>
                    <a:pt x="1006064" y="19610"/>
                    <a:pt x="1040970" y="54516"/>
                  </a:cubicBezTo>
                  <a:cubicBezTo>
                    <a:pt x="1075876" y="89422"/>
                    <a:pt x="1095486" y="136765"/>
                    <a:pt x="1095486" y="186130"/>
                  </a:cubicBezTo>
                  <a:lnTo>
                    <a:pt x="1095486" y="251613"/>
                  </a:lnTo>
                  <a:cubicBezTo>
                    <a:pt x="1095486" y="300977"/>
                    <a:pt x="1075876" y="348320"/>
                    <a:pt x="1040970" y="383226"/>
                  </a:cubicBezTo>
                  <a:cubicBezTo>
                    <a:pt x="1006064" y="418132"/>
                    <a:pt x="958721" y="437742"/>
                    <a:pt x="909356" y="437742"/>
                  </a:cubicBezTo>
                  <a:lnTo>
                    <a:pt x="186130" y="437742"/>
                  </a:lnTo>
                  <a:cubicBezTo>
                    <a:pt x="136765" y="437742"/>
                    <a:pt x="89422" y="418132"/>
                    <a:pt x="54516" y="383226"/>
                  </a:cubicBezTo>
                  <a:cubicBezTo>
                    <a:pt x="19610" y="348320"/>
                    <a:pt x="0" y="300977"/>
                    <a:pt x="0" y="251613"/>
                  </a:cubicBezTo>
                  <a:lnTo>
                    <a:pt x="0" y="186130"/>
                  </a:lnTo>
                  <a:cubicBezTo>
                    <a:pt x="0" y="136765"/>
                    <a:pt x="19610" y="89422"/>
                    <a:pt x="54516" y="54516"/>
                  </a:cubicBezTo>
                  <a:cubicBezTo>
                    <a:pt x="89422" y="19610"/>
                    <a:pt x="136765" y="0"/>
                    <a:pt x="186130" y="0"/>
                  </a:cubicBezTo>
                  <a:close/>
                </a:path>
              </a:pathLst>
            </a:custGeom>
            <a:solidFill>
              <a:srgbClr val="EAF8CA"/>
            </a:solidFill>
          </p:spPr>
        </p:sp>
        <p:sp>
          <p:nvSpPr>
            <p:cNvPr name="TextBox 4" id="4"/>
            <p:cNvSpPr txBox="true"/>
            <p:nvPr/>
          </p:nvSpPr>
          <p:spPr>
            <a:xfrm>
              <a:off x="0" y="-38100"/>
              <a:ext cx="1095486" cy="4758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0">
            <a:off x="13367385" y="769140"/>
            <a:ext cx="3931491" cy="4467287"/>
          </a:xfrm>
          <a:custGeom>
            <a:avLst/>
            <a:gdLst/>
            <a:ahLst/>
            <a:cxnLst/>
            <a:rect r="r" b="b" t="t" l="l"/>
            <a:pathLst>
              <a:path h="4467287" w="3931491">
                <a:moveTo>
                  <a:pt x="3931491" y="0"/>
                </a:moveTo>
                <a:lnTo>
                  <a:pt x="0" y="0"/>
                </a:lnTo>
                <a:lnTo>
                  <a:pt x="0" y="4467287"/>
                </a:lnTo>
                <a:lnTo>
                  <a:pt x="3931491" y="4467287"/>
                </a:lnTo>
                <a:lnTo>
                  <a:pt x="3931491"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796359" y="1481718"/>
            <a:ext cx="12262416" cy="8191247"/>
            <a:chOff x="0" y="0"/>
            <a:chExt cx="3229607" cy="2157366"/>
          </a:xfrm>
        </p:grpSpPr>
        <p:sp>
          <p:nvSpPr>
            <p:cNvPr name="Freeform 7" id="7"/>
            <p:cNvSpPr/>
            <p:nvPr/>
          </p:nvSpPr>
          <p:spPr>
            <a:xfrm flipH="false" flipV="false" rot="0">
              <a:off x="0" y="0"/>
              <a:ext cx="3229608" cy="2157366"/>
            </a:xfrm>
            <a:custGeom>
              <a:avLst/>
              <a:gdLst/>
              <a:ahLst/>
              <a:cxnLst/>
              <a:rect r="r" b="b" t="t" l="l"/>
              <a:pathLst>
                <a:path h="2157366" w="3229608">
                  <a:moveTo>
                    <a:pt x="17678" y="0"/>
                  </a:moveTo>
                  <a:lnTo>
                    <a:pt x="3211930" y="0"/>
                  </a:lnTo>
                  <a:cubicBezTo>
                    <a:pt x="3216618" y="0"/>
                    <a:pt x="3221115" y="1862"/>
                    <a:pt x="3224430" y="5178"/>
                  </a:cubicBezTo>
                  <a:cubicBezTo>
                    <a:pt x="3227745" y="8493"/>
                    <a:pt x="3229608" y="12989"/>
                    <a:pt x="3229608" y="17678"/>
                  </a:cubicBezTo>
                  <a:lnTo>
                    <a:pt x="3229608" y="2139688"/>
                  </a:lnTo>
                  <a:cubicBezTo>
                    <a:pt x="3229608" y="2144376"/>
                    <a:pt x="3227745" y="2148873"/>
                    <a:pt x="3224430" y="2152188"/>
                  </a:cubicBezTo>
                  <a:cubicBezTo>
                    <a:pt x="3221115" y="2155503"/>
                    <a:pt x="3216618" y="2157366"/>
                    <a:pt x="3211930" y="2157366"/>
                  </a:cubicBezTo>
                  <a:lnTo>
                    <a:pt x="17678" y="2157366"/>
                  </a:lnTo>
                  <a:cubicBezTo>
                    <a:pt x="12989" y="2157366"/>
                    <a:pt x="8493" y="2155503"/>
                    <a:pt x="5178" y="2152188"/>
                  </a:cubicBezTo>
                  <a:cubicBezTo>
                    <a:pt x="1862" y="2148873"/>
                    <a:pt x="0" y="2144376"/>
                    <a:pt x="0" y="2139688"/>
                  </a:cubicBezTo>
                  <a:lnTo>
                    <a:pt x="0" y="17678"/>
                  </a:lnTo>
                  <a:cubicBezTo>
                    <a:pt x="0" y="12989"/>
                    <a:pt x="1862" y="8493"/>
                    <a:pt x="5178" y="5178"/>
                  </a:cubicBezTo>
                  <a:cubicBezTo>
                    <a:pt x="8493" y="1862"/>
                    <a:pt x="12989" y="0"/>
                    <a:pt x="17678" y="0"/>
                  </a:cubicBezTo>
                  <a:close/>
                </a:path>
              </a:pathLst>
            </a:custGeom>
            <a:solidFill>
              <a:srgbClr val="EAF8CA"/>
            </a:solidFill>
          </p:spPr>
        </p:sp>
        <p:sp>
          <p:nvSpPr>
            <p:cNvPr name="TextBox 8" id="8"/>
            <p:cNvSpPr txBox="true"/>
            <p:nvPr/>
          </p:nvSpPr>
          <p:spPr>
            <a:xfrm>
              <a:off x="0" y="-38100"/>
              <a:ext cx="3229607" cy="2195466"/>
            </a:xfrm>
            <a:prstGeom prst="rect">
              <a:avLst/>
            </a:prstGeom>
          </p:spPr>
          <p:txBody>
            <a:bodyPr anchor="ctr" rtlCol="false" tIns="50800" lIns="50800" bIns="50800" rIns="50800"/>
            <a:lstStyle/>
            <a:p>
              <a:pPr algn="ctr">
                <a:lnSpc>
                  <a:spcPts val="3499"/>
                </a:lnSpc>
              </a:pPr>
            </a:p>
          </p:txBody>
        </p:sp>
      </p:grpSp>
      <p:grpSp>
        <p:nvGrpSpPr>
          <p:cNvPr name="Group 9" id="9"/>
          <p:cNvGrpSpPr/>
          <p:nvPr/>
        </p:nvGrpSpPr>
        <p:grpSpPr>
          <a:xfrm rot="0">
            <a:off x="17588794" y="1764826"/>
            <a:ext cx="520926" cy="754845"/>
            <a:chOff x="0" y="0"/>
            <a:chExt cx="1196340" cy="1733550"/>
          </a:xfrm>
        </p:grpSpPr>
        <p:sp>
          <p:nvSpPr>
            <p:cNvPr name="Freeform 10" id="10"/>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1" id="11"/>
          <p:cNvGrpSpPr/>
          <p:nvPr/>
        </p:nvGrpSpPr>
        <p:grpSpPr>
          <a:xfrm rot="0">
            <a:off x="17038413" y="6057977"/>
            <a:ext cx="520926" cy="754845"/>
            <a:chOff x="0" y="0"/>
            <a:chExt cx="1196340" cy="1733550"/>
          </a:xfrm>
        </p:grpSpPr>
        <p:sp>
          <p:nvSpPr>
            <p:cNvPr name="Freeform 12" id="12"/>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3" id="13"/>
          <p:cNvGrpSpPr/>
          <p:nvPr/>
        </p:nvGrpSpPr>
        <p:grpSpPr>
          <a:xfrm rot="0">
            <a:off x="16782548" y="358703"/>
            <a:ext cx="520926" cy="754845"/>
            <a:chOff x="0" y="0"/>
            <a:chExt cx="1196340" cy="1733550"/>
          </a:xfrm>
        </p:grpSpPr>
        <p:sp>
          <p:nvSpPr>
            <p:cNvPr name="Freeform 14" id="14"/>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5" id="15"/>
          <p:cNvGrpSpPr/>
          <p:nvPr/>
        </p:nvGrpSpPr>
        <p:grpSpPr>
          <a:xfrm rot="0">
            <a:off x="189708" y="651277"/>
            <a:ext cx="520926" cy="754845"/>
            <a:chOff x="0" y="0"/>
            <a:chExt cx="1196340" cy="1733550"/>
          </a:xfrm>
        </p:grpSpPr>
        <p:sp>
          <p:nvSpPr>
            <p:cNvPr name="Freeform 16" id="16"/>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7" id="17"/>
          <p:cNvGrpSpPr/>
          <p:nvPr/>
        </p:nvGrpSpPr>
        <p:grpSpPr>
          <a:xfrm rot="0">
            <a:off x="75408" y="7827656"/>
            <a:ext cx="520926" cy="754845"/>
            <a:chOff x="0" y="0"/>
            <a:chExt cx="1196340" cy="1733550"/>
          </a:xfrm>
        </p:grpSpPr>
        <p:sp>
          <p:nvSpPr>
            <p:cNvPr name="Freeform 18" id="18"/>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9" id="19"/>
          <p:cNvGrpSpPr/>
          <p:nvPr/>
        </p:nvGrpSpPr>
        <p:grpSpPr>
          <a:xfrm rot="0">
            <a:off x="4454366" y="9214295"/>
            <a:ext cx="926782" cy="962025"/>
            <a:chOff x="0" y="0"/>
            <a:chExt cx="1235710" cy="1282700"/>
          </a:xfrm>
        </p:grpSpPr>
        <p:sp>
          <p:nvSpPr>
            <p:cNvPr name="Freeform 20" id="20"/>
            <p:cNvSpPr/>
            <p:nvPr/>
          </p:nvSpPr>
          <p:spPr>
            <a:xfrm flipH="false" flipV="false" rot="0">
              <a:off x="46990" y="46990"/>
              <a:ext cx="1136650" cy="1187450"/>
            </a:xfrm>
            <a:custGeom>
              <a:avLst/>
              <a:gdLst/>
              <a:ahLst/>
              <a:cxnLst/>
              <a:rect r="r" b="b" t="t" l="l"/>
              <a:pathLst>
                <a:path h="1187450" w="1136650">
                  <a:moveTo>
                    <a:pt x="1136650" y="74930"/>
                  </a:moveTo>
                  <a:cubicBezTo>
                    <a:pt x="1083310" y="445770"/>
                    <a:pt x="1074420" y="463550"/>
                    <a:pt x="1056640" y="495300"/>
                  </a:cubicBezTo>
                  <a:cubicBezTo>
                    <a:pt x="1032510" y="539750"/>
                    <a:pt x="993140" y="600710"/>
                    <a:pt x="955040" y="641350"/>
                  </a:cubicBezTo>
                  <a:cubicBezTo>
                    <a:pt x="922020" y="678180"/>
                    <a:pt x="873760" y="702310"/>
                    <a:pt x="848360" y="731520"/>
                  </a:cubicBezTo>
                  <a:cubicBezTo>
                    <a:pt x="829310" y="751840"/>
                    <a:pt x="828040" y="767080"/>
                    <a:pt x="807720" y="791210"/>
                  </a:cubicBezTo>
                  <a:cubicBezTo>
                    <a:pt x="773430" y="833120"/>
                    <a:pt x="698500" y="908050"/>
                    <a:pt x="645160" y="951230"/>
                  </a:cubicBezTo>
                  <a:cubicBezTo>
                    <a:pt x="600710" y="986790"/>
                    <a:pt x="561340" y="1012190"/>
                    <a:pt x="514350" y="1038860"/>
                  </a:cubicBezTo>
                  <a:cubicBezTo>
                    <a:pt x="464820" y="1066800"/>
                    <a:pt x="412750" y="1096010"/>
                    <a:pt x="354330" y="1115060"/>
                  </a:cubicBezTo>
                  <a:cubicBezTo>
                    <a:pt x="290830" y="1134110"/>
                    <a:pt x="190500" y="1134110"/>
                    <a:pt x="144780" y="1150620"/>
                  </a:cubicBezTo>
                  <a:cubicBezTo>
                    <a:pt x="119380" y="1160780"/>
                    <a:pt x="107950" y="1179830"/>
                    <a:pt x="88900" y="1183640"/>
                  </a:cubicBezTo>
                  <a:cubicBezTo>
                    <a:pt x="73660" y="1187450"/>
                    <a:pt x="55880" y="1183640"/>
                    <a:pt x="43180" y="1177290"/>
                  </a:cubicBezTo>
                  <a:cubicBezTo>
                    <a:pt x="29210" y="1169670"/>
                    <a:pt x="16510" y="1156970"/>
                    <a:pt x="10160" y="1143000"/>
                  </a:cubicBezTo>
                  <a:cubicBezTo>
                    <a:pt x="3810" y="1129030"/>
                    <a:pt x="0" y="1111250"/>
                    <a:pt x="5080" y="1096010"/>
                  </a:cubicBezTo>
                  <a:cubicBezTo>
                    <a:pt x="10160" y="1078230"/>
                    <a:pt x="31750" y="1051560"/>
                    <a:pt x="48260" y="1042670"/>
                  </a:cubicBezTo>
                  <a:cubicBezTo>
                    <a:pt x="63500" y="1036320"/>
                    <a:pt x="81280" y="1035050"/>
                    <a:pt x="95250" y="1040130"/>
                  </a:cubicBezTo>
                  <a:cubicBezTo>
                    <a:pt x="114300" y="1046480"/>
                    <a:pt x="138430" y="1069340"/>
                    <a:pt x="146050" y="1087120"/>
                  </a:cubicBezTo>
                  <a:cubicBezTo>
                    <a:pt x="152400" y="1101090"/>
                    <a:pt x="152400" y="1120140"/>
                    <a:pt x="147320" y="1134110"/>
                  </a:cubicBezTo>
                  <a:cubicBezTo>
                    <a:pt x="139700" y="1151890"/>
                    <a:pt x="116840" y="1176020"/>
                    <a:pt x="97790" y="1182370"/>
                  </a:cubicBezTo>
                  <a:cubicBezTo>
                    <a:pt x="77470" y="1187450"/>
                    <a:pt x="45720" y="1181100"/>
                    <a:pt x="29210" y="1168400"/>
                  </a:cubicBezTo>
                  <a:cubicBezTo>
                    <a:pt x="13970" y="1154430"/>
                    <a:pt x="1270" y="1123950"/>
                    <a:pt x="3810" y="1103630"/>
                  </a:cubicBezTo>
                  <a:cubicBezTo>
                    <a:pt x="5080" y="1083310"/>
                    <a:pt x="22860" y="1061720"/>
                    <a:pt x="41910" y="1046480"/>
                  </a:cubicBezTo>
                  <a:cubicBezTo>
                    <a:pt x="63500" y="1027430"/>
                    <a:pt x="97790" y="1014730"/>
                    <a:pt x="130810" y="1005840"/>
                  </a:cubicBezTo>
                  <a:cubicBezTo>
                    <a:pt x="171450" y="994410"/>
                    <a:pt x="219710" y="1003300"/>
                    <a:pt x="266700" y="990600"/>
                  </a:cubicBezTo>
                  <a:cubicBezTo>
                    <a:pt x="322580" y="976630"/>
                    <a:pt x="378460" y="956310"/>
                    <a:pt x="441960" y="919480"/>
                  </a:cubicBezTo>
                  <a:cubicBezTo>
                    <a:pt x="530860" y="866140"/>
                    <a:pt x="673100" y="739140"/>
                    <a:pt x="736600" y="676910"/>
                  </a:cubicBezTo>
                  <a:cubicBezTo>
                    <a:pt x="770890" y="643890"/>
                    <a:pt x="783590" y="614680"/>
                    <a:pt x="807720" y="593090"/>
                  </a:cubicBezTo>
                  <a:cubicBezTo>
                    <a:pt x="826770" y="574040"/>
                    <a:pt x="847090" y="570230"/>
                    <a:pt x="867410" y="548640"/>
                  </a:cubicBezTo>
                  <a:cubicBezTo>
                    <a:pt x="897890" y="514350"/>
                    <a:pt x="934720" y="444500"/>
                    <a:pt x="956310" y="392430"/>
                  </a:cubicBezTo>
                  <a:cubicBezTo>
                    <a:pt x="975360" y="344170"/>
                    <a:pt x="982980" y="302260"/>
                    <a:pt x="993140" y="248920"/>
                  </a:cubicBezTo>
                  <a:cubicBezTo>
                    <a:pt x="1005840" y="184150"/>
                    <a:pt x="1002030" y="62230"/>
                    <a:pt x="1019810" y="29210"/>
                  </a:cubicBezTo>
                  <a:cubicBezTo>
                    <a:pt x="1026160" y="16510"/>
                    <a:pt x="1032510" y="12700"/>
                    <a:pt x="1042670" y="8890"/>
                  </a:cubicBezTo>
                  <a:cubicBezTo>
                    <a:pt x="1055370" y="3810"/>
                    <a:pt x="1074420" y="0"/>
                    <a:pt x="1088390" y="3810"/>
                  </a:cubicBezTo>
                  <a:cubicBezTo>
                    <a:pt x="1102360" y="6350"/>
                    <a:pt x="1117600" y="17780"/>
                    <a:pt x="1126490" y="29210"/>
                  </a:cubicBezTo>
                  <a:cubicBezTo>
                    <a:pt x="1134110" y="41910"/>
                    <a:pt x="1136650" y="74930"/>
                    <a:pt x="1136650" y="74930"/>
                  </a:cubicBezTo>
                </a:path>
              </a:pathLst>
            </a:custGeom>
            <a:solidFill>
              <a:srgbClr val="D1E6A2"/>
            </a:solidFill>
            <a:ln cap="sq">
              <a:noFill/>
              <a:prstDash val="solid"/>
              <a:miter/>
            </a:ln>
          </p:spPr>
        </p:sp>
      </p:grpSp>
      <p:grpSp>
        <p:nvGrpSpPr>
          <p:cNvPr name="Group 21" id="21"/>
          <p:cNvGrpSpPr/>
          <p:nvPr/>
        </p:nvGrpSpPr>
        <p:grpSpPr>
          <a:xfrm rot="0">
            <a:off x="4159534" y="9946958"/>
            <a:ext cx="169545" cy="171450"/>
            <a:chOff x="0" y="0"/>
            <a:chExt cx="226060" cy="228600"/>
          </a:xfrm>
        </p:grpSpPr>
        <p:sp>
          <p:nvSpPr>
            <p:cNvPr name="Freeform 22" id="22"/>
            <p:cNvSpPr/>
            <p:nvPr/>
          </p:nvSpPr>
          <p:spPr>
            <a:xfrm flipH="false" flipV="false" rot="0">
              <a:off x="50800" y="49530"/>
              <a:ext cx="124460" cy="129540"/>
            </a:xfrm>
            <a:custGeom>
              <a:avLst/>
              <a:gdLst/>
              <a:ahLst/>
              <a:cxnLst/>
              <a:rect r="r" b="b" t="t" l="l"/>
              <a:pathLst>
                <a:path h="129540" w="124460">
                  <a:moveTo>
                    <a:pt x="124460" y="44450"/>
                  </a:moveTo>
                  <a:cubicBezTo>
                    <a:pt x="107950" y="111760"/>
                    <a:pt x="99060" y="118110"/>
                    <a:pt x="90170" y="121920"/>
                  </a:cubicBezTo>
                  <a:cubicBezTo>
                    <a:pt x="80010" y="125730"/>
                    <a:pt x="71120" y="129540"/>
                    <a:pt x="59690" y="127000"/>
                  </a:cubicBezTo>
                  <a:cubicBezTo>
                    <a:pt x="44450" y="124460"/>
                    <a:pt x="19050" y="107950"/>
                    <a:pt x="8890" y="96520"/>
                  </a:cubicBezTo>
                  <a:cubicBezTo>
                    <a:pt x="2540" y="87630"/>
                    <a:pt x="0" y="78740"/>
                    <a:pt x="0" y="67310"/>
                  </a:cubicBezTo>
                  <a:cubicBezTo>
                    <a:pt x="1270" y="52070"/>
                    <a:pt x="13970" y="24130"/>
                    <a:pt x="24130" y="13970"/>
                  </a:cubicBezTo>
                  <a:cubicBezTo>
                    <a:pt x="31750" y="6350"/>
                    <a:pt x="40640" y="1270"/>
                    <a:pt x="52070" y="1270"/>
                  </a:cubicBezTo>
                  <a:cubicBezTo>
                    <a:pt x="67310" y="0"/>
                    <a:pt x="107950" y="19050"/>
                    <a:pt x="107950" y="19050"/>
                  </a:cubicBezTo>
                </a:path>
              </a:pathLst>
            </a:custGeom>
            <a:solidFill>
              <a:srgbClr val="D1E6A2"/>
            </a:solidFill>
            <a:ln cap="sq">
              <a:noFill/>
              <a:prstDash val="solid"/>
              <a:miter/>
            </a:ln>
          </p:spPr>
        </p:sp>
      </p:grpSp>
      <p:grpSp>
        <p:nvGrpSpPr>
          <p:cNvPr name="Group 23" id="23"/>
          <p:cNvGrpSpPr/>
          <p:nvPr/>
        </p:nvGrpSpPr>
        <p:grpSpPr>
          <a:xfrm rot="0">
            <a:off x="17387294" y="109397"/>
            <a:ext cx="547688" cy="1037273"/>
            <a:chOff x="0" y="0"/>
            <a:chExt cx="730250" cy="1383030"/>
          </a:xfrm>
        </p:grpSpPr>
        <p:sp>
          <p:nvSpPr>
            <p:cNvPr name="Freeform 24" id="24"/>
            <p:cNvSpPr/>
            <p:nvPr/>
          </p:nvSpPr>
          <p:spPr>
            <a:xfrm flipH="false" flipV="false" rot="0">
              <a:off x="44450" y="50800"/>
              <a:ext cx="635000" cy="1281430"/>
            </a:xfrm>
            <a:custGeom>
              <a:avLst/>
              <a:gdLst/>
              <a:ahLst/>
              <a:cxnLst/>
              <a:rect r="r" b="b" t="t" l="l"/>
              <a:pathLst>
                <a:path h="1281430" w="635000">
                  <a:moveTo>
                    <a:pt x="615950" y="111760"/>
                  </a:moveTo>
                  <a:cubicBezTo>
                    <a:pt x="462280" y="252730"/>
                    <a:pt x="426720" y="292100"/>
                    <a:pt x="388620" y="341630"/>
                  </a:cubicBezTo>
                  <a:cubicBezTo>
                    <a:pt x="339090" y="405130"/>
                    <a:pt x="267970" y="487680"/>
                    <a:pt x="234950" y="563880"/>
                  </a:cubicBezTo>
                  <a:cubicBezTo>
                    <a:pt x="204470" y="629920"/>
                    <a:pt x="199390" y="697230"/>
                    <a:pt x="186690" y="767080"/>
                  </a:cubicBezTo>
                  <a:cubicBezTo>
                    <a:pt x="171450" y="840740"/>
                    <a:pt x="157480" y="929640"/>
                    <a:pt x="153670" y="994410"/>
                  </a:cubicBezTo>
                  <a:cubicBezTo>
                    <a:pt x="149860" y="1043940"/>
                    <a:pt x="158750" y="1097280"/>
                    <a:pt x="152400" y="1123950"/>
                  </a:cubicBezTo>
                  <a:cubicBezTo>
                    <a:pt x="149860" y="1136650"/>
                    <a:pt x="139700" y="1139190"/>
                    <a:pt x="139700" y="1150620"/>
                  </a:cubicBezTo>
                  <a:cubicBezTo>
                    <a:pt x="139700" y="1165860"/>
                    <a:pt x="168910" y="1193800"/>
                    <a:pt x="168910" y="1211580"/>
                  </a:cubicBezTo>
                  <a:cubicBezTo>
                    <a:pt x="170180" y="1228090"/>
                    <a:pt x="162560" y="1244600"/>
                    <a:pt x="152400" y="1256030"/>
                  </a:cubicBezTo>
                  <a:cubicBezTo>
                    <a:pt x="138430" y="1268730"/>
                    <a:pt x="107950" y="1281430"/>
                    <a:pt x="88900" y="1281430"/>
                  </a:cubicBezTo>
                  <a:cubicBezTo>
                    <a:pt x="72390" y="1281430"/>
                    <a:pt x="55880" y="1273810"/>
                    <a:pt x="45720" y="1262380"/>
                  </a:cubicBezTo>
                  <a:cubicBezTo>
                    <a:pt x="33020" y="1247140"/>
                    <a:pt x="22860" y="1215390"/>
                    <a:pt x="24130" y="1196340"/>
                  </a:cubicBezTo>
                  <a:cubicBezTo>
                    <a:pt x="25400" y="1181100"/>
                    <a:pt x="33020" y="1165860"/>
                    <a:pt x="45720" y="1155700"/>
                  </a:cubicBezTo>
                  <a:cubicBezTo>
                    <a:pt x="59690" y="1143000"/>
                    <a:pt x="91440" y="1132840"/>
                    <a:pt x="111760" y="1136650"/>
                  </a:cubicBezTo>
                  <a:cubicBezTo>
                    <a:pt x="130810" y="1141730"/>
                    <a:pt x="154940" y="1164590"/>
                    <a:pt x="163830" y="1181100"/>
                  </a:cubicBezTo>
                  <a:cubicBezTo>
                    <a:pt x="171450" y="1195070"/>
                    <a:pt x="170180" y="1214120"/>
                    <a:pt x="166370" y="1228090"/>
                  </a:cubicBezTo>
                  <a:cubicBezTo>
                    <a:pt x="162560" y="1242060"/>
                    <a:pt x="153670" y="1258570"/>
                    <a:pt x="140970" y="1266190"/>
                  </a:cubicBezTo>
                  <a:cubicBezTo>
                    <a:pt x="124460" y="1276350"/>
                    <a:pt x="88900" y="1280160"/>
                    <a:pt x="72390" y="1277620"/>
                  </a:cubicBezTo>
                  <a:cubicBezTo>
                    <a:pt x="63500" y="1276350"/>
                    <a:pt x="58420" y="1275080"/>
                    <a:pt x="52070" y="1267460"/>
                  </a:cubicBezTo>
                  <a:cubicBezTo>
                    <a:pt x="35560" y="1247140"/>
                    <a:pt x="13970" y="1172210"/>
                    <a:pt x="6350" y="1123950"/>
                  </a:cubicBezTo>
                  <a:cubicBezTo>
                    <a:pt x="0" y="1076960"/>
                    <a:pt x="6350" y="1033780"/>
                    <a:pt x="10160" y="981710"/>
                  </a:cubicBezTo>
                  <a:cubicBezTo>
                    <a:pt x="16510" y="916940"/>
                    <a:pt x="27940" y="834390"/>
                    <a:pt x="41910" y="763270"/>
                  </a:cubicBezTo>
                  <a:cubicBezTo>
                    <a:pt x="55880" y="692150"/>
                    <a:pt x="68580" y="623570"/>
                    <a:pt x="96520" y="554990"/>
                  </a:cubicBezTo>
                  <a:cubicBezTo>
                    <a:pt x="128270" y="480060"/>
                    <a:pt x="172720" y="403860"/>
                    <a:pt x="223520" y="332740"/>
                  </a:cubicBezTo>
                  <a:cubicBezTo>
                    <a:pt x="276860" y="256540"/>
                    <a:pt x="359410" y="170180"/>
                    <a:pt x="415290" y="114300"/>
                  </a:cubicBezTo>
                  <a:cubicBezTo>
                    <a:pt x="454660" y="74930"/>
                    <a:pt x="494030" y="38100"/>
                    <a:pt x="523240" y="19050"/>
                  </a:cubicBezTo>
                  <a:cubicBezTo>
                    <a:pt x="539750" y="8890"/>
                    <a:pt x="551180" y="1270"/>
                    <a:pt x="565150" y="0"/>
                  </a:cubicBezTo>
                  <a:cubicBezTo>
                    <a:pt x="580390" y="0"/>
                    <a:pt x="598170" y="3810"/>
                    <a:pt x="609600" y="13970"/>
                  </a:cubicBezTo>
                  <a:cubicBezTo>
                    <a:pt x="622300" y="25400"/>
                    <a:pt x="635000" y="52070"/>
                    <a:pt x="635000" y="69850"/>
                  </a:cubicBezTo>
                  <a:cubicBezTo>
                    <a:pt x="635000" y="85090"/>
                    <a:pt x="615950" y="111760"/>
                    <a:pt x="615950" y="111760"/>
                  </a:cubicBezTo>
                </a:path>
              </a:pathLst>
            </a:custGeom>
            <a:solidFill>
              <a:srgbClr val="D1E6A2"/>
            </a:solidFill>
            <a:ln cap="sq">
              <a:noFill/>
              <a:prstDash val="solid"/>
              <a:miter/>
            </a:ln>
          </p:spPr>
        </p:sp>
      </p:grpSp>
      <p:grpSp>
        <p:nvGrpSpPr>
          <p:cNvPr name="Group 25" id="25"/>
          <p:cNvGrpSpPr/>
          <p:nvPr/>
        </p:nvGrpSpPr>
        <p:grpSpPr>
          <a:xfrm rot="0">
            <a:off x="17581604" y="1146670"/>
            <a:ext cx="185738" cy="174308"/>
            <a:chOff x="0" y="0"/>
            <a:chExt cx="247650" cy="232410"/>
          </a:xfrm>
        </p:grpSpPr>
        <p:sp>
          <p:nvSpPr>
            <p:cNvPr name="Freeform 26" id="26"/>
            <p:cNvSpPr/>
            <p:nvPr/>
          </p:nvSpPr>
          <p:spPr>
            <a:xfrm flipH="false" flipV="false" rot="0">
              <a:off x="48260" y="49530"/>
              <a:ext cx="149860" cy="133350"/>
            </a:xfrm>
            <a:custGeom>
              <a:avLst/>
              <a:gdLst/>
              <a:ahLst/>
              <a:cxnLst/>
              <a:rect r="r" b="b" t="t" l="l"/>
              <a:pathLst>
                <a:path h="133350" w="149860">
                  <a:moveTo>
                    <a:pt x="83820" y="1270"/>
                  </a:moveTo>
                  <a:cubicBezTo>
                    <a:pt x="134620" y="25400"/>
                    <a:pt x="148590" y="52070"/>
                    <a:pt x="147320" y="69850"/>
                  </a:cubicBezTo>
                  <a:cubicBezTo>
                    <a:pt x="147320" y="87630"/>
                    <a:pt x="132080" y="111760"/>
                    <a:pt x="116840" y="120650"/>
                  </a:cubicBezTo>
                  <a:cubicBezTo>
                    <a:pt x="101600" y="129540"/>
                    <a:pt x="73660" y="132080"/>
                    <a:pt x="57150" y="124460"/>
                  </a:cubicBezTo>
                  <a:cubicBezTo>
                    <a:pt x="40640" y="116840"/>
                    <a:pt x="22860" y="93980"/>
                    <a:pt x="20320" y="76200"/>
                  </a:cubicBezTo>
                  <a:cubicBezTo>
                    <a:pt x="17780" y="58420"/>
                    <a:pt x="26670" y="31750"/>
                    <a:pt x="39370" y="19050"/>
                  </a:cubicBezTo>
                  <a:cubicBezTo>
                    <a:pt x="52070" y="7620"/>
                    <a:pt x="80010" y="0"/>
                    <a:pt x="97790" y="3810"/>
                  </a:cubicBezTo>
                  <a:cubicBezTo>
                    <a:pt x="115570" y="7620"/>
                    <a:pt x="137160" y="25400"/>
                    <a:pt x="143510" y="41910"/>
                  </a:cubicBezTo>
                  <a:cubicBezTo>
                    <a:pt x="149860" y="58420"/>
                    <a:pt x="144780" y="87630"/>
                    <a:pt x="137160" y="101600"/>
                  </a:cubicBezTo>
                  <a:cubicBezTo>
                    <a:pt x="130810" y="114300"/>
                    <a:pt x="115570" y="121920"/>
                    <a:pt x="104140" y="127000"/>
                  </a:cubicBezTo>
                  <a:cubicBezTo>
                    <a:pt x="92710" y="130810"/>
                    <a:pt x="80010" y="133350"/>
                    <a:pt x="68580" y="132080"/>
                  </a:cubicBezTo>
                  <a:cubicBezTo>
                    <a:pt x="53340" y="130810"/>
                    <a:pt x="35560" y="125730"/>
                    <a:pt x="24130" y="115570"/>
                  </a:cubicBezTo>
                  <a:cubicBezTo>
                    <a:pt x="12700" y="106680"/>
                    <a:pt x="3810" y="88900"/>
                    <a:pt x="2540" y="74930"/>
                  </a:cubicBezTo>
                  <a:cubicBezTo>
                    <a:pt x="0" y="59690"/>
                    <a:pt x="5080" y="40640"/>
                    <a:pt x="12700" y="29210"/>
                  </a:cubicBezTo>
                  <a:cubicBezTo>
                    <a:pt x="21590" y="16510"/>
                    <a:pt x="50800" y="1270"/>
                    <a:pt x="50800" y="1270"/>
                  </a:cubicBezTo>
                </a:path>
              </a:pathLst>
            </a:custGeom>
            <a:solidFill>
              <a:srgbClr val="D1E6A2"/>
            </a:solidFill>
            <a:ln cap="sq">
              <a:noFill/>
              <a:prstDash val="solid"/>
              <a:miter/>
            </a:ln>
          </p:spPr>
        </p:sp>
      </p:grpSp>
      <p:grpSp>
        <p:nvGrpSpPr>
          <p:cNvPr name="Group 27" id="27"/>
          <p:cNvGrpSpPr/>
          <p:nvPr/>
        </p:nvGrpSpPr>
        <p:grpSpPr>
          <a:xfrm rot="0">
            <a:off x="14555512" y="5510776"/>
            <a:ext cx="1522095" cy="179070"/>
            <a:chOff x="0" y="0"/>
            <a:chExt cx="2029460" cy="238760"/>
          </a:xfrm>
        </p:grpSpPr>
        <p:sp>
          <p:nvSpPr>
            <p:cNvPr name="Freeform 28" id="28"/>
            <p:cNvSpPr/>
            <p:nvPr/>
          </p:nvSpPr>
          <p:spPr>
            <a:xfrm flipH="false" flipV="false" rot="0">
              <a:off x="49530" y="49530"/>
              <a:ext cx="1930400" cy="181610"/>
            </a:xfrm>
            <a:custGeom>
              <a:avLst/>
              <a:gdLst/>
              <a:ahLst/>
              <a:cxnLst/>
              <a:rect r="r" b="b" t="t" l="l"/>
              <a:pathLst>
                <a:path h="181610" w="1930400">
                  <a:moveTo>
                    <a:pt x="64770" y="6350"/>
                  </a:moveTo>
                  <a:cubicBezTo>
                    <a:pt x="1894840" y="8890"/>
                    <a:pt x="1906270" y="15240"/>
                    <a:pt x="1916430" y="30480"/>
                  </a:cubicBezTo>
                  <a:cubicBezTo>
                    <a:pt x="1927860" y="46990"/>
                    <a:pt x="1930400" y="77470"/>
                    <a:pt x="1924050" y="93980"/>
                  </a:cubicBezTo>
                  <a:cubicBezTo>
                    <a:pt x="1916430" y="111760"/>
                    <a:pt x="1893570" y="132080"/>
                    <a:pt x="1875790" y="135890"/>
                  </a:cubicBezTo>
                  <a:cubicBezTo>
                    <a:pt x="1856740" y="139700"/>
                    <a:pt x="1827530" y="132080"/>
                    <a:pt x="1813560" y="119380"/>
                  </a:cubicBezTo>
                  <a:cubicBezTo>
                    <a:pt x="1799590" y="105410"/>
                    <a:pt x="1790700" y="76200"/>
                    <a:pt x="1793240" y="58420"/>
                  </a:cubicBezTo>
                  <a:cubicBezTo>
                    <a:pt x="1795780" y="39370"/>
                    <a:pt x="1814830" y="15240"/>
                    <a:pt x="1831340" y="7620"/>
                  </a:cubicBezTo>
                  <a:cubicBezTo>
                    <a:pt x="1849120" y="0"/>
                    <a:pt x="1879600" y="1270"/>
                    <a:pt x="1896110" y="11430"/>
                  </a:cubicBezTo>
                  <a:cubicBezTo>
                    <a:pt x="1911350" y="20320"/>
                    <a:pt x="1926590" y="48260"/>
                    <a:pt x="1929130" y="66040"/>
                  </a:cubicBezTo>
                  <a:cubicBezTo>
                    <a:pt x="1930400" y="80010"/>
                    <a:pt x="1926590" y="96520"/>
                    <a:pt x="1916430" y="107950"/>
                  </a:cubicBezTo>
                  <a:cubicBezTo>
                    <a:pt x="1906270" y="121920"/>
                    <a:pt x="1894840" y="129540"/>
                    <a:pt x="1860550" y="137160"/>
                  </a:cubicBezTo>
                  <a:cubicBezTo>
                    <a:pt x="1681480" y="181610"/>
                    <a:pt x="223520" y="162560"/>
                    <a:pt x="64770" y="133350"/>
                  </a:cubicBezTo>
                  <a:cubicBezTo>
                    <a:pt x="39370" y="128270"/>
                    <a:pt x="33020" y="125730"/>
                    <a:pt x="22860" y="116840"/>
                  </a:cubicBezTo>
                  <a:cubicBezTo>
                    <a:pt x="11430" y="107950"/>
                    <a:pt x="2540" y="91440"/>
                    <a:pt x="1270" y="77470"/>
                  </a:cubicBezTo>
                  <a:cubicBezTo>
                    <a:pt x="0" y="59690"/>
                    <a:pt x="10160" y="33020"/>
                    <a:pt x="22860" y="21590"/>
                  </a:cubicBezTo>
                  <a:cubicBezTo>
                    <a:pt x="33020" y="11430"/>
                    <a:pt x="64770" y="6350"/>
                    <a:pt x="64770" y="6350"/>
                  </a:cubicBezTo>
                </a:path>
              </a:pathLst>
            </a:custGeom>
            <a:solidFill>
              <a:srgbClr val="D1E6A2"/>
            </a:solidFill>
            <a:ln cap="sq">
              <a:noFill/>
              <a:prstDash val="solid"/>
              <a:miter/>
            </a:ln>
          </p:spPr>
        </p:sp>
      </p:grpSp>
      <p:grpSp>
        <p:nvGrpSpPr>
          <p:cNvPr name="Group 29" id="29"/>
          <p:cNvGrpSpPr/>
          <p:nvPr/>
        </p:nvGrpSpPr>
        <p:grpSpPr>
          <a:xfrm rot="0">
            <a:off x="16053794" y="5502203"/>
            <a:ext cx="165735" cy="166688"/>
            <a:chOff x="0" y="0"/>
            <a:chExt cx="220980" cy="222250"/>
          </a:xfrm>
        </p:grpSpPr>
        <p:sp>
          <p:nvSpPr>
            <p:cNvPr name="Freeform 30" id="30"/>
            <p:cNvSpPr/>
            <p:nvPr/>
          </p:nvSpPr>
          <p:spPr>
            <a:xfrm flipH="false" flipV="false" rot="0">
              <a:off x="45720" y="50800"/>
              <a:ext cx="123190" cy="125730"/>
            </a:xfrm>
            <a:custGeom>
              <a:avLst/>
              <a:gdLst/>
              <a:ahLst/>
              <a:cxnLst/>
              <a:rect r="r" b="b" t="t" l="l"/>
              <a:pathLst>
                <a:path h="125730" w="123190">
                  <a:moveTo>
                    <a:pt x="123190" y="44450"/>
                  </a:moveTo>
                  <a:cubicBezTo>
                    <a:pt x="106680" y="111760"/>
                    <a:pt x="99060" y="118110"/>
                    <a:pt x="88900" y="120650"/>
                  </a:cubicBezTo>
                  <a:cubicBezTo>
                    <a:pt x="73660" y="125730"/>
                    <a:pt x="43180" y="123190"/>
                    <a:pt x="29210" y="116840"/>
                  </a:cubicBezTo>
                  <a:cubicBezTo>
                    <a:pt x="19050" y="113030"/>
                    <a:pt x="12700" y="105410"/>
                    <a:pt x="7620" y="96520"/>
                  </a:cubicBezTo>
                  <a:cubicBezTo>
                    <a:pt x="2540" y="81280"/>
                    <a:pt x="0" y="52070"/>
                    <a:pt x="5080" y="36830"/>
                  </a:cubicBezTo>
                  <a:cubicBezTo>
                    <a:pt x="7620" y="26670"/>
                    <a:pt x="15240" y="19050"/>
                    <a:pt x="22860" y="12700"/>
                  </a:cubicBezTo>
                  <a:cubicBezTo>
                    <a:pt x="31750" y="7620"/>
                    <a:pt x="40640" y="1270"/>
                    <a:pt x="50800" y="0"/>
                  </a:cubicBezTo>
                  <a:cubicBezTo>
                    <a:pt x="66040" y="0"/>
                    <a:pt x="107950" y="17780"/>
                    <a:pt x="107950" y="17780"/>
                  </a:cubicBezTo>
                </a:path>
              </a:pathLst>
            </a:custGeom>
            <a:solidFill>
              <a:srgbClr val="D1E6A2"/>
            </a:solidFill>
            <a:ln cap="sq">
              <a:noFill/>
              <a:prstDash val="solid"/>
              <a:miter/>
            </a:ln>
          </p:spPr>
        </p:sp>
      </p:grpSp>
      <p:grpSp>
        <p:nvGrpSpPr>
          <p:cNvPr name="Group 31" id="31"/>
          <p:cNvGrpSpPr/>
          <p:nvPr/>
        </p:nvGrpSpPr>
        <p:grpSpPr>
          <a:xfrm rot="0">
            <a:off x="17242514" y="4174418"/>
            <a:ext cx="678180" cy="727710"/>
            <a:chOff x="0" y="0"/>
            <a:chExt cx="904240" cy="970280"/>
          </a:xfrm>
        </p:grpSpPr>
        <p:sp>
          <p:nvSpPr>
            <p:cNvPr name="Freeform 32" id="32"/>
            <p:cNvSpPr/>
            <p:nvPr/>
          </p:nvSpPr>
          <p:spPr>
            <a:xfrm flipH="false" flipV="false" rot="0">
              <a:off x="49530" y="46990"/>
              <a:ext cx="808990" cy="875030"/>
            </a:xfrm>
            <a:custGeom>
              <a:avLst/>
              <a:gdLst/>
              <a:ahLst/>
              <a:cxnLst/>
              <a:rect r="r" b="b" t="t" l="l"/>
              <a:pathLst>
                <a:path h="875030" w="808990">
                  <a:moveTo>
                    <a:pt x="683260" y="834390"/>
                  </a:moveTo>
                  <a:cubicBezTo>
                    <a:pt x="422910" y="349250"/>
                    <a:pt x="379730" y="288290"/>
                    <a:pt x="323850" y="245110"/>
                  </a:cubicBezTo>
                  <a:cubicBezTo>
                    <a:pt x="274320" y="207010"/>
                    <a:pt x="213360" y="184150"/>
                    <a:pt x="162560" y="166370"/>
                  </a:cubicBezTo>
                  <a:cubicBezTo>
                    <a:pt x="120650" y="151130"/>
                    <a:pt x="71120" y="153670"/>
                    <a:pt x="44450" y="139700"/>
                  </a:cubicBezTo>
                  <a:cubicBezTo>
                    <a:pt x="27940" y="130810"/>
                    <a:pt x="17780" y="120650"/>
                    <a:pt x="10160" y="107950"/>
                  </a:cubicBezTo>
                  <a:cubicBezTo>
                    <a:pt x="3810" y="95250"/>
                    <a:pt x="0" y="77470"/>
                    <a:pt x="2540" y="63500"/>
                  </a:cubicBezTo>
                  <a:cubicBezTo>
                    <a:pt x="5080" y="48260"/>
                    <a:pt x="11430" y="31750"/>
                    <a:pt x="24130" y="21590"/>
                  </a:cubicBezTo>
                  <a:cubicBezTo>
                    <a:pt x="38100" y="10160"/>
                    <a:pt x="69850" y="1270"/>
                    <a:pt x="88900" y="3810"/>
                  </a:cubicBezTo>
                  <a:cubicBezTo>
                    <a:pt x="104140" y="5080"/>
                    <a:pt x="119380" y="15240"/>
                    <a:pt x="128270" y="26670"/>
                  </a:cubicBezTo>
                  <a:cubicBezTo>
                    <a:pt x="138430" y="38100"/>
                    <a:pt x="146050" y="53340"/>
                    <a:pt x="146050" y="69850"/>
                  </a:cubicBezTo>
                  <a:cubicBezTo>
                    <a:pt x="146050" y="87630"/>
                    <a:pt x="133350" y="118110"/>
                    <a:pt x="118110" y="130810"/>
                  </a:cubicBezTo>
                  <a:cubicBezTo>
                    <a:pt x="102870" y="143510"/>
                    <a:pt x="69850" y="147320"/>
                    <a:pt x="52070" y="142240"/>
                  </a:cubicBezTo>
                  <a:cubicBezTo>
                    <a:pt x="36830" y="138430"/>
                    <a:pt x="22860" y="127000"/>
                    <a:pt x="15240" y="115570"/>
                  </a:cubicBezTo>
                  <a:cubicBezTo>
                    <a:pt x="6350" y="102870"/>
                    <a:pt x="0" y="86360"/>
                    <a:pt x="1270" y="71120"/>
                  </a:cubicBezTo>
                  <a:cubicBezTo>
                    <a:pt x="3810" y="52070"/>
                    <a:pt x="17780" y="24130"/>
                    <a:pt x="35560" y="12700"/>
                  </a:cubicBezTo>
                  <a:cubicBezTo>
                    <a:pt x="57150" y="0"/>
                    <a:pt x="95250" y="3810"/>
                    <a:pt x="124460" y="6350"/>
                  </a:cubicBezTo>
                  <a:cubicBezTo>
                    <a:pt x="158750" y="10160"/>
                    <a:pt x="189230" y="20320"/>
                    <a:pt x="227330" y="38100"/>
                  </a:cubicBezTo>
                  <a:cubicBezTo>
                    <a:pt x="284480" y="62230"/>
                    <a:pt x="368300" y="100330"/>
                    <a:pt x="430530" y="154940"/>
                  </a:cubicBezTo>
                  <a:cubicBezTo>
                    <a:pt x="505460" y="218440"/>
                    <a:pt x="598170" y="346710"/>
                    <a:pt x="631190" y="411480"/>
                  </a:cubicBezTo>
                  <a:cubicBezTo>
                    <a:pt x="647700" y="444500"/>
                    <a:pt x="640080" y="458470"/>
                    <a:pt x="654050" y="492760"/>
                  </a:cubicBezTo>
                  <a:cubicBezTo>
                    <a:pt x="680720" y="561340"/>
                    <a:pt x="791210" y="721360"/>
                    <a:pt x="803910" y="782320"/>
                  </a:cubicBezTo>
                  <a:cubicBezTo>
                    <a:pt x="808990" y="808990"/>
                    <a:pt x="806450" y="828040"/>
                    <a:pt x="798830" y="843280"/>
                  </a:cubicBezTo>
                  <a:cubicBezTo>
                    <a:pt x="791210" y="855980"/>
                    <a:pt x="775970" y="867410"/>
                    <a:pt x="762000" y="871220"/>
                  </a:cubicBezTo>
                  <a:cubicBezTo>
                    <a:pt x="748030" y="875030"/>
                    <a:pt x="728980" y="873760"/>
                    <a:pt x="715010" y="867410"/>
                  </a:cubicBezTo>
                  <a:cubicBezTo>
                    <a:pt x="702310" y="861060"/>
                    <a:pt x="683260" y="834390"/>
                    <a:pt x="683260" y="834390"/>
                  </a:cubicBezTo>
                </a:path>
              </a:pathLst>
            </a:custGeom>
            <a:solidFill>
              <a:srgbClr val="D1E6A2"/>
            </a:solidFill>
            <a:ln cap="sq">
              <a:noFill/>
              <a:prstDash val="solid"/>
              <a:miter/>
            </a:ln>
          </p:spPr>
        </p:sp>
      </p:grpSp>
      <p:grpSp>
        <p:nvGrpSpPr>
          <p:cNvPr name="Group 33" id="33"/>
          <p:cNvGrpSpPr/>
          <p:nvPr/>
        </p:nvGrpSpPr>
        <p:grpSpPr>
          <a:xfrm rot="0">
            <a:off x="17763532" y="4890698"/>
            <a:ext cx="171450" cy="166688"/>
            <a:chOff x="0" y="0"/>
            <a:chExt cx="228600" cy="222250"/>
          </a:xfrm>
        </p:grpSpPr>
        <p:sp>
          <p:nvSpPr>
            <p:cNvPr name="Freeform 34" id="34"/>
            <p:cNvSpPr/>
            <p:nvPr/>
          </p:nvSpPr>
          <p:spPr>
            <a:xfrm flipH="false" flipV="false" rot="0">
              <a:off x="50800" y="49530"/>
              <a:ext cx="124460" cy="128270"/>
            </a:xfrm>
            <a:custGeom>
              <a:avLst/>
              <a:gdLst/>
              <a:ahLst/>
              <a:cxnLst/>
              <a:rect r="r" b="b" t="t" l="l"/>
              <a:pathLst>
                <a:path h="128270" w="124460">
                  <a:moveTo>
                    <a:pt x="124460" y="44450"/>
                  </a:moveTo>
                  <a:cubicBezTo>
                    <a:pt x="121920" y="88900"/>
                    <a:pt x="105410" y="114300"/>
                    <a:pt x="90170" y="120650"/>
                  </a:cubicBezTo>
                  <a:cubicBezTo>
                    <a:pt x="73660" y="128270"/>
                    <a:pt x="44450" y="124460"/>
                    <a:pt x="30480" y="118110"/>
                  </a:cubicBezTo>
                  <a:cubicBezTo>
                    <a:pt x="20320" y="113030"/>
                    <a:pt x="13970" y="104140"/>
                    <a:pt x="8890" y="96520"/>
                  </a:cubicBezTo>
                  <a:cubicBezTo>
                    <a:pt x="3810" y="87630"/>
                    <a:pt x="0" y="78740"/>
                    <a:pt x="0" y="67310"/>
                  </a:cubicBezTo>
                  <a:cubicBezTo>
                    <a:pt x="1270" y="52070"/>
                    <a:pt x="13970" y="24130"/>
                    <a:pt x="24130" y="12700"/>
                  </a:cubicBezTo>
                  <a:cubicBezTo>
                    <a:pt x="31750" y="5080"/>
                    <a:pt x="41910" y="1270"/>
                    <a:pt x="52070" y="1270"/>
                  </a:cubicBezTo>
                  <a:cubicBezTo>
                    <a:pt x="67310" y="0"/>
                    <a:pt x="109220" y="19050"/>
                    <a:pt x="109220" y="19050"/>
                  </a:cubicBezTo>
                </a:path>
              </a:pathLst>
            </a:custGeom>
            <a:solidFill>
              <a:srgbClr val="D1E6A2"/>
            </a:solidFill>
            <a:ln cap="sq">
              <a:noFill/>
              <a:prstDash val="solid"/>
              <a:miter/>
            </a:ln>
          </p:spPr>
        </p:sp>
      </p:grpSp>
      <p:grpSp>
        <p:nvGrpSpPr>
          <p:cNvPr name="Group 35" id="35"/>
          <p:cNvGrpSpPr/>
          <p:nvPr/>
        </p:nvGrpSpPr>
        <p:grpSpPr>
          <a:xfrm rot="0">
            <a:off x="5899785" y="2798445"/>
            <a:ext cx="169545" cy="171450"/>
            <a:chOff x="0" y="0"/>
            <a:chExt cx="226060" cy="228600"/>
          </a:xfrm>
        </p:grpSpPr>
        <p:sp>
          <p:nvSpPr>
            <p:cNvPr name="Freeform 36" id="36"/>
            <p:cNvSpPr/>
            <p:nvPr/>
          </p:nvSpPr>
          <p:spPr>
            <a:xfrm flipH="false" flipV="false" rot="0">
              <a:off x="49530" y="49530"/>
              <a:ext cx="124460" cy="129540"/>
            </a:xfrm>
            <a:custGeom>
              <a:avLst/>
              <a:gdLst/>
              <a:ahLst/>
              <a:cxnLst/>
              <a:rect r="r" b="b" t="t" l="l"/>
              <a:pathLst>
                <a:path h="129540" w="124460">
                  <a:moveTo>
                    <a:pt x="124460" y="44450"/>
                  </a:moveTo>
                  <a:cubicBezTo>
                    <a:pt x="109220" y="111760"/>
                    <a:pt x="99060" y="118110"/>
                    <a:pt x="90170" y="121920"/>
                  </a:cubicBezTo>
                  <a:cubicBezTo>
                    <a:pt x="81280" y="125730"/>
                    <a:pt x="71120" y="129540"/>
                    <a:pt x="60960" y="127000"/>
                  </a:cubicBezTo>
                  <a:cubicBezTo>
                    <a:pt x="45720" y="124460"/>
                    <a:pt x="19050" y="109220"/>
                    <a:pt x="10160" y="96520"/>
                  </a:cubicBezTo>
                  <a:cubicBezTo>
                    <a:pt x="3810" y="87630"/>
                    <a:pt x="0" y="78740"/>
                    <a:pt x="1270" y="67310"/>
                  </a:cubicBezTo>
                  <a:cubicBezTo>
                    <a:pt x="2540" y="52070"/>
                    <a:pt x="13970" y="24130"/>
                    <a:pt x="25400" y="13970"/>
                  </a:cubicBezTo>
                  <a:cubicBezTo>
                    <a:pt x="33020" y="6350"/>
                    <a:pt x="41910" y="2540"/>
                    <a:pt x="53340" y="1270"/>
                  </a:cubicBezTo>
                  <a:cubicBezTo>
                    <a:pt x="68580" y="0"/>
                    <a:pt x="109220" y="19050"/>
                    <a:pt x="109220" y="19050"/>
                  </a:cubicBezTo>
                </a:path>
              </a:pathLst>
            </a:custGeom>
            <a:solidFill>
              <a:srgbClr val="EAF8CA"/>
            </a:solidFill>
            <a:ln cap="sq">
              <a:noFill/>
              <a:prstDash val="solid"/>
              <a:miter/>
            </a:ln>
          </p:spPr>
        </p:sp>
      </p:grpSp>
      <p:grpSp>
        <p:nvGrpSpPr>
          <p:cNvPr name="Group 37" id="37"/>
          <p:cNvGrpSpPr/>
          <p:nvPr/>
        </p:nvGrpSpPr>
        <p:grpSpPr>
          <a:xfrm rot="0">
            <a:off x="8545830" y="3074670"/>
            <a:ext cx="178117" cy="743902"/>
            <a:chOff x="0" y="0"/>
            <a:chExt cx="237490" cy="991870"/>
          </a:xfrm>
        </p:grpSpPr>
        <p:sp>
          <p:nvSpPr>
            <p:cNvPr name="Freeform 38" id="38"/>
            <p:cNvSpPr/>
            <p:nvPr/>
          </p:nvSpPr>
          <p:spPr>
            <a:xfrm flipH="false" flipV="false" rot="0">
              <a:off x="24130" y="48260"/>
              <a:ext cx="165100" cy="892810"/>
            </a:xfrm>
            <a:custGeom>
              <a:avLst/>
              <a:gdLst/>
              <a:ahLst/>
              <a:cxnLst/>
              <a:rect r="r" b="b" t="t" l="l"/>
              <a:pathLst>
                <a:path h="892810" w="165100">
                  <a:moveTo>
                    <a:pt x="160020" y="66040"/>
                  </a:moveTo>
                  <a:cubicBezTo>
                    <a:pt x="153670" y="866140"/>
                    <a:pt x="146050" y="872490"/>
                    <a:pt x="134620" y="880110"/>
                  </a:cubicBezTo>
                  <a:cubicBezTo>
                    <a:pt x="123190" y="887730"/>
                    <a:pt x="106680" y="892810"/>
                    <a:pt x="91440" y="891540"/>
                  </a:cubicBezTo>
                  <a:cubicBezTo>
                    <a:pt x="73660" y="889000"/>
                    <a:pt x="46990" y="872490"/>
                    <a:pt x="36830" y="858520"/>
                  </a:cubicBezTo>
                  <a:cubicBezTo>
                    <a:pt x="27940" y="845820"/>
                    <a:pt x="24130" y="829310"/>
                    <a:pt x="27940" y="815340"/>
                  </a:cubicBezTo>
                  <a:cubicBezTo>
                    <a:pt x="30480" y="797560"/>
                    <a:pt x="48260" y="772160"/>
                    <a:pt x="63500" y="762000"/>
                  </a:cubicBezTo>
                  <a:cubicBezTo>
                    <a:pt x="76200" y="754380"/>
                    <a:pt x="92710" y="753110"/>
                    <a:pt x="106680" y="755650"/>
                  </a:cubicBezTo>
                  <a:cubicBezTo>
                    <a:pt x="120650" y="756920"/>
                    <a:pt x="135890" y="764540"/>
                    <a:pt x="146050" y="775970"/>
                  </a:cubicBezTo>
                  <a:cubicBezTo>
                    <a:pt x="156210" y="789940"/>
                    <a:pt x="165100" y="820420"/>
                    <a:pt x="162560" y="838200"/>
                  </a:cubicBezTo>
                  <a:cubicBezTo>
                    <a:pt x="161290" y="852170"/>
                    <a:pt x="151130" y="866140"/>
                    <a:pt x="139700" y="875030"/>
                  </a:cubicBezTo>
                  <a:cubicBezTo>
                    <a:pt x="129540" y="883920"/>
                    <a:pt x="113030" y="890270"/>
                    <a:pt x="99060" y="891540"/>
                  </a:cubicBezTo>
                  <a:cubicBezTo>
                    <a:pt x="85090" y="892810"/>
                    <a:pt x="68580" y="889000"/>
                    <a:pt x="57150" y="880110"/>
                  </a:cubicBezTo>
                  <a:cubicBezTo>
                    <a:pt x="43180" y="868680"/>
                    <a:pt x="34290" y="854710"/>
                    <a:pt x="26670" y="822960"/>
                  </a:cubicBezTo>
                  <a:cubicBezTo>
                    <a:pt x="0" y="713740"/>
                    <a:pt x="5080" y="142240"/>
                    <a:pt x="33020" y="50800"/>
                  </a:cubicBezTo>
                  <a:cubicBezTo>
                    <a:pt x="40640" y="27940"/>
                    <a:pt x="46990" y="20320"/>
                    <a:pt x="59690" y="12700"/>
                  </a:cubicBezTo>
                  <a:cubicBezTo>
                    <a:pt x="71120" y="5080"/>
                    <a:pt x="88900" y="0"/>
                    <a:pt x="102870" y="2540"/>
                  </a:cubicBezTo>
                  <a:cubicBezTo>
                    <a:pt x="116840" y="3810"/>
                    <a:pt x="134620" y="12700"/>
                    <a:pt x="143510" y="22860"/>
                  </a:cubicBezTo>
                  <a:cubicBezTo>
                    <a:pt x="152400" y="34290"/>
                    <a:pt x="160020" y="66040"/>
                    <a:pt x="160020" y="66040"/>
                  </a:cubicBezTo>
                </a:path>
              </a:pathLst>
            </a:custGeom>
            <a:solidFill>
              <a:srgbClr val="EAF8CA"/>
            </a:solidFill>
            <a:ln cap="sq">
              <a:noFill/>
              <a:prstDash val="solid"/>
              <a:miter/>
            </a:ln>
          </p:spPr>
        </p:sp>
      </p:grpSp>
      <p:grpSp>
        <p:nvGrpSpPr>
          <p:cNvPr name="Group 39" id="39"/>
          <p:cNvGrpSpPr/>
          <p:nvPr/>
        </p:nvGrpSpPr>
        <p:grpSpPr>
          <a:xfrm rot="0">
            <a:off x="8564880" y="3817620"/>
            <a:ext cx="169545" cy="171450"/>
            <a:chOff x="0" y="0"/>
            <a:chExt cx="226060" cy="228600"/>
          </a:xfrm>
        </p:grpSpPr>
        <p:sp>
          <p:nvSpPr>
            <p:cNvPr name="Freeform 40" id="40"/>
            <p:cNvSpPr/>
            <p:nvPr/>
          </p:nvSpPr>
          <p:spPr>
            <a:xfrm flipH="false" flipV="false" rot="0">
              <a:off x="49530" y="50800"/>
              <a:ext cx="124460" cy="128270"/>
            </a:xfrm>
            <a:custGeom>
              <a:avLst/>
              <a:gdLst/>
              <a:ahLst/>
              <a:cxnLst/>
              <a:rect r="r" b="b" t="t" l="l"/>
              <a:pathLst>
                <a:path h="128270" w="124460">
                  <a:moveTo>
                    <a:pt x="124460" y="44450"/>
                  </a:moveTo>
                  <a:cubicBezTo>
                    <a:pt x="107950" y="111760"/>
                    <a:pt x="99060" y="116840"/>
                    <a:pt x="90170" y="120650"/>
                  </a:cubicBezTo>
                  <a:cubicBezTo>
                    <a:pt x="81280" y="124460"/>
                    <a:pt x="71120" y="128270"/>
                    <a:pt x="60960" y="125730"/>
                  </a:cubicBezTo>
                  <a:cubicBezTo>
                    <a:pt x="45720" y="123190"/>
                    <a:pt x="19050" y="107950"/>
                    <a:pt x="10160" y="95250"/>
                  </a:cubicBezTo>
                  <a:cubicBezTo>
                    <a:pt x="2540" y="86360"/>
                    <a:pt x="0" y="77470"/>
                    <a:pt x="1270" y="66040"/>
                  </a:cubicBezTo>
                  <a:cubicBezTo>
                    <a:pt x="1270" y="50800"/>
                    <a:pt x="13970" y="24130"/>
                    <a:pt x="25400" y="12700"/>
                  </a:cubicBezTo>
                  <a:cubicBezTo>
                    <a:pt x="33020" y="5080"/>
                    <a:pt x="41910" y="1270"/>
                    <a:pt x="53340" y="0"/>
                  </a:cubicBezTo>
                  <a:cubicBezTo>
                    <a:pt x="68580" y="0"/>
                    <a:pt x="109220" y="17780"/>
                    <a:pt x="109220" y="17780"/>
                  </a:cubicBezTo>
                </a:path>
              </a:pathLst>
            </a:custGeom>
            <a:solidFill>
              <a:srgbClr val="EAF8CA"/>
            </a:solidFill>
            <a:ln cap="sq">
              <a:noFill/>
              <a:prstDash val="solid"/>
              <a:miter/>
            </a:ln>
          </p:spPr>
        </p:sp>
      </p:grpSp>
      <p:grpSp>
        <p:nvGrpSpPr>
          <p:cNvPr name="Group 41" id="41"/>
          <p:cNvGrpSpPr/>
          <p:nvPr/>
        </p:nvGrpSpPr>
        <p:grpSpPr>
          <a:xfrm rot="0">
            <a:off x="6436042" y="7017068"/>
            <a:ext cx="182880" cy="1438275"/>
            <a:chOff x="0" y="0"/>
            <a:chExt cx="243840" cy="1917700"/>
          </a:xfrm>
        </p:grpSpPr>
        <p:sp>
          <p:nvSpPr>
            <p:cNvPr name="Freeform 42" id="42"/>
            <p:cNvSpPr/>
            <p:nvPr/>
          </p:nvSpPr>
          <p:spPr>
            <a:xfrm flipH="false" flipV="false" rot="0">
              <a:off x="7620" y="49530"/>
              <a:ext cx="186690" cy="1819910"/>
            </a:xfrm>
            <a:custGeom>
              <a:avLst/>
              <a:gdLst/>
              <a:ahLst/>
              <a:cxnLst/>
              <a:rect r="r" b="b" t="t" l="l"/>
              <a:pathLst>
                <a:path h="1819910" w="186690">
                  <a:moveTo>
                    <a:pt x="177800" y="64770"/>
                  </a:moveTo>
                  <a:cubicBezTo>
                    <a:pt x="176530" y="1780540"/>
                    <a:pt x="170180" y="1794510"/>
                    <a:pt x="153670" y="1804670"/>
                  </a:cubicBezTo>
                  <a:cubicBezTo>
                    <a:pt x="137160" y="1816100"/>
                    <a:pt x="105410" y="1819910"/>
                    <a:pt x="87630" y="1812290"/>
                  </a:cubicBezTo>
                  <a:cubicBezTo>
                    <a:pt x="68580" y="1804670"/>
                    <a:pt x="48260" y="1780540"/>
                    <a:pt x="44450" y="1761490"/>
                  </a:cubicBezTo>
                  <a:cubicBezTo>
                    <a:pt x="40640" y="1742440"/>
                    <a:pt x="48260" y="1711960"/>
                    <a:pt x="62230" y="1696720"/>
                  </a:cubicBezTo>
                  <a:cubicBezTo>
                    <a:pt x="74930" y="1682750"/>
                    <a:pt x="105410" y="1672590"/>
                    <a:pt x="124460" y="1676400"/>
                  </a:cubicBezTo>
                  <a:cubicBezTo>
                    <a:pt x="144780" y="1678940"/>
                    <a:pt x="170180" y="1697990"/>
                    <a:pt x="177800" y="1715770"/>
                  </a:cubicBezTo>
                  <a:cubicBezTo>
                    <a:pt x="186690" y="1733550"/>
                    <a:pt x="184150" y="1766570"/>
                    <a:pt x="173990" y="1783080"/>
                  </a:cubicBezTo>
                  <a:cubicBezTo>
                    <a:pt x="163830" y="1799590"/>
                    <a:pt x="135890" y="1814830"/>
                    <a:pt x="116840" y="1817370"/>
                  </a:cubicBezTo>
                  <a:cubicBezTo>
                    <a:pt x="102870" y="1818640"/>
                    <a:pt x="85090" y="1814830"/>
                    <a:pt x="73660" y="1804670"/>
                  </a:cubicBezTo>
                  <a:cubicBezTo>
                    <a:pt x="59690" y="1793240"/>
                    <a:pt x="50800" y="1780540"/>
                    <a:pt x="43180" y="1746250"/>
                  </a:cubicBezTo>
                  <a:cubicBezTo>
                    <a:pt x="0" y="1570990"/>
                    <a:pt x="21590" y="217170"/>
                    <a:pt x="49530" y="64770"/>
                  </a:cubicBezTo>
                  <a:cubicBezTo>
                    <a:pt x="54610" y="39370"/>
                    <a:pt x="57150" y="33020"/>
                    <a:pt x="66040" y="21590"/>
                  </a:cubicBezTo>
                  <a:cubicBezTo>
                    <a:pt x="74930" y="11430"/>
                    <a:pt x="91440" y="2540"/>
                    <a:pt x="105410" y="1270"/>
                  </a:cubicBezTo>
                  <a:cubicBezTo>
                    <a:pt x="123190" y="0"/>
                    <a:pt x="149860" y="10160"/>
                    <a:pt x="161290" y="21590"/>
                  </a:cubicBezTo>
                  <a:cubicBezTo>
                    <a:pt x="171450" y="33020"/>
                    <a:pt x="177800" y="64770"/>
                    <a:pt x="177800" y="64770"/>
                  </a:cubicBezTo>
                </a:path>
              </a:pathLst>
            </a:custGeom>
            <a:solidFill>
              <a:srgbClr val="EAF8CA"/>
            </a:solidFill>
            <a:ln cap="sq">
              <a:noFill/>
              <a:prstDash val="solid"/>
              <a:miter/>
            </a:ln>
          </p:spPr>
        </p:sp>
      </p:grpSp>
      <p:grpSp>
        <p:nvGrpSpPr>
          <p:cNvPr name="Group 43" id="43"/>
          <p:cNvGrpSpPr/>
          <p:nvPr/>
        </p:nvGrpSpPr>
        <p:grpSpPr>
          <a:xfrm rot="0">
            <a:off x="6420803" y="8499157"/>
            <a:ext cx="165735" cy="166688"/>
            <a:chOff x="0" y="0"/>
            <a:chExt cx="220980" cy="222250"/>
          </a:xfrm>
        </p:grpSpPr>
        <p:sp>
          <p:nvSpPr>
            <p:cNvPr name="Freeform 44" id="44"/>
            <p:cNvSpPr/>
            <p:nvPr/>
          </p:nvSpPr>
          <p:spPr>
            <a:xfrm flipH="false" flipV="false" rot="0">
              <a:off x="46990" y="49530"/>
              <a:ext cx="121920" cy="127000"/>
            </a:xfrm>
            <a:custGeom>
              <a:avLst/>
              <a:gdLst/>
              <a:ahLst/>
              <a:cxnLst/>
              <a:rect r="r" b="b" t="t" l="l"/>
              <a:pathLst>
                <a:path h="127000" w="121920">
                  <a:moveTo>
                    <a:pt x="121920" y="44450"/>
                  </a:moveTo>
                  <a:cubicBezTo>
                    <a:pt x="106680" y="113030"/>
                    <a:pt x="99060" y="118110"/>
                    <a:pt x="87630" y="121920"/>
                  </a:cubicBezTo>
                  <a:cubicBezTo>
                    <a:pt x="73660" y="127000"/>
                    <a:pt x="43180" y="124460"/>
                    <a:pt x="29210" y="118110"/>
                  </a:cubicBezTo>
                  <a:cubicBezTo>
                    <a:pt x="19050" y="114300"/>
                    <a:pt x="12700" y="106680"/>
                    <a:pt x="7620" y="96520"/>
                  </a:cubicBezTo>
                  <a:cubicBezTo>
                    <a:pt x="1270" y="82550"/>
                    <a:pt x="0" y="52070"/>
                    <a:pt x="3810" y="38100"/>
                  </a:cubicBezTo>
                  <a:cubicBezTo>
                    <a:pt x="7620" y="27940"/>
                    <a:pt x="15240" y="20320"/>
                    <a:pt x="22860" y="13970"/>
                  </a:cubicBezTo>
                  <a:cubicBezTo>
                    <a:pt x="30480" y="7620"/>
                    <a:pt x="39370" y="2540"/>
                    <a:pt x="50800" y="1270"/>
                  </a:cubicBezTo>
                  <a:cubicBezTo>
                    <a:pt x="66040" y="0"/>
                    <a:pt x="106680" y="19050"/>
                    <a:pt x="106680" y="19050"/>
                  </a:cubicBezTo>
                </a:path>
              </a:pathLst>
            </a:custGeom>
            <a:solidFill>
              <a:srgbClr val="EAF8CA"/>
            </a:solidFill>
            <a:ln cap="sq">
              <a:noFill/>
              <a:prstDash val="solid"/>
              <a:miter/>
            </a:ln>
          </p:spPr>
        </p:sp>
      </p:grpSp>
      <p:grpSp>
        <p:nvGrpSpPr>
          <p:cNvPr name="Group 45" id="45"/>
          <p:cNvGrpSpPr/>
          <p:nvPr/>
        </p:nvGrpSpPr>
        <p:grpSpPr>
          <a:xfrm rot="0">
            <a:off x="8856345" y="8954452"/>
            <a:ext cx="378142" cy="652462"/>
            <a:chOff x="0" y="0"/>
            <a:chExt cx="504190" cy="869950"/>
          </a:xfrm>
        </p:grpSpPr>
        <p:sp>
          <p:nvSpPr>
            <p:cNvPr name="Freeform 46" id="46"/>
            <p:cNvSpPr/>
            <p:nvPr/>
          </p:nvSpPr>
          <p:spPr>
            <a:xfrm flipH="false" flipV="false" rot="0">
              <a:off x="49530" y="49530"/>
              <a:ext cx="398780" cy="770890"/>
            </a:xfrm>
            <a:custGeom>
              <a:avLst/>
              <a:gdLst/>
              <a:ahLst/>
              <a:cxnLst/>
              <a:rect r="r" b="b" t="t" l="l"/>
              <a:pathLst>
                <a:path h="770890" w="398780">
                  <a:moveTo>
                    <a:pt x="398780" y="66040"/>
                  </a:moveTo>
                  <a:cubicBezTo>
                    <a:pt x="394970" y="584200"/>
                    <a:pt x="388620" y="604520"/>
                    <a:pt x="368300" y="632460"/>
                  </a:cubicBezTo>
                  <a:cubicBezTo>
                    <a:pt x="345440" y="665480"/>
                    <a:pt x="303530" y="698500"/>
                    <a:pt x="262890" y="720090"/>
                  </a:cubicBezTo>
                  <a:cubicBezTo>
                    <a:pt x="220980" y="744220"/>
                    <a:pt x="162560" y="764540"/>
                    <a:pt x="119380" y="768350"/>
                  </a:cubicBezTo>
                  <a:cubicBezTo>
                    <a:pt x="86360" y="770890"/>
                    <a:pt x="50800" y="770890"/>
                    <a:pt x="30480" y="755650"/>
                  </a:cubicBezTo>
                  <a:cubicBezTo>
                    <a:pt x="12700" y="742950"/>
                    <a:pt x="1270" y="713740"/>
                    <a:pt x="1270" y="694690"/>
                  </a:cubicBezTo>
                  <a:cubicBezTo>
                    <a:pt x="0" y="679450"/>
                    <a:pt x="7620" y="662940"/>
                    <a:pt x="16510" y="651510"/>
                  </a:cubicBezTo>
                  <a:cubicBezTo>
                    <a:pt x="26670" y="640080"/>
                    <a:pt x="40640" y="629920"/>
                    <a:pt x="55880" y="627380"/>
                  </a:cubicBezTo>
                  <a:cubicBezTo>
                    <a:pt x="74930" y="624840"/>
                    <a:pt x="106680" y="631190"/>
                    <a:pt x="121920" y="643890"/>
                  </a:cubicBezTo>
                  <a:cubicBezTo>
                    <a:pt x="137160" y="657860"/>
                    <a:pt x="147320" y="688340"/>
                    <a:pt x="144780" y="707390"/>
                  </a:cubicBezTo>
                  <a:cubicBezTo>
                    <a:pt x="142240" y="727710"/>
                    <a:pt x="120650" y="753110"/>
                    <a:pt x="105410" y="762000"/>
                  </a:cubicBezTo>
                  <a:cubicBezTo>
                    <a:pt x="91440" y="770890"/>
                    <a:pt x="73660" y="770890"/>
                    <a:pt x="58420" y="768350"/>
                  </a:cubicBezTo>
                  <a:cubicBezTo>
                    <a:pt x="44450" y="765810"/>
                    <a:pt x="29210" y="756920"/>
                    <a:pt x="19050" y="745490"/>
                  </a:cubicBezTo>
                  <a:cubicBezTo>
                    <a:pt x="8890" y="734060"/>
                    <a:pt x="2540" y="717550"/>
                    <a:pt x="1270" y="702310"/>
                  </a:cubicBezTo>
                  <a:cubicBezTo>
                    <a:pt x="0" y="688340"/>
                    <a:pt x="5080" y="670560"/>
                    <a:pt x="12700" y="657860"/>
                  </a:cubicBezTo>
                  <a:cubicBezTo>
                    <a:pt x="20320" y="646430"/>
                    <a:pt x="34290" y="635000"/>
                    <a:pt x="48260" y="629920"/>
                  </a:cubicBezTo>
                  <a:cubicBezTo>
                    <a:pt x="67310" y="623570"/>
                    <a:pt x="91440" y="633730"/>
                    <a:pt x="115570" y="629920"/>
                  </a:cubicBezTo>
                  <a:cubicBezTo>
                    <a:pt x="144780" y="624840"/>
                    <a:pt x="182880" y="614680"/>
                    <a:pt x="208280" y="596900"/>
                  </a:cubicBezTo>
                  <a:cubicBezTo>
                    <a:pt x="231140" y="581660"/>
                    <a:pt x="251460" y="567690"/>
                    <a:pt x="265430" y="532130"/>
                  </a:cubicBezTo>
                  <a:cubicBezTo>
                    <a:pt x="297180" y="448310"/>
                    <a:pt x="248920" y="119380"/>
                    <a:pt x="270510" y="50800"/>
                  </a:cubicBezTo>
                  <a:cubicBezTo>
                    <a:pt x="278130" y="29210"/>
                    <a:pt x="285750" y="20320"/>
                    <a:pt x="297180" y="12700"/>
                  </a:cubicBezTo>
                  <a:cubicBezTo>
                    <a:pt x="308610" y="3810"/>
                    <a:pt x="327660" y="0"/>
                    <a:pt x="341630" y="1270"/>
                  </a:cubicBezTo>
                  <a:cubicBezTo>
                    <a:pt x="355600" y="2540"/>
                    <a:pt x="373380" y="11430"/>
                    <a:pt x="382270" y="22860"/>
                  </a:cubicBezTo>
                  <a:cubicBezTo>
                    <a:pt x="392430" y="33020"/>
                    <a:pt x="398780" y="66040"/>
                    <a:pt x="398780" y="66040"/>
                  </a:cubicBezTo>
                </a:path>
              </a:pathLst>
            </a:custGeom>
            <a:solidFill>
              <a:srgbClr val="EAF8CA"/>
            </a:solidFill>
            <a:ln cap="sq">
              <a:noFill/>
              <a:prstDash val="solid"/>
              <a:miter/>
            </a:ln>
          </p:spPr>
        </p:sp>
      </p:grpSp>
      <p:grpSp>
        <p:nvGrpSpPr>
          <p:cNvPr name="Group 47" id="47"/>
          <p:cNvGrpSpPr/>
          <p:nvPr/>
        </p:nvGrpSpPr>
        <p:grpSpPr>
          <a:xfrm rot="0">
            <a:off x="9093518" y="8791575"/>
            <a:ext cx="165735" cy="166688"/>
            <a:chOff x="0" y="0"/>
            <a:chExt cx="220980" cy="222250"/>
          </a:xfrm>
        </p:grpSpPr>
        <p:sp>
          <p:nvSpPr>
            <p:cNvPr name="Freeform 48" id="48"/>
            <p:cNvSpPr/>
            <p:nvPr/>
          </p:nvSpPr>
          <p:spPr>
            <a:xfrm flipH="false" flipV="false" rot="0">
              <a:off x="45720" y="49530"/>
              <a:ext cx="123190" cy="125730"/>
            </a:xfrm>
            <a:custGeom>
              <a:avLst/>
              <a:gdLst/>
              <a:ahLst/>
              <a:cxnLst/>
              <a:rect r="r" b="b" t="t" l="l"/>
              <a:pathLst>
                <a:path h="125730" w="123190">
                  <a:moveTo>
                    <a:pt x="123190" y="44450"/>
                  </a:moveTo>
                  <a:cubicBezTo>
                    <a:pt x="106680" y="111760"/>
                    <a:pt x="99060" y="118110"/>
                    <a:pt x="88900" y="121920"/>
                  </a:cubicBezTo>
                  <a:cubicBezTo>
                    <a:pt x="73660" y="125730"/>
                    <a:pt x="44450" y="124460"/>
                    <a:pt x="30480" y="118110"/>
                  </a:cubicBezTo>
                  <a:cubicBezTo>
                    <a:pt x="20320" y="113030"/>
                    <a:pt x="12700" y="106680"/>
                    <a:pt x="8890" y="96520"/>
                  </a:cubicBezTo>
                  <a:cubicBezTo>
                    <a:pt x="2540" y="82550"/>
                    <a:pt x="0" y="52070"/>
                    <a:pt x="5080" y="36830"/>
                  </a:cubicBezTo>
                  <a:cubicBezTo>
                    <a:pt x="7620" y="26670"/>
                    <a:pt x="16510" y="19050"/>
                    <a:pt x="24130" y="13970"/>
                  </a:cubicBezTo>
                  <a:cubicBezTo>
                    <a:pt x="31750" y="7620"/>
                    <a:pt x="40640" y="1270"/>
                    <a:pt x="50800" y="1270"/>
                  </a:cubicBezTo>
                  <a:cubicBezTo>
                    <a:pt x="67310" y="0"/>
                    <a:pt x="107950" y="19050"/>
                    <a:pt x="107950" y="19050"/>
                  </a:cubicBezTo>
                </a:path>
              </a:pathLst>
            </a:custGeom>
            <a:solidFill>
              <a:srgbClr val="EAF8CA"/>
            </a:solidFill>
            <a:ln cap="sq">
              <a:noFill/>
              <a:prstDash val="solid"/>
              <a:miter/>
            </a:ln>
          </p:spPr>
        </p:sp>
      </p:grpSp>
      <p:grpSp>
        <p:nvGrpSpPr>
          <p:cNvPr name="Group 49" id="49"/>
          <p:cNvGrpSpPr/>
          <p:nvPr/>
        </p:nvGrpSpPr>
        <p:grpSpPr>
          <a:xfrm rot="0">
            <a:off x="13223557" y="7740968"/>
            <a:ext cx="181928" cy="1329690"/>
            <a:chOff x="0" y="0"/>
            <a:chExt cx="242570" cy="1772920"/>
          </a:xfrm>
        </p:grpSpPr>
        <p:sp>
          <p:nvSpPr>
            <p:cNvPr name="Freeform 50" id="50"/>
            <p:cNvSpPr/>
            <p:nvPr/>
          </p:nvSpPr>
          <p:spPr>
            <a:xfrm flipH="false" flipV="false" rot="0">
              <a:off x="10160" y="49530"/>
              <a:ext cx="182880" cy="1673860"/>
            </a:xfrm>
            <a:custGeom>
              <a:avLst/>
              <a:gdLst/>
              <a:ahLst/>
              <a:cxnLst/>
              <a:rect r="r" b="b" t="t" l="l"/>
              <a:pathLst>
                <a:path h="1673860" w="182880">
                  <a:moveTo>
                    <a:pt x="173990" y="63500"/>
                  </a:moveTo>
                  <a:cubicBezTo>
                    <a:pt x="172720" y="1635760"/>
                    <a:pt x="166370" y="1648460"/>
                    <a:pt x="149860" y="1659890"/>
                  </a:cubicBezTo>
                  <a:cubicBezTo>
                    <a:pt x="134620" y="1670050"/>
                    <a:pt x="102870" y="1673860"/>
                    <a:pt x="85090" y="1666240"/>
                  </a:cubicBezTo>
                  <a:cubicBezTo>
                    <a:pt x="67310" y="1659890"/>
                    <a:pt x="46990" y="1635760"/>
                    <a:pt x="41910" y="1616710"/>
                  </a:cubicBezTo>
                  <a:cubicBezTo>
                    <a:pt x="38100" y="1597660"/>
                    <a:pt x="46990" y="1567180"/>
                    <a:pt x="59690" y="1553210"/>
                  </a:cubicBezTo>
                  <a:cubicBezTo>
                    <a:pt x="73660" y="1539240"/>
                    <a:pt x="102870" y="1529080"/>
                    <a:pt x="121920" y="1531620"/>
                  </a:cubicBezTo>
                  <a:cubicBezTo>
                    <a:pt x="140970" y="1535430"/>
                    <a:pt x="166370" y="1554480"/>
                    <a:pt x="175260" y="1572260"/>
                  </a:cubicBezTo>
                  <a:cubicBezTo>
                    <a:pt x="182880" y="1590040"/>
                    <a:pt x="181610" y="1620520"/>
                    <a:pt x="171450" y="1638300"/>
                  </a:cubicBezTo>
                  <a:cubicBezTo>
                    <a:pt x="161290" y="1654810"/>
                    <a:pt x="133350" y="1668780"/>
                    <a:pt x="114300" y="1671320"/>
                  </a:cubicBezTo>
                  <a:cubicBezTo>
                    <a:pt x="100330" y="1673860"/>
                    <a:pt x="83820" y="1668780"/>
                    <a:pt x="71120" y="1659890"/>
                  </a:cubicBezTo>
                  <a:cubicBezTo>
                    <a:pt x="57150" y="1648460"/>
                    <a:pt x="49530" y="1635760"/>
                    <a:pt x="40640" y="1601470"/>
                  </a:cubicBezTo>
                  <a:cubicBezTo>
                    <a:pt x="0" y="1436370"/>
                    <a:pt x="20320" y="208280"/>
                    <a:pt x="46990" y="63500"/>
                  </a:cubicBezTo>
                  <a:cubicBezTo>
                    <a:pt x="52070" y="39370"/>
                    <a:pt x="54610" y="31750"/>
                    <a:pt x="63500" y="21590"/>
                  </a:cubicBezTo>
                  <a:cubicBezTo>
                    <a:pt x="72390" y="11430"/>
                    <a:pt x="88900" y="1270"/>
                    <a:pt x="102870" y="1270"/>
                  </a:cubicBezTo>
                  <a:cubicBezTo>
                    <a:pt x="120650" y="0"/>
                    <a:pt x="146050" y="10160"/>
                    <a:pt x="158750" y="21590"/>
                  </a:cubicBezTo>
                  <a:cubicBezTo>
                    <a:pt x="168910" y="31750"/>
                    <a:pt x="173990" y="63500"/>
                    <a:pt x="173990" y="63500"/>
                  </a:cubicBezTo>
                </a:path>
              </a:pathLst>
            </a:custGeom>
            <a:solidFill>
              <a:srgbClr val="EAF8CA"/>
            </a:solidFill>
            <a:ln cap="sq">
              <a:noFill/>
              <a:prstDash val="solid"/>
              <a:miter/>
            </a:ln>
          </p:spPr>
        </p:sp>
      </p:grpSp>
      <p:grpSp>
        <p:nvGrpSpPr>
          <p:cNvPr name="Group 51" id="51"/>
          <p:cNvGrpSpPr/>
          <p:nvPr/>
        </p:nvGrpSpPr>
        <p:grpSpPr>
          <a:xfrm rot="0">
            <a:off x="13201650" y="9100185"/>
            <a:ext cx="165735" cy="166688"/>
            <a:chOff x="0" y="0"/>
            <a:chExt cx="220980" cy="222250"/>
          </a:xfrm>
        </p:grpSpPr>
        <p:sp>
          <p:nvSpPr>
            <p:cNvPr name="Freeform 52" id="52"/>
            <p:cNvSpPr/>
            <p:nvPr/>
          </p:nvSpPr>
          <p:spPr>
            <a:xfrm flipH="false" flipV="false" rot="0">
              <a:off x="46990" y="49530"/>
              <a:ext cx="123190" cy="125730"/>
            </a:xfrm>
            <a:custGeom>
              <a:avLst/>
              <a:gdLst/>
              <a:ahLst/>
              <a:cxnLst/>
              <a:rect r="r" b="b" t="t" l="l"/>
              <a:pathLst>
                <a:path h="125730" w="123190">
                  <a:moveTo>
                    <a:pt x="123190" y="44450"/>
                  </a:moveTo>
                  <a:cubicBezTo>
                    <a:pt x="106680" y="113030"/>
                    <a:pt x="99060" y="118110"/>
                    <a:pt x="87630" y="121920"/>
                  </a:cubicBezTo>
                  <a:cubicBezTo>
                    <a:pt x="73660" y="125730"/>
                    <a:pt x="43180" y="124460"/>
                    <a:pt x="29210" y="118110"/>
                  </a:cubicBezTo>
                  <a:cubicBezTo>
                    <a:pt x="19050" y="113030"/>
                    <a:pt x="12700" y="106680"/>
                    <a:pt x="7620" y="96520"/>
                  </a:cubicBezTo>
                  <a:cubicBezTo>
                    <a:pt x="1270" y="82550"/>
                    <a:pt x="0" y="52070"/>
                    <a:pt x="3810" y="38100"/>
                  </a:cubicBezTo>
                  <a:cubicBezTo>
                    <a:pt x="7620" y="26670"/>
                    <a:pt x="15240" y="20320"/>
                    <a:pt x="22860" y="13970"/>
                  </a:cubicBezTo>
                  <a:cubicBezTo>
                    <a:pt x="30480" y="7620"/>
                    <a:pt x="39370" y="2540"/>
                    <a:pt x="50800" y="1270"/>
                  </a:cubicBezTo>
                  <a:cubicBezTo>
                    <a:pt x="66040" y="0"/>
                    <a:pt x="106680" y="19050"/>
                    <a:pt x="106680" y="19050"/>
                  </a:cubicBezTo>
                </a:path>
              </a:pathLst>
            </a:custGeom>
            <a:solidFill>
              <a:srgbClr val="EAF8CA"/>
            </a:solidFill>
            <a:ln cap="sq">
              <a:noFill/>
              <a:prstDash val="solid"/>
              <a:miter/>
            </a:ln>
          </p:spPr>
        </p:sp>
      </p:grpSp>
      <p:grpSp>
        <p:nvGrpSpPr>
          <p:cNvPr name="Group 53" id="53"/>
          <p:cNvGrpSpPr/>
          <p:nvPr/>
        </p:nvGrpSpPr>
        <p:grpSpPr>
          <a:xfrm rot="0">
            <a:off x="15351802" y="6488993"/>
            <a:ext cx="765810" cy="593407"/>
            <a:chOff x="0" y="0"/>
            <a:chExt cx="1021080" cy="791210"/>
          </a:xfrm>
        </p:grpSpPr>
        <p:sp>
          <p:nvSpPr>
            <p:cNvPr name="Freeform 54" id="54"/>
            <p:cNvSpPr/>
            <p:nvPr/>
          </p:nvSpPr>
          <p:spPr>
            <a:xfrm flipH="false" flipV="false" rot="0">
              <a:off x="49530" y="53340"/>
              <a:ext cx="932180" cy="688340"/>
            </a:xfrm>
            <a:custGeom>
              <a:avLst/>
              <a:gdLst/>
              <a:ahLst/>
              <a:cxnLst/>
              <a:rect r="r" b="b" t="t" l="l"/>
              <a:pathLst>
                <a:path h="688340" w="932180">
                  <a:moveTo>
                    <a:pt x="66040" y="0"/>
                  </a:moveTo>
                  <a:cubicBezTo>
                    <a:pt x="505460" y="0"/>
                    <a:pt x="521970" y="1270"/>
                    <a:pt x="558800" y="10160"/>
                  </a:cubicBezTo>
                  <a:cubicBezTo>
                    <a:pt x="605790" y="20320"/>
                    <a:pt x="679450" y="41910"/>
                    <a:pt x="721360" y="59690"/>
                  </a:cubicBezTo>
                  <a:cubicBezTo>
                    <a:pt x="749300" y="72390"/>
                    <a:pt x="764540" y="78740"/>
                    <a:pt x="787400" y="97790"/>
                  </a:cubicBezTo>
                  <a:cubicBezTo>
                    <a:pt x="817880" y="124460"/>
                    <a:pt x="859790" y="168910"/>
                    <a:pt x="880110" y="212090"/>
                  </a:cubicBezTo>
                  <a:cubicBezTo>
                    <a:pt x="899160" y="255270"/>
                    <a:pt x="900430" y="300990"/>
                    <a:pt x="906780" y="358140"/>
                  </a:cubicBezTo>
                  <a:cubicBezTo>
                    <a:pt x="915670" y="435610"/>
                    <a:pt x="932180" y="586740"/>
                    <a:pt x="918210" y="635000"/>
                  </a:cubicBezTo>
                  <a:cubicBezTo>
                    <a:pt x="911860" y="655320"/>
                    <a:pt x="902970" y="664210"/>
                    <a:pt x="891540" y="673100"/>
                  </a:cubicBezTo>
                  <a:cubicBezTo>
                    <a:pt x="878840" y="681990"/>
                    <a:pt x="862330" y="687070"/>
                    <a:pt x="847090" y="687070"/>
                  </a:cubicBezTo>
                  <a:cubicBezTo>
                    <a:pt x="833120" y="687070"/>
                    <a:pt x="815340" y="680720"/>
                    <a:pt x="803910" y="671830"/>
                  </a:cubicBezTo>
                  <a:cubicBezTo>
                    <a:pt x="792480" y="661670"/>
                    <a:pt x="782320" y="647700"/>
                    <a:pt x="779780" y="632460"/>
                  </a:cubicBezTo>
                  <a:cubicBezTo>
                    <a:pt x="775970" y="614680"/>
                    <a:pt x="782320" y="581660"/>
                    <a:pt x="795020" y="567690"/>
                  </a:cubicBezTo>
                  <a:cubicBezTo>
                    <a:pt x="807720" y="552450"/>
                    <a:pt x="839470" y="542290"/>
                    <a:pt x="858520" y="543560"/>
                  </a:cubicBezTo>
                  <a:cubicBezTo>
                    <a:pt x="873760" y="544830"/>
                    <a:pt x="889000" y="553720"/>
                    <a:pt x="899160" y="563880"/>
                  </a:cubicBezTo>
                  <a:cubicBezTo>
                    <a:pt x="909320" y="574040"/>
                    <a:pt x="919480" y="589280"/>
                    <a:pt x="919480" y="604520"/>
                  </a:cubicBezTo>
                  <a:cubicBezTo>
                    <a:pt x="920750" y="623570"/>
                    <a:pt x="910590" y="654050"/>
                    <a:pt x="896620" y="668020"/>
                  </a:cubicBezTo>
                  <a:cubicBezTo>
                    <a:pt x="886460" y="679450"/>
                    <a:pt x="869950" y="685800"/>
                    <a:pt x="854710" y="687070"/>
                  </a:cubicBezTo>
                  <a:cubicBezTo>
                    <a:pt x="840740" y="688340"/>
                    <a:pt x="822960" y="683260"/>
                    <a:pt x="810260" y="675640"/>
                  </a:cubicBezTo>
                  <a:cubicBezTo>
                    <a:pt x="798830" y="668020"/>
                    <a:pt x="788670" y="659130"/>
                    <a:pt x="781050" y="640080"/>
                  </a:cubicBezTo>
                  <a:cubicBezTo>
                    <a:pt x="763270" y="593090"/>
                    <a:pt x="770890" y="441960"/>
                    <a:pt x="762000" y="367030"/>
                  </a:cubicBezTo>
                  <a:cubicBezTo>
                    <a:pt x="754380" y="313690"/>
                    <a:pt x="756920" y="262890"/>
                    <a:pt x="736600" y="231140"/>
                  </a:cubicBezTo>
                  <a:cubicBezTo>
                    <a:pt x="720090" y="208280"/>
                    <a:pt x="695960" y="199390"/>
                    <a:pt x="668020" y="185420"/>
                  </a:cubicBezTo>
                  <a:cubicBezTo>
                    <a:pt x="632460" y="168910"/>
                    <a:pt x="594360" y="154940"/>
                    <a:pt x="534670" y="144780"/>
                  </a:cubicBezTo>
                  <a:cubicBezTo>
                    <a:pt x="424180" y="127000"/>
                    <a:pt x="120650" y="152400"/>
                    <a:pt x="50800" y="129540"/>
                  </a:cubicBezTo>
                  <a:cubicBezTo>
                    <a:pt x="29210" y="121920"/>
                    <a:pt x="20320" y="114300"/>
                    <a:pt x="12700" y="102870"/>
                  </a:cubicBezTo>
                  <a:cubicBezTo>
                    <a:pt x="5080" y="91440"/>
                    <a:pt x="0" y="72390"/>
                    <a:pt x="1270" y="58420"/>
                  </a:cubicBezTo>
                  <a:cubicBezTo>
                    <a:pt x="3810" y="43180"/>
                    <a:pt x="12700" y="26670"/>
                    <a:pt x="22860" y="16510"/>
                  </a:cubicBezTo>
                  <a:cubicBezTo>
                    <a:pt x="34290" y="7620"/>
                    <a:pt x="66040" y="0"/>
                    <a:pt x="66040" y="0"/>
                  </a:cubicBezTo>
                </a:path>
              </a:pathLst>
            </a:custGeom>
            <a:solidFill>
              <a:srgbClr val="EAF8CA"/>
            </a:solidFill>
            <a:ln cap="sq">
              <a:noFill/>
              <a:prstDash val="solid"/>
              <a:miter/>
            </a:ln>
          </p:spPr>
        </p:sp>
      </p:grpSp>
      <p:grpSp>
        <p:nvGrpSpPr>
          <p:cNvPr name="Group 55" id="55"/>
          <p:cNvGrpSpPr/>
          <p:nvPr/>
        </p:nvGrpSpPr>
        <p:grpSpPr>
          <a:xfrm rot="0">
            <a:off x="15944257" y="7080496"/>
            <a:ext cx="165735" cy="166688"/>
            <a:chOff x="0" y="0"/>
            <a:chExt cx="220980" cy="222250"/>
          </a:xfrm>
        </p:grpSpPr>
        <p:sp>
          <p:nvSpPr>
            <p:cNvPr name="Freeform 56" id="56"/>
            <p:cNvSpPr/>
            <p:nvPr/>
          </p:nvSpPr>
          <p:spPr>
            <a:xfrm flipH="false" flipV="false" rot="0">
              <a:off x="45720" y="49530"/>
              <a:ext cx="123190" cy="125730"/>
            </a:xfrm>
            <a:custGeom>
              <a:avLst/>
              <a:gdLst/>
              <a:ahLst/>
              <a:cxnLst/>
              <a:rect r="r" b="b" t="t" l="l"/>
              <a:pathLst>
                <a:path h="125730" w="123190">
                  <a:moveTo>
                    <a:pt x="123190" y="44450"/>
                  </a:moveTo>
                  <a:cubicBezTo>
                    <a:pt x="106680" y="111760"/>
                    <a:pt x="99060" y="118110"/>
                    <a:pt x="88900" y="121920"/>
                  </a:cubicBezTo>
                  <a:cubicBezTo>
                    <a:pt x="73660" y="125730"/>
                    <a:pt x="44450" y="124460"/>
                    <a:pt x="30480" y="118110"/>
                  </a:cubicBezTo>
                  <a:cubicBezTo>
                    <a:pt x="20320" y="113030"/>
                    <a:pt x="12700" y="106680"/>
                    <a:pt x="8890" y="96520"/>
                  </a:cubicBezTo>
                  <a:cubicBezTo>
                    <a:pt x="2540" y="82550"/>
                    <a:pt x="0" y="52070"/>
                    <a:pt x="5080" y="36830"/>
                  </a:cubicBezTo>
                  <a:cubicBezTo>
                    <a:pt x="7620" y="26670"/>
                    <a:pt x="15240" y="19050"/>
                    <a:pt x="24130" y="13970"/>
                  </a:cubicBezTo>
                  <a:cubicBezTo>
                    <a:pt x="31750" y="7620"/>
                    <a:pt x="40640" y="1270"/>
                    <a:pt x="50800" y="1270"/>
                  </a:cubicBezTo>
                  <a:cubicBezTo>
                    <a:pt x="66040" y="0"/>
                    <a:pt x="107950" y="19050"/>
                    <a:pt x="107950" y="19050"/>
                  </a:cubicBezTo>
                </a:path>
              </a:pathLst>
            </a:custGeom>
            <a:solidFill>
              <a:srgbClr val="EAF8CA"/>
            </a:solidFill>
            <a:ln cap="sq">
              <a:noFill/>
              <a:prstDash val="solid"/>
              <a:miter/>
            </a:ln>
          </p:spPr>
        </p:sp>
      </p:grpSp>
      <p:sp>
        <p:nvSpPr>
          <p:cNvPr name="Freeform 57" id="57"/>
          <p:cNvSpPr/>
          <p:nvPr/>
        </p:nvSpPr>
        <p:spPr>
          <a:xfrm flipH="false" flipV="false" rot="0">
            <a:off x="13926870" y="6949961"/>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8" id="58"/>
          <p:cNvSpPr/>
          <p:nvPr/>
        </p:nvSpPr>
        <p:spPr>
          <a:xfrm flipH="false" flipV="false" rot="0">
            <a:off x="-847436" y="9100185"/>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9" id="59"/>
          <p:cNvGrpSpPr/>
          <p:nvPr/>
        </p:nvGrpSpPr>
        <p:grpSpPr>
          <a:xfrm rot="0">
            <a:off x="796359" y="301964"/>
            <a:ext cx="12262416" cy="905762"/>
            <a:chOff x="0" y="0"/>
            <a:chExt cx="3229607" cy="238555"/>
          </a:xfrm>
        </p:grpSpPr>
        <p:sp>
          <p:nvSpPr>
            <p:cNvPr name="Freeform 60" id="60"/>
            <p:cNvSpPr/>
            <p:nvPr/>
          </p:nvSpPr>
          <p:spPr>
            <a:xfrm flipH="false" flipV="false" rot="0">
              <a:off x="0" y="0"/>
              <a:ext cx="3229608" cy="238555"/>
            </a:xfrm>
            <a:custGeom>
              <a:avLst/>
              <a:gdLst/>
              <a:ahLst/>
              <a:cxnLst/>
              <a:rect r="r" b="b" t="t" l="l"/>
              <a:pathLst>
                <a:path h="238555" w="3229608">
                  <a:moveTo>
                    <a:pt x="17678" y="0"/>
                  </a:moveTo>
                  <a:lnTo>
                    <a:pt x="3211930" y="0"/>
                  </a:lnTo>
                  <a:cubicBezTo>
                    <a:pt x="3216618" y="0"/>
                    <a:pt x="3221115" y="1862"/>
                    <a:pt x="3224430" y="5178"/>
                  </a:cubicBezTo>
                  <a:cubicBezTo>
                    <a:pt x="3227745" y="8493"/>
                    <a:pt x="3229608" y="12989"/>
                    <a:pt x="3229608" y="17678"/>
                  </a:cubicBezTo>
                  <a:lnTo>
                    <a:pt x="3229608" y="220877"/>
                  </a:lnTo>
                  <a:cubicBezTo>
                    <a:pt x="3229608" y="225565"/>
                    <a:pt x="3227745" y="230062"/>
                    <a:pt x="3224430" y="233377"/>
                  </a:cubicBezTo>
                  <a:cubicBezTo>
                    <a:pt x="3221115" y="236692"/>
                    <a:pt x="3216618" y="238555"/>
                    <a:pt x="3211930" y="238555"/>
                  </a:cubicBezTo>
                  <a:lnTo>
                    <a:pt x="17678" y="238555"/>
                  </a:lnTo>
                  <a:cubicBezTo>
                    <a:pt x="12989" y="238555"/>
                    <a:pt x="8493" y="236692"/>
                    <a:pt x="5178" y="233377"/>
                  </a:cubicBezTo>
                  <a:cubicBezTo>
                    <a:pt x="1862" y="230062"/>
                    <a:pt x="0" y="225565"/>
                    <a:pt x="0" y="220877"/>
                  </a:cubicBezTo>
                  <a:lnTo>
                    <a:pt x="0" y="17678"/>
                  </a:lnTo>
                  <a:cubicBezTo>
                    <a:pt x="0" y="12989"/>
                    <a:pt x="1862" y="8493"/>
                    <a:pt x="5178" y="5178"/>
                  </a:cubicBezTo>
                  <a:cubicBezTo>
                    <a:pt x="8493" y="1862"/>
                    <a:pt x="12989" y="0"/>
                    <a:pt x="17678" y="0"/>
                  </a:cubicBezTo>
                  <a:close/>
                </a:path>
              </a:pathLst>
            </a:custGeom>
            <a:solidFill>
              <a:srgbClr val="EAF8CA"/>
            </a:solidFill>
          </p:spPr>
        </p:sp>
        <p:sp>
          <p:nvSpPr>
            <p:cNvPr name="TextBox 61" id="61"/>
            <p:cNvSpPr txBox="true"/>
            <p:nvPr/>
          </p:nvSpPr>
          <p:spPr>
            <a:xfrm>
              <a:off x="0" y="-38100"/>
              <a:ext cx="3229607" cy="276655"/>
            </a:xfrm>
            <a:prstGeom prst="rect">
              <a:avLst/>
            </a:prstGeom>
          </p:spPr>
          <p:txBody>
            <a:bodyPr anchor="ctr" rtlCol="false" tIns="50800" lIns="50800" bIns="50800" rIns="50800"/>
            <a:lstStyle/>
            <a:p>
              <a:pPr algn="ctr">
                <a:lnSpc>
                  <a:spcPts val="3499"/>
                </a:lnSpc>
              </a:pPr>
            </a:p>
          </p:txBody>
        </p:sp>
      </p:grpSp>
      <p:sp>
        <p:nvSpPr>
          <p:cNvPr name="TextBox 62" id="62"/>
          <p:cNvSpPr txBox="true"/>
          <p:nvPr/>
        </p:nvSpPr>
        <p:spPr>
          <a:xfrm rot="0">
            <a:off x="1096459" y="301988"/>
            <a:ext cx="11662216" cy="819989"/>
          </a:xfrm>
          <a:prstGeom prst="rect">
            <a:avLst/>
          </a:prstGeom>
        </p:spPr>
        <p:txBody>
          <a:bodyPr anchor="t" rtlCol="false" tIns="0" lIns="0" bIns="0" rIns="0">
            <a:spAutoFit/>
          </a:bodyPr>
          <a:lstStyle/>
          <a:p>
            <a:pPr algn="ctr">
              <a:lnSpc>
                <a:spcPts val="6831"/>
              </a:lnSpc>
            </a:pPr>
            <a:r>
              <a:rPr lang="en-US" sz="4879" b="true">
                <a:solidFill>
                  <a:srgbClr val="175C71"/>
                </a:solidFill>
                <a:latin typeface="TT Fors Bold"/>
                <a:ea typeface="TT Fors Bold"/>
                <a:cs typeface="TT Fors Bold"/>
                <a:sym typeface="TT Fors Bold"/>
              </a:rPr>
              <a:t>Conclusion</a:t>
            </a:r>
          </a:p>
        </p:txBody>
      </p:sp>
      <p:sp>
        <p:nvSpPr>
          <p:cNvPr name="TextBox 63" id="63"/>
          <p:cNvSpPr txBox="true"/>
          <p:nvPr/>
        </p:nvSpPr>
        <p:spPr>
          <a:xfrm rot="0">
            <a:off x="1319632" y="2110867"/>
            <a:ext cx="11324578" cy="1525778"/>
          </a:xfrm>
          <a:prstGeom prst="rect">
            <a:avLst/>
          </a:prstGeom>
        </p:spPr>
        <p:txBody>
          <a:bodyPr anchor="t" rtlCol="false" tIns="0" lIns="0" bIns="0" rIns="0">
            <a:spAutoFit/>
          </a:bodyPr>
          <a:lstStyle/>
          <a:p>
            <a:pPr algn="l" marL="632588" indent="-316294" lvl="1">
              <a:lnSpc>
                <a:spcPts val="4102"/>
              </a:lnSpc>
              <a:buFont typeface="Arial"/>
              <a:buChar char="•"/>
            </a:pPr>
            <a:r>
              <a:rPr lang="en-US" b="true" sz="2930">
                <a:solidFill>
                  <a:srgbClr val="175C71"/>
                </a:solidFill>
                <a:latin typeface="TT Fors Bold"/>
                <a:ea typeface="TT Fors Bold"/>
                <a:cs typeface="TT Fors Bold"/>
                <a:sym typeface="TT Fors Bold"/>
              </a:rPr>
              <a:t>Why does using features processed by an autoencoder for classification perform worse than using raw features?</a:t>
            </a:r>
          </a:p>
        </p:txBody>
      </p:sp>
      <p:sp>
        <p:nvSpPr>
          <p:cNvPr name="TextBox 64" id="64"/>
          <p:cNvSpPr txBox="true"/>
          <p:nvPr/>
        </p:nvSpPr>
        <p:spPr>
          <a:xfrm rot="0">
            <a:off x="1278867" y="4117268"/>
            <a:ext cx="11351755" cy="2040128"/>
          </a:xfrm>
          <a:prstGeom prst="rect">
            <a:avLst/>
          </a:prstGeom>
        </p:spPr>
        <p:txBody>
          <a:bodyPr anchor="t" rtlCol="false" tIns="0" lIns="0" bIns="0" rIns="0">
            <a:spAutoFit/>
          </a:bodyPr>
          <a:lstStyle/>
          <a:p>
            <a:pPr algn="l" marL="632588" indent="-316294" lvl="1">
              <a:lnSpc>
                <a:spcPts val="4102"/>
              </a:lnSpc>
              <a:buFont typeface="Arial"/>
              <a:buChar char="•"/>
            </a:pPr>
            <a:r>
              <a:rPr lang="en-US" b="true" sz="2930">
                <a:solidFill>
                  <a:srgbClr val="175C71"/>
                </a:solidFill>
                <a:latin typeface="TT Fors Bold"/>
                <a:ea typeface="TT Fors Bold"/>
                <a:cs typeface="TT Fors Bold"/>
                <a:sym typeface="TT Fors Bold"/>
              </a:rPr>
              <a:t>Why are only two methods used to calculate similarity?</a:t>
            </a:r>
          </a:p>
          <a:p>
            <a:pPr algn="l">
              <a:lnSpc>
                <a:spcPts val="4102"/>
              </a:lnSpc>
            </a:pPr>
          </a:p>
          <a:p>
            <a:pPr algn="l">
              <a:lnSpc>
                <a:spcPts val="4102"/>
              </a:lnSpc>
            </a:pPr>
          </a:p>
          <a:p>
            <a:pPr algn="l">
              <a:lnSpc>
                <a:spcPts val="4102"/>
              </a:lnSpc>
            </a:pPr>
          </a:p>
        </p:txBody>
      </p:sp>
      <p:sp>
        <p:nvSpPr>
          <p:cNvPr name="TextBox 65" id="65"/>
          <p:cNvSpPr txBox="true"/>
          <p:nvPr/>
        </p:nvSpPr>
        <p:spPr>
          <a:xfrm rot="0">
            <a:off x="1265278" y="5243640"/>
            <a:ext cx="11351755" cy="1011428"/>
          </a:xfrm>
          <a:prstGeom prst="rect">
            <a:avLst/>
          </a:prstGeom>
        </p:spPr>
        <p:txBody>
          <a:bodyPr anchor="t" rtlCol="false" tIns="0" lIns="0" bIns="0" rIns="0">
            <a:spAutoFit/>
          </a:bodyPr>
          <a:lstStyle/>
          <a:p>
            <a:pPr algn="l" marL="632588" indent="-316294" lvl="1">
              <a:lnSpc>
                <a:spcPts val="4102"/>
              </a:lnSpc>
              <a:buFont typeface="Arial"/>
              <a:buChar char="•"/>
            </a:pPr>
            <a:r>
              <a:rPr lang="en-US" b="true" sz="2930">
                <a:solidFill>
                  <a:srgbClr val="175C71"/>
                </a:solidFill>
                <a:latin typeface="TT Fors Bold"/>
                <a:ea typeface="TT Fors Bold"/>
                <a:cs typeface="TT Fors Bold"/>
                <a:sym typeface="TT Fors Bold"/>
              </a:rPr>
              <a:t>Why are the results using only Cosine Similarity better than those using only Jaccard Similarity?</a:t>
            </a:r>
          </a:p>
        </p:txBody>
      </p:sp>
      <p:sp>
        <p:nvSpPr>
          <p:cNvPr name="TextBox 66" id="66"/>
          <p:cNvSpPr txBox="true"/>
          <p:nvPr/>
        </p:nvSpPr>
        <p:spPr>
          <a:xfrm rot="0">
            <a:off x="1292455" y="7000748"/>
            <a:ext cx="11351755" cy="1011428"/>
          </a:xfrm>
          <a:prstGeom prst="rect">
            <a:avLst/>
          </a:prstGeom>
        </p:spPr>
        <p:txBody>
          <a:bodyPr anchor="t" rtlCol="false" tIns="0" lIns="0" bIns="0" rIns="0">
            <a:spAutoFit/>
          </a:bodyPr>
          <a:lstStyle/>
          <a:p>
            <a:pPr algn="l" marL="632588" indent="-316294" lvl="1">
              <a:lnSpc>
                <a:spcPts val="4102"/>
              </a:lnSpc>
              <a:buFont typeface="Arial"/>
              <a:buChar char="•"/>
            </a:pPr>
            <a:r>
              <a:rPr lang="en-US" b="true" sz="2930">
                <a:solidFill>
                  <a:srgbClr val="175C71"/>
                </a:solidFill>
                <a:latin typeface="TT Fors Bold"/>
                <a:ea typeface="TT Fors Bold"/>
                <a:cs typeface="TT Fors Bold"/>
                <a:sym typeface="TT Fors Bold"/>
              </a:rPr>
              <a:t>The results show that using Random Forest as the classifier yields the best performance.</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798254" y="4069272"/>
            <a:ext cx="4159423" cy="1662053"/>
            <a:chOff x="0" y="0"/>
            <a:chExt cx="1095486" cy="437742"/>
          </a:xfrm>
        </p:grpSpPr>
        <p:sp>
          <p:nvSpPr>
            <p:cNvPr name="Freeform 3" id="3"/>
            <p:cNvSpPr/>
            <p:nvPr/>
          </p:nvSpPr>
          <p:spPr>
            <a:xfrm flipH="false" flipV="false" rot="0">
              <a:off x="0" y="0"/>
              <a:ext cx="1095486" cy="437742"/>
            </a:xfrm>
            <a:custGeom>
              <a:avLst/>
              <a:gdLst/>
              <a:ahLst/>
              <a:cxnLst/>
              <a:rect r="r" b="b" t="t" l="l"/>
              <a:pathLst>
                <a:path h="437742" w="1095486">
                  <a:moveTo>
                    <a:pt x="186130" y="0"/>
                  </a:moveTo>
                  <a:lnTo>
                    <a:pt x="909356" y="0"/>
                  </a:lnTo>
                  <a:cubicBezTo>
                    <a:pt x="958721" y="0"/>
                    <a:pt x="1006064" y="19610"/>
                    <a:pt x="1040970" y="54516"/>
                  </a:cubicBezTo>
                  <a:cubicBezTo>
                    <a:pt x="1075876" y="89422"/>
                    <a:pt x="1095486" y="136765"/>
                    <a:pt x="1095486" y="186130"/>
                  </a:cubicBezTo>
                  <a:lnTo>
                    <a:pt x="1095486" y="251613"/>
                  </a:lnTo>
                  <a:cubicBezTo>
                    <a:pt x="1095486" y="300977"/>
                    <a:pt x="1075876" y="348320"/>
                    <a:pt x="1040970" y="383226"/>
                  </a:cubicBezTo>
                  <a:cubicBezTo>
                    <a:pt x="1006064" y="418132"/>
                    <a:pt x="958721" y="437742"/>
                    <a:pt x="909356" y="437742"/>
                  </a:cubicBezTo>
                  <a:lnTo>
                    <a:pt x="186130" y="437742"/>
                  </a:lnTo>
                  <a:cubicBezTo>
                    <a:pt x="136765" y="437742"/>
                    <a:pt x="89422" y="418132"/>
                    <a:pt x="54516" y="383226"/>
                  </a:cubicBezTo>
                  <a:cubicBezTo>
                    <a:pt x="19610" y="348320"/>
                    <a:pt x="0" y="300977"/>
                    <a:pt x="0" y="251613"/>
                  </a:cubicBezTo>
                  <a:lnTo>
                    <a:pt x="0" y="186130"/>
                  </a:lnTo>
                  <a:cubicBezTo>
                    <a:pt x="0" y="136765"/>
                    <a:pt x="19610" y="89422"/>
                    <a:pt x="54516" y="54516"/>
                  </a:cubicBezTo>
                  <a:cubicBezTo>
                    <a:pt x="89422" y="19610"/>
                    <a:pt x="136765" y="0"/>
                    <a:pt x="186130" y="0"/>
                  </a:cubicBezTo>
                  <a:close/>
                </a:path>
              </a:pathLst>
            </a:custGeom>
            <a:solidFill>
              <a:srgbClr val="EAF8CA"/>
            </a:solidFill>
          </p:spPr>
        </p:sp>
        <p:sp>
          <p:nvSpPr>
            <p:cNvPr name="TextBox 4" id="4"/>
            <p:cNvSpPr txBox="true"/>
            <p:nvPr/>
          </p:nvSpPr>
          <p:spPr>
            <a:xfrm>
              <a:off x="0" y="-38100"/>
              <a:ext cx="1095486" cy="4758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0">
            <a:off x="13367385" y="769140"/>
            <a:ext cx="3931491" cy="4467287"/>
          </a:xfrm>
          <a:custGeom>
            <a:avLst/>
            <a:gdLst/>
            <a:ahLst/>
            <a:cxnLst/>
            <a:rect r="r" b="b" t="t" l="l"/>
            <a:pathLst>
              <a:path h="4467287" w="3931491">
                <a:moveTo>
                  <a:pt x="3931491" y="0"/>
                </a:moveTo>
                <a:lnTo>
                  <a:pt x="0" y="0"/>
                </a:lnTo>
                <a:lnTo>
                  <a:pt x="0" y="4467287"/>
                </a:lnTo>
                <a:lnTo>
                  <a:pt x="3931491" y="4467287"/>
                </a:lnTo>
                <a:lnTo>
                  <a:pt x="3931491"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796359" y="1481718"/>
            <a:ext cx="12262416" cy="8191247"/>
            <a:chOff x="0" y="0"/>
            <a:chExt cx="3229607" cy="2157366"/>
          </a:xfrm>
        </p:grpSpPr>
        <p:sp>
          <p:nvSpPr>
            <p:cNvPr name="Freeform 7" id="7"/>
            <p:cNvSpPr/>
            <p:nvPr/>
          </p:nvSpPr>
          <p:spPr>
            <a:xfrm flipH="false" flipV="false" rot="0">
              <a:off x="0" y="0"/>
              <a:ext cx="3229608" cy="2157366"/>
            </a:xfrm>
            <a:custGeom>
              <a:avLst/>
              <a:gdLst/>
              <a:ahLst/>
              <a:cxnLst/>
              <a:rect r="r" b="b" t="t" l="l"/>
              <a:pathLst>
                <a:path h="2157366" w="3229608">
                  <a:moveTo>
                    <a:pt x="17678" y="0"/>
                  </a:moveTo>
                  <a:lnTo>
                    <a:pt x="3211930" y="0"/>
                  </a:lnTo>
                  <a:cubicBezTo>
                    <a:pt x="3216618" y="0"/>
                    <a:pt x="3221115" y="1862"/>
                    <a:pt x="3224430" y="5178"/>
                  </a:cubicBezTo>
                  <a:cubicBezTo>
                    <a:pt x="3227745" y="8493"/>
                    <a:pt x="3229608" y="12989"/>
                    <a:pt x="3229608" y="17678"/>
                  </a:cubicBezTo>
                  <a:lnTo>
                    <a:pt x="3229608" y="2139688"/>
                  </a:lnTo>
                  <a:cubicBezTo>
                    <a:pt x="3229608" y="2144376"/>
                    <a:pt x="3227745" y="2148873"/>
                    <a:pt x="3224430" y="2152188"/>
                  </a:cubicBezTo>
                  <a:cubicBezTo>
                    <a:pt x="3221115" y="2155503"/>
                    <a:pt x="3216618" y="2157366"/>
                    <a:pt x="3211930" y="2157366"/>
                  </a:cubicBezTo>
                  <a:lnTo>
                    <a:pt x="17678" y="2157366"/>
                  </a:lnTo>
                  <a:cubicBezTo>
                    <a:pt x="12989" y="2157366"/>
                    <a:pt x="8493" y="2155503"/>
                    <a:pt x="5178" y="2152188"/>
                  </a:cubicBezTo>
                  <a:cubicBezTo>
                    <a:pt x="1862" y="2148873"/>
                    <a:pt x="0" y="2144376"/>
                    <a:pt x="0" y="2139688"/>
                  </a:cubicBezTo>
                  <a:lnTo>
                    <a:pt x="0" y="17678"/>
                  </a:lnTo>
                  <a:cubicBezTo>
                    <a:pt x="0" y="12989"/>
                    <a:pt x="1862" y="8493"/>
                    <a:pt x="5178" y="5178"/>
                  </a:cubicBezTo>
                  <a:cubicBezTo>
                    <a:pt x="8493" y="1862"/>
                    <a:pt x="12989" y="0"/>
                    <a:pt x="17678" y="0"/>
                  </a:cubicBezTo>
                  <a:close/>
                </a:path>
              </a:pathLst>
            </a:custGeom>
            <a:solidFill>
              <a:srgbClr val="EAF8CA"/>
            </a:solidFill>
          </p:spPr>
        </p:sp>
        <p:sp>
          <p:nvSpPr>
            <p:cNvPr name="TextBox 8" id="8"/>
            <p:cNvSpPr txBox="true"/>
            <p:nvPr/>
          </p:nvSpPr>
          <p:spPr>
            <a:xfrm>
              <a:off x="0" y="-38100"/>
              <a:ext cx="3229607" cy="2195466"/>
            </a:xfrm>
            <a:prstGeom prst="rect">
              <a:avLst/>
            </a:prstGeom>
          </p:spPr>
          <p:txBody>
            <a:bodyPr anchor="ctr" rtlCol="false" tIns="50800" lIns="50800" bIns="50800" rIns="50800"/>
            <a:lstStyle/>
            <a:p>
              <a:pPr algn="ctr">
                <a:lnSpc>
                  <a:spcPts val="3499"/>
                </a:lnSpc>
              </a:pPr>
            </a:p>
          </p:txBody>
        </p:sp>
      </p:grpSp>
      <p:grpSp>
        <p:nvGrpSpPr>
          <p:cNvPr name="Group 9" id="9"/>
          <p:cNvGrpSpPr/>
          <p:nvPr/>
        </p:nvGrpSpPr>
        <p:grpSpPr>
          <a:xfrm rot="0">
            <a:off x="17588794" y="1764826"/>
            <a:ext cx="520926" cy="754845"/>
            <a:chOff x="0" y="0"/>
            <a:chExt cx="1196340" cy="1733550"/>
          </a:xfrm>
        </p:grpSpPr>
        <p:sp>
          <p:nvSpPr>
            <p:cNvPr name="Freeform 10" id="10"/>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1" id="11"/>
          <p:cNvGrpSpPr/>
          <p:nvPr/>
        </p:nvGrpSpPr>
        <p:grpSpPr>
          <a:xfrm rot="0">
            <a:off x="17038413" y="6057977"/>
            <a:ext cx="520926" cy="754845"/>
            <a:chOff x="0" y="0"/>
            <a:chExt cx="1196340" cy="1733550"/>
          </a:xfrm>
        </p:grpSpPr>
        <p:sp>
          <p:nvSpPr>
            <p:cNvPr name="Freeform 12" id="12"/>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3" id="13"/>
          <p:cNvGrpSpPr/>
          <p:nvPr/>
        </p:nvGrpSpPr>
        <p:grpSpPr>
          <a:xfrm rot="0">
            <a:off x="16782548" y="358703"/>
            <a:ext cx="520926" cy="754845"/>
            <a:chOff x="0" y="0"/>
            <a:chExt cx="1196340" cy="1733550"/>
          </a:xfrm>
        </p:grpSpPr>
        <p:sp>
          <p:nvSpPr>
            <p:cNvPr name="Freeform 14" id="14"/>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5" id="15"/>
          <p:cNvGrpSpPr/>
          <p:nvPr/>
        </p:nvGrpSpPr>
        <p:grpSpPr>
          <a:xfrm rot="0">
            <a:off x="189708" y="651277"/>
            <a:ext cx="520926" cy="754845"/>
            <a:chOff x="0" y="0"/>
            <a:chExt cx="1196340" cy="1733550"/>
          </a:xfrm>
        </p:grpSpPr>
        <p:sp>
          <p:nvSpPr>
            <p:cNvPr name="Freeform 16" id="16"/>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7" id="17"/>
          <p:cNvGrpSpPr/>
          <p:nvPr/>
        </p:nvGrpSpPr>
        <p:grpSpPr>
          <a:xfrm rot="0">
            <a:off x="75408" y="7827656"/>
            <a:ext cx="520926" cy="754845"/>
            <a:chOff x="0" y="0"/>
            <a:chExt cx="1196340" cy="1733550"/>
          </a:xfrm>
        </p:grpSpPr>
        <p:sp>
          <p:nvSpPr>
            <p:cNvPr name="Freeform 18" id="18"/>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9" id="19"/>
          <p:cNvGrpSpPr/>
          <p:nvPr/>
        </p:nvGrpSpPr>
        <p:grpSpPr>
          <a:xfrm rot="0">
            <a:off x="4454366" y="9214295"/>
            <a:ext cx="926782" cy="962025"/>
            <a:chOff x="0" y="0"/>
            <a:chExt cx="1235710" cy="1282700"/>
          </a:xfrm>
        </p:grpSpPr>
        <p:sp>
          <p:nvSpPr>
            <p:cNvPr name="Freeform 20" id="20"/>
            <p:cNvSpPr/>
            <p:nvPr/>
          </p:nvSpPr>
          <p:spPr>
            <a:xfrm flipH="false" flipV="false" rot="0">
              <a:off x="46990" y="46990"/>
              <a:ext cx="1136650" cy="1187450"/>
            </a:xfrm>
            <a:custGeom>
              <a:avLst/>
              <a:gdLst/>
              <a:ahLst/>
              <a:cxnLst/>
              <a:rect r="r" b="b" t="t" l="l"/>
              <a:pathLst>
                <a:path h="1187450" w="1136650">
                  <a:moveTo>
                    <a:pt x="1136650" y="74930"/>
                  </a:moveTo>
                  <a:cubicBezTo>
                    <a:pt x="1083310" y="445770"/>
                    <a:pt x="1074420" y="463550"/>
                    <a:pt x="1056640" y="495300"/>
                  </a:cubicBezTo>
                  <a:cubicBezTo>
                    <a:pt x="1032510" y="539750"/>
                    <a:pt x="993140" y="600710"/>
                    <a:pt x="955040" y="641350"/>
                  </a:cubicBezTo>
                  <a:cubicBezTo>
                    <a:pt x="922020" y="678180"/>
                    <a:pt x="873760" y="702310"/>
                    <a:pt x="848360" y="731520"/>
                  </a:cubicBezTo>
                  <a:cubicBezTo>
                    <a:pt x="829310" y="751840"/>
                    <a:pt x="828040" y="767080"/>
                    <a:pt x="807720" y="791210"/>
                  </a:cubicBezTo>
                  <a:cubicBezTo>
                    <a:pt x="773430" y="833120"/>
                    <a:pt x="698500" y="908050"/>
                    <a:pt x="645160" y="951230"/>
                  </a:cubicBezTo>
                  <a:cubicBezTo>
                    <a:pt x="600710" y="986790"/>
                    <a:pt x="561340" y="1012190"/>
                    <a:pt x="514350" y="1038860"/>
                  </a:cubicBezTo>
                  <a:cubicBezTo>
                    <a:pt x="464820" y="1066800"/>
                    <a:pt x="412750" y="1096010"/>
                    <a:pt x="354330" y="1115060"/>
                  </a:cubicBezTo>
                  <a:cubicBezTo>
                    <a:pt x="290830" y="1134110"/>
                    <a:pt x="190500" y="1134110"/>
                    <a:pt x="144780" y="1150620"/>
                  </a:cubicBezTo>
                  <a:cubicBezTo>
                    <a:pt x="119380" y="1160780"/>
                    <a:pt x="107950" y="1179830"/>
                    <a:pt x="88900" y="1183640"/>
                  </a:cubicBezTo>
                  <a:cubicBezTo>
                    <a:pt x="73660" y="1187450"/>
                    <a:pt x="55880" y="1183640"/>
                    <a:pt x="43180" y="1177290"/>
                  </a:cubicBezTo>
                  <a:cubicBezTo>
                    <a:pt x="29210" y="1169670"/>
                    <a:pt x="16510" y="1156970"/>
                    <a:pt x="10160" y="1143000"/>
                  </a:cubicBezTo>
                  <a:cubicBezTo>
                    <a:pt x="3810" y="1129030"/>
                    <a:pt x="0" y="1111250"/>
                    <a:pt x="5080" y="1096010"/>
                  </a:cubicBezTo>
                  <a:cubicBezTo>
                    <a:pt x="10160" y="1078230"/>
                    <a:pt x="31750" y="1051560"/>
                    <a:pt x="48260" y="1042670"/>
                  </a:cubicBezTo>
                  <a:cubicBezTo>
                    <a:pt x="63500" y="1036320"/>
                    <a:pt x="81280" y="1035050"/>
                    <a:pt x="95250" y="1040130"/>
                  </a:cubicBezTo>
                  <a:cubicBezTo>
                    <a:pt x="114300" y="1046480"/>
                    <a:pt x="138430" y="1069340"/>
                    <a:pt x="146050" y="1087120"/>
                  </a:cubicBezTo>
                  <a:cubicBezTo>
                    <a:pt x="152400" y="1101090"/>
                    <a:pt x="152400" y="1120140"/>
                    <a:pt x="147320" y="1134110"/>
                  </a:cubicBezTo>
                  <a:cubicBezTo>
                    <a:pt x="139700" y="1151890"/>
                    <a:pt x="116840" y="1176020"/>
                    <a:pt x="97790" y="1182370"/>
                  </a:cubicBezTo>
                  <a:cubicBezTo>
                    <a:pt x="77470" y="1187450"/>
                    <a:pt x="45720" y="1181100"/>
                    <a:pt x="29210" y="1168400"/>
                  </a:cubicBezTo>
                  <a:cubicBezTo>
                    <a:pt x="13970" y="1154430"/>
                    <a:pt x="1270" y="1123950"/>
                    <a:pt x="3810" y="1103630"/>
                  </a:cubicBezTo>
                  <a:cubicBezTo>
                    <a:pt x="5080" y="1083310"/>
                    <a:pt x="22860" y="1061720"/>
                    <a:pt x="41910" y="1046480"/>
                  </a:cubicBezTo>
                  <a:cubicBezTo>
                    <a:pt x="63500" y="1027430"/>
                    <a:pt x="97790" y="1014730"/>
                    <a:pt x="130810" y="1005840"/>
                  </a:cubicBezTo>
                  <a:cubicBezTo>
                    <a:pt x="171450" y="994410"/>
                    <a:pt x="219710" y="1003300"/>
                    <a:pt x="266700" y="990600"/>
                  </a:cubicBezTo>
                  <a:cubicBezTo>
                    <a:pt x="322580" y="976630"/>
                    <a:pt x="378460" y="956310"/>
                    <a:pt x="441960" y="919480"/>
                  </a:cubicBezTo>
                  <a:cubicBezTo>
                    <a:pt x="530860" y="866140"/>
                    <a:pt x="673100" y="739140"/>
                    <a:pt x="736600" y="676910"/>
                  </a:cubicBezTo>
                  <a:cubicBezTo>
                    <a:pt x="770890" y="643890"/>
                    <a:pt x="783590" y="614680"/>
                    <a:pt x="807720" y="593090"/>
                  </a:cubicBezTo>
                  <a:cubicBezTo>
                    <a:pt x="826770" y="574040"/>
                    <a:pt x="847090" y="570230"/>
                    <a:pt x="867410" y="548640"/>
                  </a:cubicBezTo>
                  <a:cubicBezTo>
                    <a:pt x="897890" y="514350"/>
                    <a:pt x="934720" y="444500"/>
                    <a:pt x="956310" y="392430"/>
                  </a:cubicBezTo>
                  <a:cubicBezTo>
                    <a:pt x="975360" y="344170"/>
                    <a:pt x="982980" y="302260"/>
                    <a:pt x="993140" y="248920"/>
                  </a:cubicBezTo>
                  <a:cubicBezTo>
                    <a:pt x="1005840" y="184150"/>
                    <a:pt x="1002030" y="62230"/>
                    <a:pt x="1019810" y="29210"/>
                  </a:cubicBezTo>
                  <a:cubicBezTo>
                    <a:pt x="1026160" y="16510"/>
                    <a:pt x="1032510" y="12700"/>
                    <a:pt x="1042670" y="8890"/>
                  </a:cubicBezTo>
                  <a:cubicBezTo>
                    <a:pt x="1055370" y="3810"/>
                    <a:pt x="1074420" y="0"/>
                    <a:pt x="1088390" y="3810"/>
                  </a:cubicBezTo>
                  <a:cubicBezTo>
                    <a:pt x="1102360" y="6350"/>
                    <a:pt x="1117600" y="17780"/>
                    <a:pt x="1126490" y="29210"/>
                  </a:cubicBezTo>
                  <a:cubicBezTo>
                    <a:pt x="1134110" y="41910"/>
                    <a:pt x="1136650" y="74930"/>
                    <a:pt x="1136650" y="74930"/>
                  </a:cubicBezTo>
                </a:path>
              </a:pathLst>
            </a:custGeom>
            <a:solidFill>
              <a:srgbClr val="D1E6A2"/>
            </a:solidFill>
            <a:ln cap="sq">
              <a:noFill/>
              <a:prstDash val="solid"/>
              <a:miter/>
            </a:ln>
          </p:spPr>
        </p:sp>
      </p:grpSp>
      <p:grpSp>
        <p:nvGrpSpPr>
          <p:cNvPr name="Group 21" id="21"/>
          <p:cNvGrpSpPr/>
          <p:nvPr/>
        </p:nvGrpSpPr>
        <p:grpSpPr>
          <a:xfrm rot="0">
            <a:off x="4159534" y="9946958"/>
            <a:ext cx="169545" cy="171450"/>
            <a:chOff x="0" y="0"/>
            <a:chExt cx="226060" cy="228600"/>
          </a:xfrm>
        </p:grpSpPr>
        <p:sp>
          <p:nvSpPr>
            <p:cNvPr name="Freeform 22" id="22"/>
            <p:cNvSpPr/>
            <p:nvPr/>
          </p:nvSpPr>
          <p:spPr>
            <a:xfrm flipH="false" flipV="false" rot="0">
              <a:off x="50800" y="49530"/>
              <a:ext cx="124460" cy="129540"/>
            </a:xfrm>
            <a:custGeom>
              <a:avLst/>
              <a:gdLst/>
              <a:ahLst/>
              <a:cxnLst/>
              <a:rect r="r" b="b" t="t" l="l"/>
              <a:pathLst>
                <a:path h="129540" w="124460">
                  <a:moveTo>
                    <a:pt x="124460" y="44450"/>
                  </a:moveTo>
                  <a:cubicBezTo>
                    <a:pt x="107950" y="111760"/>
                    <a:pt x="99060" y="118110"/>
                    <a:pt x="90170" y="121920"/>
                  </a:cubicBezTo>
                  <a:cubicBezTo>
                    <a:pt x="80010" y="125730"/>
                    <a:pt x="71120" y="129540"/>
                    <a:pt x="59690" y="127000"/>
                  </a:cubicBezTo>
                  <a:cubicBezTo>
                    <a:pt x="44450" y="124460"/>
                    <a:pt x="19050" y="107950"/>
                    <a:pt x="8890" y="96520"/>
                  </a:cubicBezTo>
                  <a:cubicBezTo>
                    <a:pt x="2540" y="87630"/>
                    <a:pt x="0" y="78740"/>
                    <a:pt x="0" y="67310"/>
                  </a:cubicBezTo>
                  <a:cubicBezTo>
                    <a:pt x="1270" y="52070"/>
                    <a:pt x="13970" y="24130"/>
                    <a:pt x="24130" y="13970"/>
                  </a:cubicBezTo>
                  <a:cubicBezTo>
                    <a:pt x="31750" y="6350"/>
                    <a:pt x="40640" y="1270"/>
                    <a:pt x="52070" y="1270"/>
                  </a:cubicBezTo>
                  <a:cubicBezTo>
                    <a:pt x="67310" y="0"/>
                    <a:pt x="107950" y="19050"/>
                    <a:pt x="107950" y="19050"/>
                  </a:cubicBezTo>
                </a:path>
              </a:pathLst>
            </a:custGeom>
            <a:solidFill>
              <a:srgbClr val="D1E6A2"/>
            </a:solidFill>
            <a:ln cap="sq">
              <a:noFill/>
              <a:prstDash val="solid"/>
              <a:miter/>
            </a:ln>
          </p:spPr>
        </p:sp>
      </p:grpSp>
      <p:grpSp>
        <p:nvGrpSpPr>
          <p:cNvPr name="Group 23" id="23"/>
          <p:cNvGrpSpPr/>
          <p:nvPr/>
        </p:nvGrpSpPr>
        <p:grpSpPr>
          <a:xfrm rot="0">
            <a:off x="17387294" y="109397"/>
            <a:ext cx="547688" cy="1037273"/>
            <a:chOff x="0" y="0"/>
            <a:chExt cx="730250" cy="1383030"/>
          </a:xfrm>
        </p:grpSpPr>
        <p:sp>
          <p:nvSpPr>
            <p:cNvPr name="Freeform 24" id="24"/>
            <p:cNvSpPr/>
            <p:nvPr/>
          </p:nvSpPr>
          <p:spPr>
            <a:xfrm flipH="false" flipV="false" rot="0">
              <a:off x="44450" y="50800"/>
              <a:ext cx="635000" cy="1281430"/>
            </a:xfrm>
            <a:custGeom>
              <a:avLst/>
              <a:gdLst/>
              <a:ahLst/>
              <a:cxnLst/>
              <a:rect r="r" b="b" t="t" l="l"/>
              <a:pathLst>
                <a:path h="1281430" w="635000">
                  <a:moveTo>
                    <a:pt x="615950" y="111760"/>
                  </a:moveTo>
                  <a:cubicBezTo>
                    <a:pt x="462280" y="252730"/>
                    <a:pt x="426720" y="292100"/>
                    <a:pt x="388620" y="341630"/>
                  </a:cubicBezTo>
                  <a:cubicBezTo>
                    <a:pt x="339090" y="405130"/>
                    <a:pt x="267970" y="487680"/>
                    <a:pt x="234950" y="563880"/>
                  </a:cubicBezTo>
                  <a:cubicBezTo>
                    <a:pt x="204470" y="629920"/>
                    <a:pt x="199390" y="697230"/>
                    <a:pt x="186690" y="767080"/>
                  </a:cubicBezTo>
                  <a:cubicBezTo>
                    <a:pt x="171450" y="840740"/>
                    <a:pt x="157480" y="929640"/>
                    <a:pt x="153670" y="994410"/>
                  </a:cubicBezTo>
                  <a:cubicBezTo>
                    <a:pt x="149860" y="1043940"/>
                    <a:pt x="158750" y="1097280"/>
                    <a:pt x="152400" y="1123950"/>
                  </a:cubicBezTo>
                  <a:cubicBezTo>
                    <a:pt x="149860" y="1136650"/>
                    <a:pt x="139700" y="1139190"/>
                    <a:pt x="139700" y="1150620"/>
                  </a:cubicBezTo>
                  <a:cubicBezTo>
                    <a:pt x="139700" y="1165860"/>
                    <a:pt x="168910" y="1193800"/>
                    <a:pt x="168910" y="1211580"/>
                  </a:cubicBezTo>
                  <a:cubicBezTo>
                    <a:pt x="170180" y="1228090"/>
                    <a:pt x="162560" y="1244600"/>
                    <a:pt x="152400" y="1256030"/>
                  </a:cubicBezTo>
                  <a:cubicBezTo>
                    <a:pt x="138430" y="1268730"/>
                    <a:pt x="107950" y="1281430"/>
                    <a:pt x="88900" y="1281430"/>
                  </a:cubicBezTo>
                  <a:cubicBezTo>
                    <a:pt x="72390" y="1281430"/>
                    <a:pt x="55880" y="1273810"/>
                    <a:pt x="45720" y="1262380"/>
                  </a:cubicBezTo>
                  <a:cubicBezTo>
                    <a:pt x="33020" y="1247140"/>
                    <a:pt x="22860" y="1215390"/>
                    <a:pt x="24130" y="1196340"/>
                  </a:cubicBezTo>
                  <a:cubicBezTo>
                    <a:pt x="25400" y="1181100"/>
                    <a:pt x="33020" y="1165860"/>
                    <a:pt x="45720" y="1155700"/>
                  </a:cubicBezTo>
                  <a:cubicBezTo>
                    <a:pt x="59690" y="1143000"/>
                    <a:pt x="91440" y="1132840"/>
                    <a:pt x="111760" y="1136650"/>
                  </a:cubicBezTo>
                  <a:cubicBezTo>
                    <a:pt x="130810" y="1141730"/>
                    <a:pt x="154940" y="1164590"/>
                    <a:pt x="163830" y="1181100"/>
                  </a:cubicBezTo>
                  <a:cubicBezTo>
                    <a:pt x="171450" y="1195070"/>
                    <a:pt x="170180" y="1214120"/>
                    <a:pt x="166370" y="1228090"/>
                  </a:cubicBezTo>
                  <a:cubicBezTo>
                    <a:pt x="162560" y="1242060"/>
                    <a:pt x="153670" y="1258570"/>
                    <a:pt x="140970" y="1266190"/>
                  </a:cubicBezTo>
                  <a:cubicBezTo>
                    <a:pt x="124460" y="1276350"/>
                    <a:pt x="88900" y="1280160"/>
                    <a:pt x="72390" y="1277620"/>
                  </a:cubicBezTo>
                  <a:cubicBezTo>
                    <a:pt x="63500" y="1276350"/>
                    <a:pt x="58420" y="1275080"/>
                    <a:pt x="52070" y="1267460"/>
                  </a:cubicBezTo>
                  <a:cubicBezTo>
                    <a:pt x="35560" y="1247140"/>
                    <a:pt x="13970" y="1172210"/>
                    <a:pt x="6350" y="1123950"/>
                  </a:cubicBezTo>
                  <a:cubicBezTo>
                    <a:pt x="0" y="1076960"/>
                    <a:pt x="6350" y="1033780"/>
                    <a:pt x="10160" y="981710"/>
                  </a:cubicBezTo>
                  <a:cubicBezTo>
                    <a:pt x="16510" y="916940"/>
                    <a:pt x="27940" y="834390"/>
                    <a:pt x="41910" y="763270"/>
                  </a:cubicBezTo>
                  <a:cubicBezTo>
                    <a:pt x="55880" y="692150"/>
                    <a:pt x="68580" y="623570"/>
                    <a:pt x="96520" y="554990"/>
                  </a:cubicBezTo>
                  <a:cubicBezTo>
                    <a:pt x="128270" y="480060"/>
                    <a:pt x="172720" y="403860"/>
                    <a:pt x="223520" y="332740"/>
                  </a:cubicBezTo>
                  <a:cubicBezTo>
                    <a:pt x="276860" y="256540"/>
                    <a:pt x="359410" y="170180"/>
                    <a:pt x="415290" y="114300"/>
                  </a:cubicBezTo>
                  <a:cubicBezTo>
                    <a:pt x="454660" y="74930"/>
                    <a:pt x="494030" y="38100"/>
                    <a:pt x="523240" y="19050"/>
                  </a:cubicBezTo>
                  <a:cubicBezTo>
                    <a:pt x="539750" y="8890"/>
                    <a:pt x="551180" y="1270"/>
                    <a:pt x="565150" y="0"/>
                  </a:cubicBezTo>
                  <a:cubicBezTo>
                    <a:pt x="580390" y="0"/>
                    <a:pt x="598170" y="3810"/>
                    <a:pt x="609600" y="13970"/>
                  </a:cubicBezTo>
                  <a:cubicBezTo>
                    <a:pt x="622300" y="25400"/>
                    <a:pt x="635000" y="52070"/>
                    <a:pt x="635000" y="69850"/>
                  </a:cubicBezTo>
                  <a:cubicBezTo>
                    <a:pt x="635000" y="85090"/>
                    <a:pt x="615950" y="111760"/>
                    <a:pt x="615950" y="111760"/>
                  </a:cubicBezTo>
                </a:path>
              </a:pathLst>
            </a:custGeom>
            <a:solidFill>
              <a:srgbClr val="D1E6A2"/>
            </a:solidFill>
            <a:ln cap="sq">
              <a:noFill/>
              <a:prstDash val="solid"/>
              <a:miter/>
            </a:ln>
          </p:spPr>
        </p:sp>
      </p:grpSp>
      <p:grpSp>
        <p:nvGrpSpPr>
          <p:cNvPr name="Group 25" id="25"/>
          <p:cNvGrpSpPr/>
          <p:nvPr/>
        </p:nvGrpSpPr>
        <p:grpSpPr>
          <a:xfrm rot="0">
            <a:off x="17581604" y="1146670"/>
            <a:ext cx="185738" cy="174308"/>
            <a:chOff x="0" y="0"/>
            <a:chExt cx="247650" cy="232410"/>
          </a:xfrm>
        </p:grpSpPr>
        <p:sp>
          <p:nvSpPr>
            <p:cNvPr name="Freeform 26" id="26"/>
            <p:cNvSpPr/>
            <p:nvPr/>
          </p:nvSpPr>
          <p:spPr>
            <a:xfrm flipH="false" flipV="false" rot="0">
              <a:off x="48260" y="49530"/>
              <a:ext cx="149860" cy="133350"/>
            </a:xfrm>
            <a:custGeom>
              <a:avLst/>
              <a:gdLst/>
              <a:ahLst/>
              <a:cxnLst/>
              <a:rect r="r" b="b" t="t" l="l"/>
              <a:pathLst>
                <a:path h="133350" w="149860">
                  <a:moveTo>
                    <a:pt x="83820" y="1270"/>
                  </a:moveTo>
                  <a:cubicBezTo>
                    <a:pt x="134620" y="25400"/>
                    <a:pt x="148590" y="52070"/>
                    <a:pt x="147320" y="69850"/>
                  </a:cubicBezTo>
                  <a:cubicBezTo>
                    <a:pt x="147320" y="87630"/>
                    <a:pt x="132080" y="111760"/>
                    <a:pt x="116840" y="120650"/>
                  </a:cubicBezTo>
                  <a:cubicBezTo>
                    <a:pt x="101600" y="129540"/>
                    <a:pt x="73660" y="132080"/>
                    <a:pt x="57150" y="124460"/>
                  </a:cubicBezTo>
                  <a:cubicBezTo>
                    <a:pt x="40640" y="116840"/>
                    <a:pt x="22860" y="93980"/>
                    <a:pt x="20320" y="76200"/>
                  </a:cubicBezTo>
                  <a:cubicBezTo>
                    <a:pt x="17780" y="58420"/>
                    <a:pt x="26670" y="31750"/>
                    <a:pt x="39370" y="19050"/>
                  </a:cubicBezTo>
                  <a:cubicBezTo>
                    <a:pt x="52070" y="7620"/>
                    <a:pt x="80010" y="0"/>
                    <a:pt x="97790" y="3810"/>
                  </a:cubicBezTo>
                  <a:cubicBezTo>
                    <a:pt x="115570" y="7620"/>
                    <a:pt x="137160" y="25400"/>
                    <a:pt x="143510" y="41910"/>
                  </a:cubicBezTo>
                  <a:cubicBezTo>
                    <a:pt x="149860" y="58420"/>
                    <a:pt x="144780" y="87630"/>
                    <a:pt x="137160" y="101600"/>
                  </a:cubicBezTo>
                  <a:cubicBezTo>
                    <a:pt x="130810" y="114300"/>
                    <a:pt x="115570" y="121920"/>
                    <a:pt x="104140" y="127000"/>
                  </a:cubicBezTo>
                  <a:cubicBezTo>
                    <a:pt x="92710" y="130810"/>
                    <a:pt x="80010" y="133350"/>
                    <a:pt x="68580" y="132080"/>
                  </a:cubicBezTo>
                  <a:cubicBezTo>
                    <a:pt x="53340" y="130810"/>
                    <a:pt x="35560" y="125730"/>
                    <a:pt x="24130" y="115570"/>
                  </a:cubicBezTo>
                  <a:cubicBezTo>
                    <a:pt x="12700" y="106680"/>
                    <a:pt x="3810" y="88900"/>
                    <a:pt x="2540" y="74930"/>
                  </a:cubicBezTo>
                  <a:cubicBezTo>
                    <a:pt x="0" y="59690"/>
                    <a:pt x="5080" y="40640"/>
                    <a:pt x="12700" y="29210"/>
                  </a:cubicBezTo>
                  <a:cubicBezTo>
                    <a:pt x="21590" y="16510"/>
                    <a:pt x="50800" y="1270"/>
                    <a:pt x="50800" y="1270"/>
                  </a:cubicBezTo>
                </a:path>
              </a:pathLst>
            </a:custGeom>
            <a:solidFill>
              <a:srgbClr val="D1E6A2"/>
            </a:solidFill>
            <a:ln cap="sq">
              <a:noFill/>
              <a:prstDash val="solid"/>
              <a:miter/>
            </a:ln>
          </p:spPr>
        </p:sp>
      </p:grpSp>
      <p:grpSp>
        <p:nvGrpSpPr>
          <p:cNvPr name="Group 27" id="27"/>
          <p:cNvGrpSpPr/>
          <p:nvPr/>
        </p:nvGrpSpPr>
        <p:grpSpPr>
          <a:xfrm rot="0">
            <a:off x="14555512" y="5510776"/>
            <a:ext cx="1522095" cy="179070"/>
            <a:chOff x="0" y="0"/>
            <a:chExt cx="2029460" cy="238760"/>
          </a:xfrm>
        </p:grpSpPr>
        <p:sp>
          <p:nvSpPr>
            <p:cNvPr name="Freeform 28" id="28"/>
            <p:cNvSpPr/>
            <p:nvPr/>
          </p:nvSpPr>
          <p:spPr>
            <a:xfrm flipH="false" flipV="false" rot="0">
              <a:off x="49530" y="49530"/>
              <a:ext cx="1930400" cy="181610"/>
            </a:xfrm>
            <a:custGeom>
              <a:avLst/>
              <a:gdLst/>
              <a:ahLst/>
              <a:cxnLst/>
              <a:rect r="r" b="b" t="t" l="l"/>
              <a:pathLst>
                <a:path h="181610" w="1930400">
                  <a:moveTo>
                    <a:pt x="64770" y="6350"/>
                  </a:moveTo>
                  <a:cubicBezTo>
                    <a:pt x="1894840" y="8890"/>
                    <a:pt x="1906270" y="15240"/>
                    <a:pt x="1916430" y="30480"/>
                  </a:cubicBezTo>
                  <a:cubicBezTo>
                    <a:pt x="1927860" y="46990"/>
                    <a:pt x="1930400" y="77470"/>
                    <a:pt x="1924050" y="93980"/>
                  </a:cubicBezTo>
                  <a:cubicBezTo>
                    <a:pt x="1916430" y="111760"/>
                    <a:pt x="1893570" y="132080"/>
                    <a:pt x="1875790" y="135890"/>
                  </a:cubicBezTo>
                  <a:cubicBezTo>
                    <a:pt x="1856740" y="139700"/>
                    <a:pt x="1827530" y="132080"/>
                    <a:pt x="1813560" y="119380"/>
                  </a:cubicBezTo>
                  <a:cubicBezTo>
                    <a:pt x="1799590" y="105410"/>
                    <a:pt x="1790700" y="76200"/>
                    <a:pt x="1793240" y="58420"/>
                  </a:cubicBezTo>
                  <a:cubicBezTo>
                    <a:pt x="1795780" y="39370"/>
                    <a:pt x="1814830" y="15240"/>
                    <a:pt x="1831340" y="7620"/>
                  </a:cubicBezTo>
                  <a:cubicBezTo>
                    <a:pt x="1849120" y="0"/>
                    <a:pt x="1879600" y="1270"/>
                    <a:pt x="1896110" y="11430"/>
                  </a:cubicBezTo>
                  <a:cubicBezTo>
                    <a:pt x="1911350" y="20320"/>
                    <a:pt x="1926590" y="48260"/>
                    <a:pt x="1929130" y="66040"/>
                  </a:cubicBezTo>
                  <a:cubicBezTo>
                    <a:pt x="1930400" y="80010"/>
                    <a:pt x="1926590" y="96520"/>
                    <a:pt x="1916430" y="107950"/>
                  </a:cubicBezTo>
                  <a:cubicBezTo>
                    <a:pt x="1906270" y="121920"/>
                    <a:pt x="1894840" y="129540"/>
                    <a:pt x="1860550" y="137160"/>
                  </a:cubicBezTo>
                  <a:cubicBezTo>
                    <a:pt x="1681480" y="181610"/>
                    <a:pt x="223520" y="162560"/>
                    <a:pt x="64770" y="133350"/>
                  </a:cubicBezTo>
                  <a:cubicBezTo>
                    <a:pt x="39370" y="128270"/>
                    <a:pt x="33020" y="125730"/>
                    <a:pt x="22860" y="116840"/>
                  </a:cubicBezTo>
                  <a:cubicBezTo>
                    <a:pt x="11430" y="107950"/>
                    <a:pt x="2540" y="91440"/>
                    <a:pt x="1270" y="77470"/>
                  </a:cubicBezTo>
                  <a:cubicBezTo>
                    <a:pt x="0" y="59690"/>
                    <a:pt x="10160" y="33020"/>
                    <a:pt x="22860" y="21590"/>
                  </a:cubicBezTo>
                  <a:cubicBezTo>
                    <a:pt x="33020" y="11430"/>
                    <a:pt x="64770" y="6350"/>
                    <a:pt x="64770" y="6350"/>
                  </a:cubicBezTo>
                </a:path>
              </a:pathLst>
            </a:custGeom>
            <a:solidFill>
              <a:srgbClr val="D1E6A2"/>
            </a:solidFill>
            <a:ln cap="sq">
              <a:noFill/>
              <a:prstDash val="solid"/>
              <a:miter/>
            </a:ln>
          </p:spPr>
        </p:sp>
      </p:grpSp>
      <p:grpSp>
        <p:nvGrpSpPr>
          <p:cNvPr name="Group 29" id="29"/>
          <p:cNvGrpSpPr/>
          <p:nvPr/>
        </p:nvGrpSpPr>
        <p:grpSpPr>
          <a:xfrm rot="0">
            <a:off x="16053794" y="5502203"/>
            <a:ext cx="165735" cy="166688"/>
            <a:chOff x="0" y="0"/>
            <a:chExt cx="220980" cy="222250"/>
          </a:xfrm>
        </p:grpSpPr>
        <p:sp>
          <p:nvSpPr>
            <p:cNvPr name="Freeform 30" id="30"/>
            <p:cNvSpPr/>
            <p:nvPr/>
          </p:nvSpPr>
          <p:spPr>
            <a:xfrm flipH="false" flipV="false" rot="0">
              <a:off x="45720" y="50800"/>
              <a:ext cx="123190" cy="125730"/>
            </a:xfrm>
            <a:custGeom>
              <a:avLst/>
              <a:gdLst/>
              <a:ahLst/>
              <a:cxnLst/>
              <a:rect r="r" b="b" t="t" l="l"/>
              <a:pathLst>
                <a:path h="125730" w="123190">
                  <a:moveTo>
                    <a:pt x="123190" y="44450"/>
                  </a:moveTo>
                  <a:cubicBezTo>
                    <a:pt x="106680" y="111760"/>
                    <a:pt x="99060" y="118110"/>
                    <a:pt x="88900" y="120650"/>
                  </a:cubicBezTo>
                  <a:cubicBezTo>
                    <a:pt x="73660" y="125730"/>
                    <a:pt x="43180" y="123190"/>
                    <a:pt x="29210" y="116840"/>
                  </a:cubicBezTo>
                  <a:cubicBezTo>
                    <a:pt x="19050" y="113030"/>
                    <a:pt x="12700" y="105410"/>
                    <a:pt x="7620" y="96520"/>
                  </a:cubicBezTo>
                  <a:cubicBezTo>
                    <a:pt x="2540" y="81280"/>
                    <a:pt x="0" y="52070"/>
                    <a:pt x="5080" y="36830"/>
                  </a:cubicBezTo>
                  <a:cubicBezTo>
                    <a:pt x="7620" y="26670"/>
                    <a:pt x="15240" y="19050"/>
                    <a:pt x="22860" y="12700"/>
                  </a:cubicBezTo>
                  <a:cubicBezTo>
                    <a:pt x="31750" y="7620"/>
                    <a:pt x="40640" y="1270"/>
                    <a:pt x="50800" y="0"/>
                  </a:cubicBezTo>
                  <a:cubicBezTo>
                    <a:pt x="66040" y="0"/>
                    <a:pt x="107950" y="17780"/>
                    <a:pt x="107950" y="17780"/>
                  </a:cubicBezTo>
                </a:path>
              </a:pathLst>
            </a:custGeom>
            <a:solidFill>
              <a:srgbClr val="D1E6A2"/>
            </a:solidFill>
            <a:ln cap="sq">
              <a:noFill/>
              <a:prstDash val="solid"/>
              <a:miter/>
            </a:ln>
          </p:spPr>
        </p:sp>
      </p:grpSp>
      <p:grpSp>
        <p:nvGrpSpPr>
          <p:cNvPr name="Group 31" id="31"/>
          <p:cNvGrpSpPr/>
          <p:nvPr/>
        </p:nvGrpSpPr>
        <p:grpSpPr>
          <a:xfrm rot="0">
            <a:off x="17242514" y="4174418"/>
            <a:ext cx="678180" cy="727710"/>
            <a:chOff x="0" y="0"/>
            <a:chExt cx="904240" cy="970280"/>
          </a:xfrm>
        </p:grpSpPr>
        <p:sp>
          <p:nvSpPr>
            <p:cNvPr name="Freeform 32" id="32"/>
            <p:cNvSpPr/>
            <p:nvPr/>
          </p:nvSpPr>
          <p:spPr>
            <a:xfrm flipH="false" flipV="false" rot="0">
              <a:off x="49530" y="46990"/>
              <a:ext cx="808990" cy="875030"/>
            </a:xfrm>
            <a:custGeom>
              <a:avLst/>
              <a:gdLst/>
              <a:ahLst/>
              <a:cxnLst/>
              <a:rect r="r" b="b" t="t" l="l"/>
              <a:pathLst>
                <a:path h="875030" w="808990">
                  <a:moveTo>
                    <a:pt x="683260" y="834390"/>
                  </a:moveTo>
                  <a:cubicBezTo>
                    <a:pt x="422910" y="349250"/>
                    <a:pt x="379730" y="288290"/>
                    <a:pt x="323850" y="245110"/>
                  </a:cubicBezTo>
                  <a:cubicBezTo>
                    <a:pt x="274320" y="207010"/>
                    <a:pt x="213360" y="184150"/>
                    <a:pt x="162560" y="166370"/>
                  </a:cubicBezTo>
                  <a:cubicBezTo>
                    <a:pt x="120650" y="151130"/>
                    <a:pt x="71120" y="153670"/>
                    <a:pt x="44450" y="139700"/>
                  </a:cubicBezTo>
                  <a:cubicBezTo>
                    <a:pt x="27940" y="130810"/>
                    <a:pt x="17780" y="120650"/>
                    <a:pt x="10160" y="107950"/>
                  </a:cubicBezTo>
                  <a:cubicBezTo>
                    <a:pt x="3810" y="95250"/>
                    <a:pt x="0" y="77470"/>
                    <a:pt x="2540" y="63500"/>
                  </a:cubicBezTo>
                  <a:cubicBezTo>
                    <a:pt x="5080" y="48260"/>
                    <a:pt x="11430" y="31750"/>
                    <a:pt x="24130" y="21590"/>
                  </a:cubicBezTo>
                  <a:cubicBezTo>
                    <a:pt x="38100" y="10160"/>
                    <a:pt x="69850" y="1270"/>
                    <a:pt x="88900" y="3810"/>
                  </a:cubicBezTo>
                  <a:cubicBezTo>
                    <a:pt x="104140" y="5080"/>
                    <a:pt x="119380" y="15240"/>
                    <a:pt x="128270" y="26670"/>
                  </a:cubicBezTo>
                  <a:cubicBezTo>
                    <a:pt x="138430" y="38100"/>
                    <a:pt x="146050" y="53340"/>
                    <a:pt x="146050" y="69850"/>
                  </a:cubicBezTo>
                  <a:cubicBezTo>
                    <a:pt x="146050" y="87630"/>
                    <a:pt x="133350" y="118110"/>
                    <a:pt x="118110" y="130810"/>
                  </a:cubicBezTo>
                  <a:cubicBezTo>
                    <a:pt x="102870" y="143510"/>
                    <a:pt x="69850" y="147320"/>
                    <a:pt x="52070" y="142240"/>
                  </a:cubicBezTo>
                  <a:cubicBezTo>
                    <a:pt x="36830" y="138430"/>
                    <a:pt x="22860" y="127000"/>
                    <a:pt x="15240" y="115570"/>
                  </a:cubicBezTo>
                  <a:cubicBezTo>
                    <a:pt x="6350" y="102870"/>
                    <a:pt x="0" y="86360"/>
                    <a:pt x="1270" y="71120"/>
                  </a:cubicBezTo>
                  <a:cubicBezTo>
                    <a:pt x="3810" y="52070"/>
                    <a:pt x="17780" y="24130"/>
                    <a:pt x="35560" y="12700"/>
                  </a:cubicBezTo>
                  <a:cubicBezTo>
                    <a:pt x="57150" y="0"/>
                    <a:pt x="95250" y="3810"/>
                    <a:pt x="124460" y="6350"/>
                  </a:cubicBezTo>
                  <a:cubicBezTo>
                    <a:pt x="158750" y="10160"/>
                    <a:pt x="189230" y="20320"/>
                    <a:pt x="227330" y="38100"/>
                  </a:cubicBezTo>
                  <a:cubicBezTo>
                    <a:pt x="284480" y="62230"/>
                    <a:pt x="368300" y="100330"/>
                    <a:pt x="430530" y="154940"/>
                  </a:cubicBezTo>
                  <a:cubicBezTo>
                    <a:pt x="505460" y="218440"/>
                    <a:pt x="598170" y="346710"/>
                    <a:pt x="631190" y="411480"/>
                  </a:cubicBezTo>
                  <a:cubicBezTo>
                    <a:pt x="647700" y="444500"/>
                    <a:pt x="640080" y="458470"/>
                    <a:pt x="654050" y="492760"/>
                  </a:cubicBezTo>
                  <a:cubicBezTo>
                    <a:pt x="680720" y="561340"/>
                    <a:pt x="791210" y="721360"/>
                    <a:pt x="803910" y="782320"/>
                  </a:cubicBezTo>
                  <a:cubicBezTo>
                    <a:pt x="808990" y="808990"/>
                    <a:pt x="806450" y="828040"/>
                    <a:pt x="798830" y="843280"/>
                  </a:cubicBezTo>
                  <a:cubicBezTo>
                    <a:pt x="791210" y="855980"/>
                    <a:pt x="775970" y="867410"/>
                    <a:pt x="762000" y="871220"/>
                  </a:cubicBezTo>
                  <a:cubicBezTo>
                    <a:pt x="748030" y="875030"/>
                    <a:pt x="728980" y="873760"/>
                    <a:pt x="715010" y="867410"/>
                  </a:cubicBezTo>
                  <a:cubicBezTo>
                    <a:pt x="702310" y="861060"/>
                    <a:pt x="683260" y="834390"/>
                    <a:pt x="683260" y="834390"/>
                  </a:cubicBezTo>
                </a:path>
              </a:pathLst>
            </a:custGeom>
            <a:solidFill>
              <a:srgbClr val="D1E6A2"/>
            </a:solidFill>
            <a:ln cap="sq">
              <a:noFill/>
              <a:prstDash val="solid"/>
              <a:miter/>
            </a:ln>
          </p:spPr>
        </p:sp>
      </p:grpSp>
      <p:grpSp>
        <p:nvGrpSpPr>
          <p:cNvPr name="Group 33" id="33"/>
          <p:cNvGrpSpPr/>
          <p:nvPr/>
        </p:nvGrpSpPr>
        <p:grpSpPr>
          <a:xfrm rot="0">
            <a:off x="17763532" y="4890698"/>
            <a:ext cx="171450" cy="166688"/>
            <a:chOff x="0" y="0"/>
            <a:chExt cx="228600" cy="222250"/>
          </a:xfrm>
        </p:grpSpPr>
        <p:sp>
          <p:nvSpPr>
            <p:cNvPr name="Freeform 34" id="34"/>
            <p:cNvSpPr/>
            <p:nvPr/>
          </p:nvSpPr>
          <p:spPr>
            <a:xfrm flipH="false" flipV="false" rot="0">
              <a:off x="50800" y="49530"/>
              <a:ext cx="124460" cy="128270"/>
            </a:xfrm>
            <a:custGeom>
              <a:avLst/>
              <a:gdLst/>
              <a:ahLst/>
              <a:cxnLst/>
              <a:rect r="r" b="b" t="t" l="l"/>
              <a:pathLst>
                <a:path h="128270" w="124460">
                  <a:moveTo>
                    <a:pt x="124460" y="44450"/>
                  </a:moveTo>
                  <a:cubicBezTo>
                    <a:pt x="121920" y="88900"/>
                    <a:pt x="105410" y="114300"/>
                    <a:pt x="90170" y="120650"/>
                  </a:cubicBezTo>
                  <a:cubicBezTo>
                    <a:pt x="73660" y="128270"/>
                    <a:pt x="44450" y="124460"/>
                    <a:pt x="30480" y="118110"/>
                  </a:cubicBezTo>
                  <a:cubicBezTo>
                    <a:pt x="20320" y="113030"/>
                    <a:pt x="13970" y="104140"/>
                    <a:pt x="8890" y="96520"/>
                  </a:cubicBezTo>
                  <a:cubicBezTo>
                    <a:pt x="3810" y="87630"/>
                    <a:pt x="0" y="78740"/>
                    <a:pt x="0" y="67310"/>
                  </a:cubicBezTo>
                  <a:cubicBezTo>
                    <a:pt x="1270" y="52070"/>
                    <a:pt x="13970" y="24130"/>
                    <a:pt x="24130" y="12700"/>
                  </a:cubicBezTo>
                  <a:cubicBezTo>
                    <a:pt x="31750" y="5080"/>
                    <a:pt x="41910" y="1270"/>
                    <a:pt x="52070" y="1270"/>
                  </a:cubicBezTo>
                  <a:cubicBezTo>
                    <a:pt x="67310" y="0"/>
                    <a:pt x="109220" y="19050"/>
                    <a:pt x="109220" y="19050"/>
                  </a:cubicBezTo>
                </a:path>
              </a:pathLst>
            </a:custGeom>
            <a:solidFill>
              <a:srgbClr val="D1E6A2"/>
            </a:solidFill>
            <a:ln cap="sq">
              <a:noFill/>
              <a:prstDash val="solid"/>
              <a:miter/>
            </a:ln>
          </p:spPr>
        </p:sp>
      </p:grpSp>
      <p:grpSp>
        <p:nvGrpSpPr>
          <p:cNvPr name="Group 35" id="35"/>
          <p:cNvGrpSpPr/>
          <p:nvPr/>
        </p:nvGrpSpPr>
        <p:grpSpPr>
          <a:xfrm rot="0">
            <a:off x="5899785" y="2798445"/>
            <a:ext cx="169545" cy="171450"/>
            <a:chOff x="0" y="0"/>
            <a:chExt cx="226060" cy="228600"/>
          </a:xfrm>
        </p:grpSpPr>
        <p:sp>
          <p:nvSpPr>
            <p:cNvPr name="Freeform 36" id="36"/>
            <p:cNvSpPr/>
            <p:nvPr/>
          </p:nvSpPr>
          <p:spPr>
            <a:xfrm flipH="false" flipV="false" rot="0">
              <a:off x="49530" y="49530"/>
              <a:ext cx="124460" cy="129540"/>
            </a:xfrm>
            <a:custGeom>
              <a:avLst/>
              <a:gdLst/>
              <a:ahLst/>
              <a:cxnLst/>
              <a:rect r="r" b="b" t="t" l="l"/>
              <a:pathLst>
                <a:path h="129540" w="124460">
                  <a:moveTo>
                    <a:pt x="124460" y="44450"/>
                  </a:moveTo>
                  <a:cubicBezTo>
                    <a:pt x="109220" y="111760"/>
                    <a:pt x="99060" y="118110"/>
                    <a:pt x="90170" y="121920"/>
                  </a:cubicBezTo>
                  <a:cubicBezTo>
                    <a:pt x="81280" y="125730"/>
                    <a:pt x="71120" y="129540"/>
                    <a:pt x="60960" y="127000"/>
                  </a:cubicBezTo>
                  <a:cubicBezTo>
                    <a:pt x="45720" y="124460"/>
                    <a:pt x="19050" y="109220"/>
                    <a:pt x="10160" y="96520"/>
                  </a:cubicBezTo>
                  <a:cubicBezTo>
                    <a:pt x="3810" y="87630"/>
                    <a:pt x="0" y="78740"/>
                    <a:pt x="1270" y="67310"/>
                  </a:cubicBezTo>
                  <a:cubicBezTo>
                    <a:pt x="2540" y="52070"/>
                    <a:pt x="13970" y="24130"/>
                    <a:pt x="25400" y="13970"/>
                  </a:cubicBezTo>
                  <a:cubicBezTo>
                    <a:pt x="33020" y="6350"/>
                    <a:pt x="41910" y="2540"/>
                    <a:pt x="53340" y="1270"/>
                  </a:cubicBezTo>
                  <a:cubicBezTo>
                    <a:pt x="68580" y="0"/>
                    <a:pt x="109220" y="19050"/>
                    <a:pt x="109220" y="19050"/>
                  </a:cubicBezTo>
                </a:path>
              </a:pathLst>
            </a:custGeom>
            <a:solidFill>
              <a:srgbClr val="EAF8CA"/>
            </a:solidFill>
            <a:ln cap="sq">
              <a:noFill/>
              <a:prstDash val="solid"/>
              <a:miter/>
            </a:ln>
          </p:spPr>
        </p:sp>
      </p:grpSp>
      <p:grpSp>
        <p:nvGrpSpPr>
          <p:cNvPr name="Group 37" id="37"/>
          <p:cNvGrpSpPr/>
          <p:nvPr/>
        </p:nvGrpSpPr>
        <p:grpSpPr>
          <a:xfrm rot="0">
            <a:off x="8545830" y="3074670"/>
            <a:ext cx="178117" cy="743902"/>
            <a:chOff x="0" y="0"/>
            <a:chExt cx="237490" cy="991870"/>
          </a:xfrm>
        </p:grpSpPr>
        <p:sp>
          <p:nvSpPr>
            <p:cNvPr name="Freeform 38" id="38"/>
            <p:cNvSpPr/>
            <p:nvPr/>
          </p:nvSpPr>
          <p:spPr>
            <a:xfrm flipH="false" flipV="false" rot="0">
              <a:off x="24130" y="48260"/>
              <a:ext cx="165100" cy="892810"/>
            </a:xfrm>
            <a:custGeom>
              <a:avLst/>
              <a:gdLst/>
              <a:ahLst/>
              <a:cxnLst/>
              <a:rect r="r" b="b" t="t" l="l"/>
              <a:pathLst>
                <a:path h="892810" w="165100">
                  <a:moveTo>
                    <a:pt x="160020" y="66040"/>
                  </a:moveTo>
                  <a:cubicBezTo>
                    <a:pt x="153670" y="866140"/>
                    <a:pt x="146050" y="872490"/>
                    <a:pt x="134620" y="880110"/>
                  </a:cubicBezTo>
                  <a:cubicBezTo>
                    <a:pt x="123190" y="887730"/>
                    <a:pt x="106680" y="892810"/>
                    <a:pt x="91440" y="891540"/>
                  </a:cubicBezTo>
                  <a:cubicBezTo>
                    <a:pt x="73660" y="889000"/>
                    <a:pt x="46990" y="872490"/>
                    <a:pt x="36830" y="858520"/>
                  </a:cubicBezTo>
                  <a:cubicBezTo>
                    <a:pt x="27940" y="845820"/>
                    <a:pt x="24130" y="829310"/>
                    <a:pt x="27940" y="815340"/>
                  </a:cubicBezTo>
                  <a:cubicBezTo>
                    <a:pt x="30480" y="797560"/>
                    <a:pt x="48260" y="772160"/>
                    <a:pt x="63500" y="762000"/>
                  </a:cubicBezTo>
                  <a:cubicBezTo>
                    <a:pt x="76200" y="754380"/>
                    <a:pt x="92710" y="753110"/>
                    <a:pt x="106680" y="755650"/>
                  </a:cubicBezTo>
                  <a:cubicBezTo>
                    <a:pt x="120650" y="756920"/>
                    <a:pt x="135890" y="764540"/>
                    <a:pt x="146050" y="775970"/>
                  </a:cubicBezTo>
                  <a:cubicBezTo>
                    <a:pt x="156210" y="789940"/>
                    <a:pt x="165100" y="820420"/>
                    <a:pt x="162560" y="838200"/>
                  </a:cubicBezTo>
                  <a:cubicBezTo>
                    <a:pt x="161290" y="852170"/>
                    <a:pt x="151130" y="866140"/>
                    <a:pt x="139700" y="875030"/>
                  </a:cubicBezTo>
                  <a:cubicBezTo>
                    <a:pt x="129540" y="883920"/>
                    <a:pt x="113030" y="890270"/>
                    <a:pt x="99060" y="891540"/>
                  </a:cubicBezTo>
                  <a:cubicBezTo>
                    <a:pt x="85090" y="892810"/>
                    <a:pt x="68580" y="889000"/>
                    <a:pt x="57150" y="880110"/>
                  </a:cubicBezTo>
                  <a:cubicBezTo>
                    <a:pt x="43180" y="868680"/>
                    <a:pt x="34290" y="854710"/>
                    <a:pt x="26670" y="822960"/>
                  </a:cubicBezTo>
                  <a:cubicBezTo>
                    <a:pt x="0" y="713740"/>
                    <a:pt x="5080" y="142240"/>
                    <a:pt x="33020" y="50800"/>
                  </a:cubicBezTo>
                  <a:cubicBezTo>
                    <a:pt x="40640" y="27940"/>
                    <a:pt x="46990" y="20320"/>
                    <a:pt x="59690" y="12700"/>
                  </a:cubicBezTo>
                  <a:cubicBezTo>
                    <a:pt x="71120" y="5080"/>
                    <a:pt x="88900" y="0"/>
                    <a:pt x="102870" y="2540"/>
                  </a:cubicBezTo>
                  <a:cubicBezTo>
                    <a:pt x="116840" y="3810"/>
                    <a:pt x="134620" y="12700"/>
                    <a:pt x="143510" y="22860"/>
                  </a:cubicBezTo>
                  <a:cubicBezTo>
                    <a:pt x="152400" y="34290"/>
                    <a:pt x="160020" y="66040"/>
                    <a:pt x="160020" y="66040"/>
                  </a:cubicBezTo>
                </a:path>
              </a:pathLst>
            </a:custGeom>
            <a:solidFill>
              <a:srgbClr val="EAF8CA"/>
            </a:solidFill>
            <a:ln cap="sq">
              <a:noFill/>
              <a:prstDash val="solid"/>
              <a:miter/>
            </a:ln>
          </p:spPr>
        </p:sp>
      </p:grpSp>
      <p:grpSp>
        <p:nvGrpSpPr>
          <p:cNvPr name="Group 39" id="39"/>
          <p:cNvGrpSpPr/>
          <p:nvPr/>
        </p:nvGrpSpPr>
        <p:grpSpPr>
          <a:xfrm rot="0">
            <a:off x="8564880" y="3817620"/>
            <a:ext cx="169545" cy="171450"/>
            <a:chOff x="0" y="0"/>
            <a:chExt cx="226060" cy="228600"/>
          </a:xfrm>
        </p:grpSpPr>
        <p:sp>
          <p:nvSpPr>
            <p:cNvPr name="Freeform 40" id="40"/>
            <p:cNvSpPr/>
            <p:nvPr/>
          </p:nvSpPr>
          <p:spPr>
            <a:xfrm flipH="false" flipV="false" rot="0">
              <a:off x="49530" y="50800"/>
              <a:ext cx="124460" cy="128270"/>
            </a:xfrm>
            <a:custGeom>
              <a:avLst/>
              <a:gdLst/>
              <a:ahLst/>
              <a:cxnLst/>
              <a:rect r="r" b="b" t="t" l="l"/>
              <a:pathLst>
                <a:path h="128270" w="124460">
                  <a:moveTo>
                    <a:pt x="124460" y="44450"/>
                  </a:moveTo>
                  <a:cubicBezTo>
                    <a:pt x="107950" y="111760"/>
                    <a:pt x="99060" y="116840"/>
                    <a:pt x="90170" y="120650"/>
                  </a:cubicBezTo>
                  <a:cubicBezTo>
                    <a:pt x="81280" y="124460"/>
                    <a:pt x="71120" y="128270"/>
                    <a:pt x="60960" y="125730"/>
                  </a:cubicBezTo>
                  <a:cubicBezTo>
                    <a:pt x="45720" y="123190"/>
                    <a:pt x="19050" y="107950"/>
                    <a:pt x="10160" y="95250"/>
                  </a:cubicBezTo>
                  <a:cubicBezTo>
                    <a:pt x="2540" y="86360"/>
                    <a:pt x="0" y="77470"/>
                    <a:pt x="1270" y="66040"/>
                  </a:cubicBezTo>
                  <a:cubicBezTo>
                    <a:pt x="1270" y="50800"/>
                    <a:pt x="13970" y="24130"/>
                    <a:pt x="25400" y="12700"/>
                  </a:cubicBezTo>
                  <a:cubicBezTo>
                    <a:pt x="33020" y="5080"/>
                    <a:pt x="41910" y="1270"/>
                    <a:pt x="53340" y="0"/>
                  </a:cubicBezTo>
                  <a:cubicBezTo>
                    <a:pt x="68580" y="0"/>
                    <a:pt x="109220" y="17780"/>
                    <a:pt x="109220" y="17780"/>
                  </a:cubicBezTo>
                </a:path>
              </a:pathLst>
            </a:custGeom>
            <a:solidFill>
              <a:srgbClr val="EAF8CA"/>
            </a:solidFill>
            <a:ln cap="sq">
              <a:noFill/>
              <a:prstDash val="solid"/>
              <a:miter/>
            </a:ln>
          </p:spPr>
        </p:sp>
      </p:grpSp>
      <p:grpSp>
        <p:nvGrpSpPr>
          <p:cNvPr name="Group 41" id="41"/>
          <p:cNvGrpSpPr/>
          <p:nvPr/>
        </p:nvGrpSpPr>
        <p:grpSpPr>
          <a:xfrm rot="0">
            <a:off x="6436042" y="7017068"/>
            <a:ext cx="182880" cy="1438275"/>
            <a:chOff x="0" y="0"/>
            <a:chExt cx="243840" cy="1917700"/>
          </a:xfrm>
        </p:grpSpPr>
        <p:sp>
          <p:nvSpPr>
            <p:cNvPr name="Freeform 42" id="42"/>
            <p:cNvSpPr/>
            <p:nvPr/>
          </p:nvSpPr>
          <p:spPr>
            <a:xfrm flipH="false" flipV="false" rot="0">
              <a:off x="7620" y="49530"/>
              <a:ext cx="186690" cy="1819910"/>
            </a:xfrm>
            <a:custGeom>
              <a:avLst/>
              <a:gdLst/>
              <a:ahLst/>
              <a:cxnLst/>
              <a:rect r="r" b="b" t="t" l="l"/>
              <a:pathLst>
                <a:path h="1819910" w="186690">
                  <a:moveTo>
                    <a:pt x="177800" y="64770"/>
                  </a:moveTo>
                  <a:cubicBezTo>
                    <a:pt x="176530" y="1780540"/>
                    <a:pt x="170180" y="1794510"/>
                    <a:pt x="153670" y="1804670"/>
                  </a:cubicBezTo>
                  <a:cubicBezTo>
                    <a:pt x="137160" y="1816100"/>
                    <a:pt x="105410" y="1819910"/>
                    <a:pt x="87630" y="1812290"/>
                  </a:cubicBezTo>
                  <a:cubicBezTo>
                    <a:pt x="68580" y="1804670"/>
                    <a:pt x="48260" y="1780540"/>
                    <a:pt x="44450" y="1761490"/>
                  </a:cubicBezTo>
                  <a:cubicBezTo>
                    <a:pt x="40640" y="1742440"/>
                    <a:pt x="48260" y="1711960"/>
                    <a:pt x="62230" y="1696720"/>
                  </a:cubicBezTo>
                  <a:cubicBezTo>
                    <a:pt x="74930" y="1682750"/>
                    <a:pt x="105410" y="1672590"/>
                    <a:pt x="124460" y="1676400"/>
                  </a:cubicBezTo>
                  <a:cubicBezTo>
                    <a:pt x="144780" y="1678940"/>
                    <a:pt x="170180" y="1697990"/>
                    <a:pt x="177800" y="1715770"/>
                  </a:cubicBezTo>
                  <a:cubicBezTo>
                    <a:pt x="186690" y="1733550"/>
                    <a:pt x="184150" y="1766570"/>
                    <a:pt x="173990" y="1783080"/>
                  </a:cubicBezTo>
                  <a:cubicBezTo>
                    <a:pt x="163830" y="1799590"/>
                    <a:pt x="135890" y="1814830"/>
                    <a:pt x="116840" y="1817370"/>
                  </a:cubicBezTo>
                  <a:cubicBezTo>
                    <a:pt x="102870" y="1818640"/>
                    <a:pt x="85090" y="1814830"/>
                    <a:pt x="73660" y="1804670"/>
                  </a:cubicBezTo>
                  <a:cubicBezTo>
                    <a:pt x="59690" y="1793240"/>
                    <a:pt x="50800" y="1780540"/>
                    <a:pt x="43180" y="1746250"/>
                  </a:cubicBezTo>
                  <a:cubicBezTo>
                    <a:pt x="0" y="1570990"/>
                    <a:pt x="21590" y="217170"/>
                    <a:pt x="49530" y="64770"/>
                  </a:cubicBezTo>
                  <a:cubicBezTo>
                    <a:pt x="54610" y="39370"/>
                    <a:pt x="57150" y="33020"/>
                    <a:pt x="66040" y="21590"/>
                  </a:cubicBezTo>
                  <a:cubicBezTo>
                    <a:pt x="74930" y="11430"/>
                    <a:pt x="91440" y="2540"/>
                    <a:pt x="105410" y="1270"/>
                  </a:cubicBezTo>
                  <a:cubicBezTo>
                    <a:pt x="123190" y="0"/>
                    <a:pt x="149860" y="10160"/>
                    <a:pt x="161290" y="21590"/>
                  </a:cubicBezTo>
                  <a:cubicBezTo>
                    <a:pt x="171450" y="33020"/>
                    <a:pt x="177800" y="64770"/>
                    <a:pt x="177800" y="64770"/>
                  </a:cubicBezTo>
                </a:path>
              </a:pathLst>
            </a:custGeom>
            <a:solidFill>
              <a:srgbClr val="EAF8CA"/>
            </a:solidFill>
            <a:ln cap="sq">
              <a:noFill/>
              <a:prstDash val="solid"/>
              <a:miter/>
            </a:ln>
          </p:spPr>
        </p:sp>
      </p:grpSp>
      <p:grpSp>
        <p:nvGrpSpPr>
          <p:cNvPr name="Group 43" id="43"/>
          <p:cNvGrpSpPr/>
          <p:nvPr/>
        </p:nvGrpSpPr>
        <p:grpSpPr>
          <a:xfrm rot="0">
            <a:off x="6420803" y="8499157"/>
            <a:ext cx="165735" cy="166688"/>
            <a:chOff x="0" y="0"/>
            <a:chExt cx="220980" cy="222250"/>
          </a:xfrm>
        </p:grpSpPr>
        <p:sp>
          <p:nvSpPr>
            <p:cNvPr name="Freeform 44" id="44"/>
            <p:cNvSpPr/>
            <p:nvPr/>
          </p:nvSpPr>
          <p:spPr>
            <a:xfrm flipH="false" flipV="false" rot="0">
              <a:off x="46990" y="49530"/>
              <a:ext cx="121920" cy="127000"/>
            </a:xfrm>
            <a:custGeom>
              <a:avLst/>
              <a:gdLst/>
              <a:ahLst/>
              <a:cxnLst/>
              <a:rect r="r" b="b" t="t" l="l"/>
              <a:pathLst>
                <a:path h="127000" w="121920">
                  <a:moveTo>
                    <a:pt x="121920" y="44450"/>
                  </a:moveTo>
                  <a:cubicBezTo>
                    <a:pt x="106680" y="113030"/>
                    <a:pt x="99060" y="118110"/>
                    <a:pt x="87630" y="121920"/>
                  </a:cubicBezTo>
                  <a:cubicBezTo>
                    <a:pt x="73660" y="127000"/>
                    <a:pt x="43180" y="124460"/>
                    <a:pt x="29210" y="118110"/>
                  </a:cubicBezTo>
                  <a:cubicBezTo>
                    <a:pt x="19050" y="114300"/>
                    <a:pt x="12700" y="106680"/>
                    <a:pt x="7620" y="96520"/>
                  </a:cubicBezTo>
                  <a:cubicBezTo>
                    <a:pt x="1270" y="82550"/>
                    <a:pt x="0" y="52070"/>
                    <a:pt x="3810" y="38100"/>
                  </a:cubicBezTo>
                  <a:cubicBezTo>
                    <a:pt x="7620" y="27940"/>
                    <a:pt x="15240" y="20320"/>
                    <a:pt x="22860" y="13970"/>
                  </a:cubicBezTo>
                  <a:cubicBezTo>
                    <a:pt x="30480" y="7620"/>
                    <a:pt x="39370" y="2540"/>
                    <a:pt x="50800" y="1270"/>
                  </a:cubicBezTo>
                  <a:cubicBezTo>
                    <a:pt x="66040" y="0"/>
                    <a:pt x="106680" y="19050"/>
                    <a:pt x="106680" y="19050"/>
                  </a:cubicBezTo>
                </a:path>
              </a:pathLst>
            </a:custGeom>
            <a:solidFill>
              <a:srgbClr val="EAF8CA"/>
            </a:solidFill>
            <a:ln cap="sq">
              <a:noFill/>
              <a:prstDash val="solid"/>
              <a:miter/>
            </a:ln>
          </p:spPr>
        </p:sp>
      </p:grpSp>
      <p:grpSp>
        <p:nvGrpSpPr>
          <p:cNvPr name="Group 45" id="45"/>
          <p:cNvGrpSpPr/>
          <p:nvPr/>
        </p:nvGrpSpPr>
        <p:grpSpPr>
          <a:xfrm rot="0">
            <a:off x="8856345" y="8954452"/>
            <a:ext cx="378142" cy="652462"/>
            <a:chOff x="0" y="0"/>
            <a:chExt cx="504190" cy="869950"/>
          </a:xfrm>
        </p:grpSpPr>
        <p:sp>
          <p:nvSpPr>
            <p:cNvPr name="Freeform 46" id="46"/>
            <p:cNvSpPr/>
            <p:nvPr/>
          </p:nvSpPr>
          <p:spPr>
            <a:xfrm flipH="false" flipV="false" rot="0">
              <a:off x="49530" y="49530"/>
              <a:ext cx="398780" cy="770890"/>
            </a:xfrm>
            <a:custGeom>
              <a:avLst/>
              <a:gdLst/>
              <a:ahLst/>
              <a:cxnLst/>
              <a:rect r="r" b="b" t="t" l="l"/>
              <a:pathLst>
                <a:path h="770890" w="398780">
                  <a:moveTo>
                    <a:pt x="398780" y="66040"/>
                  </a:moveTo>
                  <a:cubicBezTo>
                    <a:pt x="394970" y="584200"/>
                    <a:pt x="388620" y="604520"/>
                    <a:pt x="368300" y="632460"/>
                  </a:cubicBezTo>
                  <a:cubicBezTo>
                    <a:pt x="345440" y="665480"/>
                    <a:pt x="303530" y="698500"/>
                    <a:pt x="262890" y="720090"/>
                  </a:cubicBezTo>
                  <a:cubicBezTo>
                    <a:pt x="220980" y="744220"/>
                    <a:pt x="162560" y="764540"/>
                    <a:pt x="119380" y="768350"/>
                  </a:cubicBezTo>
                  <a:cubicBezTo>
                    <a:pt x="86360" y="770890"/>
                    <a:pt x="50800" y="770890"/>
                    <a:pt x="30480" y="755650"/>
                  </a:cubicBezTo>
                  <a:cubicBezTo>
                    <a:pt x="12700" y="742950"/>
                    <a:pt x="1270" y="713740"/>
                    <a:pt x="1270" y="694690"/>
                  </a:cubicBezTo>
                  <a:cubicBezTo>
                    <a:pt x="0" y="679450"/>
                    <a:pt x="7620" y="662940"/>
                    <a:pt x="16510" y="651510"/>
                  </a:cubicBezTo>
                  <a:cubicBezTo>
                    <a:pt x="26670" y="640080"/>
                    <a:pt x="40640" y="629920"/>
                    <a:pt x="55880" y="627380"/>
                  </a:cubicBezTo>
                  <a:cubicBezTo>
                    <a:pt x="74930" y="624840"/>
                    <a:pt x="106680" y="631190"/>
                    <a:pt x="121920" y="643890"/>
                  </a:cubicBezTo>
                  <a:cubicBezTo>
                    <a:pt x="137160" y="657860"/>
                    <a:pt x="147320" y="688340"/>
                    <a:pt x="144780" y="707390"/>
                  </a:cubicBezTo>
                  <a:cubicBezTo>
                    <a:pt x="142240" y="727710"/>
                    <a:pt x="120650" y="753110"/>
                    <a:pt x="105410" y="762000"/>
                  </a:cubicBezTo>
                  <a:cubicBezTo>
                    <a:pt x="91440" y="770890"/>
                    <a:pt x="73660" y="770890"/>
                    <a:pt x="58420" y="768350"/>
                  </a:cubicBezTo>
                  <a:cubicBezTo>
                    <a:pt x="44450" y="765810"/>
                    <a:pt x="29210" y="756920"/>
                    <a:pt x="19050" y="745490"/>
                  </a:cubicBezTo>
                  <a:cubicBezTo>
                    <a:pt x="8890" y="734060"/>
                    <a:pt x="2540" y="717550"/>
                    <a:pt x="1270" y="702310"/>
                  </a:cubicBezTo>
                  <a:cubicBezTo>
                    <a:pt x="0" y="688340"/>
                    <a:pt x="5080" y="670560"/>
                    <a:pt x="12700" y="657860"/>
                  </a:cubicBezTo>
                  <a:cubicBezTo>
                    <a:pt x="20320" y="646430"/>
                    <a:pt x="34290" y="635000"/>
                    <a:pt x="48260" y="629920"/>
                  </a:cubicBezTo>
                  <a:cubicBezTo>
                    <a:pt x="67310" y="623570"/>
                    <a:pt x="91440" y="633730"/>
                    <a:pt x="115570" y="629920"/>
                  </a:cubicBezTo>
                  <a:cubicBezTo>
                    <a:pt x="144780" y="624840"/>
                    <a:pt x="182880" y="614680"/>
                    <a:pt x="208280" y="596900"/>
                  </a:cubicBezTo>
                  <a:cubicBezTo>
                    <a:pt x="231140" y="581660"/>
                    <a:pt x="251460" y="567690"/>
                    <a:pt x="265430" y="532130"/>
                  </a:cubicBezTo>
                  <a:cubicBezTo>
                    <a:pt x="297180" y="448310"/>
                    <a:pt x="248920" y="119380"/>
                    <a:pt x="270510" y="50800"/>
                  </a:cubicBezTo>
                  <a:cubicBezTo>
                    <a:pt x="278130" y="29210"/>
                    <a:pt x="285750" y="20320"/>
                    <a:pt x="297180" y="12700"/>
                  </a:cubicBezTo>
                  <a:cubicBezTo>
                    <a:pt x="308610" y="3810"/>
                    <a:pt x="327660" y="0"/>
                    <a:pt x="341630" y="1270"/>
                  </a:cubicBezTo>
                  <a:cubicBezTo>
                    <a:pt x="355600" y="2540"/>
                    <a:pt x="373380" y="11430"/>
                    <a:pt x="382270" y="22860"/>
                  </a:cubicBezTo>
                  <a:cubicBezTo>
                    <a:pt x="392430" y="33020"/>
                    <a:pt x="398780" y="66040"/>
                    <a:pt x="398780" y="66040"/>
                  </a:cubicBezTo>
                </a:path>
              </a:pathLst>
            </a:custGeom>
            <a:solidFill>
              <a:srgbClr val="EAF8CA"/>
            </a:solidFill>
            <a:ln cap="sq">
              <a:noFill/>
              <a:prstDash val="solid"/>
              <a:miter/>
            </a:ln>
          </p:spPr>
        </p:sp>
      </p:grpSp>
      <p:grpSp>
        <p:nvGrpSpPr>
          <p:cNvPr name="Group 47" id="47"/>
          <p:cNvGrpSpPr/>
          <p:nvPr/>
        </p:nvGrpSpPr>
        <p:grpSpPr>
          <a:xfrm rot="0">
            <a:off x="9093518" y="8791575"/>
            <a:ext cx="165735" cy="166688"/>
            <a:chOff x="0" y="0"/>
            <a:chExt cx="220980" cy="222250"/>
          </a:xfrm>
        </p:grpSpPr>
        <p:sp>
          <p:nvSpPr>
            <p:cNvPr name="Freeform 48" id="48"/>
            <p:cNvSpPr/>
            <p:nvPr/>
          </p:nvSpPr>
          <p:spPr>
            <a:xfrm flipH="false" flipV="false" rot="0">
              <a:off x="45720" y="49530"/>
              <a:ext cx="123190" cy="125730"/>
            </a:xfrm>
            <a:custGeom>
              <a:avLst/>
              <a:gdLst/>
              <a:ahLst/>
              <a:cxnLst/>
              <a:rect r="r" b="b" t="t" l="l"/>
              <a:pathLst>
                <a:path h="125730" w="123190">
                  <a:moveTo>
                    <a:pt x="123190" y="44450"/>
                  </a:moveTo>
                  <a:cubicBezTo>
                    <a:pt x="106680" y="111760"/>
                    <a:pt x="99060" y="118110"/>
                    <a:pt x="88900" y="121920"/>
                  </a:cubicBezTo>
                  <a:cubicBezTo>
                    <a:pt x="73660" y="125730"/>
                    <a:pt x="44450" y="124460"/>
                    <a:pt x="30480" y="118110"/>
                  </a:cubicBezTo>
                  <a:cubicBezTo>
                    <a:pt x="20320" y="113030"/>
                    <a:pt x="12700" y="106680"/>
                    <a:pt x="8890" y="96520"/>
                  </a:cubicBezTo>
                  <a:cubicBezTo>
                    <a:pt x="2540" y="82550"/>
                    <a:pt x="0" y="52070"/>
                    <a:pt x="5080" y="36830"/>
                  </a:cubicBezTo>
                  <a:cubicBezTo>
                    <a:pt x="7620" y="26670"/>
                    <a:pt x="16510" y="19050"/>
                    <a:pt x="24130" y="13970"/>
                  </a:cubicBezTo>
                  <a:cubicBezTo>
                    <a:pt x="31750" y="7620"/>
                    <a:pt x="40640" y="1270"/>
                    <a:pt x="50800" y="1270"/>
                  </a:cubicBezTo>
                  <a:cubicBezTo>
                    <a:pt x="67310" y="0"/>
                    <a:pt x="107950" y="19050"/>
                    <a:pt x="107950" y="19050"/>
                  </a:cubicBezTo>
                </a:path>
              </a:pathLst>
            </a:custGeom>
            <a:solidFill>
              <a:srgbClr val="EAF8CA"/>
            </a:solidFill>
            <a:ln cap="sq">
              <a:noFill/>
              <a:prstDash val="solid"/>
              <a:miter/>
            </a:ln>
          </p:spPr>
        </p:sp>
      </p:grpSp>
      <p:grpSp>
        <p:nvGrpSpPr>
          <p:cNvPr name="Group 49" id="49"/>
          <p:cNvGrpSpPr/>
          <p:nvPr/>
        </p:nvGrpSpPr>
        <p:grpSpPr>
          <a:xfrm rot="0">
            <a:off x="13223557" y="7740968"/>
            <a:ext cx="181928" cy="1329690"/>
            <a:chOff x="0" y="0"/>
            <a:chExt cx="242570" cy="1772920"/>
          </a:xfrm>
        </p:grpSpPr>
        <p:sp>
          <p:nvSpPr>
            <p:cNvPr name="Freeform 50" id="50"/>
            <p:cNvSpPr/>
            <p:nvPr/>
          </p:nvSpPr>
          <p:spPr>
            <a:xfrm flipH="false" flipV="false" rot="0">
              <a:off x="10160" y="49530"/>
              <a:ext cx="182880" cy="1673860"/>
            </a:xfrm>
            <a:custGeom>
              <a:avLst/>
              <a:gdLst/>
              <a:ahLst/>
              <a:cxnLst/>
              <a:rect r="r" b="b" t="t" l="l"/>
              <a:pathLst>
                <a:path h="1673860" w="182880">
                  <a:moveTo>
                    <a:pt x="173990" y="63500"/>
                  </a:moveTo>
                  <a:cubicBezTo>
                    <a:pt x="172720" y="1635760"/>
                    <a:pt x="166370" y="1648460"/>
                    <a:pt x="149860" y="1659890"/>
                  </a:cubicBezTo>
                  <a:cubicBezTo>
                    <a:pt x="134620" y="1670050"/>
                    <a:pt x="102870" y="1673860"/>
                    <a:pt x="85090" y="1666240"/>
                  </a:cubicBezTo>
                  <a:cubicBezTo>
                    <a:pt x="67310" y="1659890"/>
                    <a:pt x="46990" y="1635760"/>
                    <a:pt x="41910" y="1616710"/>
                  </a:cubicBezTo>
                  <a:cubicBezTo>
                    <a:pt x="38100" y="1597660"/>
                    <a:pt x="46990" y="1567180"/>
                    <a:pt x="59690" y="1553210"/>
                  </a:cubicBezTo>
                  <a:cubicBezTo>
                    <a:pt x="73660" y="1539240"/>
                    <a:pt x="102870" y="1529080"/>
                    <a:pt x="121920" y="1531620"/>
                  </a:cubicBezTo>
                  <a:cubicBezTo>
                    <a:pt x="140970" y="1535430"/>
                    <a:pt x="166370" y="1554480"/>
                    <a:pt x="175260" y="1572260"/>
                  </a:cubicBezTo>
                  <a:cubicBezTo>
                    <a:pt x="182880" y="1590040"/>
                    <a:pt x="181610" y="1620520"/>
                    <a:pt x="171450" y="1638300"/>
                  </a:cubicBezTo>
                  <a:cubicBezTo>
                    <a:pt x="161290" y="1654810"/>
                    <a:pt x="133350" y="1668780"/>
                    <a:pt x="114300" y="1671320"/>
                  </a:cubicBezTo>
                  <a:cubicBezTo>
                    <a:pt x="100330" y="1673860"/>
                    <a:pt x="83820" y="1668780"/>
                    <a:pt x="71120" y="1659890"/>
                  </a:cubicBezTo>
                  <a:cubicBezTo>
                    <a:pt x="57150" y="1648460"/>
                    <a:pt x="49530" y="1635760"/>
                    <a:pt x="40640" y="1601470"/>
                  </a:cubicBezTo>
                  <a:cubicBezTo>
                    <a:pt x="0" y="1436370"/>
                    <a:pt x="20320" y="208280"/>
                    <a:pt x="46990" y="63500"/>
                  </a:cubicBezTo>
                  <a:cubicBezTo>
                    <a:pt x="52070" y="39370"/>
                    <a:pt x="54610" y="31750"/>
                    <a:pt x="63500" y="21590"/>
                  </a:cubicBezTo>
                  <a:cubicBezTo>
                    <a:pt x="72390" y="11430"/>
                    <a:pt x="88900" y="1270"/>
                    <a:pt x="102870" y="1270"/>
                  </a:cubicBezTo>
                  <a:cubicBezTo>
                    <a:pt x="120650" y="0"/>
                    <a:pt x="146050" y="10160"/>
                    <a:pt x="158750" y="21590"/>
                  </a:cubicBezTo>
                  <a:cubicBezTo>
                    <a:pt x="168910" y="31750"/>
                    <a:pt x="173990" y="63500"/>
                    <a:pt x="173990" y="63500"/>
                  </a:cubicBezTo>
                </a:path>
              </a:pathLst>
            </a:custGeom>
            <a:solidFill>
              <a:srgbClr val="EAF8CA"/>
            </a:solidFill>
            <a:ln cap="sq">
              <a:noFill/>
              <a:prstDash val="solid"/>
              <a:miter/>
            </a:ln>
          </p:spPr>
        </p:sp>
      </p:grpSp>
      <p:grpSp>
        <p:nvGrpSpPr>
          <p:cNvPr name="Group 51" id="51"/>
          <p:cNvGrpSpPr/>
          <p:nvPr/>
        </p:nvGrpSpPr>
        <p:grpSpPr>
          <a:xfrm rot="0">
            <a:off x="13201650" y="9100185"/>
            <a:ext cx="165735" cy="166688"/>
            <a:chOff x="0" y="0"/>
            <a:chExt cx="220980" cy="222250"/>
          </a:xfrm>
        </p:grpSpPr>
        <p:sp>
          <p:nvSpPr>
            <p:cNvPr name="Freeform 52" id="52"/>
            <p:cNvSpPr/>
            <p:nvPr/>
          </p:nvSpPr>
          <p:spPr>
            <a:xfrm flipH="false" flipV="false" rot="0">
              <a:off x="46990" y="49530"/>
              <a:ext cx="123190" cy="125730"/>
            </a:xfrm>
            <a:custGeom>
              <a:avLst/>
              <a:gdLst/>
              <a:ahLst/>
              <a:cxnLst/>
              <a:rect r="r" b="b" t="t" l="l"/>
              <a:pathLst>
                <a:path h="125730" w="123190">
                  <a:moveTo>
                    <a:pt x="123190" y="44450"/>
                  </a:moveTo>
                  <a:cubicBezTo>
                    <a:pt x="106680" y="113030"/>
                    <a:pt x="99060" y="118110"/>
                    <a:pt x="87630" y="121920"/>
                  </a:cubicBezTo>
                  <a:cubicBezTo>
                    <a:pt x="73660" y="125730"/>
                    <a:pt x="43180" y="124460"/>
                    <a:pt x="29210" y="118110"/>
                  </a:cubicBezTo>
                  <a:cubicBezTo>
                    <a:pt x="19050" y="113030"/>
                    <a:pt x="12700" y="106680"/>
                    <a:pt x="7620" y="96520"/>
                  </a:cubicBezTo>
                  <a:cubicBezTo>
                    <a:pt x="1270" y="82550"/>
                    <a:pt x="0" y="52070"/>
                    <a:pt x="3810" y="38100"/>
                  </a:cubicBezTo>
                  <a:cubicBezTo>
                    <a:pt x="7620" y="26670"/>
                    <a:pt x="15240" y="20320"/>
                    <a:pt x="22860" y="13970"/>
                  </a:cubicBezTo>
                  <a:cubicBezTo>
                    <a:pt x="30480" y="7620"/>
                    <a:pt x="39370" y="2540"/>
                    <a:pt x="50800" y="1270"/>
                  </a:cubicBezTo>
                  <a:cubicBezTo>
                    <a:pt x="66040" y="0"/>
                    <a:pt x="106680" y="19050"/>
                    <a:pt x="106680" y="19050"/>
                  </a:cubicBezTo>
                </a:path>
              </a:pathLst>
            </a:custGeom>
            <a:solidFill>
              <a:srgbClr val="EAF8CA"/>
            </a:solidFill>
            <a:ln cap="sq">
              <a:noFill/>
              <a:prstDash val="solid"/>
              <a:miter/>
            </a:ln>
          </p:spPr>
        </p:sp>
      </p:grpSp>
      <p:grpSp>
        <p:nvGrpSpPr>
          <p:cNvPr name="Group 53" id="53"/>
          <p:cNvGrpSpPr/>
          <p:nvPr/>
        </p:nvGrpSpPr>
        <p:grpSpPr>
          <a:xfrm rot="0">
            <a:off x="15351802" y="6488993"/>
            <a:ext cx="765810" cy="593407"/>
            <a:chOff x="0" y="0"/>
            <a:chExt cx="1021080" cy="791210"/>
          </a:xfrm>
        </p:grpSpPr>
        <p:sp>
          <p:nvSpPr>
            <p:cNvPr name="Freeform 54" id="54"/>
            <p:cNvSpPr/>
            <p:nvPr/>
          </p:nvSpPr>
          <p:spPr>
            <a:xfrm flipH="false" flipV="false" rot="0">
              <a:off x="49530" y="53340"/>
              <a:ext cx="932180" cy="688340"/>
            </a:xfrm>
            <a:custGeom>
              <a:avLst/>
              <a:gdLst/>
              <a:ahLst/>
              <a:cxnLst/>
              <a:rect r="r" b="b" t="t" l="l"/>
              <a:pathLst>
                <a:path h="688340" w="932180">
                  <a:moveTo>
                    <a:pt x="66040" y="0"/>
                  </a:moveTo>
                  <a:cubicBezTo>
                    <a:pt x="505460" y="0"/>
                    <a:pt x="521970" y="1270"/>
                    <a:pt x="558800" y="10160"/>
                  </a:cubicBezTo>
                  <a:cubicBezTo>
                    <a:pt x="605790" y="20320"/>
                    <a:pt x="679450" y="41910"/>
                    <a:pt x="721360" y="59690"/>
                  </a:cubicBezTo>
                  <a:cubicBezTo>
                    <a:pt x="749300" y="72390"/>
                    <a:pt x="764540" y="78740"/>
                    <a:pt x="787400" y="97790"/>
                  </a:cubicBezTo>
                  <a:cubicBezTo>
                    <a:pt x="817880" y="124460"/>
                    <a:pt x="859790" y="168910"/>
                    <a:pt x="880110" y="212090"/>
                  </a:cubicBezTo>
                  <a:cubicBezTo>
                    <a:pt x="899160" y="255270"/>
                    <a:pt x="900430" y="300990"/>
                    <a:pt x="906780" y="358140"/>
                  </a:cubicBezTo>
                  <a:cubicBezTo>
                    <a:pt x="915670" y="435610"/>
                    <a:pt x="932180" y="586740"/>
                    <a:pt x="918210" y="635000"/>
                  </a:cubicBezTo>
                  <a:cubicBezTo>
                    <a:pt x="911860" y="655320"/>
                    <a:pt x="902970" y="664210"/>
                    <a:pt x="891540" y="673100"/>
                  </a:cubicBezTo>
                  <a:cubicBezTo>
                    <a:pt x="878840" y="681990"/>
                    <a:pt x="862330" y="687070"/>
                    <a:pt x="847090" y="687070"/>
                  </a:cubicBezTo>
                  <a:cubicBezTo>
                    <a:pt x="833120" y="687070"/>
                    <a:pt x="815340" y="680720"/>
                    <a:pt x="803910" y="671830"/>
                  </a:cubicBezTo>
                  <a:cubicBezTo>
                    <a:pt x="792480" y="661670"/>
                    <a:pt x="782320" y="647700"/>
                    <a:pt x="779780" y="632460"/>
                  </a:cubicBezTo>
                  <a:cubicBezTo>
                    <a:pt x="775970" y="614680"/>
                    <a:pt x="782320" y="581660"/>
                    <a:pt x="795020" y="567690"/>
                  </a:cubicBezTo>
                  <a:cubicBezTo>
                    <a:pt x="807720" y="552450"/>
                    <a:pt x="839470" y="542290"/>
                    <a:pt x="858520" y="543560"/>
                  </a:cubicBezTo>
                  <a:cubicBezTo>
                    <a:pt x="873760" y="544830"/>
                    <a:pt x="889000" y="553720"/>
                    <a:pt x="899160" y="563880"/>
                  </a:cubicBezTo>
                  <a:cubicBezTo>
                    <a:pt x="909320" y="574040"/>
                    <a:pt x="919480" y="589280"/>
                    <a:pt x="919480" y="604520"/>
                  </a:cubicBezTo>
                  <a:cubicBezTo>
                    <a:pt x="920750" y="623570"/>
                    <a:pt x="910590" y="654050"/>
                    <a:pt x="896620" y="668020"/>
                  </a:cubicBezTo>
                  <a:cubicBezTo>
                    <a:pt x="886460" y="679450"/>
                    <a:pt x="869950" y="685800"/>
                    <a:pt x="854710" y="687070"/>
                  </a:cubicBezTo>
                  <a:cubicBezTo>
                    <a:pt x="840740" y="688340"/>
                    <a:pt x="822960" y="683260"/>
                    <a:pt x="810260" y="675640"/>
                  </a:cubicBezTo>
                  <a:cubicBezTo>
                    <a:pt x="798830" y="668020"/>
                    <a:pt x="788670" y="659130"/>
                    <a:pt x="781050" y="640080"/>
                  </a:cubicBezTo>
                  <a:cubicBezTo>
                    <a:pt x="763270" y="593090"/>
                    <a:pt x="770890" y="441960"/>
                    <a:pt x="762000" y="367030"/>
                  </a:cubicBezTo>
                  <a:cubicBezTo>
                    <a:pt x="754380" y="313690"/>
                    <a:pt x="756920" y="262890"/>
                    <a:pt x="736600" y="231140"/>
                  </a:cubicBezTo>
                  <a:cubicBezTo>
                    <a:pt x="720090" y="208280"/>
                    <a:pt x="695960" y="199390"/>
                    <a:pt x="668020" y="185420"/>
                  </a:cubicBezTo>
                  <a:cubicBezTo>
                    <a:pt x="632460" y="168910"/>
                    <a:pt x="594360" y="154940"/>
                    <a:pt x="534670" y="144780"/>
                  </a:cubicBezTo>
                  <a:cubicBezTo>
                    <a:pt x="424180" y="127000"/>
                    <a:pt x="120650" y="152400"/>
                    <a:pt x="50800" y="129540"/>
                  </a:cubicBezTo>
                  <a:cubicBezTo>
                    <a:pt x="29210" y="121920"/>
                    <a:pt x="20320" y="114300"/>
                    <a:pt x="12700" y="102870"/>
                  </a:cubicBezTo>
                  <a:cubicBezTo>
                    <a:pt x="5080" y="91440"/>
                    <a:pt x="0" y="72390"/>
                    <a:pt x="1270" y="58420"/>
                  </a:cubicBezTo>
                  <a:cubicBezTo>
                    <a:pt x="3810" y="43180"/>
                    <a:pt x="12700" y="26670"/>
                    <a:pt x="22860" y="16510"/>
                  </a:cubicBezTo>
                  <a:cubicBezTo>
                    <a:pt x="34290" y="7620"/>
                    <a:pt x="66040" y="0"/>
                    <a:pt x="66040" y="0"/>
                  </a:cubicBezTo>
                </a:path>
              </a:pathLst>
            </a:custGeom>
            <a:solidFill>
              <a:srgbClr val="EAF8CA"/>
            </a:solidFill>
            <a:ln cap="sq">
              <a:noFill/>
              <a:prstDash val="solid"/>
              <a:miter/>
            </a:ln>
          </p:spPr>
        </p:sp>
      </p:grpSp>
      <p:grpSp>
        <p:nvGrpSpPr>
          <p:cNvPr name="Group 55" id="55"/>
          <p:cNvGrpSpPr/>
          <p:nvPr/>
        </p:nvGrpSpPr>
        <p:grpSpPr>
          <a:xfrm rot="0">
            <a:off x="15944257" y="7080496"/>
            <a:ext cx="165735" cy="166688"/>
            <a:chOff x="0" y="0"/>
            <a:chExt cx="220980" cy="222250"/>
          </a:xfrm>
        </p:grpSpPr>
        <p:sp>
          <p:nvSpPr>
            <p:cNvPr name="Freeform 56" id="56"/>
            <p:cNvSpPr/>
            <p:nvPr/>
          </p:nvSpPr>
          <p:spPr>
            <a:xfrm flipH="false" flipV="false" rot="0">
              <a:off x="45720" y="49530"/>
              <a:ext cx="123190" cy="125730"/>
            </a:xfrm>
            <a:custGeom>
              <a:avLst/>
              <a:gdLst/>
              <a:ahLst/>
              <a:cxnLst/>
              <a:rect r="r" b="b" t="t" l="l"/>
              <a:pathLst>
                <a:path h="125730" w="123190">
                  <a:moveTo>
                    <a:pt x="123190" y="44450"/>
                  </a:moveTo>
                  <a:cubicBezTo>
                    <a:pt x="106680" y="111760"/>
                    <a:pt x="99060" y="118110"/>
                    <a:pt x="88900" y="121920"/>
                  </a:cubicBezTo>
                  <a:cubicBezTo>
                    <a:pt x="73660" y="125730"/>
                    <a:pt x="44450" y="124460"/>
                    <a:pt x="30480" y="118110"/>
                  </a:cubicBezTo>
                  <a:cubicBezTo>
                    <a:pt x="20320" y="113030"/>
                    <a:pt x="12700" y="106680"/>
                    <a:pt x="8890" y="96520"/>
                  </a:cubicBezTo>
                  <a:cubicBezTo>
                    <a:pt x="2540" y="82550"/>
                    <a:pt x="0" y="52070"/>
                    <a:pt x="5080" y="36830"/>
                  </a:cubicBezTo>
                  <a:cubicBezTo>
                    <a:pt x="7620" y="26670"/>
                    <a:pt x="15240" y="19050"/>
                    <a:pt x="24130" y="13970"/>
                  </a:cubicBezTo>
                  <a:cubicBezTo>
                    <a:pt x="31750" y="7620"/>
                    <a:pt x="40640" y="1270"/>
                    <a:pt x="50800" y="1270"/>
                  </a:cubicBezTo>
                  <a:cubicBezTo>
                    <a:pt x="66040" y="0"/>
                    <a:pt x="107950" y="19050"/>
                    <a:pt x="107950" y="19050"/>
                  </a:cubicBezTo>
                </a:path>
              </a:pathLst>
            </a:custGeom>
            <a:solidFill>
              <a:srgbClr val="EAF8CA"/>
            </a:solidFill>
            <a:ln cap="sq">
              <a:noFill/>
              <a:prstDash val="solid"/>
              <a:miter/>
            </a:ln>
          </p:spPr>
        </p:sp>
      </p:grpSp>
      <p:sp>
        <p:nvSpPr>
          <p:cNvPr name="Freeform 57" id="57"/>
          <p:cNvSpPr/>
          <p:nvPr/>
        </p:nvSpPr>
        <p:spPr>
          <a:xfrm flipH="false" flipV="false" rot="0">
            <a:off x="13926870" y="6949961"/>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8" id="58"/>
          <p:cNvSpPr/>
          <p:nvPr/>
        </p:nvSpPr>
        <p:spPr>
          <a:xfrm flipH="false" flipV="false" rot="0">
            <a:off x="-847436" y="9100185"/>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9" id="59"/>
          <p:cNvGrpSpPr/>
          <p:nvPr/>
        </p:nvGrpSpPr>
        <p:grpSpPr>
          <a:xfrm rot="0">
            <a:off x="796359" y="301964"/>
            <a:ext cx="12262416" cy="905762"/>
            <a:chOff x="0" y="0"/>
            <a:chExt cx="3229607" cy="238555"/>
          </a:xfrm>
        </p:grpSpPr>
        <p:sp>
          <p:nvSpPr>
            <p:cNvPr name="Freeform 60" id="60"/>
            <p:cNvSpPr/>
            <p:nvPr/>
          </p:nvSpPr>
          <p:spPr>
            <a:xfrm flipH="false" flipV="false" rot="0">
              <a:off x="0" y="0"/>
              <a:ext cx="3229608" cy="238555"/>
            </a:xfrm>
            <a:custGeom>
              <a:avLst/>
              <a:gdLst/>
              <a:ahLst/>
              <a:cxnLst/>
              <a:rect r="r" b="b" t="t" l="l"/>
              <a:pathLst>
                <a:path h="238555" w="3229608">
                  <a:moveTo>
                    <a:pt x="17678" y="0"/>
                  </a:moveTo>
                  <a:lnTo>
                    <a:pt x="3211930" y="0"/>
                  </a:lnTo>
                  <a:cubicBezTo>
                    <a:pt x="3216618" y="0"/>
                    <a:pt x="3221115" y="1862"/>
                    <a:pt x="3224430" y="5178"/>
                  </a:cubicBezTo>
                  <a:cubicBezTo>
                    <a:pt x="3227745" y="8493"/>
                    <a:pt x="3229608" y="12989"/>
                    <a:pt x="3229608" y="17678"/>
                  </a:cubicBezTo>
                  <a:lnTo>
                    <a:pt x="3229608" y="220877"/>
                  </a:lnTo>
                  <a:cubicBezTo>
                    <a:pt x="3229608" y="225565"/>
                    <a:pt x="3227745" y="230062"/>
                    <a:pt x="3224430" y="233377"/>
                  </a:cubicBezTo>
                  <a:cubicBezTo>
                    <a:pt x="3221115" y="236692"/>
                    <a:pt x="3216618" y="238555"/>
                    <a:pt x="3211930" y="238555"/>
                  </a:cubicBezTo>
                  <a:lnTo>
                    <a:pt x="17678" y="238555"/>
                  </a:lnTo>
                  <a:cubicBezTo>
                    <a:pt x="12989" y="238555"/>
                    <a:pt x="8493" y="236692"/>
                    <a:pt x="5178" y="233377"/>
                  </a:cubicBezTo>
                  <a:cubicBezTo>
                    <a:pt x="1862" y="230062"/>
                    <a:pt x="0" y="225565"/>
                    <a:pt x="0" y="220877"/>
                  </a:cubicBezTo>
                  <a:lnTo>
                    <a:pt x="0" y="17678"/>
                  </a:lnTo>
                  <a:cubicBezTo>
                    <a:pt x="0" y="12989"/>
                    <a:pt x="1862" y="8493"/>
                    <a:pt x="5178" y="5178"/>
                  </a:cubicBezTo>
                  <a:cubicBezTo>
                    <a:pt x="8493" y="1862"/>
                    <a:pt x="12989" y="0"/>
                    <a:pt x="17678" y="0"/>
                  </a:cubicBezTo>
                  <a:close/>
                </a:path>
              </a:pathLst>
            </a:custGeom>
            <a:solidFill>
              <a:srgbClr val="EAF8CA"/>
            </a:solidFill>
          </p:spPr>
        </p:sp>
        <p:sp>
          <p:nvSpPr>
            <p:cNvPr name="TextBox 61" id="61"/>
            <p:cNvSpPr txBox="true"/>
            <p:nvPr/>
          </p:nvSpPr>
          <p:spPr>
            <a:xfrm>
              <a:off x="0" y="-38100"/>
              <a:ext cx="3229607" cy="276655"/>
            </a:xfrm>
            <a:prstGeom prst="rect">
              <a:avLst/>
            </a:prstGeom>
          </p:spPr>
          <p:txBody>
            <a:bodyPr anchor="ctr" rtlCol="false" tIns="50800" lIns="50800" bIns="50800" rIns="50800"/>
            <a:lstStyle/>
            <a:p>
              <a:pPr algn="ctr">
                <a:lnSpc>
                  <a:spcPts val="3499"/>
                </a:lnSpc>
              </a:pPr>
            </a:p>
          </p:txBody>
        </p:sp>
      </p:grpSp>
      <p:sp>
        <p:nvSpPr>
          <p:cNvPr name="TextBox 62" id="62"/>
          <p:cNvSpPr txBox="true"/>
          <p:nvPr/>
        </p:nvSpPr>
        <p:spPr>
          <a:xfrm rot="0">
            <a:off x="1096459" y="301988"/>
            <a:ext cx="11662216" cy="1678197"/>
          </a:xfrm>
          <a:prstGeom prst="rect">
            <a:avLst/>
          </a:prstGeom>
        </p:spPr>
        <p:txBody>
          <a:bodyPr anchor="t" rtlCol="false" tIns="0" lIns="0" bIns="0" rIns="0">
            <a:spAutoFit/>
          </a:bodyPr>
          <a:lstStyle/>
          <a:p>
            <a:pPr algn="ctr">
              <a:lnSpc>
                <a:spcPts val="6831"/>
              </a:lnSpc>
            </a:pPr>
            <a:r>
              <a:rPr lang="en-US" sz="4879" b="true">
                <a:solidFill>
                  <a:srgbClr val="175C71"/>
                </a:solidFill>
                <a:latin typeface="TT Fors Bold"/>
                <a:ea typeface="TT Fors Bold"/>
                <a:cs typeface="TT Fors Bold"/>
                <a:sym typeface="TT Fors Bold"/>
              </a:rPr>
              <a:t>Future Work</a:t>
            </a:r>
          </a:p>
          <a:p>
            <a:pPr algn="ctr">
              <a:lnSpc>
                <a:spcPts val="6831"/>
              </a:lnSpc>
            </a:pPr>
          </a:p>
        </p:txBody>
      </p:sp>
      <p:sp>
        <p:nvSpPr>
          <p:cNvPr name="TextBox 63" id="63"/>
          <p:cNvSpPr txBox="true"/>
          <p:nvPr/>
        </p:nvSpPr>
        <p:spPr>
          <a:xfrm rot="0">
            <a:off x="1096459" y="2891917"/>
            <a:ext cx="11662216" cy="1011428"/>
          </a:xfrm>
          <a:prstGeom prst="rect">
            <a:avLst/>
          </a:prstGeom>
        </p:spPr>
        <p:txBody>
          <a:bodyPr anchor="t" rtlCol="false" tIns="0" lIns="0" bIns="0" rIns="0">
            <a:spAutoFit/>
          </a:bodyPr>
          <a:lstStyle/>
          <a:p>
            <a:pPr algn="l" marL="632588" indent="-316294" lvl="1">
              <a:lnSpc>
                <a:spcPts val="4102"/>
              </a:lnSpc>
              <a:buFont typeface="Arial"/>
              <a:buChar char="•"/>
            </a:pPr>
            <a:r>
              <a:rPr lang="en-US" b="true" sz="2930">
                <a:solidFill>
                  <a:srgbClr val="175C71"/>
                </a:solidFill>
                <a:latin typeface="TT Fors Bold"/>
                <a:ea typeface="TT Fors Bold"/>
                <a:cs typeface="TT Fors Bold"/>
                <a:sym typeface="TT Fors Bold"/>
              </a:rPr>
              <a:t>Attempt to use the complete method proposed in the paper.</a:t>
            </a:r>
          </a:p>
        </p:txBody>
      </p:sp>
      <p:sp>
        <p:nvSpPr>
          <p:cNvPr name="TextBox 64" id="64"/>
          <p:cNvSpPr txBox="true"/>
          <p:nvPr/>
        </p:nvSpPr>
        <p:spPr>
          <a:xfrm rot="0">
            <a:off x="1096459" y="4995990"/>
            <a:ext cx="11662216" cy="1525778"/>
          </a:xfrm>
          <a:prstGeom prst="rect">
            <a:avLst/>
          </a:prstGeom>
        </p:spPr>
        <p:txBody>
          <a:bodyPr anchor="t" rtlCol="false" tIns="0" lIns="0" bIns="0" rIns="0">
            <a:spAutoFit/>
          </a:bodyPr>
          <a:lstStyle/>
          <a:p>
            <a:pPr algn="l" marL="632588" indent="-316294" lvl="1">
              <a:lnSpc>
                <a:spcPts val="4102"/>
              </a:lnSpc>
              <a:buFont typeface="Arial"/>
              <a:buChar char="•"/>
            </a:pPr>
            <a:r>
              <a:rPr lang="en-US" b="true" sz="2930">
                <a:solidFill>
                  <a:srgbClr val="175C71"/>
                </a:solidFill>
                <a:latin typeface="TT Fors Bold"/>
                <a:ea typeface="TT Fors Bold"/>
                <a:cs typeface="TT Fors Bold"/>
                <a:sym typeface="TT Fors Bold"/>
              </a:rPr>
              <a:t>Adjust the number of layers and dimensions of the autoencoder until the results outperform those using raw features.</a:t>
            </a:r>
          </a:p>
        </p:txBody>
      </p:sp>
      <p:sp>
        <p:nvSpPr>
          <p:cNvPr name="TextBox 65" id="65"/>
          <p:cNvSpPr txBox="true"/>
          <p:nvPr/>
        </p:nvSpPr>
        <p:spPr>
          <a:xfrm rot="0">
            <a:off x="1096459" y="7243890"/>
            <a:ext cx="11662216" cy="497078"/>
          </a:xfrm>
          <a:prstGeom prst="rect">
            <a:avLst/>
          </a:prstGeom>
        </p:spPr>
        <p:txBody>
          <a:bodyPr anchor="t" rtlCol="false" tIns="0" lIns="0" bIns="0" rIns="0">
            <a:spAutoFit/>
          </a:bodyPr>
          <a:lstStyle/>
          <a:p>
            <a:pPr algn="l" marL="632588" indent="-316294" lvl="1">
              <a:lnSpc>
                <a:spcPts val="4102"/>
              </a:lnSpc>
              <a:buFont typeface="Arial"/>
              <a:buChar char="•"/>
            </a:pPr>
            <a:r>
              <a:rPr lang="en-US" b="true" sz="2930">
                <a:solidFill>
                  <a:srgbClr val="175C71"/>
                </a:solidFill>
                <a:latin typeface="TT Fors Bold"/>
                <a:ea typeface="TT Fors Bold"/>
                <a:cs typeface="TT Fors Bold"/>
                <a:sym typeface="TT Fors Bold"/>
              </a:rPr>
              <a:t>Try referring to methods from other research papers.</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CFFFB"/>
        </a:solidFill>
      </p:bgPr>
    </p:bg>
    <p:spTree>
      <p:nvGrpSpPr>
        <p:cNvPr id="1" name=""/>
        <p:cNvGrpSpPr/>
        <p:nvPr/>
      </p:nvGrpSpPr>
      <p:grpSpPr>
        <a:xfrm>
          <a:off x="0" y="0"/>
          <a:ext cx="0" cy="0"/>
          <a:chOff x="0" y="0"/>
          <a:chExt cx="0" cy="0"/>
        </a:xfrm>
      </p:grpSpPr>
      <p:grpSp>
        <p:nvGrpSpPr>
          <p:cNvPr name="Group 2" id="2"/>
          <p:cNvGrpSpPr/>
          <p:nvPr/>
        </p:nvGrpSpPr>
        <p:grpSpPr>
          <a:xfrm rot="0">
            <a:off x="3156792" y="301683"/>
            <a:ext cx="12107035" cy="9683635"/>
            <a:chOff x="0" y="0"/>
            <a:chExt cx="15430500" cy="12341860"/>
          </a:xfrm>
        </p:grpSpPr>
        <p:sp>
          <p:nvSpPr>
            <p:cNvPr name="Freeform 3" id="3"/>
            <p:cNvSpPr/>
            <p:nvPr/>
          </p:nvSpPr>
          <p:spPr>
            <a:xfrm flipH="false" flipV="false" rot="0">
              <a:off x="30480" y="40640"/>
              <a:ext cx="15382240" cy="12268200"/>
            </a:xfrm>
            <a:custGeom>
              <a:avLst/>
              <a:gdLst/>
              <a:ahLst/>
              <a:cxnLst/>
              <a:rect r="r" b="b" t="t" l="l"/>
              <a:pathLst>
                <a:path h="12268200" w="15382240">
                  <a:moveTo>
                    <a:pt x="20320" y="5789930"/>
                  </a:moveTo>
                  <a:cubicBezTo>
                    <a:pt x="85090" y="4932680"/>
                    <a:pt x="147320" y="4724400"/>
                    <a:pt x="217170" y="4514850"/>
                  </a:cubicBezTo>
                  <a:cubicBezTo>
                    <a:pt x="289560" y="4297680"/>
                    <a:pt x="386080" y="4074160"/>
                    <a:pt x="482600" y="3867150"/>
                  </a:cubicBezTo>
                  <a:cubicBezTo>
                    <a:pt x="575310" y="3669030"/>
                    <a:pt x="678180" y="3484880"/>
                    <a:pt x="784860" y="3299460"/>
                  </a:cubicBezTo>
                  <a:cubicBezTo>
                    <a:pt x="892810" y="3112770"/>
                    <a:pt x="996950" y="2929890"/>
                    <a:pt x="1126490" y="2750820"/>
                  </a:cubicBezTo>
                  <a:cubicBezTo>
                    <a:pt x="1263650" y="2561590"/>
                    <a:pt x="1419860" y="2360930"/>
                    <a:pt x="1588770" y="2195830"/>
                  </a:cubicBezTo>
                  <a:cubicBezTo>
                    <a:pt x="1753870" y="2035810"/>
                    <a:pt x="1943100" y="1901190"/>
                    <a:pt x="2125980" y="1772920"/>
                  </a:cubicBezTo>
                  <a:cubicBezTo>
                    <a:pt x="2303780" y="1649730"/>
                    <a:pt x="2479040" y="1548130"/>
                    <a:pt x="2673350" y="1438910"/>
                  </a:cubicBezTo>
                  <a:cubicBezTo>
                    <a:pt x="2885440" y="1320800"/>
                    <a:pt x="3119120" y="1193800"/>
                    <a:pt x="3352800" y="1094740"/>
                  </a:cubicBezTo>
                  <a:cubicBezTo>
                    <a:pt x="3585210" y="994410"/>
                    <a:pt x="3832860" y="891540"/>
                    <a:pt x="4070350" y="842010"/>
                  </a:cubicBezTo>
                  <a:cubicBezTo>
                    <a:pt x="4290060" y="796290"/>
                    <a:pt x="4587240" y="835660"/>
                    <a:pt x="4725670" y="795020"/>
                  </a:cubicBezTo>
                  <a:cubicBezTo>
                    <a:pt x="4796790" y="774700"/>
                    <a:pt x="4809490" y="746760"/>
                    <a:pt x="4876800" y="713740"/>
                  </a:cubicBezTo>
                  <a:cubicBezTo>
                    <a:pt x="5007610" y="648970"/>
                    <a:pt x="5265420" y="525780"/>
                    <a:pt x="5463540" y="444500"/>
                  </a:cubicBezTo>
                  <a:cubicBezTo>
                    <a:pt x="5660390" y="363220"/>
                    <a:pt x="5836920" y="284480"/>
                    <a:pt x="6060440" y="224790"/>
                  </a:cubicBezTo>
                  <a:cubicBezTo>
                    <a:pt x="6329680" y="151130"/>
                    <a:pt x="6695440" y="97790"/>
                    <a:pt x="6973570" y="63500"/>
                  </a:cubicBezTo>
                  <a:cubicBezTo>
                    <a:pt x="7205980" y="35560"/>
                    <a:pt x="7391400" y="29210"/>
                    <a:pt x="7614920" y="20320"/>
                  </a:cubicBezTo>
                  <a:cubicBezTo>
                    <a:pt x="7860030" y="10160"/>
                    <a:pt x="8131810" y="0"/>
                    <a:pt x="8385810" y="10160"/>
                  </a:cubicBezTo>
                  <a:cubicBezTo>
                    <a:pt x="8636000" y="20320"/>
                    <a:pt x="8891270" y="44450"/>
                    <a:pt x="9126220" y="82550"/>
                  </a:cubicBezTo>
                  <a:cubicBezTo>
                    <a:pt x="9345930" y="116840"/>
                    <a:pt x="9542780" y="170180"/>
                    <a:pt x="9756140" y="223520"/>
                  </a:cubicBezTo>
                  <a:cubicBezTo>
                    <a:pt x="9975850" y="278130"/>
                    <a:pt x="10195560" y="326390"/>
                    <a:pt x="10425430" y="403860"/>
                  </a:cubicBezTo>
                  <a:cubicBezTo>
                    <a:pt x="10680700" y="491490"/>
                    <a:pt x="10952480" y="609600"/>
                    <a:pt x="11217910" y="731520"/>
                  </a:cubicBezTo>
                  <a:cubicBezTo>
                    <a:pt x="11494770" y="857250"/>
                    <a:pt x="11781790" y="1009650"/>
                    <a:pt x="12051030" y="1146810"/>
                  </a:cubicBezTo>
                  <a:cubicBezTo>
                    <a:pt x="12303760" y="1276350"/>
                    <a:pt x="12567920" y="1384300"/>
                    <a:pt x="12786360" y="1530350"/>
                  </a:cubicBezTo>
                  <a:cubicBezTo>
                    <a:pt x="12987020" y="1664970"/>
                    <a:pt x="13145770" y="1805940"/>
                    <a:pt x="13322300" y="1978660"/>
                  </a:cubicBezTo>
                  <a:cubicBezTo>
                    <a:pt x="13521690" y="2172970"/>
                    <a:pt x="13737590" y="2434590"/>
                    <a:pt x="13914120" y="2650490"/>
                  </a:cubicBezTo>
                  <a:cubicBezTo>
                    <a:pt x="14067790" y="2838450"/>
                    <a:pt x="14193520" y="3003550"/>
                    <a:pt x="14329409" y="3196590"/>
                  </a:cubicBezTo>
                  <a:cubicBezTo>
                    <a:pt x="14475459" y="3403600"/>
                    <a:pt x="14704059" y="3747770"/>
                    <a:pt x="14758670" y="3856990"/>
                  </a:cubicBezTo>
                  <a:cubicBezTo>
                    <a:pt x="14775181" y="3890010"/>
                    <a:pt x="14770100" y="3891280"/>
                    <a:pt x="14784070" y="3925570"/>
                  </a:cubicBezTo>
                  <a:cubicBezTo>
                    <a:pt x="14832331" y="4044950"/>
                    <a:pt x="15024100" y="4437380"/>
                    <a:pt x="15119350" y="4695190"/>
                  </a:cubicBezTo>
                  <a:cubicBezTo>
                    <a:pt x="15212059" y="4942840"/>
                    <a:pt x="15314931" y="5193030"/>
                    <a:pt x="15349220" y="5441950"/>
                  </a:cubicBezTo>
                  <a:cubicBezTo>
                    <a:pt x="15382240" y="5680710"/>
                    <a:pt x="15358109" y="5971540"/>
                    <a:pt x="15332709" y="6156960"/>
                  </a:cubicBezTo>
                  <a:cubicBezTo>
                    <a:pt x="15314931" y="6276340"/>
                    <a:pt x="15271750" y="6346190"/>
                    <a:pt x="15256509" y="6447790"/>
                  </a:cubicBezTo>
                  <a:cubicBezTo>
                    <a:pt x="15241270" y="6558280"/>
                    <a:pt x="15262859" y="6658610"/>
                    <a:pt x="15245081" y="6795770"/>
                  </a:cubicBezTo>
                  <a:cubicBezTo>
                    <a:pt x="15217140" y="7001510"/>
                    <a:pt x="15151100" y="7310120"/>
                    <a:pt x="15068550" y="7557770"/>
                  </a:cubicBezTo>
                  <a:cubicBezTo>
                    <a:pt x="14986000" y="7806690"/>
                    <a:pt x="14859000" y="8054340"/>
                    <a:pt x="14748509" y="8281670"/>
                  </a:cubicBezTo>
                  <a:cubicBezTo>
                    <a:pt x="14646909" y="8492490"/>
                    <a:pt x="14555470" y="8681720"/>
                    <a:pt x="14436090" y="8877300"/>
                  </a:cubicBezTo>
                  <a:cubicBezTo>
                    <a:pt x="14312900" y="9080500"/>
                    <a:pt x="14171931" y="9290050"/>
                    <a:pt x="14019531" y="9474200"/>
                  </a:cubicBezTo>
                  <a:cubicBezTo>
                    <a:pt x="13869670" y="9655810"/>
                    <a:pt x="13721081" y="9820910"/>
                    <a:pt x="13528040" y="9978390"/>
                  </a:cubicBezTo>
                  <a:cubicBezTo>
                    <a:pt x="13305790" y="10161270"/>
                    <a:pt x="12890500" y="10358120"/>
                    <a:pt x="12745720" y="10486390"/>
                  </a:cubicBezTo>
                  <a:cubicBezTo>
                    <a:pt x="12678410" y="10546080"/>
                    <a:pt x="12680950" y="10580370"/>
                    <a:pt x="12618720" y="10637520"/>
                  </a:cubicBezTo>
                  <a:cubicBezTo>
                    <a:pt x="12498070" y="10749280"/>
                    <a:pt x="12252960" y="10930890"/>
                    <a:pt x="12029440" y="11052810"/>
                  </a:cubicBezTo>
                  <a:cubicBezTo>
                    <a:pt x="11772900" y="11193780"/>
                    <a:pt x="11308080" y="11372850"/>
                    <a:pt x="11150600" y="11414760"/>
                  </a:cubicBezTo>
                  <a:cubicBezTo>
                    <a:pt x="11094720" y="11430000"/>
                    <a:pt x="11074400" y="11416030"/>
                    <a:pt x="11032490" y="11430000"/>
                  </a:cubicBezTo>
                  <a:cubicBezTo>
                    <a:pt x="10980420" y="11446510"/>
                    <a:pt x="10939780" y="11483340"/>
                    <a:pt x="10866120" y="11520170"/>
                  </a:cubicBezTo>
                  <a:cubicBezTo>
                    <a:pt x="10728960" y="11587480"/>
                    <a:pt x="10467340" y="11703050"/>
                    <a:pt x="10259060" y="11785600"/>
                  </a:cubicBezTo>
                  <a:cubicBezTo>
                    <a:pt x="10044430" y="11869420"/>
                    <a:pt x="9828530" y="11955780"/>
                    <a:pt x="9593580" y="12018010"/>
                  </a:cubicBezTo>
                  <a:cubicBezTo>
                    <a:pt x="9339580" y="12084050"/>
                    <a:pt x="9041130" y="12134850"/>
                    <a:pt x="8785860" y="12165330"/>
                  </a:cubicBezTo>
                  <a:cubicBezTo>
                    <a:pt x="8558530" y="12190730"/>
                    <a:pt x="8352790" y="12184380"/>
                    <a:pt x="8136890" y="12198350"/>
                  </a:cubicBezTo>
                  <a:cubicBezTo>
                    <a:pt x="7922260" y="12212320"/>
                    <a:pt x="7711440" y="12238990"/>
                    <a:pt x="7495540" y="12247880"/>
                  </a:cubicBezTo>
                  <a:cubicBezTo>
                    <a:pt x="7273290" y="12256770"/>
                    <a:pt x="7048500" y="12268200"/>
                    <a:pt x="6822440" y="12249150"/>
                  </a:cubicBezTo>
                  <a:cubicBezTo>
                    <a:pt x="6591300" y="12230100"/>
                    <a:pt x="6357620" y="12185650"/>
                    <a:pt x="6123940" y="12129770"/>
                  </a:cubicBezTo>
                  <a:cubicBezTo>
                    <a:pt x="5880100" y="12071350"/>
                    <a:pt x="5634990" y="11979910"/>
                    <a:pt x="5392420" y="11901170"/>
                  </a:cubicBezTo>
                  <a:cubicBezTo>
                    <a:pt x="5151120" y="11823700"/>
                    <a:pt x="4911090" y="11746230"/>
                    <a:pt x="4672330" y="11659870"/>
                  </a:cubicBezTo>
                  <a:cubicBezTo>
                    <a:pt x="4433570" y="11573510"/>
                    <a:pt x="4198620" y="11489690"/>
                    <a:pt x="3961130" y="11383010"/>
                  </a:cubicBezTo>
                  <a:cubicBezTo>
                    <a:pt x="3713480" y="11271250"/>
                    <a:pt x="3318510" y="11061700"/>
                    <a:pt x="3215640" y="11000740"/>
                  </a:cubicBezTo>
                  <a:cubicBezTo>
                    <a:pt x="3188970" y="10984230"/>
                    <a:pt x="3190240" y="10979150"/>
                    <a:pt x="3164840" y="10965180"/>
                  </a:cubicBezTo>
                  <a:cubicBezTo>
                    <a:pt x="3114040" y="10934700"/>
                    <a:pt x="3009900" y="10902950"/>
                    <a:pt x="2910840" y="10845800"/>
                  </a:cubicBezTo>
                  <a:cubicBezTo>
                    <a:pt x="2754630" y="10756900"/>
                    <a:pt x="2523490" y="10595610"/>
                    <a:pt x="2335530" y="10449560"/>
                  </a:cubicBezTo>
                  <a:cubicBezTo>
                    <a:pt x="2138680" y="10297160"/>
                    <a:pt x="1924050" y="10126980"/>
                    <a:pt x="1757680" y="9950450"/>
                  </a:cubicBezTo>
                  <a:cubicBezTo>
                    <a:pt x="1604010" y="9787890"/>
                    <a:pt x="1454150" y="9578340"/>
                    <a:pt x="1363980" y="9436100"/>
                  </a:cubicBezTo>
                  <a:cubicBezTo>
                    <a:pt x="1304290" y="9345930"/>
                    <a:pt x="1286510" y="9274810"/>
                    <a:pt x="1236980" y="9199880"/>
                  </a:cubicBezTo>
                  <a:cubicBezTo>
                    <a:pt x="1187450" y="9123680"/>
                    <a:pt x="1129030" y="9076690"/>
                    <a:pt x="1064260" y="8985250"/>
                  </a:cubicBezTo>
                  <a:cubicBezTo>
                    <a:pt x="961390" y="8841740"/>
                    <a:pt x="810260" y="8602980"/>
                    <a:pt x="704850" y="8406130"/>
                  </a:cubicBezTo>
                  <a:cubicBezTo>
                    <a:pt x="601980" y="8215630"/>
                    <a:pt x="520700" y="8026400"/>
                    <a:pt x="438150" y="7821930"/>
                  </a:cubicBezTo>
                  <a:cubicBezTo>
                    <a:pt x="349250" y="7606030"/>
                    <a:pt x="261620" y="7366000"/>
                    <a:pt x="193040" y="7141210"/>
                  </a:cubicBezTo>
                  <a:cubicBezTo>
                    <a:pt x="127000" y="6929120"/>
                    <a:pt x="60960" y="6729730"/>
                    <a:pt x="30480" y="6510020"/>
                  </a:cubicBezTo>
                  <a:cubicBezTo>
                    <a:pt x="0" y="6280150"/>
                    <a:pt x="20320" y="5789930"/>
                    <a:pt x="20320" y="5789930"/>
                  </a:cubicBezTo>
                  <a:moveTo>
                    <a:pt x="3416300" y="8520430"/>
                  </a:moveTo>
                  <a:cubicBezTo>
                    <a:pt x="3479800" y="8558530"/>
                    <a:pt x="3487420" y="8540750"/>
                    <a:pt x="3483610" y="8534400"/>
                  </a:cubicBezTo>
                  <a:cubicBezTo>
                    <a:pt x="3478530" y="8524240"/>
                    <a:pt x="3416300" y="8520430"/>
                    <a:pt x="3416300" y="8520430"/>
                  </a:cubicBezTo>
                  <a:moveTo>
                    <a:pt x="4579620" y="7103110"/>
                  </a:moveTo>
                  <a:cubicBezTo>
                    <a:pt x="4613910" y="7166610"/>
                    <a:pt x="4947920" y="7132320"/>
                    <a:pt x="4949190" y="7127240"/>
                  </a:cubicBezTo>
                  <a:cubicBezTo>
                    <a:pt x="4949190" y="7120890"/>
                    <a:pt x="4579620" y="7103110"/>
                    <a:pt x="4579620" y="7103110"/>
                  </a:cubicBezTo>
                </a:path>
              </a:pathLst>
            </a:custGeom>
            <a:solidFill>
              <a:srgbClr val="EAF8CA"/>
            </a:solidFill>
            <a:ln cap="sq">
              <a:noFill/>
              <a:prstDash val="solid"/>
              <a:miter/>
            </a:ln>
          </p:spPr>
        </p:sp>
      </p:grpSp>
      <p:sp>
        <p:nvSpPr>
          <p:cNvPr name="Freeform 4" id="4"/>
          <p:cNvSpPr/>
          <p:nvPr/>
        </p:nvSpPr>
        <p:spPr>
          <a:xfrm flipH="false" flipV="false" rot="-1567461">
            <a:off x="14397985" y="1245537"/>
            <a:ext cx="5132668" cy="6705386"/>
          </a:xfrm>
          <a:custGeom>
            <a:avLst/>
            <a:gdLst/>
            <a:ahLst/>
            <a:cxnLst/>
            <a:rect r="r" b="b" t="t" l="l"/>
            <a:pathLst>
              <a:path h="6705386" w="5132668">
                <a:moveTo>
                  <a:pt x="0" y="0"/>
                </a:moveTo>
                <a:lnTo>
                  <a:pt x="5132668" y="0"/>
                </a:lnTo>
                <a:lnTo>
                  <a:pt x="5132668" y="6705386"/>
                </a:lnTo>
                <a:lnTo>
                  <a:pt x="0" y="6705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852822">
            <a:off x="13432330" y="6499262"/>
            <a:ext cx="4689032" cy="4186635"/>
          </a:xfrm>
          <a:custGeom>
            <a:avLst/>
            <a:gdLst/>
            <a:ahLst/>
            <a:cxnLst/>
            <a:rect r="r" b="b" t="t" l="l"/>
            <a:pathLst>
              <a:path h="4186635" w="4689032">
                <a:moveTo>
                  <a:pt x="0" y="0"/>
                </a:moveTo>
                <a:lnTo>
                  <a:pt x="4689032" y="0"/>
                </a:lnTo>
                <a:lnTo>
                  <a:pt x="4689032" y="4186636"/>
                </a:lnTo>
                <a:lnTo>
                  <a:pt x="0" y="41866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888125">
            <a:off x="-473404" y="1046675"/>
            <a:ext cx="5406007" cy="6142755"/>
          </a:xfrm>
          <a:custGeom>
            <a:avLst/>
            <a:gdLst/>
            <a:ahLst/>
            <a:cxnLst/>
            <a:rect r="r" b="b" t="t" l="l"/>
            <a:pathLst>
              <a:path h="6142755" w="5406007">
                <a:moveTo>
                  <a:pt x="0" y="0"/>
                </a:moveTo>
                <a:lnTo>
                  <a:pt x="5406008" y="0"/>
                </a:lnTo>
                <a:lnTo>
                  <a:pt x="5406008" y="6142756"/>
                </a:lnTo>
                <a:lnTo>
                  <a:pt x="0" y="61427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398338">
            <a:off x="795778" y="6050009"/>
            <a:ext cx="4781055" cy="4597451"/>
          </a:xfrm>
          <a:custGeom>
            <a:avLst/>
            <a:gdLst/>
            <a:ahLst/>
            <a:cxnLst/>
            <a:rect r="r" b="b" t="t" l="l"/>
            <a:pathLst>
              <a:path h="4597451" w="4781055">
                <a:moveTo>
                  <a:pt x="0" y="0"/>
                </a:moveTo>
                <a:lnTo>
                  <a:pt x="4781055" y="0"/>
                </a:lnTo>
                <a:lnTo>
                  <a:pt x="4781055" y="4597451"/>
                </a:lnTo>
                <a:lnTo>
                  <a:pt x="0" y="459745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8" id="8"/>
          <p:cNvGrpSpPr/>
          <p:nvPr/>
        </p:nvGrpSpPr>
        <p:grpSpPr>
          <a:xfrm rot="0">
            <a:off x="6034057" y="1327177"/>
            <a:ext cx="520926" cy="754845"/>
            <a:chOff x="0" y="0"/>
            <a:chExt cx="1196340" cy="1733550"/>
          </a:xfrm>
        </p:grpSpPr>
        <p:sp>
          <p:nvSpPr>
            <p:cNvPr name="Freeform 9" id="9"/>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0" id="10"/>
          <p:cNvGrpSpPr/>
          <p:nvPr/>
        </p:nvGrpSpPr>
        <p:grpSpPr>
          <a:xfrm rot="0">
            <a:off x="13641285" y="5987675"/>
            <a:ext cx="520926" cy="754845"/>
            <a:chOff x="0" y="0"/>
            <a:chExt cx="1196340" cy="1733550"/>
          </a:xfrm>
        </p:grpSpPr>
        <p:sp>
          <p:nvSpPr>
            <p:cNvPr name="Freeform 11" id="11"/>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2" id="12"/>
          <p:cNvGrpSpPr/>
          <p:nvPr/>
        </p:nvGrpSpPr>
        <p:grpSpPr>
          <a:xfrm rot="0">
            <a:off x="17259300" y="458036"/>
            <a:ext cx="520926" cy="754845"/>
            <a:chOff x="0" y="0"/>
            <a:chExt cx="1196340" cy="1733550"/>
          </a:xfrm>
        </p:grpSpPr>
        <p:sp>
          <p:nvSpPr>
            <p:cNvPr name="Freeform 13" id="13"/>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4" id="14"/>
          <p:cNvGrpSpPr/>
          <p:nvPr/>
        </p:nvGrpSpPr>
        <p:grpSpPr>
          <a:xfrm rot="0">
            <a:off x="640392" y="8880877"/>
            <a:ext cx="520926" cy="754845"/>
            <a:chOff x="0" y="0"/>
            <a:chExt cx="1196340" cy="1733550"/>
          </a:xfrm>
        </p:grpSpPr>
        <p:sp>
          <p:nvSpPr>
            <p:cNvPr name="Freeform 15" id="15"/>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6" id="16"/>
          <p:cNvGrpSpPr/>
          <p:nvPr/>
        </p:nvGrpSpPr>
        <p:grpSpPr>
          <a:xfrm rot="0">
            <a:off x="3186305" y="273855"/>
            <a:ext cx="520926" cy="754845"/>
            <a:chOff x="0" y="0"/>
            <a:chExt cx="1196340" cy="1733550"/>
          </a:xfrm>
        </p:grpSpPr>
        <p:sp>
          <p:nvSpPr>
            <p:cNvPr name="Freeform 17" id="17"/>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8" id="18"/>
          <p:cNvGrpSpPr/>
          <p:nvPr/>
        </p:nvGrpSpPr>
        <p:grpSpPr>
          <a:xfrm rot="0">
            <a:off x="10465118" y="1300162"/>
            <a:ext cx="2951798" cy="1312545"/>
            <a:chOff x="0" y="0"/>
            <a:chExt cx="3935730" cy="1750060"/>
          </a:xfrm>
        </p:grpSpPr>
        <p:sp>
          <p:nvSpPr>
            <p:cNvPr name="Freeform 19" id="19"/>
            <p:cNvSpPr/>
            <p:nvPr/>
          </p:nvSpPr>
          <p:spPr>
            <a:xfrm flipH="false" flipV="false" rot="0">
              <a:off x="49530" y="35560"/>
              <a:ext cx="3837940" cy="1666240"/>
            </a:xfrm>
            <a:custGeom>
              <a:avLst/>
              <a:gdLst/>
              <a:ahLst/>
              <a:cxnLst/>
              <a:rect r="r" b="b" t="t" l="l"/>
              <a:pathLst>
                <a:path h="1666240" w="3837940">
                  <a:moveTo>
                    <a:pt x="16510" y="601980"/>
                  </a:moveTo>
                  <a:cubicBezTo>
                    <a:pt x="262890" y="369570"/>
                    <a:pt x="340360" y="320040"/>
                    <a:pt x="414020" y="275590"/>
                  </a:cubicBezTo>
                  <a:cubicBezTo>
                    <a:pt x="482600" y="234950"/>
                    <a:pt x="546100" y="196850"/>
                    <a:pt x="619760" y="167640"/>
                  </a:cubicBezTo>
                  <a:cubicBezTo>
                    <a:pt x="697230" y="137160"/>
                    <a:pt x="778510" y="116840"/>
                    <a:pt x="871220" y="97790"/>
                  </a:cubicBezTo>
                  <a:cubicBezTo>
                    <a:pt x="982980" y="73660"/>
                    <a:pt x="1097280" y="58420"/>
                    <a:pt x="1248410" y="45720"/>
                  </a:cubicBezTo>
                  <a:cubicBezTo>
                    <a:pt x="1473200" y="26670"/>
                    <a:pt x="1868170" y="0"/>
                    <a:pt x="2092960" y="15240"/>
                  </a:cubicBezTo>
                  <a:cubicBezTo>
                    <a:pt x="2244090" y="25400"/>
                    <a:pt x="2357120" y="48260"/>
                    <a:pt x="2468880" y="78740"/>
                  </a:cubicBezTo>
                  <a:cubicBezTo>
                    <a:pt x="2564130" y="104140"/>
                    <a:pt x="2649220" y="130810"/>
                    <a:pt x="2724150" y="175260"/>
                  </a:cubicBezTo>
                  <a:cubicBezTo>
                    <a:pt x="2795270" y="218440"/>
                    <a:pt x="2858770" y="280670"/>
                    <a:pt x="2909570" y="335280"/>
                  </a:cubicBezTo>
                  <a:cubicBezTo>
                    <a:pt x="2951480" y="381000"/>
                    <a:pt x="2984500" y="421640"/>
                    <a:pt x="3012440" y="474980"/>
                  </a:cubicBezTo>
                  <a:cubicBezTo>
                    <a:pt x="3042920" y="534670"/>
                    <a:pt x="3064510" y="604520"/>
                    <a:pt x="3081020" y="678180"/>
                  </a:cubicBezTo>
                  <a:cubicBezTo>
                    <a:pt x="3098800" y="760730"/>
                    <a:pt x="3112770" y="864870"/>
                    <a:pt x="3110230" y="947420"/>
                  </a:cubicBezTo>
                  <a:cubicBezTo>
                    <a:pt x="3107690" y="1017270"/>
                    <a:pt x="3094990" y="1084580"/>
                    <a:pt x="3075940" y="1139190"/>
                  </a:cubicBezTo>
                  <a:cubicBezTo>
                    <a:pt x="3059430" y="1183640"/>
                    <a:pt x="3036570" y="1224280"/>
                    <a:pt x="3009900" y="1253490"/>
                  </a:cubicBezTo>
                  <a:cubicBezTo>
                    <a:pt x="2985770" y="1278890"/>
                    <a:pt x="2959100" y="1296670"/>
                    <a:pt x="2926080" y="1311910"/>
                  </a:cubicBezTo>
                  <a:cubicBezTo>
                    <a:pt x="2886710" y="1329690"/>
                    <a:pt x="2834640" y="1347470"/>
                    <a:pt x="2787650" y="1346200"/>
                  </a:cubicBezTo>
                  <a:cubicBezTo>
                    <a:pt x="2738120" y="1344930"/>
                    <a:pt x="2672080" y="1319530"/>
                    <a:pt x="2633980" y="1299210"/>
                  </a:cubicBezTo>
                  <a:cubicBezTo>
                    <a:pt x="2608580" y="1286510"/>
                    <a:pt x="2592070" y="1272540"/>
                    <a:pt x="2575560" y="1252220"/>
                  </a:cubicBezTo>
                  <a:cubicBezTo>
                    <a:pt x="2559050" y="1230630"/>
                    <a:pt x="2546350" y="1202690"/>
                    <a:pt x="2538730" y="1169670"/>
                  </a:cubicBezTo>
                  <a:cubicBezTo>
                    <a:pt x="2527300" y="1121410"/>
                    <a:pt x="2509520" y="1041400"/>
                    <a:pt x="2528570" y="990600"/>
                  </a:cubicBezTo>
                  <a:cubicBezTo>
                    <a:pt x="2547620" y="939800"/>
                    <a:pt x="2607310" y="896620"/>
                    <a:pt x="2653030" y="863600"/>
                  </a:cubicBezTo>
                  <a:cubicBezTo>
                    <a:pt x="2698750" y="831850"/>
                    <a:pt x="2748280" y="811530"/>
                    <a:pt x="2804160" y="792480"/>
                  </a:cubicBezTo>
                  <a:cubicBezTo>
                    <a:pt x="2867660" y="772160"/>
                    <a:pt x="2955290" y="756920"/>
                    <a:pt x="3018790" y="749300"/>
                  </a:cubicBezTo>
                  <a:cubicBezTo>
                    <a:pt x="3065780" y="744220"/>
                    <a:pt x="3103880" y="739140"/>
                    <a:pt x="3147060" y="745490"/>
                  </a:cubicBezTo>
                  <a:cubicBezTo>
                    <a:pt x="3192780" y="753110"/>
                    <a:pt x="3239770" y="773430"/>
                    <a:pt x="3282950" y="792480"/>
                  </a:cubicBezTo>
                  <a:cubicBezTo>
                    <a:pt x="3326130" y="811530"/>
                    <a:pt x="3366770" y="831850"/>
                    <a:pt x="3407410" y="858520"/>
                  </a:cubicBezTo>
                  <a:cubicBezTo>
                    <a:pt x="3450590" y="886460"/>
                    <a:pt x="3487420" y="916940"/>
                    <a:pt x="3531870" y="957580"/>
                  </a:cubicBezTo>
                  <a:cubicBezTo>
                    <a:pt x="3589020" y="1012190"/>
                    <a:pt x="3677920" y="1098550"/>
                    <a:pt x="3716020" y="1162050"/>
                  </a:cubicBezTo>
                  <a:cubicBezTo>
                    <a:pt x="3742690" y="1203960"/>
                    <a:pt x="3747770" y="1236980"/>
                    <a:pt x="3763010" y="1282700"/>
                  </a:cubicBezTo>
                  <a:cubicBezTo>
                    <a:pt x="3779520" y="1339850"/>
                    <a:pt x="3796030" y="1422400"/>
                    <a:pt x="3808730" y="1479550"/>
                  </a:cubicBezTo>
                  <a:cubicBezTo>
                    <a:pt x="3818890" y="1524000"/>
                    <a:pt x="3835400" y="1568450"/>
                    <a:pt x="3834130" y="1600200"/>
                  </a:cubicBezTo>
                  <a:cubicBezTo>
                    <a:pt x="3834130" y="1619250"/>
                    <a:pt x="3830320" y="1638300"/>
                    <a:pt x="3818890" y="1648460"/>
                  </a:cubicBezTo>
                  <a:cubicBezTo>
                    <a:pt x="3808730" y="1658620"/>
                    <a:pt x="3784600" y="1666240"/>
                    <a:pt x="3770630" y="1662430"/>
                  </a:cubicBezTo>
                  <a:cubicBezTo>
                    <a:pt x="3755390" y="1659890"/>
                    <a:pt x="3736340" y="1644650"/>
                    <a:pt x="3731260" y="1630680"/>
                  </a:cubicBezTo>
                  <a:cubicBezTo>
                    <a:pt x="3724910" y="1616710"/>
                    <a:pt x="3728720" y="1592580"/>
                    <a:pt x="3735070" y="1579880"/>
                  </a:cubicBezTo>
                  <a:cubicBezTo>
                    <a:pt x="3741420" y="1569720"/>
                    <a:pt x="3752850" y="1562100"/>
                    <a:pt x="3763010" y="1558290"/>
                  </a:cubicBezTo>
                  <a:cubicBezTo>
                    <a:pt x="3773170" y="1554480"/>
                    <a:pt x="3787140" y="1553210"/>
                    <a:pt x="3797300" y="1557020"/>
                  </a:cubicBezTo>
                  <a:cubicBezTo>
                    <a:pt x="3810000" y="1563370"/>
                    <a:pt x="3827780" y="1581150"/>
                    <a:pt x="3832860" y="1593850"/>
                  </a:cubicBezTo>
                  <a:cubicBezTo>
                    <a:pt x="3837940" y="1605280"/>
                    <a:pt x="3836670" y="1617980"/>
                    <a:pt x="3831590" y="1628140"/>
                  </a:cubicBezTo>
                  <a:cubicBezTo>
                    <a:pt x="3825240" y="1640840"/>
                    <a:pt x="3807460" y="1657350"/>
                    <a:pt x="3793490" y="1662430"/>
                  </a:cubicBezTo>
                  <a:cubicBezTo>
                    <a:pt x="3782060" y="1666240"/>
                    <a:pt x="3769360" y="1663700"/>
                    <a:pt x="3759200" y="1658620"/>
                  </a:cubicBezTo>
                  <a:cubicBezTo>
                    <a:pt x="3749040" y="1654810"/>
                    <a:pt x="3742690" y="1651000"/>
                    <a:pt x="3733800" y="1635760"/>
                  </a:cubicBezTo>
                  <a:cubicBezTo>
                    <a:pt x="3703320" y="1583690"/>
                    <a:pt x="3698240" y="1330960"/>
                    <a:pt x="3643630" y="1225550"/>
                  </a:cubicBezTo>
                  <a:cubicBezTo>
                    <a:pt x="3600450" y="1143000"/>
                    <a:pt x="3522980" y="1084580"/>
                    <a:pt x="3469640" y="1035050"/>
                  </a:cubicBezTo>
                  <a:cubicBezTo>
                    <a:pt x="3430270" y="998220"/>
                    <a:pt x="3397250" y="971550"/>
                    <a:pt x="3360420" y="947420"/>
                  </a:cubicBezTo>
                  <a:cubicBezTo>
                    <a:pt x="3323590" y="923290"/>
                    <a:pt x="3285490" y="904240"/>
                    <a:pt x="3248660" y="887730"/>
                  </a:cubicBezTo>
                  <a:cubicBezTo>
                    <a:pt x="3215640" y="872490"/>
                    <a:pt x="3183890" y="854710"/>
                    <a:pt x="3148330" y="849630"/>
                  </a:cubicBezTo>
                  <a:cubicBezTo>
                    <a:pt x="3111500" y="843280"/>
                    <a:pt x="3077210" y="849630"/>
                    <a:pt x="3034030" y="854710"/>
                  </a:cubicBezTo>
                  <a:cubicBezTo>
                    <a:pt x="2979420" y="861060"/>
                    <a:pt x="2903220" y="872490"/>
                    <a:pt x="2848610" y="890270"/>
                  </a:cubicBezTo>
                  <a:cubicBezTo>
                    <a:pt x="2802890" y="904240"/>
                    <a:pt x="2760980" y="918210"/>
                    <a:pt x="2726690" y="947420"/>
                  </a:cubicBezTo>
                  <a:cubicBezTo>
                    <a:pt x="2691130" y="977900"/>
                    <a:pt x="2651760" y="1031240"/>
                    <a:pt x="2641600" y="1071880"/>
                  </a:cubicBezTo>
                  <a:cubicBezTo>
                    <a:pt x="2633980" y="1106170"/>
                    <a:pt x="2637790" y="1144270"/>
                    <a:pt x="2653030" y="1172210"/>
                  </a:cubicBezTo>
                  <a:cubicBezTo>
                    <a:pt x="2668270" y="1201420"/>
                    <a:pt x="2703830" y="1233170"/>
                    <a:pt x="2734310" y="1243330"/>
                  </a:cubicBezTo>
                  <a:cubicBezTo>
                    <a:pt x="2763520" y="1253490"/>
                    <a:pt x="2800350" y="1243330"/>
                    <a:pt x="2832100" y="1235710"/>
                  </a:cubicBezTo>
                  <a:cubicBezTo>
                    <a:pt x="2865120" y="1229360"/>
                    <a:pt x="2905760" y="1220470"/>
                    <a:pt x="2931160" y="1200150"/>
                  </a:cubicBezTo>
                  <a:cubicBezTo>
                    <a:pt x="2955290" y="1179830"/>
                    <a:pt x="2969260" y="1151890"/>
                    <a:pt x="2981960" y="1118870"/>
                  </a:cubicBezTo>
                  <a:cubicBezTo>
                    <a:pt x="2999740" y="1075690"/>
                    <a:pt x="3012440" y="1016000"/>
                    <a:pt x="3014980" y="956310"/>
                  </a:cubicBezTo>
                  <a:cubicBezTo>
                    <a:pt x="3018790" y="882650"/>
                    <a:pt x="3006090" y="782320"/>
                    <a:pt x="2990850" y="707390"/>
                  </a:cubicBezTo>
                  <a:cubicBezTo>
                    <a:pt x="2976880" y="642620"/>
                    <a:pt x="2960370" y="581660"/>
                    <a:pt x="2933700" y="529590"/>
                  </a:cubicBezTo>
                  <a:cubicBezTo>
                    <a:pt x="2910840" y="482600"/>
                    <a:pt x="2881630" y="447040"/>
                    <a:pt x="2846070" y="406400"/>
                  </a:cubicBezTo>
                  <a:cubicBezTo>
                    <a:pt x="2802890" y="358140"/>
                    <a:pt x="2750820" y="302260"/>
                    <a:pt x="2688590" y="264160"/>
                  </a:cubicBezTo>
                  <a:cubicBezTo>
                    <a:pt x="2621280" y="222250"/>
                    <a:pt x="2541270" y="198120"/>
                    <a:pt x="2452370" y="172720"/>
                  </a:cubicBezTo>
                  <a:cubicBezTo>
                    <a:pt x="2346960" y="143510"/>
                    <a:pt x="2239010" y="120650"/>
                    <a:pt x="2094230" y="110490"/>
                  </a:cubicBezTo>
                  <a:cubicBezTo>
                    <a:pt x="1875790" y="96520"/>
                    <a:pt x="1482090" y="121920"/>
                    <a:pt x="1261110" y="142240"/>
                  </a:cubicBezTo>
                  <a:cubicBezTo>
                    <a:pt x="1115060" y="154940"/>
                    <a:pt x="1004570" y="170180"/>
                    <a:pt x="896620" y="191770"/>
                  </a:cubicBezTo>
                  <a:cubicBezTo>
                    <a:pt x="810260" y="209550"/>
                    <a:pt x="737870" y="226060"/>
                    <a:pt x="665480" y="255270"/>
                  </a:cubicBezTo>
                  <a:cubicBezTo>
                    <a:pt x="595630" y="283210"/>
                    <a:pt x="534670" y="320040"/>
                    <a:pt x="469900" y="358140"/>
                  </a:cubicBezTo>
                  <a:cubicBezTo>
                    <a:pt x="401320" y="398780"/>
                    <a:pt x="331470" y="443230"/>
                    <a:pt x="267970" y="495300"/>
                  </a:cubicBezTo>
                  <a:cubicBezTo>
                    <a:pt x="200660" y="551180"/>
                    <a:pt x="120650" y="661670"/>
                    <a:pt x="80010" y="683260"/>
                  </a:cubicBezTo>
                  <a:cubicBezTo>
                    <a:pt x="64770" y="690880"/>
                    <a:pt x="54610" y="692150"/>
                    <a:pt x="43180" y="689610"/>
                  </a:cubicBezTo>
                  <a:cubicBezTo>
                    <a:pt x="33020" y="687070"/>
                    <a:pt x="19050" y="679450"/>
                    <a:pt x="12700" y="670560"/>
                  </a:cubicBezTo>
                  <a:cubicBezTo>
                    <a:pt x="5080" y="661670"/>
                    <a:pt x="0" y="646430"/>
                    <a:pt x="1270" y="635000"/>
                  </a:cubicBezTo>
                  <a:cubicBezTo>
                    <a:pt x="2540" y="623570"/>
                    <a:pt x="16510" y="601980"/>
                    <a:pt x="16510" y="601980"/>
                  </a:cubicBezTo>
                </a:path>
              </a:pathLst>
            </a:custGeom>
            <a:solidFill>
              <a:srgbClr val="175C71"/>
            </a:solidFill>
            <a:ln cap="sq">
              <a:noFill/>
              <a:prstDash val="solid"/>
              <a:miter/>
            </a:ln>
          </p:spPr>
        </p:sp>
      </p:grpSp>
      <p:grpSp>
        <p:nvGrpSpPr>
          <p:cNvPr name="Group 20" id="20"/>
          <p:cNvGrpSpPr/>
          <p:nvPr/>
        </p:nvGrpSpPr>
        <p:grpSpPr>
          <a:xfrm rot="0">
            <a:off x="10256520" y="1955483"/>
            <a:ext cx="165735" cy="165735"/>
            <a:chOff x="0" y="0"/>
            <a:chExt cx="220980" cy="220980"/>
          </a:xfrm>
        </p:grpSpPr>
        <p:sp>
          <p:nvSpPr>
            <p:cNvPr name="Freeform 21" id="21"/>
            <p:cNvSpPr/>
            <p:nvPr/>
          </p:nvSpPr>
          <p:spPr>
            <a:xfrm flipH="false" flipV="false" rot="0">
              <a:off x="45720" y="48260"/>
              <a:ext cx="123190" cy="125730"/>
            </a:xfrm>
            <a:custGeom>
              <a:avLst/>
              <a:gdLst/>
              <a:ahLst/>
              <a:cxnLst/>
              <a:rect r="r" b="b" t="t" l="l"/>
              <a:pathLst>
                <a:path h="125730" w="123190">
                  <a:moveTo>
                    <a:pt x="123190" y="44450"/>
                  </a:moveTo>
                  <a:cubicBezTo>
                    <a:pt x="107950" y="111760"/>
                    <a:pt x="100330" y="116840"/>
                    <a:pt x="88900" y="120650"/>
                  </a:cubicBezTo>
                  <a:cubicBezTo>
                    <a:pt x="74930" y="125730"/>
                    <a:pt x="44450" y="123190"/>
                    <a:pt x="30480" y="116840"/>
                  </a:cubicBezTo>
                  <a:cubicBezTo>
                    <a:pt x="20320" y="113030"/>
                    <a:pt x="12700" y="105410"/>
                    <a:pt x="8890" y="95250"/>
                  </a:cubicBezTo>
                  <a:cubicBezTo>
                    <a:pt x="2540" y="81280"/>
                    <a:pt x="0" y="50800"/>
                    <a:pt x="5080" y="36830"/>
                  </a:cubicBezTo>
                  <a:cubicBezTo>
                    <a:pt x="8890" y="26670"/>
                    <a:pt x="13970" y="19050"/>
                    <a:pt x="24130" y="12700"/>
                  </a:cubicBezTo>
                  <a:cubicBezTo>
                    <a:pt x="36830" y="5080"/>
                    <a:pt x="67310" y="0"/>
                    <a:pt x="82550" y="2540"/>
                  </a:cubicBezTo>
                  <a:cubicBezTo>
                    <a:pt x="92710" y="3810"/>
                    <a:pt x="107950" y="17780"/>
                    <a:pt x="107950" y="17780"/>
                  </a:cubicBezTo>
                </a:path>
              </a:pathLst>
            </a:custGeom>
            <a:solidFill>
              <a:srgbClr val="175C71"/>
            </a:solidFill>
            <a:ln cap="sq">
              <a:noFill/>
              <a:prstDash val="solid"/>
              <a:miter/>
            </a:ln>
          </p:spPr>
        </p:sp>
      </p:grpSp>
      <p:grpSp>
        <p:nvGrpSpPr>
          <p:cNvPr name="Group 22" id="22"/>
          <p:cNvGrpSpPr/>
          <p:nvPr/>
        </p:nvGrpSpPr>
        <p:grpSpPr>
          <a:xfrm rot="0">
            <a:off x="5049203" y="8894445"/>
            <a:ext cx="2339340" cy="973455"/>
            <a:chOff x="0" y="0"/>
            <a:chExt cx="3119120" cy="1297940"/>
          </a:xfrm>
        </p:grpSpPr>
        <p:sp>
          <p:nvSpPr>
            <p:cNvPr name="Freeform 23" id="23"/>
            <p:cNvSpPr/>
            <p:nvPr/>
          </p:nvSpPr>
          <p:spPr>
            <a:xfrm flipH="false" flipV="false" rot="0">
              <a:off x="48260" y="48260"/>
              <a:ext cx="3022600" cy="1201420"/>
            </a:xfrm>
            <a:custGeom>
              <a:avLst/>
              <a:gdLst/>
              <a:ahLst/>
              <a:cxnLst/>
              <a:rect r="r" b="b" t="t" l="l"/>
              <a:pathLst>
                <a:path h="1201420" w="3022600">
                  <a:moveTo>
                    <a:pt x="91440" y="19050"/>
                  </a:moveTo>
                  <a:cubicBezTo>
                    <a:pt x="427990" y="421640"/>
                    <a:pt x="468630" y="468630"/>
                    <a:pt x="520700" y="519430"/>
                  </a:cubicBezTo>
                  <a:cubicBezTo>
                    <a:pt x="568960" y="567690"/>
                    <a:pt x="617220" y="610870"/>
                    <a:pt x="670560" y="652780"/>
                  </a:cubicBezTo>
                  <a:cubicBezTo>
                    <a:pt x="723900" y="695960"/>
                    <a:pt x="784860" y="746760"/>
                    <a:pt x="842010" y="774700"/>
                  </a:cubicBezTo>
                  <a:cubicBezTo>
                    <a:pt x="892810" y="800100"/>
                    <a:pt x="939800" y="811530"/>
                    <a:pt x="994410" y="822960"/>
                  </a:cubicBezTo>
                  <a:cubicBezTo>
                    <a:pt x="1054100" y="834390"/>
                    <a:pt x="1120140" y="840740"/>
                    <a:pt x="1188720" y="843280"/>
                  </a:cubicBezTo>
                  <a:cubicBezTo>
                    <a:pt x="1262380" y="844550"/>
                    <a:pt x="1348740" y="840740"/>
                    <a:pt x="1423670" y="830580"/>
                  </a:cubicBezTo>
                  <a:cubicBezTo>
                    <a:pt x="1494790" y="820420"/>
                    <a:pt x="1563370" y="803910"/>
                    <a:pt x="1630680" y="781050"/>
                  </a:cubicBezTo>
                  <a:cubicBezTo>
                    <a:pt x="1696720" y="759460"/>
                    <a:pt x="1765300" y="734060"/>
                    <a:pt x="1824990" y="695960"/>
                  </a:cubicBezTo>
                  <a:cubicBezTo>
                    <a:pt x="1884680" y="657860"/>
                    <a:pt x="1943100" y="599440"/>
                    <a:pt x="1988820" y="554990"/>
                  </a:cubicBezTo>
                  <a:cubicBezTo>
                    <a:pt x="2025650" y="518160"/>
                    <a:pt x="2054860" y="486410"/>
                    <a:pt x="2081530" y="450850"/>
                  </a:cubicBezTo>
                  <a:cubicBezTo>
                    <a:pt x="2104390" y="417830"/>
                    <a:pt x="2124710" y="379730"/>
                    <a:pt x="2138680" y="346710"/>
                  </a:cubicBezTo>
                  <a:cubicBezTo>
                    <a:pt x="2150110" y="317500"/>
                    <a:pt x="2157730" y="290830"/>
                    <a:pt x="2160270" y="262890"/>
                  </a:cubicBezTo>
                  <a:cubicBezTo>
                    <a:pt x="2161540" y="237490"/>
                    <a:pt x="2159000" y="185420"/>
                    <a:pt x="2151380" y="184150"/>
                  </a:cubicBezTo>
                  <a:cubicBezTo>
                    <a:pt x="2141220" y="182880"/>
                    <a:pt x="2110740" y="248920"/>
                    <a:pt x="2099310" y="292100"/>
                  </a:cubicBezTo>
                  <a:cubicBezTo>
                    <a:pt x="2085340" y="347980"/>
                    <a:pt x="2075180" y="426720"/>
                    <a:pt x="2091690" y="499110"/>
                  </a:cubicBezTo>
                  <a:cubicBezTo>
                    <a:pt x="2113280" y="589280"/>
                    <a:pt x="2190750" y="708660"/>
                    <a:pt x="2249170" y="783590"/>
                  </a:cubicBezTo>
                  <a:cubicBezTo>
                    <a:pt x="2296160" y="844550"/>
                    <a:pt x="2350770" y="891540"/>
                    <a:pt x="2400300" y="927100"/>
                  </a:cubicBezTo>
                  <a:cubicBezTo>
                    <a:pt x="2438400" y="953770"/>
                    <a:pt x="2470150" y="966470"/>
                    <a:pt x="2513330" y="985520"/>
                  </a:cubicBezTo>
                  <a:cubicBezTo>
                    <a:pt x="2569210" y="1010920"/>
                    <a:pt x="2636520" y="1043940"/>
                    <a:pt x="2708910" y="1060450"/>
                  </a:cubicBezTo>
                  <a:cubicBezTo>
                    <a:pt x="2792730" y="1079500"/>
                    <a:pt x="2942590" y="1069340"/>
                    <a:pt x="2985770" y="1087120"/>
                  </a:cubicBezTo>
                  <a:cubicBezTo>
                    <a:pt x="3002280" y="1093470"/>
                    <a:pt x="3008630" y="1099820"/>
                    <a:pt x="3013710" y="1111250"/>
                  </a:cubicBezTo>
                  <a:cubicBezTo>
                    <a:pt x="3021330" y="1123950"/>
                    <a:pt x="3022600" y="1150620"/>
                    <a:pt x="3017520" y="1164590"/>
                  </a:cubicBezTo>
                  <a:cubicBezTo>
                    <a:pt x="3012440" y="1176020"/>
                    <a:pt x="3003550" y="1186180"/>
                    <a:pt x="2992120" y="1191260"/>
                  </a:cubicBezTo>
                  <a:cubicBezTo>
                    <a:pt x="2978150" y="1197610"/>
                    <a:pt x="2951480" y="1197610"/>
                    <a:pt x="2937510" y="1191260"/>
                  </a:cubicBezTo>
                  <a:cubicBezTo>
                    <a:pt x="2926080" y="1186180"/>
                    <a:pt x="2917190" y="1176020"/>
                    <a:pt x="2912110" y="1164590"/>
                  </a:cubicBezTo>
                  <a:cubicBezTo>
                    <a:pt x="2907030" y="1150620"/>
                    <a:pt x="2907030" y="1123950"/>
                    <a:pt x="2915920" y="1111250"/>
                  </a:cubicBezTo>
                  <a:cubicBezTo>
                    <a:pt x="2923540" y="1097280"/>
                    <a:pt x="2947670" y="1085850"/>
                    <a:pt x="2961640" y="1083310"/>
                  </a:cubicBezTo>
                  <a:cubicBezTo>
                    <a:pt x="2974340" y="1082040"/>
                    <a:pt x="2988310" y="1087120"/>
                    <a:pt x="2997200" y="1093470"/>
                  </a:cubicBezTo>
                  <a:cubicBezTo>
                    <a:pt x="3007360" y="1099820"/>
                    <a:pt x="3016250" y="1111250"/>
                    <a:pt x="3020060" y="1122680"/>
                  </a:cubicBezTo>
                  <a:cubicBezTo>
                    <a:pt x="3022600" y="1132840"/>
                    <a:pt x="3022600" y="1148080"/>
                    <a:pt x="3018790" y="1159510"/>
                  </a:cubicBezTo>
                  <a:cubicBezTo>
                    <a:pt x="3014980" y="1169670"/>
                    <a:pt x="3006090" y="1182370"/>
                    <a:pt x="2997200" y="1188720"/>
                  </a:cubicBezTo>
                  <a:cubicBezTo>
                    <a:pt x="2987040" y="1195070"/>
                    <a:pt x="2979420" y="1196340"/>
                    <a:pt x="2961640" y="1197610"/>
                  </a:cubicBezTo>
                  <a:cubicBezTo>
                    <a:pt x="2912110" y="1201420"/>
                    <a:pt x="2760980" y="1184910"/>
                    <a:pt x="2673350" y="1164590"/>
                  </a:cubicBezTo>
                  <a:cubicBezTo>
                    <a:pt x="2595880" y="1145540"/>
                    <a:pt x="2522220" y="1115060"/>
                    <a:pt x="2459990" y="1085850"/>
                  </a:cubicBezTo>
                  <a:cubicBezTo>
                    <a:pt x="2409190" y="1061720"/>
                    <a:pt x="2369820" y="1041400"/>
                    <a:pt x="2324100" y="1007110"/>
                  </a:cubicBezTo>
                  <a:cubicBezTo>
                    <a:pt x="2265680" y="963930"/>
                    <a:pt x="2199640" y="909320"/>
                    <a:pt x="2146300" y="838200"/>
                  </a:cubicBezTo>
                  <a:cubicBezTo>
                    <a:pt x="2080260" y="750570"/>
                    <a:pt x="1996440" y="598170"/>
                    <a:pt x="1974850" y="505460"/>
                  </a:cubicBezTo>
                  <a:cubicBezTo>
                    <a:pt x="1960880" y="445770"/>
                    <a:pt x="1974850" y="403860"/>
                    <a:pt x="1978660" y="347980"/>
                  </a:cubicBezTo>
                  <a:cubicBezTo>
                    <a:pt x="1982470" y="285750"/>
                    <a:pt x="1985010" y="198120"/>
                    <a:pt x="2004060" y="147320"/>
                  </a:cubicBezTo>
                  <a:cubicBezTo>
                    <a:pt x="2018030" y="111760"/>
                    <a:pt x="2032000" y="81280"/>
                    <a:pt x="2058670" y="66040"/>
                  </a:cubicBezTo>
                  <a:cubicBezTo>
                    <a:pt x="2092960" y="46990"/>
                    <a:pt x="2166620" y="41910"/>
                    <a:pt x="2199640" y="59690"/>
                  </a:cubicBezTo>
                  <a:cubicBezTo>
                    <a:pt x="2226310" y="74930"/>
                    <a:pt x="2239010" y="120650"/>
                    <a:pt x="2250440" y="148590"/>
                  </a:cubicBezTo>
                  <a:cubicBezTo>
                    <a:pt x="2260600" y="173990"/>
                    <a:pt x="2268220" y="196850"/>
                    <a:pt x="2268220" y="220980"/>
                  </a:cubicBezTo>
                  <a:cubicBezTo>
                    <a:pt x="2269490" y="245110"/>
                    <a:pt x="2260600" y="265430"/>
                    <a:pt x="2254250" y="290830"/>
                  </a:cubicBezTo>
                  <a:cubicBezTo>
                    <a:pt x="2246630" y="321310"/>
                    <a:pt x="2236470" y="358140"/>
                    <a:pt x="2221230" y="392430"/>
                  </a:cubicBezTo>
                  <a:cubicBezTo>
                    <a:pt x="2204720" y="433070"/>
                    <a:pt x="2180590" y="476250"/>
                    <a:pt x="2152650" y="514350"/>
                  </a:cubicBezTo>
                  <a:cubicBezTo>
                    <a:pt x="2123440" y="553720"/>
                    <a:pt x="2091690" y="588010"/>
                    <a:pt x="2051050" y="627380"/>
                  </a:cubicBezTo>
                  <a:cubicBezTo>
                    <a:pt x="1998980" y="676910"/>
                    <a:pt x="1931670" y="741680"/>
                    <a:pt x="1863090" y="783590"/>
                  </a:cubicBezTo>
                  <a:cubicBezTo>
                    <a:pt x="1798320" y="824230"/>
                    <a:pt x="1724660" y="850900"/>
                    <a:pt x="1652270" y="875030"/>
                  </a:cubicBezTo>
                  <a:cubicBezTo>
                    <a:pt x="1579880" y="897890"/>
                    <a:pt x="1506220" y="915670"/>
                    <a:pt x="1428750" y="925830"/>
                  </a:cubicBezTo>
                  <a:cubicBezTo>
                    <a:pt x="1348740" y="937260"/>
                    <a:pt x="1258570" y="941070"/>
                    <a:pt x="1178560" y="938530"/>
                  </a:cubicBezTo>
                  <a:cubicBezTo>
                    <a:pt x="1103630" y="935990"/>
                    <a:pt x="1031240" y="929640"/>
                    <a:pt x="965200" y="914400"/>
                  </a:cubicBezTo>
                  <a:cubicBezTo>
                    <a:pt x="901700" y="900430"/>
                    <a:pt x="844550" y="883920"/>
                    <a:pt x="787400" y="854710"/>
                  </a:cubicBezTo>
                  <a:cubicBezTo>
                    <a:pt x="725170" y="822960"/>
                    <a:pt x="662940" y="772160"/>
                    <a:pt x="605790" y="726440"/>
                  </a:cubicBezTo>
                  <a:cubicBezTo>
                    <a:pt x="549910" y="681990"/>
                    <a:pt x="510540" y="650240"/>
                    <a:pt x="448310" y="585470"/>
                  </a:cubicBezTo>
                  <a:cubicBezTo>
                    <a:pt x="336550" y="472440"/>
                    <a:pt x="54610" y="167640"/>
                    <a:pt x="12700" y="87630"/>
                  </a:cubicBezTo>
                  <a:cubicBezTo>
                    <a:pt x="2540" y="64770"/>
                    <a:pt x="0" y="53340"/>
                    <a:pt x="2540" y="40640"/>
                  </a:cubicBezTo>
                  <a:cubicBezTo>
                    <a:pt x="5080" y="27940"/>
                    <a:pt x="13970" y="16510"/>
                    <a:pt x="24130" y="10160"/>
                  </a:cubicBezTo>
                  <a:cubicBezTo>
                    <a:pt x="33020" y="3810"/>
                    <a:pt x="48260" y="0"/>
                    <a:pt x="59690" y="2540"/>
                  </a:cubicBezTo>
                  <a:cubicBezTo>
                    <a:pt x="71120" y="3810"/>
                    <a:pt x="91440" y="19050"/>
                    <a:pt x="91440" y="19050"/>
                  </a:cubicBezTo>
                </a:path>
              </a:pathLst>
            </a:custGeom>
            <a:solidFill>
              <a:srgbClr val="175C71"/>
            </a:solidFill>
            <a:ln cap="sq">
              <a:noFill/>
              <a:prstDash val="solid"/>
              <a:miter/>
            </a:ln>
          </p:spPr>
        </p:sp>
      </p:grpSp>
      <p:grpSp>
        <p:nvGrpSpPr>
          <p:cNvPr name="Group 24" id="24"/>
          <p:cNvGrpSpPr/>
          <p:nvPr/>
        </p:nvGrpSpPr>
        <p:grpSpPr>
          <a:xfrm rot="0">
            <a:off x="7519035" y="9730740"/>
            <a:ext cx="166688" cy="171450"/>
            <a:chOff x="0" y="0"/>
            <a:chExt cx="222250" cy="228600"/>
          </a:xfrm>
        </p:grpSpPr>
        <p:sp>
          <p:nvSpPr>
            <p:cNvPr name="Freeform 25" id="25"/>
            <p:cNvSpPr/>
            <p:nvPr/>
          </p:nvSpPr>
          <p:spPr>
            <a:xfrm flipH="false" flipV="false" rot="0">
              <a:off x="44450" y="49530"/>
              <a:ext cx="124460" cy="128270"/>
            </a:xfrm>
            <a:custGeom>
              <a:avLst/>
              <a:gdLst/>
              <a:ahLst/>
              <a:cxnLst/>
              <a:rect r="r" b="b" t="t" l="l"/>
              <a:pathLst>
                <a:path h="128270" w="124460">
                  <a:moveTo>
                    <a:pt x="124460" y="44450"/>
                  </a:moveTo>
                  <a:cubicBezTo>
                    <a:pt x="121920" y="88900"/>
                    <a:pt x="102870" y="113030"/>
                    <a:pt x="90170" y="120650"/>
                  </a:cubicBezTo>
                  <a:cubicBezTo>
                    <a:pt x="80010" y="127000"/>
                    <a:pt x="71120" y="128270"/>
                    <a:pt x="59690" y="127000"/>
                  </a:cubicBezTo>
                  <a:cubicBezTo>
                    <a:pt x="44450" y="123190"/>
                    <a:pt x="19050" y="110490"/>
                    <a:pt x="10160" y="96520"/>
                  </a:cubicBezTo>
                  <a:cubicBezTo>
                    <a:pt x="0" y="81280"/>
                    <a:pt x="1270" y="52070"/>
                    <a:pt x="6350" y="36830"/>
                  </a:cubicBezTo>
                  <a:cubicBezTo>
                    <a:pt x="8890" y="26670"/>
                    <a:pt x="16510" y="19050"/>
                    <a:pt x="25400" y="12700"/>
                  </a:cubicBezTo>
                  <a:cubicBezTo>
                    <a:pt x="33020" y="7620"/>
                    <a:pt x="41910" y="1270"/>
                    <a:pt x="52070" y="1270"/>
                  </a:cubicBezTo>
                  <a:cubicBezTo>
                    <a:pt x="67310" y="0"/>
                    <a:pt x="109220" y="17780"/>
                    <a:pt x="109220" y="17780"/>
                  </a:cubicBezTo>
                </a:path>
              </a:pathLst>
            </a:custGeom>
            <a:solidFill>
              <a:srgbClr val="175C71"/>
            </a:solidFill>
            <a:ln cap="sq">
              <a:noFill/>
              <a:prstDash val="solid"/>
              <a:miter/>
            </a:ln>
          </p:spPr>
        </p:sp>
      </p:grpSp>
      <p:grpSp>
        <p:nvGrpSpPr>
          <p:cNvPr name="Group 26" id="26"/>
          <p:cNvGrpSpPr/>
          <p:nvPr/>
        </p:nvGrpSpPr>
        <p:grpSpPr>
          <a:xfrm rot="0">
            <a:off x="7398068" y="4048125"/>
            <a:ext cx="189548" cy="421957"/>
            <a:chOff x="0" y="0"/>
            <a:chExt cx="252730" cy="562610"/>
          </a:xfrm>
        </p:grpSpPr>
        <p:sp>
          <p:nvSpPr>
            <p:cNvPr name="Freeform 27" id="27"/>
            <p:cNvSpPr/>
            <p:nvPr/>
          </p:nvSpPr>
          <p:spPr>
            <a:xfrm flipH="false" flipV="false" rot="0">
              <a:off x="48260" y="48260"/>
              <a:ext cx="165100" cy="464820"/>
            </a:xfrm>
            <a:custGeom>
              <a:avLst/>
              <a:gdLst/>
              <a:ahLst/>
              <a:cxnLst/>
              <a:rect r="r" b="b" t="t" l="l"/>
              <a:pathLst>
                <a:path h="464820" w="165100">
                  <a:moveTo>
                    <a:pt x="22860" y="398780"/>
                  </a:moveTo>
                  <a:cubicBezTo>
                    <a:pt x="22860" y="102870"/>
                    <a:pt x="7620" y="99060"/>
                    <a:pt x="3810" y="86360"/>
                  </a:cubicBezTo>
                  <a:cubicBezTo>
                    <a:pt x="1270" y="73660"/>
                    <a:pt x="0" y="57150"/>
                    <a:pt x="6350" y="44450"/>
                  </a:cubicBezTo>
                  <a:cubicBezTo>
                    <a:pt x="13970" y="29210"/>
                    <a:pt x="35560" y="7620"/>
                    <a:pt x="53340" y="3810"/>
                  </a:cubicBezTo>
                  <a:cubicBezTo>
                    <a:pt x="71120" y="0"/>
                    <a:pt x="100330" y="8890"/>
                    <a:pt x="113030" y="20320"/>
                  </a:cubicBezTo>
                  <a:cubicBezTo>
                    <a:pt x="127000" y="33020"/>
                    <a:pt x="135890" y="60960"/>
                    <a:pt x="133350" y="80010"/>
                  </a:cubicBezTo>
                  <a:cubicBezTo>
                    <a:pt x="129540" y="97790"/>
                    <a:pt x="111760" y="120650"/>
                    <a:pt x="95250" y="128270"/>
                  </a:cubicBezTo>
                  <a:cubicBezTo>
                    <a:pt x="78740" y="135890"/>
                    <a:pt x="49530" y="134620"/>
                    <a:pt x="34290" y="124460"/>
                  </a:cubicBezTo>
                  <a:cubicBezTo>
                    <a:pt x="17780" y="115570"/>
                    <a:pt x="2540" y="90170"/>
                    <a:pt x="2540" y="72390"/>
                  </a:cubicBezTo>
                  <a:cubicBezTo>
                    <a:pt x="1270" y="53340"/>
                    <a:pt x="15240" y="27940"/>
                    <a:pt x="27940" y="16510"/>
                  </a:cubicBezTo>
                  <a:cubicBezTo>
                    <a:pt x="38100" y="6350"/>
                    <a:pt x="54610" y="2540"/>
                    <a:pt x="68580" y="2540"/>
                  </a:cubicBezTo>
                  <a:cubicBezTo>
                    <a:pt x="81280" y="2540"/>
                    <a:pt x="96520" y="5080"/>
                    <a:pt x="107950" y="16510"/>
                  </a:cubicBezTo>
                  <a:cubicBezTo>
                    <a:pt x="128270" y="36830"/>
                    <a:pt x="144780" y="93980"/>
                    <a:pt x="152400" y="147320"/>
                  </a:cubicBezTo>
                  <a:cubicBezTo>
                    <a:pt x="163830" y="222250"/>
                    <a:pt x="165100" y="383540"/>
                    <a:pt x="144780" y="429260"/>
                  </a:cubicBezTo>
                  <a:cubicBezTo>
                    <a:pt x="135890" y="447040"/>
                    <a:pt x="121920" y="453390"/>
                    <a:pt x="110490" y="459740"/>
                  </a:cubicBezTo>
                  <a:cubicBezTo>
                    <a:pt x="100330" y="463550"/>
                    <a:pt x="90170" y="464820"/>
                    <a:pt x="80010" y="463550"/>
                  </a:cubicBezTo>
                  <a:cubicBezTo>
                    <a:pt x="66040" y="461010"/>
                    <a:pt x="48260" y="452120"/>
                    <a:pt x="39370" y="441960"/>
                  </a:cubicBezTo>
                  <a:cubicBezTo>
                    <a:pt x="29210" y="430530"/>
                    <a:pt x="22860" y="398780"/>
                    <a:pt x="22860" y="398780"/>
                  </a:cubicBezTo>
                </a:path>
              </a:pathLst>
            </a:custGeom>
            <a:solidFill>
              <a:srgbClr val="175C71"/>
            </a:solidFill>
            <a:ln cap="sq">
              <a:noFill/>
              <a:prstDash val="solid"/>
              <a:miter/>
            </a:ln>
          </p:spPr>
        </p:sp>
      </p:grpSp>
      <p:grpSp>
        <p:nvGrpSpPr>
          <p:cNvPr name="Group 28" id="28"/>
          <p:cNvGrpSpPr/>
          <p:nvPr/>
        </p:nvGrpSpPr>
        <p:grpSpPr>
          <a:xfrm rot="0">
            <a:off x="7165657" y="4238625"/>
            <a:ext cx="245745" cy="230505"/>
            <a:chOff x="0" y="0"/>
            <a:chExt cx="327660" cy="307340"/>
          </a:xfrm>
        </p:grpSpPr>
        <p:sp>
          <p:nvSpPr>
            <p:cNvPr name="Freeform 29" id="29"/>
            <p:cNvSpPr/>
            <p:nvPr/>
          </p:nvSpPr>
          <p:spPr>
            <a:xfrm flipH="false" flipV="false" rot="0">
              <a:off x="50800" y="49530"/>
              <a:ext cx="226060" cy="208280"/>
            </a:xfrm>
            <a:custGeom>
              <a:avLst/>
              <a:gdLst/>
              <a:ahLst/>
              <a:cxnLst/>
              <a:rect r="r" b="b" t="t" l="l"/>
              <a:pathLst>
                <a:path h="208280" w="226060">
                  <a:moveTo>
                    <a:pt x="116840" y="189230"/>
                  </a:moveTo>
                  <a:cubicBezTo>
                    <a:pt x="5080" y="92710"/>
                    <a:pt x="0" y="81280"/>
                    <a:pt x="0" y="68580"/>
                  </a:cubicBezTo>
                  <a:cubicBezTo>
                    <a:pt x="0" y="54610"/>
                    <a:pt x="5080" y="39370"/>
                    <a:pt x="11430" y="27940"/>
                  </a:cubicBezTo>
                  <a:cubicBezTo>
                    <a:pt x="19050" y="17780"/>
                    <a:pt x="33020" y="7620"/>
                    <a:pt x="45720" y="3810"/>
                  </a:cubicBezTo>
                  <a:cubicBezTo>
                    <a:pt x="57150" y="0"/>
                    <a:pt x="73660" y="1270"/>
                    <a:pt x="86360" y="5080"/>
                  </a:cubicBezTo>
                  <a:cubicBezTo>
                    <a:pt x="99060" y="10160"/>
                    <a:pt x="111760" y="19050"/>
                    <a:pt x="118110" y="30480"/>
                  </a:cubicBezTo>
                  <a:cubicBezTo>
                    <a:pt x="127000" y="45720"/>
                    <a:pt x="129540" y="74930"/>
                    <a:pt x="124460" y="91440"/>
                  </a:cubicBezTo>
                  <a:cubicBezTo>
                    <a:pt x="119380" y="104140"/>
                    <a:pt x="107950" y="115570"/>
                    <a:pt x="96520" y="121920"/>
                  </a:cubicBezTo>
                  <a:cubicBezTo>
                    <a:pt x="85090" y="128270"/>
                    <a:pt x="69850" y="130810"/>
                    <a:pt x="55880" y="129540"/>
                  </a:cubicBezTo>
                  <a:cubicBezTo>
                    <a:pt x="43180" y="128270"/>
                    <a:pt x="29210" y="120650"/>
                    <a:pt x="19050" y="111760"/>
                  </a:cubicBezTo>
                  <a:cubicBezTo>
                    <a:pt x="10160" y="102870"/>
                    <a:pt x="1270" y="88900"/>
                    <a:pt x="1270" y="74930"/>
                  </a:cubicBezTo>
                  <a:cubicBezTo>
                    <a:pt x="0" y="58420"/>
                    <a:pt x="10160" y="30480"/>
                    <a:pt x="21590" y="17780"/>
                  </a:cubicBezTo>
                  <a:cubicBezTo>
                    <a:pt x="30480" y="7620"/>
                    <a:pt x="45720" y="2540"/>
                    <a:pt x="58420" y="1270"/>
                  </a:cubicBezTo>
                  <a:cubicBezTo>
                    <a:pt x="72390" y="0"/>
                    <a:pt x="83820" y="3810"/>
                    <a:pt x="99060" y="11430"/>
                  </a:cubicBezTo>
                  <a:cubicBezTo>
                    <a:pt x="127000" y="25400"/>
                    <a:pt x="186690" y="72390"/>
                    <a:pt x="207010" y="97790"/>
                  </a:cubicBezTo>
                  <a:cubicBezTo>
                    <a:pt x="218440" y="113030"/>
                    <a:pt x="224790" y="125730"/>
                    <a:pt x="226060" y="139700"/>
                  </a:cubicBezTo>
                  <a:cubicBezTo>
                    <a:pt x="226060" y="153670"/>
                    <a:pt x="220980" y="171450"/>
                    <a:pt x="212090" y="182880"/>
                  </a:cubicBezTo>
                  <a:cubicBezTo>
                    <a:pt x="203200" y="194310"/>
                    <a:pt x="187960" y="204470"/>
                    <a:pt x="172720" y="207010"/>
                  </a:cubicBezTo>
                  <a:cubicBezTo>
                    <a:pt x="156210" y="208280"/>
                    <a:pt x="116840" y="189230"/>
                    <a:pt x="116840" y="189230"/>
                  </a:cubicBezTo>
                </a:path>
              </a:pathLst>
            </a:custGeom>
            <a:solidFill>
              <a:srgbClr val="175C71"/>
            </a:solidFill>
            <a:ln cap="sq">
              <a:noFill/>
              <a:prstDash val="solid"/>
              <a:miter/>
            </a:ln>
          </p:spPr>
        </p:sp>
      </p:grpSp>
      <p:grpSp>
        <p:nvGrpSpPr>
          <p:cNvPr name="Group 30" id="30"/>
          <p:cNvGrpSpPr/>
          <p:nvPr/>
        </p:nvGrpSpPr>
        <p:grpSpPr>
          <a:xfrm rot="0">
            <a:off x="7589520" y="4252912"/>
            <a:ext cx="274320" cy="246697"/>
            <a:chOff x="0" y="0"/>
            <a:chExt cx="365760" cy="328930"/>
          </a:xfrm>
        </p:grpSpPr>
        <p:sp>
          <p:nvSpPr>
            <p:cNvPr name="Freeform 31" id="31"/>
            <p:cNvSpPr/>
            <p:nvPr/>
          </p:nvSpPr>
          <p:spPr>
            <a:xfrm flipH="false" flipV="false" rot="0">
              <a:off x="46990" y="48260"/>
              <a:ext cx="269240" cy="228600"/>
            </a:xfrm>
            <a:custGeom>
              <a:avLst/>
              <a:gdLst/>
              <a:ahLst/>
              <a:cxnLst/>
              <a:rect r="r" b="b" t="t" l="l"/>
              <a:pathLst>
                <a:path h="228600" w="269240">
                  <a:moveTo>
                    <a:pt x="27940" y="113030"/>
                  </a:moveTo>
                  <a:cubicBezTo>
                    <a:pt x="190500" y="2540"/>
                    <a:pt x="200660" y="0"/>
                    <a:pt x="214630" y="3810"/>
                  </a:cubicBezTo>
                  <a:cubicBezTo>
                    <a:pt x="231140" y="7620"/>
                    <a:pt x="254000" y="26670"/>
                    <a:pt x="261620" y="41910"/>
                  </a:cubicBezTo>
                  <a:cubicBezTo>
                    <a:pt x="269240" y="53340"/>
                    <a:pt x="269240" y="69850"/>
                    <a:pt x="265430" y="82550"/>
                  </a:cubicBezTo>
                  <a:cubicBezTo>
                    <a:pt x="262890" y="95250"/>
                    <a:pt x="254000" y="109220"/>
                    <a:pt x="243840" y="118110"/>
                  </a:cubicBezTo>
                  <a:cubicBezTo>
                    <a:pt x="233680" y="127000"/>
                    <a:pt x="218440" y="133350"/>
                    <a:pt x="204470" y="132080"/>
                  </a:cubicBezTo>
                  <a:cubicBezTo>
                    <a:pt x="187960" y="132080"/>
                    <a:pt x="160020" y="118110"/>
                    <a:pt x="149860" y="105410"/>
                  </a:cubicBezTo>
                  <a:cubicBezTo>
                    <a:pt x="140970" y="95250"/>
                    <a:pt x="135890" y="80010"/>
                    <a:pt x="137160" y="66040"/>
                  </a:cubicBezTo>
                  <a:cubicBezTo>
                    <a:pt x="138430" y="49530"/>
                    <a:pt x="153670" y="22860"/>
                    <a:pt x="166370" y="12700"/>
                  </a:cubicBezTo>
                  <a:cubicBezTo>
                    <a:pt x="177800" y="3810"/>
                    <a:pt x="194310" y="1270"/>
                    <a:pt x="207010" y="2540"/>
                  </a:cubicBezTo>
                  <a:cubicBezTo>
                    <a:pt x="220980" y="3810"/>
                    <a:pt x="236220" y="10160"/>
                    <a:pt x="245110" y="19050"/>
                  </a:cubicBezTo>
                  <a:cubicBezTo>
                    <a:pt x="255270" y="27940"/>
                    <a:pt x="264160" y="41910"/>
                    <a:pt x="266700" y="54610"/>
                  </a:cubicBezTo>
                  <a:cubicBezTo>
                    <a:pt x="269240" y="67310"/>
                    <a:pt x="269240" y="81280"/>
                    <a:pt x="260350" y="96520"/>
                  </a:cubicBezTo>
                  <a:cubicBezTo>
                    <a:pt x="241300" y="129540"/>
                    <a:pt x="142240" y="196850"/>
                    <a:pt x="105410" y="215900"/>
                  </a:cubicBezTo>
                  <a:cubicBezTo>
                    <a:pt x="87630" y="224790"/>
                    <a:pt x="73660" y="228600"/>
                    <a:pt x="60960" y="228600"/>
                  </a:cubicBezTo>
                  <a:cubicBezTo>
                    <a:pt x="50800" y="228600"/>
                    <a:pt x="40640" y="224790"/>
                    <a:pt x="31750" y="218440"/>
                  </a:cubicBezTo>
                  <a:cubicBezTo>
                    <a:pt x="21590" y="210820"/>
                    <a:pt x="8890" y="194310"/>
                    <a:pt x="3810" y="182880"/>
                  </a:cubicBezTo>
                  <a:cubicBezTo>
                    <a:pt x="1270" y="172720"/>
                    <a:pt x="0" y="162560"/>
                    <a:pt x="3810" y="151130"/>
                  </a:cubicBezTo>
                  <a:cubicBezTo>
                    <a:pt x="6350" y="138430"/>
                    <a:pt x="27940" y="113030"/>
                    <a:pt x="27940" y="113030"/>
                  </a:cubicBezTo>
                </a:path>
              </a:pathLst>
            </a:custGeom>
            <a:solidFill>
              <a:srgbClr val="175C71"/>
            </a:solidFill>
            <a:ln cap="sq">
              <a:noFill/>
              <a:prstDash val="solid"/>
              <a:miter/>
            </a:ln>
          </p:spPr>
        </p:sp>
      </p:grpSp>
      <p:grpSp>
        <p:nvGrpSpPr>
          <p:cNvPr name="Group 32" id="32"/>
          <p:cNvGrpSpPr/>
          <p:nvPr/>
        </p:nvGrpSpPr>
        <p:grpSpPr>
          <a:xfrm rot="0">
            <a:off x="10690860" y="4108133"/>
            <a:ext cx="172402" cy="390525"/>
            <a:chOff x="0" y="0"/>
            <a:chExt cx="229870" cy="520700"/>
          </a:xfrm>
        </p:grpSpPr>
        <p:sp>
          <p:nvSpPr>
            <p:cNvPr name="Freeform 33" id="33"/>
            <p:cNvSpPr/>
            <p:nvPr/>
          </p:nvSpPr>
          <p:spPr>
            <a:xfrm flipH="false" flipV="false" rot="0">
              <a:off x="49530" y="49530"/>
              <a:ext cx="138430" cy="421640"/>
            </a:xfrm>
            <a:custGeom>
              <a:avLst/>
              <a:gdLst/>
              <a:ahLst/>
              <a:cxnLst/>
              <a:rect r="r" b="b" t="t" l="l"/>
              <a:pathLst>
                <a:path h="421640" w="138430">
                  <a:moveTo>
                    <a:pt x="1270" y="356870"/>
                  </a:moveTo>
                  <a:cubicBezTo>
                    <a:pt x="10160" y="26670"/>
                    <a:pt x="17780" y="19050"/>
                    <a:pt x="29210" y="12700"/>
                  </a:cubicBezTo>
                  <a:cubicBezTo>
                    <a:pt x="39370" y="5080"/>
                    <a:pt x="54610" y="0"/>
                    <a:pt x="68580" y="1270"/>
                  </a:cubicBezTo>
                  <a:cubicBezTo>
                    <a:pt x="83820" y="3810"/>
                    <a:pt x="110490" y="16510"/>
                    <a:pt x="119380" y="31750"/>
                  </a:cubicBezTo>
                  <a:cubicBezTo>
                    <a:pt x="128270" y="46990"/>
                    <a:pt x="128270" y="76200"/>
                    <a:pt x="121920" y="91440"/>
                  </a:cubicBezTo>
                  <a:cubicBezTo>
                    <a:pt x="118110" y="104140"/>
                    <a:pt x="105410" y="115570"/>
                    <a:pt x="93980" y="121920"/>
                  </a:cubicBezTo>
                  <a:cubicBezTo>
                    <a:pt x="82550" y="127000"/>
                    <a:pt x="67310" y="129540"/>
                    <a:pt x="54610" y="128270"/>
                  </a:cubicBezTo>
                  <a:cubicBezTo>
                    <a:pt x="41910" y="125730"/>
                    <a:pt x="26670" y="118110"/>
                    <a:pt x="17780" y="109220"/>
                  </a:cubicBezTo>
                  <a:cubicBezTo>
                    <a:pt x="8890" y="99060"/>
                    <a:pt x="1270" y="85090"/>
                    <a:pt x="1270" y="72390"/>
                  </a:cubicBezTo>
                  <a:cubicBezTo>
                    <a:pt x="0" y="55880"/>
                    <a:pt x="10160" y="27940"/>
                    <a:pt x="22860" y="16510"/>
                  </a:cubicBezTo>
                  <a:cubicBezTo>
                    <a:pt x="36830" y="5080"/>
                    <a:pt x="64770" y="0"/>
                    <a:pt x="81280" y="3810"/>
                  </a:cubicBezTo>
                  <a:cubicBezTo>
                    <a:pt x="95250" y="6350"/>
                    <a:pt x="107950" y="16510"/>
                    <a:pt x="115570" y="26670"/>
                  </a:cubicBezTo>
                  <a:cubicBezTo>
                    <a:pt x="123190" y="36830"/>
                    <a:pt x="125730" y="45720"/>
                    <a:pt x="128270" y="64770"/>
                  </a:cubicBezTo>
                  <a:cubicBezTo>
                    <a:pt x="137160" y="119380"/>
                    <a:pt x="138430" y="341630"/>
                    <a:pt x="120650" y="386080"/>
                  </a:cubicBezTo>
                  <a:cubicBezTo>
                    <a:pt x="115570" y="400050"/>
                    <a:pt x="109220" y="403860"/>
                    <a:pt x="100330" y="408940"/>
                  </a:cubicBezTo>
                  <a:cubicBezTo>
                    <a:pt x="90170" y="415290"/>
                    <a:pt x="71120" y="421640"/>
                    <a:pt x="57150" y="419100"/>
                  </a:cubicBezTo>
                  <a:cubicBezTo>
                    <a:pt x="43180" y="417830"/>
                    <a:pt x="26670" y="408940"/>
                    <a:pt x="16510" y="398780"/>
                  </a:cubicBezTo>
                  <a:cubicBezTo>
                    <a:pt x="7620" y="388620"/>
                    <a:pt x="1270" y="356870"/>
                    <a:pt x="1270" y="356870"/>
                  </a:cubicBezTo>
                </a:path>
              </a:pathLst>
            </a:custGeom>
            <a:solidFill>
              <a:srgbClr val="175C71"/>
            </a:solidFill>
            <a:ln cap="sq">
              <a:noFill/>
              <a:prstDash val="solid"/>
              <a:miter/>
            </a:ln>
          </p:spPr>
        </p:sp>
      </p:grpSp>
      <p:grpSp>
        <p:nvGrpSpPr>
          <p:cNvPr name="Group 34" id="34"/>
          <p:cNvGrpSpPr/>
          <p:nvPr/>
        </p:nvGrpSpPr>
        <p:grpSpPr>
          <a:xfrm rot="0">
            <a:off x="10427970" y="4238625"/>
            <a:ext cx="260033" cy="245745"/>
            <a:chOff x="0" y="0"/>
            <a:chExt cx="346710" cy="327660"/>
          </a:xfrm>
        </p:grpSpPr>
        <p:sp>
          <p:nvSpPr>
            <p:cNvPr name="Freeform 35" id="35"/>
            <p:cNvSpPr/>
            <p:nvPr/>
          </p:nvSpPr>
          <p:spPr>
            <a:xfrm flipH="false" flipV="false" rot="0">
              <a:off x="49530" y="46990"/>
              <a:ext cx="247650" cy="229870"/>
            </a:xfrm>
            <a:custGeom>
              <a:avLst/>
              <a:gdLst/>
              <a:ahLst/>
              <a:cxnLst/>
              <a:rect r="r" b="b" t="t" l="l"/>
              <a:pathLst>
                <a:path h="229870" w="247650">
                  <a:moveTo>
                    <a:pt x="142240" y="215900"/>
                  </a:moveTo>
                  <a:cubicBezTo>
                    <a:pt x="6350" y="95250"/>
                    <a:pt x="0" y="85090"/>
                    <a:pt x="1270" y="72390"/>
                  </a:cubicBezTo>
                  <a:cubicBezTo>
                    <a:pt x="1270" y="54610"/>
                    <a:pt x="13970" y="27940"/>
                    <a:pt x="26670" y="16510"/>
                  </a:cubicBezTo>
                  <a:cubicBezTo>
                    <a:pt x="36830" y="7620"/>
                    <a:pt x="52070" y="3810"/>
                    <a:pt x="66040" y="3810"/>
                  </a:cubicBezTo>
                  <a:cubicBezTo>
                    <a:pt x="78740" y="3810"/>
                    <a:pt x="93980" y="7620"/>
                    <a:pt x="104140" y="16510"/>
                  </a:cubicBezTo>
                  <a:cubicBezTo>
                    <a:pt x="116840" y="27940"/>
                    <a:pt x="129540" y="54610"/>
                    <a:pt x="129540" y="72390"/>
                  </a:cubicBezTo>
                  <a:cubicBezTo>
                    <a:pt x="130810" y="86360"/>
                    <a:pt x="123190" y="100330"/>
                    <a:pt x="114300" y="110490"/>
                  </a:cubicBezTo>
                  <a:cubicBezTo>
                    <a:pt x="106680" y="120650"/>
                    <a:pt x="92710" y="129540"/>
                    <a:pt x="78740" y="132080"/>
                  </a:cubicBezTo>
                  <a:cubicBezTo>
                    <a:pt x="62230" y="133350"/>
                    <a:pt x="34290" y="125730"/>
                    <a:pt x="21590" y="115570"/>
                  </a:cubicBezTo>
                  <a:cubicBezTo>
                    <a:pt x="10160" y="106680"/>
                    <a:pt x="3810" y="91440"/>
                    <a:pt x="1270" y="78740"/>
                  </a:cubicBezTo>
                  <a:cubicBezTo>
                    <a:pt x="0" y="66040"/>
                    <a:pt x="2540" y="49530"/>
                    <a:pt x="8890" y="38100"/>
                  </a:cubicBezTo>
                  <a:cubicBezTo>
                    <a:pt x="13970" y="26670"/>
                    <a:pt x="26670" y="15240"/>
                    <a:pt x="38100" y="10160"/>
                  </a:cubicBezTo>
                  <a:cubicBezTo>
                    <a:pt x="50800" y="3810"/>
                    <a:pt x="63500" y="0"/>
                    <a:pt x="80010" y="5080"/>
                  </a:cubicBezTo>
                  <a:cubicBezTo>
                    <a:pt x="114300" y="15240"/>
                    <a:pt x="195580" y="86360"/>
                    <a:pt x="222250" y="115570"/>
                  </a:cubicBezTo>
                  <a:cubicBezTo>
                    <a:pt x="234950" y="130810"/>
                    <a:pt x="242570" y="142240"/>
                    <a:pt x="245110" y="154940"/>
                  </a:cubicBezTo>
                  <a:cubicBezTo>
                    <a:pt x="247650" y="165100"/>
                    <a:pt x="246380" y="175260"/>
                    <a:pt x="242570" y="185420"/>
                  </a:cubicBezTo>
                  <a:cubicBezTo>
                    <a:pt x="238760" y="196850"/>
                    <a:pt x="226060" y="213360"/>
                    <a:pt x="214630" y="220980"/>
                  </a:cubicBezTo>
                  <a:cubicBezTo>
                    <a:pt x="205740" y="226060"/>
                    <a:pt x="195580" y="229870"/>
                    <a:pt x="185420" y="229870"/>
                  </a:cubicBezTo>
                  <a:cubicBezTo>
                    <a:pt x="172720" y="229870"/>
                    <a:pt x="142240" y="215900"/>
                    <a:pt x="142240" y="215900"/>
                  </a:cubicBezTo>
                </a:path>
              </a:pathLst>
            </a:custGeom>
            <a:solidFill>
              <a:srgbClr val="175C71"/>
            </a:solidFill>
            <a:ln cap="sq">
              <a:noFill/>
              <a:prstDash val="solid"/>
              <a:miter/>
            </a:ln>
          </p:spPr>
        </p:sp>
      </p:grpSp>
      <p:grpSp>
        <p:nvGrpSpPr>
          <p:cNvPr name="Group 36" id="36"/>
          <p:cNvGrpSpPr/>
          <p:nvPr/>
        </p:nvGrpSpPr>
        <p:grpSpPr>
          <a:xfrm rot="0">
            <a:off x="10909935" y="4181475"/>
            <a:ext cx="273368" cy="259080"/>
            <a:chOff x="0" y="0"/>
            <a:chExt cx="364490" cy="345440"/>
          </a:xfrm>
        </p:grpSpPr>
        <p:sp>
          <p:nvSpPr>
            <p:cNvPr name="Freeform 37" id="37"/>
            <p:cNvSpPr/>
            <p:nvPr/>
          </p:nvSpPr>
          <p:spPr>
            <a:xfrm flipH="false" flipV="false" rot="0">
              <a:off x="48260" y="48260"/>
              <a:ext cx="267970" cy="247650"/>
            </a:xfrm>
            <a:custGeom>
              <a:avLst/>
              <a:gdLst/>
              <a:ahLst/>
              <a:cxnLst/>
              <a:rect r="r" b="b" t="t" l="l"/>
              <a:pathLst>
                <a:path h="247650" w="267970">
                  <a:moveTo>
                    <a:pt x="29210" y="128270"/>
                  </a:moveTo>
                  <a:cubicBezTo>
                    <a:pt x="193040" y="0"/>
                    <a:pt x="205740" y="0"/>
                    <a:pt x="217170" y="3810"/>
                  </a:cubicBezTo>
                  <a:cubicBezTo>
                    <a:pt x="229870" y="7620"/>
                    <a:pt x="243840" y="16510"/>
                    <a:pt x="251460" y="26670"/>
                  </a:cubicBezTo>
                  <a:cubicBezTo>
                    <a:pt x="259080" y="36830"/>
                    <a:pt x="265430" y="52070"/>
                    <a:pt x="265430" y="64770"/>
                  </a:cubicBezTo>
                  <a:cubicBezTo>
                    <a:pt x="265430" y="78740"/>
                    <a:pt x="261620" y="93980"/>
                    <a:pt x="251460" y="104140"/>
                  </a:cubicBezTo>
                  <a:cubicBezTo>
                    <a:pt x="241300" y="116840"/>
                    <a:pt x="215900" y="130810"/>
                    <a:pt x="198120" y="129540"/>
                  </a:cubicBezTo>
                  <a:cubicBezTo>
                    <a:pt x="180340" y="128270"/>
                    <a:pt x="156210" y="111760"/>
                    <a:pt x="146050" y="99060"/>
                  </a:cubicBezTo>
                  <a:cubicBezTo>
                    <a:pt x="138430" y="87630"/>
                    <a:pt x="135890" y="72390"/>
                    <a:pt x="137160" y="58420"/>
                  </a:cubicBezTo>
                  <a:cubicBezTo>
                    <a:pt x="138430" y="45720"/>
                    <a:pt x="144780" y="31750"/>
                    <a:pt x="153670" y="21590"/>
                  </a:cubicBezTo>
                  <a:cubicBezTo>
                    <a:pt x="162560" y="12700"/>
                    <a:pt x="177800" y="5080"/>
                    <a:pt x="190500" y="2540"/>
                  </a:cubicBezTo>
                  <a:cubicBezTo>
                    <a:pt x="203200" y="0"/>
                    <a:pt x="219710" y="2540"/>
                    <a:pt x="231140" y="8890"/>
                  </a:cubicBezTo>
                  <a:cubicBezTo>
                    <a:pt x="242570" y="15240"/>
                    <a:pt x="254000" y="26670"/>
                    <a:pt x="259080" y="38100"/>
                  </a:cubicBezTo>
                  <a:cubicBezTo>
                    <a:pt x="264160" y="49530"/>
                    <a:pt x="267970" y="63500"/>
                    <a:pt x="264160" y="78740"/>
                  </a:cubicBezTo>
                  <a:cubicBezTo>
                    <a:pt x="254000" y="109220"/>
                    <a:pt x="198120" y="162560"/>
                    <a:pt x="167640" y="189230"/>
                  </a:cubicBezTo>
                  <a:cubicBezTo>
                    <a:pt x="144780" y="210820"/>
                    <a:pt x="120650" y="226060"/>
                    <a:pt x="100330" y="234950"/>
                  </a:cubicBezTo>
                  <a:cubicBezTo>
                    <a:pt x="85090" y="242570"/>
                    <a:pt x="69850" y="247650"/>
                    <a:pt x="55880" y="245110"/>
                  </a:cubicBezTo>
                  <a:cubicBezTo>
                    <a:pt x="41910" y="243840"/>
                    <a:pt x="25400" y="234950"/>
                    <a:pt x="16510" y="223520"/>
                  </a:cubicBezTo>
                  <a:cubicBezTo>
                    <a:pt x="6350" y="210820"/>
                    <a:pt x="0" y="182880"/>
                    <a:pt x="2540" y="166370"/>
                  </a:cubicBezTo>
                  <a:cubicBezTo>
                    <a:pt x="6350" y="151130"/>
                    <a:pt x="29210" y="128270"/>
                    <a:pt x="29210" y="128270"/>
                  </a:cubicBezTo>
                </a:path>
              </a:pathLst>
            </a:custGeom>
            <a:solidFill>
              <a:srgbClr val="175C71"/>
            </a:solidFill>
            <a:ln cap="sq">
              <a:noFill/>
              <a:prstDash val="solid"/>
              <a:miter/>
            </a:ln>
          </p:spPr>
        </p:sp>
      </p:grpSp>
      <p:sp>
        <p:nvSpPr>
          <p:cNvPr name="Freeform 38" id="38"/>
          <p:cNvSpPr/>
          <p:nvPr/>
        </p:nvSpPr>
        <p:spPr>
          <a:xfrm flipH="false" flipV="false" rot="0">
            <a:off x="13416915" y="-495008"/>
            <a:ext cx="2123622" cy="2199608"/>
          </a:xfrm>
          <a:custGeom>
            <a:avLst/>
            <a:gdLst/>
            <a:ahLst/>
            <a:cxnLst/>
            <a:rect r="r" b="b" t="t" l="l"/>
            <a:pathLst>
              <a:path h="2199608" w="2123622">
                <a:moveTo>
                  <a:pt x="0" y="0"/>
                </a:moveTo>
                <a:lnTo>
                  <a:pt x="2123622" y="0"/>
                </a:lnTo>
                <a:lnTo>
                  <a:pt x="2123622" y="2199608"/>
                </a:lnTo>
                <a:lnTo>
                  <a:pt x="0" y="219960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39" id="39"/>
          <p:cNvSpPr txBox="true"/>
          <p:nvPr/>
        </p:nvSpPr>
        <p:spPr>
          <a:xfrm rot="0">
            <a:off x="5139833" y="2320148"/>
            <a:ext cx="8044066" cy="5684805"/>
          </a:xfrm>
          <a:prstGeom prst="rect">
            <a:avLst/>
          </a:prstGeom>
        </p:spPr>
        <p:txBody>
          <a:bodyPr anchor="t" rtlCol="false" tIns="0" lIns="0" bIns="0" rIns="0">
            <a:spAutoFit/>
          </a:bodyPr>
          <a:lstStyle/>
          <a:p>
            <a:pPr algn="ctr">
              <a:lnSpc>
                <a:spcPts val="14855"/>
              </a:lnSpc>
            </a:pPr>
            <a:r>
              <a:rPr lang="en-US" sz="12806">
                <a:solidFill>
                  <a:srgbClr val="175C71"/>
                </a:solidFill>
                <a:latin typeface="Barrio"/>
                <a:ea typeface="Barrio"/>
                <a:cs typeface="Barrio"/>
                <a:sym typeface="Barrio"/>
              </a:rPr>
              <a:t>Thank You For WATCHing!</a:t>
            </a:r>
          </a:p>
        </p:txBody>
      </p:sp>
      <p:sp>
        <p:nvSpPr>
          <p:cNvPr name="TextBox 40" id="40"/>
          <p:cNvSpPr txBox="true"/>
          <p:nvPr/>
        </p:nvSpPr>
        <p:spPr>
          <a:xfrm rot="0">
            <a:off x="5198823" y="8151049"/>
            <a:ext cx="7926086" cy="587375"/>
          </a:xfrm>
          <a:prstGeom prst="rect">
            <a:avLst/>
          </a:prstGeom>
        </p:spPr>
        <p:txBody>
          <a:bodyPr anchor="t" rtlCol="false" tIns="0" lIns="0" bIns="0" rIns="0">
            <a:spAutoFit/>
          </a:bodyPr>
          <a:lstStyle/>
          <a:p>
            <a:pPr algn="ctr">
              <a:lnSpc>
                <a:spcPts val="4899"/>
              </a:lnSpc>
            </a:pPr>
            <a:r>
              <a:rPr lang="en-US" sz="3499">
                <a:solidFill>
                  <a:srgbClr val="175C71"/>
                </a:solidFill>
                <a:latin typeface="TT Fors"/>
                <a:ea typeface="TT Fors"/>
                <a:cs typeface="TT Fors"/>
                <a:sym typeface="TT Fors"/>
              </a:rPr>
              <a:t>See You Next Time!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CFFFB"/>
        </a:solidFill>
      </p:bgPr>
    </p:bg>
    <p:spTree>
      <p:nvGrpSpPr>
        <p:cNvPr id="1" name=""/>
        <p:cNvGrpSpPr/>
        <p:nvPr/>
      </p:nvGrpSpPr>
      <p:grpSpPr>
        <a:xfrm>
          <a:off x="0" y="0"/>
          <a:ext cx="0" cy="0"/>
          <a:chOff x="0" y="0"/>
          <a:chExt cx="0" cy="0"/>
        </a:xfrm>
      </p:grpSpPr>
      <p:grpSp>
        <p:nvGrpSpPr>
          <p:cNvPr name="Group 2" id="2"/>
          <p:cNvGrpSpPr/>
          <p:nvPr/>
        </p:nvGrpSpPr>
        <p:grpSpPr>
          <a:xfrm rot="0">
            <a:off x="2588153" y="-1083098"/>
            <a:ext cx="11828145" cy="6110288"/>
            <a:chOff x="0" y="0"/>
            <a:chExt cx="15770860" cy="8147050"/>
          </a:xfrm>
        </p:grpSpPr>
        <p:sp>
          <p:nvSpPr>
            <p:cNvPr name="Freeform 3" id="3"/>
            <p:cNvSpPr/>
            <p:nvPr/>
          </p:nvSpPr>
          <p:spPr>
            <a:xfrm flipH="false" flipV="false" rot="0">
              <a:off x="50800" y="29210"/>
              <a:ext cx="15707361" cy="8078470"/>
            </a:xfrm>
            <a:custGeom>
              <a:avLst/>
              <a:gdLst/>
              <a:ahLst/>
              <a:cxnLst/>
              <a:rect r="r" b="b" t="t" l="l"/>
              <a:pathLst>
                <a:path h="8078470" w="15707361">
                  <a:moveTo>
                    <a:pt x="0" y="2526030"/>
                  </a:moveTo>
                  <a:cubicBezTo>
                    <a:pt x="180340" y="1568450"/>
                    <a:pt x="372110" y="1348740"/>
                    <a:pt x="506730" y="1211580"/>
                  </a:cubicBezTo>
                  <a:cubicBezTo>
                    <a:pt x="603250" y="1112520"/>
                    <a:pt x="748030" y="1054100"/>
                    <a:pt x="793750" y="996950"/>
                  </a:cubicBezTo>
                  <a:cubicBezTo>
                    <a:pt x="815340" y="970280"/>
                    <a:pt x="805180" y="947420"/>
                    <a:pt x="825500" y="925830"/>
                  </a:cubicBezTo>
                  <a:cubicBezTo>
                    <a:pt x="857250" y="894080"/>
                    <a:pt x="937260" y="881380"/>
                    <a:pt x="990600" y="849630"/>
                  </a:cubicBezTo>
                  <a:cubicBezTo>
                    <a:pt x="1047750" y="815340"/>
                    <a:pt x="1080770" y="769620"/>
                    <a:pt x="1158240" y="722630"/>
                  </a:cubicBezTo>
                  <a:cubicBezTo>
                    <a:pt x="1304290" y="636270"/>
                    <a:pt x="1605280" y="513080"/>
                    <a:pt x="1828800" y="417830"/>
                  </a:cubicBezTo>
                  <a:cubicBezTo>
                    <a:pt x="2045970" y="325120"/>
                    <a:pt x="2250440" y="224790"/>
                    <a:pt x="2480310" y="158750"/>
                  </a:cubicBezTo>
                  <a:cubicBezTo>
                    <a:pt x="2720340" y="90170"/>
                    <a:pt x="2985770" y="44450"/>
                    <a:pt x="3243580" y="21590"/>
                  </a:cubicBezTo>
                  <a:cubicBezTo>
                    <a:pt x="3501390" y="0"/>
                    <a:pt x="3775710" y="26670"/>
                    <a:pt x="4024630" y="27940"/>
                  </a:cubicBezTo>
                  <a:cubicBezTo>
                    <a:pt x="4251960" y="29210"/>
                    <a:pt x="4447540" y="30480"/>
                    <a:pt x="4677410" y="31750"/>
                  </a:cubicBezTo>
                  <a:cubicBezTo>
                    <a:pt x="4933950" y="33020"/>
                    <a:pt x="5207000" y="34290"/>
                    <a:pt x="5496560" y="35560"/>
                  </a:cubicBezTo>
                  <a:cubicBezTo>
                    <a:pt x="5824220" y="36830"/>
                    <a:pt x="6186170" y="36830"/>
                    <a:pt x="6544310" y="40640"/>
                  </a:cubicBezTo>
                  <a:cubicBezTo>
                    <a:pt x="6921500" y="43180"/>
                    <a:pt x="7344410" y="53340"/>
                    <a:pt x="7706360" y="54610"/>
                  </a:cubicBezTo>
                  <a:cubicBezTo>
                    <a:pt x="8021320" y="55880"/>
                    <a:pt x="8308340" y="50800"/>
                    <a:pt x="8595360" y="50800"/>
                  </a:cubicBezTo>
                  <a:cubicBezTo>
                    <a:pt x="8863330" y="52070"/>
                    <a:pt x="9116060" y="49530"/>
                    <a:pt x="9373870" y="57150"/>
                  </a:cubicBezTo>
                  <a:cubicBezTo>
                    <a:pt x="9627870" y="66040"/>
                    <a:pt x="9871710" y="88900"/>
                    <a:pt x="10129520" y="100330"/>
                  </a:cubicBezTo>
                  <a:cubicBezTo>
                    <a:pt x="10397490" y="111760"/>
                    <a:pt x="10670540" y="116840"/>
                    <a:pt x="10952480" y="124460"/>
                  </a:cubicBezTo>
                  <a:cubicBezTo>
                    <a:pt x="11247120" y="133350"/>
                    <a:pt x="11559540" y="140970"/>
                    <a:pt x="11857990" y="151130"/>
                  </a:cubicBezTo>
                  <a:cubicBezTo>
                    <a:pt x="12152630" y="161290"/>
                    <a:pt x="12452350" y="163830"/>
                    <a:pt x="12731750" y="186690"/>
                  </a:cubicBezTo>
                  <a:cubicBezTo>
                    <a:pt x="12993370" y="207010"/>
                    <a:pt x="13243561" y="241300"/>
                    <a:pt x="13484861" y="275590"/>
                  </a:cubicBezTo>
                  <a:cubicBezTo>
                    <a:pt x="13710920" y="307340"/>
                    <a:pt x="13916661" y="323850"/>
                    <a:pt x="14135100" y="383540"/>
                  </a:cubicBezTo>
                  <a:cubicBezTo>
                    <a:pt x="14370050" y="448310"/>
                    <a:pt x="14639289" y="537210"/>
                    <a:pt x="14847570" y="659130"/>
                  </a:cubicBezTo>
                  <a:cubicBezTo>
                    <a:pt x="15041880" y="773430"/>
                    <a:pt x="15222220" y="911860"/>
                    <a:pt x="15356839" y="1079500"/>
                  </a:cubicBezTo>
                  <a:cubicBezTo>
                    <a:pt x="15490189" y="1247140"/>
                    <a:pt x="15599411" y="1455420"/>
                    <a:pt x="15652750" y="1666240"/>
                  </a:cubicBezTo>
                  <a:cubicBezTo>
                    <a:pt x="15707361" y="1883410"/>
                    <a:pt x="15684500" y="2134870"/>
                    <a:pt x="15669261" y="2366010"/>
                  </a:cubicBezTo>
                  <a:cubicBezTo>
                    <a:pt x="15652750" y="2594610"/>
                    <a:pt x="15610839" y="2818130"/>
                    <a:pt x="15557500" y="3045460"/>
                  </a:cubicBezTo>
                  <a:cubicBezTo>
                    <a:pt x="15500350" y="3282950"/>
                    <a:pt x="15422880" y="3524250"/>
                    <a:pt x="15335250" y="3760470"/>
                  </a:cubicBezTo>
                  <a:cubicBezTo>
                    <a:pt x="15247620" y="3999230"/>
                    <a:pt x="15142211" y="4224020"/>
                    <a:pt x="15029180" y="4466590"/>
                  </a:cubicBezTo>
                  <a:cubicBezTo>
                    <a:pt x="14905989" y="4733290"/>
                    <a:pt x="14768830" y="5035550"/>
                    <a:pt x="14618970" y="5290820"/>
                  </a:cubicBezTo>
                  <a:cubicBezTo>
                    <a:pt x="14476730" y="5533390"/>
                    <a:pt x="14312900" y="5761990"/>
                    <a:pt x="14157961" y="5967730"/>
                  </a:cubicBezTo>
                  <a:cubicBezTo>
                    <a:pt x="14018261" y="6150610"/>
                    <a:pt x="13900150" y="6311900"/>
                    <a:pt x="13736320" y="6470650"/>
                  </a:cubicBezTo>
                  <a:cubicBezTo>
                    <a:pt x="13555980" y="6644640"/>
                    <a:pt x="13317220" y="6818630"/>
                    <a:pt x="13110211" y="6959600"/>
                  </a:cubicBezTo>
                  <a:cubicBezTo>
                    <a:pt x="12923520" y="7086600"/>
                    <a:pt x="12746990" y="7186930"/>
                    <a:pt x="12555220" y="7287260"/>
                  </a:cubicBezTo>
                  <a:cubicBezTo>
                    <a:pt x="12359640" y="7388860"/>
                    <a:pt x="12165330" y="7484110"/>
                    <a:pt x="11950700" y="7565390"/>
                  </a:cubicBezTo>
                  <a:cubicBezTo>
                    <a:pt x="11719560" y="7651750"/>
                    <a:pt x="11473180" y="7715250"/>
                    <a:pt x="11212830" y="7783830"/>
                  </a:cubicBezTo>
                  <a:cubicBezTo>
                    <a:pt x="10923270" y="7858760"/>
                    <a:pt x="10603230" y="7945120"/>
                    <a:pt x="10290810" y="7992110"/>
                  </a:cubicBezTo>
                  <a:cubicBezTo>
                    <a:pt x="9977120" y="8040370"/>
                    <a:pt x="9652000" y="8055610"/>
                    <a:pt x="9334500" y="8067040"/>
                  </a:cubicBezTo>
                  <a:cubicBezTo>
                    <a:pt x="9020810" y="8078470"/>
                    <a:pt x="8708390" y="8067040"/>
                    <a:pt x="8397240" y="8060690"/>
                  </a:cubicBezTo>
                  <a:cubicBezTo>
                    <a:pt x="8091170" y="8053070"/>
                    <a:pt x="7780020" y="8045450"/>
                    <a:pt x="7484110" y="8023860"/>
                  </a:cubicBezTo>
                  <a:cubicBezTo>
                    <a:pt x="7202170" y="8003540"/>
                    <a:pt x="6922770" y="7971790"/>
                    <a:pt x="6663690" y="7937500"/>
                  </a:cubicBezTo>
                  <a:cubicBezTo>
                    <a:pt x="6428740" y="7905750"/>
                    <a:pt x="6224270" y="7874000"/>
                    <a:pt x="5993130" y="7829550"/>
                  </a:cubicBezTo>
                  <a:cubicBezTo>
                    <a:pt x="5744210" y="7782560"/>
                    <a:pt x="5473700" y="7738110"/>
                    <a:pt x="5222240" y="7660640"/>
                  </a:cubicBezTo>
                  <a:cubicBezTo>
                    <a:pt x="4969510" y="7583170"/>
                    <a:pt x="4728210" y="7479030"/>
                    <a:pt x="4481830" y="7366000"/>
                  </a:cubicBezTo>
                  <a:cubicBezTo>
                    <a:pt x="4222750" y="7245350"/>
                    <a:pt x="3959860" y="7098030"/>
                    <a:pt x="3704590" y="6953250"/>
                  </a:cubicBezTo>
                  <a:cubicBezTo>
                    <a:pt x="3451860" y="6811010"/>
                    <a:pt x="3188970" y="6664960"/>
                    <a:pt x="2956560" y="6503670"/>
                  </a:cubicBezTo>
                  <a:cubicBezTo>
                    <a:pt x="2738120" y="6352540"/>
                    <a:pt x="2532380" y="6183630"/>
                    <a:pt x="2346960" y="6022340"/>
                  </a:cubicBezTo>
                  <a:cubicBezTo>
                    <a:pt x="2176780" y="5875020"/>
                    <a:pt x="2038350" y="5726430"/>
                    <a:pt x="1882140" y="5576570"/>
                  </a:cubicBezTo>
                  <a:cubicBezTo>
                    <a:pt x="1720850" y="5424170"/>
                    <a:pt x="1551940" y="5281930"/>
                    <a:pt x="1395730" y="5111750"/>
                  </a:cubicBezTo>
                  <a:cubicBezTo>
                    <a:pt x="1226820" y="4928870"/>
                    <a:pt x="1046480" y="4716780"/>
                    <a:pt x="905510" y="4511040"/>
                  </a:cubicBezTo>
                  <a:cubicBezTo>
                    <a:pt x="772160" y="4319270"/>
                    <a:pt x="664210" y="4127500"/>
                    <a:pt x="565150" y="3919220"/>
                  </a:cubicBezTo>
                  <a:cubicBezTo>
                    <a:pt x="463550" y="3705860"/>
                    <a:pt x="383540" y="3442970"/>
                    <a:pt x="306070" y="3243580"/>
                  </a:cubicBezTo>
                  <a:cubicBezTo>
                    <a:pt x="245110" y="3083560"/>
                    <a:pt x="167640" y="2896870"/>
                    <a:pt x="140970" y="2810510"/>
                  </a:cubicBezTo>
                  <a:cubicBezTo>
                    <a:pt x="129540" y="2774950"/>
                    <a:pt x="133350" y="2764790"/>
                    <a:pt x="121920" y="2734310"/>
                  </a:cubicBezTo>
                  <a:cubicBezTo>
                    <a:pt x="99060" y="2680970"/>
                    <a:pt x="0" y="2526030"/>
                    <a:pt x="0" y="2526030"/>
                  </a:cubicBezTo>
                </a:path>
              </a:pathLst>
            </a:custGeom>
            <a:solidFill>
              <a:srgbClr val="EAF8CA"/>
            </a:solidFill>
            <a:ln cap="sq">
              <a:noFill/>
              <a:prstDash val="solid"/>
              <a:miter/>
            </a:ln>
          </p:spPr>
        </p:sp>
      </p:grpSp>
      <p:grpSp>
        <p:nvGrpSpPr>
          <p:cNvPr name="Group 4" id="4"/>
          <p:cNvGrpSpPr/>
          <p:nvPr/>
        </p:nvGrpSpPr>
        <p:grpSpPr>
          <a:xfrm rot="0">
            <a:off x="-5273992" y="8481035"/>
            <a:ext cx="11828145" cy="6110288"/>
            <a:chOff x="0" y="0"/>
            <a:chExt cx="15770860" cy="8147050"/>
          </a:xfrm>
        </p:grpSpPr>
        <p:sp>
          <p:nvSpPr>
            <p:cNvPr name="Freeform 5" id="5"/>
            <p:cNvSpPr/>
            <p:nvPr/>
          </p:nvSpPr>
          <p:spPr>
            <a:xfrm flipH="false" flipV="false" rot="0">
              <a:off x="50800" y="29210"/>
              <a:ext cx="15707361" cy="8078470"/>
            </a:xfrm>
            <a:custGeom>
              <a:avLst/>
              <a:gdLst/>
              <a:ahLst/>
              <a:cxnLst/>
              <a:rect r="r" b="b" t="t" l="l"/>
              <a:pathLst>
                <a:path h="8078470" w="15707361">
                  <a:moveTo>
                    <a:pt x="0" y="2526030"/>
                  </a:moveTo>
                  <a:cubicBezTo>
                    <a:pt x="180340" y="1568450"/>
                    <a:pt x="372110" y="1348740"/>
                    <a:pt x="506730" y="1211580"/>
                  </a:cubicBezTo>
                  <a:cubicBezTo>
                    <a:pt x="603250" y="1112520"/>
                    <a:pt x="748030" y="1054100"/>
                    <a:pt x="793750" y="996950"/>
                  </a:cubicBezTo>
                  <a:cubicBezTo>
                    <a:pt x="815340" y="970280"/>
                    <a:pt x="805180" y="947420"/>
                    <a:pt x="825500" y="925830"/>
                  </a:cubicBezTo>
                  <a:cubicBezTo>
                    <a:pt x="857250" y="894080"/>
                    <a:pt x="937260" y="881380"/>
                    <a:pt x="990600" y="849630"/>
                  </a:cubicBezTo>
                  <a:cubicBezTo>
                    <a:pt x="1047750" y="815340"/>
                    <a:pt x="1080770" y="769620"/>
                    <a:pt x="1158240" y="722630"/>
                  </a:cubicBezTo>
                  <a:cubicBezTo>
                    <a:pt x="1304290" y="636270"/>
                    <a:pt x="1605280" y="513080"/>
                    <a:pt x="1828800" y="417830"/>
                  </a:cubicBezTo>
                  <a:cubicBezTo>
                    <a:pt x="2045970" y="325120"/>
                    <a:pt x="2250440" y="224790"/>
                    <a:pt x="2480310" y="158750"/>
                  </a:cubicBezTo>
                  <a:cubicBezTo>
                    <a:pt x="2720340" y="90170"/>
                    <a:pt x="2985770" y="44450"/>
                    <a:pt x="3243580" y="21590"/>
                  </a:cubicBezTo>
                  <a:cubicBezTo>
                    <a:pt x="3501390" y="0"/>
                    <a:pt x="3775710" y="26670"/>
                    <a:pt x="4024630" y="27940"/>
                  </a:cubicBezTo>
                  <a:cubicBezTo>
                    <a:pt x="4251960" y="29210"/>
                    <a:pt x="4447540" y="30480"/>
                    <a:pt x="4677410" y="31750"/>
                  </a:cubicBezTo>
                  <a:cubicBezTo>
                    <a:pt x="4933950" y="33020"/>
                    <a:pt x="5207000" y="34290"/>
                    <a:pt x="5496560" y="35560"/>
                  </a:cubicBezTo>
                  <a:cubicBezTo>
                    <a:pt x="5824220" y="36830"/>
                    <a:pt x="6186170" y="36830"/>
                    <a:pt x="6544310" y="40640"/>
                  </a:cubicBezTo>
                  <a:cubicBezTo>
                    <a:pt x="6921500" y="43180"/>
                    <a:pt x="7344410" y="53340"/>
                    <a:pt x="7706360" y="54610"/>
                  </a:cubicBezTo>
                  <a:cubicBezTo>
                    <a:pt x="8021320" y="55880"/>
                    <a:pt x="8308340" y="50800"/>
                    <a:pt x="8595360" y="50800"/>
                  </a:cubicBezTo>
                  <a:cubicBezTo>
                    <a:pt x="8863330" y="52070"/>
                    <a:pt x="9116060" y="49530"/>
                    <a:pt x="9373870" y="57150"/>
                  </a:cubicBezTo>
                  <a:cubicBezTo>
                    <a:pt x="9627870" y="66040"/>
                    <a:pt x="9871710" y="88900"/>
                    <a:pt x="10129520" y="100330"/>
                  </a:cubicBezTo>
                  <a:cubicBezTo>
                    <a:pt x="10397490" y="111760"/>
                    <a:pt x="10670540" y="116840"/>
                    <a:pt x="10952480" y="124460"/>
                  </a:cubicBezTo>
                  <a:cubicBezTo>
                    <a:pt x="11247120" y="133350"/>
                    <a:pt x="11559540" y="140970"/>
                    <a:pt x="11857990" y="151130"/>
                  </a:cubicBezTo>
                  <a:cubicBezTo>
                    <a:pt x="12152630" y="161290"/>
                    <a:pt x="12452350" y="163830"/>
                    <a:pt x="12731750" y="186690"/>
                  </a:cubicBezTo>
                  <a:cubicBezTo>
                    <a:pt x="12993370" y="207010"/>
                    <a:pt x="13243561" y="241300"/>
                    <a:pt x="13484861" y="275590"/>
                  </a:cubicBezTo>
                  <a:cubicBezTo>
                    <a:pt x="13710920" y="307340"/>
                    <a:pt x="13916661" y="323850"/>
                    <a:pt x="14135100" y="383540"/>
                  </a:cubicBezTo>
                  <a:cubicBezTo>
                    <a:pt x="14370050" y="448310"/>
                    <a:pt x="14639289" y="537210"/>
                    <a:pt x="14847570" y="659130"/>
                  </a:cubicBezTo>
                  <a:cubicBezTo>
                    <a:pt x="15041880" y="773430"/>
                    <a:pt x="15222220" y="911860"/>
                    <a:pt x="15356839" y="1079500"/>
                  </a:cubicBezTo>
                  <a:cubicBezTo>
                    <a:pt x="15490189" y="1247140"/>
                    <a:pt x="15599411" y="1455420"/>
                    <a:pt x="15652750" y="1666240"/>
                  </a:cubicBezTo>
                  <a:cubicBezTo>
                    <a:pt x="15707361" y="1883410"/>
                    <a:pt x="15684500" y="2134870"/>
                    <a:pt x="15669261" y="2366010"/>
                  </a:cubicBezTo>
                  <a:cubicBezTo>
                    <a:pt x="15652750" y="2594610"/>
                    <a:pt x="15610839" y="2818130"/>
                    <a:pt x="15557500" y="3045460"/>
                  </a:cubicBezTo>
                  <a:cubicBezTo>
                    <a:pt x="15500350" y="3282950"/>
                    <a:pt x="15422880" y="3524250"/>
                    <a:pt x="15335250" y="3760470"/>
                  </a:cubicBezTo>
                  <a:cubicBezTo>
                    <a:pt x="15247620" y="3999230"/>
                    <a:pt x="15142211" y="4224020"/>
                    <a:pt x="15029180" y="4466590"/>
                  </a:cubicBezTo>
                  <a:cubicBezTo>
                    <a:pt x="14905989" y="4733290"/>
                    <a:pt x="14768830" y="5035550"/>
                    <a:pt x="14618970" y="5290820"/>
                  </a:cubicBezTo>
                  <a:cubicBezTo>
                    <a:pt x="14476730" y="5533390"/>
                    <a:pt x="14312900" y="5761990"/>
                    <a:pt x="14157961" y="5967730"/>
                  </a:cubicBezTo>
                  <a:cubicBezTo>
                    <a:pt x="14018261" y="6150610"/>
                    <a:pt x="13900150" y="6311900"/>
                    <a:pt x="13736320" y="6470650"/>
                  </a:cubicBezTo>
                  <a:cubicBezTo>
                    <a:pt x="13555980" y="6644640"/>
                    <a:pt x="13317220" y="6818630"/>
                    <a:pt x="13110211" y="6959600"/>
                  </a:cubicBezTo>
                  <a:cubicBezTo>
                    <a:pt x="12923520" y="7086600"/>
                    <a:pt x="12746990" y="7186930"/>
                    <a:pt x="12555220" y="7287260"/>
                  </a:cubicBezTo>
                  <a:cubicBezTo>
                    <a:pt x="12359640" y="7388860"/>
                    <a:pt x="12165330" y="7484110"/>
                    <a:pt x="11950700" y="7565390"/>
                  </a:cubicBezTo>
                  <a:cubicBezTo>
                    <a:pt x="11719560" y="7651750"/>
                    <a:pt x="11473180" y="7715250"/>
                    <a:pt x="11212830" y="7783830"/>
                  </a:cubicBezTo>
                  <a:cubicBezTo>
                    <a:pt x="10923270" y="7858760"/>
                    <a:pt x="10603230" y="7945120"/>
                    <a:pt x="10290810" y="7992110"/>
                  </a:cubicBezTo>
                  <a:cubicBezTo>
                    <a:pt x="9977120" y="8040370"/>
                    <a:pt x="9652000" y="8055610"/>
                    <a:pt x="9334500" y="8067040"/>
                  </a:cubicBezTo>
                  <a:cubicBezTo>
                    <a:pt x="9020810" y="8078470"/>
                    <a:pt x="8708390" y="8067040"/>
                    <a:pt x="8397240" y="8060690"/>
                  </a:cubicBezTo>
                  <a:cubicBezTo>
                    <a:pt x="8091170" y="8053070"/>
                    <a:pt x="7780020" y="8045450"/>
                    <a:pt x="7484110" y="8023860"/>
                  </a:cubicBezTo>
                  <a:cubicBezTo>
                    <a:pt x="7202170" y="8003540"/>
                    <a:pt x="6922770" y="7971790"/>
                    <a:pt x="6663690" y="7937500"/>
                  </a:cubicBezTo>
                  <a:cubicBezTo>
                    <a:pt x="6428740" y="7905750"/>
                    <a:pt x="6224270" y="7874000"/>
                    <a:pt x="5993130" y="7829550"/>
                  </a:cubicBezTo>
                  <a:cubicBezTo>
                    <a:pt x="5744210" y="7782560"/>
                    <a:pt x="5473700" y="7738110"/>
                    <a:pt x="5222240" y="7660640"/>
                  </a:cubicBezTo>
                  <a:cubicBezTo>
                    <a:pt x="4969510" y="7583170"/>
                    <a:pt x="4728210" y="7479030"/>
                    <a:pt x="4481830" y="7366000"/>
                  </a:cubicBezTo>
                  <a:cubicBezTo>
                    <a:pt x="4222750" y="7245350"/>
                    <a:pt x="3959860" y="7098030"/>
                    <a:pt x="3704590" y="6953250"/>
                  </a:cubicBezTo>
                  <a:cubicBezTo>
                    <a:pt x="3451860" y="6811010"/>
                    <a:pt x="3188970" y="6664960"/>
                    <a:pt x="2956560" y="6503670"/>
                  </a:cubicBezTo>
                  <a:cubicBezTo>
                    <a:pt x="2738120" y="6352540"/>
                    <a:pt x="2532380" y="6183630"/>
                    <a:pt x="2346960" y="6022340"/>
                  </a:cubicBezTo>
                  <a:cubicBezTo>
                    <a:pt x="2176780" y="5875020"/>
                    <a:pt x="2038350" y="5726430"/>
                    <a:pt x="1882140" y="5576570"/>
                  </a:cubicBezTo>
                  <a:cubicBezTo>
                    <a:pt x="1720850" y="5424170"/>
                    <a:pt x="1551940" y="5281930"/>
                    <a:pt x="1395730" y="5111750"/>
                  </a:cubicBezTo>
                  <a:cubicBezTo>
                    <a:pt x="1226820" y="4928870"/>
                    <a:pt x="1046480" y="4716780"/>
                    <a:pt x="905510" y="4511040"/>
                  </a:cubicBezTo>
                  <a:cubicBezTo>
                    <a:pt x="772160" y="4319270"/>
                    <a:pt x="664210" y="4127500"/>
                    <a:pt x="565150" y="3919220"/>
                  </a:cubicBezTo>
                  <a:cubicBezTo>
                    <a:pt x="463550" y="3705860"/>
                    <a:pt x="383540" y="3442970"/>
                    <a:pt x="306070" y="3243580"/>
                  </a:cubicBezTo>
                  <a:cubicBezTo>
                    <a:pt x="245110" y="3083560"/>
                    <a:pt x="167640" y="2896870"/>
                    <a:pt x="140970" y="2810510"/>
                  </a:cubicBezTo>
                  <a:cubicBezTo>
                    <a:pt x="129540" y="2774950"/>
                    <a:pt x="133350" y="2764790"/>
                    <a:pt x="121920" y="2734310"/>
                  </a:cubicBezTo>
                  <a:cubicBezTo>
                    <a:pt x="99060" y="2680970"/>
                    <a:pt x="0" y="2526030"/>
                    <a:pt x="0" y="2526030"/>
                  </a:cubicBezTo>
                </a:path>
              </a:pathLst>
            </a:custGeom>
            <a:solidFill>
              <a:srgbClr val="EAF8CA"/>
            </a:solidFill>
            <a:ln cap="sq">
              <a:noFill/>
              <a:prstDash val="solid"/>
              <a:miter/>
            </a:ln>
          </p:spPr>
        </p:sp>
      </p:grpSp>
      <p:sp>
        <p:nvSpPr>
          <p:cNvPr name="Freeform 6" id="6"/>
          <p:cNvSpPr/>
          <p:nvPr/>
        </p:nvSpPr>
        <p:spPr>
          <a:xfrm flipH="false" flipV="false" rot="1263294">
            <a:off x="-887404" y="3477256"/>
            <a:ext cx="4730399" cy="5036105"/>
          </a:xfrm>
          <a:custGeom>
            <a:avLst/>
            <a:gdLst/>
            <a:ahLst/>
            <a:cxnLst/>
            <a:rect r="r" b="b" t="t" l="l"/>
            <a:pathLst>
              <a:path h="5036105" w="4730399">
                <a:moveTo>
                  <a:pt x="0" y="0"/>
                </a:moveTo>
                <a:lnTo>
                  <a:pt x="4730399" y="0"/>
                </a:lnTo>
                <a:lnTo>
                  <a:pt x="4730399" y="5036105"/>
                </a:lnTo>
                <a:lnTo>
                  <a:pt x="0" y="50361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194852" y="5182317"/>
            <a:ext cx="4132241" cy="4695396"/>
          </a:xfrm>
          <a:custGeom>
            <a:avLst/>
            <a:gdLst/>
            <a:ahLst/>
            <a:cxnLst/>
            <a:rect r="r" b="b" t="t" l="l"/>
            <a:pathLst>
              <a:path h="4695396" w="4132241">
                <a:moveTo>
                  <a:pt x="0" y="0"/>
                </a:moveTo>
                <a:lnTo>
                  <a:pt x="4132241" y="0"/>
                </a:lnTo>
                <a:lnTo>
                  <a:pt x="4132241" y="4695396"/>
                </a:lnTo>
                <a:lnTo>
                  <a:pt x="0" y="46953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14163191" y="8052167"/>
            <a:ext cx="11828145" cy="6110288"/>
            <a:chOff x="0" y="0"/>
            <a:chExt cx="15770860" cy="8147050"/>
          </a:xfrm>
        </p:grpSpPr>
        <p:sp>
          <p:nvSpPr>
            <p:cNvPr name="Freeform 9" id="9"/>
            <p:cNvSpPr/>
            <p:nvPr/>
          </p:nvSpPr>
          <p:spPr>
            <a:xfrm flipH="false" flipV="false" rot="0">
              <a:off x="50800" y="29210"/>
              <a:ext cx="15707361" cy="8078470"/>
            </a:xfrm>
            <a:custGeom>
              <a:avLst/>
              <a:gdLst/>
              <a:ahLst/>
              <a:cxnLst/>
              <a:rect r="r" b="b" t="t" l="l"/>
              <a:pathLst>
                <a:path h="8078470" w="15707361">
                  <a:moveTo>
                    <a:pt x="0" y="2526030"/>
                  </a:moveTo>
                  <a:cubicBezTo>
                    <a:pt x="180340" y="1568450"/>
                    <a:pt x="372110" y="1348740"/>
                    <a:pt x="506730" y="1211580"/>
                  </a:cubicBezTo>
                  <a:cubicBezTo>
                    <a:pt x="603250" y="1112520"/>
                    <a:pt x="748030" y="1054100"/>
                    <a:pt x="793750" y="996950"/>
                  </a:cubicBezTo>
                  <a:cubicBezTo>
                    <a:pt x="815340" y="970280"/>
                    <a:pt x="805180" y="947420"/>
                    <a:pt x="825500" y="925830"/>
                  </a:cubicBezTo>
                  <a:cubicBezTo>
                    <a:pt x="857250" y="894080"/>
                    <a:pt x="937260" y="881380"/>
                    <a:pt x="990600" y="849630"/>
                  </a:cubicBezTo>
                  <a:cubicBezTo>
                    <a:pt x="1047750" y="815340"/>
                    <a:pt x="1080770" y="769620"/>
                    <a:pt x="1158240" y="722630"/>
                  </a:cubicBezTo>
                  <a:cubicBezTo>
                    <a:pt x="1304290" y="636270"/>
                    <a:pt x="1605280" y="513080"/>
                    <a:pt x="1828800" y="417830"/>
                  </a:cubicBezTo>
                  <a:cubicBezTo>
                    <a:pt x="2045970" y="325120"/>
                    <a:pt x="2250440" y="224790"/>
                    <a:pt x="2480310" y="158750"/>
                  </a:cubicBezTo>
                  <a:cubicBezTo>
                    <a:pt x="2720340" y="90170"/>
                    <a:pt x="2985770" y="44450"/>
                    <a:pt x="3243580" y="21590"/>
                  </a:cubicBezTo>
                  <a:cubicBezTo>
                    <a:pt x="3501390" y="0"/>
                    <a:pt x="3775710" y="26670"/>
                    <a:pt x="4024630" y="27940"/>
                  </a:cubicBezTo>
                  <a:cubicBezTo>
                    <a:pt x="4251960" y="29210"/>
                    <a:pt x="4447540" y="30480"/>
                    <a:pt x="4677410" y="31750"/>
                  </a:cubicBezTo>
                  <a:cubicBezTo>
                    <a:pt x="4933950" y="33020"/>
                    <a:pt x="5207000" y="34290"/>
                    <a:pt x="5496560" y="35560"/>
                  </a:cubicBezTo>
                  <a:cubicBezTo>
                    <a:pt x="5824220" y="36830"/>
                    <a:pt x="6186170" y="36830"/>
                    <a:pt x="6544310" y="40640"/>
                  </a:cubicBezTo>
                  <a:cubicBezTo>
                    <a:pt x="6921500" y="43180"/>
                    <a:pt x="7344410" y="53340"/>
                    <a:pt x="7706360" y="54610"/>
                  </a:cubicBezTo>
                  <a:cubicBezTo>
                    <a:pt x="8021320" y="55880"/>
                    <a:pt x="8308340" y="50800"/>
                    <a:pt x="8595360" y="50800"/>
                  </a:cubicBezTo>
                  <a:cubicBezTo>
                    <a:pt x="8863330" y="52070"/>
                    <a:pt x="9116060" y="49530"/>
                    <a:pt x="9373870" y="57150"/>
                  </a:cubicBezTo>
                  <a:cubicBezTo>
                    <a:pt x="9627870" y="66040"/>
                    <a:pt x="9871710" y="88900"/>
                    <a:pt x="10129520" y="100330"/>
                  </a:cubicBezTo>
                  <a:cubicBezTo>
                    <a:pt x="10397490" y="111760"/>
                    <a:pt x="10670540" y="116840"/>
                    <a:pt x="10952480" y="124460"/>
                  </a:cubicBezTo>
                  <a:cubicBezTo>
                    <a:pt x="11247120" y="133350"/>
                    <a:pt x="11559540" y="140970"/>
                    <a:pt x="11857990" y="151130"/>
                  </a:cubicBezTo>
                  <a:cubicBezTo>
                    <a:pt x="12152630" y="161290"/>
                    <a:pt x="12452350" y="163830"/>
                    <a:pt x="12731750" y="186690"/>
                  </a:cubicBezTo>
                  <a:cubicBezTo>
                    <a:pt x="12993370" y="207010"/>
                    <a:pt x="13243561" y="241300"/>
                    <a:pt x="13484861" y="275590"/>
                  </a:cubicBezTo>
                  <a:cubicBezTo>
                    <a:pt x="13710920" y="307340"/>
                    <a:pt x="13916661" y="323850"/>
                    <a:pt x="14135100" y="383540"/>
                  </a:cubicBezTo>
                  <a:cubicBezTo>
                    <a:pt x="14370050" y="448310"/>
                    <a:pt x="14639289" y="537210"/>
                    <a:pt x="14847570" y="659130"/>
                  </a:cubicBezTo>
                  <a:cubicBezTo>
                    <a:pt x="15041880" y="773430"/>
                    <a:pt x="15222220" y="911860"/>
                    <a:pt x="15356839" y="1079500"/>
                  </a:cubicBezTo>
                  <a:cubicBezTo>
                    <a:pt x="15490189" y="1247140"/>
                    <a:pt x="15599411" y="1455420"/>
                    <a:pt x="15652750" y="1666240"/>
                  </a:cubicBezTo>
                  <a:cubicBezTo>
                    <a:pt x="15707361" y="1883410"/>
                    <a:pt x="15684500" y="2134870"/>
                    <a:pt x="15669261" y="2366010"/>
                  </a:cubicBezTo>
                  <a:cubicBezTo>
                    <a:pt x="15652750" y="2594610"/>
                    <a:pt x="15610839" y="2818130"/>
                    <a:pt x="15557500" y="3045460"/>
                  </a:cubicBezTo>
                  <a:cubicBezTo>
                    <a:pt x="15500350" y="3282950"/>
                    <a:pt x="15422880" y="3524250"/>
                    <a:pt x="15335250" y="3760470"/>
                  </a:cubicBezTo>
                  <a:cubicBezTo>
                    <a:pt x="15247620" y="3999230"/>
                    <a:pt x="15142211" y="4224020"/>
                    <a:pt x="15029180" y="4466590"/>
                  </a:cubicBezTo>
                  <a:cubicBezTo>
                    <a:pt x="14905989" y="4733290"/>
                    <a:pt x="14768830" y="5035550"/>
                    <a:pt x="14618970" y="5290820"/>
                  </a:cubicBezTo>
                  <a:cubicBezTo>
                    <a:pt x="14476730" y="5533390"/>
                    <a:pt x="14312900" y="5761990"/>
                    <a:pt x="14157961" y="5967730"/>
                  </a:cubicBezTo>
                  <a:cubicBezTo>
                    <a:pt x="14018261" y="6150610"/>
                    <a:pt x="13900150" y="6311900"/>
                    <a:pt x="13736320" y="6470650"/>
                  </a:cubicBezTo>
                  <a:cubicBezTo>
                    <a:pt x="13555980" y="6644640"/>
                    <a:pt x="13317220" y="6818630"/>
                    <a:pt x="13110211" y="6959600"/>
                  </a:cubicBezTo>
                  <a:cubicBezTo>
                    <a:pt x="12923520" y="7086600"/>
                    <a:pt x="12746990" y="7186930"/>
                    <a:pt x="12555220" y="7287260"/>
                  </a:cubicBezTo>
                  <a:cubicBezTo>
                    <a:pt x="12359640" y="7388860"/>
                    <a:pt x="12165330" y="7484110"/>
                    <a:pt x="11950700" y="7565390"/>
                  </a:cubicBezTo>
                  <a:cubicBezTo>
                    <a:pt x="11719560" y="7651750"/>
                    <a:pt x="11473180" y="7715250"/>
                    <a:pt x="11212830" y="7783830"/>
                  </a:cubicBezTo>
                  <a:cubicBezTo>
                    <a:pt x="10923270" y="7858760"/>
                    <a:pt x="10603230" y="7945120"/>
                    <a:pt x="10290810" y="7992110"/>
                  </a:cubicBezTo>
                  <a:cubicBezTo>
                    <a:pt x="9977120" y="8040370"/>
                    <a:pt x="9652000" y="8055610"/>
                    <a:pt x="9334500" y="8067040"/>
                  </a:cubicBezTo>
                  <a:cubicBezTo>
                    <a:pt x="9020810" y="8078470"/>
                    <a:pt x="8708390" y="8067040"/>
                    <a:pt x="8397240" y="8060690"/>
                  </a:cubicBezTo>
                  <a:cubicBezTo>
                    <a:pt x="8091170" y="8053070"/>
                    <a:pt x="7780020" y="8045450"/>
                    <a:pt x="7484110" y="8023860"/>
                  </a:cubicBezTo>
                  <a:cubicBezTo>
                    <a:pt x="7202170" y="8003540"/>
                    <a:pt x="6922770" y="7971790"/>
                    <a:pt x="6663690" y="7937500"/>
                  </a:cubicBezTo>
                  <a:cubicBezTo>
                    <a:pt x="6428740" y="7905750"/>
                    <a:pt x="6224270" y="7874000"/>
                    <a:pt x="5993130" y="7829550"/>
                  </a:cubicBezTo>
                  <a:cubicBezTo>
                    <a:pt x="5744210" y="7782560"/>
                    <a:pt x="5473700" y="7738110"/>
                    <a:pt x="5222240" y="7660640"/>
                  </a:cubicBezTo>
                  <a:cubicBezTo>
                    <a:pt x="4969510" y="7583170"/>
                    <a:pt x="4728210" y="7479030"/>
                    <a:pt x="4481830" y="7366000"/>
                  </a:cubicBezTo>
                  <a:cubicBezTo>
                    <a:pt x="4222750" y="7245350"/>
                    <a:pt x="3959860" y="7098030"/>
                    <a:pt x="3704590" y="6953250"/>
                  </a:cubicBezTo>
                  <a:cubicBezTo>
                    <a:pt x="3451860" y="6811010"/>
                    <a:pt x="3188970" y="6664960"/>
                    <a:pt x="2956560" y="6503670"/>
                  </a:cubicBezTo>
                  <a:cubicBezTo>
                    <a:pt x="2738120" y="6352540"/>
                    <a:pt x="2532380" y="6183630"/>
                    <a:pt x="2346960" y="6022340"/>
                  </a:cubicBezTo>
                  <a:cubicBezTo>
                    <a:pt x="2176780" y="5875020"/>
                    <a:pt x="2038350" y="5726430"/>
                    <a:pt x="1882140" y="5576570"/>
                  </a:cubicBezTo>
                  <a:cubicBezTo>
                    <a:pt x="1720850" y="5424170"/>
                    <a:pt x="1551940" y="5281930"/>
                    <a:pt x="1395730" y="5111750"/>
                  </a:cubicBezTo>
                  <a:cubicBezTo>
                    <a:pt x="1226820" y="4928870"/>
                    <a:pt x="1046480" y="4716780"/>
                    <a:pt x="905510" y="4511040"/>
                  </a:cubicBezTo>
                  <a:cubicBezTo>
                    <a:pt x="772160" y="4319270"/>
                    <a:pt x="664210" y="4127500"/>
                    <a:pt x="565150" y="3919220"/>
                  </a:cubicBezTo>
                  <a:cubicBezTo>
                    <a:pt x="463550" y="3705860"/>
                    <a:pt x="383540" y="3442970"/>
                    <a:pt x="306070" y="3243580"/>
                  </a:cubicBezTo>
                  <a:cubicBezTo>
                    <a:pt x="245110" y="3083560"/>
                    <a:pt x="167640" y="2896870"/>
                    <a:pt x="140970" y="2810510"/>
                  </a:cubicBezTo>
                  <a:cubicBezTo>
                    <a:pt x="129540" y="2774950"/>
                    <a:pt x="133350" y="2764790"/>
                    <a:pt x="121920" y="2734310"/>
                  </a:cubicBezTo>
                  <a:cubicBezTo>
                    <a:pt x="99060" y="2680970"/>
                    <a:pt x="0" y="2526030"/>
                    <a:pt x="0" y="2526030"/>
                  </a:cubicBezTo>
                </a:path>
              </a:pathLst>
            </a:custGeom>
            <a:solidFill>
              <a:srgbClr val="EAF8CA"/>
            </a:solidFill>
            <a:ln cap="sq">
              <a:noFill/>
              <a:prstDash val="solid"/>
              <a:miter/>
            </a:ln>
          </p:spPr>
        </p:sp>
      </p:grpSp>
      <p:sp>
        <p:nvSpPr>
          <p:cNvPr name="Freeform 10" id="10"/>
          <p:cNvSpPr/>
          <p:nvPr/>
        </p:nvSpPr>
        <p:spPr>
          <a:xfrm flipH="false" flipV="false" rot="-1228907">
            <a:off x="15771745" y="3897474"/>
            <a:ext cx="2975111" cy="4195669"/>
          </a:xfrm>
          <a:custGeom>
            <a:avLst/>
            <a:gdLst/>
            <a:ahLst/>
            <a:cxnLst/>
            <a:rect r="r" b="b" t="t" l="l"/>
            <a:pathLst>
              <a:path h="4195669" w="2975111">
                <a:moveTo>
                  <a:pt x="0" y="0"/>
                </a:moveTo>
                <a:lnTo>
                  <a:pt x="2975110" y="0"/>
                </a:lnTo>
                <a:lnTo>
                  <a:pt x="2975110" y="4195669"/>
                </a:lnTo>
                <a:lnTo>
                  <a:pt x="0" y="41956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405148" y="6226621"/>
            <a:ext cx="4089223" cy="3651092"/>
          </a:xfrm>
          <a:custGeom>
            <a:avLst/>
            <a:gdLst/>
            <a:ahLst/>
            <a:cxnLst/>
            <a:rect r="r" b="b" t="t" l="l"/>
            <a:pathLst>
              <a:path h="3651092" w="4089223">
                <a:moveTo>
                  <a:pt x="0" y="0"/>
                </a:moveTo>
                <a:lnTo>
                  <a:pt x="4089223" y="0"/>
                </a:lnTo>
                <a:lnTo>
                  <a:pt x="4089223" y="3651092"/>
                </a:lnTo>
                <a:lnTo>
                  <a:pt x="0" y="36510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7370286" y="6798419"/>
            <a:ext cx="3547427" cy="3365233"/>
          </a:xfrm>
          <a:custGeom>
            <a:avLst/>
            <a:gdLst/>
            <a:ahLst/>
            <a:cxnLst/>
            <a:rect r="r" b="b" t="t" l="l"/>
            <a:pathLst>
              <a:path h="3365233" w="3547427">
                <a:moveTo>
                  <a:pt x="0" y="0"/>
                </a:moveTo>
                <a:lnTo>
                  <a:pt x="3547428" y="0"/>
                </a:lnTo>
                <a:lnTo>
                  <a:pt x="3547428" y="3365233"/>
                </a:lnTo>
                <a:lnTo>
                  <a:pt x="0" y="336523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3" id="13"/>
          <p:cNvGrpSpPr/>
          <p:nvPr/>
        </p:nvGrpSpPr>
        <p:grpSpPr>
          <a:xfrm rot="0">
            <a:off x="1351795" y="1028700"/>
            <a:ext cx="520926" cy="754845"/>
            <a:chOff x="0" y="0"/>
            <a:chExt cx="1196340" cy="1733550"/>
          </a:xfrm>
        </p:grpSpPr>
        <p:sp>
          <p:nvSpPr>
            <p:cNvPr name="Freeform 14" id="14"/>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5" id="15"/>
          <p:cNvGrpSpPr/>
          <p:nvPr/>
        </p:nvGrpSpPr>
        <p:grpSpPr>
          <a:xfrm rot="0">
            <a:off x="8883537" y="5027189"/>
            <a:ext cx="520926" cy="754845"/>
            <a:chOff x="0" y="0"/>
            <a:chExt cx="1196340" cy="1733550"/>
          </a:xfrm>
        </p:grpSpPr>
        <p:sp>
          <p:nvSpPr>
            <p:cNvPr name="Freeform 16" id="16"/>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7" id="17"/>
          <p:cNvGrpSpPr/>
          <p:nvPr/>
        </p:nvGrpSpPr>
        <p:grpSpPr>
          <a:xfrm rot="0">
            <a:off x="15656815" y="2040797"/>
            <a:ext cx="520926" cy="754845"/>
            <a:chOff x="0" y="0"/>
            <a:chExt cx="1196340" cy="1733550"/>
          </a:xfrm>
        </p:grpSpPr>
        <p:sp>
          <p:nvSpPr>
            <p:cNvPr name="Freeform 18" id="18"/>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9" id="19"/>
          <p:cNvGrpSpPr/>
          <p:nvPr/>
        </p:nvGrpSpPr>
        <p:grpSpPr>
          <a:xfrm rot="0">
            <a:off x="3384202" y="3132159"/>
            <a:ext cx="520926" cy="754845"/>
            <a:chOff x="0" y="0"/>
            <a:chExt cx="1196340" cy="1733550"/>
          </a:xfrm>
        </p:grpSpPr>
        <p:sp>
          <p:nvSpPr>
            <p:cNvPr name="Freeform 20" id="20"/>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21" id="21"/>
          <p:cNvGrpSpPr/>
          <p:nvPr/>
        </p:nvGrpSpPr>
        <p:grpSpPr>
          <a:xfrm rot="0">
            <a:off x="2866409" y="0"/>
            <a:ext cx="1848802" cy="1512570"/>
            <a:chOff x="0" y="0"/>
            <a:chExt cx="2465070" cy="2016760"/>
          </a:xfrm>
        </p:grpSpPr>
        <p:sp>
          <p:nvSpPr>
            <p:cNvPr name="Freeform 22" id="22"/>
            <p:cNvSpPr/>
            <p:nvPr/>
          </p:nvSpPr>
          <p:spPr>
            <a:xfrm flipH="false" flipV="false" rot="0">
              <a:off x="43180" y="48260"/>
              <a:ext cx="2371090" cy="1918970"/>
            </a:xfrm>
            <a:custGeom>
              <a:avLst/>
              <a:gdLst/>
              <a:ahLst/>
              <a:cxnLst/>
              <a:rect r="r" b="b" t="t" l="l"/>
              <a:pathLst>
                <a:path h="1918970" w="2371090">
                  <a:moveTo>
                    <a:pt x="2250440" y="414020"/>
                  </a:moveTo>
                  <a:cubicBezTo>
                    <a:pt x="2021840" y="275590"/>
                    <a:pt x="1964690" y="245110"/>
                    <a:pt x="1907540" y="223520"/>
                  </a:cubicBezTo>
                  <a:cubicBezTo>
                    <a:pt x="1854200" y="204470"/>
                    <a:pt x="1803400" y="189230"/>
                    <a:pt x="1748790" y="179070"/>
                  </a:cubicBezTo>
                  <a:cubicBezTo>
                    <a:pt x="1695450" y="167640"/>
                    <a:pt x="1647190" y="165100"/>
                    <a:pt x="1583690" y="160020"/>
                  </a:cubicBezTo>
                  <a:cubicBezTo>
                    <a:pt x="1496060" y="153670"/>
                    <a:pt x="1374140" y="148590"/>
                    <a:pt x="1275080" y="151130"/>
                  </a:cubicBezTo>
                  <a:cubicBezTo>
                    <a:pt x="1181100" y="152400"/>
                    <a:pt x="1094740" y="158750"/>
                    <a:pt x="1003300" y="172720"/>
                  </a:cubicBezTo>
                  <a:cubicBezTo>
                    <a:pt x="909320" y="186690"/>
                    <a:pt x="805180" y="208280"/>
                    <a:pt x="721360" y="233680"/>
                  </a:cubicBezTo>
                  <a:cubicBezTo>
                    <a:pt x="650240" y="255270"/>
                    <a:pt x="584200" y="276860"/>
                    <a:pt x="529590" y="308610"/>
                  </a:cubicBezTo>
                  <a:cubicBezTo>
                    <a:pt x="482600" y="336550"/>
                    <a:pt x="439420" y="369570"/>
                    <a:pt x="410210" y="410210"/>
                  </a:cubicBezTo>
                  <a:cubicBezTo>
                    <a:pt x="383540" y="448310"/>
                    <a:pt x="369570" y="494030"/>
                    <a:pt x="356870" y="541020"/>
                  </a:cubicBezTo>
                  <a:cubicBezTo>
                    <a:pt x="342900" y="589280"/>
                    <a:pt x="334010" y="643890"/>
                    <a:pt x="332740" y="694690"/>
                  </a:cubicBezTo>
                  <a:cubicBezTo>
                    <a:pt x="330200" y="744220"/>
                    <a:pt x="334010" y="797560"/>
                    <a:pt x="346710" y="840740"/>
                  </a:cubicBezTo>
                  <a:cubicBezTo>
                    <a:pt x="358140" y="877570"/>
                    <a:pt x="379730" y="909320"/>
                    <a:pt x="400050" y="938530"/>
                  </a:cubicBezTo>
                  <a:cubicBezTo>
                    <a:pt x="420370" y="966470"/>
                    <a:pt x="443230" y="989330"/>
                    <a:pt x="469900" y="1013460"/>
                  </a:cubicBezTo>
                  <a:cubicBezTo>
                    <a:pt x="497840" y="1037590"/>
                    <a:pt x="534670" y="1084580"/>
                    <a:pt x="566420" y="1083310"/>
                  </a:cubicBezTo>
                  <a:cubicBezTo>
                    <a:pt x="598170" y="1080770"/>
                    <a:pt x="661670" y="1024890"/>
                    <a:pt x="660400" y="999490"/>
                  </a:cubicBezTo>
                  <a:cubicBezTo>
                    <a:pt x="659130" y="976630"/>
                    <a:pt x="608330" y="949960"/>
                    <a:pt x="576580" y="938530"/>
                  </a:cubicBezTo>
                  <a:cubicBezTo>
                    <a:pt x="543560" y="925830"/>
                    <a:pt x="500380" y="916940"/>
                    <a:pt x="464820" y="929640"/>
                  </a:cubicBezTo>
                  <a:cubicBezTo>
                    <a:pt x="424180" y="943610"/>
                    <a:pt x="386080" y="990600"/>
                    <a:pt x="353060" y="1035050"/>
                  </a:cubicBezTo>
                  <a:cubicBezTo>
                    <a:pt x="312420" y="1089660"/>
                    <a:pt x="274320" y="1169670"/>
                    <a:pt x="248920" y="1242060"/>
                  </a:cubicBezTo>
                  <a:cubicBezTo>
                    <a:pt x="224790" y="1314450"/>
                    <a:pt x="214630" y="1388110"/>
                    <a:pt x="204470" y="1468120"/>
                  </a:cubicBezTo>
                  <a:cubicBezTo>
                    <a:pt x="193040" y="1559560"/>
                    <a:pt x="176530" y="1717040"/>
                    <a:pt x="189230" y="1761490"/>
                  </a:cubicBezTo>
                  <a:cubicBezTo>
                    <a:pt x="193040" y="1775460"/>
                    <a:pt x="201930" y="1775460"/>
                    <a:pt x="205740" y="1785620"/>
                  </a:cubicBezTo>
                  <a:cubicBezTo>
                    <a:pt x="210820" y="1800860"/>
                    <a:pt x="214630" y="1828800"/>
                    <a:pt x="212090" y="1845310"/>
                  </a:cubicBezTo>
                  <a:cubicBezTo>
                    <a:pt x="210820" y="1856740"/>
                    <a:pt x="207010" y="1864360"/>
                    <a:pt x="200660" y="1873250"/>
                  </a:cubicBezTo>
                  <a:cubicBezTo>
                    <a:pt x="191770" y="1885950"/>
                    <a:pt x="172720" y="1905000"/>
                    <a:pt x="154940" y="1911350"/>
                  </a:cubicBezTo>
                  <a:cubicBezTo>
                    <a:pt x="138430" y="1918970"/>
                    <a:pt x="111760" y="1917700"/>
                    <a:pt x="95250" y="1915160"/>
                  </a:cubicBezTo>
                  <a:cubicBezTo>
                    <a:pt x="85090" y="1912620"/>
                    <a:pt x="77470" y="1910080"/>
                    <a:pt x="68580" y="1902460"/>
                  </a:cubicBezTo>
                  <a:cubicBezTo>
                    <a:pt x="55880" y="1892300"/>
                    <a:pt x="38100" y="1869440"/>
                    <a:pt x="31750" y="1854200"/>
                  </a:cubicBezTo>
                  <a:cubicBezTo>
                    <a:pt x="27940" y="1844040"/>
                    <a:pt x="27940" y="1835150"/>
                    <a:pt x="27940" y="1824990"/>
                  </a:cubicBezTo>
                  <a:cubicBezTo>
                    <a:pt x="27940" y="1814830"/>
                    <a:pt x="27940" y="1805940"/>
                    <a:pt x="33020" y="1794510"/>
                  </a:cubicBezTo>
                  <a:cubicBezTo>
                    <a:pt x="39370" y="1780540"/>
                    <a:pt x="53340" y="1757680"/>
                    <a:pt x="68580" y="1747520"/>
                  </a:cubicBezTo>
                  <a:cubicBezTo>
                    <a:pt x="83820" y="1737360"/>
                    <a:pt x="110490" y="1732280"/>
                    <a:pt x="125730" y="1732280"/>
                  </a:cubicBezTo>
                  <a:cubicBezTo>
                    <a:pt x="137160" y="1731010"/>
                    <a:pt x="144780" y="1733550"/>
                    <a:pt x="156210" y="1738630"/>
                  </a:cubicBezTo>
                  <a:cubicBezTo>
                    <a:pt x="170180" y="1744980"/>
                    <a:pt x="191770" y="1761490"/>
                    <a:pt x="200660" y="1776730"/>
                  </a:cubicBezTo>
                  <a:cubicBezTo>
                    <a:pt x="210820" y="1793240"/>
                    <a:pt x="214630" y="1819910"/>
                    <a:pt x="213360" y="1835150"/>
                  </a:cubicBezTo>
                  <a:cubicBezTo>
                    <a:pt x="213360" y="1846580"/>
                    <a:pt x="210820" y="1854200"/>
                    <a:pt x="205740" y="1864360"/>
                  </a:cubicBezTo>
                  <a:cubicBezTo>
                    <a:pt x="198120" y="1878330"/>
                    <a:pt x="181610" y="1898650"/>
                    <a:pt x="165100" y="1907540"/>
                  </a:cubicBezTo>
                  <a:cubicBezTo>
                    <a:pt x="147320" y="1916430"/>
                    <a:pt x="121920" y="1918970"/>
                    <a:pt x="105410" y="1917700"/>
                  </a:cubicBezTo>
                  <a:cubicBezTo>
                    <a:pt x="93980" y="1916430"/>
                    <a:pt x="86360" y="1912620"/>
                    <a:pt x="77470" y="1907540"/>
                  </a:cubicBezTo>
                  <a:cubicBezTo>
                    <a:pt x="68580" y="1902460"/>
                    <a:pt x="60960" y="1899920"/>
                    <a:pt x="53340" y="1889760"/>
                  </a:cubicBezTo>
                  <a:cubicBezTo>
                    <a:pt x="34290" y="1861820"/>
                    <a:pt x="13970" y="1784350"/>
                    <a:pt x="7620" y="1719580"/>
                  </a:cubicBezTo>
                  <a:cubicBezTo>
                    <a:pt x="0" y="1638300"/>
                    <a:pt x="15240" y="1529080"/>
                    <a:pt x="27940" y="1435100"/>
                  </a:cubicBezTo>
                  <a:cubicBezTo>
                    <a:pt x="40640" y="1342390"/>
                    <a:pt x="54610" y="1248410"/>
                    <a:pt x="86360" y="1160780"/>
                  </a:cubicBezTo>
                  <a:cubicBezTo>
                    <a:pt x="118110" y="1071880"/>
                    <a:pt x="171450" y="969010"/>
                    <a:pt x="220980" y="902970"/>
                  </a:cubicBezTo>
                  <a:cubicBezTo>
                    <a:pt x="259080" y="853440"/>
                    <a:pt x="299720" y="815340"/>
                    <a:pt x="342900" y="788670"/>
                  </a:cubicBezTo>
                  <a:cubicBezTo>
                    <a:pt x="381000" y="764540"/>
                    <a:pt x="417830" y="746760"/>
                    <a:pt x="462280" y="740410"/>
                  </a:cubicBezTo>
                  <a:cubicBezTo>
                    <a:pt x="514350" y="734060"/>
                    <a:pt x="588010" y="745490"/>
                    <a:pt x="638810" y="759460"/>
                  </a:cubicBezTo>
                  <a:cubicBezTo>
                    <a:pt x="680720" y="772160"/>
                    <a:pt x="716280" y="786130"/>
                    <a:pt x="748030" y="814070"/>
                  </a:cubicBezTo>
                  <a:cubicBezTo>
                    <a:pt x="784860" y="847090"/>
                    <a:pt x="829310" y="904240"/>
                    <a:pt x="836930" y="955040"/>
                  </a:cubicBezTo>
                  <a:cubicBezTo>
                    <a:pt x="843280" y="1007110"/>
                    <a:pt x="811530" y="1080770"/>
                    <a:pt x="786130" y="1122680"/>
                  </a:cubicBezTo>
                  <a:cubicBezTo>
                    <a:pt x="764540" y="1154430"/>
                    <a:pt x="737870" y="1174750"/>
                    <a:pt x="707390" y="1195070"/>
                  </a:cubicBezTo>
                  <a:cubicBezTo>
                    <a:pt x="671830" y="1217930"/>
                    <a:pt x="621030" y="1244600"/>
                    <a:pt x="580390" y="1247140"/>
                  </a:cubicBezTo>
                  <a:cubicBezTo>
                    <a:pt x="544830" y="1249680"/>
                    <a:pt x="510540" y="1239520"/>
                    <a:pt x="476250" y="1221740"/>
                  </a:cubicBezTo>
                  <a:cubicBezTo>
                    <a:pt x="433070" y="1200150"/>
                    <a:pt x="386080" y="1153160"/>
                    <a:pt x="349250" y="1115060"/>
                  </a:cubicBezTo>
                  <a:cubicBezTo>
                    <a:pt x="316230" y="1080770"/>
                    <a:pt x="287020" y="1046480"/>
                    <a:pt x="262890" y="1005840"/>
                  </a:cubicBezTo>
                  <a:cubicBezTo>
                    <a:pt x="236220" y="961390"/>
                    <a:pt x="210820" y="909320"/>
                    <a:pt x="198120" y="855980"/>
                  </a:cubicBezTo>
                  <a:cubicBezTo>
                    <a:pt x="184150" y="798830"/>
                    <a:pt x="181610" y="731520"/>
                    <a:pt x="186690" y="669290"/>
                  </a:cubicBezTo>
                  <a:cubicBezTo>
                    <a:pt x="190500" y="605790"/>
                    <a:pt x="201930" y="539750"/>
                    <a:pt x="223520" y="480060"/>
                  </a:cubicBezTo>
                  <a:cubicBezTo>
                    <a:pt x="245110" y="417830"/>
                    <a:pt x="273050" y="351790"/>
                    <a:pt x="314960" y="302260"/>
                  </a:cubicBezTo>
                  <a:cubicBezTo>
                    <a:pt x="356870" y="250190"/>
                    <a:pt x="415290" y="209550"/>
                    <a:pt x="474980" y="175260"/>
                  </a:cubicBezTo>
                  <a:cubicBezTo>
                    <a:pt x="538480" y="138430"/>
                    <a:pt x="612140" y="114300"/>
                    <a:pt x="690880" y="91440"/>
                  </a:cubicBezTo>
                  <a:cubicBezTo>
                    <a:pt x="781050" y="63500"/>
                    <a:pt x="891540" y="41910"/>
                    <a:pt x="991870" y="26670"/>
                  </a:cubicBezTo>
                  <a:cubicBezTo>
                    <a:pt x="1088390" y="12700"/>
                    <a:pt x="1181100" y="5080"/>
                    <a:pt x="1278890" y="2540"/>
                  </a:cubicBezTo>
                  <a:cubicBezTo>
                    <a:pt x="1383030" y="0"/>
                    <a:pt x="1507490" y="3810"/>
                    <a:pt x="1600200" y="11430"/>
                  </a:cubicBezTo>
                  <a:cubicBezTo>
                    <a:pt x="1672590" y="16510"/>
                    <a:pt x="1728470" y="21590"/>
                    <a:pt x="1790700" y="34290"/>
                  </a:cubicBezTo>
                  <a:cubicBezTo>
                    <a:pt x="1852930" y="46990"/>
                    <a:pt x="1911350" y="64770"/>
                    <a:pt x="1971040" y="87630"/>
                  </a:cubicBezTo>
                  <a:cubicBezTo>
                    <a:pt x="2034540" y="111760"/>
                    <a:pt x="2096770" y="142240"/>
                    <a:pt x="2159000" y="175260"/>
                  </a:cubicBezTo>
                  <a:cubicBezTo>
                    <a:pt x="2222500" y="210820"/>
                    <a:pt x="2316480" y="256540"/>
                    <a:pt x="2346960" y="292100"/>
                  </a:cubicBezTo>
                  <a:cubicBezTo>
                    <a:pt x="2363470" y="309880"/>
                    <a:pt x="2368550" y="326390"/>
                    <a:pt x="2369820" y="342900"/>
                  </a:cubicBezTo>
                  <a:cubicBezTo>
                    <a:pt x="2371090" y="360680"/>
                    <a:pt x="2363470" y="382270"/>
                    <a:pt x="2353310" y="396240"/>
                  </a:cubicBezTo>
                  <a:cubicBezTo>
                    <a:pt x="2341880" y="410210"/>
                    <a:pt x="2321560" y="421640"/>
                    <a:pt x="2305050" y="424180"/>
                  </a:cubicBezTo>
                  <a:cubicBezTo>
                    <a:pt x="2287270" y="427990"/>
                    <a:pt x="2250440" y="414020"/>
                    <a:pt x="2250440" y="414020"/>
                  </a:cubicBezTo>
                </a:path>
              </a:pathLst>
            </a:custGeom>
            <a:solidFill>
              <a:srgbClr val="175C71"/>
            </a:solidFill>
            <a:ln cap="sq">
              <a:noFill/>
              <a:prstDash val="solid"/>
              <a:miter/>
            </a:ln>
          </p:spPr>
        </p:sp>
      </p:grpSp>
      <p:grpSp>
        <p:nvGrpSpPr>
          <p:cNvPr name="Group 23" id="23"/>
          <p:cNvGrpSpPr/>
          <p:nvPr/>
        </p:nvGrpSpPr>
        <p:grpSpPr>
          <a:xfrm rot="0">
            <a:off x="4940927" y="266726"/>
            <a:ext cx="240030" cy="222885"/>
            <a:chOff x="0" y="0"/>
            <a:chExt cx="320040" cy="297180"/>
          </a:xfrm>
        </p:grpSpPr>
        <p:sp>
          <p:nvSpPr>
            <p:cNvPr name="Freeform 24" id="24"/>
            <p:cNvSpPr/>
            <p:nvPr/>
          </p:nvSpPr>
          <p:spPr>
            <a:xfrm flipH="false" flipV="false" rot="0">
              <a:off x="48260" y="48260"/>
              <a:ext cx="222250" cy="199390"/>
            </a:xfrm>
            <a:custGeom>
              <a:avLst/>
              <a:gdLst/>
              <a:ahLst/>
              <a:cxnLst/>
              <a:rect r="r" b="b" t="t" l="l"/>
              <a:pathLst>
                <a:path h="199390" w="222250">
                  <a:moveTo>
                    <a:pt x="124460" y="2540"/>
                  </a:moveTo>
                  <a:cubicBezTo>
                    <a:pt x="198120" y="34290"/>
                    <a:pt x="210820" y="57150"/>
                    <a:pt x="217170" y="72390"/>
                  </a:cubicBezTo>
                  <a:cubicBezTo>
                    <a:pt x="220980" y="83820"/>
                    <a:pt x="222250" y="92710"/>
                    <a:pt x="219710" y="104140"/>
                  </a:cubicBezTo>
                  <a:cubicBezTo>
                    <a:pt x="218440" y="120650"/>
                    <a:pt x="207010" y="147320"/>
                    <a:pt x="198120" y="161290"/>
                  </a:cubicBezTo>
                  <a:cubicBezTo>
                    <a:pt x="190500" y="170180"/>
                    <a:pt x="184150" y="175260"/>
                    <a:pt x="173990" y="181610"/>
                  </a:cubicBezTo>
                  <a:cubicBezTo>
                    <a:pt x="158750" y="187960"/>
                    <a:pt x="130810" y="194310"/>
                    <a:pt x="114300" y="194310"/>
                  </a:cubicBezTo>
                  <a:cubicBezTo>
                    <a:pt x="101600" y="194310"/>
                    <a:pt x="92710" y="190500"/>
                    <a:pt x="83820" y="185420"/>
                  </a:cubicBezTo>
                  <a:cubicBezTo>
                    <a:pt x="74930" y="181610"/>
                    <a:pt x="66040" y="177800"/>
                    <a:pt x="58420" y="168910"/>
                  </a:cubicBezTo>
                  <a:cubicBezTo>
                    <a:pt x="46990" y="156210"/>
                    <a:pt x="33020" y="133350"/>
                    <a:pt x="29210" y="114300"/>
                  </a:cubicBezTo>
                  <a:cubicBezTo>
                    <a:pt x="26670" y="95250"/>
                    <a:pt x="33020" y="68580"/>
                    <a:pt x="39370" y="53340"/>
                  </a:cubicBezTo>
                  <a:cubicBezTo>
                    <a:pt x="44450" y="43180"/>
                    <a:pt x="50800" y="35560"/>
                    <a:pt x="58420" y="29210"/>
                  </a:cubicBezTo>
                  <a:cubicBezTo>
                    <a:pt x="66040" y="21590"/>
                    <a:pt x="72390" y="15240"/>
                    <a:pt x="83820" y="11430"/>
                  </a:cubicBezTo>
                  <a:cubicBezTo>
                    <a:pt x="99060" y="6350"/>
                    <a:pt x="125730" y="0"/>
                    <a:pt x="144780" y="5080"/>
                  </a:cubicBezTo>
                  <a:cubicBezTo>
                    <a:pt x="163830" y="8890"/>
                    <a:pt x="185420" y="25400"/>
                    <a:pt x="198120" y="36830"/>
                  </a:cubicBezTo>
                  <a:cubicBezTo>
                    <a:pt x="205740" y="44450"/>
                    <a:pt x="209550" y="52070"/>
                    <a:pt x="213360" y="63500"/>
                  </a:cubicBezTo>
                  <a:cubicBezTo>
                    <a:pt x="218440" y="78740"/>
                    <a:pt x="219710" y="107950"/>
                    <a:pt x="217170" y="124460"/>
                  </a:cubicBezTo>
                  <a:cubicBezTo>
                    <a:pt x="214630" y="135890"/>
                    <a:pt x="210820" y="143510"/>
                    <a:pt x="203200" y="152400"/>
                  </a:cubicBezTo>
                  <a:cubicBezTo>
                    <a:pt x="193040" y="165100"/>
                    <a:pt x="172720" y="182880"/>
                    <a:pt x="154940" y="189230"/>
                  </a:cubicBezTo>
                  <a:cubicBezTo>
                    <a:pt x="138430" y="196850"/>
                    <a:pt x="119380" y="199390"/>
                    <a:pt x="100330" y="198120"/>
                  </a:cubicBezTo>
                  <a:cubicBezTo>
                    <a:pt x="80010" y="195580"/>
                    <a:pt x="50800" y="186690"/>
                    <a:pt x="35560" y="172720"/>
                  </a:cubicBezTo>
                  <a:cubicBezTo>
                    <a:pt x="19050" y="157480"/>
                    <a:pt x="5080" y="132080"/>
                    <a:pt x="2540" y="110490"/>
                  </a:cubicBezTo>
                  <a:cubicBezTo>
                    <a:pt x="0" y="88900"/>
                    <a:pt x="7620" y="59690"/>
                    <a:pt x="20320" y="41910"/>
                  </a:cubicBezTo>
                  <a:cubicBezTo>
                    <a:pt x="33020" y="24130"/>
                    <a:pt x="77470" y="2540"/>
                    <a:pt x="77470" y="2540"/>
                  </a:cubicBezTo>
                </a:path>
              </a:pathLst>
            </a:custGeom>
            <a:solidFill>
              <a:srgbClr val="175C71"/>
            </a:solidFill>
            <a:ln cap="sq">
              <a:noFill/>
              <a:prstDash val="solid"/>
              <a:miter/>
            </a:ln>
          </p:spPr>
        </p:sp>
      </p:grpSp>
      <p:grpSp>
        <p:nvGrpSpPr>
          <p:cNvPr name="Group 25" id="25"/>
          <p:cNvGrpSpPr/>
          <p:nvPr/>
        </p:nvGrpSpPr>
        <p:grpSpPr>
          <a:xfrm rot="0">
            <a:off x="11530472" y="3399472"/>
            <a:ext cx="1919288" cy="1480185"/>
            <a:chOff x="0" y="0"/>
            <a:chExt cx="2559050" cy="1973580"/>
          </a:xfrm>
        </p:grpSpPr>
        <p:sp>
          <p:nvSpPr>
            <p:cNvPr name="Freeform 26" id="26"/>
            <p:cNvSpPr/>
            <p:nvPr/>
          </p:nvSpPr>
          <p:spPr>
            <a:xfrm flipH="false" flipV="false" rot="0">
              <a:off x="46990" y="48260"/>
              <a:ext cx="2470150" cy="1882140"/>
            </a:xfrm>
            <a:custGeom>
              <a:avLst/>
              <a:gdLst/>
              <a:ahLst/>
              <a:cxnLst/>
              <a:rect r="r" b="b" t="t" l="l"/>
              <a:pathLst>
                <a:path h="1882140" w="2470150">
                  <a:moveTo>
                    <a:pt x="130810" y="1572260"/>
                  </a:moveTo>
                  <a:cubicBezTo>
                    <a:pt x="299720" y="1681480"/>
                    <a:pt x="327660" y="1685290"/>
                    <a:pt x="374650" y="1692910"/>
                  </a:cubicBezTo>
                  <a:cubicBezTo>
                    <a:pt x="454660" y="1705610"/>
                    <a:pt x="594360" y="1723390"/>
                    <a:pt x="697230" y="1715770"/>
                  </a:cubicBezTo>
                  <a:cubicBezTo>
                    <a:pt x="793750" y="1709420"/>
                    <a:pt x="881380" y="1682750"/>
                    <a:pt x="977900" y="1656080"/>
                  </a:cubicBezTo>
                  <a:cubicBezTo>
                    <a:pt x="1082040" y="1629410"/>
                    <a:pt x="1200150" y="1588770"/>
                    <a:pt x="1296670" y="1553210"/>
                  </a:cubicBezTo>
                  <a:cubicBezTo>
                    <a:pt x="1379220" y="1522730"/>
                    <a:pt x="1464310" y="1498600"/>
                    <a:pt x="1521460" y="1459230"/>
                  </a:cubicBezTo>
                  <a:cubicBezTo>
                    <a:pt x="1565910" y="1428750"/>
                    <a:pt x="1600200" y="1391920"/>
                    <a:pt x="1623060" y="1353820"/>
                  </a:cubicBezTo>
                  <a:cubicBezTo>
                    <a:pt x="1643380" y="1320800"/>
                    <a:pt x="1649730" y="1289050"/>
                    <a:pt x="1658620" y="1245870"/>
                  </a:cubicBezTo>
                  <a:cubicBezTo>
                    <a:pt x="1672590" y="1182370"/>
                    <a:pt x="1689100" y="1084580"/>
                    <a:pt x="1682750" y="1008380"/>
                  </a:cubicBezTo>
                  <a:cubicBezTo>
                    <a:pt x="1677670" y="935990"/>
                    <a:pt x="1653540" y="850900"/>
                    <a:pt x="1625600" y="798830"/>
                  </a:cubicBezTo>
                  <a:cubicBezTo>
                    <a:pt x="1606550" y="762000"/>
                    <a:pt x="1587500" y="736600"/>
                    <a:pt x="1557020" y="716280"/>
                  </a:cubicBezTo>
                  <a:cubicBezTo>
                    <a:pt x="1524000" y="693420"/>
                    <a:pt x="1461770" y="660400"/>
                    <a:pt x="1430020" y="673100"/>
                  </a:cubicBezTo>
                  <a:cubicBezTo>
                    <a:pt x="1399540" y="685800"/>
                    <a:pt x="1381760" y="751840"/>
                    <a:pt x="1372870" y="795020"/>
                  </a:cubicBezTo>
                  <a:cubicBezTo>
                    <a:pt x="1362710" y="838200"/>
                    <a:pt x="1357630" y="895350"/>
                    <a:pt x="1371600" y="932180"/>
                  </a:cubicBezTo>
                  <a:cubicBezTo>
                    <a:pt x="1383030" y="963930"/>
                    <a:pt x="1412240" y="984250"/>
                    <a:pt x="1436370" y="1007110"/>
                  </a:cubicBezTo>
                  <a:cubicBezTo>
                    <a:pt x="1460500" y="1031240"/>
                    <a:pt x="1485900" y="1061720"/>
                    <a:pt x="1517650" y="1071880"/>
                  </a:cubicBezTo>
                  <a:cubicBezTo>
                    <a:pt x="1548130" y="1083310"/>
                    <a:pt x="1586230" y="1078230"/>
                    <a:pt x="1623060" y="1075690"/>
                  </a:cubicBezTo>
                  <a:cubicBezTo>
                    <a:pt x="1661160" y="1073150"/>
                    <a:pt x="1701800" y="1068070"/>
                    <a:pt x="1741170" y="1055370"/>
                  </a:cubicBezTo>
                  <a:cubicBezTo>
                    <a:pt x="1786890" y="1040130"/>
                    <a:pt x="1833880" y="1019810"/>
                    <a:pt x="1879600" y="985520"/>
                  </a:cubicBezTo>
                  <a:cubicBezTo>
                    <a:pt x="1938020" y="941070"/>
                    <a:pt x="2005330" y="868680"/>
                    <a:pt x="2053590" y="798830"/>
                  </a:cubicBezTo>
                  <a:cubicBezTo>
                    <a:pt x="2103120" y="726440"/>
                    <a:pt x="2138680" y="637540"/>
                    <a:pt x="2172970" y="554990"/>
                  </a:cubicBezTo>
                  <a:cubicBezTo>
                    <a:pt x="2205990" y="473710"/>
                    <a:pt x="2237740" y="389890"/>
                    <a:pt x="2254250" y="309880"/>
                  </a:cubicBezTo>
                  <a:cubicBezTo>
                    <a:pt x="2270760" y="234950"/>
                    <a:pt x="2266950" y="135890"/>
                    <a:pt x="2278380" y="87630"/>
                  </a:cubicBezTo>
                  <a:cubicBezTo>
                    <a:pt x="2284730" y="63500"/>
                    <a:pt x="2288540" y="46990"/>
                    <a:pt x="2299970" y="33020"/>
                  </a:cubicBezTo>
                  <a:cubicBezTo>
                    <a:pt x="2311400" y="19050"/>
                    <a:pt x="2330450" y="6350"/>
                    <a:pt x="2349500" y="2540"/>
                  </a:cubicBezTo>
                  <a:cubicBezTo>
                    <a:pt x="2372360" y="0"/>
                    <a:pt x="2413000" y="10160"/>
                    <a:pt x="2432050" y="25400"/>
                  </a:cubicBezTo>
                  <a:cubicBezTo>
                    <a:pt x="2447290" y="36830"/>
                    <a:pt x="2456180" y="58420"/>
                    <a:pt x="2459990" y="76200"/>
                  </a:cubicBezTo>
                  <a:cubicBezTo>
                    <a:pt x="2462530" y="93980"/>
                    <a:pt x="2461260" y="116840"/>
                    <a:pt x="2451100" y="133350"/>
                  </a:cubicBezTo>
                  <a:cubicBezTo>
                    <a:pt x="2438400" y="153670"/>
                    <a:pt x="2404110" y="177800"/>
                    <a:pt x="2379980" y="182880"/>
                  </a:cubicBezTo>
                  <a:cubicBezTo>
                    <a:pt x="2360930" y="186690"/>
                    <a:pt x="2339340" y="181610"/>
                    <a:pt x="2324100" y="170180"/>
                  </a:cubicBezTo>
                  <a:cubicBezTo>
                    <a:pt x="2303780" y="156210"/>
                    <a:pt x="2282190" y="120650"/>
                    <a:pt x="2278380" y="97790"/>
                  </a:cubicBezTo>
                  <a:cubicBezTo>
                    <a:pt x="2275840" y="78740"/>
                    <a:pt x="2283460" y="57150"/>
                    <a:pt x="2293620" y="41910"/>
                  </a:cubicBezTo>
                  <a:cubicBezTo>
                    <a:pt x="2303780" y="26670"/>
                    <a:pt x="2321560" y="10160"/>
                    <a:pt x="2339340" y="6350"/>
                  </a:cubicBezTo>
                  <a:cubicBezTo>
                    <a:pt x="2363470" y="0"/>
                    <a:pt x="2404110" y="3810"/>
                    <a:pt x="2424430" y="19050"/>
                  </a:cubicBezTo>
                  <a:cubicBezTo>
                    <a:pt x="2444750" y="34290"/>
                    <a:pt x="2456180" y="60960"/>
                    <a:pt x="2461260" y="96520"/>
                  </a:cubicBezTo>
                  <a:cubicBezTo>
                    <a:pt x="2470150" y="157480"/>
                    <a:pt x="2440940" y="273050"/>
                    <a:pt x="2419350" y="360680"/>
                  </a:cubicBezTo>
                  <a:cubicBezTo>
                    <a:pt x="2397760" y="450850"/>
                    <a:pt x="2359660" y="552450"/>
                    <a:pt x="2330450" y="627380"/>
                  </a:cubicBezTo>
                  <a:cubicBezTo>
                    <a:pt x="2308860" y="684530"/>
                    <a:pt x="2288540" y="727710"/>
                    <a:pt x="2264410" y="775970"/>
                  </a:cubicBezTo>
                  <a:cubicBezTo>
                    <a:pt x="2241550" y="824230"/>
                    <a:pt x="2219960" y="873760"/>
                    <a:pt x="2192020" y="915670"/>
                  </a:cubicBezTo>
                  <a:cubicBezTo>
                    <a:pt x="2165350" y="953770"/>
                    <a:pt x="2136140" y="984250"/>
                    <a:pt x="2103120" y="1019810"/>
                  </a:cubicBezTo>
                  <a:cubicBezTo>
                    <a:pt x="2067560" y="1057910"/>
                    <a:pt x="2028190" y="1104900"/>
                    <a:pt x="1987550" y="1139190"/>
                  </a:cubicBezTo>
                  <a:cubicBezTo>
                    <a:pt x="1950720" y="1169670"/>
                    <a:pt x="1918970" y="1195070"/>
                    <a:pt x="1869440" y="1215390"/>
                  </a:cubicBezTo>
                  <a:cubicBezTo>
                    <a:pt x="1802130" y="1243330"/>
                    <a:pt x="1673860" y="1264920"/>
                    <a:pt x="1607820" y="1267460"/>
                  </a:cubicBezTo>
                  <a:cubicBezTo>
                    <a:pt x="1567180" y="1270000"/>
                    <a:pt x="1544320" y="1268730"/>
                    <a:pt x="1508760" y="1258570"/>
                  </a:cubicBezTo>
                  <a:cubicBezTo>
                    <a:pt x="1461770" y="1244600"/>
                    <a:pt x="1400810" y="1215390"/>
                    <a:pt x="1355090" y="1182370"/>
                  </a:cubicBezTo>
                  <a:cubicBezTo>
                    <a:pt x="1311910" y="1150620"/>
                    <a:pt x="1268730" y="1109980"/>
                    <a:pt x="1239520" y="1068070"/>
                  </a:cubicBezTo>
                  <a:cubicBezTo>
                    <a:pt x="1214120" y="1031240"/>
                    <a:pt x="1196340" y="991870"/>
                    <a:pt x="1186180" y="952500"/>
                  </a:cubicBezTo>
                  <a:cubicBezTo>
                    <a:pt x="1177290" y="911860"/>
                    <a:pt x="1177290" y="864870"/>
                    <a:pt x="1179830" y="826770"/>
                  </a:cubicBezTo>
                  <a:cubicBezTo>
                    <a:pt x="1182370" y="793750"/>
                    <a:pt x="1188720" y="765810"/>
                    <a:pt x="1197610" y="734060"/>
                  </a:cubicBezTo>
                  <a:cubicBezTo>
                    <a:pt x="1209040" y="697230"/>
                    <a:pt x="1223010" y="651510"/>
                    <a:pt x="1244600" y="618490"/>
                  </a:cubicBezTo>
                  <a:cubicBezTo>
                    <a:pt x="1264920" y="588010"/>
                    <a:pt x="1289050" y="560070"/>
                    <a:pt x="1319530" y="541020"/>
                  </a:cubicBezTo>
                  <a:cubicBezTo>
                    <a:pt x="1352550" y="519430"/>
                    <a:pt x="1394460" y="499110"/>
                    <a:pt x="1438910" y="497840"/>
                  </a:cubicBezTo>
                  <a:cubicBezTo>
                    <a:pt x="1493520" y="495300"/>
                    <a:pt x="1570990" y="523240"/>
                    <a:pt x="1621790" y="552450"/>
                  </a:cubicBezTo>
                  <a:cubicBezTo>
                    <a:pt x="1667510" y="577850"/>
                    <a:pt x="1706880" y="621030"/>
                    <a:pt x="1734820" y="657860"/>
                  </a:cubicBezTo>
                  <a:cubicBezTo>
                    <a:pt x="1756410" y="687070"/>
                    <a:pt x="1767840" y="713740"/>
                    <a:pt x="1781810" y="746760"/>
                  </a:cubicBezTo>
                  <a:cubicBezTo>
                    <a:pt x="1797050" y="783590"/>
                    <a:pt x="1809750" y="824230"/>
                    <a:pt x="1818640" y="867410"/>
                  </a:cubicBezTo>
                  <a:cubicBezTo>
                    <a:pt x="1830070" y="914400"/>
                    <a:pt x="1838960" y="966470"/>
                    <a:pt x="1841500" y="1017270"/>
                  </a:cubicBezTo>
                  <a:cubicBezTo>
                    <a:pt x="1844040" y="1070610"/>
                    <a:pt x="1837690" y="1130300"/>
                    <a:pt x="1830070" y="1181100"/>
                  </a:cubicBezTo>
                  <a:cubicBezTo>
                    <a:pt x="1823720" y="1225550"/>
                    <a:pt x="1816100" y="1259840"/>
                    <a:pt x="1800860" y="1303020"/>
                  </a:cubicBezTo>
                  <a:cubicBezTo>
                    <a:pt x="1784350" y="1351280"/>
                    <a:pt x="1764030" y="1409700"/>
                    <a:pt x="1731010" y="1456690"/>
                  </a:cubicBezTo>
                  <a:cubicBezTo>
                    <a:pt x="1694180" y="1507490"/>
                    <a:pt x="1642110" y="1555750"/>
                    <a:pt x="1582420" y="1593850"/>
                  </a:cubicBezTo>
                  <a:cubicBezTo>
                    <a:pt x="1515110" y="1638300"/>
                    <a:pt x="1431290" y="1663700"/>
                    <a:pt x="1343660" y="1696720"/>
                  </a:cubicBezTo>
                  <a:cubicBezTo>
                    <a:pt x="1242060" y="1736090"/>
                    <a:pt x="1120140" y="1778000"/>
                    <a:pt x="1009650" y="1807210"/>
                  </a:cubicBezTo>
                  <a:cubicBezTo>
                    <a:pt x="904240" y="1836420"/>
                    <a:pt x="788670" y="1865630"/>
                    <a:pt x="692150" y="1874520"/>
                  </a:cubicBezTo>
                  <a:cubicBezTo>
                    <a:pt x="614680" y="1882140"/>
                    <a:pt x="544830" y="1874520"/>
                    <a:pt x="480060" y="1869440"/>
                  </a:cubicBezTo>
                  <a:cubicBezTo>
                    <a:pt x="425450" y="1865630"/>
                    <a:pt x="379730" y="1860550"/>
                    <a:pt x="330200" y="1850390"/>
                  </a:cubicBezTo>
                  <a:cubicBezTo>
                    <a:pt x="276860" y="1837690"/>
                    <a:pt x="220980" y="1822450"/>
                    <a:pt x="171450" y="1798320"/>
                  </a:cubicBezTo>
                  <a:cubicBezTo>
                    <a:pt x="123190" y="1775460"/>
                    <a:pt x="64770" y="1734820"/>
                    <a:pt x="36830" y="1705610"/>
                  </a:cubicBezTo>
                  <a:cubicBezTo>
                    <a:pt x="20320" y="1689100"/>
                    <a:pt x="8890" y="1673860"/>
                    <a:pt x="3810" y="1657350"/>
                  </a:cubicBezTo>
                  <a:cubicBezTo>
                    <a:pt x="0" y="1644650"/>
                    <a:pt x="0" y="1631950"/>
                    <a:pt x="5080" y="1619250"/>
                  </a:cubicBezTo>
                  <a:cubicBezTo>
                    <a:pt x="8890" y="1602740"/>
                    <a:pt x="22860" y="1581150"/>
                    <a:pt x="38100" y="1570990"/>
                  </a:cubicBezTo>
                  <a:cubicBezTo>
                    <a:pt x="53340" y="1560830"/>
                    <a:pt x="77470" y="1557020"/>
                    <a:pt x="93980" y="1558290"/>
                  </a:cubicBezTo>
                  <a:cubicBezTo>
                    <a:pt x="107950" y="1558290"/>
                    <a:pt x="130810" y="1572260"/>
                    <a:pt x="130810" y="1572260"/>
                  </a:cubicBezTo>
                </a:path>
              </a:pathLst>
            </a:custGeom>
            <a:solidFill>
              <a:srgbClr val="175C71"/>
            </a:solidFill>
            <a:ln cap="sq">
              <a:noFill/>
              <a:prstDash val="solid"/>
              <a:miter/>
            </a:ln>
          </p:spPr>
        </p:sp>
      </p:grpSp>
      <p:grpSp>
        <p:nvGrpSpPr>
          <p:cNvPr name="Group 27" id="27"/>
          <p:cNvGrpSpPr/>
          <p:nvPr/>
        </p:nvGrpSpPr>
        <p:grpSpPr>
          <a:xfrm rot="0">
            <a:off x="13449760" y="3286697"/>
            <a:ext cx="240030" cy="222885"/>
            <a:chOff x="0" y="0"/>
            <a:chExt cx="320040" cy="297180"/>
          </a:xfrm>
        </p:grpSpPr>
        <p:sp>
          <p:nvSpPr>
            <p:cNvPr name="Freeform 28" id="28"/>
            <p:cNvSpPr/>
            <p:nvPr/>
          </p:nvSpPr>
          <p:spPr>
            <a:xfrm flipH="false" flipV="false" rot="0">
              <a:off x="48260" y="50800"/>
              <a:ext cx="220980" cy="196850"/>
            </a:xfrm>
            <a:custGeom>
              <a:avLst/>
              <a:gdLst/>
              <a:ahLst/>
              <a:cxnLst/>
              <a:rect r="r" b="b" t="t" l="l"/>
              <a:pathLst>
                <a:path h="196850" w="220980">
                  <a:moveTo>
                    <a:pt x="124460" y="0"/>
                  </a:moveTo>
                  <a:cubicBezTo>
                    <a:pt x="191770" y="25400"/>
                    <a:pt x="198120" y="31750"/>
                    <a:pt x="203200" y="41910"/>
                  </a:cubicBezTo>
                  <a:cubicBezTo>
                    <a:pt x="212090" y="55880"/>
                    <a:pt x="220980" y="81280"/>
                    <a:pt x="219710" y="101600"/>
                  </a:cubicBezTo>
                  <a:cubicBezTo>
                    <a:pt x="218440" y="120650"/>
                    <a:pt x="207010" y="144780"/>
                    <a:pt x="196850" y="158750"/>
                  </a:cubicBezTo>
                  <a:cubicBezTo>
                    <a:pt x="190500" y="167640"/>
                    <a:pt x="182880" y="172720"/>
                    <a:pt x="173990" y="177800"/>
                  </a:cubicBezTo>
                  <a:cubicBezTo>
                    <a:pt x="165100" y="184150"/>
                    <a:pt x="156210" y="187960"/>
                    <a:pt x="144780" y="189230"/>
                  </a:cubicBezTo>
                  <a:cubicBezTo>
                    <a:pt x="128270" y="191770"/>
                    <a:pt x="101600" y="191770"/>
                    <a:pt x="83820" y="182880"/>
                  </a:cubicBezTo>
                  <a:cubicBezTo>
                    <a:pt x="66040" y="175260"/>
                    <a:pt x="48260" y="154940"/>
                    <a:pt x="39370" y="140970"/>
                  </a:cubicBezTo>
                  <a:cubicBezTo>
                    <a:pt x="33020" y="130810"/>
                    <a:pt x="30480" y="121920"/>
                    <a:pt x="29210" y="111760"/>
                  </a:cubicBezTo>
                  <a:cubicBezTo>
                    <a:pt x="27940" y="101600"/>
                    <a:pt x="26670" y="91440"/>
                    <a:pt x="29210" y="80010"/>
                  </a:cubicBezTo>
                  <a:cubicBezTo>
                    <a:pt x="33020" y="64770"/>
                    <a:pt x="46990" y="38100"/>
                    <a:pt x="58420" y="26670"/>
                  </a:cubicBezTo>
                  <a:cubicBezTo>
                    <a:pt x="66040" y="17780"/>
                    <a:pt x="72390" y="12700"/>
                    <a:pt x="83820" y="8890"/>
                  </a:cubicBezTo>
                  <a:cubicBezTo>
                    <a:pt x="99060" y="2540"/>
                    <a:pt x="128270" y="0"/>
                    <a:pt x="144780" y="2540"/>
                  </a:cubicBezTo>
                  <a:cubicBezTo>
                    <a:pt x="156210" y="3810"/>
                    <a:pt x="163830" y="6350"/>
                    <a:pt x="173990" y="13970"/>
                  </a:cubicBezTo>
                  <a:cubicBezTo>
                    <a:pt x="186690" y="22860"/>
                    <a:pt x="205740" y="45720"/>
                    <a:pt x="213360" y="60960"/>
                  </a:cubicBezTo>
                  <a:cubicBezTo>
                    <a:pt x="218440" y="71120"/>
                    <a:pt x="219710" y="78740"/>
                    <a:pt x="219710" y="90170"/>
                  </a:cubicBezTo>
                  <a:cubicBezTo>
                    <a:pt x="219710" y="106680"/>
                    <a:pt x="214630" y="133350"/>
                    <a:pt x="203200" y="149860"/>
                  </a:cubicBezTo>
                  <a:cubicBezTo>
                    <a:pt x="193040" y="166370"/>
                    <a:pt x="172720" y="179070"/>
                    <a:pt x="154940" y="186690"/>
                  </a:cubicBezTo>
                  <a:cubicBezTo>
                    <a:pt x="138430" y="194310"/>
                    <a:pt x="119380" y="196850"/>
                    <a:pt x="100330" y="194310"/>
                  </a:cubicBezTo>
                  <a:cubicBezTo>
                    <a:pt x="78740" y="191770"/>
                    <a:pt x="50800" y="184150"/>
                    <a:pt x="34290" y="168910"/>
                  </a:cubicBezTo>
                  <a:cubicBezTo>
                    <a:pt x="19050" y="154940"/>
                    <a:pt x="5080" y="129540"/>
                    <a:pt x="2540" y="106680"/>
                  </a:cubicBezTo>
                  <a:cubicBezTo>
                    <a:pt x="0" y="85090"/>
                    <a:pt x="7620" y="57150"/>
                    <a:pt x="20320" y="39370"/>
                  </a:cubicBezTo>
                  <a:cubicBezTo>
                    <a:pt x="31750" y="21590"/>
                    <a:pt x="77470" y="0"/>
                    <a:pt x="77470" y="0"/>
                  </a:cubicBezTo>
                </a:path>
              </a:pathLst>
            </a:custGeom>
            <a:solidFill>
              <a:srgbClr val="175C71"/>
            </a:solidFill>
            <a:ln cap="sq">
              <a:noFill/>
              <a:prstDash val="solid"/>
              <a:miter/>
            </a:ln>
          </p:spPr>
        </p:sp>
      </p:grpSp>
      <p:sp>
        <p:nvSpPr>
          <p:cNvPr name="Freeform 29" id="29"/>
          <p:cNvSpPr/>
          <p:nvPr/>
        </p:nvSpPr>
        <p:spPr>
          <a:xfrm flipH="false" flipV="false" rot="0">
            <a:off x="-1194738" y="721042"/>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30" id="30"/>
          <p:cNvSpPr/>
          <p:nvPr/>
        </p:nvSpPr>
        <p:spPr>
          <a:xfrm flipH="false" flipV="false" rot="0">
            <a:off x="-407064" y="8263892"/>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31" id="31"/>
          <p:cNvSpPr/>
          <p:nvPr/>
        </p:nvSpPr>
        <p:spPr>
          <a:xfrm flipH="false" flipV="false" rot="0">
            <a:off x="16177741" y="-207698"/>
            <a:ext cx="3116141" cy="3227642"/>
          </a:xfrm>
          <a:custGeom>
            <a:avLst/>
            <a:gdLst/>
            <a:ahLst/>
            <a:cxnLst/>
            <a:rect r="r" b="b" t="t" l="l"/>
            <a:pathLst>
              <a:path h="3227642" w="3116141">
                <a:moveTo>
                  <a:pt x="0" y="0"/>
                </a:moveTo>
                <a:lnTo>
                  <a:pt x="3116141" y="0"/>
                </a:lnTo>
                <a:lnTo>
                  <a:pt x="3116141" y="3227641"/>
                </a:lnTo>
                <a:lnTo>
                  <a:pt x="0" y="322764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32" id="32"/>
          <p:cNvSpPr/>
          <p:nvPr/>
        </p:nvSpPr>
        <p:spPr>
          <a:xfrm flipH="false" flipV="false" rot="0">
            <a:off x="15494371" y="8673179"/>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33" id="33"/>
          <p:cNvGrpSpPr/>
          <p:nvPr/>
        </p:nvGrpSpPr>
        <p:grpSpPr>
          <a:xfrm rot="0">
            <a:off x="3309938" y="2028825"/>
            <a:ext cx="2305050" cy="2130742"/>
            <a:chOff x="0" y="0"/>
            <a:chExt cx="3073400" cy="2840990"/>
          </a:xfrm>
        </p:grpSpPr>
        <p:sp>
          <p:nvSpPr>
            <p:cNvPr name="Freeform 34" id="34"/>
            <p:cNvSpPr/>
            <p:nvPr/>
          </p:nvSpPr>
          <p:spPr>
            <a:xfrm flipH="false" flipV="false" rot="0">
              <a:off x="50800" y="49530"/>
              <a:ext cx="2973070" cy="2744470"/>
            </a:xfrm>
            <a:custGeom>
              <a:avLst/>
              <a:gdLst/>
              <a:ahLst/>
              <a:cxnLst/>
              <a:rect r="r" b="b" t="t" l="l"/>
              <a:pathLst>
                <a:path h="2744470" w="2973070">
                  <a:moveTo>
                    <a:pt x="97790" y="12700"/>
                  </a:moveTo>
                  <a:cubicBezTo>
                    <a:pt x="317500" y="214630"/>
                    <a:pt x="355600" y="280670"/>
                    <a:pt x="417830" y="353060"/>
                  </a:cubicBezTo>
                  <a:cubicBezTo>
                    <a:pt x="496570" y="445770"/>
                    <a:pt x="640080" y="579120"/>
                    <a:pt x="703580" y="660400"/>
                  </a:cubicBezTo>
                  <a:cubicBezTo>
                    <a:pt x="741680" y="708660"/>
                    <a:pt x="745490" y="732790"/>
                    <a:pt x="784860" y="782320"/>
                  </a:cubicBezTo>
                  <a:cubicBezTo>
                    <a:pt x="861060" y="878840"/>
                    <a:pt x="1062990" y="1069340"/>
                    <a:pt x="1151890" y="1173480"/>
                  </a:cubicBezTo>
                  <a:cubicBezTo>
                    <a:pt x="1207770" y="1238250"/>
                    <a:pt x="1235710" y="1294130"/>
                    <a:pt x="1280160" y="1337310"/>
                  </a:cubicBezTo>
                  <a:cubicBezTo>
                    <a:pt x="1315720" y="1371600"/>
                    <a:pt x="1341120" y="1379220"/>
                    <a:pt x="1388110" y="1418590"/>
                  </a:cubicBezTo>
                  <a:cubicBezTo>
                    <a:pt x="1487170" y="1502410"/>
                    <a:pt x="1689100" y="1708150"/>
                    <a:pt x="1835150" y="1832610"/>
                  </a:cubicBezTo>
                  <a:cubicBezTo>
                    <a:pt x="1964690" y="1943100"/>
                    <a:pt x="2086610" y="2034540"/>
                    <a:pt x="2214880" y="2132330"/>
                  </a:cubicBezTo>
                  <a:cubicBezTo>
                    <a:pt x="2344420" y="2230120"/>
                    <a:pt x="2479040" y="2334260"/>
                    <a:pt x="2607310" y="2419350"/>
                  </a:cubicBezTo>
                  <a:cubicBezTo>
                    <a:pt x="2722880" y="2495550"/>
                    <a:pt x="2907030" y="2574290"/>
                    <a:pt x="2951480" y="2621280"/>
                  </a:cubicBezTo>
                  <a:cubicBezTo>
                    <a:pt x="2965450" y="2636520"/>
                    <a:pt x="2969260" y="2646680"/>
                    <a:pt x="2971800" y="2660650"/>
                  </a:cubicBezTo>
                  <a:cubicBezTo>
                    <a:pt x="2973070" y="2674620"/>
                    <a:pt x="2970530" y="2692400"/>
                    <a:pt x="2964180" y="2705100"/>
                  </a:cubicBezTo>
                  <a:cubicBezTo>
                    <a:pt x="2956560" y="2717800"/>
                    <a:pt x="2943860" y="2730500"/>
                    <a:pt x="2931160" y="2735580"/>
                  </a:cubicBezTo>
                  <a:cubicBezTo>
                    <a:pt x="2917190" y="2741930"/>
                    <a:pt x="2900680" y="2744470"/>
                    <a:pt x="2885440" y="2740660"/>
                  </a:cubicBezTo>
                  <a:cubicBezTo>
                    <a:pt x="2868930" y="2734310"/>
                    <a:pt x="2843530" y="2713990"/>
                    <a:pt x="2835910" y="2697480"/>
                  </a:cubicBezTo>
                  <a:cubicBezTo>
                    <a:pt x="2829560" y="2683510"/>
                    <a:pt x="2828290" y="2665730"/>
                    <a:pt x="2834640" y="2651760"/>
                  </a:cubicBezTo>
                  <a:cubicBezTo>
                    <a:pt x="2840990" y="2635250"/>
                    <a:pt x="2861310" y="2611120"/>
                    <a:pt x="2880360" y="2604770"/>
                  </a:cubicBezTo>
                  <a:cubicBezTo>
                    <a:pt x="2898140" y="2598420"/>
                    <a:pt x="2929890" y="2606040"/>
                    <a:pt x="2945130" y="2616200"/>
                  </a:cubicBezTo>
                  <a:cubicBezTo>
                    <a:pt x="2957830" y="2623820"/>
                    <a:pt x="2966720" y="2640330"/>
                    <a:pt x="2970530" y="2653030"/>
                  </a:cubicBezTo>
                  <a:cubicBezTo>
                    <a:pt x="2973070" y="2667000"/>
                    <a:pt x="2971800" y="2684780"/>
                    <a:pt x="2966720" y="2698750"/>
                  </a:cubicBezTo>
                  <a:cubicBezTo>
                    <a:pt x="2961640" y="2711450"/>
                    <a:pt x="2951480" y="2725420"/>
                    <a:pt x="2937510" y="2733040"/>
                  </a:cubicBezTo>
                  <a:cubicBezTo>
                    <a:pt x="2921000" y="2740660"/>
                    <a:pt x="2890520" y="2741930"/>
                    <a:pt x="2871470" y="2735580"/>
                  </a:cubicBezTo>
                  <a:cubicBezTo>
                    <a:pt x="2852420" y="2727960"/>
                    <a:pt x="2843530" y="2702560"/>
                    <a:pt x="2825750" y="2691130"/>
                  </a:cubicBezTo>
                  <a:cubicBezTo>
                    <a:pt x="2804160" y="2678430"/>
                    <a:pt x="2781300" y="2680970"/>
                    <a:pt x="2747010" y="2664460"/>
                  </a:cubicBezTo>
                  <a:cubicBezTo>
                    <a:pt x="2668270" y="2625090"/>
                    <a:pt x="2461260" y="2494280"/>
                    <a:pt x="2374900" y="2426970"/>
                  </a:cubicBezTo>
                  <a:cubicBezTo>
                    <a:pt x="2322830" y="2387600"/>
                    <a:pt x="2302510" y="2354580"/>
                    <a:pt x="2259330" y="2320290"/>
                  </a:cubicBezTo>
                  <a:cubicBezTo>
                    <a:pt x="2208530" y="2282190"/>
                    <a:pt x="2153920" y="2258060"/>
                    <a:pt x="2087880" y="2208530"/>
                  </a:cubicBezTo>
                  <a:cubicBezTo>
                    <a:pt x="1982470" y="2132330"/>
                    <a:pt x="1836420" y="2007870"/>
                    <a:pt x="1701800" y="1892300"/>
                  </a:cubicBezTo>
                  <a:cubicBezTo>
                    <a:pt x="1548130" y="1760220"/>
                    <a:pt x="1329690" y="1574800"/>
                    <a:pt x="1215390" y="1457960"/>
                  </a:cubicBezTo>
                  <a:cubicBezTo>
                    <a:pt x="1146810" y="1386840"/>
                    <a:pt x="1117600" y="1338580"/>
                    <a:pt x="1060450" y="1276350"/>
                  </a:cubicBezTo>
                  <a:cubicBezTo>
                    <a:pt x="996950" y="1207770"/>
                    <a:pt x="920750" y="1145540"/>
                    <a:pt x="847090" y="1062990"/>
                  </a:cubicBezTo>
                  <a:cubicBezTo>
                    <a:pt x="759460" y="963930"/>
                    <a:pt x="676910" y="838200"/>
                    <a:pt x="576580" y="713740"/>
                  </a:cubicBezTo>
                  <a:cubicBezTo>
                    <a:pt x="458470" y="566420"/>
                    <a:pt x="252730" y="320040"/>
                    <a:pt x="179070" y="237490"/>
                  </a:cubicBezTo>
                  <a:cubicBezTo>
                    <a:pt x="151130" y="207010"/>
                    <a:pt x="143510" y="196850"/>
                    <a:pt x="120650" y="176530"/>
                  </a:cubicBezTo>
                  <a:cubicBezTo>
                    <a:pt x="91440" y="151130"/>
                    <a:pt x="33020" y="127000"/>
                    <a:pt x="15240" y="102870"/>
                  </a:cubicBezTo>
                  <a:cubicBezTo>
                    <a:pt x="3810" y="88900"/>
                    <a:pt x="0" y="74930"/>
                    <a:pt x="0" y="60960"/>
                  </a:cubicBezTo>
                  <a:cubicBezTo>
                    <a:pt x="0" y="48260"/>
                    <a:pt x="7620" y="30480"/>
                    <a:pt x="16510" y="20320"/>
                  </a:cubicBezTo>
                  <a:cubicBezTo>
                    <a:pt x="25400" y="11430"/>
                    <a:pt x="41910" y="2540"/>
                    <a:pt x="55880" y="1270"/>
                  </a:cubicBezTo>
                  <a:cubicBezTo>
                    <a:pt x="68580" y="0"/>
                    <a:pt x="97790" y="12700"/>
                    <a:pt x="97790" y="12700"/>
                  </a:cubicBezTo>
                </a:path>
              </a:pathLst>
            </a:custGeom>
            <a:solidFill>
              <a:srgbClr val="D1E6A2"/>
            </a:solidFill>
            <a:ln cap="sq">
              <a:noFill/>
              <a:prstDash val="solid"/>
              <a:miter/>
            </a:ln>
          </p:spPr>
        </p:sp>
      </p:grpSp>
      <p:grpSp>
        <p:nvGrpSpPr>
          <p:cNvPr name="Group 35" id="35"/>
          <p:cNvGrpSpPr/>
          <p:nvPr/>
        </p:nvGrpSpPr>
        <p:grpSpPr>
          <a:xfrm rot="0">
            <a:off x="5668328" y="4053840"/>
            <a:ext cx="165735" cy="171450"/>
            <a:chOff x="0" y="0"/>
            <a:chExt cx="220980" cy="228600"/>
          </a:xfrm>
        </p:grpSpPr>
        <p:sp>
          <p:nvSpPr>
            <p:cNvPr name="Freeform 36" id="36"/>
            <p:cNvSpPr/>
            <p:nvPr/>
          </p:nvSpPr>
          <p:spPr>
            <a:xfrm flipH="false" flipV="false" rot="0">
              <a:off x="44450" y="49530"/>
              <a:ext cx="124460" cy="129540"/>
            </a:xfrm>
            <a:custGeom>
              <a:avLst/>
              <a:gdLst/>
              <a:ahLst/>
              <a:cxnLst/>
              <a:rect r="r" b="b" t="t" l="l"/>
              <a:pathLst>
                <a:path h="129540" w="124460">
                  <a:moveTo>
                    <a:pt x="124460" y="45720"/>
                  </a:moveTo>
                  <a:cubicBezTo>
                    <a:pt x="107950" y="113030"/>
                    <a:pt x="99060" y="118110"/>
                    <a:pt x="90170" y="121920"/>
                  </a:cubicBezTo>
                  <a:cubicBezTo>
                    <a:pt x="81280" y="125730"/>
                    <a:pt x="71120" y="129540"/>
                    <a:pt x="59690" y="127000"/>
                  </a:cubicBezTo>
                  <a:cubicBezTo>
                    <a:pt x="44450" y="124460"/>
                    <a:pt x="19050" y="111760"/>
                    <a:pt x="8890" y="96520"/>
                  </a:cubicBezTo>
                  <a:cubicBezTo>
                    <a:pt x="0" y="82550"/>
                    <a:pt x="1270" y="52070"/>
                    <a:pt x="6350" y="38100"/>
                  </a:cubicBezTo>
                  <a:cubicBezTo>
                    <a:pt x="8890" y="27940"/>
                    <a:pt x="16510" y="20320"/>
                    <a:pt x="24130" y="13970"/>
                  </a:cubicBezTo>
                  <a:cubicBezTo>
                    <a:pt x="33020" y="7620"/>
                    <a:pt x="41910" y="2540"/>
                    <a:pt x="52070" y="1270"/>
                  </a:cubicBezTo>
                  <a:cubicBezTo>
                    <a:pt x="67310" y="0"/>
                    <a:pt x="109220" y="19050"/>
                    <a:pt x="109220" y="19050"/>
                  </a:cubicBezTo>
                </a:path>
              </a:pathLst>
            </a:custGeom>
            <a:solidFill>
              <a:srgbClr val="D1E6A2"/>
            </a:solidFill>
            <a:ln cap="sq">
              <a:noFill/>
              <a:prstDash val="solid"/>
              <a:miter/>
            </a:ln>
          </p:spPr>
        </p:sp>
      </p:grpSp>
      <p:grpSp>
        <p:nvGrpSpPr>
          <p:cNvPr name="Group 37" id="37"/>
          <p:cNvGrpSpPr/>
          <p:nvPr/>
        </p:nvGrpSpPr>
        <p:grpSpPr>
          <a:xfrm rot="0">
            <a:off x="13989368" y="659130"/>
            <a:ext cx="298132" cy="920115"/>
            <a:chOff x="0" y="0"/>
            <a:chExt cx="397510" cy="1226820"/>
          </a:xfrm>
        </p:grpSpPr>
        <p:sp>
          <p:nvSpPr>
            <p:cNvPr name="Freeform 38" id="38"/>
            <p:cNvSpPr/>
            <p:nvPr/>
          </p:nvSpPr>
          <p:spPr>
            <a:xfrm flipH="false" flipV="false" rot="0">
              <a:off x="48260" y="49530"/>
              <a:ext cx="297180" cy="1127760"/>
            </a:xfrm>
            <a:custGeom>
              <a:avLst/>
              <a:gdLst/>
              <a:ahLst/>
              <a:cxnLst/>
              <a:rect r="r" b="b" t="t" l="l"/>
              <a:pathLst>
                <a:path h="1127760" w="297180">
                  <a:moveTo>
                    <a:pt x="297180" y="64770"/>
                  </a:moveTo>
                  <a:cubicBezTo>
                    <a:pt x="280670" y="789940"/>
                    <a:pt x="243840" y="854710"/>
                    <a:pt x="213360" y="927100"/>
                  </a:cubicBezTo>
                  <a:cubicBezTo>
                    <a:pt x="186690" y="989330"/>
                    <a:pt x="158750" y="1065530"/>
                    <a:pt x="128270" y="1097280"/>
                  </a:cubicBezTo>
                  <a:cubicBezTo>
                    <a:pt x="110490" y="1115060"/>
                    <a:pt x="88900" y="1125220"/>
                    <a:pt x="69850" y="1126490"/>
                  </a:cubicBezTo>
                  <a:cubicBezTo>
                    <a:pt x="55880" y="1127760"/>
                    <a:pt x="39370" y="1120140"/>
                    <a:pt x="29210" y="1111250"/>
                  </a:cubicBezTo>
                  <a:cubicBezTo>
                    <a:pt x="17780" y="1102360"/>
                    <a:pt x="7620" y="1088390"/>
                    <a:pt x="5080" y="1074420"/>
                  </a:cubicBezTo>
                  <a:cubicBezTo>
                    <a:pt x="2540" y="1056640"/>
                    <a:pt x="7620" y="1026160"/>
                    <a:pt x="20320" y="1012190"/>
                  </a:cubicBezTo>
                  <a:cubicBezTo>
                    <a:pt x="33020" y="996950"/>
                    <a:pt x="62230" y="986790"/>
                    <a:pt x="81280" y="989330"/>
                  </a:cubicBezTo>
                  <a:cubicBezTo>
                    <a:pt x="99060" y="991870"/>
                    <a:pt x="124460" y="1010920"/>
                    <a:pt x="133350" y="1026160"/>
                  </a:cubicBezTo>
                  <a:cubicBezTo>
                    <a:pt x="140970" y="1038860"/>
                    <a:pt x="142240" y="1056640"/>
                    <a:pt x="139700" y="1069340"/>
                  </a:cubicBezTo>
                  <a:cubicBezTo>
                    <a:pt x="137160" y="1083310"/>
                    <a:pt x="128270" y="1098550"/>
                    <a:pt x="118110" y="1108710"/>
                  </a:cubicBezTo>
                  <a:cubicBezTo>
                    <a:pt x="107950" y="1117600"/>
                    <a:pt x="91440" y="1125220"/>
                    <a:pt x="77470" y="1126490"/>
                  </a:cubicBezTo>
                  <a:cubicBezTo>
                    <a:pt x="63500" y="1127760"/>
                    <a:pt x="46990" y="1123950"/>
                    <a:pt x="35560" y="1115060"/>
                  </a:cubicBezTo>
                  <a:cubicBezTo>
                    <a:pt x="20320" y="1104900"/>
                    <a:pt x="5080" y="1080770"/>
                    <a:pt x="2540" y="1059180"/>
                  </a:cubicBezTo>
                  <a:cubicBezTo>
                    <a:pt x="0" y="1036320"/>
                    <a:pt x="13970" y="1008380"/>
                    <a:pt x="27940" y="979170"/>
                  </a:cubicBezTo>
                  <a:cubicBezTo>
                    <a:pt x="44450" y="939800"/>
                    <a:pt x="81280" y="897890"/>
                    <a:pt x="104140" y="852170"/>
                  </a:cubicBezTo>
                  <a:cubicBezTo>
                    <a:pt x="128270" y="801370"/>
                    <a:pt x="153670" y="760730"/>
                    <a:pt x="168910" y="684530"/>
                  </a:cubicBezTo>
                  <a:cubicBezTo>
                    <a:pt x="195580" y="542290"/>
                    <a:pt x="146050" y="130810"/>
                    <a:pt x="171450" y="49530"/>
                  </a:cubicBezTo>
                  <a:cubicBezTo>
                    <a:pt x="179070" y="27940"/>
                    <a:pt x="185420" y="20320"/>
                    <a:pt x="196850" y="12700"/>
                  </a:cubicBezTo>
                  <a:cubicBezTo>
                    <a:pt x="209550" y="3810"/>
                    <a:pt x="227330" y="0"/>
                    <a:pt x="241300" y="1270"/>
                  </a:cubicBezTo>
                  <a:cubicBezTo>
                    <a:pt x="255270" y="2540"/>
                    <a:pt x="271780" y="11430"/>
                    <a:pt x="280670" y="22860"/>
                  </a:cubicBezTo>
                  <a:cubicBezTo>
                    <a:pt x="290830" y="33020"/>
                    <a:pt x="297180" y="64770"/>
                    <a:pt x="297180" y="64770"/>
                  </a:cubicBezTo>
                </a:path>
              </a:pathLst>
            </a:custGeom>
            <a:solidFill>
              <a:srgbClr val="D1E6A2"/>
            </a:solidFill>
            <a:ln cap="sq">
              <a:noFill/>
              <a:prstDash val="solid"/>
              <a:miter/>
            </a:ln>
          </p:spPr>
        </p:sp>
      </p:grpSp>
      <p:grpSp>
        <p:nvGrpSpPr>
          <p:cNvPr name="Group 39" id="39"/>
          <p:cNvGrpSpPr/>
          <p:nvPr/>
        </p:nvGrpSpPr>
        <p:grpSpPr>
          <a:xfrm rot="0">
            <a:off x="13859827" y="1630680"/>
            <a:ext cx="165735" cy="165735"/>
            <a:chOff x="0" y="0"/>
            <a:chExt cx="220980" cy="220980"/>
          </a:xfrm>
        </p:grpSpPr>
        <p:sp>
          <p:nvSpPr>
            <p:cNvPr name="Freeform 40" id="40"/>
            <p:cNvSpPr/>
            <p:nvPr/>
          </p:nvSpPr>
          <p:spPr>
            <a:xfrm flipH="false" flipV="false" rot="0">
              <a:off x="45720" y="48260"/>
              <a:ext cx="123190" cy="125730"/>
            </a:xfrm>
            <a:custGeom>
              <a:avLst/>
              <a:gdLst/>
              <a:ahLst/>
              <a:cxnLst/>
              <a:rect r="r" b="b" t="t" l="l"/>
              <a:pathLst>
                <a:path h="125730" w="123190">
                  <a:moveTo>
                    <a:pt x="123190" y="44450"/>
                  </a:moveTo>
                  <a:cubicBezTo>
                    <a:pt x="106680" y="111760"/>
                    <a:pt x="99060" y="118110"/>
                    <a:pt x="88900" y="121920"/>
                  </a:cubicBezTo>
                  <a:cubicBezTo>
                    <a:pt x="73660" y="125730"/>
                    <a:pt x="43180" y="124460"/>
                    <a:pt x="29210" y="118110"/>
                  </a:cubicBezTo>
                  <a:cubicBezTo>
                    <a:pt x="19050" y="113030"/>
                    <a:pt x="12700" y="106680"/>
                    <a:pt x="7620" y="96520"/>
                  </a:cubicBezTo>
                  <a:cubicBezTo>
                    <a:pt x="1270" y="82550"/>
                    <a:pt x="0" y="52070"/>
                    <a:pt x="5080" y="36830"/>
                  </a:cubicBezTo>
                  <a:cubicBezTo>
                    <a:pt x="7620" y="26670"/>
                    <a:pt x="13970" y="19050"/>
                    <a:pt x="22860" y="13970"/>
                  </a:cubicBezTo>
                  <a:cubicBezTo>
                    <a:pt x="36830" y="5080"/>
                    <a:pt x="66040" y="0"/>
                    <a:pt x="81280" y="2540"/>
                  </a:cubicBezTo>
                  <a:cubicBezTo>
                    <a:pt x="92710" y="5080"/>
                    <a:pt x="107950" y="19050"/>
                    <a:pt x="107950" y="19050"/>
                  </a:cubicBezTo>
                </a:path>
              </a:pathLst>
            </a:custGeom>
            <a:solidFill>
              <a:srgbClr val="D1E6A2"/>
            </a:solidFill>
            <a:ln cap="sq">
              <a:noFill/>
              <a:prstDash val="solid"/>
              <a:miter/>
            </a:ln>
          </p:spPr>
        </p:sp>
      </p:grpSp>
      <p:sp>
        <p:nvSpPr>
          <p:cNvPr name="TextBox 41" id="41"/>
          <p:cNvSpPr txBox="true"/>
          <p:nvPr/>
        </p:nvSpPr>
        <p:spPr>
          <a:xfrm rot="0">
            <a:off x="2823804" y="944972"/>
            <a:ext cx="12119467" cy="2198850"/>
          </a:xfrm>
          <a:prstGeom prst="rect">
            <a:avLst/>
          </a:prstGeom>
        </p:spPr>
        <p:txBody>
          <a:bodyPr anchor="t" rtlCol="false" tIns="0" lIns="0" bIns="0" rIns="0">
            <a:spAutoFit/>
          </a:bodyPr>
          <a:lstStyle/>
          <a:p>
            <a:pPr algn="ctr">
              <a:lnSpc>
                <a:spcPts val="17928"/>
              </a:lnSpc>
            </a:pPr>
            <a:r>
              <a:rPr lang="en-US" sz="12806" b="true">
                <a:solidFill>
                  <a:srgbClr val="175C71"/>
                </a:solidFill>
                <a:latin typeface="TT Fors Bold"/>
                <a:ea typeface="TT Fors Bold"/>
                <a:cs typeface="TT Fors Bold"/>
                <a:sym typeface="TT Fors Bold"/>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798254" y="4069272"/>
            <a:ext cx="4159423" cy="1662053"/>
            <a:chOff x="0" y="0"/>
            <a:chExt cx="1095486" cy="437742"/>
          </a:xfrm>
        </p:grpSpPr>
        <p:sp>
          <p:nvSpPr>
            <p:cNvPr name="Freeform 3" id="3"/>
            <p:cNvSpPr/>
            <p:nvPr/>
          </p:nvSpPr>
          <p:spPr>
            <a:xfrm flipH="false" flipV="false" rot="0">
              <a:off x="0" y="0"/>
              <a:ext cx="1095486" cy="437742"/>
            </a:xfrm>
            <a:custGeom>
              <a:avLst/>
              <a:gdLst/>
              <a:ahLst/>
              <a:cxnLst/>
              <a:rect r="r" b="b" t="t" l="l"/>
              <a:pathLst>
                <a:path h="437742" w="1095486">
                  <a:moveTo>
                    <a:pt x="186130" y="0"/>
                  </a:moveTo>
                  <a:lnTo>
                    <a:pt x="909356" y="0"/>
                  </a:lnTo>
                  <a:cubicBezTo>
                    <a:pt x="958721" y="0"/>
                    <a:pt x="1006064" y="19610"/>
                    <a:pt x="1040970" y="54516"/>
                  </a:cubicBezTo>
                  <a:cubicBezTo>
                    <a:pt x="1075876" y="89422"/>
                    <a:pt x="1095486" y="136765"/>
                    <a:pt x="1095486" y="186130"/>
                  </a:cubicBezTo>
                  <a:lnTo>
                    <a:pt x="1095486" y="251613"/>
                  </a:lnTo>
                  <a:cubicBezTo>
                    <a:pt x="1095486" y="300977"/>
                    <a:pt x="1075876" y="348320"/>
                    <a:pt x="1040970" y="383226"/>
                  </a:cubicBezTo>
                  <a:cubicBezTo>
                    <a:pt x="1006064" y="418132"/>
                    <a:pt x="958721" y="437742"/>
                    <a:pt x="909356" y="437742"/>
                  </a:cubicBezTo>
                  <a:lnTo>
                    <a:pt x="186130" y="437742"/>
                  </a:lnTo>
                  <a:cubicBezTo>
                    <a:pt x="136765" y="437742"/>
                    <a:pt x="89422" y="418132"/>
                    <a:pt x="54516" y="383226"/>
                  </a:cubicBezTo>
                  <a:cubicBezTo>
                    <a:pt x="19610" y="348320"/>
                    <a:pt x="0" y="300977"/>
                    <a:pt x="0" y="251613"/>
                  </a:cubicBezTo>
                  <a:lnTo>
                    <a:pt x="0" y="186130"/>
                  </a:lnTo>
                  <a:cubicBezTo>
                    <a:pt x="0" y="136765"/>
                    <a:pt x="19610" y="89422"/>
                    <a:pt x="54516" y="54516"/>
                  </a:cubicBezTo>
                  <a:cubicBezTo>
                    <a:pt x="89422" y="19610"/>
                    <a:pt x="136765" y="0"/>
                    <a:pt x="186130" y="0"/>
                  </a:cubicBezTo>
                  <a:close/>
                </a:path>
              </a:pathLst>
            </a:custGeom>
            <a:solidFill>
              <a:srgbClr val="EAF8CA"/>
            </a:solidFill>
          </p:spPr>
        </p:sp>
        <p:sp>
          <p:nvSpPr>
            <p:cNvPr name="TextBox 4" id="4"/>
            <p:cNvSpPr txBox="true"/>
            <p:nvPr/>
          </p:nvSpPr>
          <p:spPr>
            <a:xfrm>
              <a:off x="0" y="-38100"/>
              <a:ext cx="1095486" cy="4758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0">
            <a:off x="13367385" y="769140"/>
            <a:ext cx="3931491" cy="4467287"/>
          </a:xfrm>
          <a:custGeom>
            <a:avLst/>
            <a:gdLst/>
            <a:ahLst/>
            <a:cxnLst/>
            <a:rect r="r" b="b" t="t" l="l"/>
            <a:pathLst>
              <a:path h="4467287" w="3931491">
                <a:moveTo>
                  <a:pt x="3931491" y="0"/>
                </a:moveTo>
                <a:lnTo>
                  <a:pt x="0" y="0"/>
                </a:lnTo>
                <a:lnTo>
                  <a:pt x="0" y="4467287"/>
                </a:lnTo>
                <a:lnTo>
                  <a:pt x="3931491" y="4467287"/>
                </a:lnTo>
                <a:lnTo>
                  <a:pt x="3931491"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796359" y="1406123"/>
            <a:ext cx="12262416" cy="8191247"/>
            <a:chOff x="0" y="0"/>
            <a:chExt cx="3229607" cy="2157366"/>
          </a:xfrm>
        </p:grpSpPr>
        <p:sp>
          <p:nvSpPr>
            <p:cNvPr name="Freeform 7" id="7"/>
            <p:cNvSpPr/>
            <p:nvPr/>
          </p:nvSpPr>
          <p:spPr>
            <a:xfrm flipH="false" flipV="false" rot="0">
              <a:off x="0" y="0"/>
              <a:ext cx="3229608" cy="2157366"/>
            </a:xfrm>
            <a:custGeom>
              <a:avLst/>
              <a:gdLst/>
              <a:ahLst/>
              <a:cxnLst/>
              <a:rect r="r" b="b" t="t" l="l"/>
              <a:pathLst>
                <a:path h="2157366" w="3229608">
                  <a:moveTo>
                    <a:pt x="17678" y="0"/>
                  </a:moveTo>
                  <a:lnTo>
                    <a:pt x="3211930" y="0"/>
                  </a:lnTo>
                  <a:cubicBezTo>
                    <a:pt x="3216618" y="0"/>
                    <a:pt x="3221115" y="1862"/>
                    <a:pt x="3224430" y="5178"/>
                  </a:cubicBezTo>
                  <a:cubicBezTo>
                    <a:pt x="3227745" y="8493"/>
                    <a:pt x="3229608" y="12989"/>
                    <a:pt x="3229608" y="17678"/>
                  </a:cubicBezTo>
                  <a:lnTo>
                    <a:pt x="3229608" y="2139688"/>
                  </a:lnTo>
                  <a:cubicBezTo>
                    <a:pt x="3229608" y="2144376"/>
                    <a:pt x="3227745" y="2148873"/>
                    <a:pt x="3224430" y="2152188"/>
                  </a:cubicBezTo>
                  <a:cubicBezTo>
                    <a:pt x="3221115" y="2155503"/>
                    <a:pt x="3216618" y="2157366"/>
                    <a:pt x="3211930" y="2157366"/>
                  </a:cubicBezTo>
                  <a:lnTo>
                    <a:pt x="17678" y="2157366"/>
                  </a:lnTo>
                  <a:cubicBezTo>
                    <a:pt x="12989" y="2157366"/>
                    <a:pt x="8493" y="2155503"/>
                    <a:pt x="5178" y="2152188"/>
                  </a:cubicBezTo>
                  <a:cubicBezTo>
                    <a:pt x="1862" y="2148873"/>
                    <a:pt x="0" y="2144376"/>
                    <a:pt x="0" y="2139688"/>
                  </a:cubicBezTo>
                  <a:lnTo>
                    <a:pt x="0" y="17678"/>
                  </a:lnTo>
                  <a:cubicBezTo>
                    <a:pt x="0" y="12989"/>
                    <a:pt x="1862" y="8493"/>
                    <a:pt x="5178" y="5178"/>
                  </a:cubicBezTo>
                  <a:cubicBezTo>
                    <a:pt x="8493" y="1862"/>
                    <a:pt x="12989" y="0"/>
                    <a:pt x="17678" y="0"/>
                  </a:cubicBezTo>
                  <a:close/>
                </a:path>
              </a:pathLst>
            </a:custGeom>
            <a:solidFill>
              <a:srgbClr val="EAF8CA"/>
            </a:solidFill>
          </p:spPr>
        </p:sp>
        <p:sp>
          <p:nvSpPr>
            <p:cNvPr name="TextBox 8" id="8"/>
            <p:cNvSpPr txBox="true"/>
            <p:nvPr/>
          </p:nvSpPr>
          <p:spPr>
            <a:xfrm>
              <a:off x="0" y="-38100"/>
              <a:ext cx="3229607" cy="2195466"/>
            </a:xfrm>
            <a:prstGeom prst="rect">
              <a:avLst/>
            </a:prstGeom>
          </p:spPr>
          <p:txBody>
            <a:bodyPr anchor="ctr" rtlCol="false" tIns="50800" lIns="50800" bIns="50800" rIns="50800"/>
            <a:lstStyle/>
            <a:p>
              <a:pPr algn="ctr">
                <a:lnSpc>
                  <a:spcPts val="3499"/>
                </a:lnSpc>
              </a:pPr>
            </a:p>
          </p:txBody>
        </p:sp>
      </p:grpSp>
      <p:grpSp>
        <p:nvGrpSpPr>
          <p:cNvPr name="Group 9" id="9"/>
          <p:cNvGrpSpPr/>
          <p:nvPr/>
        </p:nvGrpSpPr>
        <p:grpSpPr>
          <a:xfrm rot="0">
            <a:off x="17588794" y="1764826"/>
            <a:ext cx="520926" cy="754845"/>
            <a:chOff x="0" y="0"/>
            <a:chExt cx="1196340" cy="1733550"/>
          </a:xfrm>
        </p:grpSpPr>
        <p:sp>
          <p:nvSpPr>
            <p:cNvPr name="Freeform 10" id="10"/>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1" id="11"/>
          <p:cNvGrpSpPr/>
          <p:nvPr/>
        </p:nvGrpSpPr>
        <p:grpSpPr>
          <a:xfrm rot="0">
            <a:off x="17038413" y="6057977"/>
            <a:ext cx="520926" cy="754845"/>
            <a:chOff x="0" y="0"/>
            <a:chExt cx="1196340" cy="1733550"/>
          </a:xfrm>
        </p:grpSpPr>
        <p:sp>
          <p:nvSpPr>
            <p:cNvPr name="Freeform 12" id="12"/>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3" id="13"/>
          <p:cNvGrpSpPr/>
          <p:nvPr/>
        </p:nvGrpSpPr>
        <p:grpSpPr>
          <a:xfrm rot="0">
            <a:off x="16782548" y="358703"/>
            <a:ext cx="520926" cy="754845"/>
            <a:chOff x="0" y="0"/>
            <a:chExt cx="1196340" cy="1733550"/>
          </a:xfrm>
        </p:grpSpPr>
        <p:sp>
          <p:nvSpPr>
            <p:cNvPr name="Freeform 14" id="14"/>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5" id="15"/>
          <p:cNvGrpSpPr/>
          <p:nvPr/>
        </p:nvGrpSpPr>
        <p:grpSpPr>
          <a:xfrm rot="0">
            <a:off x="189708" y="651277"/>
            <a:ext cx="520926" cy="754845"/>
            <a:chOff x="0" y="0"/>
            <a:chExt cx="1196340" cy="1733550"/>
          </a:xfrm>
        </p:grpSpPr>
        <p:sp>
          <p:nvSpPr>
            <p:cNvPr name="Freeform 16" id="16"/>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7" id="17"/>
          <p:cNvGrpSpPr/>
          <p:nvPr/>
        </p:nvGrpSpPr>
        <p:grpSpPr>
          <a:xfrm rot="0">
            <a:off x="75408" y="7827656"/>
            <a:ext cx="520926" cy="754845"/>
            <a:chOff x="0" y="0"/>
            <a:chExt cx="1196340" cy="1733550"/>
          </a:xfrm>
        </p:grpSpPr>
        <p:sp>
          <p:nvSpPr>
            <p:cNvPr name="Freeform 18" id="18"/>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9" id="19"/>
          <p:cNvGrpSpPr/>
          <p:nvPr/>
        </p:nvGrpSpPr>
        <p:grpSpPr>
          <a:xfrm rot="0">
            <a:off x="4454366" y="9214295"/>
            <a:ext cx="926782" cy="962025"/>
            <a:chOff x="0" y="0"/>
            <a:chExt cx="1235710" cy="1282700"/>
          </a:xfrm>
        </p:grpSpPr>
        <p:sp>
          <p:nvSpPr>
            <p:cNvPr name="Freeform 20" id="20"/>
            <p:cNvSpPr/>
            <p:nvPr/>
          </p:nvSpPr>
          <p:spPr>
            <a:xfrm flipH="false" flipV="false" rot="0">
              <a:off x="46990" y="46990"/>
              <a:ext cx="1136650" cy="1187450"/>
            </a:xfrm>
            <a:custGeom>
              <a:avLst/>
              <a:gdLst/>
              <a:ahLst/>
              <a:cxnLst/>
              <a:rect r="r" b="b" t="t" l="l"/>
              <a:pathLst>
                <a:path h="1187450" w="1136650">
                  <a:moveTo>
                    <a:pt x="1136650" y="74930"/>
                  </a:moveTo>
                  <a:cubicBezTo>
                    <a:pt x="1083310" y="445770"/>
                    <a:pt x="1074420" y="463550"/>
                    <a:pt x="1056640" y="495300"/>
                  </a:cubicBezTo>
                  <a:cubicBezTo>
                    <a:pt x="1032510" y="539750"/>
                    <a:pt x="993140" y="600710"/>
                    <a:pt x="955040" y="641350"/>
                  </a:cubicBezTo>
                  <a:cubicBezTo>
                    <a:pt x="922020" y="678180"/>
                    <a:pt x="873760" y="702310"/>
                    <a:pt x="848360" y="731520"/>
                  </a:cubicBezTo>
                  <a:cubicBezTo>
                    <a:pt x="829310" y="751840"/>
                    <a:pt x="828040" y="767080"/>
                    <a:pt x="807720" y="791210"/>
                  </a:cubicBezTo>
                  <a:cubicBezTo>
                    <a:pt x="773430" y="833120"/>
                    <a:pt x="698500" y="908050"/>
                    <a:pt x="645160" y="951230"/>
                  </a:cubicBezTo>
                  <a:cubicBezTo>
                    <a:pt x="600710" y="986790"/>
                    <a:pt x="561340" y="1012190"/>
                    <a:pt x="514350" y="1038860"/>
                  </a:cubicBezTo>
                  <a:cubicBezTo>
                    <a:pt x="464820" y="1066800"/>
                    <a:pt x="412750" y="1096010"/>
                    <a:pt x="354330" y="1115060"/>
                  </a:cubicBezTo>
                  <a:cubicBezTo>
                    <a:pt x="290830" y="1134110"/>
                    <a:pt x="190500" y="1134110"/>
                    <a:pt x="144780" y="1150620"/>
                  </a:cubicBezTo>
                  <a:cubicBezTo>
                    <a:pt x="119380" y="1160780"/>
                    <a:pt x="107950" y="1179830"/>
                    <a:pt x="88900" y="1183640"/>
                  </a:cubicBezTo>
                  <a:cubicBezTo>
                    <a:pt x="73660" y="1187450"/>
                    <a:pt x="55880" y="1183640"/>
                    <a:pt x="43180" y="1177290"/>
                  </a:cubicBezTo>
                  <a:cubicBezTo>
                    <a:pt x="29210" y="1169670"/>
                    <a:pt x="16510" y="1156970"/>
                    <a:pt x="10160" y="1143000"/>
                  </a:cubicBezTo>
                  <a:cubicBezTo>
                    <a:pt x="3810" y="1129030"/>
                    <a:pt x="0" y="1111250"/>
                    <a:pt x="5080" y="1096010"/>
                  </a:cubicBezTo>
                  <a:cubicBezTo>
                    <a:pt x="10160" y="1078230"/>
                    <a:pt x="31750" y="1051560"/>
                    <a:pt x="48260" y="1042670"/>
                  </a:cubicBezTo>
                  <a:cubicBezTo>
                    <a:pt x="63500" y="1036320"/>
                    <a:pt x="81280" y="1035050"/>
                    <a:pt x="95250" y="1040130"/>
                  </a:cubicBezTo>
                  <a:cubicBezTo>
                    <a:pt x="114300" y="1046480"/>
                    <a:pt x="138430" y="1069340"/>
                    <a:pt x="146050" y="1087120"/>
                  </a:cubicBezTo>
                  <a:cubicBezTo>
                    <a:pt x="152400" y="1101090"/>
                    <a:pt x="152400" y="1120140"/>
                    <a:pt x="147320" y="1134110"/>
                  </a:cubicBezTo>
                  <a:cubicBezTo>
                    <a:pt x="139700" y="1151890"/>
                    <a:pt x="116840" y="1176020"/>
                    <a:pt x="97790" y="1182370"/>
                  </a:cubicBezTo>
                  <a:cubicBezTo>
                    <a:pt x="77470" y="1187450"/>
                    <a:pt x="45720" y="1181100"/>
                    <a:pt x="29210" y="1168400"/>
                  </a:cubicBezTo>
                  <a:cubicBezTo>
                    <a:pt x="13970" y="1154430"/>
                    <a:pt x="1270" y="1123950"/>
                    <a:pt x="3810" y="1103630"/>
                  </a:cubicBezTo>
                  <a:cubicBezTo>
                    <a:pt x="5080" y="1083310"/>
                    <a:pt x="22860" y="1061720"/>
                    <a:pt x="41910" y="1046480"/>
                  </a:cubicBezTo>
                  <a:cubicBezTo>
                    <a:pt x="63500" y="1027430"/>
                    <a:pt x="97790" y="1014730"/>
                    <a:pt x="130810" y="1005840"/>
                  </a:cubicBezTo>
                  <a:cubicBezTo>
                    <a:pt x="171450" y="994410"/>
                    <a:pt x="219710" y="1003300"/>
                    <a:pt x="266700" y="990600"/>
                  </a:cubicBezTo>
                  <a:cubicBezTo>
                    <a:pt x="322580" y="976630"/>
                    <a:pt x="378460" y="956310"/>
                    <a:pt x="441960" y="919480"/>
                  </a:cubicBezTo>
                  <a:cubicBezTo>
                    <a:pt x="530860" y="866140"/>
                    <a:pt x="673100" y="739140"/>
                    <a:pt x="736600" y="676910"/>
                  </a:cubicBezTo>
                  <a:cubicBezTo>
                    <a:pt x="770890" y="643890"/>
                    <a:pt x="783590" y="614680"/>
                    <a:pt x="807720" y="593090"/>
                  </a:cubicBezTo>
                  <a:cubicBezTo>
                    <a:pt x="826770" y="574040"/>
                    <a:pt x="847090" y="570230"/>
                    <a:pt x="867410" y="548640"/>
                  </a:cubicBezTo>
                  <a:cubicBezTo>
                    <a:pt x="897890" y="514350"/>
                    <a:pt x="934720" y="444500"/>
                    <a:pt x="956310" y="392430"/>
                  </a:cubicBezTo>
                  <a:cubicBezTo>
                    <a:pt x="975360" y="344170"/>
                    <a:pt x="982980" y="302260"/>
                    <a:pt x="993140" y="248920"/>
                  </a:cubicBezTo>
                  <a:cubicBezTo>
                    <a:pt x="1005840" y="184150"/>
                    <a:pt x="1002030" y="62230"/>
                    <a:pt x="1019810" y="29210"/>
                  </a:cubicBezTo>
                  <a:cubicBezTo>
                    <a:pt x="1026160" y="16510"/>
                    <a:pt x="1032510" y="12700"/>
                    <a:pt x="1042670" y="8890"/>
                  </a:cubicBezTo>
                  <a:cubicBezTo>
                    <a:pt x="1055370" y="3810"/>
                    <a:pt x="1074420" y="0"/>
                    <a:pt x="1088390" y="3810"/>
                  </a:cubicBezTo>
                  <a:cubicBezTo>
                    <a:pt x="1102360" y="6350"/>
                    <a:pt x="1117600" y="17780"/>
                    <a:pt x="1126490" y="29210"/>
                  </a:cubicBezTo>
                  <a:cubicBezTo>
                    <a:pt x="1134110" y="41910"/>
                    <a:pt x="1136650" y="74930"/>
                    <a:pt x="1136650" y="74930"/>
                  </a:cubicBezTo>
                </a:path>
              </a:pathLst>
            </a:custGeom>
            <a:solidFill>
              <a:srgbClr val="D1E6A2"/>
            </a:solidFill>
            <a:ln cap="sq">
              <a:noFill/>
              <a:prstDash val="solid"/>
              <a:miter/>
            </a:ln>
          </p:spPr>
        </p:sp>
      </p:grpSp>
      <p:grpSp>
        <p:nvGrpSpPr>
          <p:cNvPr name="Group 21" id="21"/>
          <p:cNvGrpSpPr/>
          <p:nvPr/>
        </p:nvGrpSpPr>
        <p:grpSpPr>
          <a:xfrm rot="0">
            <a:off x="4159534" y="9946958"/>
            <a:ext cx="169545" cy="171450"/>
            <a:chOff x="0" y="0"/>
            <a:chExt cx="226060" cy="228600"/>
          </a:xfrm>
        </p:grpSpPr>
        <p:sp>
          <p:nvSpPr>
            <p:cNvPr name="Freeform 22" id="22"/>
            <p:cNvSpPr/>
            <p:nvPr/>
          </p:nvSpPr>
          <p:spPr>
            <a:xfrm flipH="false" flipV="false" rot="0">
              <a:off x="50800" y="49530"/>
              <a:ext cx="124460" cy="129540"/>
            </a:xfrm>
            <a:custGeom>
              <a:avLst/>
              <a:gdLst/>
              <a:ahLst/>
              <a:cxnLst/>
              <a:rect r="r" b="b" t="t" l="l"/>
              <a:pathLst>
                <a:path h="129540" w="124460">
                  <a:moveTo>
                    <a:pt x="124460" y="44450"/>
                  </a:moveTo>
                  <a:cubicBezTo>
                    <a:pt x="107950" y="111760"/>
                    <a:pt x="99060" y="118110"/>
                    <a:pt x="90170" y="121920"/>
                  </a:cubicBezTo>
                  <a:cubicBezTo>
                    <a:pt x="80010" y="125730"/>
                    <a:pt x="71120" y="129540"/>
                    <a:pt x="59690" y="127000"/>
                  </a:cubicBezTo>
                  <a:cubicBezTo>
                    <a:pt x="44450" y="124460"/>
                    <a:pt x="19050" y="107950"/>
                    <a:pt x="8890" y="96520"/>
                  </a:cubicBezTo>
                  <a:cubicBezTo>
                    <a:pt x="2540" y="87630"/>
                    <a:pt x="0" y="78740"/>
                    <a:pt x="0" y="67310"/>
                  </a:cubicBezTo>
                  <a:cubicBezTo>
                    <a:pt x="1270" y="52070"/>
                    <a:pt x="13970" y="24130"/>
                    <a:pt x="24130" y="13970"/>
                  </a:cubicBezTo>
                  <a:cubicBezTo>
                    <a:pt x="31750" y="6350"/>
                    <a:pt x="40640" y="1270"/>
                    <a:pt x="52070" y="1270"/>
                  </a:cubicBezTo>
                  <a:cubicBezTo>
                    <a:pt x="67310" y="0"/>
                    <a:pt x="107950" y="19050"/>
                    <a:pt x="107950" y="19050"/>
                  </a:cubicBezTo>
                </a:path>
              </a:pathLst>
            </a:custGeom>
            <a:solidFill>
              <a:srgbClr val="D1E6A2"/>
            </a:solidFill>
            <a:ln cap="sq">
              <a:noFill/>
              <a:prstDash val="solid"/>
              <a:miter/>
            </a:ln>
          </p:spPr>
        </p:sp>
      </p:grpSp>
      <p:grpSp>
        <p:nvGrpSpPr>
          <p:cNvPr name="Group 23" id="23"/>
          <p:cNvGrpSpPr/>
          <p:nvPr/>
        </p:nvGrpSpPr>
        <p:grpSpPr>
          <a:xfrm rot="0">
            <a:off x="17387294" y="109397"/>
            <a:ext cx="547688" cy="1037273"/>
            <a:chOff x="0" y="0"/>
            <a:chExt cx="730250" cy="1383030"/>
          </a:xfrm>
        </p:grpSpPr>
        <p:sp>
          <p:nvSpPr>
            <p:cNvPr name="Freeform 24" id="24"/>
            <p:cNvSpPr/>
            <p:nvPr/>
          </p:nvSpPr>
          <p:spPr>
            <a:xfrm flipH="false" flipV="false" rot="0">
              <a:off x="44450" y="50800"/>
              <a:ext cx="635000" cy="1281430"/>
            </a:xfrm>
            <a:custGeom>
              <a:avLst/>
              <a:gdLst/>
              <a:ahLst/>
              <a:cxnLst/>
              <a:rect r="r" b="b" t="t" l="l"/>
              <a:pathLst>
                <a:path h="1281430" w="635000">
                  <a:moveTo>
                    <a:pt x="615950" y="111760"/>
                  </a:moveTo>
                  <a:cubicBezTo>
                    <a:pt x="462280" y="252730"/>
                    <a:pt x="426720" y="292100"/>
                    <a:pt x="388620" y="341630"/>
                  </a:cubicBezTo>
                  <a:cubicBezTo>
                    <a:pt x="339090" y="405130"/>
                    <a:pt x="267970" y="487680"/>
                    <a:pt x="234950" y="563880"/>
                  </a:cubicBezTo>
                  <a:cubicBezTo>
                    <a:pt x="204470" y="629920"/>
                    <a:pt x="199390" y="697230"/>
                    <a:pt x="186690" y="767080"/>
                  </a:cubicBezTo>
                  <a:cubicBezTo>
                    <a:pt x="171450" y="840740"/>
                    <a:pt x="157480" y="929640"/>
                    <a:pt x="153670" y="994410"/>
                  </a:cubicBezTo>
                  <a:cubicBezTo>
                    <a:pt x="149860" y="1043940"/>
                    <a:pt x="158750" y="1097280"/>
                    <a:pt x="152400" y="1123950"/>
                  </a:cubicBezTo>
                  <a:cubicBezTo>
                    <a:pt x="149860" y="1136650"/>
                    <a:pt x="139700" y="1139190"/>
                    <a:pt x="139700" y="1150620"/>
                  </a:cubicBezTo>
                  <a:cubicBezTo>
                    <a:pt x="139700" y="1165860"/>
                    <a:pt x="168910" y="1193800"/>
                    <a:pt x="168910" y="1211580"/>
                  </a:cubicBezTo>
                  <a:cubicBezTo>
                    <a:pt x="170180" y="1228090"/>
                    <a:pt x="162560" y="1244600"/>
                    <a:pt x="152400" y="1256030"/>
                  </a:cubicBezTo>
                  <a:cubicBezTo>
                    <a:pt x="138430" y="1268730"/>
                    <a:pt x="107950" y="1281430"/>
                    <a:pt x="88900" y="1281430"/>
                  </a:cubicBezTo>
                  <a:cubicBezTo>
                    <a:pt x="72390" y="1281430"/>
                    <a:pt x="55880" y="1273810"/>
                    <a:pt x="45720" y="1262380"/>
                  </a:cubicBezTo>
                  <a:cubicBezTo>
                    <a:pt x="33020" y="1247140"/>
                    <a:pt x="22860" y="1215390"/>
                    <a:pt x="24130" y="1196340"/>
                  </a:cubicBezTo>
                  <a:cubicBezTo>
                    <a:pt x="25400" y="1181100"/>
                    <a:pt x="33020" y="1165860"/>
                    <a:pt x="45720" y="1155700"/>
                  </a:cubicBezTo>
                  <a:cubicBezTo>
                    <a:pt x="59690" y="1143000"/>
                    <a:pt x="91440" y="1132840"/>
                    <a:pt x="111760" y="1136650"/>
                  </a:cubicBezTo>
                  <a:cubicBezTo>
                    <a:pt x="130810" y="1141730"/>
                    <a:pt x="154940" y="1164590"/>
                    <a:pt x="163830" y="1181100"/>
                  </a:cubicBezTo>
                  <a:cubicBezTo>
                    <a:pt x="171450" y="1195070"/>
                    <a:pt x="170180" y="1214120"/>
                    <a:pt x="166370" y="1228090"/>
                  </a:cubicBezTo>
                  <a:cubicBezTo>
                    <a:pt x="162560" y="1242060"/>
                    <a:pt x="153670" y="1258570"/>
                    <a:pt x="140970" y="1266190"/>
                  </a:cubicBezTo>
                  <a:cubicBezTo>
                    <a:pt x="124460" y="1276350"/>
                    <a:pt x="88900" y="1280160"/>
                    <a:pt x="72390" y="1277620"/>
                  </a:cubicBezTo>
                  <a:cubicBezTo>
                    <a:pt x="63500" y="1276350"/>
                    <a:pt x="58420" y="1275080"/>
                    <a:pt x="52070" y="1267460"/>
                  </a:cubicBezTo>
                  <a:cubicBezTo>
                    <a:pt x="35560" y="1247140"/>
                    <a:pt x="13970" y="1172210"/>
                    <a:pt x="6350" y="1123950"/>
                  </a:cubicBezTo>
                  <a:cubicBezTo>
                    <a:pt x="0" y="1076960"/>
                    <a:pt x="6350" y="1033780"/>
                    <a:pt x="10160" y="981710"/>
                  </a:cubicBezTo>
                  <a:cubicBezTo>
                    <a:pt x="16510" y="916940"/>
                    <a:pt x="27940" y="834390"/>
                    <a:pt x="41910" y="763270"/>
                  </a:cubicBezTo>
                  <a:cubicBezTo>
                    <a:pt x="55880" y="692150"/>
                    <a:pt x="68580" y="623570"/>
                    <a:pt x="96520" y="554990"/>
                  </a:cubicBezTo>
                  <a:cubicBezTo>
                    <a:pt x="128270" y="480060"/>
                    <a:pt x="172720" y="403860"/>
                    <a:pt x="223520" y="332740"/>
                  </a:cubicBezTo>
                  <a:cubicBezTo>
                    <a:pt x="276860" y="256540"/>
                    <a:pt x="359410" y="170180"/>
                    <a:pt x="415290" y="114300"/>
                  </a:cubicBezTo>
                  <a:cubicBezTo>
                    <a:pt x="454660" y="74930"/>
                    <a:pt x="494030" y="38100"/>
                    <a:pt x="523240" y="19050"/>
                  </a:cubicBezTo>
                  <a:cubicBezTo>
                    <a:pt x="539750" y="8890"/>
                    <a:pt x="551180" y="1270"/>
                    <a:pt x="565150" y="0"/>
                  </a:cubicBezTo>
                  <a:cubicBezTo>
                    <a:pt x="580390" y="0"/>
                    <a:pt x="598170" y="3810"/>
                    <a:pt x="609600" y="13970"/>
                  </a:cubicBezTo>
                  <a:cubicBezTo>
                    <a:pt x="622300" y="25400"/>
                    <a:pt x="635000" y="52070"/>
                    <a:pt x="635000" y="69850"/>
                  </a:cubicBezTo>
                  <a:cubicBezTo>
                    <a:pt x="635000" y="85090"/>
                    <a:pt x="615950" y="111760"/>
                    <a:pt x="615950" y="111760"/>
                  </a:cubicBezTo>
                </a:path>
              </a:pathLst>
            </a:custGeom>
            <a:solidFill>
              <a:srgbClr val="D1E6A2"/>
            </a:solidFill>
            <a:ln cap="sq">
              <a:noFill/>
              <a:prstDash val="solid"/>
              <a:miter/>
            </a:ln>
          </p:spPr>
        </p:sp>
      </p:grpSp>
      <p:grpSp>
        <p:nvGrpSpPr>
          <p:cNvPr name="Group 25" id="25"/>
          <p:cNvGrpSpPr/>
          <p:nvPr/>
        </p:nvGrpSpPr>
        <p:grpSpPr>
          <a:xfrm rot="0">
            <a:off x="17581604" y="1146670"/>
            <a:ext cx="185738" cy="174308"/>
            <a:chOff x="0" y="0"/>
            <a:chExt cx="247650" cy="232410"/>
          </a:xfrm>
        </p:grpSpPr>
        <p:sp>
          <p:nvSpPr>
            <p:cNvPr name="Freeform 26" id="26"/>
            <p:cNvSpPr/>
            <p:nvPr/>
          </p:nvSpPr>
          <p:spPr>
            <a:xfrm flipH="false" flipV="false" rot="0">
              <a:off x="48260" y="49530"/>
              <a:ext cx="149860" cy="133350"/>
            </a:xfrm>
            <a:custGeom>
              <a:avLst/>
              <a:gdLst/>
              <a:ahLst/>
              <a:cxnLst/>
              <a:rect r="r" b="b" t="t" l="l"/>
              <a:pathLst>
                <a:path h="133350" w="149860">
                  <a:moveTo>
                    <a:pt x="83820" y="1270"/>
                  </a:moveTo>
                  <a:cubicBezTo>
                    <a:pt x="134620" y="25400"/>
                    <a:pt x="148590" y="52070"/>
                    <a:pt x="147320" y="69850"/>
                  </a:cubicBezTo>
                  <a:cubicBezTo>
                    <a:pt x="147320" y="87630"/>
                    <a:pt x="132080" y="111760"/>
                    <a:pt x="116840" y="120650"/>
                  </a:cubicBezTo>
                  <a:cubicBezTo>
                    <a:pt x="101600" y="129540"/>
                    <a:pt x="73660" y="132080"/>
                    <a:pt x="57150" y="124460"/>
                  </a:cubicBezTo>
                  <a:cubicBezTo>
                    <a:pt x="40640" y="116840"/>
                    <a:pt x="22860" y="93980"/>
                    <a:pt x="20320" y="76200"/>
                  </a:cubicBezTo>
                  <a:cubicBezTo>
                    <a:pt x="17780" y="58420"/>
                    <a:pt x="26670" y="31750"/>
                    <a:pt x="39370" y="19050"/>
                  </a:cubicBezTo>
                  <a:cubicBezTo>
                    <a:pt x="52070" y="7620"/>
                    <a:pt x="80010" y="0"/>
                    <a:pt x="97790" y="3810"/>
                  </a:cubicBezTo>
                  <a:cubicBezTo>
                    <a:pt x="115570" y="7620"/>
                    <a:pt x="137160" y="25400"/>
                    <a:pt x="143510" y="41910"/>
                  </a:cubicBezTo>
                  <a:cubicBezTo>
                    <a:pt x="149860" y="58420"/>
                    <a:pt x="144780" y="87630"/>
                    <a:pt x="137160" y="101600"/>
                  </a:cubicBezTo>
                  <a:cubicBezTo>
                    <a:pt x="130810" y="114300"/>
                    <a:pt x="115570" y="121920"/>
                    <a:pt x="104140" y="127000"/>
                  </a:cubicBezTo>
                  <a:cubicBezTo>
                    <a:pt x="92710" y="130810"/>
                    <a:pt x="80010" y="133350"/>
                    <a:pt x="68580" y="132080"/>
                  </a:cubicBezTo>
                  <a:cubicBezTo>
                    <a:pt x="53340" y="130810"/>
                    <a:pt x="35560" y="125730"/>
                    <a:pt x="24130" y="115570"/>
                  </a:cubicBezTo>
                  <a:cubicBezTo>
                    <a:pt x="12700" y="106680"/>
                    <a:pt x="3810" y="88900"/>
                    <a:pt x="2540" y="74930"/>
                  </a:cubicBezTo>
                  <a:cubicBezTo>
                    <a:pt x="0" y="59690"/>
                    <a:pt x="5080" y="40640"/>
                    <a:pt x="12700" y="29210"/>
                  </a:cubicBezTo>
                  <a:cubicBezTo>
                    <a:pt x="21590" y="16510"/>
                    <a:pt x="50800" y="1270"/>
                    <a:pt x="50800" y="1270"/>
                  </a:cubicBezTo>
                </a:path>
              </a:pathLst>
            </a:custGeom>
            <a:solidFill>
              <a:srgbClr val="D1E6A2"/>
            </a:solidFill>
            <a:ln cap="sq">
              <a:noFill/>
              <a:prstDash val="solid"/>
              <a:miter/>
            </a:ln>
          </p:spPr>
        </p:sp>
      </p:grpSp>
      <p:grpSp>
        <p:nvGrpSpPr>
          <p:cNvPr name="Group 27" id="27"/>
          <p:cNvGrpSpPr/>
          <p:nvPr/>
        </p:nvGrpSpPr>
        <p:grpSpPr>
          <a:xfrm rot="0">
            <a:off x="14555512" y="5510776"/>
            <a:ext cx="1522095" cy="179070"/>
            <a:chOff x="0" y="0"/>
            <a:chExt cx="2029460" cy="238760"/>
          </a:xfrm>
        </p:grpSpPr>
        <p:sp>
          <p:nvSpPr>
            <p:cNvPr name="Freeform 28" id="28"/>
            <p:cNvSpPr/>
            <p:nvPr/>
          </p:nvSpPr>
          <p:spPr>
            <a:xfrm flipH="false" flipV="false" rot="0">
              <a:off x="49530" y="49530"/>
              <a:ext cx="1930400" cy="181610"/>
            </a:xfrm>
            <a:custGeom>
              <a:avLst/>
              <a:gdLst/>
              <a:ahLst/>
              <a:cxnLst/>
              <a:rect r="r" b="b" t="t" l="l"/>
              <a:pathLst>
                <a:path h="181610" w="1930400">
                  <a:moveTo>
                    <a:pt x="64770" y="6350"/>
                  </a:moveTo>
                  <a:cubicBezTo>
                    <a:pt x="1894840" y="8890"/>
                    <a:pt x="1906270" y="15240"/>
                    <a:pt x="1916430" y="30480"/>
                  </a:cubicBezTo>
                  <a:cubicBezTo>
                    <a:pt x="1927860" y="46990"/>
                    <a:pt x="1930400" y="77470"/>
                    <a:pt x="1924050" y="93980"/>
                  </a:cubicBezTo>
                  <a:cubicBezTo>
                    <a:pt x="1916430" y="111760"/>
                    <a:pt x="1893570" y="132080"/>
                    <a:pt x="1875790" y="135890"/>
                  </a:cubicBezTo>
                  <a:cubicBezTo>
                    <a:pt x="1856740" y="139700"/>
                    <a:pt x="1827530" y="132080"/>
                    <a:pt x="1813560" y="119380"/>
                  </a:cubicBezTo>
                  <a:cubicBezTo>
                    <a:pt x="1799590" y="105410"/>
                    <a:pt x="1790700" y="76200"/>
                    <a:pt x="1793240" y="58420"/>
                  </a:cubicBezTo>
                  <a:cubicBezTo>
                    <a:pt x="1795780" y="39370"/>
                    <a:pt x="1814830" y="15240"/>
                    <a:pt x="1831340" y="7620"/>
                  </a:cubicBezTo>
                  <a:cubicBezTo>
                    <a:pt x="1849120" y="0"/>
                    <a:pt x="1879600" y="1270"/>
                    <a:pt x="1896110" y="11430"/>
                  </a:cubicBezTo>
                  <a:cubicBezTo>
                    <a:pt x="1911350" y="20320"/>
                    <a:pt x="1926590" y="48260"/>
                    <a:pt x="1929130" y="66040"/>
                  </a:cubicBezTo>
                  <a:cubicBezTo>
                    <a:pt x="1930400" y="80010"/>
                    <a:pt x="1926590" y="96520"/>
                    <a:pt x="1916430" y="107950"/>
                  </a:cubicBezTo>
                  <a:cubicBezTo>
                    <a:pt x="1906270" y="121920"/>
                    <a:pt x="1894840" y="129540"/>
                    <a:pt x="1860550" y="137160"/>
                  </a:cubicBezTo>
                  <a:cubicBezTo>
                    <a:pt x="1681480" y="181610"/>
                    <a:pt x="223520" y="162560"/>
                    <a:pt x="64770" y="133350"/>
                  </a:cubicBezTo>
                  <a:cubicBezTo>
                    <a:pt x="39370" y="128270"/>
                    <a:pt x="33020" y="125730"/>
                    <a:pt x="22860" y="116840"/>
                  </a:cubicBezTo>
                  <a:cubicBezTo>
                    <a:pt x="11430" y="107950"/>
                    <a:pt x="2540" y="91440"/>
                    <a:pt x="1270" y="77470"/>
                  </a:cubicBezTo>
                  <a:cubicBezTo>
                    <a:pt x="0" y="59690"/>
                    <a:pt x="10160" y="33020"/>
                    <a:pt x="22860" y="21590"/>
                  </a:cubicBezTo>
                  <a:cubicBezTo>
                    <a:pt x="33020" y="11430"/>
                    <a:pt x="64770" y="6350"/>
                    <a:pt x="64770" y="6350"/>
                  </a:cubicBezTo>
                </a:path>
              </a:pathLst>
            </a:custGeom>
            <a:solidFill>
              <a:srgbClr val="D1E6A2"/>
            </a:solidFill>
            <a:ln cap="sq">
              <a:noFill/>
              <a:prstDash val="solid"/>
              <a:miter/>
            </a:ln>
          </p:spPr>
        </p:sp>
      </p:grpSp>
      <p:grpSp>
        <p:nvGrpSpPr>
          <p:cNvPr name="Group 29" id="29"/>
          <p:cNvGrpSpPr/>
          <p:nvPr/>
        </p:nvGrpSpPr>
        <p:grpSpPr>
          <a:xfrm rot="0">
            <a:off x="16053794" y="5502203"/>
            <a:ext cx="165735" cy="166688"/>
            <a:chOff x="0" y="0"/>
            <a:chExt cx="220980" cy="222250"/>
          </a:xfrm>
        </p:grpSpPr>
        <p:sp>
          <p:nvSpPr>
            <p:cNvPr name="Freeform 30" id="30"/>
            <p:cNvSpPr/>
            <p:nvPr/>
          </p:nvSpPr>
          <p:spPr>
            <a:xfrm flipH="false" flipV="false" rot="0">
              <a:off x="45720" y="50800"/>
              <a:ext cx="123190" cy="125730"/>
            </a:xfrm>
            <a:custGeom>
              <a:avLst/>
              <a:gdLst/>
              <a:ahLst/>
              <a:cxnLst/>
              <a:rect r="r" b="b" t="t" l="l"/>
              <a:pathLst>
                <a:path h="125730" w="123190">
                  <a:moveTo>
                    <a:pt x="123190" y="44450"/>
                  </a:moveTo>
                  <a:cubicBezTo>
                    <a:pt x="106680" y="111760"/>
                    <a:pt x="99060" y="118110"/>
                    <a:pt x="88900" y="120650"/>
                  </a:cubicBezTo>
                  <a:cubicBezTo>
                    <a:pt x="73660" y="125730"/>
                    <a:pt x="43180" y="123190"/>
                    <a:pt x="29210" y="116840"/>
                  </a:cubicBezTo>
                  <a:cubicBezTo>
                    <a:pt x="19050" y="113030"/>
                    <a:pt x="12700" y="105410"/>
                    <a:pt x="7620" y="96520"/>
                  </a:cubicBezTo>
                  <a:cubicBezTo>
                    <a:pt x="2540" y="81280"/>
                    <a:pt x="0" y="52070"/>
                    <a:pt x="5080" y="36830"/>
                  </a:cubicBezTo>
                  <a:cubicBezTo>
                    <a:pt x="7620" y="26670"/>
                    <a:pt x="15240" y="19050"/>
                    <a:pt x="22860" y="12700"/>
                  </a:cubicBezTo>
                  <a:cubicBezTo>
                    <a:pt x="31750" y="7620"/>
                    <a:pt x="40640" y="1270"/>
                    <a:pt x="50800" y="0"/>
                  </a:cubicBezTo>
                  <a:cubicBezTo>
                    <a:pt x="66040" y="0"/>
                    <a:pt x="107950" y="17780"/>
                    <a:pt x="107950" y="17780"/>
                  </a:cubicBezTo>
                </a:path>
              </a:pathLst>
            </a:custGeom>
            <a:solidFill>
              <a:srgbClr val="D1E6A2"/>
            </a:solidFill>
            <a:ln cap="sq">
              <a:noFill/>
              <a:prstDash val="solid"/>
              <a:miter/>
            </a:ln>
          </p:spPr>
        </p:sp>
      </p:grpSp>
      <p:grpSp>
        <p:nvGrpSpPr>
          <p:cNvPr name="Group 31" id="31"/>
          <p:cNvGrpSpPr/>
          <p:nvPr/>
        </p:nvGrpSpPr>
        <p:grpSpPr>
          <a:xfrm rot="0">
            <a:off x="17242514" y="4174418"/>
            <a:ext cx="678180" cy="727710"/>
            <a:chOff x="0" y="0"/>
            <a:chExt cx="904240" cy="970280"/>
          </a:xfrm>
        </p:grpSpPr>
        <p:sp>
          <p:nvSpPr>
            <p:cNvPr name="Freeform 32" id="32"/>
            <p:cNvSpPr/>
            <p:nvPr/>
          </p:nvSpPr>
          <p:spPr>
            <a:xfrm flipH="false" flipV="false" rot="0">
              <a:off x="49530" y="46990"/>
              <a:ext cx="808990" cy="875030"/>
            </a:xfrm>
            <a:custGeom>
              <a:avLst/>
              <a:gdLst/>
              <a:ahLst/>
              <a:cxnLst/>
              <a:rect r="r" b="b" t="t" l="l"/>
              <a:pathLst>
                <a:path h="875030" w="808990">
                  <a:moveTo>
                    <a:pt x="683260" y="834390"/>
                  </a:moveTo>
                  <a:cubicBezTo>
                    <a:pt x="422910" y="349250"/>
                    <a:pt x="379730" y="288290"/>
                    <a:pt x="323850" y="245110"/>
                  </a:cubicBezTo>
                  <a:cubicBezTo>
                    <a:pt x="274320" y="207010"/>
                    <a:pt x="213360" y="184150"/>
                    <a:pt x="162560" y="166370"/>
                  </a:cubicBezTo>
                  <a:cubicBezTo>
                    <a:pt x="120650" y="151130"/>
                    <a:pt x="71120" y="153670"/>
                    <a:pt x="44450" y="139700"/>
                  </a:cubicBezTo>
                  <a:cubicBezTo>
                    <a:pt x="27940" y="130810"/>
                    <a:pt x="17780" y="120650"/>
                    <a:pt x="10160" y="107950"/>
                  </a:cubicBezTo>
                  <a:cubicBezTo>
                    <a:pt x="3810" y="95250"/>
                    <a:pt x="0" y="77470"/>
                    <a:pt x="2540" y="63500"/>
                  </a:cubicBezTo>
                  <a:cubicBezTo>
                    <a:pt x="5080" y="48260"/>
                    <a:pt x="11430" y="31750"/>
                    <a:pt x="24130" y="21590"/>
                  </a:cubicBezTo>
                  <a:cubicBezTo>
                    <a:pt x="38100" y="10160"/>
                    <a:pt x="69850" y="1270"/>
                    <a:pt x="88900" y="3810"/>
                  </a:cubicBezTo>
                  <a:cubicBezTo>
                    <a:pt x="104140" y="5080"/>
                    <a:pt x="119380" y="15240"/>
                    <a:pt x="128270" y="26670"/>
                  </a:cubicBezTo>
                  <a:cubicBezTo>
                    <a:pt x="138430" y="38100"/>
                    <a:pt x="146050" y="53340"/>
                    <a:pt x="146050" y="69850"/>
                  </a:cubicBezTo>
                  <a:cubicBezTo>
                    <a:pt x="146050" y="87630"/>
                    <a:pt x="133350" y="118110"/>
                    <a:pt x="118110" y="130810"/>
                  </a:cubicBezTo>
                  <a:cubicBezTo>
                    <a:pt x="102870" y="143510"/>
                    <a:pt x="69850" y="147320"/>
                    <a:pt x="52070" y="142240"/>
                  </a:cubicBezTo>
                  <a:cubicBezTo>
                    <a:pt x="36830" y="138430"/>
                    <a:pt x="22860" y="127000"/>
                    <a:pt x="15240" y="115570"/>
                  </a:cubicBezTo>
                  <a:cubicBezTo>
                    <a:pt x="6350" y="102870"/>
                    <a:pt x="0" y="86360"/>
                    <a:pt x="1270" y="71120"/>
                  </a:cubicBezTo>
                  <a:cubicBezTo>
                    <a:pt x="3810" y="52070"/>
                    <a:pt x="17780" y="24130"/>
                    <a:pt x="35560" y="12700"/>
                  </a:cubicBezTo>
                  <a:cubicBezTo>
                    <a:pt x="57150" y="0"/>
                    <a:pt x="95250" y="3810"/>
                    <a:pt x="124460" y="6350"/>
                  </a:cubicBezTo>
                  <a:cubicBezTo>
                    <a:pt x="158750" y="10160"/>
                    <a:pt x="189230" y="20320"/>
                    <a:pt x="227330" y="38100"/>
                  </a:cubicBezTo>
                  <a:cubicBezTo>
                    <a:pt x="284480" y="62230"/>
                    <a:pt x="368300" y="100330"/>
                    <a:pt x="430530" y="154940"/>
                  </a:cubicBezTo>
                  <a:cubicBezTo>
                    <a:pt x="505460" y="218440"/>
                    <a:pt x="598170" y="346710"/>
                    <a:pt x="631190" y="411480"/>
                  </a:cubicBezTo>
                  <a:cubicBezTo>
                    <a:pt x="647700" y="444500"/>
                    <a:pt x="640080" y="458470"/>
                    <a:pt x="654050" y="492760"/>
                  </a:cubicBezTo>
                  <a:cubicBezTo>
                    <a:pt x="680720" y="561340"/>
                    <a:pt x="791210" y="721360"/>
                    <a:pt x="803910" y="782320"/>
                  </a:cubicBezTo>
                  <a:cubicBezTo>
                    <a:pt x="808990" y="808990"/>
                    <a:pt x="806450" y="828040"/>
                    <a:pt x="798830" y="843280"/>
                  </a:cubicBezTo>
                  <a:cubicBezTo>
                    <a:pt x="791210" y="855980"/>
                    <a:pt x="775970" y="867410"/>
                    <a:pt x="762000" y="871220"/>
                  </a:cubicBezTo>
                  <a:cubicBezTo>
                    <a:pt x="748030" y="875030"/>
                    <a:pt x="728980" y="873760"/>
                    <a:pt x="715010" y="867410"/>
                  </a:cubicBezTo>
                  <a:cubicBezTo>
                    <a:pt x="702310" y="861060"/>
                    <a:pt x="683260" y="834390"/>
                    <a:pt x="683260" y="834390"/>
                  </a:cubicBezTo>
                </a:path>
              </a:pathLst>
            </a:custGeom>
            <a:solidFill>
              <a:srgbClr val="D1E6A2"/>
            </a:solidFill>
            <a:ln cap="sq">
              <a:noFill/>
              <a:prstDash val="solid"/>
              <a:miter/>
            </a:ln>
          </p:spPr>
        </p:sp>
      </p:grpSp>
      <p:grpSp>
        <p:nvGrpSpPr>
          <p:cNvPr name="Group 33" id="33"/>
          <p:cNvGrpSpPr/>
          <p:nvPr/>
        </p:nvGrpSpPr>
        <p:grpSpPr>
          <a:xfrm rot="0">
            <a:off x="17763532" y="4890698"/>
            <a:ext cx="171450" cy="166688"/>
            <a:chOff x="0" y="0"/>
            <a:chExt cx="228600" cy="222250"/>
          </a:xfrm>
        </p:grpSpPr>
        <p:sp>
          <p:nvSpPr>
            <p:cNvPr name="Freeform 34" id="34"/>
            <p:cNvSpPr/>
            <p:nvPr/>
          </p:nvSpPr>
          <p:spPr>
            <a:xfrm flipH="false" flipV="false" rot="0">
              <a:off x="50800" y="49530"/>
              <a:ext cx="124460" cy="128270"/>
            </a:xfrm>
            <a:custGeom>
              <a:avLst/>
              <a:gdLst/>
              <a:ahLst/>
              <a:cxnLst/>
              <a:rect r="r" b="b" t="t" l="l"/>
              <a:pathLst>
                <a:path h="128270" w="124460">
                  <a:moveTo>
                    <a:pt x="124460" y="44450"/>
                  </a:moveTo>
                  <a:cubicBezTo>
                    <a:pt x="121920" y="88900"/>
                    <a:pt x="105410" y="114300"/>
                    <a:pt x="90170" y="120650"/>
                  </a:cubicBezTo>
                  <a:cubicBezTo>
                    <a:pt x="73660" y="128270"/>
                    <a:pt x="44450" y="124460"/>
                    <a:pt x="30480" y="118110"/>
                  </a:cubicBezTo>
                  <a:cubicBezTo>
                    <a:pt x="20320" y="113030"/>
                    <a:pt x="13970" y="104140"/>
                    <a:pt x="8890" y="96520"/>
                  </a:cubicBezTo>
                  <a:cubicBezTo>
                    <a:pt x="3810" y="87630"/>
                    <a:pt x="0" y="78740"/>
                    <a:pt x="0" y="67310"/>
                  </a:cubicBezTo>
                  <a:cubicBezTo>
                    <a:pt x="1270" y="52070"/>
                    <a:pt x="13970" y="24130"/>
                    <a:pt x="24130" y="12700"/>
                  </a:cubicBezTo>
                  <a:cubicBezTo>
                    <a:pt x="31750" y="5080"/>
                    <a:pt x="41910" y="1270"/>
                    <a:pt x="52070" y="1270"/>
                  </a:cubicBezTo>
                  <a:cubicBezTo>
                    <a:pt x="67310" y="0"/>
                    <a:pt x="109220" y="19050"/>
                    <a:pt x="109220" y="19050"/>
                  </a:cubicBezTo>
                </a:path>
              </a:pathLst>
            </a:custGeom>
            <a:solidFill>
              <a:srgbClr val="D1E6A2"/>
            </a:solidFill>
            <a:ln cap="sq">
              <a:noFill/>
              <a:prstDash val="solid"/>
              <a:miter/>
            </a:ln>
          </p:spPr>
        </p:sp>
      </p:grpSp>
      <p:grpSp>
        <p:nvGrpSpPr>
          <p:cNvPr name="Group 35" id="35"/>
          <p:cNvGrpSpPr/>
          <p:nvPr/>
        </p:nvGrpSpPr>
        <p:grpSpPr>
          <a:xfrm rot="0">
            <a:off x="5899785" y="2798445"/>
            <a:ext cx="169545" cy="171450"/>
            <a:chOff x="0" y="0"/>
            <a:chExt cx="226060" cy="228600"/>
          </a:xfrm>
        </p:grpSpPr>
        <p:sp>
          <p:nvSpPr>
            <p:cNvPr name="Freeform 36" id="36"/>
            <p:cNvSpPr/>
            <p:nvPr/>
          </p:nvSpPr>
          <p:spPr>
            <a:xfrm flipH="false" flipV="false" rot="0">
              <a:off x="49530" y="49530"/>
              <a:ext cx="124460" cy="129540"/>
            </a:xfrm>
            <a:custGeom>
              <a:avLst/>
              <a:gdLst/>
              <a:ahLst/>
              <a:cxnLst/>
              <a:rect r="r" b="b" t="t" l="l"/>
              <a:pathLst>
                <a:path h="129540" w="124460">
                  <a:moveTo>
                    <a:pt x="124460" y="44450"/>
                  </a:moveTo>
                  <a:cubicBezTo>
                    <a:pt x="109220" y="111760"/>
                    <a:pt x="99060" y="118110"/>
                    <a:pt x="90170" y="121920"/>
                  </a:cubicBezTo>
                  <a:cubicBezTo>
                    <a:pt x="81280" y="125730"/>
                    <a:pt x="71120" y="129540"/>
                    <a:pt x="60960" y="127000"/>
                  </a:cubicBezTo>
                  <a:cubicBezTo>
                    <a:pt x="45720" y="124460"/>
                    <a:pt x="19050" y="109220"/>
                    <a:pt x="10160" y="96520"/>
                  </a:cubicBezTo>
                  <a:cubicBezTo>
                    <a:pt x="3810" y="87630"/>
                    <a:pt x="0" y="78740"/>
                    <a:pt x="1270" y="67310"/>
                  </a:cubicBezTo>
                  <a:cubicBezTo>
                    <a:pt x="2540" y="52070"/>
                    <a:pt x="13970" y="24130"/>
                    <a:pt x="25400" y="13970"/>
                  </a:cubicBezTo>
                  <a:cubicBezTo>
                    <a:pt x="33020" y="6350"/>
                    <a:pt x="41910" y="2540"/>
                    <a:pt x="53340" y="1270"/>
                  </a:cubicBezTo>
                  <a:cubicBezTo>
                    <a:pt x="68580" y="0"/>
                    <a:pt x="109220" y="19050"/>
                    <a:pt x="109220" y="19050"/>
                  </a:cubicBezTo>
                </a:path>
              </a:pathLst>
            </a:custGeom>
            <a:solidFill>
              <a:srgbClr val="EAF8CA"/>
            </a:solidFill>
            <a:ln cap="sq">
              <a:noFill/>
              <a:prstDash val="solid"/>
              <a:miter/>
            </a:ln>
          </p:spPr>
        </p:sp>
      </p:grpSp>
      <p:grpSp>
        <p:nvGrpSpPr>
          <p:cNvPr name="Group 37" id="37"/>
          <p:cNvGrpSpPr/>
          <p:nvPr/>
        </p:nvGrpSpPr>
        <p:grpSpPr>
          <a:xfrm rot="0">
            <a:off x="8545830" y="3074670"/>
            <a:ext cx="178117" cy="743902"/>
            <a:chOff x="0" y="0"/>
            <a:chExt cx="237490" cy="991870"/>
          </a:xfrm>
        </p:grpSpPr>
        <p:sp>
          <p:nvSpPr>
            <p:cNvPr name="Freeform 38" id="38"/>
            <p:cNvSpPr/>
            <p:nvPr/>
          </p:nvSpPr>
          <p:spPr>
            <a:xfrm flipH="false" flipV="false" rot="0">
              <a:off x="24130" y="48260"/>
              <a:ext cx="165100" cy="892810"/>
            </a:xfrm>
            <a:custGeom>
              <a:avLst/>
              <a:gdLst/>
              <a:ahLst/>
              <a:cxnLst/>
              <a:rect r="r" b="b" t="t" l="l"/>
              <a:pathLst>
                <a:path h="892810" w="165100">
                  <a:moveTo>
                    <a:pt x="160020" y="66040"/>
                  </a:moveTo>
                  <a:cubicBezTo>
                    <a:pt x="153670" y="866140"/>
                    <a:pt x="146050" y="872490"/>
                    <a:pt x="134620" y="880110"/>
                  </a:cubicBezTo>
                  <a:cubicBezTo>
                    <a:pt x="123190" y="887730"/>
                    <a:pt x="106680" y="892810"/>
                    <a:pt x="91440" y="891540"/>
                  </a:cubicBezTo>
                  <a:cubicBezTo>
                    <a:pt x="73660" y="889000"/>
                    <a:pt x="46990" y="872490"/>
                    <a:pt x="36830" y="858520"/>
                  </a:cubicBezTo>
                  <a:cubicBezTo>
                    <a:pt x="27940" y="845820"/>
                    <a:pt x="24130" y="829310"/>
                    <a:pt x="27940" y="815340"/>
                  </a:cubicBezTo>
                  <a:cubicBezTo>
                    <a:pt x="30480" y="797560"/>
                    <a:pt x="48260" y="772160"/>
                    <a:pt x="63500" y="762000"/>
                  </a:cubicBezTo>
                  <a:cubicBezTo>
                    <a:pt x="76200" y="754380"/>
                    <a:pt x="92710" y="753110"/>
                    <a:pt x="106680" y="755650"/>
                  </a:cubicBezTo>
                  <a:cubicBezTo>
                    <a:pt x="120650" y="756920"/>
                    <a:pt x="135890" y="764540"/>
                    <a:pt x="146050" y="775970"/>
                  </a:cubicBezTo>
                  <a:cubicBezTo>
                    <a:pt x="156210" y="789940"/>
                    <a:pt x="165100" y="820420"/>
                    <a:pt x="162560" y="838200"/>
                  </a:cubicBezTo>
                  <a:cubicBezTo>
                    <a:pt x="161290" y="852170"/>
                    <a:pt x="151130" y="866140"/>
                    <a:pt x="139700" y="875030"/>
                  </a:cubicBezTo>
                  <a:cubicBezTo>
                    <a:pt x="129540" y="883920"/>
                    <a:pt x="113030" y="890270"/>
                    <a:pt x="99060" y="891540"/>
                  </a:cubicBezTo>
                  <a:cubicBezTo>
                    <a:pt x="85090" y="892810"/>
                    <a:pt x="68580" y="889000"/>
                    <a:pt x="57150" y="880110"/>
                  </a:cubicBezTo>
                  <a:cubicBezTo>
                    <a:pt x="43180" y="868680"/>
                    <a:pt x="34290" y="854710"/>
                    <a:pt x="26670" y="822960"/>
                  </a:cubicBezTo>
                  <a:cubicBezTo>
                    <a:pt x="0" y="713740"/>
                    <a:pt x="5080" y="142240"/>
                    <a:pt x="33020" y="50800"/>
                  </a:cubicBezTo>
                  <a:cubicBezTo>
                    <a:pt x="40640" y="27940"/>
                    <a:pt x="46990" y="20320"/>
                    <a:pt x="59690" y="12700"/>
                  </a:cubicBezTo>
                  <a:cubicBezTo>
                    <a:pt x="71120" y="5080"/>
                    <a:pt x="88900" y="0"/>
                    <a:pt x="102870" y="2540"/>
                  </a:cubicBezTo>
                  <a:cubicBezTo>
                    <a:pt x="116840" y="3810"/>
                    <a:pt x="134620" y="12700"/>
                    <a:pt x="143510" y="22860"/>
                  </a:cubicBezTo>
                  <a:cubicBezTo>
                    <a:pt x="152400" y="34290"/>
                    <a:pt x="160020" y="66040"/>
                    <a:pt x="160020" y="66040"/>
                  </a:cubicBezTo>
                </a:path>
              </a:pathLst>
            </a:custGeom>
            <a:solidFill>
              <a:srgbClr val="EAF8CA"/>
            </a:solidFill>
            <a:ln cap="sq">
              <a:noFill/>
              <a:prstDash val="solid"/>
              <a:miter/>
            </a:ln>
          </p:spPr>
        </p:sp>
      </p:grpSp>
      <p:grpSp>
        <p:nvGrpSpPr>
          <p:cNvPr name="Group 39" id="39"/>
          <p:cNvGrpSpPr/>
          <p:nvPr/>
        </p:nvGrpSpPr>
        <p:grpSpPr>
          <a:xfrm rot="0">
            <a:off x="8564880" y="3817620"/>
            <a:ext cx="169545" cy="171450"/>
            <a:chOff x="0" y="0"/>
            <a:chExt cx="226060" cy="228600"/>
          </a:xfrm>
        </p:grpSpPr>
        <p:sp>
          <p:nvSpPr>
            <p:cNvPr name="Freeform 40" id="40"/>
            <p:cNvSpPr/>
            <p:nvPr/>
          </p:nvSpPr>
          <p:spPr>
            <a:xfrm flipH="false" flipV="false" rot="0">
              <a:off x="49530" y="50800"/>
              <a:ext cx="124460" cy="128270"/>
            </a:xfrm>
            <a:custGeom>
              <a:avLst/>
              <a:gdLst/>
              <a:ahLst/>
              <a:cxnLst/>
              <a:rect r="r" b="b" t="t" l="l"/>
              <a:pathLst>
                <a:path h="128270" w="124460">
                  <a:moveTo>
                    <a:pt x="124460" y="44450"/>
                  </a:moveTo>
                  <a:cubicBezTo>
                    <a:pt x="107950" y="111760"/>
                    <a:pt x="99060" y="116840"/>
                    <a:pt x="90170" y="120650"/>
                  </a:cubicBezTo>
                  <a:cubicBezTo>
                    <a:pt x="81280" y="124460"/>
                    <a:pt x="71120" y="128270"/>
                    <a:pt x="60960" y="125730"/>
                  </a:cubicBezTo>
                  <a:cubicBezTo>
                    <a:pt x="45720" y="123190"/>
                    <a:pt x="19050" y="107950"/>
                    <a:pt x="10160" y="95250"/>
                  </a:cubicBezTo>
                  <a:cubicBezTo>
                    <a:pt x="2540" y="86360"/>
                    <a:pt x="0" y="77470"/>
                    <a:pt x="1270" y="66040"/>
                  </a:cubicBezTo>
                  <a:cubicBezTo>
                    <a:pt x="1270" y="50800"/>
                    <a:pt x="13970" y="24130"/>
                    <a:pt x="25400" y="12700"/>
                  </a:cubicBezTo>
                  <a:cubicBezTo>
                    <a:pt x="33020" y="5080"/>
                    <a:pt x="41910" y="1270"/>
                    <a:pt x="53340" y="0"/>
                  </a:cubicBezTo>
                  <a:cubicBezTo>
                    <a:pt x="68580" y="0"/>
                    <a:pt x="109220" y="17780"/>
                    <a:pt x="109220" y="17780"/>
                  </a:cubicBezTo>
                </a:path>
              </a:pathLst>
            </a:custGeom>
            <a:solidFill>
              <a:srgbClr val="EAF8CA"/>
            </a:solidFill>
            <a:ln cap="sq">
              <a:noFill/>
              <a:prstDash val="solid"/>
              <a:miter/>
            </a:ln>
          </p:spPr>
        </p:sp>
      </p:grpSp>
      <p:grpSp>
        <p:nvGrpSpPr>
          <p:cNvPr name="Group 41" id="41"/>
          <p:cNvGrpSpPr/>
          <p:nvPr/>
        </p:nvGrpSpPr>
        <p:grpSpPr>
          <a:xfrm rot="0">
            <a:off x="6436042" y="7017068"/>
            <a:ext cx="182880" cy="1438275"/>
            <a:chOff x="0" y="0"/>
            <a:chExt cx="243840" cy="1917700"/>
          </a:xfrm>
        </p:grpSpPr>
        <p:sp>
          <p:nvSpPr>
            <p:cNvPr name="Freeform 42" id="42"/>
            <p:cNvSpPr/>
            <p:nvPr/>
          </p:nvSpPr>
          <p:spPr>
            <a:xfrm flipH="false" flipV="false" rot="0">
              <a:off x="7620" y="49530"/>
              <a:ext cx="186690" cy="1819910"/>
            </a:xfrm>
            <a:custGeom>
              <a:avLst/>
              <a:gdLst/>
              <a:ahLst/>
              <a:cxnLst/>
              <a:rect r="r" b="b" t="t" l="l"/>
              <a:pathLst>
                <a:path h="1819910" w="186690">
                  <a:moveTo>
                    <a:pt x="177800" y="64770"/>
                  </a:moveTo>
                  <a:cubicBezTo>
                    <a:pt x="176530" y="1780540"/>
                    <a:pt x="170180" y="1794510"/>
                    <a:pt x="153670" y="1804670"/>
                  </a:cubicBezTo>
                  <a:cubicBezTo>
                    <a:pt x="137160" y="1816100"/>
                    <a:pt x="105410" y="1819910"/>
                    <a:pt x="87630" y="1812290"/>
                  </a:cubicBezTo>
                  <a:cubicBezTo>
                    <a:pt x="68580" y="1804670"/>
                    <a:pt x="48260" y="1780540"/>
                    <a:pt x="44450" y="1761490"/>
                  </a:cubicBezTo>
                  <a:cubicBezTo>
                    <a:pt x="40640" y="1742440"/>
                    <a:pt x="48260" y="1711960"/>
                    <a:pt x="62230" y="1696720"/>
                  </a:cubicBezTo>
                  <a:cubicBezTo>
                    <a:pt x="74930" y="1682750"/>
                    <a:pt x="105410" y="1672590"/>
                    <a:pt x="124460" y="1676400"/>
                  </a:cubicBezTo>
                  <a:cubicBezTo>
                    <a:pt x="144780" y="1678940"/>
                    <a:pt x="170180" y="1697990"/>
                    <a:pt x="177800" y="1715770"/>
                  </a:cubicBezTo>
                  <a:cubicBezTo>
                    <a:pt x="186690" y="1733550"/>
                    <a:pt x="184150" y="1766570"/>
                    <a:pt x="173990" y="1783080"/>
                  </a:cubicBezTo>
                  <a:cubicBezTo>
                    <a:pt x="163830" y="1799590"/>
                    <a:pt x="135890" y="1814830"/>
                    <a:pt x="116840" y="1817370"/>
                  </a:cubicBezTo>
                  <a:cubicBezTo>
                    <a:pt x="102870" y="1818640"/>
                    <a:pt x="85090" y="1814830"/>
                    <a:pt x="73660" y="1804670"/>
                  </a:cubicBezTo>
                  <a:cubicBezTo>
                    <a:pt x="59690" y="1793240"/>
                    <a:pt x="50800" y="1780540"/>
                    <a:pt x="43180" y="1746250"/>
                  </a:cubicBezTo>
                  <a:cubicBezTo>
                    <a:pt x="0" y="1570990"/>
                    <a:pt x="21590" y="217170"/>
                    <a:pt x="49530" y="64770"/>
                  </a:cubicBezTo>
                  <a:cubicBezTo>
                    <a:pt x="54610" y="39370"/>
                    <a:pt x="57150" y="33020"/>
                    <a:pt x="66040" y="21590"/>
                  </a:cubicBezTo>
                  <a:cubicBezTo>
                    <a:pt x="74930" y="11430"/>
                    <a:pt x="91440" y="2540"/>
                    <a:pt x="105410" y="1270"/>
                  </a:cubicBezTo>
                  <a:cubicBezTo>
                    <a:pt x="123190" y="0"/>
                    <a:pt x="149860" y="10160"/>
                    <a:pt x="161290" y="21590"/>
                  </a:cubicBezTo>
                  <a:cubicBezTo>
                    <a:pt x="171450" y="33020"/>
                    <a:pt x="177800" y="64770"/>
                    <a:pt x="177800" y="64770"/>
                  </a:cubicBezTo>
                </a:path>
              </a:pathLst>
            </a:custGeom>
            <a:solidFill>
              <a:srgbClr val="EAF8CA"/>
            </a:solidFill>
            <a:ln cap="sq">
              <a:noFill/>
              <a:prstDash val="solid"/>
              <a:miter/>
            </a:ln>
          </p:spPr>
        </p:sp>
      </p:grpSp>
      <p:grpSp>
        <p:nvGrpSpPr>
          <p:cNvPr name="Group 43" id="43"/>
          <p:cNvGrpSpPr/>
          <p:nvPr/>
        </p:nvGrpSpPr>
        <p:grpSpPr>
          <a:xfrm rot="0">
            <a:off x="6420803" y="8499157"/>
            <a:ext cx="165735" cy="166688"/>
            <a:chOff x="0" y="0"/>
            <a:chExt cx="220980" cy="222250"/>
          </a:xfrm>
        </p:grpSpPr>
        <p:sp>
          <p:nvSpPr>
            <p:cNvPr name="Freeform 44" id="44"/>
            <p:cNvSpPr/>
            <p:nvPr/>
          </p:nvSpPr>
          <p:spPr>
            <a:xfrm flipH="false" flipV="false" rot="0">
              <a:off x="46990" y="49530"/>
              <a:ext cx="121920" cy="127000"/>
            </a:xfrm>
            <a:custGeom>
              <a:avLst/>
              <a:gdLst/>
              <a:ahLst/>
              <a:cxnLst/>
              <a:rect r="r" b="b" t="t" l="l"/>
              <a:pathLst>
                <a:path h="127000" w="121920">
                  <a:moveTo>
                    <a:pt x="121920" y="44450"/>
                  </a:moveTo>
                  <a:cubicBezTo>
                    <a:pt x="106680" y="113030"/>
                    <a:pt x="99060" y="118110"/>
                    <a:pt x="87630" y="121920"/>
                  </a:cubicBezTo>
                  <a:cubicBezTo>
                    <a:pt x="73660" y="127000"/>
                    <a:pt x="43180" y="124460"/>
                    <a:pt x="29210" y="118110"/>
                  </a:cubicBezTo>
                  <a:cubicBezTo>
                    <a:pt x="19050" y="114300"/>
                    <a:pt x="12700" y="106680"/>
                    <a:pt x="7620" y="96520"/>
                  </a:cubicBezTo>
                  <a:cubicBezTo>
                    <a:pt x="1270" y="82550"/>
                    <a:pt x="0" y="52070"/>
                    <a:pt x="3810" y="38100"/>
                  </a:cubicBezTo>
                  <a:cubicBezTo>
                    <a:pt x="7620" y="27940"/>
                    <a:pt x="15240" y="20320"/>
                    <a:pt x="22860" y="13970"/>
                  </a:cubicBezTo>
                  <a:cubicBezTo>
                    <a:pt x="30480" y="7620"/>
                    <a:pt x="39370" y="2540"/>
                    <a:pt x="50800" y="1270"/>
                  </a:cubicBezTo>
                  <a:cubicBezTo>
                    <a:pt x="66040" y="0"/>
                    <a:pt x="106680" y="19050"/>
                    <a:pt x="106680" y="19050"/>
                  </a:cubicBezTo>
                </a:path>
              </a:pathLst>
            </a:custGeom>
            <a:solidFill>
              <a:srgbClr val="EAF8CA"/>
            </a:solidFill>
            <a:ln cap="sq">
              <a:noFill/>
              <a:prstDash val="solid"/>
              <a:miter/>
            </a:ln>
          </p:spPr>
        </p:sp>
      </p:grpSp>
      <p:grpSp>
        <p:nvGrpSpPr>
          <p:cNvPr name="Group 45" id="45"/>
          <p:cNvGrpSpPr/>
          <p:nvPr/>
        </p:nvGrpSpPr>
        <p:grpSpPr>
          <a:xfrm rot="0">
            <a:off x="8856345" y="8954452"/>
            <a:ext cx="378142" cy="652462"/>
            <a:chOff x="0" y="0"/>
            <a:chExt cx="504190" cy="869950"/>
          </a:xfrm>
        </p:grpSpPr>
        <p:sp>
          <p:nvSpPr>
            <p:cNvPr name="Freeform 46" id="46"/>
            <p:cNvSpPr/>
            <p:nvPr/>
          </p:nvSpPr>
          <p:spPr>
            <a:xfrm flipH="false" flipV="false" rot="0">
              <a:off x="49530" y="49530"/>
              <a:ext cx="398780" cy="770890"/>
            </a:xfrm>
            <a:custGeom>
              <a:avLst/>
              <a:gdLst/>
              <a:ahLst/>
              <a:cxnLst/>
              <a:rect r="r" b="b" t="t" l="l"/>
              <a:pathLst>
                <a:path h="770890" w="398780">
                  <a:moveTo>
                    <a:pt x="398780" y="66040"/>
                  </a:moveTo>
                  <a:cubicBezTo>
                    <a:pt x="394970" y="584200"/>
                    <a:pt x="388620" y="604520"/>
                    <a:pt x="368300" y="632460"/>
                  </a:cubicBezTo>
                  <a:cubicBezTo>
                    <a:pt x="345440" y="665480"/>
                    <a:pt x="303530" y="698500"/>
                    <a:pt x="262890" y="720090"/>
                  </a:cubicBezTo>
                  <a:cubicBezTo>
                    <a:pt x="220980" y="744220"/>
                    <a:pt x="162560" y="764540"/>
                    <a:pt x="119380" y="768350"/>
                  </a:cubicBezTo>
                  <a:cubicBezTo>
                    <a:pt x="86360" y="770890"/>
                    <a:pt x="50800" y="770890"/>
                    <a:pt x="30480" y="755650"/>
                  </a:cubicBezTo>
                  <a:cubicBezTo>
                    <a:pt x="12700" y="742950"/>
                    <a:pt x="1270" y="713740"/>
                    <a:pt x="1270" y="694690"/>
                  </a:cubicBezTo>
                  <a:cubicBezTo>
                    <a:pt x="0" y="679450"/>
                    <a:pt x="7620" y="662940"/>
                    <a:pt x="16510" y="651510"/>
                  </a:cubicBezTo>
                  <a:cubicBezTo>
                    <a:pt x="26670" y="640080"/>
                    <a:pt x="40640" y="629920"/>
                    <a:pt x="55880" y="627380"/>
                  </a:cubicBezTo>
                  <a:cubicBezTo>
                    <a:pt x="74930" y="624840"/>
                    <a:pt x="106680" y="631190"/>
                    <a:pt x="121920" y="643890"/>
                  </a:cubicBezTo>
                  <a:cubicBezTo>
                    <a:pt x="137160" y="657860"/>
                    <a:pt x="147320" y="688340"/>
                    <a:pt x="144780" y="707390"/>
                  </a:cubicBezTo>
                  <a:cubicBezTo>
                    <a:pt x="142240" y="727710"/>
                    <a:pt x="120650" y="753110"/>
                    <a:pt x="105410" y="762000"/>
                  </a:cubicBezTo>
                  <a:cubicBezTo>
                    <a:pt x="91440" y="770890"/>
                    <a:pt x="73660" y="770890"/>
                    <a:pt x="58420" y="768350"/>
                  </a:cubicBezTo>
                  <a:cubicBezTo>
                    <a:pt x="44450" y="765810"/>
                    <a:pt x="29210" y="756920"/>
                    <a:pt x="19050" y="745490"/>
                  </a:cubicBezTo>
                  <a:cubicBezTo>
                    <a:pt x="8890" y="734060"/>
                    <a:pt x="2540" y="717550"/>
                    <a:pt x="1270" y="702310"/>
                  </a:cubicBezTo>
                  <a:cubicBezTo>
                    <a:pt x="0" y="688340"/>
                    <a:pt x="5080" y="670560"/>
                    <a:pt x="12700" y="657860"/>
                  </a:cubicBezTo>
                  <a:cubicBezTo>
                    <a:pt x="20320" y="646430"/>
                    <a:pt x="34290" y="635000"/>
                    <a:pt x="48260" y="629920"/>
                  </a:cubicBezTo>
                  <a:cubicBezTo>
                    <a:pt x="67310" y="623570"/>
                    <a:pt x="91440" y="633730"/>
                    <a:pt x="115570" y="629920"/>
                  </a:cubicBezTo>
                  <a:cubicBezTo>
                    <a:pt x="144780" y="624840"/>
                    <a:pt x="182880" y="614680"/>
                    <a:pt x="208280" y="596900"/>
                  </a:cubicBezTo>
                  <a:cubicBezTo>
                    <a:pt x="231140" y="581660"/>
                    <a:pt x="251460" y="567690"/>
                    <a:pt x="265430" y="532130"/>
                  </a:cubicBezTo>
                  <a:cubicBezTo>
                    <a:pt x="297180" y="448310"/>
                    <a:pt x="248920" y="119380"/>
                    <a:pt x="270510" y="50800"/>
                  </a:cubicBezTo>
                  <a:cubicBezTo>
                    <a:pt x="278130" y="29210"/>
                    <a:pt x="285750" y="20320"/>
                    <a:pt x="297180" y="12700"/>
                  </a:cubicBezTo>
                  <a:cubicBezTo>
                    <a:pt x="308610" y="3810"/>
                    <a:pt x="327660" y="0"/>
                    <a:pt x="341630" y="1270"/>
                  </a:cubicBezTo>
                  <a:cubicBezTo>
                    <a:pt x="355600" y="2540"/>
                    <a:pt x="373380" y="11430"/>
                    <a:pt x="382270" y="22860"/>
                  </a:cubicBezTo>
                  <a:cubicBezTo>
                    <a:pt x="392430" y="33020"/>
                    <a:pt x="398780" y="66040"/>
                    <a:pt x="398780" y="66040"/>
                  </a:cubicBezTo>
                </a:path>
              </a:pathLst>
            </a:custGeom>
            <a:solidFill>
              <a:srgbClr val="EAF8CA"/>
            </a:solidFill>
            <a:ln cap="sq">
              <a:noFill/>
              <a:prstDash val="solid"/>
              <a:miter/>
            </a:ln>
          </p:spPr>
        </p:sp>
      </p:grpSp>
      <p:grpSp>
        <p:nvGrpSpPr>
          <p:cNvPr name="Group 47" id="47"/>
          <p:cNvGrpSpPr/>
          <p:nvPr/>
        </p:nvGrpSpPr>
        <p:grpSpPr>
          <a:xfrm rot="0">
            <a:off x="9093518" y="8791575"/>
            <a:ext cx="165735" cy="166688"/>
            <a:chOff x="0" y="0"/>
            <a:chExt cx="220980" cy="222250"/>
          </a:xfrm>
        </p:grpSpPr>
        <p:sp>
          <p:nvSpPr>
            <p:cNvPr name="Freeform 48" id="48"/>
            <p:cNvSpPr/>
            <p:nvPr/>
          </p:nvSpPr>
          <p:spPr>
            <a:xfrm flipH="false" flipV="false" rot="0">
              <a:off x="45720" y="49530"/>
              <a:ext cx="123190" cy="125730"/>
            </a:xfrm>
            <a:custGeom>
              <a:avLst/>
              <a:gdLst/>
              <a:ahLst/>
              <a:cxnLst/>
              <a:rect r="r" b="b" t="t" l="l"/>
              <a:pathLst>
                <a:path h="125730" w="123190">
                  <a:moveTo>
                    <a:pt x="123190" y="44450"/>
                  </a:moveTo>
                  <a:cubicBezTo>
                    <a:pt x="106680" y="111760"/>
                    <a:pt x="99060" y="118110"/>
                    <a:pt x="88900" y="121920"/>
                  </a:cubicBezTo>
                  <a:cubicBezTo>
                    <a:pt x="73660" y="125730"/>
                    <a:pt x="44450" y="124460"/>
                    <a:pt x="30480" y="118110"/>
                  </a:cubicBezTo>
                  <a:cubicBezTo>
                    <a:pt x="20320" y="113030"/>
                    <a:pt x="12700" y="106680"/>
                    <a:pt x="8890" y="96520"/>
                  </a:cubicBezTo>
                  <a:cubicBezTo>
                    <a:pt x="2540" y="82550"/>
                    <a:pt x="0" y="52070"/>
                    <a:pt x="5080" y="36830"/>
                  </a:cubicBezTo>
                  <a:cubicBezTo>
                    <a:pt x="7620" y="26670"/>
                    <a:pt x="16510" y="19050"/>
                    <a:pt x="24130" y="13970"/>
                  </a:cubicBezTo>
                  <a:cubicBezTo>
                    <a:pt x="31750" y="7620"/>
                    <a:pt x="40640" y="1270"/>
                    <a:pt x="50800" y="1270"/>
                  </a:cubicBezTo>
                  <a:cubicBezTo>
                    <a:pt x="67310" y="0"/>
                    <a:pt x="107950" y="19050"/>
                    <a:pt x="107950" y="19050"/>
                  </a:cubicBezTo>
                </a:path>
              </a:pathLst>
            </a:custGeom>
            <a:solidFill>
              <a:srgbClr val="EAF8CA"/>
            </a:solidFill>
            <a:ln cap="sq">
              <a:noFill/>
              <a:prstDash val="solid"/>
              <a:miter/>
            </a:ln>
          </p:spPr>
        </p:sp>
      </p:grpSp>
      <p:grpSp>
        <p:nvGrpSpPr>
          <p:cNvPr name="Group 49" id="49"/>
          <p:cNvGrpSpPr/>
          <p:nvPr/>
        </p:nvGrpSpPr>
        <p:grpSpPr>
          <a:xfrm rot="0">
            <a:off x="13223557" y="7740968"/>
            <a:ext cx="181928" cy="1329690"/>
            <a:chOff x="0" y="0"/>
            <a:chExt cx="242570" cy="1772920"/>
          </a:xfrm>
        </p:grpSpPr>
        <p:sp>
          <p:nvSpPr>
            <p:cNvPr name="Freeform 50" id="50"/>
            <p:cNvSpPr/>
            <p:nvPr/>
          </p:nvSpPr>
          <p:spPr>
            <a:xfrm flipH="false" flipV="false" rot="0">
              <a:off x="10160" y="49530"/>
              <a:ext cx="182880" cy="1673860"/>
            </a:xfrm>
            <a:custGeom>
              <a:avLst/>
              <a:gdLst/>
              <a:ahLst/>
              <a:cxnLst/>
              <a:rect r="r" b="b" t="t" l="l"/>
              <a:pathLst>
                <a:path h="1673860" w="182880">
                  <a:moveTo>
                    <a:pt x="173990" y="63500"/>
                  </a:moveTo>
                  <a:cubicBezTo>
                    <a:pt x="172720" y="1635760"/>
                    <a:pt x="166370" y="1648460"/>
                    <a:pt x="149860" y="1659890"/>
                  </a:cubicBezTo>
                  <a:cubicBezTo>
                    <a:pt x="134620" y="1670050"/>
                    <a:pt x="102870" y="1673860"/>
                    <a:pt x="85090" y="1666240"/>
                  </a:cubicBezTo>
                  <a:cubicBezTo>
                    <a:pt x="67310" y="1659890"/>
                    <a:pt x="46990" y="1635760"/>
                    <a:pt x="41910" y="1616710"/>
                  </a:cubicBezTo>
                  <a:cubicBezTo>
                    <a:pt x="38100" y="1597660"/>
                    <a:pt x="46990" y="1567180"/>
                    <a:pt x="59690" y="1553210"/>
                  </a:cubicBezTo>
                  <a:cubicBezTo>
                    <a:pt x="73660" y="1539240"/>
                    <a:pt x="102870" y="1529080"/>
                    <a:pt x="121920" y="1531620"/>
                  </a:cubicBezTo>
                  <a:cubicBezTo>
                    <a:pt x="140970" y="1535430"/>
                    <a:pt x="166370" y="1554480"/>
                    <a:pt x="175260" y="1572260"/>
                  </a:cubicBezTo>
                  <a:cubicBezTo>
                    <a:pt x="182880" y="1590040"/>
                    <a:pt x="181610" y="1620520"/>
                    <a:pt x="171450" y="1638300"/>
                  </a:cubicBezTo>
                  <a:cubicBezTo>
                    <a:pt x="161290" y="1654810"/>
                    <a:pt x="133350" y="1668780"/>
                    <a:pt x="114300" y="1671320"/>
                  </a:cubicBezTo>
                  <a:cubicBezTo>
                    <a:pt x="100330" y="1673860"/>
                    <a:pt x="83820" y="1668780"/>
                    <a:pt x="71120" y="1659890"/>
                  </a:cubicBezTo>
                  <a:cubicBezTo>
                    <a:pt x="57150" y="1648460"/>
                    <a:pt x="49530" y="1635760"/>
                    <a:pt x="40640" y="1601470"/>
                  </a:cubicBezTo>
                  <a:cubicBezTo>
                    <a:pt x="0" y="1436370"/>
                    <a:pt x="20320" y="208280"/>
                    <a:pt x="46990" y="63500"/>
                  </a:cubicBezTo>
                  <a:cubicBezTo>
                    <a:pt x="52070" y="39370"/>
                    <a:pt x="54610" y="31750"/>
                    <a:pt x="63500" y="21590"/>
                  </a:cubicBezTo>
                  <a:cubicBezTo>
                    <a:pt x="72390" y="11430"/>
                    <a:pt x="88900" y="1270"/>
                    <a:pt x="102870" y="1270"/>
                  </a:cubicBezTo>
                  <a:cubicBezTo>
                    <a:pt x="120650" y="0"/>
                    <a:pt x="146050" y="10160"/>
                    <a:pt x="158750" y="21590"/>
                  </a:cubicBezTo>
                  <a:cubicBezTo>
                    <a:pt x="168910" y="31750"/>
                    <a:pt x="173990" y="63500"/>
                    <a:pt x="173990" y="63500"/>
                  </a:cubicBezTo>
                </a:path>
              </a:pathLst>
            </a:custGeom>
            <a:solidFill>
              <a:srgbClr val="EAF8CA"/>
            </a:solidFill>
            <a:ln cap="sq">
              <a:noFill/>
              <a:prstDash val="solid"/>
              <a:miter/>
            </a:ln>
          </p:spPr>
        </p:sp>
      </p:grpSp>
      <p:grpSp>
        <p:nvGrpSpPr>
          <p:cNvPr name="Group 51" id="51"/>
          <p:cNvGrpSpPr/>
          <p:nvPr/>
        </p:nvGrpSpPr>
        <p:grpSpPr>
          <a:xfrm rot="0">
            <a:off x="13201650" y="9100185"/>
            <a:ext cx="165735" cy="166688"/>
            <a:chOff x="0" y="0"/>
            <a:chExt cx="220980" cy="222250"/>
          </a:xfrm>
        </p:grpSpPr>
        <p:sp>
          <p:nvSpPr>
            <p:cNvPr name="Freeform 52" id="52"/>
            <p:cNvSpPr/>
            <p:nvPr/>
          </p:nvSpPr>
          <p:spPr>
            <a:xfrm flipH="false" flipV="false" rot="0">
              <a:off x="46990" y="49530"/>
              <a:ext cx="123190" cy="125730"/>
            </a:xfrm>
            <a:custGeom>
              <a:avLst/>
              <a:gdLst/>
              <a:ahLst/>
              <a:cxnLst/>
              <a:rect r="r" b="b" t="t" l="l"/>
              <a:pathLst>
                <a:path h="125730" w="123190">
                  <a:moveTo>
                    <a:pt x="123190" y="44450"/>
                  </a:moveTo>
                  <a:cubicBezTo>
                    <a:pt x="106680" y="113030"/>
                    <a:pt x="99060" y="118110"/>
                    <a:pt x="87630" y="121920"/>
                  </a:cubicBezTo>
                  <a:cubicBezTo>
                    <a:pt x="73660" y="125730"/>
                    <a:pt x="43180" y="124460"/>
                    <a:pt x="29210" y="118110"/>
                  </a:cubicBezTo>
                  <a:cubicBezTo>
                    <a:pt x="19050" y="113030"/>
                    <a:pt x="12700" y="106680"/>
                    <a:pt x="7620" y="96520"/>
                  </a:cubicBezTo>
                  <a:cubicBezTo>
                    <a:pt x="1270" y="82550"/>
                    <a:pt x="0" y="52070"/>
                    <a:pt x="3810" y="38100"/>
                  </a:cubicBezTo>
                  <a:cubicBezTo>
                    <a:pt x="7620" y="26670"/>
                    <a:pt x="15240" y="20320"/>
                    <a:pt x="22860" y="13970"/>
                  </a:cubicBezTo>
                  <a:cubicBezTo>
                    <a:pt x="30480" y="7620"/>
                    <a:pt x="39370" y="2540"/>
                    <a:pt x="50800" y="1270"/>
                  </a:cubicBezTo>
                  <a:cubicBezTo>
                    <a:pt x="66040" y="0"/>
                    <a:pt x="106680" y="19050"/>
                    <a:pt x="106680" y="19050"/>
                  </a:cubicBezTo>
                </a:path>
              </a:pathLst>
            </a:custGeom>
            <a:solidFill>
              <a:srgbClr val="EAF8CA"/>
            </a:solidFill>
            <a:ln cap="sq">
              <a:noFill/>
              <a:prstDash val="solid"/>
              <a:miter/>
            </a:ln>
          </p:spPr>
        </p:sp>
      </p:grpSp>
      <p:grpSp>
        <p:nvGrpSpPr>
          <p:cNvPr name="Group 53" id="53"/>
          <p:cNvGrpSpPr/>
          <p:nvPr/>
        </p:nvGrpSpPr>
        <p:grpSpPr>
          <a:xfrm rot="0">
            <a:off x="15351802" y="6488993"/>
            <a:ext cx="765810" cy="593407"/>
            <a:chOff x="0" y="0"/>
            <a:chExt cx="1021080" cy="791210"/>
          </a:xfrm>
        </p:grpSpPr>
        <p:sp>
          <p:nvSpPr>
            <p:cNvPr name="Freeform 54" id="54"/>
            <p:cNvSpPr/>
            <p:nvPr/>
          </p:nvSpPr>
          <p:spPr>
            <a:xfrm flipH="false" flipV="false" rot="0">
              <a:off x="49530" y="53340"/>
              <a:ext cx="932180" cy="688340"/>
            </a:xfrm>
            <a:custGeom>
              <a:avLst/>
              <a:gdLst/>
              <a:ahLst/>
              <a:cxnLst/>
              <a:rect r="r" b="b" t="t" l="l"/>
              <a:pathLst>
                <a:path h="688340" w="932180">
                  <a:moveTo>
                    <a:pt x="66040" y="0"/>
                  </a:moveTo>
                  <a:cubicBezTo>
                    <a:pt x="505460" y="0"/>
                    <a:pt x="521970" y="1270"/>
                    <a:pt x="558800" y="10160"/>
                  </a:cubicBezTo>
                  <a:cubicBezTo>
                    <a:pt x="605790" y="20320"/>
                    <a:pt x="679450" y="41910"/>
                    <a:pt x="721360" y="59690"/>
                  </a:cubicBezTo>
                  <a:cubicBezTo>
                    <a:pt x="749300" y="72390"/>
                    <a:pt x="764540" y="78740"/>
                    <a:pt x="787400" y="97790"/>
                  </a:cubicBezTo>
                  <a:cubicBezTo>
                    <a:pt x="817880" y="124460"/>
                    <a:pt x="859790" y="168910"/>
                    <a:pt x="880110" y="212090"/>
                  </a:cubicBezTo>
                  <a:cubicBezTo>
                    <a:pt x="899160" y="255270"/>
                    <a:pt x="900430" y="300990"/>
                    <a:pt x="906780" y="358140"/>
                  </a:cubicBezTo>
                  <a:cubicBezTo>
                    <a:pt x="915670" y="435610"/>
                    <a:pt x="932180" y="586740"/>
                    <a:pt x="918210" y="635000"/>
                  </a:cubicBezTo>
                  <a:cubicBezTo>
                    <a:pt x="911860" y="655320"/>
                    <a:pt x="902970" y="664210"/>
                    <a:pt x="891540" y="673100"/>
                  </a:cubicBezTo>
                  <a:cubicBezTo>
                    <a:pt x="878840" y="681990"/>
                    <a:pt x="862330" y="687070"/>
                    <a:pt x="847090" y="687070"/>
                  </a:cubicBezTo>
                  <a:cubicBezTo>
                    <a:pt x="833120" y="687070"/>
                    <a:pt x="815340" y="680720"/>
                    <a:pt x="803910" y="671830"/>
                  </a:cubicBezTo>
                  <a:cubicBezTo>
                    <a:pt x="792480" y="661670"/>
                    <a:pt x="782320" y="647700"/>
                    <a:pt x="779780" y="632460"/>
                  </a:cubicBezTo>
                  <a:cubicBezTo>
                    <a:pt x="775970" y="614680"/>
                    <a:pt x="782320" y="581660"/>
                    <a:pt x="795020" y="567690"/>
                  </a:cubicBezTo>
                  <a:cubicBezTo>
                    <a:pt x="807720" y="552450"/>
                    <a:pt x="839470" y="542290"/>
                    <a:pt x="858520" y="543560"/>
                  </a:cubicBezTo>
                  <a:cubicBezTo>
                    <a:pt x="873760" y="544830"/>
                    <a:pt x="889000" y="553720"/>
                    <a:pt x="899160" y="563880"/>
                  </a:cubicBezTo>
                  <a:cubicBezTo>
                    <a:pt x="909320" y="574040"/>
                    <a:pt x="919480" y="589280"/>
                    <a:pt x="919480" y="604520"/>
                  </a:cubicBezTo>
                  <a:cubicBezTo>
                    <a:pt x="920750" y="623570"/>
                    <a:pt x="910590" y="654050"/>
                    <a:pt x="896620" y="668020"/>
                  </a:cubicBezTo>
                  <a:cubicBezTo>
                    <a:pt x="886460" y="679450"/>
                    <a:pt x="869950" y="685800"/>
                    <a:pt x="854710" y="687070"/>
                  </a:cubicBezTo>
                  <a:cubicBezTo>
                    <a:pt x="840740" y="688340"/>
                    <a:pt x="822960" y="683260"/>
                    <a:pt x="810260" y="675640"/>
                  </a:cubicBezTo>
                  <a:cubicBezTo>
                    <a:pt x="798830" y="668020"/>
                    <a:pt x="788670" y="659130"/>
                    <a:pt x="781050" y="640080"/>
                  </a:cubicBezTo>
                  <a:cubicBezTo>
                    <a:pt x="763270" y="593090"/>
                    <a:pt x="770890" y="441960"/>
                    <a:pt x="762000" y="367030"/>
                  </a:cubicBezTo>
                  <a:cubicBezTo>
                    <a:pt x="754380" y="313690"/>
                    <a:pt x="756920" y="262890"/>
                    <a:pt x="736600" y="231140"/>
                  </a:cubicBezTo>
                  <a:cubicBezTo>
                    <a:pt x="720090" y="208280"/>
                    <a:pt x="695960" y="199390"/>
                    <a:pt x="668020" y="185420"/>
                  </a:cubicBezTo>
                  <a:cubicBezTo>
                    <a:pt x="632460" y="168910"/>
                    <a:pt x="594360" y="154940"/>
                    <a:pt x="534670" y="144780"/>
                  </a:cubicBezTo>
                  <a:cubicBezTo>
                    <a:pt x="424180" y="127000"/>
                    <a:pt x="120650" y="152400"/>
                    <a:pt x="50800" y="129540"/>
                  </a:cubicBezTo>
                  <a:cubicBezTo>
                    <a:pt x="29210" y="121920"/>
                    <a:pt x="20320" y="114300"/>
                    <a:pt x="12700" y="102870"/>
                  </a:cubicBezTo>
                  <a:cubicBezTo>
                    <a:pt x="5080" y="91440"/>
                    <a:pt x="0" y="72390"/>
                    <a:pt x="1270" y="58420"/>
                  </a:cubicBezTo>
                  <a:cubicBezTo>
                    <a:pt x="3810" y="43180"/>
                    <a:pt x="12700" y="26670"/>
                    <a:pt x="22860" y="16510"/>
                  </a:cubicBezTo>
                  <a:cubicBezTo>
                    <a:pt x="34290" y="7620"/>
                    <a:pt x="66040" y="0"/>
                    <a:pt x="66040" y="0"/>
                  </a:cubicBezTo>
                </a:path>
              </a:pathLst>
            </a:custGeom>
            <a:solidFill>
              <a:srgbClr val="EAF8CA"/>
            </a:solidFill>
            <a:ln cap="sq">
              <a:noFill/>
              <a:prstDash val="solid"/>
              <a:miter/>
            </a:ln>
          </p:spPr>
        </p:sp>
      </p:grpSp>
      <p:grpSp>
        <p:nvGrpSpPr>
          <p:cNvPr name="Group 55" id="55"/>
          <p:cNvGrpSpPr/>
          <p:nvPr/>
        </p:nvGrpSpPr>
        <p:grpSpPr>
          <a:xfrm rot="0">
            <a:off x="15944257" y="7080496"/>
            <a:ext cx="165735" cy="166688"/>
            <a:chOff x="0" y="0"/>
            <a:chExt cx="220980" cy="222250"/>
          </a:xfrm>
        </p:grpSpPr>
        <p:sp>
          <p:nvSpPr>
            <p:cNvPr name="Freeform 56" id="56"/>
            <p:cNvSpPr/>
            <p:nvPr/>
          </p:nvSpPr>
          <p:spPr>
            <a:xfrm flipH="false" flipV="false" rot="0">
              <a:off x="45720" y="49530"/>
              <a:ext cx="123190" cy="125730"/>
            </a:xfrm>
            <a:custGeom>
              <a:avLst/>
              <a:gdLst/>
              <a:ahLst/>
              <a:cxnLst/>
              <a:rect r="r" b="b" t="t" l="l"/>
              <a:pathLst>
                <a:path h="125730" w="123190">
                  <a:moveTo>
                    <a:pt x="123190" y="44450"/>
                  </a:moveTo>
                  <a:cubicBezTo>
                    <a:pt x="106680" y="111760"/>
                    <a:pt x="99060" y="118110"/>
                    <a:pt x="88900" y="121920"/>
                  </a:cubicBezTo>
                  <a:cubicBezTo>
                    <a:pt x="73660" y="125730"/>
                    <a:pt x="44450" y="124460"/>
                    <a:pt x="30480" y="118110"/>
                  </a:cubicBezTo>
                  <a:cubicBezTo>
                    <a:pt x="20320" y="113030"/>
                    <a:pt x="12700" y="106680"/>
                    <a:pt x="8890" y="96520"/>
                  </a:cubicBezTo>
                  <a:cubicBezTo>
                    <a:pt x="2540" y="82550"/>
                    <a:pt x="0" y="52070"/>
                    <a:pt x="5080" y="36830"/>
                  </a:cubicBezTo>
                  <a:cubicBezTo>
                    <a:pt x="7620" y="26670"/>
                    <a:pt x="15240" y="19050"/>
                    <a:pt x="24130" y="13970"/>
                  </a:cubicBezTo>
                  <a:cubicBezTo>
                    <a:pt x="31750" y="7620"/>
                    <a:pt x="40640" y="1270"/>
                    <a:pt x="50800" y="1270"/>
                  </a:cubicBezTo>
                  <a:cubicBezTo>
                    <a:pt x="66040" y="0"/>
                    <a:pt x="107950" y="19050"/>
                    <a:pt x="107950" y="19050"/>
                  </a:cubicBezTo>
                </a:path>
              </a:pathLst>
            </a:custGeom>
            <a:solidFill>
              <a:srgbClr val="EAF8CA"/>
            </a:solidFill>
            <a:ln cap="sq">
              <a:noFill/>
              <a:prstDash val="solid"/>
              <a:miter/>
            </a:ln>
          </p:spPr>
        </p:sp>
      </p:grpSp>
      <p:sp>
        <p:nvSpPr>
          <p:cNvPr name="Freeform 57" id="57"/>
          <p:cNvSpPr/>
          <p:nvPr/>
        </p:nvSpPr>
        <p:spPr>
          <a:xfrm flipH="false" flipV="false" rot="0">
            <a:off x="13926870" y="6949961"/>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8" id="58"/>
          <p:cNvSpPr/>
          <p:nvPr/>
        </p:nvSpPr>
        <p:spPr>
          <a:xfrm flipH="false" flipV="false" rot="0">
            <a:off x="-847436" y="9100185"/>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9" id="59"/>
          <p:cNvGrpSpPr/>
          <p:nvPr/>
        </p:nvGrpSpPr>
        <p:grpSpPr>
          <a:xfrm rot="0">
            <a:off x="796359" y="301964"/>
            <a:ext cx="12262416" cy="905762"/>
            <a:chOff x="0" y="0"/>
            <a:chExt cx="3229607" cy="238555"/>
          </a:xfrm>
        </p:grpSpPr>
        <p:sp>
          <p:nvSpPr>
            <p:cNvPr name="Freeform 60" id="60"/>
            <p:cNvSpPr/>
            <p:nvPr/>
          </p:nvSpPr>
          <p:spPr>
            <a:xfrm flipH="false" flipV="false" rot="0">
              <a:off x="0" y="0"/>
              <a:ext cx="3229608" cy="238555"/>
            </a:xfrm>
            <a:custGeom>
              <a:avLst/>
              <a:gdLst/>
              <a:ahLst/>
              <a:cxnLst/>
              <a:rect r="r" b="b" t="t" l="l"/>
              <a:pathLst>
                <a:path h="238555" w="3229608">
                  <a:moveTo>
                    <a:pt x="17678" y="0"/>
                  </a:moveTo>
                  <a:lnTo>
                    <a:pt x="3211930" y="0"/>
                  </a:lnTo>
                  <a:cubicBezTo>
                    <a:pt x="3216618" y="0"/>
                    <a:pt x="3221115" y="1862"/>
                    <a:pt x="3224430" y="5178"/>
                  </a:cubicBezTo>
                  <a:cubicBezTo>
                    <a:pt x="3227745" y="8493"/>
                    <a:pt x="3229608" y="12989"/>
                    <a:pt x="3229608" y="17678"/>
                  </a:cubicBezTo>
                  <a:lnTo>
                    <a:pt x="3229608" y="220877"/>
                  </a:lnTo>
                  <a:cubicBezTo>
                    <a:pt x="3229608" y="225565"/>
                    <a:pt x="3227745" y="230062"/>
                    <a:pt x="3224430" y="233377"/>
                  </a:cubicBezTo>
                  <a:cubicBezTo>
                    <a:pt x="3221115" y="236692"/>
                    <a:pt x="3216618" y="238555"/>
                    <a:pt x="3211930" y="238555"/>
                  </a:cubicBezTo>
                  <a:lnTo>
                    <a:pt x="17678" y="238555"/>
                  </a:lnTo>
                  <a:cubicBezTo>
                    <a:pt x="12989" y="238555"/>
                    <a:pt x="8493" y="236692"/>
                    <a:pt x="5178" y="233377"/>
                  </a:cubicBezTo>
                  <a:cubicBezTo>
                    <a:pt x="1862" y="230062"/>
                    <a:pt x="0" y="225565"/>
                    <a:pt x="0" y="220877"/>
                  </a:cubicBezTo>
                  <a:lnTo>
                    <a:pt x="0" y="17678"/>
                  </a:lnTo>
                  <a:cubicBezTo>
                    <a:pt x="0" y="12989"/>
                    <a:pt x="1862" y="8493"/>
                    <a:pt x="5178" y="5178"/>
                  </a:cubicBezTo>
                  <a:cubicBezTo>
                    <a:pt x="8493" y="1862"/>
                    <a:pt x="12989" y="0"/>
                    <a:pt x="17678" y="0"/>
                  </a:cubicBezTo>
                  <a:close/>
                </a:path>
              </a:pathLst>
            </a:custGeom>
            <a:solidFill>
              <a:srgbClr val="EAF8CA"/>
            </a:solidFill>
          </p:spPr>
        </p:sp>
        <p:sp>
          <p:nvSpPr>
            <p:cNvPr name="TextBox 61" id="61"/>
            <p:cNvSpPr txBox="true"/>
            <p:nvPr/>
          </p:nvSpPr>
          <p:spPr>
            <a:xfrm>
              <a:off x="0" y="-38100"/>
              <a:ext cx="3229607" cy="276655"/>
            </a:xfrm>
            <a:prstGeom prst="rect">
              <a:avLst/>
            </a:prstGeom>
          </p:spPr>
          <p:txBody>
            <a:bodyPr anchor="ctr" rtlCol="false" tIns="50800" lIns="50800" bIns="50800" rIns="50800"/>
            <a:lstStyle/>
            <a:p>
              <a:pPr algn="ctr">
                <a:lnSpc>
                  <a:spcPts val="3499"/>
                </a:lnSpc>
              </a:pPr>
            </a:p>
          </p:txBody>
        </p:sp>
      </p:grpSp>
      <p:sp>
        <p:nvSpPr>
          <p:cNvPr name="TextBox 62" id="62"/>
          <p:cNvSpPr txBox="true"/>
          <p:nvPr/>
        </p:nvSpPr>
        <p:spPr>
          <a:xfrm rot="0">
            <a:off x="4618552" y="252758"/>
            <a:ext cx="4618030" cy="819989"/>
          </a:xfrm>
          <a:prstGeom prst="rect">
            <a:avLst/>
          </a:prstGeom>
        </p:spPr>
        <p:txBody>
          <a:bodyPr anchor="t" rtlCol="false" tIns="0" lIns="0" bIns="0" rIns="0">
            <a:spAutoFit/>
          </a:bodyPr>
          <a:lstStyle/>
          <a:p>
            <a:pPr algn="ctr">
              <a:lnSpc>
                <a:spcPts val="6831"/>
              </a:lnSpc>
            </a:pPr>
            <a:r>
              <a:rPr lang="en-US" sz="4879" b="true">
                <a:solidFill>
                  <a:srgbClr val="175C71"/>
                </a:solidFill>
                <a:latin typeface="TT Fors Bold"/>
                <a:ea typeface="TT Fors Bold"/>
                <a:cs typeface="TT Fors Bold"/>
                <a:sym typeface="TT Fors Bold"/>
              </a:rPr>
              <a:t>Introduction</a:t>
            </a:r>
          </a:p>
        </p:txBody>
      </p:sp>
      <p:sp>
        <p:nvSpPr>
          <p:cNvPr name="TextBox 63" id="63"/>
          <p:cNvSpPr txBox="true"/>
          <p:nvPr/>
        </p:nvSpPr>
        <p:spPr>
          <a:xfrm rot="0">
            <a:off x="796359" y="1720438"/>
            <a:ext cx="12227173" cy="6813962"/>
          </a:xfrm>
          <a:prstGeom prst="rect">
            <a:avLst/>
          </a:prstGeom>
        </p:spPr>
        <p:txBody>
          <a:bodyPr anchor="t" rtlCol="false" tIns="0" lIns="0" bIns="0" rIns="0">
            <a:spAutoFit/>
          </a:bodyPr>
          <a:lstStyle/>
          <a:p>
            <a:pPr algn="l" marL="599696" indent="-299848" lvl="1">
              <a:lnSpc>
                <a:spcPts val="3888"/>
              </a:lnSpc>
              <a:buFont typeface="Arial"/>
              <a:buChar char="•"/>
            </a:pPr>
            <a:r>
              <a:rPr lang="en-US" b="true" sz="2777">
                <a:solidFill>
                  <a:srgbClr val="175C71"/>
                </a:solidFill>
                <a:latin typeface="TT Fors Bold"/>
                <a:ea typeface="TT Fors Bold"/>
                <a:cs typeface="TT Fors Bold"/>
                <a:sym typeface="TT Fors Bold"/>
              </a:rPr>
              <a:t>In the drug repositioning dataset we are using, it is mainly divided into three section.</a:t>
            </a:r>
          </a:p>
          <a:p>
            <a:pPr algn="l">
              <a:lnSpc>
                <a:spcPts val="3888"/>
              </a:lnSpc>
            </a:pPr>
          </a:p>
          <a:p>
            <a:pPr algn="l" marL="599696" indent="-299848" lvl="1">
              <a:lnSpc>
                <a:spcPts val="3888"/>
              </a:lnSpc>
              <a:buFont typeface="Arial"/>
              <a:buChar char="•"/>
            </a:pPr>
            <a:r>
              <a:rPr lang="en-US" b="true" sz="2777">
                <a:solidFill>
                  <a:srgbClr val="175C71"/>
                </a:solidFill>
                <a:latin typeface="TT Fors Bold"/>
                <a:ea typeface="TT Fors Bold"/>
                <a:cs typeface="TT Fors Bold"/>
                <a:sym typeface="TT Fors Bold"/>
              </a:rPr>
              <a:t>diseaseInfo:This section contains over 1,500 diseases identified by MeSH IDs, providing a description, associated pathways, and classification group information for each disease.</a:t>
            </a:r>
          </a:p>
          <a:p>
            <a:pPr algn="l">
              <a:lnSpc>
                <a:spcPts val="3888"/>
              </a:lnSpc>
            </a:pPr>
          </a:p>
          <a:p>
            <a:pPr algn="l" marL="599696" indent="-299848" lvl="1">
              <a:lnSpc>
                <a:spcPts val="3888"/>
              </a:lnSpc>
              <a:buFont typeface="Arial"/>
              <a:buChar char="•"/>
            </a:pPr>
            <a:r>
              <a:rPr lang="en-US" b="true" sz="2777">
                <a:solidFill>
                  <a:srgbClr val="175C71"/>
                </a:solidFill>
                <a:latin typeface="TT Fors Bold"/>
                <a:ea typeface="TT Fors Bold"/>
                <a:cs typeface="TT Fors Bold"/>
                <a:sym typeface="TT Fors Bold"/>
              </a:rPr>
              <a:t>drugsInfo:This section contains approximately 1,400 drugs identified by DrugBank IDs, providing information on drug descriptions, targets, pharmacodynamics, SMILES notation, mechanisms of action, treated conditions, and categories.</a:t>
            </a:r>
          </a:p>
          <a:p>
            <a:pPr algn="l">
              <a:lnSpc>
                <a:spcPts val="3888"/>
              </a:lnSpc>
            </a:pPr>
          </a:p>
          <a:p>
            <a:pPr algn="l" marL="599696" indent="-299848" lvl="1">
              <a:lnSpc>
                <a:spcPts val="3888"/>
              </a:lnSpc>
              <a:buFont typeface="Arial"/>
              <a:buChar char="•"/>
            </a:pPr>
            <a:r>
              <a:rPr lang="en-US" b="true" sz="2777">
                <a:solidFill>
                  <a:srgbClr val="175C71"/>
                </a:solidFill>
                <a:latin typeface="TT Fors Bold"/>
                <a:ea typeface="TT Fors Bold"/>
                <a:cs typeface="TT Fors Bold"/>
                <a:sym typeface="TT Fors Bold"/>
              </a:rPr>
              <a:t>mapping:This section contains known drug interactions and disease interactions.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798254" y="4069272"/>
            <a:ext cx="4159423" cy="1662053"/>
            <a:chOff x="0" y="0"/>
            <a:chExt cx="1095486" cy="437742"/>
          </a:xfrm>
        </p:grpSpPr>
        <p:sp>
          <p:nvSpPr>
            <p:cNvPr name="Freeform 3" id="3"/>
            <p:cNvSpPr/>
            <p:nvPr/>
          </p:nvSpPr>
          <p:spPr>
            <a:xfrm flipH="false" flipV="false" rot="0">
              <a:off x="0" y="0"/>
              <a:ext cx="1095486" cy="437742"/>
            </a:xfrm>
            <a:custGeom>
              <a:avLst/>
              <a:gdLst/>
              <a:ahLst/>
              <a:cxnLst/>
              <a:rect r="r" b="b" t="t" l="l"/>
              <a:pathLst>
                <a:path h="437742" w="1095486">
                  <a:moveTo>
                    <a:pt x="186130" y="0"/>
                  </a:moveTo>
                  <a:lnTo>
                    <a:pt x="909356" y="0"/>
                  </a:lnTo>
                  <a:cubicBezTo>
                    <a:pt x="958721" y="0"/>
                    <a:pt x="1006064" y="19610"/>
                    <a:pt x="1040970" y="54516"/>
                  </a:cubicBezTo>
                  <a:cubicBezTo>
                    <a:pt x="1075876" y="89422"/>
                    <a:pt x="1095486" y="136765"/>
                    <a:pt x="1095486" y="186130"/>
                  </a:cubicBezTo>
                  <a:lnTo>
                    <a:pt x="1095486" y="251613"/>
                  </a:lnTo>
                  <a:cubicBezTo>
                    <a:pt x="1095486" y="300977"/>
                    <a:pt x="1075876" y="348320"/>
                    <a:pt x="1040970" y="383226"/>
                  </a:cubicBezTo>
                  <a:cubicBezTo>
                    <a:pt x="1006064" y="418132"/>
                    <a:pt x="958721" y="437742"/>
                    <a:pt x="909356" y="437742"/>
                  </a:cubicBezTo>
                  <a:lnTo>
                    <a:pt x="186130" y="437742"/>
                  </a:lnTo>
                  <a:cubicBezTo>
                    <a:pt x="136765" y="437742"/>
                    <a:pt x="89422" y="418132"/>
                    <a:pt x="54516" y="383226"/>
                  </a:cubicBezTo>
                  <a:cubicBezTo>
                    <a:pt x="19610" y="348320"/>
                    <a:pt x="0" y="300977"/>
                    <a:pt x="0" y="251613"/>
                  </a:cubicBezTo>
                  <a:lnTo>
                    <a:pt x="0" y="186130"/>
                  </a:lnTo>
                  <a:cubicBezTo>
                    <a:pt x="0" y="136765"/>
                    <a:pt x="19610" y="89422"/>
                    <a:pt x="54516" y="54516"/>
                  </a:cubicBezTo>
                  <a:cubicBezTo>
                    <a:pt x="89422" y="19610"/>
                    <a:pt x="136765" y="0"/>
                    <a:pt x="186130" y="0"/>
                  </a:cubicBezTo>
                  <a:close/>
                </a:path>
              </a:pathLst>
            </a:custGeom>
            <a:solidFill>
              <a:srgbClr val="EAF8CA"/>
            </a:solidFill>
          </p:spPr>
        </p:sp>
        <p:sp>
          <p:nvSpPr>
            <p:cNvPr name="TextBox 4" id="4"/>
            <p:cNvSpPr txBox="true"/>
            <p:nvPr/>
          </p:nvSpPr>
          <p:spPr>
            <a:xfrm>
              <a:off x="0" y="-38100"/>
              <a:ext cx="1095486" cy="4758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0">
            <a:off x="13367385" y="769140"/>
            <a:ext cx="3931491" cy="4467287"/>
          </a:xfrm>
          <a:custGeom>
            <a:avLst/>
            <a:gdLst/>
            <a:ahLst/>
            <a:cxnLst/>
            <a:rect r="r" b="b" t="t" l="l"/>
            <a:pathLst>
              <a:path h="4467287" w="3931491">
                <a:moveTo>
                  <a:pt x="3931491" y="0"/>
                </a:moveTo>
                <a:lnTo>
                  <a:pt x="0" y="0"/>
                </a:lnTo>
                <a:lnTo>
                  <a:pt x="0" y="4467287"/>
                </a:lnTo>
                <a:lnTo>
                  <a:pt x="3931491" y="4467287"/>
                </a:lnTo>
                <a:lnTo>
                  <a:pt x="3931491"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796359" y="1406123"/>
            <a:ext cx="12262416" cy="8191247"/>
            <a:chOff x="0" y="0"/>
            <a:chExt cx="3229607" cy="2157366"/>
          </a:xfrm>
        </p:grpSpPr>
        <p:sp>
          <p:nvSpPr>
            <p:cNvPr name="Freeform 7" id="7"/>
            <p:cNvSpPr/>
            <p:nvPr/>
          </p:nvSpPr>
          <p:spPr>
            <a:xfrm flipH="false" flipV="false" rot="0">
              <a:off x="0" y="0"/>
              <a:ext cx="3229608" cy="2157366"/>
            </a:xfrm>
            <a:custGeom>
              <a:avLst/>
              <a:gdLst/>
              <a:ahLst/>
              <a:cxnLst/>
              <a:rect r="r" b="b" t="t" l="l"/>
              <a:pathLst>
                <a:path h="2157366" w="3229608">
                  <a:moveTo>
                    <a:pt x="17678" y="0"/>
                  </a:moveTo>
                  <a:lnTo>
                    <a:pt x="3211930" y="0"/>
                  </a:lnTo>
                  <a:cubicBezTo>
                    <a:pt x="3216618" y="0"/>
                    <a:pt x="3221115" y="1862"/>
                    <a:pt x="3224430" y="5178"/>
                  </a:cubicBezTo>
                  <a:cubicBezTo>
                    <a:pt x="3227745" y="8493"/>
                    <a:pt x="3229608" y="12989"/>
                    <a:pt x="3229608" y="17678"/>
                  </a:cubicBezTo>
                  <a:lnTo>
                    <a:pt x="3229608" y="2139688"/>
                  </a:lnTo>
                  <a:cubicBezTo>
                    <a:pt x="3229608" y="2144376"/>
                    <a:pt x="3227745" y="2148873"/>
                    <a:pt x="3224430" y="2152188"/>
                  </a:cubicBezTo>
                  <a:cubicBezTo>
                    <a:pt x="3221115" y="2155503"/>
                    <a:pt x="3216618" y="2157366"/>
                    <a:pt x="3211930" y="2157366"/>
                  </a:cubicBezTo>
                  <a:lnTo>
                    <a:pt x="17678" y="2157366"/>
                  </a:lnTo>
                  <a:cubicBezTo>
                    <a:pt x="12989" y="2157366"/>
                    <a:pt x="8493" y="2155503"/>
                    <a:pt x="5178" y="2152188"/>
                  </a:cubicBezTo>
                  <a:cubicBezTo>
                    <a:pt x="1862" y="2148873"/>
                    <a:pt x="0" y="2144376"/>
                    <a:pt x="0" y="2139688"/>
                  </a:cubicBezTo>
                  <a:lnTo>
                    <a:pt x="0" y="17678"/>
                  </a:lnTo>
                  <a:cubicBezTo>
                    <a:pt x="0" y="12989"/>
                    <a:pt x="1862" y="8493"/>
                    <a:pt x="5178" y="5178"/>
                  </a:cubicBezTo>
                  <a:cubicBezTo>
                    <a:pt x="8493" y="1862"/>
                    <a:pt x="12989" y="0"/>
                    <a:pt x="17678" y="0"/>
                  </a:cubicBezTo>
                  <a:close/>
                </a:path>
              </a:pathLst>
            </a:custGeom>
            <a:solidFill>
              <a:srgbClr val="EAF8CA"/>
            </a:solidFill>
          </p:spPr>
        </p:sp>
        <p:sp>
          <p:nvSpPr>
            <p:cNvPr name="TextBox 8" id="8"/>
            <p:cNvSpPr txBox="true"/>
            <p:nvPr/>
          </p:nvSpPr>
          <p:spPr>
            <a:xfrm>
              <a:off x="0" y="-38100"/>
              <a:ext cx="3229607" cy="2195466"/>
            </a:xfrm>
            <a:prstGeom prst="rect">
              <a:avLst/>
            </a:prstGeom>
          </p:spPr>
          <p:txBody>
            <a:bodyPr anchor="ctr" rtlCol="false" tIns="50800" lIns="50800" bIns="50800" rIns="50800"/>
            <a:lstStyle/>
            <a:p>
              <a:pPr algn="ctr">
                <a:lnSpc>
                  <a:spcPts val="3499"/>
                </a:lnSpc>
              </a:pPr>
            </a:p>
          </p:txBody>
        </p:sp>
      </p:grpSp>
      <p:grpSp>
        <p:nvGrpSpPr>
          <p:cNvPr name="Group 9" id="9"/>
          <p:cNvGrpSpPr/>
          <p:nvPr/>
        </p:nvGrpSpPr>
        <p:grpSpPr>
          <a:xfrm rot="0">
            <a:off x="17588794" y="1764826"/>
            <a:ext cx="520926" cy="754845"/>
            <a:chOff x="0" y="0"/>
            <a:chExt cx="1196340" cy="1733550"/>
          </a:xfrm>
        </p:grpSpPr>
        <p:sp>
          <p:nvSpPr>
            <p:cNvPr name="Freeform 10" id="10"/>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1" id="11"/>
          <p:cNvGrpSpPr/>
          <p:nvPr/>
        </p:nvGrpSpPr>
        <p:grpSpPr>
          <a:xfrm rot="0">
            <a:off x="17038413" y="6057977"/>
            <a:ext cx="520926" cy="754845"/>
            <a:chOff x="0" y="0"/>
            <a:chExt cx="1196340" cy="1733550"/>
          </a:xfrm>
        </p:grpSpPr>
        <p:sp>
          <p:nvSpPr>
            <p:cNvPr name="Freeform 12" id="12"/>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3" id="13"/>
          <p:cNvGrpSpPr/>
          <p:nvPr/>
        </p:nvGrpSpPr>
        <p:grpSpPr>
          <a:xfrm rot="0">
            <a:off x="16782548" y="358703"/>
            <a:ext cx="520926" cy="754845"/>
            <a:chOff x="0" y="0"/>
            <a:chExt cx="1196340" cy="1733550"/>
          </a:xfrm>
        </p:grpSpPr>
        <p:sp>
          <p:nvSpPr>
            <p:cNvPr name="Freeform 14" id="14"/>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5" id="15"/>
          <p:cNvGrpSpPr/>
          <p:nvPr/>
        </p:nvGrpSpPr>
        <p:grpSpPr>
          <a:xfrm rot="0">
            <a:off x="189708" y="651277"/>
            <a:ext cx="520926" cy="754845"/>
            <a:chOff x="0" y="0"/>
            <a:chExt cx="1196340" cy="1733550"/>
          </a:xfrm>
        </p:grpSpPr>
        <p:sp>
          <p:nvSpPr>
            <p:cNvPr name="Freeform 16" id="16"/>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7" id="17"/>
          <p:cNvGrpSpPr/>
          <p:nvPr/>
        </p:nvGrpSpPr>
        <p:grpSpPr>
          <a:xfrm rot="0">
            <a:off x="275433" y="7827656"/>
            <a:ext cx="520926" cy="754845"/>
            <a:chOff x="0" y="0"/>
            <a:chExt cx="1196340" cy="1733550"/>
          </a:xfrm>
        </p:grpSpPr>
        <p:sp>
          <p:nvSpPr>
            <p:cNvPr name="Freeform 18" id="18"/>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9" id="19"/>
          <p:cNvGrpSpPr/>
          <p:nvPr/>
        </p:nvGrpSpPr>
        <p:grpSpPr>
          <a:xfrm rot="0">
            <a:off x="4454366" y="9214295"/>
            <a:ext cx="926782" cy="962025"/>
            <a:chOff x="0" y="0"/>
            <a:chExt cx="1235710" cy="1282700"/>
          </a:xfrm>
        </p:grpSpPr>
        <p:sp>
          <p:nvSpPr>
            <p:cNvPr name="Freeform 20" id="20"/>
            <p:cNvSpPr/>
            <p:nvPr/>
          </p:nvSpPr>
          <p:spPr>
            <a:xfrm flipH="false" flipV="false" rot="0">
              <a:off x="46990" y="46990"/>
              <a:ext cx="1136650" cy="1187450"/>
            </a:xfrm>
            <a:custGeom>
              <a:avLst/>
              <a:gdLst/>
              <a:ahLst/>
              <a:cxnLst/>
              <a:rect r="r" b="b" t="t" l="l"/>
              <a:pathLst>
                <a:path h="1187450" w="1136650">
                  <a:moveTo>
                    <a:pt x="1136650" y="74930"/>
                  </a:moveTo>
                  <a:cubicBezTo>
                    <a:pt x="1083310" y="445770"/>
                    <a:pt x="1074420" y="463550"/>
                    <a:pt x="1056640" y="495300"/>
                  </a:cubicBezTo>
                  <a:cubicBezTo>
                    <a:pt x="1032510" y="539750"/>
                    <a:pt x="993140" y="600710"/>
                    <a:pt x="955040" y="641350"/>
                  </a:cubicBezTo>
                  <a:cubicBezTo>
                    <a:pt x="922020" y="678180"/>
                    <a:pt x="873760" y="702310"/>
                    <a:pt x="848360" y="731520"/>
                  </a:cubicBezTo>
                  <a:cubicBezTo>
                    <a:pt x="829310" y="751840"/>
                    <a:pt x="828040" y="767080"/>
                    <a:pt x="807720" y="791210"/>
                  </a:cubicBezTo>
                  <a:cubicBezTo>
                    <a:pt x="773430" y="833120"/>
                    <a:pt x="698500" y="908050"/>
                    <a:pt x="645160" y="951230"/>
                  </a:cubicBezTo>
                  <a:cubicBezTo>
                    <a:pt x="600710" y="986790"/>
                    <a:pt x="561340" y="1012190"/>
                    <a:pt x="514350" y="1038860"/>
                  </a:cubicBezTo>
                  <a:cubicBezTo>
                    <a:pt x="464820" y="1066800"/>
                    <a:pt x="412750" y="1096010"/>
                    <a:pt x="354330" y="1115060"/>
                  </a:cubicBezTo>
                  <a:cubicBezTo>
                    <a:pt x="290830" y="1134110"/>
                    <a:pt x="190500" y="1134110"/>
                    <a:pt x="144780" y="1150620"/>
                  </a:cubicBezTo>
                  <a:cubicBezTo>
                    <a:pt x="119380" y="1160780"/>
                    <a:pt x="107950" y="1179830"/>
                    <a:pt x="88900" y="1183640"/>
                  </a:cubicBezTo>
                  <a:cubicBezTo>
                    <a:pt x="73660" y="1187450"/>
                    <a:pt x="55880" y="1183640"/>
                    <a:pt x="43180" y="1177290"/>
                  </a:cubicBezTo>
                  <a:cubicBezTo>
                    <a:pt x="29210" y="1169670"/>
                    <a:pt x="16510" y="1156970"/>
                    <a:pt x="10160" y="1143000"/>
                  </a:cubicBezTo>
                  <a:cubicBezTo>
                    <a:pt x="3810" y="1129030"/>
                    <a:pt x="0" y="1111250"/>
                    <a:pt x="5080" y="1096010"/>
                  </a:cubicBezTo>
                  <a:cubicBezTo>
                    <a:pt x="10160" y="1078230"/>
                    <a:pt x="31750" y="1051560"/>
                    <a:pt x="48260" y="1042670"/>
                  </a:cubicBezTo>
                  <a:cubicBezTo>
                    <a:pt x="63500" y="1036320"/>
                    <a:pt x="81280" y="1035050"/>
                    <a:pt x="95250" y="1040130"/>
                  </a:cubicBezTo>
                  <a:cubicBezTo>
                    <a:pt x="114300" y="1046480"/>
                    <a:pt x="138430" y="1069340"/>
                    <a:pt x="146050" y="1087120"/>
                  </a:cubicBezTo>
                  <a:cubicBezTo>
                    <a:pt x="152400" y="1101090"/>
                    <a:pt x="152400" y="1120140"/>
                    <a:pt x="147320" y="1134110"/>
                  </a:cubicBezTo>
                  <a:cubicBezTo>
                    <a:pt x="139700" y="1151890"/>
                    <a:pt x="116840" y="1176020"/>
                    <a:pt x="97790" y="1182370"/>
                  </a:cubicBezTo>
                  <a:cubicBezTo>
                    <a:pt x="77470" y="1187450"/>
                    <a:pt x="45720" y="1181100"/>
                    <a:pt x="29210" y="1168400"/>
                  </a:cubicBezTo>
                  <a:cubicBezTo>
                    <a:pt x="13970" y="1154430"/>
                    <a:pt x="1270" y="1123950"/>
                    <a:pt x="3810" y="1103630"/>
                  </a:cubicBezTo>
                  <a:cubicBezTo>
                    <a:pt x="5080" y="1083310"/>
                    <a:pt x="22860" y="1061720"/>
                    <a:pt x="41910" y="1046480"/>
                  </a:cubicBezTo>
                  <a:cubicBezTo>
                    <a:pt x="63500" y="1027430"/>
                    <a:pt x="97790" y="1014730"/>
                    <a:pt x="130810" y="1005840"/>
                  </a:cubicBezTo>
                  <a:cubicBezTo>
                    <a:pt x="171450" y="994410"/>
                    <a:pt x="219710" y="1003300"/>
                    <a:pt x="266700" y="990600"/>
                  </a:cubicBezTo>
                  <a:cubicBezTo>
                    <a:pt x="322580" y="976630"/>
                    <a:pt x="378460" y="956310"/>
                    <a:pt x="441960" y="919480"/>
                  </a:cubicBezTo>
                  <a:cubicBezTo>
                    <a:pt x="530860" y="866140"/>
                    <a:pt x="673100" y="739140"/>
                    <a:pt x="736600" y="676910"/>
                  </a:cubicBezTo>
                  <a:cubicBezTo>
                    <a:pt x="770890" y="643890"/>
                    <a:pt x="783590" y="614680"/>
                    <a:pt x="807720" y="593090"/>
                  </a:cubicBezTo>
                  <a:cubicBezTo>
                    <a:pt x="826770" y="574040"/>
                    <a:pt x="847090" y="570230"/>
                    <a:pt x="867410" y="548640"/>
                  </a:cubicBezTo>
                  <a:cubicBezTo>
                    <a:pt x="897890" y="514350"/>
                    <a:pt x="934720" y="444500"/>
                    <a:pt x="956310" y="392430"/>
                  </a:cubicBezTo>
                  <a:cubicBezTo>
                    <a:pt x="975360" y="344170"/>
                    <a:pt x="982980" y="302260"/>
                    <a:pt x="993140" y="248920"/>
                  </a:cubicBezTo>
                  <a:cubicBezTo>
                    <a:pt x="1005840" y="184150"/>
                    <a:pt x="1002030" y="62230"/>
                    <a:pt x="1019810" y="29210"/>
                  </a:cubicBezTo>
                  <a:cubicBezTo>
                    <a:pt x="1026160" y="16510"/>
                    <a:pt x="1032510" y="12700"/>
                    <a:pt x="1042670" y="8890"/>
                  </a:cubicBezTo>
                  <a:cubicBezTo>
                    <a:pt x="1055370" y="3810"/>
                    <a:pt x="1074420" y="0"/>
                    <a:pt x="1088390" y="3810"/>
                  </a:cubicBezTo>
                  <a:cubicBezTo>
                    <a:pt x="1102360" y="6350"/>
                    <a:pt x="1117600" y="17780"/>
                    <a:pt x="1126490" y="29210"/>
                  </a:cubicBezTo>
                  <a:cubicBezTo>
                    <a:pt x="1134110" y="41910"/>
                    <a:pt x="1136650" y="74930"/>
                    <a:pt x="1136650" y="74930"/>
                  </a:cubicBezTo>
                </a:path>
              </a:pathLst>
            </a:custGeom>
            <a:solidFill>
              <a:srgbClr val="D1E6A2"/>
            </a:solidFill>
            <a:ln cap="sq">
              <a:noFill/>
              <a:prstDash val="solid"/>
              <a:miter/>
            </a:ln>
          </p:spPr>
        </p:sp>
      </p:grpSp>
      <p:grpSp>
        <p:nvGrpSpPr>
          <p:cNvPr name="Group 21" id="21"/>
          <p:cNvGrpSpPr/>
          <p:nvPr/>
        </p:nvGrpSpPr>
        <p:grpSpPr>
          <a:xfrm rot="0">
            <a:off x="4159534" y="9946958"/>
            <a:ext cx="169545" cy="171450"/>
            <a:chOff x="0" y="0"/>
            <a:chExt cx="226060" cy="228600"/>
          </a:xfrm>
        </p:grpSpPr>
        <p:sp>
          <p:nvSpPr>
            <p:cNvPr name="Freeform 22" id="22"/>
            <p:cNvSpPr/>
            <p:nvPr/>
          </p:nvSpPr>
          <p:spPr>
            <a:xfrm flipH="false" flipV="false" rot="0">
              <a:off x="50800" y="49530"/>
              <a:ext cx="124460" cy="129540"/>
            </a:xfrm>
            <a:custGeom>
              <a:avLst/>
              <a:gdLst/>
              <a:ahLst/>
              <a:cxnLst/>
              <a:rect r="r" b="b" t="t" l="l"/>
              <a:pathLst>
                <a:path h="129540" w="124460">
                  <a:moveTo>
                    <a:pt x="124460" y="44450"/>
                  </a:moveTo>
                  <a:cubicBezTo>
                    <a:pt x="107950" y="111760"/>
                    <a:pt x="99060" y="118110"/>
                    <a:pt x="90170" y="121920"/>
                  </a:cubicBezTo>
                  <a:cubicBezTo>
                    <a:pt x="80010" y="125730"/>
                    <a:pt x="71120" y="129540"/>
                    <a:pt x="59690" y="127000"/>
                  </a:cubicBezTo>
                  <a:cubicBezTo>
                    <a:pt x="44450" y="124460"/>
                    <a:pt x="19050" y="107950"/>
                    <a:pt x="8890" y="96520"/>
                  </a:cubicBezTo>
                  <a:cubicBezTo>
                    <a:pt x="2540" y="87630"/>
                    <a:pt x="0" y="78740"/>
                    <a:pt x="0" y="67310"/>
                  </a:cubicBezTo>
                  <a:cubicBezTo>
                    <a:pt x="1270" y="52070"/>
                    <a:pt x="13970" y="24130"/>
                    <a:pt x="24130" y="13970"/>
                  </a:cubicBezTo>
                  <a:cubicBezTo>
                    <a:pt x="31750" y="6350"/>
                    <a:pt x="40640" y="1270"/>
                    <a:pt x="52070" y="1270"/>
                  </a:cubicBezTo>
                  <a:cubicBezTo>
                    <a:pt x="67310" y="0"/>
                    <a:pt x="107950" y="19050"/>
                    <a:pt x="107950" y="19050"/>
                  </a:cubicBezTo>
                </a:path>
              </a:pathLst>
            </a:custGeom>
            <a:solidFill>
              <a:srgbClr val="D1E6A2"/>
            </a:solidFill>
            <a:ln cap="sq">
              <a:noFill/>
              <a:prstDash val="solid"/>
              <a:miter/>
            </a:ln>
          </p:spPr>
        </p:sp>
      </p:grpSp>
      <p:grpSp>
        <p:nvGrpSpPr>
          <p:cNvPr name="Group 23" id="23"/>
          <p:cNvGrpSpPr/>
          <p:nvPr/>
        </p:nvGrpSpPr>
        <p:grpSpPr>
          <a:xfrm rot="0">
            <a:off x="17387294" y="109397"/>
            <a:ext cx="547688" cy="1037273"/>
            <a:chOff x="0" y="0"/>
            <a:chExt cx="730250" cy="1383030"/>
          </a:xfrm>
        </p:grpSpPr>
        <p:sp>
          <p:nvSpPr>
            <p:cNvPr name="Freeform 24" id="24"/>
            <p:cNvSpPr/>
            <p:nvPr/>
          </p:nvSpPr>
          <p:spPr>
            <a:xfrm flipH="false" flipV="false" rot="0">
              <a:off x="44450" y="50800"/>
              <a:ext cx="635000" cy="1281430"/>
            </a:xfrm>
            <a:custGeom>
              <a:avLst/>
              <a:gdLst/>
              <a:ahLst/>
              <a:cxnLst/>
              <a:rect r="r" b="b" t="t" l="l"/>
              <a:pathLst>
                <a:path h="1281430" w="635000">
                  <a:moveTo>
                    <a:pt x="615950" y="111760"/>
                  </a:moveTo>
                  <a:cubicBezTo>
                    <a:pt x="462280" y="252730"/>
                    <a:pt x="426720" y="292100"/>
                    <a:pt x="388620" y="341630"/>
                  </a:cubicBezTo>
                  <a:cubicBezTo>
                    <a:pt x="339090" y="405130"/>
                    <a:pt x="267970" y="487680"/>
                    <a:pt x="234950" y="563880"/>
                  </a:cubicBezTo>
                  <a:cubicBezTo>
                    <a:pt x="204470" y="629920"/>
                    <a:pt x="199390" y="697230"/>
                    <a:pt x="186690" y="767080"/>
                  </a:cubicBezTo>
                  <a:cubicBezTo>
                    <a:pt x="171450" y="840740"/>
                    <a:pt x="157480" y="929640"/>
                    <a:pt x="153670" y="994410"/>
                  </a:cubicBezTo>
                  <a:cubicBezTo>
                    <a:pt x="149860" y="1043940"/>
                    <a:pt x="158750" y="1097280"/>
                    <a:pt x="152400" y="1123950"/>
                  </a:cubicBezTo>
                  <a:cubicBezTo>
                    <a:pt x="149860" y="1136650"/>
                    <a:pt x="139700" y="1139190"/>
                    <a:pt x="139700" y="1150620"/>
                  </a:cubicBezTo>
                  <a:cubicBezTo>
                    <a:pt x="139700" y="1165860"/>
                    <a:pt x="168910" y="1193800"/>
                    <a:pt x="168910" y="1211580"/>
                  </a:cubicBezTo>
                  <a:cubicBezTo>
                    <a:pt x="170180" y="1228090"/>
                    <a:pt x="162560" y="1244600"/>
                    <a:pt x="152400" y="1256030"/>
                  </a:cubicBezTo>
                  <a:cubicBezTo>
                    <a:pt x="138430" y="1268730"/>
                    <a:pt x="107950" y="1281430"/>
                    <a:pt x="88900" y="1281430"/>
                  </a:cubicBezTo>
                  <a:cubicBezTo>
                    <a:pt x="72390" y="1281430"/>
                    <a:pt x="55880" y="1273810"/>
                    <a:pt x="45720" y="1262380"/>
                  </a:cubicBezTo>
                  <a:cubicBezTo>
                    <a:pt x="33020" y="1247140"/>
                    <a:pt x="22860" y="1215390"/>
                    <a:pt x="24130" y="1196340"/>
                  </a:cubicBezTo>
                  <a:cubicBezTo>
                    <a:pt x="25400" y="1181100"/>
                    <a:pt x="33020" y="1165860"/>
                    <a:pt x="45720" y="1155700"/>
                  </a:cubicBezTo>
                  <a:cubicBezTo>
                    <a:pt x="59690" y="1143000"/>
                    <a:pt x="91440" y="1132840"/>
                    <a:pt x="111760" y="1136650"/>
                  </a:cubicBezTo>
                  <a:cubicBezTo>
                    <a:pt x="130810" y="1141730"/>
                    <a:pt x="154940" y="1164590"/>
                    <a:pt x="163830" y="1181100"/>
                  </a:cubicBezTo>
                  <a:cubicBezTo>
                    <a:pt x="171450" y="1195070"/>
                    <a:pt x="170180" y="1214120"/>
                    <a:pt x="166370" y="1228090"/>
                  </a:cubicBezTo>
                  <a:cubicBezTo>
                    <a:pt x="162560" y="1242060"/>
                    <a:pt x="153670" y="1258570"/>
                    <a:pt x="140970" y="1266190"/>
                  </a:cubicBezTo>
                  <a:cubicBezTo>
                    <a:pt x="124460" y="1276350"/>
                    <a:pt x="88900" y="1280160"/>
                    <a:pt x="72390" y="1277620"/>
                  </a:cubicBezTo>
                  <a:cubicBezTo>
                    <a:pt x="63500" y="1276350"/>
                    <a:pt x="58420" y="1275080"/>
                    <a:pt x="52070" y="1267460"/>
                  </a:cubicBezTo>
                  <a:cubicBezTo>
                    <a:pt x="35560" y="1247140"/>
                    <a:pt x="13970" y="1172210"/>
                    <a:pt x="6350" y="1123950"/>
                  </a:cubicBezTo>
                  <a:cubicBezTo>
                    <a:pt x="0" y="1076960"/>
                    <a:pt x="6350" y="1033780"/>
                    <a:pt x="10160" y="981710"/>
                  </a:cubicBezTo>
                  <a:cubicBezTo>
                    <a:pt x="16510" y="916940"/>
                    <a:pt x="27940" y="834390"/>
                    <a:pt x="41910" y="763270"/>
                  </a:cubicBezTo>
                  <a:cubicBezTo>
                    <a:pt x="55880" y="692150"/>
                    <a:pt x="68580" y="623570"/>
                    <a:pt x="96520" y="554990"/>
                  </a:cubicBezTo>
                  <a:cubicBezTo>
                    <a:pt x="128270" y="480060"/>
                    <a:pt x="172720" y="403860"/>
                    <a:pt x="223520" y="332740"/>
                  </a:cubicBezTo>
                  <a:cubicBezTo>
                    <a:pt x="276860" y="256540"/>
                    <a:pt x="359410" y="170180"/>
                    <a:pt x="415290" y="114300"/>
                  </a:cubicBezTo>
                  <a:cubicBezTo>
                    <a:pt x="454660" y="74930"/>
                    <a:pt x="494030" y="38100"/>
                    <a:pt x="523240" y="19050"/>
                  </a:cubicBezTo>
                  <a:cubicBezTo>
                    <a:pt x="539750" y="8890"/>
                    <a:pt x="551180" y="1270"/>
                    <a:pt x="565150" y="0"/>
                  </a:cubicBezTo>
                  <a:cubicBezTo>
                    <a:pt x="580390" y="0"/>
                    <a:pt x="598170" y="3810"/>
                    <a:pt x="609600" y="13970"/>
                  </a:cubicBezTo>
                  <a:cubicBezTo>
                    <a:pt x="622300" y="25400"/>
                    <a:pt x="635000" y="52070"/>
                    <a:pt x="635000" y="69850"/>
                  </a:cubicBezTo>
                  <a:cubicBezTo>
                    <a:pt x="635000" y="85090"/>
                    <a:pt x="615950" y="111760"/>
                    <a:pt x="615950" y="111760"/>
                  </a:cubicBezTo>
                </a:path>
              </a:pathLst>
            </a:custGeom>
            <a:solidFill>
              <a:srgbClr val="D1E6A2"/>
            </a:solidFill>
            <a:ln cap="sq">
              <a:noFill/>
              <a:prstDash val="solid"/>
              <a:miter/>
            </a:ln>
          </p:spPr>
        </p:sp>
      </p:grpSp>
      <p:grpSp>
        <p:nvGrpSpPr>
          <p:cNvPr name="Group 25" id="25"/>
          <p:cNvGrpSpPr/>
          <p:nvPr/>
        </p:nvGrpSpPr>
        <p:grpSpPr>
          <a:xfrm rot="0">
            <a:off x="17581604" y="1146670"/>
            <a:ext cx="185738" cy="174308"/>
            <a:chOff x="0" y="0"/>
            <a:chExt cx="247650" cy="232410"/>
          </a:xfrm>
        </p:grpSpPr>
        <p:sp>
          <p:nvSpPr>
            <p:cNvPr name="Freeform 26" id="26"/>
            <p:cNvSpPr/>
            <p:nvPr/>
          </p:nvSpPr>
          <p:spPr>
            <a:xfrm flipH="false" flipV="false" rot="0">
              <a:off x="48260" y="49530"/>
              <a:ext cx="149860" cy="133350"/>
            </a:xfrm>
            <a:custGeom>
              <a:avLst/>
              <a:gdLst/>
              <a:ahLst/>
              <a:cxnLst/>
              <a:rect r="r" b="b" t="t" l="l"/>
              <a:pathLst>
                <a:path h="133350" w="149860">
                  <a:moveTo>
                    <a:pt x="83820" y="1270"/>
                  </a:moveTo>
                  <a:cubicBezTo>
                    <a:pt x="134620" y="25400"/>
                    <a:pt x="148590" y="52070"/>
                    <a:pt x="147320" y="69850"/>
                  </a:cubicBezTo>
                  <a:cubicBezTo>
                    <a:pt x="147320" y="87630"/>
                    <a:pt x="132080" y="111760"/>
                    <a:pt x="116840" y="120650"/>
                  </a:cubicBezTo>
                  <a:cubicBezTo>
                    <a:pt x="101600" y="129540"/>
                    <a:pt x="73660" y="132080"/>
                    <a:pt x="57150" y="124460"/>
                  </a:cubicBezTo>
                  <a:cubicBezTo>
                    <a:pt x="40640" y="116840"/>
                    <a:pt x="22860" y="93980"/>
                    <a:pt x="20320" y="76200"/>
                  </a:cubicBezTo>
                  <a:cubicBezTo>
                    <a:pt x="17780" y="58420"/>
                    <a:pt x="26670" y="31750"/>
                    <a:pt x="39370" y="19050"/>
                  </a:cubicBezTo>
                  <a:cubicBezTo>
                    <a:pt x="52070" y="7620"/>
                    <a:pt x="80010" y="0"/>
                    <a:pt x="97790" y="3810"/>
                  </a:cubicBezTo>
                  <a:cubicBezTo>
                    <a:pt x="115570" y="7620"/>
                    <a:pt x="137160" y="25400"/>
                    <a:pt x="143510" y="41910"/>
                  </a:cubicBezTo>
                  <a:cubicBezTo>
                    <a:pt x="149860" y="58420"/>
                    <a:pt x="144780" y="87630"/>
                    <a:pt x="137160" y="101600"/>
                  </a:cubicBezTo>
                  <a:cubicBezTo>
                    <a:pt x="130810" y="114300"/>
                    <a:pt x="115570" y="121920"/>
                    <a:pt x="104140" y="127000"/>
                  </a:cubicBezTo>
                  <a:cubicBezTo>
                    <a:pt x="92710" y="130810"/>
                    <a:pt x="80010" y="133350"/>
                    <a:pt x="68580" y="132080"/>
                  </a:cubicBezTo>
                  <a:cubicBezTo>
                    <a:pt x="53340" y="130810"/>
                    <a:pt x="35560" y="125730"/>
                    <a:pt x="24130" y="115570"/>
                  </a:cubicBezTo>
                  <a:cubicBezTo>
                    <a:pt x="12700" y="106680"/>
                    <a:pt x="3810" y="88900"/>
                    <a:pt x="2540" y="74930"/>
                  </a:cubicBezTo>
                  <a:cubicBezTo>
                    <a:pt x="0" y="59690"/>
                    <a:pt x="5080" y="40640"/>
                    <a:pt x="12700" y="29210"/>
                  </a:cubicBezTo>
                  <a:cubicBezTo>
                    <a:pt x="21590" y="16510"/>
                    <a:pt x="50800" y="1270"/>
                    <a:pt x="50800" y="1270"/>
                  </a:cubicBezTo>
                </a:path>
              </a:pathLst>
            </a:custGeom>
            <a:solidFill>
              <a:srgbClr val="D1E6A2"/>
            </a:solidFill>
            <a:ln cap="sq">
              <a:noFill/>
              <a:prstDash val="solid"/>
              <a:miter/>
            </a:ln>
          </p:spPr>
        </p:sp>
      </p:grpSp>
      <p:grpSp>
        <p:nvGrpSpPr>
          <p:cNvPr name="Group 27" id="27"/>
          <p:cNvGrpSpPr/>
          <p:nvPr/>
        </p:nvGrpSpPr>
        <p:grpSpPr>
          <a:xfrm rot="0">
            <a:off x="14555512" y="5510776"/>
            <a:ext cx="1522095" cy="179070"/>
            <a:chOff x="0" y="0"/>
            <a:chExt cx="2029460" cy="238760"/>
          </a:xfrm>
        </p:grpSpPr>
        <p:sp>
          <p:nvSpPr>
            <p:cNvPr name="Freeform 28" id="28"/>
            <p:cNvSpPr/>
            <p:nvPr/>
          </p:nvSpPr>
          <p:spPr>
            <a:xfrm flipH="false" flipV="false" rot="0">
              <a:off x="49530" y="49530"/>
              <a:ext cx="1930400" cy="181610"/>
            </a:xfrm>
            <a:custGeom>
              <a:avLst/>
              <a:gdLst/>
              <a:ahLst/>
              <a:cxnLst/>
              <a:rect r="r" b="b" t="t" l="l"/>
              <a:pathLst>
                <a:path h="181610" w="1930400">
                  <a:moveTo>
                    <a:pt x="64770" y="6350"/>
                  </a:moveTo>
                  <a:cubicBezTo>
                    <a:pt x="1894840" y="8890"/>
                    <a:pt x="1906270" y="15240"/>
                    <a:pt x="1916430" y="30480"/>
                  </a:cubicBezTo>
                  <a:cubicBezTo>
                    <a:pt x="1927860" y="46990"/>
                    <a:pt x="1930400" y="77470"/>
                    <a:pt x="1924050" y="93980"/>
                  </a:cubicBezTo>
                  <a:cubicBezTo>
                    <a:pt x="1916430" y="111760"/>
                    <a:pt x="1893570" y="132080"/>
                    <a:pt x="1875790" y="135890"/>
                  </a:cubicBezTo>
                  <a:cubicBezTo>
                    <a:pt x="1856740" y="139700"/>
                    <a:pt x="1827530" y="132080"/>
                    <a:pt x="1813560" y="119380"/>
                  </a:cubicBezTo>
                  <a:cubicBezTo>
                    <a:pt x="1799590" y="105410"/>
                    <a:pt x="1790700" y="76200"/>
                    <a:pt x="1793240" y="58420"/>
                  </a:cubicBezTo>
                  <a:cubicBezTo>
                    <a:pt x="1795780" y="39370"/>
                    <a:pt x="1814830" y="15240"/>
                    <a:pt x="1831340" y="7620"/>
                  </a:cubicBezTo>
                  <a:cubicBezTo>
                    <a:pt x="1849120" y="0"/>
                    <a:pt x="1879600" y="1270"/>
                    <a:pt x="1896110" y="11430"/>
                  </a:cubicBezTo>
                  <a:cubicBezTo>
                    <a:pt x="1911350" y="20320"/>
                    <a:pt x="1926590" y="48260"/>
                    <a:pt x="1929130" y="66040"/>
                  </a:cubicBezTo>
                  <a:cubicBezTo>
                    <a:pt x="1930400" y="80010"/>
                    <a:pt x="1926590" y="96520"/>
                    <a:pt x="1916430" y="107950"/>
                  </a:cubicBezTo>
                  <a:cubicBezTo>
                    <a:pt x="1906270" y="121920"/>
                    <a:pt x="1894840" y="129540"/>
                    <a:pt x="1860550" y="137160"/>
                  </a:cubicBezTo>
                  <a:cubicBezTo>
                    <a:pt x="1681480" y="181610"/>
                    <a:pt x="223520" y="162560"/>
                    <a:pt x="64770" y="133350"/>
                  </a:cubicBezTo>
                  <a:cubicBezTo>
                    <a:pt x="39370" y="128270"/>
                    <a:pt x="33020" y="125730"/>
                    <a:pt x="22860" y="116840"/>
                  </a:cubicBezTo>
                  <a:cubicBezTo>
                    <a:pt x="11430" y="107950"/>
                    <a:pt x="2540" y="91440"/>
                    <a:pt x="1270" y="77470"/>
                  </a:cubicBezTo>
                  <a:cubicBezTo>
                    <a:pt x="0" y="59690"/>
                    <a:pt x="10160" y="33020"/>
                    <a:pt x="22860" y="21590"/>
                  </a:cubicBezTo>
                  <a:cubicBezTo>
                    <a:pt x="33020" y="11430"/>
                    <a:pt x="64770" y="6350"/>
                    <a:pt x="64770" y="6350"/>
                  </a:cubicBezTo>
                </a:path>
              </a:pathLst>
            </a:custGeom>
            <a:solidFill>
              <a:srgbClr val="D1E6A2"/>
            </a:solidFill>
            <a:ln cap="sq">
              <a:noFill/>
              <a:prstDash val="solid"/>
              <a:miter/>
            </a:ln>
          </p:spPr>
        </p:sp>
      </p:grpSp>
      <p:grpSp>
        <p:nvGrpSpPr>
          <p:cNvPr name="Group 29" id="29"/>
          <p:cNvGrpSpPr/>
          <p:nvPr/>
        </p:nvGrpSpPr>
        <p:grpSpPr>
          <a:xfrm rot="0">
            <a:off x="16053794" y="5502203"/>
            <a:ext cx="165735" cy="166688"/>
            <a:chOff x="0" y="0"/>
            <a:chExt cx="220980" cy="222250"/>
          </a:xfrm>
        </p:grpSpPr>
        <p:sp>
          <p:nvSpPr>
            <p:cNvPr name="Freeform 30" id="30"/>
            <p:cNvSpPr/>
            <p:nvPr/>
          </p:nvSpPr>
          <p:spPr>
            <a:xfrm flipH="false" flipV="false" rot="0">
              <a:off x="45720" y="50800"/>
              <a:ext cx="123190" cy="125730"/>
            </a:xfrm>
            <a:custGeom>
              <a:avLst/>
              <a:gdLst/>
              <a:ahLst/>
              <a:cxnLst/>
              <a:rect r="r" b="b" t="t" l="l"/>
              <a:pathLst>
                <a:path h="125730" w="123190">
                  <a:moveTo>
                    <a:pt x="123190" y="44450"/>
                  </a:moveTo>
                  <a:cubicBezTo>
                    <a:pt x="106680" y="111760"/>
                    <a:pt x="99060" y="118110"/>
                    <a:pt x="88900" y="120650"/>
                  </a:cubicBezTo>
                  <a:cubicBezTo>
                    <a:pt x="73660" y="125730"/>
                    <a:pt x="43180" y="123190"/>
                    <a:pt x="29210" y="116840"/>
                  </a:cubicBezTo>
                  <a:cubicBezTo>
                    <a:pt x="19050" y="113030"/>
                    <a:pt x="12700" y="105410"/>
                    <a:pt x="7620" y="96520"/>
                  </a:cubicBezTo>
                  <a:cubicBezTo>
                    <a:pt x="2540" y="81280"/>
                    <a:pt x="0" y="52070"/>
                    <a:pt x="5080" y="36830"/>
                  </a:cubicBezTo>
                  <a:cubicBezTo>
                    <a:pt x="7620" y="26670"/>
                    <a:pt x="15240" y="19050"/>
                    <a:pt x="22860" y="12700"/>
                  </a:cubicBezTo>
                  <a:cubicBezTo>
                    <a:pt x="31750" y="7620"/>
                    <a:pt x="40640" y="1270"/>
                    <a:pt x="50800" y="0"/>
                  </a:cubicBezTo>
                  <a:cubicBezTo>
                    <a:pt x="66040" y="0"/>
                    <a:pt x="107950" y="17780"/>
                    <a:pt x="107950" y="17780"/>
                  </a:cubicBezTo>
                </a:path>
              </a:pathLst>
            </a:custGeom>
            <a:solidFill>
              <a:srgbClr val="D1E6A2"/>
            </a:solidFill>
            <a:ln cap="sq">
              <a:noFill/>
              <a:prstDash val="solid"/>
              <a:miter/>
            </a:ln>
          </p:spPr>
        </p:sp>
      </p:grpSp>
      <p:grpSp>
        <p:nvGrpSpPr>
          <p:cNvPr name="Group 31" id="31"/>
          <p:cNvGrpSpPr/>
          <p:nvPr/>
        </p:nvGrpSpPr>
        <p:grpSpPr>
          <a:xfrm rot="0">
            <a:off x="17242514" y="4174418"/>
            <a:ext cx="678180" cy="727710"/>
            <a:chOff x="0" y="0"/>
            <a:chExt cx="904240" cy="970280"/>
          </a:xfrm>
        </p:grpSpPr>
        <p:sp>
          <p:nvSpPr>
            <p:cNvPr name="Freeform 32" id="32"/>
            <p:cNvSpPr/>
            <p:nvPr/>
          </p:nvSpPr>
          <p:spPr>
            <a:xfrm flipH="false" flipV="false" rot="0">
              <a:off x="49530" y="46990"/>
              <a:ext cx="808990" cy="875030"/>
            </a:xfrm>
            <a:custGeom>
              <a:avLst/>
              <a:gdLst/>
              <a:ahLst/>
              <a:cxnLst/>
              <a:rect r="r" b="b" t="t" l="l"/>
              <a:pathLst>
                <a:path h="875030" w="808990">
                  <a:moveTo>
                    <a:pt x="683260" y="834390"/>
                  </a:moveTo>
                  <a:cubicBezTo>
                    <a:pt x="422910" y="349250"/>
                    <a:pt x="379730" y="288290"/>
                    <a:pt x="323850" y="245110"/>
                  </a:cubicBezTo>
                  <a:cubicBezTo>
                    <a:pt x="274320" y="207010"/>
                    <a:pt x="213360" y="184150"/>
                    <a:pt x="162560" y="166370"/>
                  </a:cubicBezTo>
                  <a:cubicBezTo>
                    <a:pt x="120650" y="151130"/>
                    <a:pt x="71120" y="153670"/>
                    <a:pt x="44450" y="139700"/>
                  </a:cubicBezTo>
                  <a:cubicBezTo>
                    <a:pt x="27940" y="130810"/>
                    <a:pt x="17780" y="120650"/>
                    <a:pt x="10160" y="107950"/>
                  </a:cubicBezTo>
                  <a:cubicBezTo>
                    <a:pt x="3810" y="95250"/>
                    <a:pt x="0" y="77470"/>
                    <a:pt x="2540" y="63500"/>
                  </a:cubicBezTo>
                  <a:cubicBezTo>
                    <a:pt x="5080" y="48260"/>
                    <a:pt x="11430" y="31750"/>
                    <a:pt x="24130" y="21590"/>
                  </a:cubicBezTo>
                  <a:cubicBezTo>
                    <a:pt x="38100" y="10160"/>
                    <a:pt x="69850" y="1270"/>
                    <a:pt x="88900" y="3810"/>
                  </a:cubicBezTo>
                  <a:cubicBezTo>
                    <a:pt x="104140" y="5080"/>
                    <a:pt x="119380" y="15240"/>
                    <a:pt x="128270" y="26670"/>
                  </a:cubicBezTo>
                  <a:cubicBezTo>
                    <a:pt x="138430" y="38100"/>
                    <a:pt x="146050" y="53340"/>
                    <a:pt x="146050" y="69850"/>
                  </a:cubicBezTo>
                  <a:cubicBezTo>
                    <a:pt x="146050" y="87630"/>
                    <a:pt x="133350" y="118110"/>
                    <a:pt x="118110" y="130810"/>
                  </a:cubicBezTo>
                  <a:cubicBezTo>
                    <a:pt x="102870" y="143510"/>
                    <a:pt x="69850" y="147320"/>
                    <a:pt x="52070" y="142240"/>
                  </a:cubicBezTo>
                  <a:cubicBezTo>
                    <a:pt x="36830" y="138430"/>
                    <a:pt x="22860" y="127000"/>
                    <a:pt x="15240" y="115570"/>
                  </a:cubicBezTo>
                  <a:cubicBezTo>
                    <a:pt x="6350" y="102870"/>
                    <a:pt x="0" y="86360"/>
                    <a:pt x="1270" y="71120"/>
                  </a:cubicBezTo>
                  <a:cubicBezTo>
                    <a:pt x="3810" y="52070"/>
                    <a:pt x="17780" y="24130"/>
                    <a:pt x="35560" y="12700"/>
                  </a:cubicBezTo>
                  <a:cubicBezTo>
                    <a:pt x="57150" y="0"/>
                    <a:pt x="95250" y="3810"/>
                    <a:pt x="124460" y="6350"/>
                  </a:cubicBezTo>
                  <a:cubicBezTo>
                    <a:pt x="158750" y="10160"/>
                    <a:pt x="189230" y="20320"/>
                    <a:pt x="227330" y="38100"/>
                  </a:cubicBezTo>
                  <a:cubicBezTo>
                    <a:pt x="284480" y="62230"/>
                    <a:pt x="368300" y="100330"/>
                    <a:pt x="430530" y="154940"/>
                  </a:cubicBezTo>
                  <a:cubicBezTo>
                    <a:pt x="505460" y="218440"/>
                    <a:pt x="598170" y="346710"/>
                    <a:pt x="631190" y="411480"/>
                  </a:cubicBezTo>
                  <a:cubicBezTo>
                    <a:pt x="647700" y="444500"/>
                    <a:pt x="640080" y="458470"/>
                    <a:pt x="654050" y="492760"/>
                  </a:cubicBezTo>
                  <a:cubicBezTo>
                    <a:pt x="680720" y="561340"/>
                    <a:pt x="791210" y="721360"/>
                    <a:pt x="803910" y="782320"/>
                  </a:cubicBezTo>
                  <a:cubicBezTo>
                    <a:pt x="808990" y="808990"/>
                    <a:pt x="806450" y="828040"/>
                    <a:pt x="798830" y="843280"/>
                  </a:cubicBezTo>
                  <a:cubicBezTo>
                    <a:pt x="791210" y="855980"/>
                    <a:pt x="775970" y="867410"/>
                    <a:pt x="762000" y="871220"/>
                  </a:cubicBezTo>
                  <a:cubicBezTo>
                    <a:pt x="748030" y="875030"/>
                    <a:pt x="728980" y="873760"/>
                    <a:pt x="715010" y="867410"/>
                  </a:cubicBezTo>
                  <a:cubicBezTo>
                    <a:pt x="702310" y="861060"/>
                    <a:pt x="683260" y="834390"/>
                    <a:pt x="683260" y="834390"/>
                  </a:cubicBezTo>
                </a:path>
              </a:pathLst>
            </a:custGeom>
            <a:solidFill>
              <a:srgbClr val="D1E6A2"/>
            </a:solidFill>
            <a:ln cap="sq">
              <a:noFill/>
              <a:prstDash val="solid"/>
              <a:miter/>
            </a:ln>
          </p:spPr>
        </p:sp>
      </p:grpSp>
      <p:grpSp>
        <p:nvGrpSpPr>
          <p:cNvPr name="Group 33" id="33"/>
          <p:cNvGrpSpPr/>
          <p:nvPr/>
        </p:nvGrpSpPr>
        <p:grpSpPr>
          <a:xfrm rot="0">
            <a:off x="17763532" y="4890698"/>
            <a:ext cx="171450" cy="166688"/>
            <a:chOff x="0" y="0"/>
            <a:chExt cx="228600" cy="222250"/>
          </a:xfrm>
        </p:grpSpPr>
        <p:sp>
          <p:nvSpPr>
            <p:cNvPr name="Freeform 34" id="34"/>
            <p:cNvSpPr/>
            <p:nvPr/>
          </p:nvSpPr>
          <p:spPr>
            <a:xfrm flipH="false" flipV="false" rot="0">
              <a:off x="50800" y="49530"/>
              <a:ext cx="124460" cy="128270"/>
            </a:xfrm>
            <a:custGeom>
              <a:avLst/>
              <a:gdLst/>
              <a:ahLst/>
              <a:cxnLst/>
              <a:rect r="r" b="b" t="t" l="l"/>
              <a:pathLst>
                <a:path h="128270" w="124460">
                  <a:moveTo>
                    <a:pt x="124460" y="44450"/>
                  </a:moveTo>
                  <a:cubicBezTo>
                    <a:pt x="121920" y="88900"/>
                    <a:pt x="105410" y="114300"/>
                    <a:pt x="90170" y="120650"/>
                  </a:cubicBezTo>
                  <a:cubicBezTo>
                    <a:pt x="73660" y="128270"/>
                    <a:pt x="44450" y="124460"/>
                    <a:pt x="30480" y="118110"/>
                  </a:cubicBezTo>
                  <a:cubicBezTo>
                    <a:pt x="20320" y="113030"/>
                    <a:pt x="13970" y="104140"/>
                    <a:pt x="8890" y="96520"/>
                  </a:cubicBezTo>
                  <a:cubicBezTo>
                    <a:pt x="3810" y="87630"/>
                    <a:pt x="0" y="78740"/>
                    <a:pt x="0" y="67310"/>
                  </a:cubicBezTo>
                  <a:cubicBezTo>
                    <a:pt x="1270" y="52070"/>
                    <a:pt x="13970" y="24130"/>
                    <a:pt x="24130" y="12700"/>
                  </a:cubicBezTo>
                  <a:cubicBezTo>
                    <a:pt x="31750" y="5080"/>
                    <a:pt x="41910" y="1270"/>
                    <a:pt x="52070" y="1270"/>
                  </a:cubicBezTo>
                  <a:cubicBezTo>
                    <a:pt x="67310" y="0"/>
                    <a:pt x="109220" y="19050"/>
                    <a:pt x="109220" y="19050"/>
                  </a:cubicBezTo>
                </a:path>
              </a:pathLst>
            </a:custGeom>
            <a:solidFill>
              <a:srgbClr val="D1E6A2"/>
            </a:solidFill>
            <a:ln cap="sq">
              <a:noFill/>
              <a:prstDash val="solid"/>
              <a:miter/>
            </a:ln>
          </p:spPr>
        </p:sp>
      </p:grpSp>
      <p:grpSp>
        <p:nvGrpSpPr>
          <p:cNvPr name="Group 35" id="35"/>
          <p:cNvGrpSpPr/>
          <p:nvPr/>
        </p:nvGrpSpPr>
        <p:grpSpPr>
          <a:xfrm rot="0">
            <a:off x="5899785" y="2798445"/>
            <a:ext cx="169545" cy="171450"/>
            <a:chOff x="0" y="0"/>
            <a:chExt cx="226060" cy="228600"/>
          </a:xfrm>
        </p:grpSpPr>
        <p:sp>
          <p:nvSpPr>
            <p:cNvPr name="Freeform 36" id="36"/>
            <p:cNvSpPr/>
            <p:nvPr/>
          </p:nvSpPr>
          <p:spPr>
            <a:xfrm flipH="false" flipV="false" rot="0">
              <a:off x="49530" y="49530"/>
              <a:ext cx="124460" cy="129540"/>
            </a:xfrm>
            <a:custGeom>
              <a:avLst/>
              <a:gdLst/>
              <a:ahLst/>
              <a:cxnLst/>
              <a:rect r="r" b="b" t="t" l="l"/>
              <a:pathLst>
                <a:path h="129540" w="124460">
                  <a:moveTo>
                    <a:pt x="124460" y="44450"/>
                  </a:moveTo>
                  <a:cubicBezTo>
                    <a:pt x="109220" y="111760"/>
                    <a:pt x="99060" y="118110"/>
                    <a:pt x="90170" y="121920"/>
                  </a:cubicBezTo>
                  <a:cubicBezTo>
                    <a:pt x="81280" y="125730"/>
                    <a:pt x="71120" y="129540"/>
                    <a:pt x="60960" y="127000"/>
                  </a:cubicBezTo>
                  <a:cubicBezTo>
                    <a:pt x="45720" y="124460"/>
                    <a:pt x="19050" y="109220"/>
                    <a:pt x="10160" y="96520"/>
                  </a:cubicBezTo>
                  <a:cubicBezTo>
                    <a:pt x="3810" y="87630"/>
                    <a:pt x="0" y="78740"/>
                    <a:pt x="1270" y="67310"/>
                  </a:cubicBezTo>
                  <a:cubicBezTo>
                    <a:pt x="2540" y="52070"/>
                    <a:pt x="13970" y="24130"/>
                    <a:pt x="25400" y="13970"/>
                  </a:cubicBezTo>
                  <a:cubicBezTo>
                    <a:pt x="33020" y="6350"/>
                    <a:pt x="41910" y="2540"/>
                    <a:pt x="53340" y="1270"/>
                  </a:cubicBezTo>
                  <a:cubicBezTo>
                    <a:pt x="68580" y="0"/>
                    <a:pt x="109220" y="19050"/>
                    <a:pt x="109220" y="19050"/>
                  </a:cubicBezTo>
                </a:path>
              </a:pathLst>
            </a:custGeom>
            <a:solidFill>
              <a:srgbClr val="EAF8CA"/>
            </a:solidFill>
            <a:ln cap="sq">
              <a:noFill/>
              <a:prstDash val="solid"/>
              <a:miter/>
            </a:ln>
          </p:spPr>
        </p:sp>
      </p:grpSp>
      <p:grpSp>
        <p:nvGrpSpPr>
          <p:cNvPr name="Group 37" id="37"/>
          <p:cNvGrpSpPr/>
          <p:nvPr/>
        </p:nvGrpSpPr>
        <p:grpSpPr>
          <a:xfrm rot="0">
            <a:off x="8545830" y="3074670"/>
            <a:ext cx="178117" cy="743902"/>
            <a:chOff x="0" y="0"/>
            <a:chExt cx="237490" cy="991870"/>
          </a:xfrm>
        </p:grpSpPr>
        <p:sp>
          <p:nvSpPr>
            <p:cNvPr name="Freeform 38" id="38"/>
            <p:cNvSpPr/>
            <p:nvPr/>
          </p:nvSpPr>
          <p:spPr>
            <a:xfrm flipH="false" flipV="false" rot="0">
              <a:off x="24130" y="48260"/>
              <a:ext cx="165100" cy="892810"/>
            </a:xfrm>
            <a:custGeom>
              <a:avLst/>
              <a:gdLst/>
              <a:ahLst/>
              <a:cxnLst/>
              <a:rect r="r" b="b" t="t" l="l"/>
              <a:pathLst>
                <a:path h="892810" w="165100">
                  <a:moveTo>
                    <a:pt x="160020" y="66040"/>
                  </a:moveTo>
                  <a:cubicBezTo>
                    <a:pt x="153670" y="866140"/>
                    <a:pt x="146050" y="872490"/>
                    <a:pt x="134620" y="880110"/>
                  </a:cubicBezTo>
                  <a:cubicBezTo>
                    <a:pt x="123190" y="887730"/>
                    <a:pt x="106680" y="892810"/>
                    <a:pt x="91440" y="891540"/>
                  </a:cubicBezTo>
                  <a:cubicBezTo>
                    <a:pt x="73660" y="889000"/>
                    <a:pt x="46990" y="872490"/>
                    <a:pt x="36830" y="858520"/>
                  </a:cubicBezTo>
                  <a:cubicBezTo>
                    <a:pt x="27940" y="845820"/>
                    <a:pt x="24130" y="829310"/>
                    <a:pt x="27940" y="815340"/>
                  </a:cubicBezTo>
                  <a:cubicBezTo>
                    <a:pt x="30480" y="797560"/>
                    <a:pt x="48260" y="772160"/>
                    <a:pt x="63500" y="762000"/>
                  </a:cubicBezTo>
                  <a:cubicBezTo>
                    <a:pt x="76200" y="754380"/>
                    <a:pt x="92710" y="753110"/>
                    <a:pt x="106680" y="755650"/>
                  </a:cubicBezTo>
                  <a:cubicBezTo>
                    <a:pt x="120650" y="756920"/>
                    <a:pt x="135890" y="764540"/>
                    <a:pt x="146050" y="775970"/>
                  </a:cubicBezTo>
                  <a:cubicBezTo>
                    <a:pt x="156210" y="789940"/>
                    <a:pt x="165100" y="820420"/>
                    <a:pt x="162560" y="838200"/>
                  </a:cubicBezTo>
                  <a:cubicBezTo>
                    <a:pt x="161290" y="852170"/>
                    <a:pt x="151130" y="866140"/>
                    <a:pt x="139700" y="875030"/>
                  </a:cubicBezTo>
                  <a:cubicBezTo>
                    <a:pt x="129540" y="883920"/>
                    <a:pt x="113030" y="890270"/>
                    <a:pt x="99060" y="891540"/>
                  </a:cubicBezTo>
                  <a:cubicBezTo>
                    <a:pt x="85090" y="892810"/>
                    <a:pt x="68580" y="889000"/>
                    <a:pt x="57150" y="880110"/>
                  </a:cubicBezTo>
                  <a:cubicBezTo>
                    <a:pt x="43180" y="868680"/>
                    <a:pt x="34290" y="854710"/>
                    <a:pt x="26670" y="822960"/>
                  </a:cubicBezTo>
                  <a:cubicBezTo>
                    <a:pt x="0" y="713740"/>
                    <a:pt x="5080" y="142240"/>
                    <a:pt x="33020" y="50800"/>
                  </a:cubicBezTo>
                  <a:cubicBezTo>
                    <a:pt x="40640" y="27940"/>
                    <a:pt x="46990" y="20320"/>
                    <a:pt x="59690" y="12700"/>
                  </a:cubicBezTo>
                  <a:cubicBezTo>
                    <a:pt x="71120" y="5080"/>
                    <a:pt x="88900" y="0"/>
                    <a:pt x="102870" y="2540"/>
                  </a:cubicBezTo>
                  <a:cubicBezTo>
                    <a:pt x="116840" y="3810"/>
                    <a:pt x="134620" y="12700"/>
                    <a:pt x="143510" y="22860"/>
                  </a:cubicBezTo>
                  <a:cubicBezTo>
                    <a:pt x="152400" y="34290"/>
                    <a:pt x="160020" y="66040"/>
                    <a:pt x="160020" y="66040"/>
                  </a:cubicBezTo>
                </a:path>
              </a:pathLst>
            </a:custGeom>
            <a:solidFill>
              <a:srgbClr val="EAF8CA"/>
            </a:solidFill>
            <a:ln cap="sq">
              <a:noFill/>
              <a:prstDash val="solid"/>
              <a:miter/>
            </a:ln>
          </p:spPr>
        </p:sp>
      </p:grpSp>
      <p:grpSp>
        <p:nvGrpSpPr>
          <p:cNvPr name="Group 39" id="39"/>
          <p:cNvGrpSpPr/>
          <p:nvPr/>
        </p:nvGrpSpPr>
        <p:grpSpPr>
          <a:xfrm rot="0">
            <a:off x="8564880" y="3817620"/>
            <a:ext cx="169545" cy="171450"/>
            <a:chOff x="0" y="0"/>
            <a:chExt cx="226060" cy="228600"/>
          </a:xfrm>
        </p:grpSpPr>
        <p:sp>
          <p:nvSpPr>
            <p:cNvPr name="Freeform 40" id="40"/>
            <p:cNvSpPr/>
            <p:nvPr/>
          </p:nvSpPr>
          <p:spPr>
            <a:xfrm flipH="false" flipV="false" rot="0">
              <a:off x="49530" y="50800"/>
              <a:ext cx="124460" cy="128270"/>
            </a:xfrm>
            <a:custGeom>
              <a:avLst/>
              <a:gdLst/>
              <a:ahLst/>
              <a:cxnLst/>
              <a:rect r="r" b="b" t="t" l="l"/>
              <a:pathLst>
                <a:path h="128270" w="124460">
                  <a:moveTo>
                    <a:pt x="124460" y="44450"/>
                  </a:moveTo>
                  <a:cubicBezTo>
                    <a:pt x="107950" y="111760"/>
                    <a:pt x="99060" y="116840"/>
                    <a:pt x="90170" y="120650"/>
                  </a:cubicBezTo>
                  <a:cubicBezTo>
                    <a:pt x="81280" y="124460"/>
                    <a:pt x="71120" y="128270"/>
                    <a:pt x="60960" y="125730"/>
                  </a:cubicBezTo>
                  <a:cubicBezTo>
                    <a:pt x="45720" y="123190"/>
                    <a:pt x="19050" y="107950"/>
                    <a:pt x="10160" y="95250"/>
                  </a:cubicBezTo>
                  <a:cubicBezTo>
                    <a:pt x="2540" y="86360"/>
                    <a:pt x="0" y="77470"/>
                    <a:pt x="1270" y="66040"/>
                  </a:cubicBezTo>
                  <a:cubicBezTo>
                    <a:pt x="1270" y="50800"/>
                    <a:pt x="13970" y="24130"/>
                    <a:pt x="25400" y="12700"/>
                  </a:cubicBezTo>
                  <a:cubicBezTo>
                    <a:pt x="33020" y="5080"/>
                    <a:pt x="41910" y="1270"/>
                    <a:pt x="53340" y="0"/>
                  </a:cubicBezTo>
                  <a:cubicBezTo>
                    <a:pt x="68580" y="0"/>
                    <a:pt x="109220" y="17780"/>
                    <a:pt x="109220" y="17780"/>
                  </a:cubicBezTo>
                </a:path>
              </a:pathLst>
            </a:custGeom>
            <a:solidFill>
              <a:srgbClr val="EAF8CA"/>
            </a:solidFill>
            <a:ln cap="sq">
              <a:noFill/>
              <a:prstDash val="solid"/>
              <a:miter/>
            </a:ln>
          </p:spPr>
        </p:sp>
      </p:grpSp>
      <p:grpSp>
        <p:nvGrpSpPr>
          <p:cNvPr name="Group 41" id="41"/>
          <p:cNvGrpSpPr/>
          <p:nvPr/>
        </p:nvGrpSpPr>
        <p:grpSpPr>
          <a:xfrm rot="0">
            <a:off x="6436042" y="7017068"/>
            <a:ext cx="182880" cy="1438275"/>
            <a:chOff x="0" y="0"/>
            <a:chExt cx="243840" cy="1917700"/>
          </a:xfrm>
        </p:grpSpPr>
        <p:sp>
          <p:nvSpPr>
            <p:cNvPr name="Freeform 42" id="42"/>
            <p:cNvSpPr/>
            <p:nvPr/>
          </p:nvSpPr>
          <p:spPr>
            <a:xfrm flipH="false" flipV="false" rot="0">
              <a:off x="7620" y="49530"/>
              <a:ext cx="186690" cy="1819910"/>
            </a:xfrm>
            <a:custGeom>
              <a:avLst/>
              <a:gdLst/>
              <a:ahLst/>
              <a:cxnLst/>
              <a:rect r="r" b="b" t="t" l="l"/>
              <a:pathLst>
                <a:path h="1819910" w="186690">
                  <a:moveTo>
                    <a:pt x="177800" y="64770"/>
                  </a:moveTo>
                  <a:cubicBezTo>
                    <a:pt x="176530" y="1780540"/>
                    <a:pt x="170180" y="1794510"/>
                    <a:pt x="153670" y="1804670"/>
                  </a:cubicBezTo>
                  <a:cubicBezTo>
                    <a:pt x="137160" y="1816100"/>
                    <a:pt x="105410" y="1819910"/>
                    <a:pt x="87630" y="1812290"/>
                  </a:cubicBezTo>
                  <a:cubicBezTo>
                    <a:pt x="68580" y="1804670"/>
                    <a:pt x="48260" y="1780540"/>
                    <a:pt x="44450" y="1761490"/>
                  </a:cubicBezTo>
                  <a:cubicBezTo>
                    <a:pt x="40640" y="1742440"/>
                    <a:pt x="48260" y="1711960"/>
                    <a:pt x="62230" y="1696720"/>
                  </a:cubicBezTo>
                  <a:cubicBezTo>
                    <a:pt x="74930" y="1682750"/>
                    <a:pt x="105410" y="1672590"/>
                    <a:pt x="124460" y="1676400"/>
                  </a:cubicBezTo>
                  <a:cubicBezTo>
                    <a:pt x="144780" y="1678940"/>
                    <a:pt x="170180" y="1697990"/>
                    <a:pt x="177800" y="1715770"/>
                  </a:cubicBezTo>
                  <a:cubicBezTo>
                    <a:pt x="186690" y="1733550"/>
                    <a:pt x="184150" y="1766570"/>
                    <a:pt x="173990" y="1783080"/>
                  </a:cubicBezTo>
                  <a:cubicBezTo>
                    <a:pt x="163830" y="1799590"/>
                    <a:pt x="135890" y="1814830"/>
                    <a:pt x="116840" y="1817370"/>
                  </a:cubicBezTo>
                  <a:cubicBezTo>
                    <a:pt x="102870" y="1818640"/>
                    <a:pt x="85090" y="1814830"/>
                    <a:pt x="73660" y="1804670"/>
                  </a:cubicBezTo>
                  <a:cubicBezTo>
                    <a:pt x="59690" y="1793240"/>
                    <a:pt x="50800" y="1780540"/>
                    <a:pt x="43180" y="1746250"/>
                  </a:cubicBezTo>
                  <a:cubicBezTo>
                    <a:pt x="0" y="1570990"/>
                    <a:pt x="21590" y="217170"/>
                    <a:pt x="49530" y="64770"/>
                  </a:cubicBezTo>
                  <a:cubicBezTo>
                    <a:pt x="54610" y="39370"/>
                    <a:pt x="57150" y="33020"/>
                    <a:pt x="66040" y="21590"/>
                  </a:cubicBezTo>
                  <a:cubicBezTo>
                    <a:pt x="74930" y="11430"/>
                    <a:pt x="91440" y="2540"/>
                    <a:pt x="105410" y="1270"/>
                  </a:cubicBezTo>
                  <a:cubicBezTo>
                    <a:pt x="123190" y="0"/>
                    <a:pt x="149860" y="10160"/>
                    <a:pt x="161290" y="21590"/>
                  </a:cubicBezTo>
                  <a:cubicBezTo>
                    <a:pt x="171450" y="33020"/>
                    <a:pt x="177800" y="64770"/>
                    <a:pt x="177800" y="64770"/>
                  </a:cubicBezTo>
                </a:path>
              </a:pathLst>
            </a:custGeom>
            <a:solidFill>
              <a:srgbClr val="EAF8CA"/>
            </a:solidFill>
            <a:ln cap="sq">
              <a:noFill/>
              <a:prstDash val="solid"/>
              <a:miter/>
            </a:ln>
          </p:spPr>
        </p:sp>
      </p:grpSp>
      <p:grpSp>
        <p:nvGrpSpPr>
          <p:cNvPr name="Group 43" id="43"/>
          <p:cNvGrpSpPr/>
          <p:nvPr/>
        </p:nvGrpSpPr>
        <p:grpSpPr>
          <a:xfrm rot="0">
            <a:off x="6420803" y="8499157"/>
            <a:ext cx="165735" cy="166688"/>
            <a:chOff x="0" y="0"/>
            <a:chExt cx="220980" cy="222250"/>
          </a:xfrm>
        </p:grpSpPr>
        <p:sp>
          <p:nvSpPr>
            <p:cNvPr name="Freeform 44" id="44"/>
            <p:cNvSpPr/>
            <p:nvPr/>
          </p:nvSpPr>
          <p:spPr>
            <a:xfrm flipH="false" flipV="false" rot="0">
              <a:off x="46990" y="49530"/>
              <a:ext cx="121920" cy="127000"/>
            </a:xfrm>
            <a:custGeom>
              <a:avLst/>
              <a:gdLst/>
              <a:ahLst/>
              <a:cxnLst/>
              <a:rect r="r" b="b" t="t" l="l"/>
              <a:pathLst>
                <a:path h="127000" w="121920">
                  <a:moveTo>
                    <a:pt x="121920" y="44450"/>
                  </a:moveTo>
                  <a:cubicBezTo>
                    <a:pt x="106680" y="113030"/>
                    <a:pt x="99060" y="118110"/>
                    <a:pt x="87630" y="121920"/>
                  </a:cubicBezTo>
                  <a:cubicBezTo>
                    <a:pt x="73660" y="127000"/>
                    <a:pt x="43180" y="124460"/>
                    <a:pt x="29210" y="118110"/>
                  </a:cubicBezTo>
                  <a:cubicBezTo>
                    <a:pt x="19050" y="114300"/>
                    <a:pt x="12700" y="106680"/>
                    <a:pt x="7620" y="96520"/>
                  </a:cubicBezTo>
                  <a:cubicBezTo>
                    <a:pt x="1270" y="82550"/>
                    <a:pt x="0" y="52070"/>
                    <a:pt x="3810" y="38100"/>
                  </a:cubicBezTo>
                  <a:cubicBezTo>
                    <a:pt x="7620" y="27940"/>
                    <a:pt x="15240" y="20320"/>
                    <a:pt x="22860" y="13970"/>
                  </a:cubicBezTo>
                  <a:cubicBezTo>
                    <a:pt x="30480" y="7620"/>
                    <a:pt x="39370" y="2540"/>
                    <a:pt x="50800" y="1270"/>
                  </a:cubicBezTo>
                  <a:cubicBezTo>
                    <a:pt x="66040" y="0"/>
                    <a:pt x="106680" y="19050"/>
                    <a:pt x="106680" y="19050"/>
                  </a:cubicBezTo>
                </a:path>
              </a:pathLst>
            </a:custGeom>
            <a:solidFill>
              <a:srgbClr val="EAF8CA"/>
            </a:solidFill>
            <a:ln cap="sq">
              <a:noFill/>
              <a:prstDash val="solid"/>
              <a:miter/>
            </a:ln>
          </p:spPr>
        </p:sp>
      </p:grpSp>
      <p:grpSp>
        <p:nvGrpSpPr>
          <p:cNvPr name="Group 45" id="45"/>
          <p:cNvGrpSpPr/>
          <p:nvPr/>
        </p:nvGrpSpPr>
        <p:grpSpPr>
          <a:xfrm rot="0">
            <a:off x="8856345" y="8954452"/>
            <a:ext cx="378142" cy="652462"/>
            <a:chOff x="0" y="0"/>
            <a:chExt cx="504190" cy="869950"/>
          </a:xfrm>
        </p:grpSpPr>
        <p:sp>
          <p:nvSpPr>
            <p:cNvPr name="Freeform 46" id="46"/>
            <p:cNvSpPr/>
            <p:nvPr/>
          </p:nvSpPr>
          <p:spPr>
            <a:xfrm flipH="false" flipV="false" rot="0">
              <a:off x="49530" y="49530"/>
              <a:ext cx="398780" cy="770890"/>
            </a:xfrm>
            <a:custGeom>
              <a:avLst/>
              <a:gdLst/>
              <a:ahLst/>
              <a:cxnLst/>
              <a:rect r="r" b="b" t="t" l="l"/>
              <a:pathLst>
                <a:path h="770890" w="398780">
                  <a:moveTo>
                    <a:pt x="398780" y="66040"/>
                  </a:moveTo>
                  <a:cubicBezTo>
                    <a:pt x="394970" y="584200"/>
                    <a:pt x="388620" y="604520"/>
                    <a:pt x="368300" y="632460"/>
                  </a:cubicBezTo>
                  <a:cubicBezTo>
                    <a:pt x="345440" y="665480"/>
                    <a:pt x="303530" y="698500"/>
                    <a:pt x="262890" y="720090"/>
                  </a:cubicBezTo>
                  <a:cubicBezTo>
                    <a:pt x="220980" y="744220"/>
                    <a:pt x="162560" y="764540"/>
                    <a:pt x="119380" y="768350"/>
                  </a:cubicBezTo>
                  <a:cubicBezTo>
                    <a:pt x="86360" y="770890"/>
                    <a:pt x="50800" y="770890"/>
                    <a:pt x="30480" y="755650"/>
                  </a:cubicBezTo>
                  <a:cubicBezTo>
                    <a:pt x="12700" y="742950"/>
                    <a:pt x="1270" y="713740"/>
                    <a:pt x="1270" y="694690"/>
                  </a:cubicBezTo>
                  <a:cubicBezTo>
                    <a:pt x="0" y="679450"/>
                    <a:pt x="7620" y="662940"/>
                    <a:pt x="16510" y="651510"/>
                  </a:cubicBezTo>
                  <a:cubicBezTo>
                    <a:pt x="26670" y="640080"/>
                    <a:pt x="40640" y="629920"/>
                    <a:pt x="55880" y="627380"/>
                  </a:cubicBezTo>
                  <a:cubicBezTo>
                    <a:pt x="74930" y="624840"/>
                    <a:pt x="106680" y="631190"/>
                    <a:pt x="121920" y="643890"/>
                  </a:cubicBezTo>
                  <a:cubicBezTo>
                    <a:pt x="137160" y="657860"/>
                    <a:pt x="147320" y="688340"/>
                    <a:pt x="144780" y="707390"/>
                  </a:cubicBezTo>
                  <a:cubicBezTo>
                    <a:pt x="142240" y="727710"/>
                    <a:pt x="120650" y="753110"/>
                    <a:pt x="105410" y="762000"/>
                  </a:cubicBezTo>
                  <a:cubicBezTo>
                    <a:pt x="91440" y="770890"/>
                    <a:pt x="73660" y="770890"/>
                    <a:pt x="58420" y="768350"/>
                  </a:cubicBezTo>
                  <a:cubicBezTo>
                    <a:pt x="44450" y="765810"/>
                    <a:pt x="29210" y="756920"/>
                    <a:pt x="19050" y="745490"/>
                  </a:cubicBezTo>
                  <a:cubicBezTo>
                    <a:pt x="8890" y="734060"/>
                    <a:pt x="2540" y="717550"/>
                    <a:pt x="1270" y="702310"/>
                  </a:cubicBezTo>
                  <a:cubicBezTo>
                    <a:pt x="0" y="688340"/>
                    <a:pt x="5080" y="670560"/>
                    <a:pt x="12700" y="657860"/>
                  </a:cubicBezTo>
                  <a:cubicBezTo>
                    <a:pt x="20320" y="646430"/>
                    <a:pt x="34290" y="635000"/>
                    <a:pt x="48260" y="629920"/>
                  </a:cubicBezTo>
                  <a:cubicBezTo>
                    <a:pt x="67310" y="623570"/>
                    <a:pt x="91440" y="633730"/>
                    <a:pt x="115570" y="629920"/>
                  </a:cubicBezTo>
                  <a:cubicBezTo>
                    <a:pt x="144780" y="624840"/>
                    <a:pt x="182880" y="614680"/>
                    <a:pt x="208280" y="596900"/>
                  </a:cubicBezTo>
                  <a:cubicBezTo>
                    <a:pt x="231140" y="581660"/>
                    <a:pt x="251460" y="567690"/>
                    <a:pt x="265430" y="532130"/>
                  </a:cubicBezTo>
                  <a:cubicBezTo>
                    <a:pt x="297180" y="448310"/>
                    <a:pt x="248920" y="119380"/>
                    <a:pt x="270510" y="50800"/>
                  </a:cubicBezTo>
                  <a:cubicBezTo>
                    <a:pt x="278130" y="29210"/>
                    <a:pt x="285750" y="20320"/>
                    <a:pt x="297180" y="12700"/>
                  </a:cubicBezTo>
                  <a:cubicBezTo>
                    <a:pt x="308610" y="3810"/>
                    <a:pt x="327660" y="0"/>
                    <a:pt x="341630" y="1270"/>
                  </a:cubicBezTo>
                  <a:cubicBezTo>
                    <a:pt x="355600" y="2540"/>
                    <a:pt x="373380" y="11430"/>
                    <a:pt x="382270" y="22860"/>
                  </a:cubicBezTo>
                  <a:cubicBezTo>
                    <a:pt x="392430" y="33020"/>
                    <a:pt x="398780" y="66040"/>
                    <a:pt x="398780" y="66040"/>
                  </a:cubicBezTo>
                </a:path>
              </a:pathLst>
            </a:custGeom>
            <a:solidFill>
              <a:srgbClr val="EAF8CA"/>
            </a:solidFill>
            <a:ln cap="sq">
              <a:noFill/>
              <a:prstDash val="solid"/>
              <a:miter/>
            </a:ln>
          </p:spPr>
        </p:sp>
      </p:grpSp>
      <p:grpSp>
        <p:nvGrpSpPr>
          <p:cNvPr name="Group 47" id="47"/>
          <p:cNvGrpSpPr/>
          <p:nvPr/>
        </p:nvGrpSpPr>
        <p:grpSpPr>
          <a:xfrm rot="0">
            <a:off x="9093518" y="8791575"/>
            <a:ext cx="165735" cy="166688"/>
            <a:chOff x="0" y="0"/>
            <a:chExt cx="220980" cy="222250"/>
          </a:xfrm>
        </p:grpSpPr>
        <p:sp>
          <p:nvSpPr>
            <p:cNvPr name="Freeform 48" id="48"/>
            <p:cNvSpPr/>
            <p:nvPr/>
          </p:nvSpPr>
          <p:spPr>
            <a:xfrm flipH="false" flipV="false" rot="0">
              <a:off x="45720" y="49530"/>
              <a:ext cx="123190" cy="125730"/>
            </a:xfrm>
            <a:custGeom>
              <a:avLst/>
              <a:gdLst/>
              <a:ahLst/>
              <a:cxnLst/>
              <a:rect r="r" b="b" t="t" l="l"/>
              <a:pathLst>
                <a:path h="125730" w="123190">
                  <a:moveTo>
                    <a:pt x="123190" y="44450"/>
                  </a:moveTo>
                  <a:cubicBezTo>
                    <a:pt x="106680" y="111760"/>
                    <a:pt x="99060" y="118110"/>
                    <a:pt x="88900" y="121920"/>
                  </a:cubicBezTo>
                  <a:cubicBezTo>
                    <a:pt x="73660" y="125730"/>
                    <a:pt x="44450" y="124460"/>
                    <a:pt x="30480" y="118110"/>
                  </a:cubicBezTo>
                  <a:cubicBezTo>
                    <a:pt x="20320" y="113030"/>
                    <a:pt x="12700" y="106680"/>
                    <a:pt x="8890" y="96520"/>
                  </a:cubicBezTo>
                  <a:cubicBezTo>
                    <a:pt x="2540" y="82550"/>
                    <a:pt x="0" y="52070"/>
                    <a:pt x="5080" y="36830"/>
                  </a:cubicBezTo>
                  <a:cubicBezTo>
                    <a:pt x="7620" y="26670"/>
                    <a:pt x="16510" y="19050"/>
                    <a:pt x="24130" y="13970"/>
                  </a:cubicBezTo>
                  <a:cubicBezTo>
                    <a:pt x="31750" y="7620"/>
                    <a:pt x="40640" y="1270"/>
                    <a:pt x="50800" y="1270"/>
                  </a:cubicBezTo>
                  <a:cubicBezTo>
                    <a:pt x="67310" y="0"/>
                    <a:pt x="107950" y="19050"/>
                    <a:pt x="107950" y="19050"/>
                  </a:cubicBezTo>
                </a:path>
              </a:pathLst>
            </a:custGeom>
            <a:solidFill>
              <a:srgbClr val="EAF8CA"/>
            </a:solidFill>
            <a:ln cap="sq">
              <a:noFill/>
              <a:prstDash val="solid"/>
              <a:miter/>
            </a:ln>
          </p:spPr>
        </p:sp>
      </p:grpSp>
      <p:grpSp>
        <p:nvGrpSpPr>
          <p:cNvPr name="Group 49" id="49"/>
          <p:cNvGrpSpPr/>
          <p:nvPr/>
        </p:nvGrpSpPr>
        <p:grpSpPr>
          <a:xfrm rot="0">
            <a:off x="13223557" y="7740968"/>
            <a:ext cx="181928" cy="1329690"/>
            <a:chOff x="0" y="0"/>
            <a:chExt cx="242570" cy="1772920"/>
          </a:xfrm>
        </p:grpSpPr>
        <p:sp>
          <p:nvSpPr>
            <p:cNvPr name="Freeform 50" id="50"/>
            <p:cNvSpPr/>
            <p:nvPr/>
          </p:nvSpPr>
          <p:spPr>
            <a:xfrm flipH="false" flipV="false" rot="0">
              <a:off x="10160" y="49530"/>
              <a:ext cx="182880" cy="1673860"/>
            </a:xfrm>
            <a:custGeom>
              <a:avLst/>
              <a:gdLst/>
              <a:ahLst/>
              <a:cxnLst/>
              <a:rect r="r" b="b" t="t" l="l"/>
              <a:pathLst>
                <a:path h="1673860" w="182880">
                  <a:moveTo>
                    <a:pt x="173990" y="63500"/>
                  </a:moveTo>
                  <a:cubicBezTo>
                    <a:pt x="172720" y="1635760"/>
                    <a:pt x="166370" y="1648460"/>
                    <a:pt x="149860" y="1659890"/>
                  </a:cubicBezTo>
                  <a:cubicBezTo>
                    <a:pt x="134620" y="1670050"/>
                    <a:pt x="102870" y="1673860"/>
                    <a:pt x="85090" y="1666240"/>
                  </a:cubicBezTo>
                  <a:cubicBezTo>
                    <a:pt x="67310" y="1659890"/>
                    <a:pt x="46990" y="1635760"/>
                    <a:pt x="41910" y="1616710"/>
                  </a:cubicBezTo>
                  <a:cubicBezTo>
                    <a:pt x="38100" y="1597660"/>
                    <a:pt x="46990" y="1567180"/>
                    <a:pt x="59690" y="1553210"/>
                  </a:cubicBezTo>
                  <a:cubicBezTo>
                    <a:pt x="73660" y="1539240"/>
                    <a:pt x="102870" y="1529080"/>
                    <a:pt x="121920" y="1531620"/>
                  </a:cubicBezTo>
                  <a:cubicBezTo>
                    <a:pt x="140970" y="1535430"/>
                    <a:pt x="166370" y="1554480"/>
                    <a:pt x="175260" y="1572260"/>
                  </a:cubicBezTo>
                  <a:cubicBezTo>
                    <a:pt x="182880" y="1590040"/>
                    <a:pt x="181610" y="1620520"/>
                    <a:pt x="171450" y="1638300"/>
                  </a:cubicBezTo>
                  <a:cubicBezTo>
                    <a:pt x="161290" y="1654810"/>
                    <a:pt x="133350" y="1668780"/>
                    <a:pt x="114300" y="1671320"/>
                  </a:cubicBezTo>
                  <a:cubicBezTo>
                    <a:pt x="100330" y="1673860"/>
                    <a:pt x="83820" y="1668780"/>
                    <a:pt x="71120" y="1659890"/>
                  </a:cubicBezTo>
                  <a:cubicBezTo>
                    <a:pt x="57150" y="1648460"/>
                    <a:pt x="49530" y="1635760"/>
                    <a:pt x="40640" y="1601470"/>
                  </a:cubicBezTo>
                  <a:cubicBezTo>
                    <a:pt x="0" y="1436370"/>
                    <a:pt x="20320" y="208280"/>
                    <a:pt x="46990" y="63500"/>
                  </a:cubicBezTo>
                  <a:cubicBezTo>
                    <a:pt x="52070" y="39370"/>
                    <a:pt x="54610" y="31750"/>
                    <a:pt x="63500" y="21590"/>
                  </a:cubicBezTo>
                  <a:cubicBezTo>
                    <a:pt x="72390" y="11430"/>
                    <a:pt x="88900" y="1270"/>
                    <a:pt x="102870" y="1270"/>
                  </a:cubicBezTo>
                  <a:cubicBezTo>
                    <a:pt x="120650" y="0"/>
                    <a:pt x="146050" y="10160"/>
                    <a:pt x="158750" y="21590"/>
                  </a:cubicBezTo>
                  <a:cubicBezTo>
                    <a:pt x="168910" y="31750"/>
                    <a:pt x="173990" y="63500"/>
                    <a:pt x="173990" y="63500"/>
                  </a:cubicBezTo>
                </a:path>
              </a:pathLst>
            </a:custGeom>
            <a:solidFill>
              <a:srgbClr val="EAF8CA"/>
            </a:solidFill>
            <a:ln cap="sq">
              <a:noFill/>
              <a:prstDash val="solid"/>
              <a:miter/>
            </a:ln>
          </p:spPr>
        </p:sp>
      </p:grpSp>
      <p:grpSp>
        <p:nvGrpSpPr>
          <p:cNvPr name="Group 51" id="51"/>
          <p:cNvGrpSpPr/>
          <p:nvPr/>
        </p:nvGrpSpPr>
        <p:grpSpPr>
          <a:xfrm rot="0">
            <a:off x="13201650" y="9100185"/>
            <a:ext cx="165735" cy="166688"/>
            <a:chOff x="0" y="0"/>
            <a:chExt cx="220980" cy="222250"/>
          </a:xfrm>
        </p:grpSpPr>
        <p:sp>
          <p:nvSpPr>
            <p:cNvPr name="Freeform 52" id="52"/>
            <p:cNvSpPr/>
            <p:nvPr/>
          </p:nvSpPr>
          <p:spPr>
            <a:xfrm flipH="false" flipV="false" rot="0">
              <a:off x="46990" y="49530"/>
              <a:ext cx="123190" cy="125730"/>
            </a:xfrm>
            <a:custGeom>
              <a:avLst/>
              <a:gdLst/>
              <a:ahLst/>
              <a:cxnLst/>
              <a:rect r="r" b="b" t="t" l="l"/>
              <a:pathLst>
                <a:path h="125730" w="123190">
                  <a:moveTo>
                    <a:pt x="123190" y="44450"/>
                  </a:moveTo>
                  <a:cubicBezTo>
                    <a:pt x="106680" y="113030"/>
                    <a:pt x="99060" y="118110"/>
                    <a:pt x="87630" y="121920"/>
                  </a:cubicBezTo>
                  <a:cubicBezTo>
                    <a:pt x="73660" y="125730"/>
                    <a:pt x="43180" y="124460"/>
                    <a:pt x="29210" y="118110"/>
                  </a:cubicBezTo>
                  <a:cubicBezTo>
                    <a:pt x="19050" y="113030"/>
                    <a:pt x="12700" y="106680"/>
                    <a:pt x="7620" y="96520"/>
                  </a:cubicBezTo>
                  <a:cubicBezTo>
                    <a:pt x="1270" y="82550"/>
                    <a:pt x="0" y="52070"/>
                    <a:pt x="3810" y="38100"/>
                  </a:cubicBezTo>
                  <a:cubicBezTo>
                    <a:pt x="7620" y="26670"/>
                    <a:pt x="15240" y="20320"/>
                    <a:pt x="22860" y="13970"/>
                  </a:cubicBezTo>
                  <a:cubicBezTo>
                    <a:pt x="30480" y="7620"/>
                    <a:pt x="39370" y="2540"/>
                    <a:pt x="50800" y="1270"/>
                  </a:cubicBezTo>
                  <a:cubicBezTo>
                    <a:pt x="66040" y="0"/>
                    <a:pt x="106680" y="19050"/>
                    <a:pt x="106680" y="19050"/>
                  </a:cubicBezTo>
                </a:path>
              </a:pathLst>
            </a:custGeom>
            <a:solidFill>
              <a:srgbClr val="EAF8CA"/>
            </a:solidFill>
            <a:ln cap="sq">
              <a:noFill/>
              <a:prstDash val="solid"/>
              <a:miter/>
            </a:ln>
          </p:spPr>
        </p:sp>
      </p:grpSp>
      <p:grpSp>
        <p:nvGrpSpPr>
          <p:cNvPr name="Group 53" id="53"/>
          <p:cNvGrpSpPr/>
          <p:nvPr/>
        </p:nvGrpSpPr>
        <p:grpSpPr>
          <a:xfrm rot="0">
            <a:off x="15351802" y="6488993"/>
            <a:ext cx="765810" cy="593407"/>
            <a:chOff x="0" y="0"/>
            <a:chExt cx="1021080" cy="791210"/>
          </a:xfrm>
        </p:grpSpPr>
        <p:sp>
          <p:nvSpPr>
            <p:cNvPr name="Freeform 54" id="54"/>
            <p:cNvSpPr/>
            <p:nvPr/>
          </p:nvSpPr>
          <p:spPr>
            <a:xfrm flipH="false" flipV="false" rot="0">
              <a:off x="49530" y="53340"/>
              <a:ext cx="932180" cy="688340"/>
            </a:xfrm>
            <a:custGeom>
              <a:avLst/>
              <a:gdLst/>
              <a:ahLst/>
              <a:cxnLst/>
              <a:rect r="r" b="b" t="t" l="l"/>
              <a:pathLst>
                <a:path h="688340" w="932180">
                  <a:moveTo>
                    <a:pt x="66040" y="0"/>
                  </a:moveTo>
                  <a:cubicBezTo>
                    <a:pt x="505460" y="0"/>
                    <a:pt x="521970" y="1270"/>
                    <a:pt x="558800" y="10160"/>
                  </a:cubicBezTo>
                  <a:cubicBezTo>
                    <a:pt x="605790" y="20320"/>
                    <a:pt x="679450" y="41910"/>
                    <a:pt x="721360" y="59690"/>
                  </a:cubicBezTo>
                  <a:cubicBezTo>
                    <a:pt x="749300" y="72390"/>
                    <a:pt x="764540" y="78740"/>
                    <a:pt x="787400" y="97790"/>
                  </a:cubicBezTo>
                  <a:cubicBezTo>
                    <a:pt x="817880" y="124460"/>
                    <a:pt x="859790" y="168910"/>
                    <a:pt x="880110" y="212090"/>
                  </a:cubicBezTo>
                  <a:cubicBezTo>
                    <a:pt x="899160" y="255270"/>
                    <a:pt x="900430" y="300990"/>
                    <a:pt x="906780" y="358140"/>
                  </a:cubicBezTo>
                  <a:cubicBezTo>
                    <a:pt x="915670" y="435610"/>
                    <a:pt x="932180" y="586740"/>
                    <a:pt x="918210" y="635000"/>
                  </a:cubicBezTo>
                  <a:cubicBezTo>
                    <a:pt x="911860" y="655320"/>
                    <a:pt x="902970" y="664210"/>
                    <a:pt x="891540" y="673100"/>
                  </a:cubicBezTo>
                  <a:cubicBezTo>
                    <a:pt x="878840" y="681990"/>
                    <a:pt x="862330" y="687070"/>
                    <a:pt x="847090" y="687070"/>
                  </a:cubicBezTo>
                  <a:cubicBezTo>
                    <a:pt x="833120" y="687070"/>
                    <a:pt x="815340" y="680720"/>
                    <a:pt x="803910" y="671830"/>
                  </a:cubicBezTo>
                  <a:cubicBezTo>
                    <a:pt x="792480" y="661670"/>
                    <a:pt x="782320" y="647700"/>
                    <a:pt x="779780" y="632460"/>
                  </a:cubicBezTo>
                  <a:cubicBezTo>
                    <a:pt x="775970" y="614680"/>
                    <a:pt x="782320" y="581660"/>
                    <a:pt x="795020" y="567690"/>
                  </a:cubicBezTo>
                  <a:cubicBezTo>
                    <a:pt x="807720" y="552450"/>
                    <a:pt x="839470" y="542290"/>
                    <a:pt x="858520" y="543560"/>
                  </a:cubicBezTo>
                  <a:cubicBezTo>
                    <a:pt x="873760" y="544830"/>
                    <a:pt x="889000" y="553720"/>
                    <a:pt x="899160" y="563880"/>
                  </a:cubicBezTo>
                  <a:cubicBezTo>
                    <a:pt x="909320" y="574040"/>
                    <a:pt x="919480" y="589280"/>
                    <a:pt x="919480" y="604520"/>
                  </a:cubicBezTo>
                  <a:cubicBezTo>
                    <a:pt x="920750" y="623570"/>
                    <a:pt x="910590" y="654050"/>
                    <a:pt x="896620" y="668020"/>
                  </a:cubicBezTo>
                  <a:cubicBezTo>
                    <a:pt x="886460" y="679450"/>
                    <a:pt x="869950" y="685800"/>
                    <a:pt x="854710" y="687070"/>
                  </a:cubicBezTo>
                  <a:cubicBezTo>
                    <a:pt x="840740" y="688340"/>
                    <a:pt x="822960" y="683260"/>
                    <a:pt x="810260" y="675640"/>
                  </a:cubicBezTo>
                  <a:cubicBezTo>
                    <a:pt x="798830" y="668020"/>
                    <a:pt x="788670" y="659130"/>
                    <a:pt x="781050" y="640080"/>
                  </a:cubicBezTo>
                  <a:cubicBezTo>
                    <a:pt x="763270" y="593090"/>
                    <a:pt x="770890" y="441960"/>
                    <a:pt x="762000" y="367030"/>
                  </a:cubicBezTo>
                  <a:cubicBezTo>
                    <a:pt x="754380" y="313690"/>
                    <a:pt x="756920" y="262890"/>
                    <a:pt x="736600" y="231140"/>
                  </a:cubicBezTo>
                  <a:cubicBezTo>
                    <a:pt x="720090" y="208280"/>
                    <a:pt x="695960" y="199390"/>
                    <a:pt x="668020" y="185420"/>
                  </a:cubicBezTo>
                  <a:cubicBezTo>
                    <a:pt x="632460" y="168910"/>
                    <a:pt x="594360" y="154940"/>
                    <a:pt x="534670" y="144780"/>
                  </a:cubicBezTo>
                  <a:cubicBezTo>
                    <a:pt x="424180" y="127000"/>
                    <a:pt x="120650" y="152400"/>
                    <a:pt x="50800" y="129540"/>
                  </a:cubicBezTo>
                  <a:cubicBezTo>
                    <a:pt x="29210" y="121920"/>
                    <a:pt x="20320" y="114300"/>
                    <a:pt x="12700" y="102870"/>
                  </a:cubicBezTo>
                  <a:cubicBezTo>
                    <a:pt x="5080" y="91440"/>
                    <a:pt x="0" y="72390"/>
                    <a:pt x="1270" y="58420"/>
                  </a:cubicBezTo>
                  <a:cubicBezTo>
                    <a:pt x="3810" y="43180"/>
                    <a:pt x="12700" y="26670"/>
                    <a:pt x="22860" y="16510"/>
                  </a:cubicBezTo>
                  <a:cubicBezTo>
                    <a:pt x="34290" y="7620"/>
                    <a:pt x="66040" y="0"/>
                    <a:pt x="66040" y="0"/>
                  </a:cubicBezTo>
                </a:path>
              </a:pathLst>
            </a:custGeom>
            <a:solidFill>
              <a:srgbClr val="EAF8CA"/>
            </a:solidFill>
            <a:ln cap="sq">
              <a:noFill/>
              <a:prstDash val="solid"/>
              <a:miter/>
            </a:ln>
          </p:spPr>
        </p:sp>
      </p:grpSp>
      <p:grpSp>
        <p:nvGrpSpPr>
          <p:cNvPr name="Group 55" id="55"/>
          <p:cNvGrpSpPr/>
          <p:nvPr/>
        </p:nvGrpSpPr>
        <p:grpSpPr>
          <a:xfrm rot="0">
            <a:off x="15944257" y="7080496"/>
            <a:ext cx="165735" cy="166688"/>
            <a:chOff x="0" y="0"/>
            <a:chExt cx="220980" cy="222250"/>
          </a:xfrm>
        </p:grpSpPr>
        <p:sp>
          <p:nvSpPr>
            <p:cNvPr name="Freeform 56" id="56"/>
            <p:cNvSpPr/>
            <p:nvPr/>
          </p:nvSpPr>
          <p:spPr>
            <a:xfrm flipH="false" flipV="false" rot="0">
              <a:off x="45720" y="49530"/>
              <a:ext cx="123190" cy="125730"/>
            </a:xfrm>
            <a:custGeom>
              <a:avLst/>
              <a:gdLst/>
              <a:ahLst/>
              <a:cxnLst/>
              <a:rect r="r" b="b" t="t" l="l"/>
              <a:pathLst>
                <a:path h="125730" w="123190">
                  <a:moveTo>
                    <a:pt x="123190" y="44450"/>
                  </a:moveTo>
                  <a:cubicBezTo>
                    <a:pt x="106680" y="111760"/>
                    <a:pt x="99060" y="118110"/>
                    <a:pt x="88900" y="121920"/>
                  </a:cubicBezTo>
                  <a:cubicBezTo>
                    <a:pt x="73660" y="125730"/>
                    <a:pt x="44450" y="124460"/>
                    <a:pt x="30480" y="118110"/>
                  </a:cubicBezTo>
                  <a:cubicBezTo>
                    <a:pt x="20320" y="113030"/>
                    <a:pt x="12700" y="106680"/>
                    <a:pt x="8890" y="96520"/>
                  </a:cubicBezTo>
                  <a:cubicBezTo>
                    <a:pt x="2540" y="82550"/>
                    <a:pt x="0" y="52070"/>
                    <a:pt x="5080" y="36830"/>
                  </a:cubicBezTo>
                  <a:cubicBezTo>
                    <a:pt x="7620" y="26670"/>
                    <a:pt x="15240" y="19050"/>
                    <a:pt x="24130" y="13970"/>
                  </a:cubicBezTo>
                  <a:cubicBezTo>
                    <a:pt x="31750" y="7620"/>
                    <a:pt x="40640" y="1270"/>
                    <a:pt x="50800" y="1270"/>
                  </a:cubicBezTo>
                  <a:cubicBezTo>
                    <a:pt x="66040" y="0"/>
                    <a:pt x="107950" y="19050"/>
                    <a:pt x="107950" y="19050"/>
                  </a:cubicBezTo>
                </a:path>
              </a:pathLst>
            </a:custGeom>
            <a:solidFill>
              <a:srgbClr val="EAF8CA"/>
            </a:solidFill>
            <a:ln cap="sq">
              <a:noFill/>
              <a:prstDash val="solid"/>
              <a:miter/>
            </a:ln>
          </p:spPr>
        </p:sp>
      </p:grpSp>
      <p:sp>
        <p:nvSpPr>
          <p:cNvPr name="Freeform 57" id="57"/>
          <p:cNvSpPr/>
          <p:nvPr/>
        </p:nvSpPr>
        <p:spPr>
          <a:xfrm flipH="false" flipV="false" rot="0">
            <a:off x="13926870" y="6949961"/>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8" id="58"/>
          <p:cNvSpPr/>
          <p:nvPr/>
        </p:nvSpPr>
        <p:spPr>
          <a:xfrm flipH="false" flipV="false" rot="0">
            <a:off x="710634" y="8333137"/>
            <a:ext cx="3116141" cy="3227642"/>
          </a:xfrm>
          <a:custGeom>
            <a:avLst/>
            <a:gdLst/>
            <a:ahLst/>
            <a:cxnLst/>
            <a:rect r="r" b="b" t="t" l="l"/>
            <a:pathLst>
              <a:path h="3227642" w="3116141">
                <a:moveTo>
                  <a:pt x="0" y="0"/>
                </a:moveTo>
                <a:lnTo>
                  <a:pt x="3116141" y="0"/>
                </a:lnTo>
                <a:lnTo>
                  <a:pt x="3116141" y="3227641"/>
                </a:lnTo>
                <a:lnTo>
                  <a:pt x="0" y="32276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9" id="59"/>
          <p:cNvGrpSpPr/>
          <p:nvPr/>
        </p:nvGrpSpPr>
        <p:grpSpPr>
          <a:xfrm rot="0">
            <a:off x="796359" y="301964"/>
            <a:ext cx="12262416" cy="905762"/>
            <a:chOff x="0" y="0"/>
            <a:chExt cx="3229607" cy="238555"/>
          </a:xfrm>
        </p:grpSpPr>
        <p:sp>
          <p:nvSpPr>
            <p:cNvPr name="Freeform 60" id="60"/>
            <p:cNvSpPr/>
            <p:nvPr/>
          </p:nvSpPr>
          <p:spPr>
            <a:xfrm flipH="false" flipV="false" rot="0">
              <a:off x="0" y="0"/>
              <a:ext cx="3229608" cy="238555"/>
            </a:xfrm>
            <a:custGeom>
              <a:avLst/>
              <a:gdLst/>
              <a:ahLst/>
              <a:cxnLst/>
              <a:rect r="r" b="b" t="t" l="l"/>
              <a:pathLst>
                <a:path h="238555" w="3229608">
                  <a:moveTo>
                    <a:pt x="17678" y="0"/>
                  </a:moveTo>
                  <a:lnTo>
                    <a:pt x="3211930" y="0"/>
                  </a:lnTo>
                  <a:cubicBezTo>
                    <a:pt x="3216618" y="0"/>
                    <a:pt x="3221115" y="1862"/>
                    <a:pt x="3224430" y="5178"/>
                  </a:cubicBezTo>
                  <a:cubicBezTo>
                    <a:pt x="3227745" y="8493"/>
                    <a:pt x="3229608" y="12989"/>
                    <a:pt x="3229608" y="17678"/>
                  </a:cubicBezTo>
                  <a:lnTo>
                    <a:pt x="3229608" y="220877"/>
                  </a:lnTo>
                  <a:cubicBezTo>
                    <a:pt x="3229608" y="225565"/>
                    <a:pt x="3227745" y="230062"/>
                    <a:pt x="3224430" y="233377"/>
                  </a:cubicBezTo>
                  <a:cubicBezTo>
                    <a:pt x="3221115" y="236692"/>
                    <a:pt x="3216618" y="238555"/>
                    <a:pt x="3211930" y="238555"/>
                  </a:cubicBezTo>
                  <a:lnTo>
                    <a:pt x="17678" y="238555"/>
                  </a:lnTo>
                  <a:cubicBezTo>
                    <a:pt x="12989" y="238555"/>
                    <a:pt x="8493" y="236692"/>
                    <a:pt x="5178" y="233377"/>
                  </a:cubicBezTo>
                  <a:cubicBezTo>
                    <a:pt x="1862" y="230062"/>
                    <a:pt x="0" y="225565"/>
                    <a:pt x="0" y="220877"/>
                  </a:cubicBezTo>
                  <a:lnTo>
                    <a:pt x="0" y="17678"/>
                  </a:lnTo>
                  <a:cubicBezTo>
                    <a:pt x="0" y="12989"/>
                    <a:pt x="1862" y="8493"/>
                    <a:pt x="5178" y="5178"/>
                  </a:cubicBezTo>
                  <a:cubicBezTo>
                    <a:pt x="8493" y="1862"/>
                    <a:pt x="12989" y="0"/>
                    <a:pt x="17678" y="0"/>
                  </a:cubicBezTo>
                  <a:close/>
                </a:path>
              </a:pathLst>
            </a:custGeom>
            <a:solidFill>
              <a:srgbClr val="EAF8CA"/>
            </a:solidFill>
          </p:spPr>
        </p:sp>
        <p:sp>
          <p:nvSpPr>
            <p:cNvPr name="TextBox 61" id="61"/>
            <p:cNvSpPr txBox="true"/>
            <p:nvPr/>
          </p:nvSpPr>
          <p:spPr>
            <a:xfrm>
              <a:off x="0" y="-38100"/>
              <a:ext cx="3229607" cy="276655"/>
            </a:xfrm>
            <a:prstGeom prst="rect">
              <a:avLst/>
            </a:prstGeom>
          </p:spPr>
          <p:txBody>
            <a:bodyPr anchor="ctr" rtlCol="false" tIns="50800" lIns="50800" bIns="50800" rIns="50800"/>
            <a:lstStyle/>
            <a:p>
              <a:pPr algn="ctr">
                <a:lnSpc>
                  <a:spcPts val="3499"/>
                </a:lnSpc>
              </a:pPr>
            </a:p>
          </p:txBody>
        </p:sp>
      </p:grpSp>
      <p:sp>
        <p:nvSpPr>
          <p:cNvPr name="TextBox 62" id="62"/>
          <p:cNvSpPr txBox="true"/>
          <p:nvPr/>
        </p:nvSpPr>
        <p:spPr>
          <a:xfrm rot="0">
            <a:off x="4618552" y="252758"/>
            <a:ext cx="4618030" cy="819989"/>
          </a:xfrm>
          <a:prstGeom prst="rect">
            <a:avLst/>
          </a:prstGeom>
        </p:spPr>
        <p:txBody>
          <a:bodyPr anchor="t" rtlCol="false" tIns="0" lIns="0" bIns="0" rIns="0">
            <a:spAutoFit/>
          </a:bodyPr>
          <a:lstStyle/>
          <a:p>
            <a:pPr algn="ctr">
              <a:lnSpc>
                <a:spcPts val="6831"/>
              </a:lnSpc>
            </a:pPr>
            <a:r>
              <a:rPr lang="en-US" sz="4879" b="true">
                <a:solidFill>
                  <a:srgbClr val="175C71"/>
                </a:solidFill>
                <a:latin typeface="TT Fors Bold"/>
                <a:ea typeface="TT Fors Bold"/>
                <a:cs typeface="TT Fors Bold"/>
                <a:sym typeface="TT Fors Bold"/>
              </a:rPr>
              <a:t>Motivation</a:t>
            </a:r>
          </a:p>
        </p:txBody>
      </p:sp>
      <p:sp>
        <p:nvSpPr>
          <p:cNvPr name="TextBox 63" id="63"/>
          <p:cNvSpPr txBox="true"/>
          <p:nvPr/>
        </p:nvSpPr>
        <p:spPr>
          <a:xfrm rot="0">
            <a:off x="1129468" y="1930256"/>
            <a:ext cx="8046917" cy="487665"/>
          </a:xfrm>
          <a:prstGeom prst="rect">
            <a:avLst/>
          </a:prstGeom>
        </p:spPr>
        <p:txBody>
          <a:bodyPr anchor="t" rtlCol="false" tIns="0" lIns="0" bIns="0" rIns="0">
            <a:spAutoFit/>
          </a:bodyPr>
          <a:lstStyle/>
          <a:p>
            <a:pPr algn="ctr" marL="631634" indent="-315817" lvl="1">
              <a:lnSpc>
                <a:spcPts val="4095"/>
              </a:lnSpc>
              <a:buFont typeface="Arial"/>
              <a:buChar char="•"/>
            </a:pPr>
            <a:r>
              <a:rPr lang="en-US" b="true" sz="2925">
                <a:solidFill>
                  <a:srgbClr val="175C71"/>
                </a:solidFill>
                <a:latin typeface="TT Fors Bold"/>
                <a:ea typeface="TT Fors Bold"/>
                <a:cs typeface="TT Fors Bold"/>
                <a:sym typeface="TT Fors Bold"/>
              </a:rPr>
              <a:t>We referenced the research paper:</a:t>
            </a:r>
          </a:p>
        </p:txBody>
      </p:sp>
      <p:sp>
        <p:nvSpPr>
          <p:cNvPr name="TextBox 64" id="64"/>
          <p:cNvSpPr txBox="true"/>
          <p:nvPr/>
        </p:nvSpPr>
        <p:spPr>
          <a:xfrm rot="0">
            <a:off x="1145135" y="5005160"/>
            <a:ext cx="6618463" cy="497043"/>
          </a:xfrm>
          <a:prstGeom prst="rect">
            <a:avLst/>
          </a:prstGeom>
        </p:spPr>
        <p:txBody>
          <a:bodyPr anchor="t" rtlCol="false" tIns="0" lIns="0" bIns="0" rIns="0">
            <a:spAutoFit/>
          </a:bodyPr>
          <a:lstStyle/>
          <a:p>
            <a:pPr algn="ctr" marL="632882" indent="-316441" lvl="1">
              <a:lnSpc>
                <a:spcPts val="4103"/>
              </a:lnSpc>
              <a:buFont typeface="Arial"/>
              <a:buChar char="•"/>
            </a:pPr>
            <a:r>
              <a:rPr lang="en-US" b="true" sz="2931">
                <a:solidFill>
                  <a:srgbClr val="175C71"/>
                </a:solidFill>
                <a:latin typeface="TT Fors Bold"/>
                <a:ea typeface="TT Fors Bold"/>
                <a:cs typeface="TT Fors Bold"/>
                <a:sym typeface="TT Fors Bold"/>
              </a:rPr>
              <a:t>microbe-disease associations.</a:t>
            </a:r>
          </a:p>
        </p:txBody>
      </p:sp>
      <p:sp>
        <p:nvSpPr>
          <p:cNvPr name="TextBox 65" id="65"/>
          <p:cNvSpPr txBox="true"/>
          <p:nvPr/>
        </p:nvSpPr>
        <p:spPr>
          <a:xfrm rot="0">
            <a:off x="1145135" y="6365719"/>
            <a:ext cx="11670257" cy="1525743"/>
          </a:xfrm>
          <a:prstGeom prst="rect">
            <a:avLst/>
          </a:prstGeom>
        </p:spPr>
        <p:txBody>
          <a:bodyPr anchor="t" rtlCol="false" tIns="0" lIns="0" bIns="0" rIns="0">
            <a:spAutoFit/>
          </a:bodyPr>
          <a:lstStyle/>
          <a:p>
            <a:pPr algn="l" marL="632882" indent="-316441" lvl="1">
              <a:lnSpc>
                <a:spcPts val="4103"/>
              </a:lnSpc>
              <a:buFont typeface="Arial"/>
              <a:buChar char="•"/>
            </a:pPr>
            <a:r>
              <a:rPr lang="en-US" b="true" sz="2931">
                <a:solidFill>
                  <a:srgbClr val="175C71"/>
                </a:solidFill>
                <a:latin typeface="TT Fors Bold"/>
                <a:ea typeface="TT Fors Bold"/>
                <a:cs typeface="TT Fors Bold"/>
                <a:sym typeface="TT Fors Bold"/>
              </a:rPr>
              <a:t>Based on the methods in this paper, we plan to modify the prediction of microbe-disease associations to disease-drug predictions.</a:t>
            </a:r>
          </a:p>
        </p:txBody>
      </p:sp>
      <p:sp>
        <p:nvSpPr>
          <p:cNvPr name="TextBox 66" id="66"/>
          <p:cNvSpPr txBox="true"/>
          <p:nvPr/>
        </p:nvSpPr>
        <p:spPr>
          <a:xfrm rot="0">
            <a:off x="1744281" y="2576677"/>
            <a:ext cx="10691083" cy="1525743"/>
          </a:xfrm>
          <a:prstGeom prst="rect">
            <a:avLst/>
          </a:prstGeom>
        </p:spPr>
        <p:txBody>
          <a:bodyPr anchor="t" rtlCol="false" tIns="0" lIns="0" bIns="0" rIns="0">
            <a:spAutoFit/>
          </a:bodyPr>
          <a:lstStyle/>
          <a:p>
            <a:pPr algn="ctr">
              <a:lnSpc>
                <a:spcPts val="4103"/>
              </a:lnSpc>
            </a:pPr>
            <a:r>
              <a:rPr lang="en-US" sz="2931" b="true">
                <a:solidFill>
                  <a:srgbClr val="175C71"/>
                </a:solidFill>
                <a:latin typeface="TT Fors Bold"/>
                <a:ea typeface="TT Fors Bold"/>
                <a:cs typeface="TT Fors Bold"/>
                <a:sym typeface="TT Fors Bold"/>
              </a:rPr>
              <a:t>"Predicting potential microbe–disease associations based on multi-source features and deep learning"</a:t>
            </a:r>
          </a:p>
          <a:p>
            <a:pPr algn="ctr">
              <a:lnSpc>
                <a:spcPts val="4103"/>
              </a:lnSpc>
            </a:pPr>
            <a:r>
              <a:rPr lang="en-US" sz="2931" b="true">
                <a:solidFill>
                  <a:srgbClr val="175C71"/>
                </a:solidFill>
                <a:latin typeface="TT Fors Bold"/>
                <a:ea typeface="TT Fors Bold"/>
                <a:cs typeface="TT Fors Bold"/>
                <a:sym typeface="TT Fors Bold"/>
              </a:rPr>
              <a:t>(Liugen W et al.,2023)</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CFFFB"/>
        </a:solidFill>
      </p:bgPr>
    </p:bg>
    <p:spTree>
      <p:nvGrpSpPr>
        <p:cNvPr id="1" name=""/>
        <p:cNvGrpSpPr/>
        <p:nvPr/>
      </p:nvGrpSpPr>
      <p:grpSpPr>
        <a:xfrm>
          <a:off x="0" y="0"/>
          <a:ext cx="0" cy="0"/>
          <a:chOff x="0" y="0"/>
          <a:chExt cx="0" cy="0"/>
        </a:xfrm>
      </p:grpSpPr>
      <p:grpSp>
        <p:nvGrpSpPr>
          <p:cNvPr name="Group 2" id="2"/>
          <p:cNvGrpSpPr/>
          <p:nvPr/>
        </p:nvGrpSpPr>
        <p:grpSpPr>
          <a:xfrm rot="0">
            <a:off x="2588153" y="-1083098"/>
            <a:ext cx="11828145" cy="6110288"/>
            <a:chOff x="0" y="0"/>
            <a:chExt cx="15770860" cy="8147050"/>
          </a:xfrm>
        </p:grpSpPr>
        <p:sp>
          <p:nvSpPr>
            <p:cNvPr name="Freeform 3" id="3"/>
            <p:cNvSpPr/>
            <p:nvPr/>
          </p:nvSpPr>
          <p:spPr>
            <a:xfrm flipH="false" flipV="false" rot="0">
              <a:off x="50800" y="29210"/>
              <a:ext cx="15707361" cy="8078470"/>
            </a:xfrm>
            <a:custGeom>
              <a:avLst/>
              <a:gdLst/>
              <a:ahLst/>
              <a:cxnLst/>
              <a:rect r="r" b="b" t="t" l="l"/>
              <a:pathLst>
                <a:path h="8078470" w="15707361">
                  <a:moveTo>
                    <a:pt x="0" y="2526030"/>
                  </a:moveTo>
                  <a:cubicBezTo>
                    <a:pt x="180340" y="1568450"/>
                    <a:pt x="372110" y="1348740"/>
                    <a:pt x="506730" y="1211580"/>
                  </a:cubicBezTo>
                  <a:cubicBezTo>
                    <a:pt x="603250" y="1112520"/>
                    <a:pt x="748030" y="1054100"/>
                    <a:pt x="793750" y="996950"/>
                  </a:cubicBezTo>
                  <a:cubicBezTo>
                    <a:pt x="815340" y="970280"/>
                    <a:pt x="805180" y="947420"/>
                    <a:pt x="825500" y="925830"/>
                  </a:cubicBezTo>
                  <a:cubicBezTo>
                    <a:pt x="857250" y="894080"/>
                    <a:pt x="937260" y="881380"/>
                    <a:pt x="990600" y="849630"/>
                  </a:cubicBezTo>
                  <a:cubicBezTo>
                    <a:pt x="1047750" y="815340"/>
                    <a:pt x="1080770" y="769620"/>
                    <a:pt x="1158240" y="722630"/>
                  </a:cubicBezTo>
                  <a:cubicBezTo>
                    <a:pt x="1304290" y="636270"/>
                    <a:pt x="1605280" y="513080"/>
                    <a:pt x="1828800" y="417830"/>
                  </a:cubicBezTo>
                  <a:cubicBezTo>
                    <a:pt x="2045970" y="325120"/>
                    <a:pt x="2250440" y="224790"/>
                    <a:pt x="2480310" y="158750"/>
                  </a:cubicBezTo>
                  <a:cubicBezTo>
                    <a:pt x="2720340" y="90170"/>
                    <a:pt x="2985770" y="44450"/>
                    <a:pt x="3243580" y="21590"/>
                  </a:cubicBezTo>
                  <a:cubicBezTo>
                    <a:pt x="3501390" y="0"/>
                    <a:pt x="3775710" y="26670"/>
                    <a:pt x="4024630" y="27940"/>
                  </a:cubicBezTo>
                  <a:cubicBezTo>
                    <a:pt x="4251960" y="29210"/>
                    <a:pt x="4447540" y="30480"/>
                    <a:pt x="4677410" y="31750"/>
                  </a:cubicBezTo>
                  <a:cubicBezTo>
                    <a:pt x="4933950" y="33020"/>
                    <a:pt x="5207000" y="34290"/>
                    <a:pt x="5496560" y="35560"/>
                  </a:cubicBezTo>
                  <a:cubicBezTo>
                    <a:pt x="5824220" y="36830"/>
                    <a:pt x="6186170" y="36830"/>
                    <a:pt x="6544310" y="40640"/>
                  </a:cubicBezTo>
                  <a:cubicBezTo>
                    <a:pt x="6921500" y="43180"/>
                    <a:pt x="7344410" y="53340"/>
                    <a:pt x="7706360" y="54610"/>
                  </a:cubicBezTo>
                  <a:cubicBezTo>
                    <a:pt x="8021320" y="55880"/>
                    <a:pt x="8308340" y="50800"/>
                    <a:pt x="8595360" y="50800"/>
                  </a:cubicBezTo>
                  <a:cubicBezTo>
                    <a:pt x="8863330" y="52070"/>
                    <a:pt x="9116060" y="49530"/>
                    <a:pt x="9373870" y="57150"/>
                  </a:cubicBezTo>
                  <a:cubicBezTo>
                    <a:pt x="9627870" y="66040"/>
                    <a:pt x="9871710" y="88900"/>
                    <a:pt x="10129520" y="100330"/>
                  </a:cubicBezTo>
                  <a:cubicBezTo>
                    <a:pt x="10397490" y="111760"/>
                    <a:pt x="10670540" y="116840"/>
                    <a:pt x="10952480" y="124460"/>
                  </a:cubicBezTo>
                  <a:cubicBezTo>
                    <a:pt x="11247120" y="133350"/>
                    <a:pt x="11559540" y="140970"/>
                    <a:pt x="11857990" y="151130"/>
                  </a:cubicBezTo>
                  <a:cubicBezTo>
                    <a:pt x="12152630" y="161290"/>
                    <a:pt x="12452350" y="163830"/>
                    <a:pt x="12731750" y="186690"/>
                  </a:cubicBezTo>
                  <a:cubicBezTo>
                    <a:pt x="12993370" y="207010"/>
                    <a:pt x="13243561" y="241300"/>
                    <a:pt x="13484861" y="275590"/>
                  </a:cubicBezTo>
                  <a:cubicBezTo>
                    <a:pt x="13710920" y="307340"/>
                    <a:pt x="13916661" y="323850"/>
                    <a:pt x="14135100" y="383540"/>
                  </a:cubicBezTo>
                  <a:cubicBezTo>
                    <a:pt x="14370050" y="448310"/>
                    <a:pt x="14639289" y="537210"/>
                    <a:pt x="14847570" y="659130"/>
                  </a:cubicBezTo>
                  <a:cubicBezTo>
                    <a:pt x="15041880" y="773430"/>
                    <a:pt x="15222220" y="911860"/>
                    <a:pt x="15356839" y="1079500"/>
                  </a:cubicBezTo>
                  <a:cubicBezTo>
                    <a:pt x="15490189" y="1247140"/>
                    <a:pt x="15599411" y="1455420"/>
                    <a:pt x="15652750" y="1666240"/>
                  </a:cubicBezTo>
                  <a:cubicBezTo>
                    <a:pt x="15707361" y="1883410"/>
                    <a:pt x="15684500" y="2134870"/>
                    <a:pt x="15669261" y="2366010"/>
                  </a:cubicBezTo>
                  <a:cubicBezTo>
                    <a:pt x="15652750" y="2594610"/>
                    <a:pt x="15610839" y="2818130"/>
                    <a:pt x="15557500" y="3045460"/>
                  </a:cubicBezTo>
                  <a:cubicBezTo>
                    <a:pt x="15500350" y="3282950"/>
                    <a:pt x="15422880" y="3524250"/>
                    <a:pt x="15335250" y="3760470"/>
                  </a:cubicBezTo>
                  <a:cubicBezTo>
                    <a:pt x="15247620" y="3999230"/>
                    <a:pt x="15142211" y="4224020"/>
                    <a:pt x="15029180" y="4466590"/>
                  </a:cubicBezTo>
                  <a:cubicBezTo>
                    <a:pt x="14905989" y="4733290"/>
                    <a:pt x="14768830" y="5035550"/>
                    <a:pt x="14618970" y="5290820"/>
                  </a:cubicBezTo>
                  <a:cubicBezTo>
                    <a:pt x="14476730" y="5533390"/>
                    <a:pt x="14312900" y="5761990"/>
                    <a:pt x="14157961" y="5967730"/>
                  </a:cubicBezTo>
                  <a:cubicBezTo>
                    <a:pt x="14018261" y="6150610"/>
                    <a:pt x="13900150" y="6311900"/>
                    <a:pt x="13736320" y="6470650"/>
                  </a:cubicBezTo>
                  <a:cubicBezTo>
                    <a:pt x="13555980" y="6644640"/>
                    <a:pt x="13317220" y="6818630"/>
                    <a:pt x="13110211" y="6959600"/>
                  </a:cubicBezTo>
                  <a:cubicBezTo>
                    <a:pt x="12923520" y="7086600"/>
                    <a:pt x="12746990" y="7186930"/>
                    <a:pt x="12555220" y="7287260"/>
                  </a:cubicBezTo>
                  <a:cubicBezTo>
                    <a:pt x="12359640" y="7388860"/>
                    <a:pt x="12165330" y="7484110"/>
                    <a:pt x="11950700" y="7565390"/>
                  </a:cubicBezTo>
                  <a:cubicBezTo>
                    <a:pt x="11719560" y="7651750"/>
                    <a:pt x="11473180" y="7715250"/>
                    <a:pt x="11212830" y="7783830"/>
                  </a:cubicBezTo>
                  <a:cubicBezTo>
                    <a:pt x="10923270" y="7858760"/>
                    <a:pt x="10603230" y="7945120"/>
                    <a:pt x="10290810" y="7992110"/>
                  </a:cubicBezTo>
                  <a:cubicBezTo>
                    <a:pt x="9977120" y="8040370"/>
                    <a:pt x="9652000" y="8055610"/>
                    <a:pt x="9334500" y="8067040"/>
                  </a:cubicBezTo>
                  <a:cubicBezTo>
                    <a:pt x="9020810" y="8078470"/>
                    <a:pt x="8708390" y="8067040"/>
                    <a:pt x="8397240" y="8060690"/>
                  </a:cubicBezTo>
                  <a:cubicBezTo>
                    <a:pt x="8091170" y="8053070"/>
                    <a:pt x="7780020" y="8045450"/>
                    <a:pt x="7484110" y="8023860"/>
                  </a:cubicBezTo>
                  <a:cubicBezTo>
                    <a:pt x="7202170" y="8003540"/>
                    <a:pt x="6922770" y="7971790"/>
                    <a:pt x="6663690" y="7937500"/>
                  </a:cubicBezTo>
                  <a:cubicBezTo>
                    <a:pt x="6428740" y="7905750"/>
                    <a:pt x="6224270" y="7874000"/>
                    <a:pt x="5993130" y="7829550"/>
                  </a:cubicBezTo>
                  <a:cubicBezTo>
                    <a:pt x="5744210" y="7782560"/>
                    <a:pt x="5473700" y="7738110"/>
                    <a:pt x="5222240" y="7660640"/>
                  </a:cubicBezTo>
                  <a:cubicBezTo>
                    <a:pt x="4969510" y="7583170"/>
                    <a:pt x="4728210" y="7479030"/>
                    <a:pt x="4481830" y="7366000"/>
                  </a:cubicBezTo>
                  <a:cubicBezTo>
                    <a:pt x="4222750" y="7245350"/>
                    <a:pt x="3959860" y="7098030"/>
                    <a:pt x="3704590" y="6953250"/>
                  </a:cubicBezTo>
                  <a:cubicBezTo>
                    <a:pt x="3451860" y="6811010"/>
                    <a:pt x="3188970" y="6664960"/>
                    <a:pt x="2956560" y="6503670"/>
                  </a:cubicBezTo>
                  <a:cubicBezTo>
                    <a:pt x="2738120" y="6352540"/>
                    <a:pt x="2532380" y="6183630"/>
                    <a:pt x="2346960" y="6022340"/>
                  </a:cubicBezTo>
                  <a:cubicBezTo>
                    <a:pt x="2176780" y="5875020"/>
                    <a:pt x="2038350" y="5726430"/>
                    <a:pt x="1882140" y="5576570"/>
                  </a:cubicBezTo>
                  <a:cubicBezTo>
                    <a:pt x="1720850" y="5424170"/>
                    <a:pt x="1551940" y="5281930"/>
                    <a:pt x="1395730" y="5111750"/>
                  </a:cubicBezTo>
                  <a:cubicBezTo>
                    <a:pt x="1226820" y="4928870"/>
                    <a:pt x="1046480" y="4716780"/>
                    <a:pt x="905510" y="4511040"/>
                  </a:cubicBezTo>
                  <a:cubicBezTo>
                    <a:pt x="772160" y="4319270"/>
                    <a:pt x="664210" y="4127500"/>
                    <a:pt x="565150" y="3919220"/>
                  </a:cubicBezTo>
                  <a:cubicBezTo>
                    <a:pt x="463550" y="3705860"/>
                    <a:pt x="383540" y="3442970"/>
                    <a:pt x="306070" y="3243580"/>
                  </a:cubicBezTo>
                  <a:cubicBezTo>
                    <a:pt x="245110" y="3083560"/>
                    <a:pt x="167640" y="2896870"/>
                    <a:pt x="140970" y="2810510"/>
                  </a:cubicBezTo>
                  <a:cubicBezTo>
                    <a:pt x="129540" y="2774950"/>
                    <a:pt x="133350" y="2764790"/>
                    <a:pt x="121920" y="2734310"/>
                  </a:cubicBezTo>
                  <a:cubicBezTo>
                    <a:pt x="99060" y="2680970"/>
                    <a:pt x="0" y="2526030"/>
                    <a:pt x="0" y="2526030"/>
                  </a:cubicBezTo>
                </a:path>
              </a:pathLst>
            </a:custGeom>
            <a:solidFill>
              <a:srgbClr val="EAF8CA"/>
            </a:solidFill>
            <a:ln cap="sq">
              <a:noFill/>
              <a:prstDash val="solid"/>
              <a:miter/>
            </a:ln>
          </p:spPr>
        </p:sp>
      </p:grpSp>
      <p:grpSp>
        <p:nvGrpSpPr>
          <p:cNvPr name="Group 4" id="4"/>
          <p:cNvGrpSpPr/>
          <p:nvPr/>
        </p:nvGrpSpPr>
        <p:grpSpPr>
          <a:xfrm rot="0">
            <a:off x="-5273992" y="8481035"/>
            <a:ext cx="11828145" cy="6110288"/>
            <a:chOff x="0" y="0"/>
            <a:chExt cx="15770860" cy="8147050"/>
          </a:xfrm>
        </p:grpSpPr>
        <p:sp>
          <p:nvSpPr>
            <p:cNvPr name="Freeform 5" id="5"/>
            <p:cNvSpPr/>
            <p:nvPr/>
          </p:nvSpPr>
          <p:spPr>
            <a:xfrm flipH="false" flipV="false" rot="0">
              <a:off x="50800" y="29210"/>
              <a:ext cx="15707361" cy="8078470"/>
            </a:xfrm>
            <a:custGeom>
              <a:avLst/>
              <a:gdLst/>
              <a:ahLst/>
              <a:cxnLst/>
              <a:rect r="r" b="b" t="t" l="l"/>
              <a:pathLst>
                <a:path h="8078470" w="15707361">
                  <a:moveTo>
                    <a:pt x="0" y="2526030"/>
                  </a:moveTo>
                  <a:cubicBezTo>
                    <a:pt x="180340" y="1568450"/>
                    <a:pt x="372110" y="1348740"/>
                    <a:pt x="506730" y="1211580"/>
                  </a:cubicBezTo>
                  <a:cubicBezTo>
                    <a:pt x="603250" y="1112520"/>
                    <a:pt x="748030" y="1054100"/>
                    <a:pt x="793750" y="996950"/>
                  </a:cubicBezTo>
                  <a:cubicBezTo>
                    <a:pt x="815340" y="970280"/>
                    <a:pt x="805180" y="947420"/>
                    <a:pt x="825500" y="925830"/>
                  </a:cubicBezTo>
                  <a:cubicBezTo>
                    <a:pt x="857250" y="894080"/>
                    <a:pt x="937260" y="881380"/>
                    <a:pt x="990600" y="849630"/>
                  </a:cubicBezTo>
                  <a:cubicBezTo>
                    <a:pt x="1047750" y="815340"/>
                    <a:pt x="1080770" y="769620"/>
                    <a:pt x="1158240" y="722630"/>
                  </a:cubicBezTo>
                  <a:cubicBezTo>
                    <a:pt x="1304290" y="636270"/>
                    <a:pt x="1605280" y="513080"/>
                    <a:pt x="1828800" y="417830"/>
                  </a:cubicBezTo>
                  <a:cubicBezTo>
                    <a:pt x="2045970" y="325120"/>
                    <a:pt x="2250440" y="224790"/>
                    <a:pt x="2480310" y="158750"/>
                  </a:cubicBezTo>
                  <a:cubicBezTo>
                    <a:pt x="2720340" y="90170"/>
                    <a:pt x="2985770" y="44450"/>
                    <a:pt x="3243580" y="21590"/>
                  </a:cubicBezTo>
                  <a:cubicBezTo>
                    <a:pt x="3501390" y="0"/>
                    <a:pt x="3775710" y="26670"/>
                    <a:pt x="4024630" y="27940"/>
                  </a:cubicBezTo>
                  <a:cubicBezTo>
                    <a:pt x="4251960" y="29210"/>
                    <a:pt x="4447540" y="30480"/>
                    <a:pt x="4677410" y="31750"/>
                  </a:cubicBezTo>
                  <a:cubicBezTo>
                    <a:pt x="4933950" y="33020"/>
                    <a:pt x="5207000" y="34290"/>
                    <a:pt x="5496560" y="35560"/>
                  </a:cubicBezTo>
                  <a:cubicBezTo>
                    <a:pt x="5824220" y="36830"/>
                    <a:pt x="6186170" y="36830"/>
                    <a:pt x="6544310" y="40640"/>
                  </a:cubicBezTo>
                  <a:cubicBezTo>
                    <a:pt x="6921500" y="43180"/>
                    <a:pt x="7344410" y="53340"/>
                    <a:pt x="7706360" y="54610"/>
                  </a:cubicBezTo>
                  <a:cubicBezTo>
                    <a:pt x="8021320" y="55880"/>
                    <a:pt x="8308340" y="50800"/>
                    <a:pt x="8595360" y="50800"/>
                  </a:cubicBezTo>
                  <a:cubicBezTo>
                    <a:pt x="8863330" y="52070"/>
                    <a:pt x="9116060" y="49530"/>
                    <a:pt x="9373870" y="57150"/>
                  </a:cubicBezTo>
                  <a:cubicBezTo>
                    <a:pt x="9627870" y="66040"/>
                    <a:pt x="9871710" y="88900"/>
                    <a:pt x="10129520" y="100330"/>
                  </a:cubicBezTo>
                  <a:cubicBezTo>
                    <a:pt x="10397490" y="111760"/>
                    <a:pt x="10670540" y="116840"/>
                    <a:pt x="10952480" y="124460"/>
                  </a:cubicBezTo>
                  <a:cubicBezTo>
                    <a:pt x="11247120" y="133350"/>
                    <a:pt x="11559540" y="140970"/>
                    <a:pt x="11857990" y="151130"/>
                  </a:cubicBezTo>
                  <a:cubicBezTo>
                    <a:pt x="12152630" y="161290"/>
                    <a:pt x="12452350" y="163830"/>
                    <a:pt x="12731750" y="186690"/>
                  </a:cubicBezTo>
                  <a:cubicBezTo>
                    <a:pt x="12993370" y="207010"/>
                    <a:pt x="13243561" y="241300"/>
                    <a:pt x="13484861" y="275590"/>
                  </a:cubicBezTo>
                  <a:cubicBezTo>
                    <a:pt x="13710920" y="307340"/>
                    <a:pt x="13916661" y="323850"/>
                    <a:pt x="14135100" y="383540"/>
                  </a:cubicBezTo>
                  <a:cubicBezTo>
                    <a:pt x="14370050" y="448310"/>
                    <a:pt x="14639289" y="537210"/>
                    <a:pt x="14847570" y="659130"/>
                  </a:cubicBezTo>
                  <a:cubicBezTo>
                    <a:pt x="15041880" y="773430"/>
                    <a:pt x="15222220" y="911860"/>
                    <a:pt x="15356839" y="1079500"/>
                  </a:cubicBezTo>
                  <a:cubicBezTo>
                    <a:pt x="15490189" y="1247140"/>
                    <a:pt x="15599411" y="1455420"/>
                    <a:pt x="15652750" y="1666240"/>
                  </a:cubicBezTo>
                  <a:cubicBezTo>
                    <a:pt x="15707361" y="1883410"/>
                    <a:pt x="15684500" y="2134870"/>
                    <a:pt x="15669261" y="2366010"/>
                  </a:cubicBezTo>
                  <a:cubicBezTo>
                    <a:pt x="15652750" y="2594610"/>
                    <a:pt x="15610839" y="2818130"/>
                    <a:pt x="15557500" y="3045460"/>
                  </a:cubicBezTo>
                  <a:cubicBezTo>
                    <a:pt x="15500350" y="3282950"/>
                    <a:pt x="15422880" y="3524250"/>
                    <a:pt x="15335250" y="3760470"/>
                  </a:cubicBezTo>
                  <a:cubicBezTo>
                    <a:pt x="15247620" y="3999230"/>
                    <a:pt x="15142211" y="4224020"/>
                    <a:pt x="15029180" y="4466590"/>
                  </a:cubicBezTo>
                  <a:cubicBezTo>
                    <a:pt x="14905989" y="4733290"/>
                    <a:pt x="14768830" y="5035550"/>
                    <a:pt x="14618970" y="5290820"/>
                  </a:cubicBezTo>
                  <a:cubicBezTo>
                    <a:pt x="14476730" y="5533390"/>
                    <a:pt x="14312900" y="5761990"/>
                    <a:pt x="14157961" y="5967730"/>
                  </a:cubicBezTo>
                  <a:cubicBezTo>
                    <a:pt x="14018261" y="6150610"/>
                    <a:pt x="13900150" y="6311900"/>
                    <a:pt x="13736320" y="6470650"/>
                  </a:cubicBezTo>
                  <a:cubicBezTo>
                    <a:pt x="13555980" y="6644640"/>
                    <a:pt x="13317220" y="6818630"/>
                    <a:pt x="13110211" y="6959600"/>
                  </a:cubicBezTo>
                  <a:cubicBezTo>
                    <a:pt x="12923520" y="7086600"/>
                    <a:pt x="12746990" y="7186930"/>
                    <a:pt x="12555220" y="7287260"/>
                  </a:cubicBezTo>
                  <a:cubicBezTo>
                    <a:pt x="12359640" y="7388860"/>
                    <a:pt x="12165330" y="7484110"/>
                    <a:pt x="11950700" y="7565390"/>
                  </a:cubicBezTo>
                  <a:cubicBezTo>
                    <a:pt x="11719560" y="7651750"/>
                    <a:pt x="11473180" y="7715250"/>
                    <a:pt x="11212830" y="7783830"/>
                  </a:cubicBezTo>
                  <a:cubicBezTo>
                    <a:pt x="10923270" y="7858760"/>
                    <a:pt x="10603230" y="7945120"/>
                    <a:pt x="10290810" y="7992110"/>
                  </a:cubicBezTo>
                  <a:cubicBezTo>
                    <a:pt x="9977120" y="8040370"/>
                    <a:pt x="9652000" y="8055610"/>
                    <a:pt x="9334500" y="8067040"/>
                  </a:cubicBezTo>
                  <a:cubicBezTo>
                    <a:pt x="9020810" y="8078470"/>
                    <a:pt x="8708390" y="8067040"/>
                    <a:pt x="8397240" y="8060690"/>
                  </a:cubicBezTo>
                  <a:cubicBezTo>
                    <a:pt x="8091170" y="8053070"/>
                    <a:pt x="7780020" y="8045450"/>
                    <a:pt x="7484110" y="8023860"/>
                  </a:cubicBezTo>
                  <a:cubicBezTo>
                    <a:pt x="7202170" y="8003540"/>
                    <a:pt x="6922770" y="7971790"/>
                    <a:pt x="6663690" y="7937500"/>
                  </a:cubicBezTo>
                  <a:cubicBezTo>
                    <a:pt x="6428740" y="7905750"/>
                    <a:pt x="6224270" y="7874000"/>
                    <a:pt x="5993130" y="7829550"/>
                  </a:cubicBezTo>
                  <a:cubicBezTo>
                    <a:pt x="5744210" y="7782560"/>
                    <a:pt x="5473700" y="7738110"/>
                    <a:pt x="5222240" y="7660640"/>
                  </a:cubicBezTo>
                  <a:cubicBezTo>
                    <a:pt x="4969510" y="7583170"/>
                    <a:pt x="4728210" y="7479030"/>
                    <a:pt x="4481830" y="7366000"/>
                  </a:cubicBezTo>
                  <a:cubicBezTo>
                    <a:pt x="4222750" y="7245350"/>
                    <a:pt x="3959860" y="7098030"/>
                    <a:pt x="3704590" y="6953250"/>
                  </a:cubicBezTo>
                  <a:cubicBezTo>
                    <a:pt x="3451860" y="6811010"/>
                    <a:pt x="3188970" y="6664960"/>
                    <a:pt x="2956560" y="6503670"/>
                  </a:cubicBezTo>
                  <a:cubicBezTo>
                    <a:pt x="2738120" y="6352540"/>
                    <a:pt x="2532380" y="6183630"/>
                    <a:pt x="2346960" y="6022340"/>
                  </a:cubicBezTo>
                  <a:cubicBezTo>
                    <a:pt x="2176780" y="5875020"/>
                    <a:pt x="2038350" y="5726430"/>
                    <a:pt x="1882140" y="5576570"/>
                  </a:cubicBezTo>
                  <a:cubicBezTo>
                    <a:pt x="1720850" y="5424170"/>
                    <a:pt x="1551940" y="5281930"/>
                    <a:pt x="1395730" y="5111750"/>
                  </a:cubicBezTo>
                  <a:cubicBezTo>
                    <a:pt x="1226820" y="4928870"/>
                    <a:pt x="1046480" y="4716780"/>
                    <a:pt x="905510" y="4511040"/>
                  </a:cubicBezTo>
                  <a:cubicBezTo>
                    <a:pt x="772160" y="4319270"/>
                    <a:pt x="664210" y="4127500"/>
                    <a:pt x="565150" y="3919220"/>
                  </a:cubicBezTo>
                  <a:cubicBezTo>
                    <a:pt x="463550" y="3705860"/>
                    <a:pt x="383540" y="3442970"/>
                    <a:pt x="306070" y="3243580"/>
                  </a:cubicBezTo>
                  <a:cubicBezTo>
                    <a:pt x="245110" y="3083560"/>
                    <a:pt x="167640" y="2896870"/>
                    <a:pt x="140970" y="2810510"/>
                  </a:cubicBezTo>
                  <a:cubicBezTo>
                    <a:pt x="129540" y="2774950"/>
                    <a:pt x="133350" y="2764790"/>
                    <a:pt x="121920" y="2734310"/>
                  </a:cubicBezTo>
                  <a:cubicBezTo>
                    <a:pt x="99060" y="2680970"/>
                    <a:pt x="0" y="2526030"/>
                    <a:pt x="0" y="2526030"/>
                  </a:cubicBezTo>
                </a:path>
              </a:pathLst>
            </a:custGeom>
            <a:solidFill>
              <a:srgbClr val="EAF8CA"/>
            </a:solidFill>
            <a:ln cap="sq">
              <a:noFill/>
              <a:prstDash val="solid"/>
              <a:miter/>
            </a:ln>
          </p:spPr>
        </p:sp>
      </p:grpSp>
      <p:sp>
        <p:nvSpPr>
          <p:cNvPr name="Freeform 6" id="6"/>
          <p:cNvSpPr/>
          <p:nvPr/>
        </p:nvSpPr>
        <p:spPr>
          <a:xfrm flipH="false" flipV="false" rot="1263294">
            <a:off x="-887404" y="3477256"/>
            <a:ext cx="4730399" cy="5036105"/>
          </a:xfrm>
          <a:custGeom>
            <a:avLst/>
            <a:gdLst/>
            <a:ahLst/>
            <a:cxnLst/>
            <a:rect r="r" b="b" t="t" l="l"/>
            <a:pathLst>
              <a:path h="5036105" w="4730399">
                <a:moveTo>
                  <a:pt x="0" y="0"/>
                </a:moveTo>
                <a:lnTo>
                  <a:pt x="4730399" y="0"/>
                </a:lnTo>
                <a:lnTo>
                  <a:pt x="4730399" y="5036105"/>
                </a:lnTo>
                <a:lnTo>
                  <a:pt x="0" y="50361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194852" y="5182317"/>
            <a:ext cx="4132241" cy="4695396"/>
          </a:xfrm>
          <a:custGeom>
            <a:avLst/>
            <a:gdLst/>
            <a:ahLst/>
            <a:cxnLst/>
            <a:rect r="r" b="b" t="t" l="l"/>
            <a:pathLst>
              <a:path h="4695396" w="4132241">
                <a:moveTo>
                  <a:pt x="0" y="0"/>
                </a:moveTo>
                <a:lnTo>
                  <a:pt x="4132241" y="0"/>
                </a:lnTo>
                <a:lnTo>
                  <a:pt x="4132241" y="4695396"/>
                </a:lnTo>
                <a:lnTo>
                  <a:pt x="0" y="46953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14163191" y="8052167"/>
            <a:ext cx="11828145" cy="6110288"/>
            <a:chOff x="0" y="0"/>
            <a:chExt cx="15770860" cy="8147050"/>
          </a:xfrm>
        </p:grpSpPr>
        <p:sp>
          <p:nvSpPr>
            <p:cNvPr name="Freeform 9" id="9"/>
            <p:cNvSpPr/>
            <p:nvPr/>
          </p:nvSpPr>
          <p:spPr>
            <a:xfrm flipH="false" flipV="false" rot="0">
              <a:off x="50800" y="29210"/>
              <a:ext cx="15707361" cy="8078470"/>
            </a:xfrm>
            <a:custGeom>
              <a:avLst/>
              <a:gdLst/>
              <a:ahLst/>
              <a:cxnLst/>
              <a:rect r="r" b="b" t="t" l="l"/>
              <a:pathLst>
                <a:path h="8078470" w="15707361">
                  <a:moveTo>
                    <a:pt x="0" y="2526030"/>
                  </a:moveTo>
                  <a:cubicBezTo>
                    <a:pt x="180340" y="1568450"/>
                    <a:pt x="372110" y="1348740"/>
                    <a:pt x="506730" y="1211580"/>
                  </a:cubicBezTo>
                  <a:cubicBezTo>
                    <a:pt x="603250" y="1112520"/>
                    <a:pt x="748030" y="1054100"/>
                    <a:pt x="793750" y="996950"/>
                  </a:cubicBezTo>
                  <a:cubicBezTo>
                    <a:pt x="815340" y="970280"/>
                    <a:pt x="805180" y="947420"/>
                    <a:pt x="825500" y="925830"/>
                  </a:cubicBezTo>
                  <a:cubicBezTo>
                    <a:pt x="857250" y="894080"/>
                    <a:pt x="937260" y="881380"/>
                    <a:pt x="990600" y="849630"/>
                  </a:cubicBezTo>
                  <a:cubicBezTo>
                    <a:pt x="1047750" y="815340"/>
                    <a:pt x="1080770" y="769620"/>
                    <a:pt x="1158240" y="722630"/>
                  </a:cubicBezTo>
                  <a:cubicBezTo>
                    <a:pt x="1304290" y="636270"/>
                    <a:pt x="1605280" y="513080"/>
                    <a:pt x="1828800" y="417830"/>
                  </a:cubicBezTo>
                  <a:cubicBezTo>
                    <a:pt x="2045970" y="325120"/>
                    <a:pt x="2250440" y="224790"/>
                    <a:pt x="2480310" y="158750"/>
                  </a:cubicBezTo>
                  <a:cubicBezTo>
                    <a:pt x="2720340" y="90170"/>
                    <a:pt x="2985770" y="44450"/>
                    <a:pt x="3243580" y="21590"/>
                  </a:cubicBezTo>
                  <a:cubicBezTo>
                    <a:pt x="3501390" y="0"/>
                    <a:pt x="3775710" y="26670"/>
                    <a:pt x="4024630" y="27940"/>
                  </a:cubicBezTo>
                  <a:cubicBezTo>
                    <a:pt x="4251960" y="29210"/>
                    <a:pt x="4447540" y="30480"/>
                    <a:pt x="4677410" y="31750"/>
                  </a:cubicBezTo>
                  <a:cubicBezTo>
                    <a:pt x="4933950" y="33020"/>
                    <a:pt x="5207000" y="34290"/>
                    <a:pt x="5496560" y="35560"/>
                  </a:cubicBezTo>
                  <a:cubicBezTo>
                    <a:pt x="5824220" y="36830"/>
                    <a:pt x="6186170" y="36830"/>
                    <a:pt x="6544310" y="40640"/>
                  </a:cubicBezTo>
                  <a:cubicBezTo>
                    <a:pt x="6921500" y="43180"/>
                    <a:pt x="7344410" y="53340"/>
                    <a:pt x="7706360" y="54610"/>
                  </a:cubicBezTo>
                  <a:cubicBezTo>
                    <a:pt x="8021320" y="55880"/>
                    <a:pt x="8308340" y="50800"/>
                    <a:pt x="8595360" y="50800"/>
                  </a:cubicBezTo>
                  <a:cubicBezTo>
                    <a:pt x="8863330" y="52070"/>
                    <a:pt x="9116060" y="49530"/>
                    <a:pt x="9373870" y="57150"/>
                  </a:cubicBezTo>
                  <a:cubicBezTo>
                    <a:pt x="9627870" y="66040"/>
                    <a:pt x="9871710" y="88900"/>
                    <a:pt x="10129520" y="100330"/>
                  </a:cubicBezTo>
                  <a:cubicBezTo>
                    <a:pt x="10397490" y="111760"/>
                    <a:pt x="10670540" y="116840"/>
                    <a:pt x="10952480" y="124460"/>
                  </a:cubicBezTo>
                  <a:cubicBezTo>
                    <a:pt x="11247120" y="133350"/>
                    <a:pt x="11559540" y="140970"/>
                    <a:pt x="11857990" y="151130"/>
                  </a:cubicBezTo>
                  <a:cubicBezTo>
                    <a:pt x="12152630" y="161290"/>
                    <a:pt x="12452350" y="163830"/>
                    <a:pt x="12731750" y="186690"/>
                  </a:cubicBezTo>
                  <a:cubicBezTo>
                    <a:pt x="12993370" y="207010"/>
                    <a:pt x="13243561" y="241300"/>
                    <a:pt x="13484861" y="275590"/>
                  </a:cubicBezTo>
                  <a:cubicBezTo>
                    <a:pt x="13710920" y="307340"/>
                    <a:pt x="13916661" y="323850"/>
                    <a:pt x="14135100" y="383540"/>
                  </a:cubicBezTo>
                  <a:cubicBezTo>
                    <a:pt x="14370050" y="448310"/>
                    <a:pt x="14639289" y="537210"/>
                    <a:pt x="14847570" y="659130"/>
                  </a:cubicBezTo>
                  <a:cubicBezTo>
                    <a:pt x="15041880" y="773430"/>
                    <a:pt x="15222220" y="911860"/>
                    <a:pt x="15356839" y="1079500"/>
                  </a:cubicBezTo>
                  <a:cubicBezTo>
                    <a:pt x="15490189" y="1247140"/>
                    <a:pt x="15599411" y="1455420"/>
                    <a:pt x="15652750" y="1666240"/>
                  </a:cubicBezTo>
                  <a:cubicBezTo>
                    <a:pt x="15707361" y="1883410"/>
                    <a:pt x="15684500" y="2134870"/>
                    <a:pt x="15669261" y="2366010"/>
                  </a:cubicBezTo>
                  <a:cubicBezTo>
                    <a:pt x="15652750" y="2594610"/>
                    <a:pt x="15610839" y="2818130"/>
                    <a:pt x="15557500" y="3045460"/>
                  </a:cubicBezTo>
                  <a:cubicBezTo>
                    <a:pt x="15500350" y="3282950"/>
                    <a:pt x="15422880" y="3524250"/>
                    <a:pt x="15335250" y="3760470"/>
                  </a:cubicBezTo>
                  <a:cubicBezTo>
                    <a:pt x="15247620" y="3999230"/>
                    <a:pt x="15142211" y="4224020"/>
                    <a:pt x="15029180" y="4466590"/>
                  </a:cubicBezTo>
                  <a:cubicBezTo>
                    <a:pt x="14905989" y="4733290"/>
                    <a:pt x="14768830" y="5035550"/>
                    <a:pt x="14618970" y="5290820"/>
                  </a:cubicBezTo>
                  <a:cubicBezTo>
                    <a:pt x="14476730" y="5533390"/>
                    <a:pt x="14312900" y="5761990"/>
                    <a:pt x="14157961" y="5967730"/>
                  </a:cubicBezTo>
                  <a:cubicBezTo>
                    <a:pt x="14018261" y="6150610"/>
                    <a:pt x="13900150" y="6311900"/>
                    <a:pt x="13736320" y="6470650"/>
                  </a:cubicBezTo>
                  <a:cubicBezTo>
                    <a:pt x="13555980" y="6644640"/>
                    <a:pt x="13317220" y="6818630"/>
                    <a:pt x="13110211" y="6959600"/>
                  </a:cubicBezTo>
                  <a:cubicBezTo>
                    <a:pt x="12923520" y="7086600"/>
                    <a:pt x="12746990" y="7186930"/>
                    <a:pt x="12555220" y="7287260"/>
                  </a:cubicBezTo>
                  <a:cubicBezTo>
                    <a:pt x="12359640" y="7388860"/>
                    <a:pt x="12165330" y="7484110"/>
                    <a:pt x="11950700" y="7565390"/>
                  </a:cubicBezTo>
                  <a:cubicBezTo>
                    <a:pt x="11719560" y="7651750"/>
                    <a:pt x="11473180" y="7715250"/>
                    <a:pt x="11212830" y="7783830"/>
                  </a:cubicBezTo>
                  <a:cubicBezTo>
                    <a:pt x="10923270" y="7858760"/>
                    <a:pt x="10603230" y="7945120"/>
                    <a:pt x="10290810" y="7992110"/>
                  </a:cubicBezTo>
                  <a:cubicBezTo>
                    <a:pt x="9977120" y="8040370"/>
                    <a:pt x="9652000" y="8055610"/>
                    <a:pt x="9334500" y="8067040"/>
                  </a:cubicBezTo>
                  <a:cubicBezTo>
                    <a:pt x="9020810" y="8078470"/>
                    <a:pt x="8708390" y="8067040"/>
                    <a:pt x="8397240" y="8060690"/>
                  </a:cubicBezTo>
                  <a:cubicBezTo>
                    <a:pt x="8091170" y="8053070"/>
                    <a:pt x="7780020" y="8045450"/>
                    <a:pt x="7484110" y="8023860"/>
                  </a:cubicBezTo>
                  <a:cubicBezTo>
                    <a:pt x="7202170" y="8003540"/>
                    <a:pt x="6922770" y="7971790"/>
                    <a:pt x="6663690" y="7937500"/>
                  </a:cubicBezTo>
                  <a:cubicBezTo>
                    <a:pt x="6428740" y="7905750"/>
                    <a:pt x="6224270" y="7874000"/>
                    <a:pt x="5993130" y="7829550"/>
                  </a:cubicBezTo>
                  <a:cubicBezTo>
                    <a:pt x="5744210" y="7782560"/>
                    <a:pt x="5473700" y="7738110"/>
                    <a:pt x="5222240" y="7660640"/>
                  </a:cubicBezTo>
                  <a:cubicBezTo>
                    <a:pt x="4969510" y="7583170"/>
                    <a:pt x="4728210" y="7479030"/>
                    <a:pt x="4481830" y="7366000"/>
                  </a:cubicBezTo>
                  <a:cubicBezTo>
                    <a:pt x="4222750" y="7245350"/>
                    <a:pt x="3959860" y="7098030"/>
                    <a:pt x="3704590" y="6953250"/>
                  </a:cubicBezTo>
                  <a:cubicBezTo>
                    <a:pt x="3451860" y="6811010"/>
                    <a:pt x="3188970" y="6664960"/>
                    <a:pt x="2956560" y="6503670"/>
                  </a:cubicBezTo>
                  <a:cubicBezTo>
                    <a:pt x="2738120" y="6352540"/>
                    <a:pt x="2532380" y="6183630"/>
                    <a:pt x="2346960" y="6022340"/>
                  </a:cubicBezTo>
                  <a:cubicBezTo>
                    <a:pt x="2176780" y="5875020"/>
                    <a:pt x="2038350" y="5726430"/>
                    <a:pt x="1882140" y="5576570"/>
                  </a:cubicBezTo>
                  <a:cubicBezTo>
                    <a:pt x="1720850" y="5424170"/>
                    <a:pt x="1551940" y="5281930"/>
                    <a:pt x="1395730" y="5111750"/>
                  </a:cubicBezTo>
                  <a:cubicBezTo>
                    <a:pt x="1226820" y="4928870"/>
                    <a:pt x="1046480" y="4716780"/>
                    <a:pt x="905510" y="4511040"/>
                  </a:cubicBezTo>
                  <a:cubicBezTo>
                    <a:pt x="772160" y="4319270"/>
                    <a:pt x="664210" y="4127500"/>
                    <a:pt x="565150" y="3919220"/>
                  </a:cubicBezTo>
                  <a:cubicBezTo>
                    <a:pt x="463550" y="3705860"/>
                    <a:pt x="383540" y="3442970"/>
                    <a:pt x="306070" y="3243580"/>
                  </a:cubicBezTo>
                  <a:cubicBezTo>
                    <a:pt x="245110" y="3083560"/>
                    <a:pt x="167640" y="2896870"/>
                    <a:pt x="140970" y="2810510"/>
                  </a:cubicBezTo>
                  <a:cubicBezTo>
                    <a:pt x="129540" y="2774950"/>
                    <a:pt x="133350" y="2764790"/>
                    <a:pt x="121920" y="2734310"/>
                  </a:cubicBezTo>
                  <a:cubicBezTo>
                    <a:pt x="99060" y="2680970"/>
                    <a:pt x="0" y="2526030"/>
                    <a:pt x="0" y="2526030"/>
                  </a:cubicBezTo>
                </a:path>
              </a:pathLst>
            </a:custGeom>
            <a:solidFill>
              <a:srgbClr val="EAF8CA"/>
            </a:solidFill>
            <a:ln cap="sq">
              <a:noFill/>
              <a:prstDash val="solid"/>
              <a:miter/>
            </a:ln>
          </p:spPr>
        </p:sp>
      </p:grpSp>
      <p:sp>
        <p:nvSpPr>
          <p:cNvPr name="Freeform 10" id="10"/>
          <p:cNvSpPr/>
          <p:nvPr/>
        </p:nvSpPr>
        <p:spPr>
          <a:xfrm flipH="false" flipV="false" rot="-1228907">
            <a:off x="15771745" y="3897474"/>
            <a:ext cx="2975111" cy="4195669"/>
          </a:xfrm>
          <a:custGeom>
            <a:avLst/>
            <a:gdLst/>
            <a:ahLst/>
            <a:cxnLst/>
            <a:rect r="r" b="b" t="t" l="l"/>
            <a:pathLst>
              <a:path h="4195669" w="2975111">
                <a:moveTo>
                  <a:pt x="0" y="0"/>
                </a:moveTo>
                <a:lnTo>
                  <a:pt x="2975110" y="0"/>
                </a:lnTo>
                <a:lnTo>
                  <a:pt x="2975110" y="4195669"/>
                </a:lnTo>
                <a:lnTo>
                  <a:pt x="0" y="41956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405148" y="6226621"/>
            <a:ext cx="4089223" cy="3651092"/>
          </a:xfrm>
          <a:custGeom>
            <a:avLst/>
            <a:gdLst/>
            <a:ahLst/>
            <a:cxnLst/>
            <a:rect r="r" b="b" t="t" l="l"/>
            <a:pathLst>
              <a:path h="3651092" w="4089223">
                <a:moveTo>
                  <a:pt x="0" y="0"/>
                </a:moveTo>
                <a:lnTo>
                  <a:pt x="4089223" y="0"/>
                </a:lnTo>
                <a:lnTo>
                  <a:pt x="4089223" y="3651092"/>
                </a:lnTo>
                <a:lnTo>
                  <a:pt x="0" y="36510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7370286" y="6798419"/>
            <a:ext cx="3547427" cy="3365233"/>
          </a:xfrm>
          <a:custGeom>
            <a:avLst/>
            <a:gdLst/>
            <a:ahLst/>
            <a:cxnLst/>
            <a:rect r="r" b="b" t="t" l="l"/>
            <a:pathLst>
              <a:path h="3365233" w="3547427">
                <a:moveTo>
                  <a:pt x="0" y="0"/>
                </a:moveTo>
                <a:lnTo>
                  <a:pt x="3547428" y="0"/>
                </a:lnTo>
                <a:lnTo>
                  <a:pt x="3547428" y="3365233"/>
                </a:lnTo>
                <a:lnTo>
                  <a:pt x="0" y="336523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3" id="13"/>
          <p:cNvGrpSpPr/>
          <p:nvPr/>
        </p:nvGrpSpPr>
        <p:grpSpPr>
          <a:xfrm rot="0">
            <a:off x="1351795" y="1028700"/>
            <a:ext cx="520926" cy="754845"/>
            <a:chOff x="0" y="0"/>
            <a:chExt cx="1196340" cy="1733550"/>
          </a:xfrm>
        </p:grpSpPr>
        <p:sp>
          <p:nvSpPr>
            <p:cNvPr name="Freeform 14" id="14"/>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5" id="15"/>
          <p:cNvGrpSpPr/>
          <p:nvPr/>
        </p:nvGrpSpPr>
        <p:grpSpPr>
          <a:xfrm rot="0">
            <a:off x="8883537" y="5027189"/>
            <a:ext cx="520926" cy="754845"/>
            <a:chOff x="0" y="0"/>
            <a:chExt cx="1196340" cy="1733550"/>
          </a:xfrm>
        </p:grpSpPr>
        <p:sp>
          <p:nvSpPr>
            <p:cNvPr name="Freeform 16" id="16"/>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7" id="17"/>
          <p:cNvGrpSpPr/>
          <p:nvPr/>
        </p:nvGrpSpPr>
        <p:grpSpPr>
          <a:xfrm rot="0">
            <a:off x="15656815" y="2040797"/>
            <a:ext cx="520926" cy="754845"/>
            <a:chOff x="0" y="0"/>
            <a:chExt cx="1196340" cy="1733550"/>
          </a:xfrm>
        </p:grpSpPr>
        <p:sp>
          <p:nvSpPr>
            <p:cNvPr name="Freeform 18" id="18"/>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9" id="19"/>
          <p:cNvGrpSpPr/>
          <p:nvPr/>
        </p:nvGrpSpPr>
        <p:grpSpPr>
          <a:xfrm rot="0">
            <a:off x="3384202" y="3132159"/>
            <a:ext cx="520926" cy="754845"/>
            <a:chOff x="0" y="0"/>
            <a:chExt cx="1196340" cy="1733550"/>
          </a:xfrm>
        </p:grpSpPr>
        <p:sp>
          <p:nvSpPr>
            <p:cNvPr name="Freeform 20" id="20"/>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21" id="21"/>
          <p:cNvGrpSpPr/>
          <p:nvPr/>
        </p:nvGrpSpPr>
        <p:grpSpPr>
          <a:xfrm rot="0">
            <a:off x="2866409" y="0"/>
            <a:ext cx="1848802" cy="1512570"/>
            <a:chOff x="0" y="0"/>
            <a:chExt cx="2465070" cy="2016760"/>
          </a:xfrm>
        </p:grpSpPr>
        <p:sp>
          <p:nvSpPr>
            <p:cNvPr name="Freeform 22" id="22"/>
            <p:cNvSpPr/>
            <p:nvPr/>
          </p:nvSpPr>
          <p:spPr>
            <a:xfrm flipH="false" flipV="false" rot="0">
              <a:off x="43180" y="48260"/>
              <a:ext cx="2371090" cy="1918970"/>
            </a:xfrm>
            <a:custGeom>
              <a:avLst/>
              <a:gdLst/>
              <a:ahLst/>
              <a:cxnLst/>
              <a:rect r="r" b="b" t="t" l="l"/>
              <a:pathLst>
                <a:path h="1918970" w="2371090">
                  <a:moveTo>
                    <a:pt x="2250440" y="414020"/>
                  </a:moveTo>
                  <a:cubicBezTo>
                    <a:pt x="2021840" y="275590"/>
                    <a:pt x="1964690" y="245110"/>
                    <a:pt x="1907540" y="223520"/>
                  </a:cubicBezTo>
                  <a:cubicBezTo>
                    <a:pt x="1854200" y="204470"/>
                    <a:pt x="1803400" y="189230"/>
                    <a:pt x="1748790" y="179070"/>
                  </a:cubicBezTo>
                  <a:cubicBezTo>
                    <a:pt x="1695450" y="167640"/>
                    <a:pt x="1647190" y="165100"/>
                    <a:pt x="1583690" y="160020"/>
                  </a:cubicBezTo>
                  <a:cubicBezTo>
                    <a:pt x="1496060" y="153670"/>
                    <a:pt x="1374140" y="148590"/>
                    <a:pt x="1275080" y="151130"/>
                  </a:cubicBezTo>
                  <a:cubicBezTo>
                    <a:pt x="1181100" y="152400"/>
                    <a:pt x="1094740" y="158750"/>
                    <a:pt x="1003300" y="172720"/>
                  </a:cubicBezTo>
                  <a:cubicBezTo>
                    <a:pt x="909320" y="186690"/>
                    <a:pt x="805180" y="208280"/>
                    <a:pt x="721360" y="233680"/>
                  </a:cubicBezTo>
                  <a:cubicBezTo>
                    <a:pt x="650240" y="255270"/>
                    <a:pt x="584200" y="276860"/>
                    <a:pt x="529590" y="308610"/>
                  </a:cubicBezTo>
                  <a:cubicBezTo>
                    <a:pt x="482600" y="336550"/>
                    <a:pt x="439420" y="369570"/>
                    <a:pt x="410210" y="410210"/>
                  </a:cubicBezTo>
                  <a:cubicBezTo>
                    <a:pt x="383540" y="448310"/>
                    <a:pt x="369570" y="494030"/>
                    <a:pt x="356870" y="541020"/>
                  </a:cubicBezTo>
                  <a:cubicBezTo>
                    <a:pt x="342900" y="589280"/>
                    <a:pt x="334010" y="643890"/>
                    <a:pt x="332740" y="694690"/>
                  </a:cubicBezTo>
                  <a:cubicBezTo>
                    <a:pt x="330200" y="744220"/>
                    <a:pt x="334010" y="797560"/>
                    <a:pt x="346710" y="840740"/>
                  </a:cubicBezTo>
                  <a:cubicBezTo>
                    <a:pt x="358140" y="877570"/>
                    <a:pt x="379730" y="909320"/>
                    <a:pt x="400050" y="938530"/>
                  </a:cubicBezTo>
                  <a:cubicBezTo>
                    <a:pt x="420370" y="966470"/>
                    <a:pt x="443230" y="989330"/>
                    <a:pt x="469900" y="1013460"/>
                  </a:cubicBezTo>
                  <a:cubicBezTo>
                    <a:pt x="497840" y="1037590"/>
                    <a:pt x="534670" y="1084580"/>
                    <a:pt x="566420" y="1083310"/>
                  </a:cubicBezTo>
                  <a:cubicBezTo>
                    <a:pt x="598170" y="1080770"/>
                    <a:pt x="661670" y="1024890"/>
                    <a:pt x="660400" y="999490"/>
                  </a:cubicBezTo>
                  <a:cubicBezTo>
                    <a:pt x="659130" y="976630"/>
                    <a:pt x="608330" y="949960"/>
                    <a:pt x="576580" y="938530"/>
                  </a:cubicBezTo>
                  <a:cubicBezTo>
                    <a:pt x="543560" y="925830"/>
                    <a:pt x="500380" y="916940"/>
                    <a:pt x="464820" y="929640"/>
                  </a:cubicBezTo>
                  <a:cubicBezTo>
                    <a:pt x="424180" y="943610"/>
                    <a:pt x="386080" y="990600"/>
                    <a:pt x="353060" y="1035050"/>
                  </a:cubicBezTo>
                  <a:cubicBezTo>
                    <a:pt x="312420" y="1089660"/>
                    <a:pt x="274320" y="1169670"/>
                    <a:pt x="248920" y="1242060"/>
                  </a:cubicBezTo>
                  <a:cubicBezTo>
                    <a:pt x="224790" y="1314450"/>
                    <a:pt x="214630" y="1388110"/>
                    <a:pt x="204470" y="1468120"/>
                  </a:cubicBezTo>
                  <a:cubicBezTo>
                    <a:pt x="193040" y="1559560"/>
                    <a:pt x="176530" y="1717040"/>
                    <a:pt x="189230" y="1761490"/>
                  </a:cubicBezTo>
                  <a:cubicBezTo>
                    <a:pt x="193040" y="1775460"/>
                    <a:pt x="201930" y="1775460"/>
                    <a:pt x="205740" y="1785620"/>
                  </a:cubicBezTo>
                  <a:cubicBezTo>
                    <a:pt x="210820" y="1800860"/>
                    <a:pt x="214630" y="1828800"/>
                    <a:pt x="212090" y="1845310"/>
                  </a:cubicBezTo>
                  <a:cubicBezTo>
                    <a:pt x="210820" y="1856740"/>
                    <a:pt x="207010" y="1864360"/>
                    <a:pt x="200660" y="1873250"/>
                  </a:cubicBezTo>
                  <a:cubicBezTo>
                    <a:pt x="191770" y="1885950"/>
                    <a:pt x="172720" y="1905000"/>
                    <a:pt x="154940" y="1911350"/>
                  </a:cubicBezTo>
                  <a:cubicBezTo>
                    <a:pt x="138430" y="1918970"/>
                    <a:pt x="111760" y="1917700"/>
                    <a:pt x="95250" y="1915160"/>
                  </a:cubicBezTo>
                  <a:cubicBezTo>
                    <a:pt x="85090" y="1912620"/>
                    <a:pt x="77470" y="1910080"/>
                    <a:pt x="68580" y="1902460"/>
                  </a:cubicBezTo>
                  <a:cubicBezTo>
                    <a:pt x="55880" y="1892300"/>
                    <a:pt x="38100" y="1869440"/>
                    <a:pt x="31750" y="1854200"/>
                  </a:cubicBezTo>
                  <a:cubicBezTo>
                    <a:pt x="27940" y="1844040"/>
                    <a:pt x="27940" y="1835150"/>
                    <a:pt x="27940" y="1824990"/>
                  </a:cubicBezTo>
                  <a:cubicBezTo>
                    <a:pt x="27940" y="1814830"/>
                    <a:pt x="27940" y="1805940"/>
                    <a:pt x="33020" y="1794510"/>
                  </a:cubicBezTo>
                  <a:cubicBezTo>
                    <a:pt x="39370" y="1780540"/>
                    <a:pt x="53340" y="1757680"/>
                    <a:pt x="68580" y="1747520"/>
                  </a:cubicBezTo>
                  <a:cubicBezTo>
                    <a:pt x="83820" y="1737360"/>
                    <a:pt x="110490" y="1732280"/>
                    <a:pt x="125730" y="1732280"/>
                  </a:cubicBezTo>
                  <a:cubicBezTo>
                    <a:pt x="137160" y="1731010"/>
                    <a:pt x="144780" y="1733550"/>
                    <a:pt x="156210" y="1738630"/>
                  </a:cubicBezTo>
                  <a:cubicBezTo>
                    <a:pt x="170180" y="1744980"/>
                    <a:pt x="191770" y="1761490"/>
                    <a:pt x="200660" y="1776730"/>
                  </a:cubicBezTo>
                  <a:cubicBezTo>
                    <a:pt x="210820" y="1793240"/>
                    <a:pt x="214630" y="1819910"/>
                    <a:pt x="213360" y="1835150"/>
                  </a:cubicBezTo>
                  <a:cubicBezTo>
                    <a:pt x="213360" y="1846580"/>
                    <a:pt x="210820" y="1854200"/>
                    <a:pt x="205740" y="1864360"/>
                  </a:cubicBezTo>
                  <a:cubicBezTo>
                    <a:pt x="198120" y="1878330"/>
                    <a:pt x="181610" y="1898650"/>
                    <a:pt x="165100" y="1907540"/>
                  </a:cubicBezTo>
                  <a:cubicBezTo>
                    <a:pt x="147320" y="1916430"/>
                    <a:pt x="121920" y="1918970"/>
                    <a:pt x="105410" y="1917700"/>
                  </a:cubicBezTo>
                  <a:cubicBezTo>
                    <a:pt x="93980" y="1916430"/>
                    <a:pt x="86360" y="1912620"/>
                    <a:pt x="77470" y="1907540"/>
                  </a:cubicBezTo>
                  <a:cubicBezTo>
                    <a:pt x="68580" y="1902460"/>
                    <a:pt x="60960" y="1899920"/>
                    <a:pt x="53340" y="1889760"/>
                  </a:cubicBezTo>
                  <a:cubicBezTo>
                    <a:pt x="34290" y="1861820"/>
                    <a:pt x="13970" y="1784350"/>
                    <a:pt x="7620" y="1719580"/>
                  </a:cubicBezTo>
                  <a:cubicBezTo>
                    <a:pt x="0" y="1638300"/>
                    <a:pt x="15240" y="1529080"/>
                    <a:pt x="27940" y="1435100"/>
                  </a:cubicBezTo>
                  <a:cubicBezTo>
                    <a:pt x="40640" y="1342390"/>
                    <a:pt x="54610" y="1248410"/>
                    <a:pt x="86360" y="1160780"/>
                  </a:cubicBezTo>
                  <a:cubicBezTo>
                    <a:pt x="118110" y="1071880"/>
                    <a:pt x="171450" y="969010"/>
                    <a:pt x="220980" y="902970"/>
                  </a:cubicBezTo>
                  <a:cubicBezTo>
                    <a:pt x="259080" y="853440"/>
                    <a:pt x="299720" y="815340"/>
                    <a:pt x="342900" y="788670"/>
                  </a:cubicBezTo>
                  <a:cubicBezTo>
                    <a:pt x="381000" y="764540"/>
                    <a:pt x="417830" y="746760"/>
                    <a:pt x="462280" y="740410"/>
                  </a:cubicBezTo>
                  <a:cubicBezTo>
                    <a:pt x="514350" y="734060"/>
                    <a:pt x="588010" y="745490"/>
                    <a:pt x="638810" y="759460"/>
                  </a:cubicBezTo>
                  <a:cubicBezTo>
                    <a:pt x="680720" y="772160"/>
                    <a:pt x="716280" y="786130"/>
                    <a:pt x="748030" y="814070"/>
                  </a:cubicBezTo>
                  <a:cubicBezTo>
                    <a:pt x="784860" y="847090"/>
                    <a:pt x="829310" y="904240"/>
                    <a:pt x="836930" y="955040"/>
                  </a:cubicBezTo>
                  <a:cubicBezTo>
                    <a:pt x="843280" y="1007110"/>
                    <a:pt x="811530" y="1080770"/>
                    <a:pt x="786130" y="1122680"/>
                  </a:cubicBezTo>
                  <a:cubicBezTo>
                    <a:pt x="764540" y="1154430"/>
                    <a:pt x="737870" y="1174750"/>
                    <a:pt x="707390" y="1195070"/>
                  </a:cubicBezTo>
                  <a:cubicBezTo>
                    <a:pt x="671830" y="1217930"/>
                    <a:pt x="621030" y="1244600"/>
                    <a:pt x="580390" y="1247140"/>
                  </a:cubicBezTo>
                  <a:cubicBezTo>
                    <a:pt x="544830" y="1249680"/>
                    <a:pt x="510540" y="1239520"/>
                    <a:pt x="476250" y="1221740"/>
                  </a:cubicBezTo>
                  <a:cubicBezTo>
                    <a:pt x="433070" y="1200150"/>
                    <a:pt x="386080" y="1153160"/>
                    <a:pt x="349250" y="1115060"/>
                  </a:cubicBezTo>
                  <a:cubicBezTo>
                    <a:pt x="316230" y="1080770"/>
                    <a:pt x="287020" y="1046480"/>
                    <a:pt x="262890" y="1005840"/>
                  </a:cubicBezTo>
                  <a:cubicBezTo>
                    <a:pt x="236220" y="961390"/>
                    <a:pt x="210820" y="909320"/>
                    <a:pt x="198120" y="855980"/>
                  </a:cubicBezTo>
                  <a:cubicBezTo>
                    <a:pt x="184150" y="798830"/>
                    <a:pt x="181610" y="731520"/>
                    <a:pt x="186690" y="669290"/>
                  </a:cubicBezTo>
                  <a:cubicBezTo>
                    <a:pt x="190500" y="605790"/>
                    <a:pt x="201930" y="539750"/>
                    <a:pt x="223520" y="480060"/>
                  </a:cubicBezTo>
                  <a:cubicBezTo>
                    <a:pt x="245110" y="417830"/>
                    <a:pt x="273050" y="351790"/>
                    <a:pt x="314960" y="302260"/>
                  </a:cubicBezTo>
                  <a:cubicBezTo>
                    <a:pt x="356870" y="250190"/>
                    <a:pt x="415290" y="209550"/>
                    <a:pt x="474980" y="175260"/>
                  </a:cubicBezTo>
                  <a:cubicBezTo>
                    <a:pt x="538480" y="138430"/>
                    <a:pt x="612140" y="114300"/>
                    <a:pt x="690880" y="91440"/>
                  </a:cubicBezTo>
                  <a:cubicBezTo>
                    <a:pt x="781050" y="63500"/>
                    <a:pt x="891540" y="41910"/>
                    <a:pt x="991870" y="26670"/>
                  </a:cubicBezTo>
                  <a:cubicBezTo>
                    <a:pt x="1088390" y="12700"/>
                    <a:pt x="1181100" y="5080"/>
                    <a:pt x="1278890" y="2540"/>
                  </a:cubicBezTo>
                  <a:cubicBezTo>
                    <a:pt x="1383030" y="0"/>
                    <a:pt x="1507490" y="3810"/>
                    <a:pt x="1600200" y="11430"/>
                  </a:cubicBezTo>
                  <a:cubicBezTo>
                    <a:pt x="1672590" y="16510"/>
                    <a:pt x="1728470" y="21590"/>
                    <a:pt x="1790700" y="34290"/>
                  </a:cubicBezTo>
                  <a:cubicBezTo>
                    <a:pt x="1852930" y="46990"/>
                    <a:pt x="1911350" y="64770"/>
                    <a:pt x="1971040" y="87630"/>
                  </a:cubicBezTo>
                  <a:cubicBezTo>
                    <a:pt x="2034540" y="111760"/>
                    <a:pt x="2096770" y="142240"/>
                    <a:pt x="2159000" y="175260"/>
                  </a:cubicBezTo>
                  <a:cubicBezTo>
                    <a:pt x="2222500" y="210820"/>
                    <a:pt x="2316480" y="256540"/>
                    <a:pt x="2346960" y="292100"/>
                  </a:cubicBezTo>
                  <a:cubicBezTo>
                    <a:pt x="2363470" y="309880"/>
                    <a:pt x="2368550" y="326390"/>
                    <a:pt x="2369820" y="342900"/>
                  </a:cubicBezTo>
                  <a:cubicBezTo>
                    <a:pt x="2371090" y="360680"/>
                    <a:pt x="2363470" y="382270"/>
                    <a:pt x="2353310" y="396240"/>
                  </a:cubicBezTo>
                  <a:cubicBezTo>
                    <a:pt x="2341880" y="410210"/>
                    <a:pt x="2321560" y="421640"/>
                    <a:pt x="2305050" y="424180"/>
                  </a:cubicBezTo>
                  <a:cubicBezTo>
                    <a:pt x="2287270" y="427990"/>
                    <a:pt x="2250440" y="414020"/>
                    <a:pt x="2250440" y="414020"/>
                  </a:cubicBezTo>
                </a:path>
              </a:pathLst>
            </a:custGeom>
            <a:solidFill>
              <a:srgbClr val="175C71"/>
            </a:solidFill>
            <a:ln cap="sq">
              <a:noFill/>
              <a:prstDash val="solid"/>
              <a:miter/>
            </a:ln>
          </p:spPr>
        </p:sp>
      </p:grpSp>
      <p:grpSp>
        <p:nvGrpSpPr>
          <p:cNvPr name="Group 23" id="23"/>
          <p:cNvGrpSpPr/>
          <p:nvPr/>
        </p:nvGrpSpPr>
        <p:grpSpPr>
          <a:xfrm rot="0">
            <a:off x="4940927" y="266726"/>
            <a:ext cx="240030" cy="222885"/>
            <a:chOff x="0" y="0"/>
            <a:chExt cx="320040" cy="297180"/>
          </a:xfrm>
        </p:grpSpPr>
        <p:sp>
          <p:nvSpPr>
            <p:cNvPr name="Freeform 24" id="24"/>
            <p:cNvSpPr/>
            <p:nvPr/>
          </p:nvSpPr>
          <p:spPr>
            <a:xfrm flipH="false" flipV="false" rot="0">
              <a:off x="48260" y="48260"/>
              <a:ext cx="222250" cy="199390"/>
            </a:xfrm>
            <a:custGeom>
              <a:avLst/>
              <a:gdLst/>
              <a:ahLst/>
              <a:cxnLst/>
              <a:rect r="r" b="b" t="t" l="l"/>
              <a:pathLst>
                <a:path h="199390" w="222250">
                  <a:moveTo>
                    <a:pt x="124460" y="2540"/>
                  </a:moveTo>
                  <a:cubicBezTo>
                    <a:pt x="198120" y="34290"/>
                    <a:pt x="210820" y="57150"/>
                    <a:pt x="217170" y="72390"/>
                  </a:cubicBezTo>
                  <a:cubicBezTo>
                    <a:pt x="220980" y="83820"/>
                    <a:pt x="222250" y="92710"/>
                    <a:pt x="219710" y="104140"/>
                  </a:cubicBezTo>
                  <a:cubicBezTo>
                    <a:pt x="218440" y="120650"/>
                    <a:pt x="207010" y="147320"/>
                    <a:pt x="198120" y="161290"/>
                  </a:cubicBezTo>
                  <a:cubicBezTo>
                    <a:pt x="190500" y="170180"/>
                    <a:pt x="184150" y="175260"/>
                    <a:pt x="173990" y="181610"/>
                  </a:cubicBezTo>
                  <a:cubicBezTo>
                    <a:pt x="158750" y="187960"/>
                    <a:pt x="130810" y="194310"/>
                    <a:pt x="114300" y="194310"/>
                  </a:cubicBezTo>
                  <a:cubicBezTo>
                    <a:pt x="101600" y="194310"/>
                    <a:pt x="92710" y="190500"/>
                    <a:pt x="83820" y="185420"/>
                  </a:cubicBezTo>
                  <a:cubicBezTo>
                    <a:pt x="74930" y="181610"/>
                    <a:pt x="66040" y="177800"/>
                    <a:pt x="58420" y="168910"/>
                  </a:cubicBezTo>
                  <a:cubicBezTo>
                    <a:pt x="46990" y="156210"/>
                    <a:pt x="33020" y="133350"/>
                    <a:pt x="29210" y="114300"/>
                  </a:cubicBezTo>
                  <a:cubicBezTo>
                    <a:pt x="26670" y="95250"/>
                    <a:pt x="33020" y="68580"/>
                    <a:pt x="39370" y="53340"/>
                  </a:cubicBezTo>
                  <a:cubicBezTo>
                    <a:pt x="44450" y="43180"/>
                    <a:pt x="50800" y="35560"/>
                    <a:pt x="58420" y="29210"/>
                  </a:cubicBezTo>
                  <a:cubicBezTo>
                    <a:pt x="66040" y="21590"/>
                    <a:pt x="72390" y="15240"/>
                    <a:pt x="83820" y="11430"/>
                  </a:cubicBezTo>
                  <a:cubicBezTo>
                    <a:pt x="99060" y="6350"/>
                    <a:pt x="125730" y="0"/>
                    <a:pt x="144780" y="5080"/>
                  </a:cubicBezTo>
                  <a:cubicBezTo>
                    <a:pt x="163830" y="8890"/>
                    <a:pt x="185420" y="25400"/>
                    <a:pt x="198120" y="36830"/>
                  </a:cubicBezTo>
                  <a:cubicBezTo>
                    <a:pt x="205740" y="44450"/>
                    <a:pt x="209550" y="52070"/>
                    <a:pt x="213360" y="63500"/>
                  </a:cubicBezTo>
                  <a:cubicBezTo>
                    <a:pt x="218440" y="78740"/>
                    <a:pt x="219710" y="107950"/>
                    <a:pt x="217170" y="124460"/>
                  </a:cubicBezTo>
                  <a:cubicBezTo>
                    <a:pt x="214630" y="135890"/>
                    <a:pt x="210820" y="143510"/>
                    <a:pt x="203200" y="152400"/>
                  </a:cubicBezTo>
                  <a:cubicBezTo>
                    <a:pt x="193040" y="165100"/>
                    <a:pt x="172720" y="182880"/>
                    <a:pt x="154940" y="189230"/>
                  </a:cubicBezTo>
                  <a:cubicBezTo>
                    <a:pt x="138430" y="196850"/>
                    <a:pt x="119380" y="199390"/>
                    <a:pt x="100330" y="198120"/>
                  </a:cubicBezTo>
                  <a:cubicBezTo>
                    <a:pt x="80010" y="195580"/>
                    <a:pt x="50800" y="186690"/>
                    <a:pt x="35560" y="172720"/>
                  </a:cubicBezTo>
                  <a:cubicBezTo>
                    <a:pt x="19050" y="157480"/>
                    <a:pt x="5080" y="132080"/>
                    <a:pt x="2540" y="110490"/>
                  </a:cubicBezTo>
                  <a:cubicBezTo>
                    <a:pt x="0" y="88900"/>
                    <a:pt x="7620" y="59690"/>
                    <a:pt x="20320" y="41910"/>
                  </a:cubicBezTo>
                  <a:cubicBezTo>
                    <a:pt x="33020" y="24130"/>
                    <a:pt x="77470" y="2540"/>
                    <a:pt x="77470" y="2540"/>
                  </a:cubicBezTo>
                </a:path>
              </a:pathLst>
            </a:custGeom>
            <a:solidFill>
              <a:srgbClr val="175C71"/>
            </a:solidFill>
            <a:ln cap="sq">
              <a:noFill/>
              <a:prstDash val="solid"/>
              <a:miter/>
            </a:ln>
          </p:spPr>
        </p:sp>
      </p:grpSp>
      <p:grpSp>
        <p:nvGrpSpPr>
          <p:cNvPr name="Group 25" id="25"/>
          <p:cNvGrpSpPr/>
          <p:nvPr/>
        </p:nvGrpSpPr>
        <p:grpSpPr>
          <a:xfrm rot="0">
            <a:off x="11530472" y="3399472"/>
            <a:ext cx="1919288" cy="1480185"/>
            <a:chOff x="0" y="0"/>
            <a:chExt cx="2559050" cy="1973580"/>
          </a:xfrm>
        </p:grpSpPr>
        <p:sp>
          <p:nvSpPr>
            <p:cNvPr name="Freeform 26" id="26"/>
            <p:cNvSpPr/>
            <p:nvPr/>
          </p:nvSpPr>
          <p:spPr>
            <a:xfrm flipH="false" flipV="false" rot="0">
              <a:off x="46990" y="48260"/>
              <a:ext cx="2470150" cy="1882140"/>
            </a:xfrm>
            <a:custGeom>
              <a:avLst/>
              <a:gdLst/>
              <a:ahLst/>
              <a:cxnLst/>
              <a:rect r="r" b="b" t="t" l="l"/>
              <a:pathLst>
                <a:path h="1882140" w="2470150">
                  <a:moveTo>
                    <a:pt x="130810" y="1572260"/>
                  </a:moveTo>
                  <a:cubicBezTo>
                    <a:pt x="299720" y="1681480"/>
                    <a:pt x="327660" y="1685290"/>
                    <a:pt x="374650" y="1692910"/>
                  </a:cubicBezTo>
                  <a:cubicBezTo>
                    <a:pt x="454660" y="1705610"/>
                    <a:pt x="594360" y="1723390"/>
                    <a:pt x="697230" y="1715770"/>
                  </a:cubicBezTo>
                  <a:cubicBezTo>
                    <a:pt x="793750" y="1709420"/>
                    <a:pt x="881380" y="1682750"/>
                    <a:pt x="977900" y="1656080"/>
                  </a:cubicBezTo>
                  <a:cubicBezTo>
                    <a:pt x="1082040" y="1629410"/>
                    <a:pt x="1200150" y="1588770"/>
                    <a:pt x="1296670" y="1553210"/>
                  </a:cubicBezTo>
                  <a:cubicBezTo>
                    <a:pt x="1379220" y="1522730"/>
                    <a:pt x="1464310" y="1498600"/>
                    <a:pt x="1521460" y="1459230"/>
                  </a:cubicBezTo>
                  <a:cubicBezTo>
                    <a:pt x="1565910" y="1428750"/>
                    <a:pt x="1600200" y="1391920"/>
                    <a:pt x="1623060" y="1353820"/>
                  </a:cubicBezTo>
                  <a:cubicBezTo>
                    <a:pt x="1643380" y="1320800"/>
                    <a:pt x="1649730" y="1289050"/>
                    <a:pt x="1658620" y="1245870"/>
                  </a:cubicBezTo>
                  <a:cubicBezTo>
                    <a:pt x="1672590" y="1182370"/>
                    <a:pt x="1689100" y="1084580"/>
                    <a:pt x="1682750" y="1008380"/>
                  </a:cubicBezTo>
                  <a:cubicBezTo>
                    <a:pt x="1677670" y="935990"/>
                    <a:pt x="1653540" y="850900"/>
                    <a:pt x="1625600" y="798830"/>
                  </a:cubicBezTo>
                  <a:cubicBezTo>
                    <a:pt x="1606550" y="762000"/>
                    <a:pt x="1587500" y="736600"/>
                    <a:pt x="1557020" y="716280"/>
                  </a:cubicBezTo>
                  <a:cubicBezTo>
                    <a:pt x="1524000" y="693420"/>
                    <a:pt x="1461770" y="660400"/>
                    <a:pt x="1430020" y="673100"/>
                  </a:cubicBezTo>
                  <a:cubicBezTo>
                    <a:pt x="1399540" y="685800"/>
                    <a:pt x="1381760" y="751840"/>
                    <a:pt x="1372870" y="795020"/>
                  </a:cubicBezTo>
                  <a:cubicBezTo>
                    <a:pt x="1362710" y="838200"/>
                    <a:pt x="1357630" y="895350"/>
                    <a:pt x="1371600" y="932180"/>
                  </a:cubicBezTo>
                  <a:cubicBezTo>
                    <a:pt x="1383030" y="963930"/>
                    <a:pt x="1412240" y="984250"/>
                    <a:pt x="1436370" y="1007110"/>
                  </a:cubicBezTo>
                  <a:cubicBezTo>
                    <a:pt x="1460500" y="1031240"/>
                    <a:pt x="1485900" y="1061720"/>
                    <a:pt x="1517650" y="1071880"/>
                  </a:cubicBezTo>
                  <a:cubicBezTo>
                    <a:pt x="1548130" y="1083310"/>
                    <a:pt x="1586230" y="1078230"/>
                    <a:pt x="1623060" y="1075690"/>
                  </a:cubicBezTo>
                  <a:cubicBezTo>
                    <a:pt x="1661160" y="1073150"/>
                    <a:pt x="1701800" y="1068070"/>
                    <a:pt x="1741170" y="1055370"/>
                  </a:cubicBezTo>
                  <a:cubicBezTo>
                    <a:pt x="1786890" y="1040130"/>
                    <a:pt x="1833880" y="1019810"/>
                    <a:pt x="1879600" y="985520"/>
                  </a:cubicBezTo>
                  <a:cubicBezTo>
                    <a:pt x="1938020" y="941070"/>
                    <a:pt x="2005330" y="868680"/>
                    <a:pt x="2053590" y="798830"/>
                  </a:cubicBezTo>
                  <a:cubicBezTo>
                    <a:pt x="2103120" y="726440"/>
                    <a:pt x="2138680" y="637540"/>
                    <a:pt x="2172970" y="554990"/>
                  </a:cubicBezTo>
                  <a:cubicBezTo>
                    <a:pt x="2205990" y="473710"/>
                    <a:pt x="2237740" y="389890"/>
                    <a:pt x="2254250" y="309880"/>
                  </a:cubicBezTo>
                  <a:cubicBezTo>
                    <a:pt x="2270760" y="234950"/>
                    <a:pt x="2266950" y="135890"/>
                    <a:pt x="2278380" y="87630"/>
                  </a:cubicBezTo>
                  <a:cubicBezTo>
                    <a:pt x="2284730" y="63500"/>
                    <a:pt x="2288540" y="46990"/>
                    <a:pt x="2299970" y="33020"/>
                  </a:cubicBezTo>
                  <a:cubicBezTo>
                    <a:pt x="2311400" y="19050"/>
                    <a:pt x="2330450" y="6350"/>
                    <a:pt x="2349500" y="2540"/>
                  </a:cubicBezTo>
                  <a:cubicBezTo>
                    <a:pt x="2372360" y="0"/>
                    <a:pt x="2413000" y="10160"/>
                    <a:pt x="2432050" y="25400"/>
                  </a:cubicBezTo>
                  <a:cubicBezTo>
                    <a:pt x="2447290" y="36830"/>
                    <a:pt x="2456180" y="58420"/>
                    <a:pt x="2459990" y="76200"/>
                  </a:cubicBezTo>
                  <a:cubicBezTo>
                    <a:pt x="2462530" y="93980"/>
                    <a:pt x="2461260" y="116840"/>
                    <a:pt x="2451100" y="133350"/>
                  </a:cubicBezTo>
                  <a:cubicBezTo>
                    <a:pt x="2438400" y="153670"/>
                    <a:pt x="2404110" y="177800"/>
                    <a:pt x="2379980" y="182880"/>
                  </a:cubicBezTo>
                  <a:cubicBezTo>
                    <a:pt x="2360930" y="186690"/>
                    <a:pt x="2339340" y="181610"/>
                    <a:pt x="2324100" y="170180"/>
                  </a:cubicBezTo>
                  <a:cubicBezTo>
                    <a:pt x="2303780" y="156210"/>
                    <a:pt x="2282190" y="120650"/>
                    <a:pt x="2278380" y="97790"/>
                  </a:cubicBezTo>
                  <a:cubicBezTo>
                    <a:pt x="2275840" y="78740"/>
                    <a:pt x="2283460" y="57150"/>
                    <a:pt x="2293620" y="41910"/>
                  </a:cubicBezTo>
                  <a:cubicBezTo>
                    <a:pt x="2303780" y="26670"/>
                    <a:pt x="2321560" y="10160"/>
                    <a:pt x="2339340" y="6350"/>
                  </a:cubicBezTo>
                  <a:cubicBezTo>
                    <a:pt x="2363470" y="0"/>
                    <a:pt x="2404110" y="3810"/>
                    <a:pt x="2424430" y="19050"/>
                  </a:cubicBezTo>
                  <a:cubicBezTo>
                    <a:pt x="2444750" y="34290"/>
                    <a:pt x="2456180" y="60960"/>
                    <a:pt x="2461260" y="96520"/>
                  </a:cubicBezTo>
                  <a:cubicBezTo>
                    <a:pt x="2470150" y="157480"/>
                    <a:pt x="2440940" y="273050"/>
                    <a:pt x="2419350" y="360680"/>
                  </a:cubicBezTo>
                  <a:cubicBezTo>
                    <a:pt x="2397760" y="450850"/>
                    <a:pt x="2359660" y="552450"/>
                    <a:pt x="2330450" y="627380"/>
                  </a:cubicBezTo>
                  <a:cubicBezTo>
                    <a:pt x="2308860" y="684530"/>
                    <a:pt x="2288540" y="727710"/>
                    <a:pt x="2264410" y="775970"/>
                  </a:cubicBezTo>
                  <a:cubicBezTo>
                    <a:pt x="2241550" y="824230"/>
                    <a:pt x="2219960" y="873760"/>
                    <a:pt x="2192020" y="915670"/>
                  </a:cubicBezTo>
                  <a:cubicBezTo>
                    <a:pt x="2165350" y="953770"/>
                    <a:pt x="2136140" y="984250"/>
                    <a:pt x="2103120" y="1019810"/>
                  </a:cubicBezTo>
                  <a:cubicBezTo>
                    <a:pt x="2067560" y="1057910"/>
                    <a:pt x="2028190" y="1104900"/>
                    <a:pt x="1987550" y="1139190"/>
                  </a:cubicBezTo>
                  <a:cubicBezTo>
                    <a:pt x="1950720" y="1169670"/>
                    <a:pt x="1918970" y="1195070"/>
                    <a:pt x="1869440" y="1215390"/>
                  </a:cubicBezTo>
                  <a:cubicBezTo>
                    <a:pt x="1802130" y="1243330"/>
                    <a:pt x="1673860" y="1264920"/>
                    <a:pt x="1607820" y="1267460"/>
                  </a:cubicBezTo>
                  <a:cubicBezTo>
                    <a:pt x="1567180" y="1270000"/>
                    <a:pt x="1544320" y="1268730"/>
                    <a:pt x="1508760" y="1258570"/>
                  </a:cubicBezTo>
                  <a:cubicBezTo>
                    <a:pt x="1461770" y="1244600"/>
                    <a:pt x="1400810" y="1215390"/>
                    <a:pt x="1355090" y="1182370"/>
                  </a:cubicBezTo>
                  <a:cubicBezTo>
                    <a:pt x="1311910" y="1150620"/>
                    <a:pt x="1268730" y="1109980"/>
                    <a:pt x="1239520" y="1068070"/>
                  </a:cubicBezTo>
                  <a:cubicBezTo>
                    <a:pt x="1214120" y="1031240"/>
                    <a:pt x="1196340" y="991870"/>
                    <a:pt x="1186180" y="952500"/>
                  </a:cubicBezTo>
                  <a:cubicBezTo>
                    <a:pt x="1177290" y="911860"/>
                    <a:pt x="1177290" y="864870"/>
                    <a:pt x="1179830" y="826770"/>
                  </a:cubicBezTo>
                  <a:cubicBezTo>
                    <a:pt x="1182370" y="793750"/>
                    <a:pt x="1188720" y="765810"/>
                    <a:pt x="1197610" y="734060"/>
                  </a:cubicBezTo>
                  <a:cubicBezTo>
                    <a:pt x="1209040" y="697230"/>
                    <a:pt x="1223010" y="651510"/>
                    <a:pt x="1244600" y="618490"/>
                  </a:cubicBezTo>
                  <a:cubicBezTo>
                    <a:pt x="1264920" y="588010"/>
                    <a:pt x="1289050" y="560070"/>
                    <a:pt x="1319530" y="541020"/>
                  </a:cubicBezTo>
                  <a:cubicBezTo>
                    <a:pt x="1352550" y="519430"/>
                    <a:pt x="1394460" y="499110"/>
                    <a:pt x="1438910" y="497840"/>
                  </a:cubicBezTo>
                  <a:cubicBezTo>
                    <a:pt x="1493520" y="495300"/>
                    <a:pt x="1570990" y="523240"/>
                    <a:pt x="1621790" y="552450"/>
                  </a:cubicBezTo>
                  <a:cubicBezTo>
                    <a:pt x="1667510" y="577850"/>
                    <a:pt x="1706880" y="621030"/>
                    <a:pt x="1734820" y="657860"/>
                  </a:cubicBezTo>
                  <a:cubicBezTo>
                    <a:pt x="1756410" y="687070"/>
                    <a:pt x="1767840" y="713740"/>
                    <a:pt x="1781810" y="746760"/>
                  </a:cubicBezTo>
                  <a:cubicBezTo>
                    <a:pt x="1797050" y="783590"/>
                    <a:pt x="1809750" y="824230"/>
                    <a:pt x="1818640" y="867410"/>
                  </a:cubicBezTo>
                  <a:cubicBezTo>
                    <a:pt x="1830070" y="914400"/>
                    <a:pt x="1838960" y="966470"/>
                    <a:pt x="1841500" y="1017270"/>
                  </a:cubicBezTo>
                  <a:cubicBezTo>
                    <a:pt x="1844040" y="1070610"/>
                    <a:pt x="1837690" y="1130300"/>
                    <a:pt x="1830070" y="1181100"/>
                  </a:cubicBezTo>
                  <a:cubicBezTo>
                    <a:pt x="1823720" y="1225550"/>
                    <a:pt x="1816100" y="1259840"/>
                    <a:pt x="1800860" y="1303020"/>
                  </a:cubicBezTo>
                  <a:cubicBezTo>
                    <a:pt x="1784350" y="1351280"/>
                    <a:pt x="1764030" y="1409700"/>
                    <a:pt x="1731010" y="1456690"/>
                  </a:cubicBezTo>
                  <a:cubicBezTo>
                    <a:pt x="1694180" y="1507490"/>
                    <a:pt x="1642110" y="1555750"/>
                    <a:pt x="1582420" y="1593850"/>
                  </a:cubicBezTo>
                  <a:cubicBezTo>
                    <a:pt x="1515110" y="1638300"/>
                    <a:pt x="1431290" y="1663700"/>
                    <a:pt x="1343660" y="1696720"/>
                  </a:cubicBezTo>
                  <a:cubicBezTo>
                    <a:pt x="1242060" y="1736090"/>
                    <a:pt x="1120140" y="1778000"/>
                    <a:pt x="1009650" y="1807210"/>
                  </a:cubicBezTo>
                  <a:cubicBezTo>
                    <a:pt x="904240" y="1836420"/>
                    <a:pt x="788670" y="1865630"/>
                    <a:pt x="692150" y="1874520"/>
                  </a:cubicBezTo>
                  <a:cubicBezTo>
                    <a:pt x="614680" y="1882140"/>
                    <a:pt x="544830" y="1874520"/>
                    <a:pt x="480060" y="1869440"/>
                  </a:cubicBezTo>
                  <a:cubicBezTo>
                    <a:pt x="425450" y="1865630"/>
                    <a:pt x="379730" y="1860550"/>
                    <a:pt x="330200" y="1850390"/>
                  </a:cubicBezTo>
                  <a:cubicBezTo>
                    <a:pt x="276860" y="1837690"/>
                    <a:pt x="220980" y="1822450"/>
                    <a:pt x="171450" y="1798320"/>
                  </a:cubicBezTo>
                  <a:cubicBezTo>
                    <a:pt x="123190" y="1775460"/>
                    <a:pt x="64770" y="1734820"/>
                    <a:pt x="36830" y="1705610"/>
                  </a:cubicBezTo>
                  <a:cubicBezTo>
                    <a:pt x="20320" y="1689100"/>
                    <a:pt x="8890" y="1673860"/>
                    <a:pt x="3810" y="1657350"/>
                  </a:cubicBezTo>
                  <a:cubicBezTo>
                    <a:pt x="0" y="1644650"/>
                    <a:pt x="0" y="1631950"/>
                    <a:pt x="5080" y="1619250"/>
                  </a:cubicBezTo>
                  <a:cubicBezTo>
                    <a:pt x="8890" y="1602740"/>
                    <a:pt x="22860" y="1581150"/>
                    <a:pt x="38100" y="1570990"/>
                  </a:cubicBezTo>
                  <a:cubicBezTo>
                    <a:pt x="53340" y="1560830"/>
                    <a:pt x="77470" y="1557020"/>
                    <a:pt x="93980" y="1558290"/>
                  </a:cubicBezTo>
                  <a:cubicBezTo>
                    <a:pt x="107950" y="1558290"/>
                    <a:pt x="130810" y="1572260"/>
                    <a:pt x="130810" y="1572260"/>
                  </a:cubicBezTo>
                </a:path>
              </a:pathLst>
            </a:custGeom>
            <a:solidFill>
              <a:srgbClr val="175C71"/>
            </a:solidFill>
            <a:ln cap="sq">
              <a:noFill/>
              <a:prstDash val="solid"/>
              <a:miter/>
            </a:ln>
          </p:spPr>
        </p:sp>
      </p:grpSp>
      <p:grpSp>
        <p:nvGrpSpPr>
          <p:cNvPr name="Group 27" id="27"/>
          <p:cNvGrpSpPr/>
          <p:nvPr/>
        </p:nvGrpSpPr>
        <p:grpSpPr>
          <a:xfrm rot="0">
            <a:off x="13449760" y="3286697"/>
            <a:ext cx="240030" cy="222885"/>
            <a:chOff x="0" y="0"/>
            <a:chExt cx="320040" cy="297180"/>
          </a:xfrm>
        </p:grpSpPr>
        <p:sp>
          <p:nvSpPr>
            <p:cNvPr name="Freeform 28" id="28"/>
            <p:cNvSpPr/>
            <p:nvPr/>
          </p:nvSpPr>
          <p:spPr>
            <a:xfrm flipH="false" flipV="false" rot="0">
              <a:off x="48260" y="50800"/>
              <a:ext cx="220980" cy="196850"/>
            </a:xfrm>
            <a:custGeom>
              <a:avLst/>
              <a:gdLst/>
              <a:ahLst/>
              <a:cxnLst/>
              <a:rect r="r" b="b" t="t" l="l"/>
              <a:pathLst>
                <a:path h="196850" w="220980">
                  <a:moveTo>
                    <a:pt x="124460" y="0"/>
                  </a:moveTo>
                  <a:cubicBezTo>
                    <a:pt x="191770" y="25400"/>
                    <a:pt x="198120" y="31750"/>
                    <a:pt x="203200" y="41910"/>
                  </a:cubicBezTo>
                  <a:cubicBezTo>
                    <a:pt x="212090" y="55880"/>
                    <a:pt x="220980" y="81280"/>
                    <a:pt x="219710" y="101600"/>
                  </a:cubicBezTo>
                  <a:cubicBezTo>
                    <a:pt x="218440" y="120650"/>
                    <a:pt x="207010" y="144780"/>
                    <a:pt x="196850" y="158750"/>
                  </a:cubicBezTo>
                  <a:cubicBezTo>
                    <a:pt x="190500" y="167640"/>
                    <a:pt x="182880" y="172720"/>
                    <a:pt x="173990" y="177800"/>
                  </a:cubicBezTo>
                  <a:cubicBezTo>
                    <a:pt x="165100" y="184150"/>
                    <a:pt x="156210" y="187960"/>
                    <a:pt x="144780" y="189230"/>
                  </a:cubicBezTo>
                  <a:cubicBezTo>
                    <a:pt x="128270" y="191770"/>
                    <a:pt x="101600" y="191770"/>
                    <a:pt x="83820" y="182880"/>
                  </a:cubicBezTo>
                  <a:cubicBezTo>
                    <a:pt x="66040" y="175260"/>
                    <a:pt x="48260" y="154940"/>
                    <a:pt x="39370" y="140970"/>
                  </a:cubicBezTo>
                  <a:cubicBezTo>
                    <a:pt x="33020" y="130810"/>
                    <a:pt x="30480" y="121920"/>
                    <a:pt x="29210" y="111760"/>
                  </a:cubicBezTo>
                  <a:cubicBezTo>
                    <a:pt x="27940" y="101600"/>
                    <a:pt x="26670" y="91440"/>
                    <a:pt x="29210" y="80010"/>
                  </a:cubicBezTo>
                  <a:cubicBezTo>
                    <a:pt x="33020" y="64770"/>
                    <a:pt x="46990" y="38100"/>
                    <a:pt x="58420" y="26670"/>
                  </a:cubicBezTo>
                  <a:cubicBezTo>
                    <a:pt x="66040" y="17780"/>
                    <a:pt x="72390" y="12700"/>
                    <a:pt x="83820" y="8890"/>
                  </a:cubicBezTo>
                  <a:cubicBezTo>
                    <a:pt x="99060" y="2540"/>
                    <a:pt x="128270" y="0"/>
                    <a:pt x="144780" y="2540"/>
                  </a:cubicBezTo>
                  <a:cubicBezTo>
                    <a:pt x="156210" y="3810"/>
                    <a:pt x="163830" y="6350"/>
                    <a:pt x="173990" y="13970"/>
                  </a:cubicBezTo>
                  <a:cubicBezTo>
                    <a:pt x="186690" y="22860"/>
                    <a:pt x="205740" y="45720"/>
                    <a:pt x="213360" y="60960"/>
                  </a:cubicBezTo>
                  <a:cubicBezTo>
                    <a:pt x="218440" y="71120"/>
                    <a:pt x="219710" y="78740"/>
                    <a:pt x="219710" y="90170"/>
                  </a:cubicBezTo>
                  <a:cubicBezTo>
                    <a:pt x="219710" y="106680"/>
                    <a:pt x="214630" y="133350"/>
                    <a:pt x="203200" y="149860"/>
                  </a:cubicBezTo>
                  <a:cubicBezTo>
                    <a:pt x="193040" y="166370"/>
                    <a:pt x="172720" y="179070"/>
                    <a:pt x="154940" y="186690"/>
                  </a:cubicBezTo>
                  <a:cubicBezTo>
                    <a:pt x="138430" y="194310"/>
                    <a:pt x="119380" y="196850"/>
                    <a:pt x="100330" y="194310"/>
                  </a:cubicBezTo>
                  <a:cubicBezTo>
                    <a:pt x="78740" y="191770"/>
                    <a:pt x="50800" y="184150"/>
                    <a:pt x="34290" y="168910"/>
                  </a:cubicBezTo>
                  <a:cubicBezTo>
                    <a:pt x="19050" y="154940"/>
                    <a:pt x="5080" y="129540"/>
                    <a:pt x="2540" y="106680"/>
                  </a:cubicBezTo>
                  <a:cubicBezTo>
                    <a:pt x="0" y="85090"/>
                    <a:pt x="7620" y="57150"/>
                    <a:pt x="20320" y="39370"/>
                  </a:cubicBezTo>
                  <a:cubicBezTo>
                    <a:pt x="31750" y="21590"/>
                    <a:pt x="77470" y="0"/>
                    <a:pt x="77470" y="0"/>
                  </a:cubicBezTo>
                </a:path>
              </a:pathLst>
            </a:custGeom>
            <a:solidFill>
              <a:srgbClr val="175C71"/>
            </a:solidFill>
            <a:ln cap="sq">
              <a:noFill/>
              <a:prstDash val="solid"/>
              <a:miter/>
            </a:ln>
          </p:spPr>
        </p:sp>
      </p:grpSp>
      <p:sp>
        <p:nvSpPr>
          <p:cNvPr name="Freeform 29" id="29"/>
          <p:cNvSpPr/>
          <p:nvPr/>
        </p:nvSpPr>
        <p:spPr>
          <a:xfrm flipH="false" flipV="false" rot="0">
            <a:off x="-1194738" y="721042"/>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30" id="30"/>
          <p:cNvSpPr/>
          <p:nvPr/>
        </p:nvSpPr>
        <p:spPr>
          <a:xfrm flipH="false" flipV="false" rot="0">
            <a:off x="-407064" y="8263892"/>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31" id="31"/>
          <p:cNvSpPr/>
          <p:nvPr/>
        </p:nvSpPr>
        <p:spPr>
          <a:xfrm flipH="false" flipV="false" rot="0">
            <a:off x="16177741" y="-207698"/>
            <a:ext cx="3116141" cy="3227642"/>
          </a:xfrm>
          <a:custGeom>
            <a:avLst/>
            <a:gdLst/>
            <a:ahLst/>
            <a:cxnLst/>
            <a:rect r="r" b="b" t="t" l="l"/>
            <a:pathLst>
              <a:path h="3227642" w="3116141">
                <a:moveTo>
                  <a:pt x="0" y="0"/>
                </a:moveTo>
                <a:lnTo>
                  <a:pt x="3116141" y="0"/>
                </a:lnTo>
                <a:lnTo>
                  <a:pt x="3116141" y="3227641"/>
                </a:lnTo>
                <a:lnTo>
                  <a:pt x="0" y="322764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32" id="32"/>
          <p:cNvSpPr/>
          <p:nvPr/>
        </p:nvSpPr>
        <p:spPr>
          <a:xfrm flipH="false" flipV="false" rot="0">
            <a:off x="15494371" y="8673179"/>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33" id="33"/>
          <p:cNvGrpSpPr/>
          <p:nvPr/>
        </p:nvGrpSpPr>
        <p:grpSpPr>
          <a:xfrm rot="0">
            <a:off x="3309938" y="2028825"/>
            <a:ext cx="2305050" cy="2130742"/>
            <a:chOff x="0" y="0"/>
            <a:chExt cx="3073400" cy="2840990"/>
          </a:xfrm>
        </p:grpSpPr>
        <p:sp>
          <p:nvSpPr>
            <p:cNvPr name="Freeform 34" id="34"/>
            <p:cNvSpPr/>
            <p:nvPr/>
          </p:nvSpPr>
          <p:spPr>
            <a:xfrm flipH="false" flipV="false" rot="0">
              <a:off x="50800" y="49530"/>
              <a:ext cx="2973070" cy="2744470"/>
            </a:xfrm>
            <a:custGeom>
              <a:avLst/>
              <a:gdLst/>
              <a:ahLst/>
              <a:cxnLst/>
              <a:rect r="r" b="b" t="t" l="l"/>
              <a:pathLst>
                <a:path h="2744470" w="2973070">
                  <a:moveTo>
                    <a:pt x="97790" y="12700"/>
                  </a:moveTo>
                  <a:cubicBezTo>
                    <a:pt x="317500" y="214630"/>
                    <a:pt x="355600" y="280670"/>
                    <a:pt x="417830" y="353060"/>
                  </a:cubicBezTo>
                  <a:cubicBezTo>
                    <a:pt x="496570" y="445770"/>
                    <a:pt x="640080" y="579120"/>
                    <a:pt x="703580" y="660400"/>
                  </a:cubicBezTo>
                  <a:cubicBezTo>
                    <a:pt x="741680" y="708660"/>
                    <a:pt x="745490" y="732790"/>
                    <a:pt x="784860" y="782320"/>
                  </a:cubicBezTo>
                  <a:cubicBezTo>
                    <a:pt x="861060" y="878840"/>
                    <a:pt x="1062990" y="1069340"/>
                    <a:pt x="1151890" y="1173480"/>
                  </a:cubicBezTo>
                  <a:cubicBezTo>
                    <a:pt x="1207770" y="1238250"/>
                    <a:pt x="1235710" y="1294130"/>
                    <a:pt x="1280160" y="1337310"/>
                  </a:cubicBezTo>
                  <a:cubicBezTo>
                    <a:pt x="1315720" y="1371600"/>
                    <a:pt x="1341120" y="1379220"/>
                    <a:pt x="1388110" y="1418590"/>
                  </a:cubicBezTo>
                  <a:cubicBezTo>
                    <a:pt x="1487170" y="1502410"/>
                    <a:pt x="1689100" y="1708150"/>
                    <a:pt x="1835150" y="1832610"/>
                  </a:cubicBezTo>
                  <a:cubicBezTo>
                    <a:pt x="1964690" y="1943100"/>
                    <a:pt x="2086610" y="2034540"/>
                    <a:pt x="2214880" y="2132330"/>
                  </a:cubicBezTo>
                  <a:cubicBezTo>
                    <a:pt x="2344420" y="2230120"/>
                    <a:pt x="2479040" y="2334260"/>
                    <a:pt x="2607310" y="2419350"/>
                  </a:cubicBezTo>
                  <a:cubicBezTo>
                    <a:pt x="2722880" y="2495550"/>
                    <a:pt x="2907030" y="2574290"/>
                    <a:pt x="2951480" y="2621280"/>
                  </a:cubicBezTo>
                  <a:cubicBezTo>
                    <a:pt x="2965450" y="2636520"/>
                    <a:pt x="2969260" y="2646680"/>
                    <a:pt x="2971800" y="2660650"/>
                  </a:cubicBezTo>
                  <a:cubicBezTo>
                    <a:pt x="2973070" y="2674620"/>
                    <a:pt x="2970530" y="2692400"/>
                    <a:pt x="2964180" y="2705100"/>
                  </a:cubicBezTo>
                  <a:cubicBezTo>
                    <a:pt x="2956560" y="2717800"/>
                    <a:pt x="2943860" y="2730500"/>
                    <a:pt x="2931160" y="2735580"/>
                  </a:cubicBezTo>
                  <a:cubicBezTo>
                    <a:pt x="2917190" y="2741930"/>
                    <a:pt x="2900680" y="2744470"/>
                    <a:pt x="2885440" y="2740660"/>
                  </a:cubicBezTo>
                  <a:cubicBezTo>
                    <a:pt x="2868930" y="2734310"/>
                    <a:pt x="2843530" y="2713990"/>
                    <a:pt x="2835910" y="2697480"/>
                  </a:cubicBezTo>
                  <a:cubicBezTo>
                    <a:pt x="2829560" y="2683510"/>
                    <a:pt x="2828290" y="2665730"/>
                    <a:pt x="2834640" y="2651760"/>
                  </a:cubicBezTo>
                  <a:cubicBezTo>
                    <a:pt x="2840990" y="2635250"/>
                    <a:pt x="2861310" y="2611120"/>
                    <a:pt x="2880360" y="2604770"/>
                  </a:cubicBezTo>
                  <a:cubicBezTo>
                    <a:pt x="2898140" y="2598420"/>
                    <a:pt x="2929890" y="2606040"/>
                    <a:pt x="2945130" y="2616200"/>
                  </a:cubicBezTo>
                  <a:cubicBezTo>
                    <a:pt x="2957830" y="2623820"/>
                    <a:pt x="2966720" y="2640330"/>
                    <a:pt x="2970530" y="2653030"/>
                  </a:cubicBezTo>
                  <a:cubicBezTo>
                    <a:pt x="2973070" y="2667000"/>
                    <a:pt x="2971800" y="2684780"/>
                    <a:pt x="2966720" y="2698750"/>
                  </a:cubicBezTo>
                  <a:cubicBezTo>
                    <a:pt x="2961640" y="2711450"/>
                    <a:pt x="2951480" y="2725420"/>
                    <a:pt x="2937510" y="2733040"/>
                  </a:cubicBezTo>
                  <a:cubicBezTo>
                    <a:pt x="2921000" y="2740660"/>
                    <a:pt x="2890520" y="2741930"/>
                    <a:pt x="2871470" y="2735580"/>
                  </a:cubicBezTo>
                  <a:cubicBezTo>
                    <a:pt x="2852420" y="2727960"/>
                    <a:pt x="2843530" y="2702560"/>
                    <a:pt x="2825750" y="2691130"/>
                  </a:cubicBezTo>
                  <a:cubicBezTo>
                    <a:pt x="2804160" y="2678430"/>
                    <a:pt x="2781300" y="2680970"/>
                    <a:pt x="2747010" y="2664460"/>
                  </a:cubicBezTo>
                  <a:cubicBezTo>
                    <a:pt x="2668270" y="2625090"/>
                    <a:pt x="2461260" y="2494280"/>
                    <a:pt x="2374900" y="2426970"/>
                  </a:cubicBezTo>
                  <a:cubicBezTo>
                    <a:pt x="2322830" y="2387600"/>
                    <a:pt x="2302510" y="2354580"/>
                    <a:pt x="2259330" y="2320290"/>
                  </a:cubicBezTo>
                  <a:cubicBezTo>
                    <a:pt x="2208530" y="2282190"/>
                    <a:pt x="2153920" y="2258060"/>
                    <a:pt x="2087880" y="2208530"/>
                  </a:cubicBezTo>
                  <a:cubicBezTo>
                    <a:pt x="1982470" y="2132330"/>
                    <a:pt x="1836420" y="2007870"/>
                    <a:pt x="1701800" y="1892300"/>
                  </a:cubicBezTo>
                  <a:cubicBezTo>
                    <a:pt x="1548130" y="1760220"/>
                    <a:pt x="1329690" y="1574800"/>
                    <a:pt x="1215390" y="1457960"/>
                  </a:cubicBezTo>
                  <a:cubicBezTo>
                    <a:pt x="1146810" y="1386840"/>
                    <a:pt x="1117600" y="1338580"/>
                    <a:pt x="1060450" y="1276350"/>
                  </a:cubicBezTo>
                  <a:cubicBezTo>
                    <a:pt x="996950" y="1207770"/>
                    <a:pt x="920750" y="1145540"/>
                    <a:pt x="847090" y="1062990"/>
                  </a:cubicBezTo>
                  <a:cubicBezTo>
                    <a:pt x="759460" y="963930"/>
                    <a:pt x="676910" y="838200"/>
                    <a:pt x="576580" y="713740"/>
                  </a:cubicBezTo>
                  <a:cubicBezTo>
                    <a:pt x="458470" y="566420"/>
                    <a:pt x="252730" y="320040"/>
                    <a:pt x="179070" y="237490"/>
                  </a:cubicBezTo>
                  <a:cubicBezTo>
                    <a:pt x="151130" y="207010"/>
                    <a:pt x="143510" y="196850"/>
                    <a:pt x="120650" y="176530"/>
                  </a:cubicBezTo>
                  <a:cubicBezTo>
                    <a:pt x="91440" y="151130"/>
                    <a:pt x="33020" y="127000"/>
                    <a:pt x="15240" y="102870"/>
                  </a:cubicBezTo>
                  <a:cubicBezTo>
                    <a:pt x="3810" y="88900"/>
                    <a:pt x="0" y="74930"/>
                    <a:pt x="0" y="60960"/>
                  </a:cubicBezTo>
                  <a:cubicBezTo>
                    <a:pt x="0" y="48260"/>
                    <a:pt x="7620" y="30480"/>
                    <a:pt x="16510" y="20320"/>
                  </a:cubicBezTo>
                  <a:cubicBezTo>
                    <a:pt x="25400" y="11430"/>
                    <a:pt x="41910" y="2540"/>
                    <a:pt x="55880" y="1270"/>
                  </a:cubicBezTo>
                  <a:cubicBezTo>
                    <a:pt x="68580" y="0"/>
                    <a:pt x="97790" y="12700"/>
                    <a:pt x="97790" y="12700"/>
                  </a:cubicBezTo>
                </a:path>
              </a:pathLst>
            </a:custGeom>
            <a:solidFill>
              <a:srgbClr val="D1E6A2"/>
            </a:solidFill>
            <a:ln cap="sq">
              <a:noFill/>
              <a:prstDash val="solid"/>
              <a:miter/>
            </a:ln>
          </p:spPr>
        </p:sp>
      </p:grpSp>
      <p:grpSp>
        <p:nvGrpSpPr>
          <p:cNvPr name="Group 35" id="35"/>
          <p:cNvGrpSpPr/>
          <p:nvPr/>
        </p:nvGrpSpPr>
        <p:grpSpPr>
          <a:xfrm rot="0">
            <a:off x="5668328" y="4053840"/>
            <a:ext cx="165735" cy="171450"/>
            <a:chOff x="0" y="0"/>
            <a:chExt cx="220980" cy="228600"/>
          </a:xfrm>
        </p:grpSpPr>
        <p:sp>
          <p:nvSpPr>
            <p:cNvPr name="Freeform 36" id="36"/>
            <p:cNvSpPr/>
            <p:nvPr/>
          </p:nvSpPr>
          <p:spPr>
            <a:xfrm flipH="false" flipV="false" rot="0">
              <a:off x="44450" y="49530"/>
              <a:ext cx="124460" cy="129540"/>
            </a:xfrm>
            <a:custGeom>
              <a:avLst/>
              <a:gdLst/>
              <a:ahLst/>
              <a:cxnLst/>
              <a:rect r="r" b="b" t="t" l="l"/>
              <a:pathLst>
                <a:path h="129540" w="124460">
                  <a:moveTo>
                    <a:pt x="124460" y="45720"/>
                  </a:moveTo>
                  <a:cubicBezTo>
                    <a:pt x="107950" y="113030"/>
                    <a:pt x="99060" y="118110"/>
                    <a:pt x="90170" y="121920"/>
                  </a:cubicBezTo>
                  <a:cubicBezTo>
                    <a:pt x="81280" y="125730"/>
                    <a:pt x="71120" y="129540"/>
                    <a:pt x="59690" y="127000"/>
                  </a:cubicBezTo>
                  <a:cubicBezTo>
                    <a:pt x="44450" y="124460"/>
                    <a:pt x="19050" y="111760"/>
                    <a:pt x="8890" y="96520"/>
                  </a:cubicBezTo>
                  <a:cubicBezTo>
                    <a:pt x="0" y="82550"/>
                    <a:pt x="1270" y="52070"/>
                    <a:pt x="6350" y="38100"/>
                  </a:cubicBezTo>
                  <a:cubicBezTo>
                    <a:pt x="8890" y="27940"/>
                    <a:pt x="16510" y="20320"/>
                    <a:pt x="24130" y="13970"/>
                  </a:cubicBezTo>
                  <a:cubicBezTo>
                    <a:pt x="33020" y="7620"/>
                    <a:pt x="41910" y="2540"/>
                    <a:pt x="52070" y="1270"/>
                  </a:cubicBezTo>
                  <a:cubicBezTo>
                    <a:pt x="67310" y="0"/>
                    <a:pt x="109220" y="19050"/>
                    <a:pt x="109220" y="19050"/>
                  </a:cubicBezTo>
                </a:path>
              </a:pathLst>
            </a:custGeom>
            <a:solidFill>
              <a:srgbClr val="D1E6A2"/>
            </a:solidFill>
            <a:ln cap="sq">
              <a:noFill/>
              <a:prstDash val="solid"/>
              <a:miter/>
            </a:ln>
          </p:spPr>
        </p:sp>
      </p:grpSp>
      <p:grpSp>
        <p:nvGrpSpPr>
          <p:cNvPr name="Group 37" id="37"/>
          <p:cNvGrpSpPr/>
          <p:nvPr/>
        </p:nvGrpSpPr>
        <p:grpSpPr>
          <a:xfrm rot="0">
            <a:off x="13989368" y="659130"/>
            <a:ext cx="298132" cy="920115"/>
            <a:chOff x="0" y="0"/>
            <a:chExt cx="397510" cy="1226820"/>
          </a:xfrm>
        </p:grpSpPr>
        <p:sp>
          <p:nvSpPr>
            <p:cNvPr name="Freeform 38" id="38"/>
            <p:cNvSpPr/>
            <p:nvPr/>
          </p:nvSpPr>
          <p:spPr>
            <a:xfrm flipH="false" flipV="false" rot="0">
              <a:off x="48260" y="49530"/>
              <a:ext cx="297180" cy="1127760"/>
            </a:xfrm>
            <a:custGeom>
              <a:avLst/>
              <a:gdLst/>
              <a:ahLst/>
              <a:cxnLst/>
              <a:rect r="r" b="b" t="t" l="l"/>
              <a:pathLst>
                <a:path h="1127760" w="297180">
                  <a:moveTo>
                    <a:pt x="297180" y="64770"/>
                  </a:moveTo>
                  <a:cubicBezTo>
                    <a:pt x="280670" y="789940"/>
                    <a:pt x="243840" y="854710"/>
                    <a:pt x="213360" y="927100"/>
                  </a:cubicBezTo>
                  <a:cubicBezTo>
                    <a:pt x="186690" y="989330"/>
                    <a:pt x="158750" y="1065530"/>
                    <a:pt x="128270" y="1097280"/>
                  </a:cubicBezTo>
                  <a:cubicBezTo>
                    <a:pt x="110490" y="1115060"/>
                    <a:pt x="88900" y="1125220"/>
                    <a:pt x="69850" y="1126490"/>
                  </a:cubicBezTo>
                  <a:cubicBezTo>
                    <a:pt x="55880" y="1127760"/>
                    <a:pt x="39370" y="1120140"/>
                    <a:pt x="29210" y="1111250"/>
                  </a:cubicBezTo>
                  <a:cubicBezTo>
                    <a:pt x="17780" y="1102360"/>
                    <a:pt x="7620" y="1088390"/>
                    <a:pt x="5080" y="1074420"/>
                  </a:cubicBezTo>
                  <a:cubicBezTo>
                    <a:pt x="2540" y="1056640"/>
                    <a:pt x="7620" y="1026160"/>
                    <a:pt x="20320" y="1012190"/>
                  </a:cubicBezTo>
                  <a:cubicBezTo>
                    <a:pt x="33020" y="996950"/>
                    <a:pt x="62230" y="986790"/>
                    <a:pt x="81280" y="989330"/>
                  </a:cubicBezTo>
                  <a:cubicBezTo>
                    <a:pt x="99060" y="991870"/>
                    <a:pt x="124460" y="1010920"/>
                    <a:pt x="133350" y="1026160"/>
                  </a:cubicBezTo>
                  <a:cubicBezTo>
                    <a:pt x="140970" y="1038860"/>
                    <a:pt x="142240" y="1056640"/>
                    <a:pt x="139700" y="1069340"/>
                  </a:cubicBezTo>
                  <a:cubicBezTo>
                    <a:pt x="137160" y="1083310"/>
                    <a:pt x="128270" y="1098550"/>
                    <a:pt x="118110" y="1108710"/>
                  </a:cubicBezTo>
                  <a:cubicBezTo>
                    <a:pt x="107950" y="1117600"/>
                    <a:pt x="91440" y="1125220"/>
                    <a:pt x="77470" y="1126490"/>
                  </a:cubicBezTo>
                  <a:cubicBezTo>
                    <a:pt x="63500" y="1127760"/>
                    <a:pt x="46990" y="1123950"/>
                    <a:pt x="35560" y="1115060"/>
                  </a:cubicBezTo>
                  <a:cubicBezTo>
                    <a:pt x="20320" y="1104900"/>
                    <a:pt x="5080" y="1080770"/>
                    <a:pt x="2540" y="1059180"/>
                  </a:cubicBezTo>
                  <a:cubicBezTo>
                    <a:pt x="0" y="1036320"/>
                    <a:pt x="13970" y="1008380"/>
                    <a:pt x="27940" y="979170"/>
                  </a:cubicBezTo>
                  <a:cubicBezTo>
                    <a:pt x="44450" y="939800"/>
                    <a:pt x="81280" y="897890"/>
                    <a:pt x="104140" y="852170"/>
                  </a:cubicBezTo>
                  <a:cubicBezTo>
                    <a:pt x="128270" y="801370"/>
                    <a:pt x="153670" y="760730"/>
                    <a:pt x="168910" y="684530"/>
                  </a:cubicBezTo>
                  <a:cubicBezTo>
                    <a:pt x="195580" y="542290"/>
                    <a:pt x="146050" y="130810"/>
                    <a:pt x="171450" y="49530"/>
                  </a:cubicBezTo>
                  <a:cubicBezTo>
                    <a:pt x="179070" y="27940"/>
                    <a:pt x="185420" y="20320"/>
                    <a:pt x="196850" y="12700"/>
                  </a:cubicBezTo>
                  <a:cubicBezTo>
                    <a:pt x="209550" y="3810"/>
                    <a:pt x="227330" y="0"/>
                    <a:pt x="241300" y="1270"/>
                  </a:cubicBezTo>
                  <a:cubicBezTo>
                    <a:pt x="255270" y="2540"/>
                    <a:pt x="271780" y="11430"/>
                    <a:pt x="280670" y="22860"/>
                  </a:cubicBezTo>
                  <a:cubicBezTo>
                    <a:pt x="290830" y="33020"/>
                    <a:pt x="297180" y="64770"/>
                    <a:pt x="297180" y="64770"/>
                  </a:cubicBezTo>
                </a:path>
              </a:pathLst>
            </a:custGeom>
            <a:solidFill>
              <a:srgbClr val="D1E6A2"/>
            </a:solidFill>
            <a:ln cap="sq">
              <a:noFill/>
              <a:prstDash val="solid"/>
              <a:miter/>
            </a:ln>
          </p:spPr>
        </p:sp>
      </p:grpSp>
      <p:grpSp>
        <p:nvGrpSpPr>
          <p:cNvPr name="Group 39" id="39"/>
          <p:cNvGrpSpPr/>
          <p:nvPr/>
        </p:nvGrpSpPr>
        <p:grpSpPr>
          <a:xfrm rot="0">
            <a:off x="13859827" y="1630680"/>
            <a:ext cx="165735" cy="165735"/>
            <a:chOff x="0" y="0"/>
            <a:chExt cx="220980" cy="220980"/>
          </a:xfrm>
        </p:grpSpPr>
        <p:sp>
          <p:nvSpPr>
            <p:cNvPr name="Freeform 40" id="40"/>
            <p:cNvSpPr/>
            <p:nvPr/>
          </p:nvSpPr>
          <p:spPr>
            <a:xfrm flipH="false" flipV="false" rot="0">
              <a:off x="45720" y="48260"/>
              <a:ext cx="123190" cy="125730"/>
            </a:xfrm>
            <a:custGeom>
              <a:avLst/>
              <a:gdLst/>
              <a:ahLst/>
              <a:cxnLst/>
              <a:rect r="r" b="b" t="t" l="l"/>
              <a:pathLst>
                <a:path h="125730" w="123190">
                  <a:moveTo>
                    <a:pt x="123190" y="44450"/>
                  </a:moveTo>
                  <a:cubicBezTo>
                    <a:pt x="106680" y="111760"/>
                    <a:pt x="99060" y="118110"/>
                    <a:pt x="88900" y="121920"/>
                  </a:cubicBezTo>
                  <a:cubicBezTo>
                    <a:pt x="73660" y="125730"/>
                    <a:pt x="43180" y="124460"/>
                    <a:pt x="29210" y="118110"/>
                  </a:cubicBezTo>
                  <a:cubicBezTo>
                    <a:pt x="19050" y="113030"/>
                    <a:pt x="12700" y="106680"/>
                    <a:pt x="7620" y="96520"/>
                  </a:cubicBezTo>
                  <a:cubicBezTo>
                    <a:pt x="1270" y="82550"/>
                    <a:pt x="0" y="52070"/>
                    <a:pt x="5080" y="36830"/>
                  </a:cubicBezTo>
                  <a:cubicBezTo>
                    <a:pt x="7620" y="26670"/>
                    <a:pt x="13970" y="19050"/>
                    <a:pt x="22860" y="13970"/>
                  </a:cubicBezTo>
                  <a:cubicBezTo>
                    <a:pt x="36830" y="5080"/>
                    <a:pt x="66040" y="0"/>
                    <a:pt x="81280" y="2540"/>
                  </a:cubicBezTo>
                  <a:cubicBezTo>
                    <a:pt x="92710" y="5080"/>
                    <a:pt x="107950" y="19050"/>
                    <a:pt x="107950" y="19050"/>
                  </a:cubicBezTo>
                </a:path>
              </a:pathLst>
            </a:custGeom>
            <a:solidFill>
              <a:srgbClr val="D1E6A2"/>
            </a:solidFill>
            <a:ln cap="sq">
              <a:noFill/>
              <a:prstDash val="solid"/>
              <a:miter/>
            </a:ln>
          </p:spPr>
        </p:sp>
      </p:grpSp>
      <p:sp>
        <p:nvSpPr>
          <p:cNvPr name="TextBox 41" id="41"/>
          <p:cNvSpPr txBox="true"/>
          <p:nvPr/>
        </p:nvSpPr>
        <p:spPr>
          <a:xfrm rot="0">
            <a:off x="2823804" y="944972"/>
            <a:ext cx="12119467" cy="2198850"/>
          </a:xfrm>
          <a:prstGeom prst="rect">
            <a:avLst/>
          </a:prstGeom>
        </p:spPr>
        <p:txBody>
          <a:bodyPr anchor="t" rtlCol="false" tIns="0" lIns="0" bIns="0" rIns="0">
            <a:spAutoFit/>
          </a:bodyPr>
          <a:lstStyle/>
          <a:p>
            <a:pPr algn="ctr">
              <a:lnSpc>
                <a:spcPts val="17928"/>
              </a:lnSpc>
            </a:pPr>
            <a:r>
              <a:rPr lang="en-US" sz="12806" b="true">
                <a:solidFill>
                  <a:srgbClr val="175C71"/>
                </a:solidFill>
                <a:latin typeface="TT Fors Bold"/>
                <a:ea typeface="TT Fors Bold"/>
                <a:cs typeface="TT Fors Bold"/>
                <a:sym typeface="TT Fors Bold"/>
              </a:rPr>
              <a:t>Method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798254" y="4069272"/>
            <a:ext cx="4159423" cy="1662053"/>
            <a:chOff x="0" y="0"/>
            <a:chExt cx="1095486" cy="437742"/>
          </a:xfrm>
        </p:grpSpPr>
        <p:sp>
          <p:nvSpPr>
            <p:cNvPr name="Freeform 3" id="3"/>
            <p:cNvSpPr/>
            <p:nvPr/>
          </p:nvSpPr>
          <p:spPr>
            <a:xfrm flipH="false" flipV="false" rot="0">
              <a:off x="0" y="0"/>
              <a:ext cx="1095486" cy="437742"/>
            </a:xfrm>
            <a:custGeom>
              <a:avLst/>
              <a:gdLst/>
              <a:ahLst/>
              <a:cxnLst/>
              <a:rect r="r" b="b" t="t" l="l"/>
              <a:pathLst>
                <a:path h="437742" w="1095486">
                  <a:moveTo>
                    <a:pt x="186130" y="0"/>
                  </a:moveTo>
                  <a:lnTo>
                    <a:pt x="909356" y="0"/>
                  </a:lnTo>
                  <a:cubicBezTo>
                    <a:pt x="958721" y="0"/>
                    <a:pt x="1006064" y="19610"/>
                    <a:pt x="1040970" y="54516"/>
                  </a:cubicBezTo>
                  <a:cubicBezTo>
                    <a:pt x="1075876" y="89422"/>
                    <a:pt x="1095486" y="136765"/>
                    <a:pt x="1095486" y="186130"/>
                  </a:cubicBezTo>
                  <a:lnTo>
                    <a:pt x="1095486" y="251613"/>
                  </a:lnTo>
                  <a:cubicBezTo>
                    <a:pt x="1095486" y="300977"/>
                    <a:pt x="1075876" y="348320"/>
                    <a:pt x="1040970" y="383226"/>
                  </a:cubicBezTo>
                  <a:cubicBezTo>
                    <a:pt x="1006064" y="418132"/>
                    <a:pt x="958721" y="437742"/>
                    <a:pt x="909356" y="437742"/>
                  </a:cubicBezTo>
                  <a:lnTo>
                    <a:pt x="186130" y="437742"/>
                  </a:lnTo>
                  <a:cubicBezTo>
                    <a:pt x="136765" y="437742"/>
                    <a:pt x="89422" y="418132"/>
                    <a:pt x="54516" y="383226"/>
                  </a:cubicBezTo>
                  <a:cubicBezTo>
                    <a:pt x="19610" y="348320"/>
                    <a:pt x="0" y="300977"/>
                    <a:pt x="0" y="251613"/>
                  </a:cubicBezTo>
                  <a:lnTo>
                    <a:pt x="0" y="186130"/>
                  </a:lnTo>
                  <a:cubicBezTo>
                    <a:pt x="0" y="136765"/>
                    <a:pt x="19610" y="89422"/>
                    <a:pt x="54516" y="54516"/>
                  </a:cubicBezTo>
                  <a:cubicBezTo>
                    <a:pt x="89422" y="19610"/>
                    <a:pt x="136765" y="0"/>
                    <a:pt x="186130" y="0"/>
                  </a:cubicBezTo>
                  <a:close/>
                </a:path>
              </a:pathLst>
            </a:custGeom>
            <a:solidFill>
              <a:srgbClr val="EAF8CA"/>
            </a:solidFill>
          </p:spPr>
        </p:sp>
        <p:sp>
          <p:nvSpPr>
            <p:cNvPr name="TextBox 4" id="4"/>
            <p:cNvSpPr txBox="true"/>
            <p:nvPr/>
          </p:nvSpPr>
          <p:spPr>
            <a:xfrm>
              <a:off x="0" y="-38100"/>
              <a:ext cx="1095486" cy="4758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0">
            <a:off x="13367385" y="769140"/>
            <a:ext cx="3931491" cy="4467287"/>
          </a:xfrm>
          <a:custGeom>
            <a:avLst/>
            <a:gdLst/>
            <a:ahLst/>
            <a:cxnLst/>
            <a:rect r="r" b="b" t="t" l="l"/>
            <a:pathLst>
              <a:path h="4467287" w="3931491">
                <a:moveTo>
                  <a:pt x="3931491" y="0"/>
                </a:moveTo>
                <a:lnTo>
                  <a:pt x="0" y="0"/>
                </a:lnTo>
                <a:lnTo>
                  <a:pt x="0" y="4467287"/>
                </a:lnTo>
                <a:lnTo>
                  <a:pt x="3931491" y="4467287"/>
                </a:lnTo>
                <a:lnTo>
                  <a:pt x="3931491"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796359" y="1406123"/>
            <a:ext cx="12262416" cy="8191247"/>
            <a:chOff x="0" y="0"/>
            <a:chExt cx="3229607" cy="2157366"/>
          </a:xfrm>
        </p:grpSpPr>
        <p:sp>
          <p:nvSpPr>
            <p:cNvPr name="Freeform 7" id="7"/>
            <p:cNvSpPr/>
            <p:nvPr/>
          </p:nvSpPr>
          <p:spPr>
            <a:xfrm flipH="false" flipV="false" rot="0">
              <a:off x="0" y="0"/>
              <a:ext cx="3229608" cy="2157366"/>
            </a:xfrm>
            <a:custGeom>
              <a:avLst/>
              <a:gdLst/>
              <a:ahLst/>
              <a:cxnLst/>
              <a:rect r="r" b="b" t="t" l="l"/>
              <a:pathLst>
                <a:path h="2157366" w="3229608">
                  <a:moveTo>
                    <a:pt x="17678" y="0"/>
                  </a:moveTo>
                  <a:lnTo>
                    <a:pt x="3211930" y="0"/>
                  </a:lnTo>
                  <a:cubicBezTo>
                    <a:pt x="3216618" y="0"/>
                    <a:pt x="3221115" y="1862"/>
                    <a:pt x="3224430" y="5178"/>
                  </a:cubicBezTo>
                  <a:cubicBezTo>
                    <a:pt x="3227745" y="8493"/>
                    <a:pt x="3229608" y="12989"/>
                    <a:pt x="3229608" y="17678"/>
                  </a:cubicBezTo>
                  <a:lnTo>
                    <a:pt x="3229608" y="2139688"/>
                  </a:lnTo>
                  <a:cubicBezTo>
                    <a:pt x="3229608" y="2144376"/>
                    <a:pt x="3227745" y="2148873"/>
                    <a:pt x="3224430" y="2152188"/>
                  </a:cubicBezTo>
                  <a:cubicBezTo>
                    <a:pt x="3221115" y="2155503"/>
                    <a:pt x="3216618" y="2157366"/>
                    <a:pt x="3211930" y="2157366"/>
                  </a:cubicBezTo>
                  <a:lnTo>
                    <a:pt x="17678" y="2157366"/>
                  </a:lnTo>
                  <a:cubicBezTo>
                    <a:pt x="12989" y="2157366"/>
                    <a:pt x="8493" y="2155503"/>
                    <a:pt x="5178" y="2152188"/>
                  </a:cubicBezTo>
                  <a:cubicBezTo>
                    <a:pt x="1862" y="2148873"/>
                    <a:pt x="0" y="2144376"/>
                    <a:pt x="0" y="2139688"/>
                  </a:cubicBezTo>
                  <a:lnTo>
                    <a:pt x="0" y="17678"/>
                  </a:lnTo>
                  <a:cubicBezTo>
                    <a:pt x="0" y="12989"/>
                    <a:pt x="1862" y="8493"/>
                    <a:pt x="5178" y="5178"/>
                  </a:cubicBezTo>
                  <a:cubicBezTo>
                    <a:pt x="8493" y="1862"/>
                    <a:pt x="12989" y="0"/>
                    <a:pt x="17678" y="0"/>
                  </a:cubicBezTo>
                  <a:close/>
                </a:path>
              </a:pathLst>
            </a:custGeom>
            <a:solidFill>
              <a:srgbClr val="EAF8CA"/>
            </a:solidFill>
          </p:spPr>
        </p:sp>
        <p:sp>
          <p:nvSpPr>
            <p:cNvPr name="TextBox 8" id="8"/>
            <p:cNvSpPr txBox="true"/>
            <p:nvPr/>
          </p:nvSpPr>
          <p:spPr>
            <a:xfrm>
              <a:off x="0" y="-38100"/>
              <a:ext cx="3229607" cy="2195466"/>
            </a:xfrm>
            <a:prstGeom prst="rect">
              <a:avLst/>
            </a:prstGeom>
          </p:spPr>
          <p:txBody>
            <a:bodyPr anchor="ctr" rtlCol="false" tIns="50800" lIns="50800" bIns="50800" rIns="50800"/>
            <a:lstStyle/>
            <a:p>
              <a:pPr algn="ctr">
                <a:lnSpc>
                  <a:spcPts val="3499"/>
                </a:lnSpc>
              </a:pPr>
            </a:p>
          </p:txBody>
        </p:sp>
      </p:grpSp>
      <p:grpSp>
        <p:nvGrpSpPr>
          <p:cNvPr name="Group 9" id="9"/>
          <p:cNvGrpSpPr/>
          <p:nvPr/>
        </p:nvGrpSpPr>
        <p:grpSpPr>
          <a:xfrm rot="0">
            <a:off x="17588794" y="1764826"/>
            <a:ext cx="520926" cy="754845"/>
            <a:chOff x="0" y="0"/>
            <a:chExt cx="1196340" cy="1733550"/>
          </a:xfrm>
        </p:grpSpPr>
        <p:sp>
          <p:nvSpPr>
            <p:cNvPr name="Freeform 10" id="10"/>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1" id="11"/>
          <p:cNvGrpSpPr/>
          <p:nvPr/>
        </p:nvGrpSpPr>
        <p:grpSpPr>
          <a:xfrm rot="0">
            <a:off x="17038413" y="6057977"/>
            <a:ext cx="520926" cy="754845"/>
            <a:chOff x="0" y="0"/>
            <a:chExt cx="1196340" cy="1733550"/>
          </a:xfrm>
        </p:grpSpPr>
        <p:sp>
          <p:nvSpPr>
            <p:cNvPr name="Freeform 12" id="12"/>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3" id="13"/>
          <p:cNvGrpSpPr/>
          <p:nvPr/>
        </p:nvGrpSpPr>
        <p:grpSpPr>
          <a:xfrm rot="0">
            <a:off x="16782548" y="358703"/>
            <a:ext cx="520926" cy="754845"/>
            <a:chOff x="0" y="0"/>
            <a:chExt cx="1196340" cy="1733550"/>
          </a:xfrm>
        </p:grpSpPr>
        <p:sp>
          <p:nvSpPr>
            <p:cNvPr name="Freeform 14" id="14"/>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5" id="15"/>
          <p:cNvGrpSpPr/>
          <p:nvPr/>
        </p:nvGrpSpPr>
        <p:grpSpPr>
          <a:xfrm rot="0">
            <a:off x="189708" y="651277"/>
            <a:ext cx="520926" cy="754845"/>
            <a:chOff x="0" y="0"/>
            <a:chExt cx="1196340" cy="1733550"/>
          </a:xfrm>
        </p:grpSpPr>
        <p:sp>
          <p:nvSpPr>
            <p:cNvPr name="Freeform 16" id="16"/>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7" id="17"/>
          <p:cNvGrpSpPr/>
          <p:nvPr/>
        </p:nvGrpSpPr>
        <p:grpSpPr>
          <a:xfrm rot="0">
            <a:off x="75408" y="7827656"/>
            <a:ext cx="520926" cy="754845"/>
            <a:chOff x="0" y="0"/>
            <a:chExt cx="1196340" cy="1733550"/>
          </a:xfrm>
        </p:grpSpPr>
        <p:sp>
          <p:nvSpPr>
            <p:cNvPr name="Freeform 18" id="18"/>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9" id="19"/>
          <p:cNvGrpSpPr/>
          <p:nvPr/>
        </p:nvGrpSpPr>
        <p:grpSpPr>
          <a:xfrm rot="0">
            <a:off x="4454366" y="9214295"/>
            <a:ext cx="926782" cy="962025"/>
            <a:chOff x="0" y="0"/>
            <a:chExt cx="1235710" cy="1282700"/>
          </a:xfrm>
        </p:grpSpPr>
        <p:sp>
          <p:nvSpPr>
            <p:cNvPr name="Freeform 20" id="20"/>
            <p:cNvSpPr/>
            <p:nvPr/>
          </p:nvSpPr>
          <p:spPr>
            <a:xfrm flipH="false" flipV="false" rot="0">
              <a:off x="46990" y="46990"/>
              <a:ext cx="1136650" cy="1187450"/>
            </a:xfrm>
            <a:custGeom>
              <a:avLst/>
              <a:gdLst/>
              <a:ahLst/>
              <a:cxnLst/>
              <a:rect r="r" b="b" t="t" l="l"/>
              <a:pathLst>
                <a:path h="1187450" w="1136650">
                  <a:moveTo>
                    <a:pt x="1136650" y="74930"/>
                  </a:moveTo>
                  <a:cubicBezTo>
                    <a:pt x="1083310" y="445770"/>
                    <a:pt x="1074420" y="463550"/>
                    <a:pt x="1056640" y="495300"/>
                  </a:cubicBezTo>
                  <a:cubicBezTo>
                    <a:pt x="1032510" y="539750"/>
                    <a:pt x="993140" y="600710"/>
                    <a:pt x="955040" y="641350"/>
                  </a:cubicBezTo>
                  <a:cubicBezTo>
                    <a:pt x="922020" y="678180"/>
                    <a:pt x="873760" y="702310"/>
                    <a:pt x="848360" y="731520"/>
                  </a:cubicBezTo>
                  <a:cubicBezTo>
                    <a:pt x="829310" y="751840"/>
                    <a:pt x="828040" y="767080"/>
                    <a:pt x="807720" y="791210"/>
                  </a:cubicBezTo>
                  <a:cubicBezTo>
                    <a:pt x="773430" y="833120"/>
                    <a:pt x="698500" y="908050"/>
                    <a:pt x="645160" y="951230"/>
                  </a:cubicBezTo>
                  <a:cubicBezTo>
                    <a:pt x="600710" y="986790"/>
                    <a:pt x="561340" y="1012190"/>
                    <a:pt x="514350" y="1038860"/>
                  </a:cubicBezTo>
                  <a:cubicBezTo>
                    <a:pt x="464820" y="1066800"/>
                    <a:pt x="412750" y="1096010"/>
                    <a:pt x="354330" y="1115060"/>
                  </a:cubicBezTo>
                  <a:cubicBezTo>
                    <a:pt x="290830" y="1134110"/>
                    <a:pt x="190500" y="1134110"/>
                    <a:pt x="144780" y="1150620"/>
                  </a:cubicBezTo>
                  <a:cubicBezTo>
                    <a:pt x="119380" y="1160780"/>
                    <a:pt x="107950" y="1179830"/>
                    <a:pt x="88900" y="1183640"/>
                  </a:cubicBezTo>
                  <a:cubicBezTo>
                    <a:pt x="73660" y="1187450"/>
                    <a:pt x="55880" y="1183640"/>
                    <a:pt x="43180" y="1177290"/>
                  </a:cubicBezTo>
                  <a:cubicBezTo>
                    <a:pt x="29210" y="1169670"/>
                    <a:pt x="16510" y="1156970"/>
                    <a:pt x="10160" y="1143000"/>
                  </a:cubicBezTo>
                  <a:cubicBezTo>
                    <a:pt x="3810" y="1129030"/>
                    <a:pt x="0" y="1111250"/>
                    <a:pt x="5080" y="1096010"/>
                  </a:cubicBezTo>
                  <a:cubicBezTo>
                    <a:pt x="10160" y="1078230"/>
                    <a:pt x="31750" y="1051560"/>
                    <a:pt x="48260" y="1042670"/>
                  </a:cubicBezTo>
                  <a:cubicBezTo>
                    <a:pt x="63500" y="1036320"/>
                    <a:pt x="81280" y="1035050"/>
                    <a:pt x="95250" y="1040130"/>
                  </a:cubicBezTo>
                  <a:cubicBezTo>
                    <a:pt x="114300" y="1046480"/>
                    <a:pt x="138430" y="1069340"/>
                    <a:pt x="146050" y="1087120"/>
                  </a:cubicBezTo>
                  <a:cubicBezTo>
                    <a:pt x="152400" y="1101090"/>
                    <a:pt x="152400" y="1120140"/>
                    <a:pt x="147320" y="1134110"/>
                  </a:cubicBezTo>
                  <a:cubicBezTo>
                    <a:pt x="139700" y="1151890"/>
                    <a:pt x="116840" y="1176020"/>
                    <a:pt x="97790" y="1182370"/>
                  </a:cubicBezTo>
                  <a:cubicBezTo>
                    <a:pt x="77470" y="1187450"/>
                    <a:pt x="45720" y="1181100"/>
                    <a:pt x="29210" y="1168400"/>
                  </a:cubicBezTo>
                  <a:cubicBezTo>
                    <a:pt x="13970" y="1154430"/>
                    <a:pt x="1270" y="1123950"/>
                    <a:pt x="3810" y="1103630"/>
                  </a:cubicBezTo>
                  <a:cubicBezTo>
                    <a:pt x="5080" y="1083310"/>
                    <a:pt x="22860" y="1061720"/>
                    <a:pt x="41910" y="1046480"/>
                  </a:cubicBezTo>
                  <a:cubicBezTo>
                    <a:pt x="63500" y="1027430"/>
                    <a:pt x="97790" y="1014730"/>
                    <a:pt x="130810" y="1005840"/>
                  </a:cubicBezTo>
                  <a:cubicBezTo>
                    <a:pt x="171450" y="994410"/>
                    <a:pt x="219710" y="1003300"/>
                    <a:pt x="266700" y="990600"/>
                  </a:cubicBezTo>
                  <a:cubicBezTo>
                    <a:pt x="322580" y="976630"/>
                    <a:pt x="378460" y="956310"/>
                    <a:pt x="441960" y="919480"/>
                  </a:cubicBezTo>
                  <a:cubicBezTo>
                    <a:pt x="530860" y="866140"/>
                    <a:pt x="673100" y="739140"/>
                    <a:pt x="736600" y="676910"/>
                  </a:cubicBezTo>
                  <a:cubicBezTo>
                    <a:pt x="770890" y="643890"/>
                    <a:pt x="783590" y="614680"/>
                    <a:pt x="807720" y="593090"/>
                  </a:cubicBezTo>
                  <a:cubicBezTo>
                    <a:pt x="826770" y="574040"/>
                    <a:pt x="847090" y="570230"/>
                    <a:pt x="867410" y="548640"/>
                  </a:cubicBezTo>
                  <a:cubicBezTo>
                    <a:pt x="897890" y="514350"/>
                    <a:pt x="934720" y="444500"/>
                    <a:pt x="956310" y="392430"/>
                  </a:cubicBezTo>
                  <a:cubicBezTo>
                    <a:pt x="975360" y="344170"/>
                    <a:pt x="982980" y="302260"/>
                    <a:pt x="993140" y="248920"/>
                  </a:cubicBezTo>
                  <a:cubicBezTo>
                    <a:pt x="1005840" y="184150"/>
                    <a:pt x="1002030" y="62230"/>
                    <a:pt x="1019810" y="29210"/>
                  </a:cubicBezTo>
                  <a:cubicBezTo>
                    <a:pt x="1026160" y="16510"/>
                    <a:pt x="1032510" y="12700"/>
                    <a:pt x="1042670" y="8890"/>
                  </a:cubicBezTo>
                  <a:cubicBezTo>
                    <a:pt x="1055370" y="3810"/>
                    <a:pt x="1074420" y="0"/>
                    <a:pt x="1088390" y="3810"/>
                  </a:cubicBezTo>
                  <a:cubicBezTo>
                    <a:pt x="1102360" y="6350"/>
                    <a:pt x="1117600" y="17780"/>
                    <a:pt x="1126490" y="29210"/>
                  </a:cubicBezTo>
                  <a:cubicBezTo>
                    <a:pt x="1134110" y="41910"/>
                    <a:pt x="1136650" y="74930"/>
                    <a:pt x="1136650" y="74930"/>
                  </a:cubicBezTo>
                </a:path>
              </a:pathLst>
            </a:custGeom>
            <a:solidFill>
              <a:srgbClr val="D1E6A2"/>
            </a:solidFill>
            <a:ln cap="sq">
              <a:noFill/>
              <a:prstDash val="solid"/>
              <a:miter/>
            </a:ln>
          </p:spPr>
        </p:sp>
      </p:grpSp>
      <p:grpSp>
        <p:nvGrpSpPr>
          <p:cNvPr name="Group 21" id="21"/>
          <p:cNvGrpSpPr/>
          <p:nvPr/>
        </p:nvGrpSpPr>
        <p:grpSpPr>
          <a:xfrm rot="0">
            <a:off x="4159534" y="9946958"/>
            <a:ext cx="169545" cy="171450"/>
            <a:chOff x="0" y="0"/>
            <a:chExt cx="226060" cy="228600"/>
          </a:xfrm>
        </p:grpSpPr>
        <p:sp>
          <p:nvSpPr>
            <p:cNvPr name="Freeform 22" id="22"/>
            <p:cNvSpPr/>
            <p:nvPr/>
          </p:nvSpPr>
          <p:spPr>
            <a:xfrm flipH="false" flipV="false" rot="0">
              <a:off x="50800" y="49530"/>
              <a:ext cx="124460" cy="129540"/>
            </a:xfrm>
            <a:custGeom>
              <a:avLst/>
              <a:gdLst/>
              <a:ahLst/>
              <a:cxnLst/>
              <a:rect r="r" b="b" t="t" l="l"/>
              <a:pathLst>
                <a:path h="129540" w="124460">
                  <a:moveTo>
                    <a:pt x="124460" y="44450"/>
                  </a:moveTo>
                  <a:cubicBezTo>
                    <a:pt x="107950" y="111760"/>
                    <a:pt x="99060" y="118110"/>
                    <a:pt x="90170" y="121920"/>
                  </a:cubicBezTo>
                  <a:cubicBezTo>
                    <a:pt x="80010" y="125730"/>
                    <a:pt x="71120" y="129540"/>
                    <a:pt x="59690" y="127000"/>
                  </a:cubicBezTo>
                  <a:cubicBezTo>
                    <a:pt x="44450" y="124460"/>
                    <a:pt x="19050" y="107950"/>
                    <a:pt x="8890" y="96520"/>
                  </a:cubicBezTo>
                  <a:cubicBezTo>
                    <a:pt x="2540" y="87630"/>
                    <a:pt x="0" y="78740"/>
                    <a:pt x="0" y="67310"/>
                  </a:cubicBezTo>
                  <a:cubicBezTo>
                    <a:pt x="1270" y="52070"/>
                    <a:pt x="13970" y="24130"/>
                    <a:pt x="24130" y="13970"/>
                  </a:cubicBezTo>
                  <a:cubicBezTo>
                    <a:pt x="31750" y="6350"/>
                    <a:pt x="40640" y="1270"/>
                    <a:pt x="52070" y="1270"/>
                  </a:cubicBezTo>
                  <a:cubicBezTo>
                    <a:pt x="67310" y="0"/>
                    <a:pt x="107950" y="19050"/>
                    <a:pt x="107950" y="19050"/>
                  </a:cubicBezTo>
                </a:path>
              </a:pathLst>
            </a:custGeom>
            <a:solidFill>
              <a:srgbClr val="D1E6A2"/>
            </a:solidFill>
            <a:ln cap="sq">
              <a:noFill/>
              <a:prstDash val="solid"/>
              <a:miter/>
            </a:ln>
          </p:spPr>
        </p:sp>
      </p:grpSp>
      <p:grpSp>
        <p:nvGrpSpPr>
          <p:cNvPr name="Group 23" id="23"/>
          <p:cNvGrpSpPr/>
          <p:nvPr/>
        </p:nvGrpSpPr>
        <p:grpSpPr>
          <a:xfrm rot="0">
            <a:off x="17387294" y="109397"/>
            <a:ext cx="547688" cy="1037273"/>
            <a:chOff x="0" y="0"/>
            <a:chExt cx="730250" cy="1383030"/>
          </a:xfrm>
        </p:grpSpPr>
        <p:sp>
          <p:nvSpPr>
            <p:cNvPr name="Freeform 24" id="24"/>
            <p:cNvSpPr/>
            <p:nvPr/>
          </p:nvSpPr>
          <p:spPr>
            <a:xfrm flipH="false" flipV="false" rot="0">
              <a:off x="44450" y="50800"/>
              <a:ext cx="635000" cy="1281430"/>
            </a:xfrm>
            <a:custGeom>
              <a:avLst/>
              <a:gdLst/>
              <a:ahLst/>
              <a:cxnLst/>
              <a:rect r="r" b="b" t="t" l="l"/>
              <a:pathLst>
                <a:path h="1281430" w="635000">
                  <a:moveTo>
                    <a:pt x="615950" y="111760"/>
                  </a:moveTo>
                  <a:cubicBezTo>
                    <a:pt x="462280" y="252730"/>
                    <a:pt x="426720" y="292100"/>
                    <a:pt x="388620" y="341630"/>
                  </a:cubicBezTo>
                  <a:cubicBezTo>
                    <a:pt x="339090" y="405130"/>
                    <a:pt x="267970" y="487680"/>
                    <a:pt x="234950" y="563880"/>
                  </a:cubicBezTo>
                  <a:cubicBezTo>
                    <a:pt x="204470" y="629920"/>
                    <a:pt x="199390" y="697230"/>
                    <a:pt x="186690" y="767080"/>
                  </a:cubicBezTo>
                  <a:cubicBezTo>
                    <a:pt x="171450" y="840740"/>
                    <a:pt x="157480" y="929640"/>
                    <a:pt x="153670" y="994410"/>
                  </a:cubicBezTo>
                  <a:cubicBezTo>
                    <a:pt x="149860" y="1043940"/>
                    <a:pt x="158750" y="1097280"/>
                    <a:pt x="152400" y="1123950"/>
                  </a:cubicBezTo>
                  <a:cubicBezTo>
                    <a:pt x="149860" y="1136650"/>
                    <a:pt x="139700" y="1139190"/>
                    <a:pt x="139700" y="1150620"/>
                  </a:cubicBezTo>
                  <a:cubicBezTo>
                    <a:pt x="139700" y="1165860"/>
                    <a:pt x="168910" y="1193800"/>
                    <a:pt x="168910" y="1211580"/>
                  </a:cubicBezTo>
                  <a:cubicBezTo>
                    <a:pt x="170180" y="1228090"/>
                    <a:pt x="162560" y="1244600"/>
                    <a:pt x="152400" y="1256030"/>
                  </a:cubicBezTo>
                  <a:cubicBezTo>
                    <a:pt x="138430" y="1268730"/>
                    <a:pt x="107950" y="1281430"/>
                    <a:pt x="88900" y="1281430"/>
                  </a:cubicBezTo>
                  <a:cubicBezTo>
                    <a:pt x="72390" y="1281430"/>
                    <a:pt x="55880" y="1273810"/>
                    <a:pt x="45720" y="1262380"/>
                  </a:cubicBezTo>
                  <a:cubicBezTo>
                    <a:pt x="33020" y="1247140"/>
                    <a:pt x="22860" y="1215390"/>
                    <a:pt x="24130" y="1196340"/>
                  </a:cubicBezTo>
                  <a:cubicBezTo>
                    <a:pt x="25400" y="1181100"/>
                    <a:pt x="33020" y="1165860"/>
                    <a:pt x="45720" y="1155700"/>
                  </a:cubicBezTo>
                  <a:cubicBezTo>
                    <a:pt x="59690" y="1143000"/>
                    <a:pt x="91440" y="1132840"/>
                    <a:pt x="111760" y="1136650"/>
                  </a:cubicBezTo>
                  <a:cubicBezTo>
                    <a:pt x="130810" y="1141730"/>
                    <a:pt x="154940" y="1164590"/>
                    <a:pt x="163830" y="1181100"/>
                  </a:cubicBezTo>
                  <a:cubicBezTo>
                    <a:pt x="171450" y="1195070"/>
                    <a:pt x="170180" y="1214120"/>
                    <a:pt x="166370" y="1228090"/>
                  </a:cubicBezTo>
                  <a:cubicBezTo>
                    <a:pt x="162560" y="1242060"/>
                    <a:pt x="153670" y="1258570"/>
                    <a:pt x="140970" y="1266190"/>
                  </a:cubicBezTo>
                  <a:cubicBezTo>
                    <a:pt x="124460" y="1276350"/>
                    <a:pt x="88900" y="1280160"/>
                    <a:pt x="72390" y="1277620"/>
                  </a:cubicBezTo>
                  <a:cubicBezTo>
                    <a:pt x="63500" y="1276350"/>
                    <a:pt x="58420" y="1275080"/>
                    <a:pt x="52070" y="1267460"/>
                  </a:cubicBezTo>
                  <a:cubicBezTo>
                    <a:pt x="35560" y="1247140"/>
                    <a:pt x="13970" y="1172210"/>
                    <a:pt x="6350" y="1123950"/>
                  </a:cubicBezTo>
                  <a:cubicBezTo>
                    <a:pt x="0" y="1076960"/>
                    <a:pt x="6350" y="1033780"/>
                    <a:pt x="10160" y="981710"/>
                  </a:cubicBezTo>
                  <a:cubicBezTo>
                    <a:pt x="16510" y="916940"/>
                    <a:pt x="27940" y="834390"/>
                    <a:pt x="41910" y="763270"/>
                  </a:cubicBezTo>
                  <a:cubicBezTo>
                    <a:pt x="55880" y="692150"/>
                    <a:pt x="68580" y="623570"/>
                    <a:pt x="96520" y="554990"/>
                  </a:cubicBezTo>
                  <a:cubicBezTo>
                    <a:pt x="128270" y="480060"/>
                    <a:pt x="172720" y="403860"/>
                    <a:pt x="223520" y="332740"/>
                  </a:cubicBezTo>
                  <a:cubicBezTo>
                    <a:pt x="276860" y="256540"/>
                    <a:pt x="359410" y="170180"/>
                    <a:pt x="415290" y="114300"/>
                  </a:cubicBezTo>
                  <a:cubicBezTo>
                    <a:pt x="454660" y="74930"/>
                    <a:pt x="494030" y="38100"/>
                    <a:pt x="523240" y="19050"/>
                  </a:cubicBezTo>
                  <a:cubicBezTo>
                    <a:pt x="539750" y="8890"/>
                    <a:pt x="551180" y="1270"/>
                    <a:pt x="565150" y="0"/>
                  </a:cubicBezTo>
                  <a:cubicBezTo>
                    <a:pt x="580390" y="0"/>
                    <a:pt x="598170" y="3810"/>
                    <a:pt x="609600" y="13970"/>
                  </a:cubicBezTo>
                  <a:cubicBezTo>
                    <a:pt x="622300" y="25400"/>
                    <a:pt x="635000" y="52070"/>
                    <a:pt x="635000" y="69850"/>
                  </a:cubicBezTo>
                  <a:cubicBezTo>
                    <a:pt x="635000" y="85090"/>
                    <a:pt x="615950" y="111760"/>
                    <a:pt x="615950" y="111760"/>
                  </a:cubicBezTo>
                </a:path>
              </a:pathLst>
            </a:custGeom>
            <a:solidFill>
              <a:srgbClr val="D1E6A2"/>
            </a:solidFill>
            <a:ln cap="sq">
              <a:noFill/>
              <a:prstDash val="solid"/>
              <a:miter/>
            </a:ln>
          </p:spPr>
        </p:sp>
      </p:grpSp>
      <p:grpSp>
        <p:nvGrpSpPr>
          <p:cNvPr name="Group 25" id="25"/>
          <p:cNvGrpSpPr/>
          <p:nvPr/>
        </p:nvGrpSpPr>
        <p:grpSpPr>
          <a:xfrm rot="0">
            <a:off x="17581604" y="1146670"/>
            <a:ext cx="185738" cy="174308"/>
            <a:chOff x="0" y="0"/>
            <a:chExt cx="247650" cy="232410"/>
          </a:xfrm>
        </p:grpSpPr>
        <p:sp>
          <p:nvSpPr>
            <p:cNvPr name="Freeform 26" id="26"/>
            <p:cNvSpPr/>
            <p:nvPr/>
          </p:nvSpPr>
          <p:spPr>
            <a:xfrm flipH="false" flipV="false" rot="0">
              <a:off x="48260" y="49530"/>
              <a:ext cx="149860" cy="133350"/>
            </a:xfrm>
            <a:custGeom>
              <a:avLst/>
              <a:gdLst/>
              <a:ahLst/>
              <a:cxnLst/>
              <a:rect r="r" b="b" t="t" l="l"/>
              <a:pathLst>
                <a:path h="133350" w="149860">
                  <a:moveTo>
                    <a:pt x="83820" y="1270"/>
                  </a:moveTo>
                  <a:cubicBezTo>
                    <a:pt x="134620" y="25400"/>
                    <a:pt x="148590" y="52070"/>
                    <a:pt x="147320" y="69850"/>
                  </a:cubicBezTo>
                  <a:cubicBezTo>
                    <a:pt x="147320" y="87630"/>
                    <a:pt x="132080" y="111760"/>
                    <a:pt x="116840" y="120650"/>
                  </a:cubicBezTo>
                  <a:cubicBezTo>
                    <a:pt x="101600" y="129540"/>
                    <a:pt x="73660" y="132080"/>
                    <a:pt x="57150" y="124460"/>
                  </a:cubicBezTo>
                  <a:cubicBezTo>
                    <a:pt x="40640" y="116840"/>
                    <a:pt x="22860" y="93980"/>
                    <a:pt x="20320" y="76200"/>
                  </a:cubicBezTo>
                  <a:cubicBezTo>
                    <a:pt x="17780" y="58420"/>
                    <a:pt x="26670" y="31750"/>
                    <a:pt x="39370" y="19050"/>
                  </a:cubicBezTo>
                  <a:cubicBezTo>
                    <a:pt x="52070" y="7620"/>
                    <a:pt x="80010" y="0"/>
                    <a:pt x="97790" y="3810"/>
                  </a:cubicBezTo>
                  <a:cubicBezTo>
                    <a:pt x="115570" y="7620"/>
                    <a:pt x="137160" y="25400"/>
                    <a:pt x="143510" y="41910"/>
                  </a:cubicBezTo>
                  <a:cubicBezTo>
                    <a:pt x="149860" y="58420"/>
                    <a:pt x="144780" y="87630"/>
                    <a:pt x="137160" y="101600"/>
                  </a:cubicBezTo>
                  <a:cubicBezTo>
                    <a:pt x="130810" y="114300"/>
                    <a:pt x="115570" y="121920"/>
                    <a:pt x="104140" y="127000"/>
                  </a:cubicBezTo>
                  <a:cubicBezTo>
                    <a:pt x="92710" y="130810"/>
                    <a:pt x="80010" y="133350"/>
                    <a:pt x="68580" y="132080"/>
                  </a:cubicBezTo>
                  <a:cubicBezTo>
                    <a:pt x="53340" y="130810"/>
                    <a:pt x="35560" y="125730"/>
                    <a:pt x="24130" y="115570"/>
                  </a:cubicBezTo>
                  <a:cubicBezTo>
                    <a:pt x="12700" y="106680"/>
                    <a:pt x="3810" y="88900"/>
                    <a:pt x="2540" y="74930"/>
                  </a:cubicBezTo>
                  <a:cubicBezTo>
                    <a:pt x="0" y="59690"/>
                    <a:pt x="5080" y="40640"/>
                    <a:pt x="12700" y="29210"/>
                  </a:cubicBezTo>
                  <a:cubicBezTo>
                    <a:pt x="21590" y="16510"/>
                    <a:pt x="50800" y="1270"/>
                    <a:pt x="50800" y="1270"/>
                  </a:cubicBezTo>
                </a:path>
              </a:pathLst>
            </a:custGeom>
            <a:solidFill>
              <a:srgbClr val="D1E6A2"/>
            </a:solidFill>
            <a:ln cap="sq">
              <a:noFill/>
              <a:prstDash val="solid"/>
              <a:miter/>
            </a:ln>
          </p:spPr>
        </p:sp>
      </p:grpSp>
      <p:grpSp>
        <p:nvGrpSpPr>
          <p:cNvPr name="Group 27" id="27"/>
          <p:cNvGrpSpPr/>
          <p:nvPr/>
        </p:nvGrpSpPr>
        <p:grpSpPr>
          <a:xfrm rot="0">
            <a:off x="14555512" y="5510776"/>
            <a:ext cx="1522095" cy="179070"/>
            <a:chOff x="0" y="0"/>
            <a:chExt cx="2029460" cy="238760"/>
          </a:xfrm>
        </p:grpSpPr>
        <p:sp>
          <p:nvSpPr>
            <p:cNvPr name="Freeform 28" id="28"/>
            <p:cNvSpPr/>
            <p:nvPr/>
          </p:nvSpPr>
          <p:spPr>
            <a:xfrm flipH="false" flipV="false" rot="0">
              <a:off x="49530" y="49530"/>
              <a:ext cx="1930400" cy="181610"/>
            </a:xfrm>
            <a:custGeom>
              <a:avLst/>
              <a:gdLst/>
              <a:ahLst/>
              <a:cxnLst/>
              <a:rect r="r" b="b" t="t" l="l"/>
              <a:pathLst>
                <a:path h="181610" w="1930400">
                  <a:moveTo>
                    <a:pt x="64770" y="6350"/>
                  </a:moveTo>
                  <a:cubicBezTo>
                    <a:pt x="1894840" y="8890"/>
                    <a:pt x="1906270" y="15240"/>
                    <a:pt x="1916430" y="30480"/>
                  </a:cubicBezTo>
                  <a:cubicBezTo>
                    <a:pt x="1927860" y="46990"/>
                    <a:pt x="1930400" y="77470"/>
                    <a:pt x="1924050" y="93980"/>
                  </a:cubicBezTo>
                  <a:cubicBezTo>
                    <a:pt x="1916430" y="111760"/>
                    <a:pt x="1893570" y="132080"/>
                    <a:pt x="1875790" y="135890"/>
                  </a:cubicBezTo>
                  <a:cubicBezTo>
                    <a:pt x="1856740" y="139700"/>
                    <a:pt x="1827530" y="132080"/>
                    <a:pt x="1813560" y="119380"/>
                  </a:cubicBezTo>
                  <a:cubicBezTo>
                    <a:pt x="1799590" y="105410"/>
                    <a:pt x="1790700" y="76200"/>
                    <a:pt x="1793240" y="58420"/>
                  </a:cubicBezTo>
                  <a:cubicBezTo>
                    <a:pt x="1795780" y="39370"/>
                    <a:pt x="1814830" y="15240"/>
                    <a:pt x="1831340" y="7620"/>
                  </a:cubicBezTo>
                  <a:cubicBezTo>
                    <a:pt x="1849120" y="0"/>
                    <a:pt x="1879600" y="1270"/>
                    <a:pt x="1896110" y="11430"/>
                  </a:cubicBezTo>
                  <a:cubicBezTo>
                    <a:pt x="1911350" y="20320"/>
                    <a:pt x="1926590" y="48260"/>
                    <a:pt x="1929130" y="66040"/>
                  </a:cubicBezTo>
                  <a:cubicBezTo>
                    <a:pt x="1930400" y="80010"/>
                    <a:pt x="1926590" y="96520"/>
                    <a:pt x="1916430" y="107950"/>
                  </a:cubicBezTo>
                  <a:cubicBezTo>
                    <a:pt x="1906270" y="121920"/>
                    <a:pt x="1894840" y="129540"/>
                    <a:pt x="1860550" y="137160"/>
                  </a:cubicBezTo>
                  <a:cubicBezTo>
                    <a:pt x="1681480" y="181610"/>
                    <a:pt x="223520" y="162560"/>
                    <a:pt x="64770" y="133350"/>
                  </a:cubicBezTo>
                  <a:cubicBezTo>
                    <a:pt x="39370" y="128270"/>
                    <a:pt x="33020" y="125730"/>
                    <a:pt x="22860" y="116840"/>
                  </a:cubicBezTo>
                  <a:cubicBezTo>
                    <a:pt x="11430" y="107950"/>
                    <a:pt x="2540" y="91440"/>
                    <a:pt x="1270" y="77470"/>
                  </a:cubicBezTo>
                  <a:cubicBezTo>
                    <a:pt x="0" y="59690"/>
                    <a:pt x="10160" y="33020"/>
                    <a:pt x="22860" y="21590"/>
                  </a:cubicBezTo>
                  <a:cubicBezTo>
                    <a:pt x="33020" y="11430"/>
                    <a:pt x="64770" y="6350"/>
                    <a:pt x="64770" y="6350"/>
                  </a:cubicBezTo>
                </a:path>
              </a:pathLst>
            </a:custGeom>
            <a:solidFill>
              <a:srgbClr val="D1E6A2"/>
            </a:solidFill>
            <a:ln cap="sq">
              <a:noFill/>
              <a:prstDash val="solid"/>
              <a:miter/>
            </a:ln>
          </p:spPr>
        </p:sp>
      </p:grpSp>
      <p:grpSp>
        <p:nvGrpSpPr>
          <p:cNvPr name="Group 29" id="29"/>
          <p:cNvGrpSpPr/>
          <p:nvPr/>
        </p:nvGrpSpPr>
        <p:grpSpPr>
          <a:xfrm rot="0">
            <a:off x="16053794" y="5502203"/>
            <a:ext cx="165735" cy="166688"/>
            <a:chOff x="0" y="0"/>
            <a:chExt cx="220980" cy="222250"/>
          </a:xfrm>
        </p:grpSpPr>
        <p:sp>
          <p:nvSpPr>
            <p:cNvPr name="Freeform 30" id="30"/>
            <p:cNvSpPr/>
            <p:nvPr/>
          </p:nvSpPr>
          <p:spPr>
            <a:xfrm flipH="false" flipV="false" rot="0">
              <a:off x="45720" y="50800"/>
              <a:ext cx="123190" cy="125730"/>
            </a:xfrm>
            <a:custGeom>
              <a:avLst/>
              <a:gdLst/>
              <a:ahLst/>
              <a:cxnLst/>
              <a:rect r="r" b="b" t="t" l="l"/>
              <a:pathLst>
                <a:path h="125730" w="123190">
                  <a:moveTo>
                    <a:pt x="123190" y="44450"/>
                  </a:moveTo>
                  <a:cubicBezTo>
                    <a:pt x="106680" y="111760"/>
                    <a:pt x="99060" y="118110"/>
                    <a:pt x="88900" y="120650"/>
                  </a:cubicBezTo>
                  <a:cubicBezTo>
                    <a:pt x="73660" y="125730"/>
                    <a:pt x="43180" y="123190"/>
                    <a:pt x="29210" y="116840"/>
                  </a:cubicBezTo>
                  <a:cubicBezTo>
                    <a:pt x="19050" y="113030"/>
                    <a:pt x="12700" y="105410"/>
                    <a:pt x="7620" y="96520"/>
                  </a:cubicBezTo>
                  <a:cubicBezTo>
                    <a:pt x="2540" y="81280"/>
                    <a:pt x="0" y="52070"/>
                    <a:pt x="5080" y="36830"/>
                  </a:cubicBezTo>
                  <a:cubicBezTo>
                    <a:pt x="7620" y="26670"/>
                    <a:pt x="15240" y="19050"/>
                    <a:pt x="22860" y="12700"/>
                  </a:cubicBezTo>
                  <a:cubicBezTo>
                    <a:pt x="31750" y="7620"/>
                    <a:pt x="40640" y="1270"/>
                    <a:pt x="50800" y="0"/>
                  </a:cubicBezTo>
                  <a:cubicBezTo>
                    <a:pt x="66040" y="0"/>
                    <a:pt x="107950" y="17780"/>
                    <a:pt x="107950" y="17780"/>
                  </a:cubicBezTo>
                </a:path>
              </a:pathLst>
            </a:custGeom>
            <a:solidFill>
              <a:srgbClr val="D1E6A2"/>
            </a:solidFill>
            <a:ln cap="sq">
              <a:noFill/>
              <a:prstDash val="solid"/>
              <a:miter/>
            </a:ln>
          </p:spPr>
        </p:sp>
      </p:grpSp>
      <p:grpSp>
        <p:nvGrpSpPr>
          <p:cNvPr name="Group 31" id="31"/>
          <p:cNvGrpSpPr/>
          <p:nvPr/>
        </p:nvGrpSpPr>
        <p:grpSpPr>
          <a:xfrm rot="0">
            <a:off x="17242514" y="4174418"/>
            <a:ext cx="678180" cy="727710"/>
            <a:chOff x="0" y="0"/>
            <a:chExt cx="904240" cy="970280"/>
          </a:xfrm>
        </p:grpSpPr>
        <p:sp>
          <p:nvSpPr>
            <p:cNvPr name="Freeform 32" id="32"/>
            <p:cNvSpPr/>
            <p:nvPr/>
          </p:nvSpPr>
          <p:spPr>
            <a:xfrm flipH="false" flipV="false" rot="0">
              <a:off x="49530" y="46990"/>
              <a:ext cx="808990" cy="875030"/>
            </a:xfrm>
            <a:custGeom>
              <a:avLst/>
              <a:gdLst/>
              <a:ahLst/>
              <a:cxnLst/>
              <a:rect r="r" b="b" t="t" l="l"/>
              <a:pathLst>
                <a:path h="875030" w="808990">
                  <a:moveTo>
                    <a:pt x="683260" y="834390"/>
                  </a:moveTo>
                  <a:cubicBezTo>
                    <a:pt x="422910" y="349250"/>
                    <a:pt x="379730" y="288290"/>
                    <a:pt x="323850" y="245110"/>
                  </a:cubicBezTo>
                  <a:cubicBezTo>
                    <a:pt x="274320" y="207010"/>
                    <a:pt x="213360" y="184150"/>
                    <a:pt x="162560" y="166370"/>
                  </a:cubicBezTo>
                  <a:cubicBezTo>
                    <a:pt x="120650" y="151130"/>
                    <a:pt x="71120" y="153670"/>
                    <a:pt x="44450" y="139700"/>
                  </a:cubicBezTo>
                  <a:cubicBezTo>
                    <a:pt x="27940" y="130810"/>
                    <a:pt x="17780" y="120650"/>
                    <a:pt x="10160" y="107950"/>
                  </a:cubicBezTo>
                  <a:cubicBezTo>
                    <a:pt x="3810" y="95250"/>
                    <a:pt x="0" y="77470"/>
                    <a:pt x="2540" y="63500"/>
                  </a:cubicBezTo>
                  <a:cubicBezTo>
                    <a:pt x="5080" y="48260"/>
                    <a:pt x="11430" y="31750"/>
                    <a:pt x="24130" y="21590"/>
                  </a:cubicBezTo>
                  <a:cubicBezTo>
                    <a:pt x="38100" y="10160"/>
                    <a:pt x="69850" y="1270"/>
                    <a:pt x="88900" y="3810"/>
                  </a:cubicBezTo>
                  <a:cubicBezTo>
                    <a:pt x="104140" y="5080"/>
                    <a:pt x="119380" y="15240"/>
                    <a:pt x="128270" y="26670"/>
                  </a:cubicBezTo>
                  <a:cubicBezTo>
                    <a:pt x="138430" y="38100"/>
                    <a:pt x="146050" y="53340"/>
                    <a:pt x="146050" y="69850"/>
                  </a:cubicBezTo>
                  <a:cubicBezTo>
                    <a:pt x="146050" y="87630"/>
                    <a:pt x="133350" y="118110"/>
                    <a:pt x="118110" y="130810"/>
                  </a:cubicBezTo>
                  <a:cubicBezTo>
                    <a:pt x="102870" y="143510"/>
                    <a:pt x="69850" y="147320"/>
                    <a:pt x="52070" y="142240"/>
                  </a:cubicBezTo>
                  <a:cubicBezTo>
                    <a:pt x="36830" y="138430"/>
                    <a:pt x="22860" y="127000"/>
                    <a:pt x="15240" y="115570"/>
                  </a:cubicBezTo>
                  <a:cubicBezTo>
                    <a:pt x="6350" y="102870"/>
                    <a:pt x="0" y="86360"/>
                    <a:pt x="1270" y="71120"/>
                  </a:cubicBezTo>
                  <a:cubicBezTo>
                    <a:pt x="3810" y="52070"/>
                    <a:pt x="17780" y="24130"/>
                    <a:pt x="35560" y="12700"/>
                  </a:cubicBezTo>
                  <a:cubicBezTo>
                    <a:pt x="57150" y="0"/>
                    <a:pt x="95250" y="3810"/>
                    <a:pt x="124460" y="6350"/>
                  </a:cubicBezTo>
                  <a:cubicBezTo>
                    <a:pt x="158750" y="10160"/>
                    <a:pt x="189230" y="20320"/>
                    <a:pt x="227330" y="38100"/>
                  </a:cubicBezTo>
                  <a:cubicBezTo>
                    <a:pt x="284480" y="62230"/>
                    <a:pt x="368300" y="100330"/>
                    <a:pt x="430530" y="154940"/>
                  </a:cubicBezTo>
                  <a:cubicBezTo>
                    <a:pt x="505460" y="218440"/>
                    <a:pt x="598170" y="346710"/>
                    <a:pt x="631190" y="411480"/>
                  </a:cubicBezTo>
                  <a:cubicBezTo>
                    <a:pt x="647700" y="444500"/>
                    <a:pt x="640080" y="458470"/>
                    <a:pt x="654050" y="492760"/>
                  </a:cubicBezTo>
                  <a:cubicBezTo>
                    <a:pt x="680720" y="561340"/>
                    <a:pt x="791210" y="721360"/>
                    <a:pt x="803910" y="782320"/>
                  </a:cubicBezTo>
                  <a:cubicBezTo>
                    <a:pt x="808990" y="808990"/>
                    <a:pt x="806450" y="828040"/>
                    <a:pt x="798830" y="843280"/>
                  </a:cubicBezTo>
                  <a:cubicBezTo>
                    <a:pt x="791210" y="855980"/>
                    <a:pt x="775970" y="867410"/>
                    <a:pt x="762000" y="871220"/>
                  </a:cubicBezTo>
                  <a:cubicBezTo>
                    <a:pt x="748030" y="875030"/>
                    <a:pt x="728980" y="873760"/>
                    <a:pt x="715010" y="867410"/>
                  </a:cubicBezTo>
                  <a:cubicBezTo>
                    <a:pt x="702310" y="861060"/>
                    <a:pt x="683260" y="834390"/>
                    <a:pt x="683260" y="834390"/>
                  </a:cubicBezTo>
                </a:path>
              </a:pathLst>
            </a:custGeom>
            <a:solidFill>
              <a:srgbClr val="D1E6A2"/>
            </a:solidFill>
            <a:ln cap="sq">
              <a:noFill/>
              <a:prstDash val="solid"/>
              <a:miter/>
            </a:ln>
          </p:spPr>
        </p:sp>
      </p:grpSp>
      <p:grpSp>
        <p:nvGrpSpPr>
          <p:cNvPr name="Group 33" id="33"/>
          <p:cNvGrpSpPr/>
          <p:nvPr/>
        </p:nvGrpSpPr>
        <p:grpSpPr>
          <a:xfrm rot="0">
            <a:off x="17763532" y="4890698"/>
            <a:ext cx="171450" cy="166688"/>
            <a:chOff x="0" y="0"/>
            <a:chExt cx="228600" cy="222250"/>
          </a:xfrm>
        </p:grpSpPr>
        <p:sp>
          <p:nvSpPr>
            <p:cNvPr name="Freeform 34" id="34"/>
            <p:cNvSpPr/>
            <p:nvPr/>
          </p:nvSpPr>
          <p:spPr>
            <a:xfrm flipH="false" flipV="false" rot="0">
              <a:off x="50800" y="49530"/>
              <a:ext cx="124460" cy="128270"/>
            </a:xfrm>
            <a:custGeom>
              <a:avLst/>
              <a:gdLst/>
              <a:ahLst/>
              <a:cxnLst/>
              <a:rect r="r" b="b" t="t" l="l"/>
              <a:pathLst>
                <a:path h="128270" w="124460">
                  <a:moveTo>
                    <a:pt x="124460" y="44450"/>
                  </a:moveTo>
                  <a:cubicBezTo>
                    <a:pt x="121920" y="88900"/>
                    <a:pt x="105410" y="114300"/>
                    <a:pt x="90170" y="120650"/>
                  </a:cubicBezTo>
                  <a:cubicBezTo>
                    <a:pt x="73660" y="128270"/>
                    <a:pt x="44450" y="124460"/>
                    <a:pt x="30480" y="118110"/>
                  </a:cubicBezTo>
                  <a:cubicBezTo>
                    <a:pt x="20320" y="113030"/>
                    <a:pt x="13970" y="104140"/>
                    <a:pt x="8890" y="96520"/>
                  </a:cubicBezTo>
                  <a:cubicBezTo>
                    <a:pt x="3810" y="87630"/>
                    <a:pt x="0" y="78740"/>
                    <a:pt x="0" y="67310"/>
                  </a:cubicBezTo>
                  <a:cubicBezTo>
                    <a:pt x="1270" y="52070"/>
                    <a:pt x="13970" y="24130"/>
                    <a:pt x="24130" y="12700"/>
                  </a:cubicBezTo>
                  <a:cubicBezTo>
                    <a:pt x="31750" y="5080"/>
                    <a:pt x="41910" y="1270"/>
                    <a:pt x="52070" y="1270"/>
                  </a:cubicBezTo>
                  <a:cubicBezTo>
                    <a:pt x="67310" y="0"/>
                    <a:pt x="109220" y="19050"/>
                    <a:pt x="109220" y="19050"/>
                  </a:cubicBezTo>
                </a:path>
              </a:pathLst>
            </a:custGeom>
            <a:solidFill>
              <a:srgbClr val="D1E6A2"/>
            </a:solidFill>
            <a:ln cap="sq">
              <a:noFill/>
              <a:prstDash val="solid"/>
              <a:miter/>
            </a:ln>
          </p:spPr>
        </p:sp>
      </p:grpSp>
      <p:grpSp>
        <p:nvGrpSpPr>
          <p:cNvPr name="Group 35" id="35"/>
          <p:cNvGrpSpPr/>
          <p:nvPr/>
        </p:nvGrpSpPr>
        <p:grpSpPr>
          <a:xfrm rot="0">
            <a:off x="5899785" y="2798445"/>
            <a:ext cx="169545" cy="171450"/>
            <a:chOff x="0" y="0"/>
            <a:chExt cx="226060" cy="228600"/>
          </a:xfrm>
        </p:grpSpPr>
        <p:sp>
          <p:nvSpPr>
            <p:cNvPr name="Freeform 36" id="36"/>
            <p:cNvSpPr/>
            <p:nvPr/>
          </p:nvSpPr>
          <p:spPr>
            <a:xfrm flipH="false" flipV="false" rot="0">
              <a:off x="49530" y="49530"/>
              <a:ext cx="124460" cy="129540"/>
            </a:xfrm>
            <a:custGeom>
              <a:avLst/>
              <a:gdLst/>
              <a:ahLst/>
              <a:cxnLst/>
              <a:rect r="r" b="b" t="t" l="l"/>
              <a:pathLst>
                <a:path h="129540" w="124460">
                  <a:moveTo>
                    <a:pt x="124460" y="44450"/>
                  </a:moveTo>
                  <a:cubicBezTo>
                    <a:pt x="109220" y="111760"/>
                    <a:pt x="99060" y="118110"/>
                    <a:pt x="90170" y="121920"/>
                  </a:cubicBezTo>
                  <a:cubicBezTo>
                    <a:pt x="81280" y="125730"/>
                    <a:pt x="71120" y="129540"/>
                    <a:pt x="60960" y="127000"/>
                  </a:cubicBezTo>
                  <a:cubicBezTo>
                    <a:pt x="45720" y="124460"/>
                    <a:pt x="19050" y="109220"/>
                    <a:pt x="10160" y="96520"/>
                  </a:cubicBezTo>
                  <a:cubicBezTo>
                    <a:pt x="3810" y="87630"/>
                    <a:pt x="0" y="78740"/>
                    <a:pt x="1270" y="67310"/>
                  </a:cubicBezTo>
                  <a:cubicBezTo>
                    <a:pt x="2540" y="52070"/>
                    <a:pt x="13970" y="24130"/>
                    <a:pt x="25400" y="13970"/>
                  </a:cubicBezTo>
                  <a:cubicBezTo>
                    <a:pt x="33020" y="6350"/>
                    <a:pt x="41910" y="2540"/>
                    <a:pt x="53340" y="1270"/>
                  </a:cubicBezTo>
                  <a:cubicBezTo>
                    <a:pt x="68580" y="0"/>
                    <a:pt x="109220" y="19050"/>
                    <a:pt x="109220" y="19050"/>
                  </a:cubicBezTo>
                </a:path>
              </a:pathLst>
            </a:custGeom>
            <a:solidFill>
              <a:srgbClr val="EAF8CA"/>
            </a:solidFill>
            <a:ln cap="sq">
              <a:noFill/>
              <a:prstDash val="solid"/>
              <a:miter/>
            </a:ln>
          </p:spPr>
        </p:sp>
      </p:grpSp>
      <p:grpSp>
        <p:nvGrpSpPr>
          <p:cNvPr name="Group 37" id="37"/>
          <p:cNvGrpSpPr/>
          <p:nvPr/>
        </p:nvGrpSpPr>
        <p:grpSpPr>
          <a:xfrm rot="0">
            <a:off x="8545830" y="3074670"/>
            <a:ext cx="178117" cy="743902"/>
            <a:chOff x="0" y="0"/>
            <a:chExt cx="237490" cy="991870"/>
          </a:xfrm>
        </p:grpSpPr>
        <p:sp>
          <p:nvSpPr>
            <p:cNvPr name="Freeform 38" id="38"/>
            <p:cNvSpPr/>
            <p:nvPr/>
          </p:nvSpPr>
          <p:spPr>
            <a:xfrm flipH="false" flipV="false" rot="0">
              <a:off x="24130" y="48260"/>
              <a:ext cx="165100" cy="892810"/>
            </a:xfrm>
            <a:custGeom>
              <a:avLst/>
              <a:gdLst/>
              <a:ahLst/>
              <a:cxnLst/>
              <a:rect r="r" b="b" t="t" l="l"/>
              <a:pathLst>
                <a:path h="892810" w="165100">
                  <a:moveTo>
                    <a:pt x="160020" y="66040"/>
                  </a:moveTo>
                  <a:cubicBezTo>
                    <a:pt x="153670" y="866140"/>
                    <a:pt x="146050" y="872490"/>
                    <a:pt x="134620" y="880110"/>
                  </a:cubicBezTo>
                  <a:cubicBezTo>
                    <a:pt x="123190" y="887730"/>
                    <a:pt x="106680" y="892810"/>
                    <a:pt x="91440" y="891540"/>
                  </a:cubicBezTo>
                  <a:cubicBezTo>
                    <a:pt x="73660" y="889000"/>
                    <a:pt x="46990" y="872490"/>
                    <a:pt x="36830" y="858520"/>
                  </a:cubicBezTo>
                  <a:cubicBezTo>
                    <a:pt x="27940" y="845820"/>
                    <a:pt x="24130" y="829310"/>
                    <a:pt x="27940" y="815340"/>
                  </a:cubicBezTo>
                  <a:cubicBezTo>
                    <a:pt x="30480" y="797560"/>
                    <a:pt x="48260" y="772160"/>
                    <a:pt x="63500" y="762000"/>
                  </a:cubicBezTo>
                  <a:cubicBezTo>
                    <a:pt x="76200" y="754380"/>
                    <a:pt x="92710" y="753110"/>
                    <a:pt x="106680" y="755650"/>
                  </a:cubicBezTo>
                  <a:cubicBezTo>
                    <a:pt x="120650" y="756920"/>
                    <a:pt x="135890" y="764540"/>
                    <a:pt x="146050" y="775970"/>
                  </a:cubicBezTo>
                  <a:cubicBezTo>
                    <a:pt x="156210" y="789940"/>
                    <a:pt x="165100" y="820420"/>
                    <a:pt x="162560" y="838200"/>
                  </a:cubicBezTo>
                  <a:cubicBezTo>
                    <a:pt x="161290" y="852170"/>
                    <a:pt x="151130" y="866140"/>
                    <a:pt x="139700" y="875030"/>
                  </a:cubicBezTo>
                  <a:cubicBezTo>
                    <a:pt x="129540" y="883920"/>
                    <a:pt x="113030" y="890270"/>
                    <a:pt x="99060" y="891540"/>
                  </a:cubicBezTo>
                  <a:cubicBezTo>
                    <a:pt x="85090" y="892810"/>
                    <a:pt x="68580" y="889000"/>
                    <a:pt x="57150" y="880110"/>
                  </a:cubicBezTo>
                  <a:cubicBezTo>
                    <a:pt x="43180" y="868680"/>
                    <a:pt x="34290" y="854710"/>
                    <a:pt x="26670" y="822960"/>
                  </a:cubicBezTo>
                  <a:cubicBezTo>
                    <a:pt x="0" y="713740"/>
                    <a:pt x="5080" y="142240"/>
                    <a:pt x="33020" y="50800"/>
                  </a:cubicBezTo>
                  <a:cubicBezTo>
                    <a:pt x="40640" y="27940"/>
                    <a:pt x="46990" y="20320"/>
                    <a:pt x="59690" y="12700"/>
                  </a:cubicBezTo>
                  <a:cubicBezTo>
                    <a:pt x="71120" y="5080"/>
                    <a:pt x="88900" y="0"/>
                    <a:pt x="102870" y="2540"/>
                  </a:cubicBezTo>
                  <a:cubicBezTo>
                    <a:pt x="116840" y="3810"/>
                    <a:pt x="134620" y="12700"/>
                    <a:pt x="143510" y="22860"/>
                  </a:cubicBezTo>
                  <a:cubicBezTo>
                    <a:pt x="152400" y="34290"/>
                    <a:pt x="160020" y="66040"/>
                    <a:pt x="160020" y="66040"/>
                  </a:cubicBezTo>
                </a:path>
              </a:pathLst>
            </a:custGeom>
            <a:solidFill>
              <a:srgbClr val="EAF8CA"/>
            </a:solidFill>
            <a:ln cap="sq">
              <a:noFill/>
              <a:prstDash val="solid"/>
              <a:miter/>
            </a:ln>
          </p:spPr>
        </p:sp>
      </p:grpSp>
      <p:grpSp>
        <p:nvGrpSpPr>
          <p:cNvPr name="Group 39" id="39"/>
          <p:cNvGrpSpPr/>
          <p:nvPr/>
        </p:nvGrpSpPr>
        <p:grpSpPr>
          <a:xfrm rot="0">
            <a:off x="8564880" y="3817620"/>
            <a:ext cx="169545" cy="171450"/>
            <a:chOff x="0" y="0"/>
            <a:chExt cx="226060" cy="228600"/>
          </a:xfrm>
        </p:grpSpPr>
        <p:sp>
          <p:nvSpPr>
            <p:cNvPr name="Freeform 40" id="40"/>
            <p:cNvSpPr/>
            <p:nvPr/>
          </p:nvSpPr>
          <p:spPr>
            <a:xfrm flipH="false" flipV="false" rot="0">
              <a:off x="49530" y="50800"/>
              <a:ext cx="124460" cy="128270"/>
            </a:xfrm>
            <a:custGeom>
              <a:avLst/>
              <a:gdLst/>
              <a:ahLst/>
              <a:cxnLst/>
              <a:rect r="r" b="b" t="t" l="l"/>
              <a:pathLst>
                <a:path h="128270" w="124460">
                  <a:moveTo>
                    <a:pt x="124460" y="44450"/>
                  </a:moveTo>
                  <a:cubicBezTo>
                    <a:pt x="107950" y="111760"/>
                    <a:pt x="99060" y="116840"/>
                    <a:pt x="90170" y="120650"/>
                  </a:cubicBezTo>
                  <a:cubicBezTo>
                    <a:pt x="81280" y="124460"/>
                    <a:pt x="71120" y="128270"/>
                    <a:pt x="60960" y="125730"/>
                  </a:cubicBezTo>
                  <a:cubicBezTo>
                    <a:pt x="45720" y="123190"/>
                    <a:pt x="19050" y="107950"/>
                    <a:pt x="10160" y="95250"/>
                  </a:cubicBezTo>
                  <a:cubicBezTo>
                    <a:pt x="2540" y="86360"/>
                    <a:pt x="0" y="77470"/>
                    <a:pt x="1270" y="66040"/>
                  </a:cubicBezTo>
                  <a:cubicBezTo>
                    <a:pt x="1270" y="50800"/>
                    <a:pt x="13970" y="24130"/>
                    <a:pt x="25400" y="12700"/>
                  </a:cubicBezTo>
                  <a:cubicBezTo>
                    <a:pt x="33020" y="5080"/>
                    <a:pt x="41910" y="1270"/>
                    <a:pt x="53340" y="0"/>
                  </a:cubicBezTo>
                  <a:cubicBezTo>
                    <a:pt x="68580" y="0"/>
                    <a:pt x="109220" y="17780"/>
                    <a:pt x="109220" y="17780"/>
                  </a:cubicBezTo>
                </a:path>
              </a:pathLst>
            </a:custGeom>
            <a:solidFill>
              <a:srgbClr val="EAF8CA"/>
            </a:solidFill>
            <a:ln cap="sq">
              <a:noFill/>
              <a:prstDash val="solid"/>
              <a:miter/>
            </a:ln>
          </p:spPr>
        </p:sp>
      </p:grpSp>
      <p:grpSp>
        <p:nvGrpSpPr>
          <p:cNvPr name="Group 41" id="41"/>
          <p:cNvGrpSpPr/>
          <p:nvPr/>
        </p:nvGrpSpPr>
        <p:grpSpPr>
          <a:xfrm rot="0">
            <a:off x="6436042" y="7017068"/>
            <a:ext cx="182880" cy="1438275"/>
            <a:chOff x="0" y="0"/>
            <a:chExt cx="243840" cy="1917700"/>
          </a:xfrm>
        </p:grpSpPr>
        <p:sp>
          <p:nvSpPr>
            <p:cNvPr name="Freeform 42" id="42"/>
            <p:cNvSpPr/>
            <p:nvPr/>
          </p:nvSpPr>
          <p:spPr>
            <a:xfrm flipH="false" flipV="false" rot="0">
              <a:off x="7620" y="49530"/>
              <a:ext cx="186690" cy="1819910"/>
            </a:xfrm>
            <a:custGeom>
              <a:avLst/>
              <a:gdLst/>
              <a:ahLst/>
              <a:cxnLst/>
              <a:rect r="r" b="b" t="t" l="l"/>
              <a:pathLst>
                <a:path h="1819910" w="186690">
                  <a:moveTo>
                    <a:pt x="177800" y="64770"/>
                  </a:moveTo>
                  <a:cubicBezTo>
                    <a:pt x="176530" y="1780540"/>
                    <a:pt x="170180" y="1794510"/>
                    <a:pt x="153670" y="1804670"/>
                  </a:cubicBezTo>
                  <a:cubicBezTo>
                    <a:pt x="137160" y="1816100"/>
                    <a:pt x="105410" y="1819910"/>
                    <a:pt x="87630" y="1812290"/>
                  </a:cubicBezTo>
                  <a:cubicBezTo>
                    <a:pt x="68580" y="1804670"/>
                    <a:pt x="48260" y="1780540"/>
                    <a:pt x="44450" y="1761490"/>
                  </a:cubicBezTo>
                  <a:cubicBezTo>
                    <a:pt x="40640" y="1742440"/>
                    <a:pt x="48260" y="1711960"/>
                    <a:pt x="62230" y="1696720"/>
                  </a:cubicBezTo>
                  <a:cubicBezTo>
                    <a:pt x="74930" y="1682750"/>
                    <a:pt x="105410" y="1672590"/>
                    <a:pt x="124460" y="1676400"/>
                  </a:cubicBezTo>
                  <a:cubicBezTo>
                    <a:pt x="144780" y="1678940"/>
                    <a:pt x="170180" y="1697990"/>
                    <a:pt x="177800" y="1715770"/>
                  </a:cubicBezTo>
                  <a:cubicBezTo>
                    <a:pt x="186690" y="1733550"/>
                    <a:pt x="184150" y="1766570"/>
                    <a:pt x="173990" y="1783080"/>
                  </a:cubicBezTo>
                  <a:cubicBezTo>
                    <a:pt x="163830" y="1799590"/>
                    <a:pt x="135890" y="1814830"/>
                    <a:pt x="116840" y="1817370"/>
                  </a:cubicBezTo>
                  <a:cubicBezTo>
                    <a:pt x="102870" y="1818640"/>
                    <a:pt x="85090" y="1814830"/>
                    <a:pt x="73660" y="1804670"/>
                  </a:cubicBezTo>
                  <a:cubicBezTo>
                    <a:pt x="59690" y="1793240"/>
                    <a:pt x="50800" y="1780540"/>
                    <a:pt x="43180" y="1746250"/>
                  </a:cubicBezTo>
                  <a:cubicBezTo>
                    <a:pt x="0" y="1570990"/>
                    <a:pt x="21590" y="217170"/>
                    <a:pt x="49530" y="64770"/>
                  </a:cubicBezTo>
                  <a:cubicBezTo>
                    <a:pt x="54610" y="39370"/>
                    <a:pt x="57150" y="33020"/>
                    <a:pt x="66040" y="21590"/>
                  </a:cubicBezTo>
                  <a:cubicBezTo>
                    <a:pt x="74930" y="11430"/>
                    <a:pt x="91440" y="2540"/>
                    <a:pt x="105410" y="1270"/>
                  </a:cubicBezTo>
                  <a:cubicBezTo>
                    <a:pt x="123190" y="0"/>
                    <a:pt x="149860" y="10160"/>
                    <a:pt x="161290" y="21590"/>
                  </a:cubicBezTo>
                  <a:cubicBezTo>
                    <a:pt x="171450" y="33020"/>
                    <a:pt x="177800" y="64770"/>
                    <a:pt x="177800" y="64770"/>
                  </a:cubicBezTo>
                </a:path>
              </a:pathLst>
            </a:custGeom>
            <a:solidFill>
              <a:srgbClr val="EAF8CA"/>
            </a:solidFill>
            <a:ln cap="sq">
              <a:noFill/>
              <a:prstDash val="solid"/>
              <a:miter/>
            </a:ln>
          </p:spPr>
        </p:sp>
      </p:grpSp>
      <p:grpSp>
        <p:nvGrpSpPr>
          <p:cNvPr name="Group 43" id="43"/>
          <p:cNvGrpSpPr/>
          <p:nvPr/>
        </p:nvGrpSpPr>
        <p:grpSpPr>
          <a:xfrm rot="0">
            <a:off x="6420803" y="8499157"/>
            <a:ext cx="165735" cy="166688"/>
            <a:chOff x="0" y="0"/>
            <a:chExt cx="220980" cy="222250"/>
          </a:xfrm>
        </p:grpSpPr>
        <p:sp>
          <p:nvSpPr>
            <p:cNvPr name="Freeform 44" id="44"/>
            <p:cNvSpPr/>
            <p:nvPr/>
          </p:nvSpPr>
          <p:spPr>
            <a:xfrm flipH="false" flipV="false" rot="0">
              <a:off x="46990" y="49530"/>
              <a:ext cx="121920" cy="127000"/>
            </a:xfrm>
            <a:custGeom>
              <a:avLst/>
              <a:gdLst/>
              <a:ahLst/>
              <a:cxnLst/>
              <a:rect r="r" b="b" t="t" l="l"/>
              <a:pathLst>
                <a:path h="127000" w="121920">
                  <a:moveTo>
                    <a:pt x="121920" y="44450"/>
                  </a:moveTo>
                  <a:cubicBezTo>
                    <a:pt x="106680" y="113030"/>
                    <a:pt x="99060" y="118110"/>
                    <a:pt x="87630" y="121920"/>
                  </a:cubicBezTo>
                  <a:cubicBezTo>
                    <a:pt x="73660" y="127000"/>
                    <a:pt x="43180" y="124460"/>
                    <a:pt x="29210" y="118110"/>
                  </a:cubicBezTo>
                  <a:cubicBezTo>
                    <a:pt x="19050" y="114300"/>
                    <a:pt x="12700" y="106680"/>
                    <a:pt x="7620" y="96520"/>
                  </a:cubicBezTo>
                  <a:cubicBezTo>
                    <a:pt x="1270" y="82550"/>
                    <a:pt x="0" y="52070"/>
                    <a:pt x="3810" y="38100"/>
                  </a:cubicBezTo>
                  <a:cubicBezTo>
                    <a:pt x="7620" y="27940"/>
                    <a:pt x="15240" y="20320"/>
                    <a:pt x="22860" y="13970"/>
                  </a:cubicBezTo>
                  <a:cubicBezTo>
                    <a:pt x="30480" y="7620"/>
                    <a:pt x="39370" y="2540"/>
                    <a:pt x="50800" y="1270"/>
                  </a:cubicBezTo>
                  <a:cubicBezTo>
                    <a:pt x="66040" y="0"/>
                    <a:pt x="106680" y="19050"/>
                    <a:pt x="106680" y="19050"/>
                  </a:cubicBezTo>
                </a:path>
              </a:pathLst>
            </a:custGeom>
            <a:solidFill>
              <a:srgbClr val="EAF8CA"/>
            </a:solidFill>
            <a:ln cap="sq">
              <a:noFill/>
              <a:prstDash val="solid"/>
              <a:miter/>
            </a:ln>
          </p:spPr>
        </p:sp>
      </p:grpSp>
      <p:grpSp>
        <p:nvGrpSpPr>
          <p:cNvPr name="Group 45" id="45"/>
          <p:cNvGrpSpPr/>
          <p:nvPr/>
        </p:nvGrpSpPr>
        <p:grpSpPr>
          <a:xfrm rot="0">
            <a:off x="8856345" y="8954452"/>
            <a:ext cx="378142" cy="652462"/>
            <a:chOff x="0" y="0"/>
            <a:chExt cx="504190" cy="869950"/>
          </a:xfrm>
        </p:grpSpPr>
        <p:sp>
          <p:nvSpPr>
            <p:cNvPr name="Freeform 46" id="46"/>
            <p:cNvSpPr/>
            <p:nvPr/>
          </p:nvSpPr>
          <p:spPr>
            <a:xfrm flipH="false" flipV="false" rot="0">
              <a:off x="49530" y="49530"/>
              <a:ext cx="398780" cy="770890"/>
            </a:xfrm>
            <a:custGeom>
              <a:avLst/>
              <a:gdLst/>
              <a:ahLst/>
              <a:cxnLst/>
              <a:rect r="r" b="b" t="t" l="l"/>
              <a:pathLst>
                <a:path h="770890" w="398780">
                  <a:moveTo>
                    <a:pt x="398780" y="66040"/>
                  </a:moveTo>
                  <a:cubicBezTo>
                    <a:pt x="394970" y="584200"/>
                    <a:pt x="388620" y="604520"/>
                    <a:pt x="368300" y="632460"/>
                  </a:cubicBezTo>
                  <a:cubicBezTo>
                    <a:pt x="345440" y="665480"/>
                    <a:pt x="303530" y="698500"/>
                    <a:pt x="262890" y="720090"/>
                  </a:cubicBezTo>
                  <a:cubicBezTo>
                    <a:pt x="220980" y="744220"/>
                    <a:pt x="162560" y="764540"/>
                    <a:pt x="119380" y="768350"/>
                  </a:cubicBezTo>
                  <a:cubicBezTo>
                    <a:pt x="86360" y="770890"/>
                    <a:pt x="50800" y="770890"/>
                    <a:pt x="30480" y="755650"/>
                  </a:cubicBezTo>
                  <a:cubicBezTo>
                    <a:pt x="12700" y="742950"/>
                    <a:pt x="1270" y="713740"/>
                    <a:pt x="1270" y="694690"/>
                  </a:cubicBezTo>
                  <a:cubicBezTo>
                    <a:pt x="0" y="679450"/>
                    <a:pt x="7620" y="662940"/>
                    <a:pt x="16510" y="651510"/>
                  </a:cubicBezTo>
                  <a:cubicBezTo>
                    <a:pt x="26670" y="640080"/>
                    <a:pt x="40640" y="629920"/>
                    <a:pt x="55880" y="627380"/>
                  </a:cubicBezTo>
                  <a:cubicBezTo>
                    <a:pt x="74930" y="624840"/>
                    <a:pt x="106680" y="631190"/>
                    <a:pt x="121920" y="643890"/>
                  </a:cubicBezTo>
                  <a:cubicBezTo>
                    <a:pt x="137160" y="657860"/>
                    <a:pt x="147320" y="688340"/>
                    <a:pt x="144780" y="707390"/>
                  </a:cubicBezTo>
                  <a:cubicBezTo>
                    <a:pt x="142240" y="727710"/>
                    <a:pt x="120650" y="753110"/>
                    <a:pt x="105410" y="762000"/>
                  </a:cubicBezTo>
                  <a:cubicBezTo>
                    <a:pt x="91440" y="770890"/>
                    <a:pt x="73660" y="770890"/>
                    <a:pt x="58420" y="768350"/>
                  </a:cubicBezTo>
                  <a:cubicBezTo>
                    <a:pt x="44450" y="765810"/>
                    <a:pt x="29210" y="756920"/>
                    <a:pt x="19050" y="745490"/>
                  </a:cubicBezTo>
                  <a:cubicBezTo>
                    <a:pt x="8890" y="734060"/>
                    <a:pt x="2540" y="717550"/>
                    <a:pt x="1270" y="702310"/>
                  </a:cubicBezTo>
                  <a:cubicBezTo>
                    <a:pt x="0" y="688340"/>
                    <a:pt x="5080" y="670560"/>
                    <a:pt x="12700" y="657860"/>
                  </a:cubicBezTo>
                  <a:cubicBezTo>
                    <a:pt x="20320" y="646430"/>
                    <a:pt x="34290" y="635000"/>
                    <a:pt x="48260" y="629920"/>
                  </a:cubicBezTo>
                  <a:cubicBezTo>
                    <a:pt x="67310" y="623570"/>
                    <a:pt x="91440" y="633730"/>
                    <a:pt x="115570" y="629920"/>
                  </a:cubicBezTo>
                  <a:cubicBezTo>
                    <a:pt x="144780" y="624840"/>
                    <a:pt x="182880" y="614680"/>
                    <a:pt x="208280" y="596900"/>
                  </a:cubicBezTo>
                  <a:cubicBezTo>
                    <a:pt x="231140" y="581660"/>
                    <a:pt x="251460" y="567690"/>
                    <a:pt x="265430" y="532130"/>
                  </a:cubicBezTo>
                  <a:cubicBezTo>
                    <a:pt x="297180" y="448310"/>
                    <a:pt x="248920" y="119380"/>
                    <a:pt x="270510" y="50800"/>
                  </a:cubicBezTo>
                  <a:cubicBezTo>
                    <a:pt x="278130" y="29210"/>
                    <a:pt x="285750" y="20320"/>
                    <a:pt x="297180" y="12700"/>
                  </a:cubicBezTo>
                  <a:cubicBezTo>
                    <a:pt x="308610" y="3810"/>
                    <a:pt x="327660" y="0"/>
                    <a:pt x="341630" y="1270"/>
                  </a:cubicBezTo>
                  <a:cubicBezTo>
                    <a:pt x="355600" y="2540"/>
                    <a:pt x="373380" y="11430"/>
                    <a:pt x="382270" y="22860"/>
                  </a:cubicBezTo>
                  <a:cubicBezTo>
                    <a:pt x="392430" y="33020"/>
                    <a:pt x="398780" y="66040"/>
                    <a:pt x="398780" y="66040"/>
                  </a:cubicBezTo>
                </a:path>
              </a:pathLst>
            </a:custGeom>
            <a:solidFill>
              <a:srgbClr val="EAF8CA"/>
            </a:solidFill>
            <a:ln cap="sq">
              <a:noFill/>
              <a:prstDash val="solid"/>
              <a:miter/>
            </a:ln>
          </p:spPr>
        </p:sp>
      </p:grpSp>
      <p:grpSp>
        <p:nvGrpSpPr>
          <p:cNvPr name="Group 47" id="47"/>
          <p:cNvGrpSpPr/>
          <p:nvPr/>
        </p:nvGrpSpPr>
        <p:grpSpPr>
          <a:xfrm rot="0">
            <a:off x="9093518" y="8791575"/>
            <a:ext cx="165735" cy="166688"/>
            <a:chOff x="0" y="0"/>
            <a:chExt cx="220980" cy="222250"/>
          </a:xfrm>
        </p:grpSpPr>
        <p:sp>
          <p:nvSpPr>
            <p:cNvPr name="Freeform 48" id="48"/>
            <p:cNvSpPr/>
            <p:nvPr/>
          </p:nvSpPr>
          <p:spPr>
            <a:xfrm flipH="false" flipV="false" rot="0">
              <a:off x="45720" y="49530"/>
              <a:ext cx="123190" cy="125730"/>
            </a:xfrm>
            <a:custGeom>
              <a:avLst/>
              <a:gdLst/>
              <a:ahLst/>
              <a:cxnLst/>
              <a:rect r="r" b="b" t="t" l="l"/>
              <a:pathLst>
                <a:path h="125730" w="123190">
                  <a:moveTo>
                    <a:pt x="123190" y="44450"/>
                  </a:moveTo>
                  <a:cubicBezTo>
                    <a:pt x="106680" y="111760"/>
                    <a:pt x="99060" y="118110"/>
                    <a:pt x="88900" y="121920"/>
                  </a:cubicBezTo>
                  <a:cubicBezTo>
                    <a:pt x="73660" y="125730"/>
                    <a:pt x="44450" y="124460"/>
                    <a:pt x="30480" y="118110"/>
                  </a:cubicBezTo>
                  <a:cubicBezTo>
                    <a:pt x="20320" y="113030"/>
                    <a:pt x="12700" y="106680"/>
                    <a:pt x="8890" y="96520"/>
                  </a:cubicBezTo>
                  <a:cubicBezTo>
                    <a:pt x="2540" y="82550"/>
                    <a:pt x="0" y="52070"/>
                    <a:pt x="5080" y="36830"/>
                  </a:cubicBezTo>
                  <a:cubicBezTo>
                    <a:pt x="7620" y="26670"/>
                    <a:pt x="16510" y="19050"/>
                    <a:pt x="24130" y="13970"/>
                  </a:cubicBezTo>
                  <a:cubicBezTo>
                    <a:pt x="31750" y="7620"/>
                    <a:pt x="40640" y="1270"/>
                    <a:pt x="50800" y="1270"/>
                  </a:cubicBezTo>
                  <a:cubicBezTo>
                    <a:pt x="67310" y="0"/>
                    <a:pt x="107950" y="19050"/>
                    <a:pt x="107950" y="19050"/>
                  </a:cubicBezTo>
                </a:path>
              </a:pathLst>
            </a:custGeom>
            <a:solidFill>
              <a:srgbClr val="EAF8CA"/>
            </a:solidFill>
            <a:ln cap="sq">
              <a:noFill/>
              <a:prstDash val="solid"/>
              <a:miter/>
            </a:ln>
          </p:spPr>
        </p:sp>
      </p:grpSp>
      <p:grpSp>
        <p:nvGrpSpPr>
          <p:cNvPr name="Group 49" id="49"/>
          <p:cNvGrpSpPr/>
          <p:nvPr/>
        </p:nvGrpSpPr>
        <p:grpSpPr>
          <a:xfrm rot="0">
            <a:off x="13223557" y="7740968"/>
            <a:ext cx="181928" cy="1329690"/>
            <a:chOff x="0" y="0"/>
            <a:chExt cx="242570" cy="1772920"/>
          </a:xfrm>
        </p:grpSpPr>
        <p:sp>
          <p:nvSpPr>
            <p:cNvPr name="Freeform 50" id="50"/>
            <p:cNvSpPr/>
            <p:nvPr/>
          </p:nvSpPr>
          <p:spPr>
            <a:xfrm flipH="false" flipV="false" rot="0">
              <a:off x="10160" y="49530"/>
              <a:ext cx="182880" cy="1673860"/>
            </a:xfrm>
            <a:custGeom>
              <a:avLst/>
              <a:gdLst/>
              <a:ahLst/>
              <a:cxnLst/>
              <a:rect r="r" b="b" t="t" l="l"/>
              <a:pathLst>
                <a:path h="1673860" w="182880">
                  <a:moveTo>
                    <a:pt x="173990" y="63500"/>
                  </a:moveTo>
                  <a:cubicBezTo>
                    <a:pt x="172720" y="1635760"/>
                    <a:pt x="166370" y="1648460"/>
                    <a:pt x="149860" y="1659890"/>
                  </a:cubicBezTo>
                  <a:cubicBezTo>
                    <a:pt x="134620" y="1670050"/>
                    <a:pt x="102870" y="1673860"/>
                    <a:pt x="85090" y="1666240"/>
                  </a:cubicBezTo>
                  <a:cubicBezTo>
                    <a:pt x="67310" y="1659890"/>
                    <a:pt x="46990" y="1635760"/>
                    <a:pt x="41910" y="1616710"/>
                  </a:cubicBezTo>
                  <a:cubicBezTo>
                    <a:pt x="38100" y="1597660"/>
                    <a:pt x="46990" y="1567180"/>
                    <a:pt x="59690" y="1553210"/>
                  </a:cubicBezTo>
                  <a:cubicBezTo>
                    <a:pt x="73660" y="1539240"/>
                    <a:pt x="102870" y="1529080"/>
                    <a:pt x="121920" y="1531620"/>
                  </a:cubicBezTo>
                  <a:cubicBezTo>
                    <a:pt x="140970" y="1535430"/>
                    <a:pt x="166370" y="1554480"/>
                    <a:pt x="175260" y="1572260"/>
                  </a:cubicBezTo>
                  <a:cubicBezTo>
                    <a:pt x="182880" y="1590040"/>
                    <a:pt x="181610" y="1620520"/>
                    <a:pt x="171450" y="1638300"/>
                  </a:cubicBezTo>
                  <a:cubicBezTo>
                    <a:pt x="161290" y="1654810"/>
                    <a:pt x="133350" y="1668780"/>
                    <a:pt x="114300" y="1671320"/>
                  </a:cubicBezTo>
                  <a:cubicBezTo>
                    <a:pt x="100330" y="1673860"/>
                    <a:pt x="83820" y="1668780"/>
                    <a:pt x="71120" y="1659890"/>
                  </a:cubicBezTo>
                  <a:cubicBezTo>
                    <a:pt x="57150" y="1648460"/>
                    <a:pt x="49530" y="1635760"/>
                    <a:pt x="40640" y="1601470"/>
                  </a:cubicBezTo>
                  <a:cubicBezTo>
                    <a:pt x="0" y="1436370"/>
                    <a:pt x="20320" y="208280"/>
                    <a:pt x="46990" y="63500"/>
                  </a:cubicBezTo>
                  <a:cubicBezTo>
                    <a:pt x="52070" y="39370"/>
                    <a:pt x="54610" y="31750"/>
                    <a:pt x="63500" y="21590"/>
                  </a:cubicBezTo>
                  <a:cubicBezTo>
                    <a:pt x="72390" y="11430"/>
                    <a:pt x="88900" y="1270"/>
                    <a:pt x="102870" y="1270"/>
                  </a:cubicBezTo>
                  <a:cubicBezTo>
                    <a:pt x="120650" y="0"/>
                    <a:pt x="146050" y="10160"/>
                    <a:pt x="158750" y="21590"/>
                  </a:cubicBezTo>
                  <a:cubicBezTo>
                    <a:pt x="168910" y="31750"/>
                    <a:pt x="173990" y="63500"/>
                    <a:pt x="173990" y="63500"/>
                  </a:cubicBezTo>
                </a:path>
              </a:pathLst>
            </a:custGeom>
            <a:solidFill>
              <a:srgbClr val="EAF8CA"/>
            </a:solidFill>
            <a:ln cap="sq">
              <a:noFill/>
              <a:prstDash val="solid"/>
              <a:miter/>
            </a:ln>
          </p:spPr>
        </p:sp>
      </p:grpSp>
      <p:grpSp>
        <p:nvGrpSpPr>
          <p:cNvPr name="Group 51" id="51"/>
          <p:cNvGrpSpPr/>
          <p:nvPr/>
        </p:nvGrpSpPr>
        <p:grpSpPr>
          <a:xfrm rot="0">
            <a:off x="13201650" y="9100185"/>
            <a:ext cx="165735" cy="166688"/>
            <a:chOff x="0" y="0"/>
            <a:chExt cx="220980" cy="222250"/>
          </a:xfrm>
        </p:grpSpPr>
        <p:sp>
          <p:nvSpPr>
            <p:cNvPr name="Freeform 52" id="52"/>
            <p:cNvSpPr/>
            <p:nvPr/>
          </p:nvSpPr>
          <p:spPr>
            <a:xfrm flipH="false" flipV="false" rot="0">
              <a:off x="46990" y="49530"/>
              <a:ext cx="123190" cy="125730"/>
            </a:xfrm>
            <a:custGeom>
              <a:avLst/>
              <a:gdLst/>
              <a:ahLst/>
              <a:cxnLst/>
              <a:rect r="r" b="b" t="t" l="l"/>
              <a:pathLst>
                <a:path h="125730" w="123190">
                  <a:moveTo>
                    <a:pt x="123190" y="44450"/>
                  </a:moveTo>
                  <a:cubicBezTo>
                    <a:pt x="106680" y="113030"/>
                    <a:pt x="99060" y="118110"/>
                    <a:pt x="87630" y="121920"/>
                  </a:cubicBezTo>
                  <a:cubicBezTo>
                    <a:pt x="73660" y="125730"/>
                    <a:pt x="43180" y="124460"/>
                    <a:pt x="29210" y="118110"/>
                  </a:cubicBezTo>
                  <a:cubicBezTo>
                    <a:pt x="19050" y="113030"/>
                    <a:pt x="12700" y="106680"/>
                    <a:pt x="7620" y="96520"/>
                  </a:cubicBezTo>
                  <a:cubicBezTo>
                    <a:pt x="1270" y="82550"/>
                    <a:pt x="0" y="52070"/>
                    <a:pt x="3810" y="38100"/>
                  </a:cubicBezTo>
                  <a:cubicBezTo>
                    <a:pt x="7620" y="26670"/>
                    <a:pt x="15240" y="20320"/>
                    <a:pt x="22860" y="13970"/>
                  </a:cubicBezTo>
                  <a:cubicBezTo>
                    <a:pt x="30480" y="7620"/>
                    <a:pt x="39370" y="2540"/>
                    <a:pt x="50800" y="1270"/>
                  </a:cubicBezTo>
                  <a:cubicBezTo>
                    <a:pt x="66040" y="0"/>
                    <a:pt x="106680" y="19050"/>
                    <a:pt x="106680" y="19050"/>
                  </a:cubicBezTo>
                </a:path>
              </a:pathLst>
            </a:custGeom>
            <a:solidFill>
              <a:srgbClr val="EAF8CA"/>
            </a:solidFill>
            <a:ln cap="sq">
              <a:noFill/>
              <a:prstDash val="solid"/>
              <a:miter/>
            </a:ln>
          </p:spPr>
        </p:sp>
      </p:grpSp>
      <p:grpSp>
        <p:nvGrpSpPr>
          <p:cNvPr name="Group 53" id="53"/>
          <p:cNvGrpSpPr/>
          <p:nvPr/>
        </p:nvGrpSpPr>
        <p:grpSpPr>
          <a:xfrm rot="0">
            <a:off x="15351802" y="6488993"/>
            <a:ext cx="765810" cy="593407"/>
            <a:chOff x="0" y="0"/>
            <a:chExt cx="1021080" cy="791210"/>
          </a:xfrm>
        </p:grpSpPr>
        <p:sp>
          <p:nvSpPr>
            <p:cNvPr name="Freeform 54" id="54"/>
            <p:cNvSpPr/>
            <p:nvPr/>
          </p:nvSpPr>
          <p:spPr>
            <a:xfrm flipH="false" flipV="false" rot="0">
              <a:off x="49530" y="53340"/>
              <a:ext cx="932180" cy="688340"/>
            </a:xfrm>
            <a:custGeom>
              <a:avLst/>
              <a:gdLst/>
              <a:ahLst/>
              <a:cxnLst/>
              <a:rect r="r" b="b" t="t" l="l"/>
              <a:pathLst>
                <a:path h="688340" w="932180">
                  <a:moveTo>
                    <a:pt x="66040" y="0"/>
                  </a:moveTo>
                  <a:cubicBezTo>
                    <a:pt x="505460" y="0"/>
                    <a:pt x="521970" y="1270"/>
                    <a:pt x="558800" y="10160"/>
                  </a:cubicBezTo>
                  <a:cubicBezTo>
                    <a:pt x="605790" y="20320"/>
                    <a:pt x="679450" y="41910"/>
                    <a:pt x="721360" y="59690"/>
                  </a:cubicBezTo>
                  <a:cubicBezTo>
                    <a:pt x="749300" y="72390"/>
                    <a:pt x="764540" y="78740"/>
                    <a:pt x="787400" y="97790"/>
                  </a:cubicBezTo>
                  <a:cubicBezTo>
                    <a:pt x="817880" y="124460"/>
                    <a:pt x="859790" y="168910"/>
                    <a:pt x="880110" y="212090"/>
                  </a:cubicBezTo>
                  <a:cubicBezTo>
                    <a:pt x="899160" y="255270"/>
                    <a:pt x="900430" y="300990"/>
                    <a:pt x="906780" y="358140"/>
                  </a:cubicBezTo>
                  <a:cubicBezTo>
                    <a:pt x="915670" y="435610"/>
                    <a:pt x="932180" y="586740"/>
                    <a:pt x="918210" y="635000"/>
                  </a:cubicBezTo>
                  <a:cubicBezTo>
                    <a:pt x="911860" y="655320"/>
                    <a:pt x="902970" y="664210"/>
                    <a:pt x="891540" y="673100"/>
                  </a:cubicBezTo>
                  <a:cubicBezTo>
                    <a:pt x="878840" y="681990"/>
                    <a:pt x="862330" y="687070"/>
                    <a:pt x="847090" y="687070"/>
                  </a:cubicBezTo>
                  <a:cubicBezTo>
                    <a:pt x="833120" y="687070"/>
                    <a:pt x="815340" y="680720"/>
                    <a:pt x="803910" y="671830"/>
                  </a:cubicBezTo>
                  <a:cubicBezTo>
                    <a:pt x="792480" y="661670"/>
                    <a:pt x="782320" y="647700"/>
                    <a:pt x="779780" y="632460"/>
                  </a:cubicBezTo>
                  <a:cubicBezTo>
                    <a:pt x="775970" y="614680"/>
                    <a:pt x="782320" y="581660"/>
                    <a:pt x="795020" y="567690"/>
                  </a:cubicBezTo>
                  <a:cubicBezTo>
                    <a:pt x="807720" y="552450"/>
                    <a:pt x="839470" y="542290"/>
                    <a:pt x="858520" y="543560"/>
                  </a:cubicBezTo>
                  <a:cubicBezTo>
                    <a:pt x="873760" y="544830"/>
                    <a:pt x="889000" y="553720"/>
                    <a:pt x="899160" y="563880"/>
                  </a:cubicBezTo>
                  <a:cubicBezTo>
                    <a:pt x="909320" y="574040"/>
                    <a:pt x="919480" y="589280"/>
                    <a:pt x="919480" y="604520"/>
                  </a:cubicBezTo>
                  <a:cubicBezTo>
                    <a:pt x="920750" y="623570"/>
                    <a:pt x="910590" y="654050"/>
                    <a:pt x="896620" y="668020"/>
                  </a:cubicBezTo>
                  <a:cubicBezTo>
                    <a:pt x="886460" y="679450"/>
                    <a:pt x="869950" y="685800"/>
                    <a:pt x="854710" y="687070"/>
                  </a:cubicBezTo>
                  <a:cubicBezTo>
                    <a:pt x="840740" y="688340"/>
                    <a:pt x="822960" y="683260"/>
                    <a:pt x="810260" y="675640"/>
                  </a:cubicBezTo>
                  <a:cubicBezTo>
                    <a:pt x="798830" y="668020"/>
                    <a:pt x="788670" y="659130"/>
                    <a:pt x="781050" y="640080"/>
                  </a:cubicBezTo>
                  <a:cubicBezTo>
                    <a:pt x="763270" y="593090"/>
                    <a:pt x="770890" y="441960"/>
                    <a:pt x="762000" y="367030"/>
                  </a:cubicBezTo>
                  <a:cubicBezTo>
                    <a:pt x="754380" y="313690"/>
                    <a:pt x="756920" y="262890"/>
                    <a:pt x="736600" y="231140"/>
                  </a:cubicBezTo>
                  <a:cubicBezTo>
                    <a:pt x="720090" y="208280"/>
                    <a:pt x="695960" y="199390"/>
                    <a:pt x="668020" y="185420"/>
                  </a:cubicBezTo>
                  <a:cubicBezTo>
                    <a:pt x="632460" y="168910"/>
                    <a:pt x="594360" y="154940"/>
                    <a:pt x="534670" y="144780"/>
                  </a:cubicBezTo>
                  <a:cubicBezTo>
                    <a:pt x="424180" y="127000"/>
                    <a:pt x="120650" y="152400"/>
                    <a:pt x="50800" y="129540"/>
                  </a:cubicBezTo>
                  <a:cubicBezTo>
                    <a:pt x="29210" y="121920"/>
                    <a:pt x="20320" y="114300"/>
                    <a:pt x="12700" y="102870"/>
                  </a:cubicBezTo>
                  <a:cubicBezTo>
                    <a:pt x="5080" y="91440"/>
                    <a:pt x="0" y="72390"/>
                    <a:pt x="1270" y="58420"/>
                  </a:cubicBezTo>
                  <a:cubicBezTo>
                    <a:pt x="3810" y="43180"/>
                    <a:pt x="12700" y="26670"/>
                    <a:pt x="22860" y="16510"/>
                  </a:cubicBezTo>
                  <a:cubicBezTo>
                    <a:pt x="34290" y="7620"/>
                    <a:pt x="66040" y="0"/>
                    <a:pt x="66040" y="0"/>
                  </a:cubicBezTo>
                </a:path>
              </a:pathLst>
            </a:custGeom>
            <a:solidFill>
              <a:srgbClr val="EAF8CA"/>
            </a:solidFill>
            <a:ln cap="sq">
              <a:noFill/>
              <a:prstDash val="solid"/>
              <a:miter/>
            </a:ln>
          </p:spPr>
        </p:sp>
      </p:grpSp>
      <p:grpSp>
        <p:nvGrpSpPr>
          <p:cNvPr name="Group 55" id="55"/>
          <p:cNvGrpSpPr/>
          <p:nvPr/>
        </p:nvGrpSpPr>
        <p:grpSpPr>
          <a:xfrm rot="0">
            <a:off x="15944257" y="7080496"/>
            <a:ext cx="165735" cy="166688"/>
            <a:chOff x="0" y="0"/>
            <a:chExt cx="220980" cy="222250"/>
          </a:xfrm>
        </p:grpSpPr>
        <p:sp>
          <p:nvSpPr>
            <p:cNvPr name="Freeform 56" id="56"/>
            <p:cNvSpPr/>
            <p:nvPr/>
          </p:nvSpPr>
          <p:spPr>
            <a:xfrm flipH="false" flipV="false" rot="0">
              <a:off x="45720" y="49530"/>
              <a:ext cx="123190" cy="125730"/>
            </a:xfrm>
            <a:custGeom>
              <a:avLst/>
              <a:gdLst/>
              <a:ahLst/>
              <a:cxnLst/>
              <a:rect r="r" b="b" t="t" l="l"/>
              <a:pathLst>
                <a:path h="125730" w="123190">
                  <a:moveTo>
                    <a:pt x="123190" y="44450"/>
                  </a:moveTo>
                  <a:cubicBezTo>
                    <a:pt x="106680" y="111760"/>
                    <a:pt x="99060" y="118110"/>
                    <a:pt x="88900" y="121920"/>
                  </a:cubicBezTo>
                  <a:cubicBezTo>
                    <a:pt x="73660" y="125730"/>
                    <a:pt x="44450" y="124460"/>
                    <a:pt x="30480" y="118110"/>
                  </a:cubicBezTo>
                  <a:cubicBezTo>
                    <a:pt x="20320" y="113030"/>
                    <a:pt x="12700" y="106680"/>
                    <a:pt x="8890" y="96520"/>
                  </a:cubicBezTo>
                  <a:cubicBezTo>
                    <a:pt x="2540" y="82550"/>
                    <a:pt x="0" y="52070"/>
                    <a:pt x="5080" y="36830"/>
                  </a:cubicBezTo>
                  <a:cubicBezTo>
                    <a:pt x="7620" y="26670"/>
                    <a:pt x="15240" y="19050"/>
                    <a:pt x="24130" y="13970"/>
                  </a:cubicBezTo>
                  <a:cubicBezTo>
                    <a:pt x="31750" y="7620"/>
                    <a:pt x="40640" y="1270"/>
                    <a:pt x="50800" y="1270"/>
                  </a:cubicBezTo>
                  <a:cubicBezTo>
                    <a:pt x="66040" y="0"/>
                    <a:pt x="107950" y="19050"/>
                    <a:pt x="107950" y="19050"/>
                  </a:cubicBezTo>
                </a:path>
              </a:pathLst>
            </a:custGeom>
            <a:solidFill>
              <a:srgbClr val="EAF8CA"/>
            </a:solidFill>
            <a:ln cap="sq">
              <a:noFill/>
              <a:prstDash val="solid"/>
              <a:miter/>
            </a:ln>
          </p:spPr>
        </p:sp>
      </p:grpSp>
      <p:sp>
        <p:nvSpPr>
          <p:cNvPr name="Freeform 57" id="57"/>
          <p:cNvSpPr/>
          <p:nvPr/>
        </p:nvSpPr>
        <p:spPr>
          <a:xfrm flipH="false" flipV="false" rot="0">
            <a:off x="13926870" y="6949961"/>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8" id="58"/>
          <p:cNvSpPr/>
          <p:nvPr/>
        </p:nvSpPr>
        <p:spPr>
          <a:xfrm flipH="false" flipV="false" rot="0">
            <a:off x="-847436" y="9100185"/>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9" id="59"/>
          <p:cNvGrpSpPr/>
          <p:nvPr/>
        </p:nvGrpSpPr>
        <p:grpSpPr>
          <a:xfrm rot="0">
            <a:off x="796359" y="301964"/>
            <a:ext cx="12262416" cy="905762"/>
            <a:chOff x="0" y="0"/>
            <a:chExt cx="3229607" cy="238555"/>
          </a:xfrm>
        </p:grpSpPr>
        <p:sp>
          <p:nvSpPr>
            <p:cNvPr name="Freeform 60" id="60"/>
            <p:cNvSpPr/>
            <p:nvPr/>
          </p:nvSpPr>
          <p:spPr>
            <a:xfrm flipH="false" flipV="false" rot="0">
              <a:off x="0" y="0"/>
              <a:ext cx="3229608" cy="238555"/>
            </a:xfrm>
            <a:custGeom>
              <a:avLst/>
              <a:gdLst/>
              <a:ahLst/>
              <a:cxnLst/>
              <a:rect r="r" b="b" t="t" l="l"/>
              <a:pathLst>
                <a:path h="238555" w="3229608">
                  <a:moveTo>
                    <a:pt x="17678" y="0"/>
                  </a:moveTo>
                  <a:lnTo>
                    <a:pt x="3211930" y="0"/>
                  </a:lnTo>
                  <a:cubicBezTo>
                    <a:pt x="3216618" y="0"/>
                    <a:pt x="3221115" y="1862"/>
                    <a:pt x="3224430" y="5178"/>
                  </a:cubicBezTo>
                  <a:cubicBezTo>
                    <a:pt x="3227745" y="8493"/>
                    <a:pt x="3229608" y="12989"/>
                    <a:pt x="3229608" y="17678"/>
                  </a:cubicBezTo>
                  <a:lnTo>
                    <a:pt x="3229608" y="220877"/>
                  </a:lnTo>
                  <a:cubicBezTo>
                    <a:pt x="3229608" y="225565"/>
                    <a:pt x="3227745" y="230062"/>
                    <a:pt x="3224430" y="233377"/>
                  </a:cubicBezTo>
                  <a:cubicBezTo>
                    <a:pt x="3221115" y="236692"/>
                    <a:pt x="3216618" y="238555"/>
                    <a:pt x="3211930" y="238555"/>
                  </a:cubicBezTo>
                  <a:lnTo>
                    <a:pt x="17678" y="238555"/>
                  </a:lnTo>
                  <a:cubicBezTo>
                    <a:pt x="12989" y="238555"/>
                    <a:pt x="8493" y="236692"/>
                    <a:pt x="5178" y="233377"/>
                  </a:cubicBezTo>
                  <a:cubicBezTo>
                    <a:pt x="1862" y="230062"/>
                    <a:pt x="0" y="225565"/>
                    <a:pt x="0" y="220877"/>
                  </a:cubicBezTo>
                  <a:lnTo>
                    <a:pt x="0" y="17678"/>
                  </a:lnTo>
                  <a:cubicBezTo>
                    <a:pt x="0" y="12989"/>
                    <a:pt x="1862" y="8493"/>
                    <a:pt x="5178" y="5178"/>
                  </a:cubicBezTo>
                  <a:cubicBezTo>
                    <a:pt x="8493" y="1862"/>
                    <a:pt x="12989" y="0"/>
                    <a:pt x="17678" y="0"/>
                  </a:cubicBezTo>
                  <a:close/>
                </a:path>
              </a:pathLst>
            </a:custGeom>
            <a:solidFill>
              <a:srgbClr val="EAF8CA"/>
            </a:solidFill>
          </p:spPr>
        </p:sp>
        <p:sp>
          <p:nvSpPr>
            <p:cNvPr name="TextBox 61" id="61"/>
            <p:cNvSpPr txBox="true"/>
            <p:nvPr/>
          </p:nvSpPr>
          <p:spPr>
            <a:xfrm>
              <a:off x="0" y="-38100"/>
              <a:ext cx="3229607" cy="276655"/>
            </a:xfrm>
            <a:prstGeom prst="rect">
              <a:avLst/>
            </a:prstGeom>
          </p:spPr>
          <p:txBody>
            <a:bodyPr anchor="ctr" rtlCol="false" tIns="50800" lIns="50800" bIns="50800" rIns="50800"/>
            <a:lstStyle/>
            <a:p>
              <a:pPr algn="ctr">
                <a:lnSpc>
                  <a:spcPts val="3499"/>
                </a:lnSpc>
              </a:pPr>
            </a:p>
          </p:txBody>
        </p:sp>
      </p:grpSp>
      <p:sp>
        <p:nvSpPr>
          <p:cNvPr name="TextBox 62" id="62"/>
          <p:cNvSpPr txBox="true"/>
          <p:nvPr/>
        </p:nvSpPr>
        <p:spPr>
          <a:xfrm rot="0">
            <a:off x="4618552" y="252758"/>
            <a:ext cx="4618030" cy="819989"/>
          </a:xfrm>
          <a:prstGeom prst="rect">
            <a:avLst/>
          </a:prstGeom>
        </p:spPr>
        <p:txBody>
          <a:bodyPr anchor="t" rtlCol="false" tIns="0" lIns="0" bIns="0" rIns="0">
            <a:spAutoFit/>
          </a:bodyPr>
          <a:lstStyle/>
          <a:p>
            <a:pPr algn="ctr">
              <a:lnSpc>
                <a:spcPts val="6831"/>
              </a:lnSpc>
            </a:pPr>
            <a:r>
              <a:rPr lang="en-US" sz="4879" b="true">
                <a:solidFill>
                  <a:srgbClr val="175C71"/>
                </a:solidFill>
                <a:latin typeface="TT Fors Bold"/>
                <a:ea typeface="TT Fors Bold"/>
                <a:cs typeface="TT Fors Bold"/>
                <a:sym typeface="TT Fors Bold"/>
              </a:rPr>
              <a:t>Method</a:t>
            </a:r>
          </a:p>
        </p:txBody>
      </p:sp>
      <p:sp>
        <p:nvSpPr>
          <p:cNvPr name="TextBox 63" id="63"/>
          <p:cNvSpPr txBox="true"/>
          <p:nvPr/>
        </p:nvSpPr>
        <p:spPr>
          <a:xfrm rot="0">
            <a:off x="796359" y="1655297"/>
            <a:ext cx="12290723" cy="7831564"/>
          </a:xfrm>
          <a:prstGeom prst="rect">
            <a:avLst/>
          </a:prstGeom>
        </p:spPr>
        <p:txBody>
          <a:bodyPr anchor="t" rtlCol="false" tIns="0" lIns="0" bIns="0" rIns="0">
            <a:spAutoFit/>
          </a:bodyPr>
          <a:lstStyle/>
          <a:p>
            <a:pPr algn="l" marL="535992" indent="-267996" lvl="1">
              <a:lnSpc>
                <a:spcPts val="3475"/>
              </a:lnSpc>
              <a:buFont typeface="Arial"/>
              <a:buChar char="•"/>
            </a:pPr>
            <a:r>
              <a:rPr lang="en-US" b="true" sz="2482">
                <a:solidFill>
                  <a:srgbClr val="175C71"/>
                </a:solidFill>
                <a:latin typeface="TT Fors Bold"/>
                <a:ea typeface="TT Fors Bold"/>
                <a:cs typeface="TT Fors Bold"/>
                <a:sym typeface="TT Fors Bold"/>
              </a:rPr>
              <a:t>In the referenced paper,some similarity calculation methods were used to quantify the association between diseases and drugs.</a:t>
            </a:r>
          </a:p>
          <a:p>
            <a:pPr algn="l">
              <a:lnSpc>
                <a:spcPts val="3475"/>
              </a:lnSpc>
            </a:pPr>
          </a:p>
          <a:p>
            <a:pPr algn="l" marL="535992" indent="-267996" lvl="1">
              <a:lnSpc>
                <a:spcPts val="3475"/>
              </a:lnSpc>
              <a:buFont typeface="Arial"/>
              <a:buChar char="•"/>
            </a:pPr>
            <a:r>
              <a:rPr lang="en-US" b="true" sz="2482">
                <a:solidFill>
                  <a:srgbClr val="175C71"/>
                </a:solidFill>
                <a:latin typeface="TT Fors Bold"/>
                <a:ea typeface="TT Fors Bold"/>
                <a:cs typeface="TT Fors Bold"/>
                <a:sym typeface="TT Fors Bold"/>
              </a:rPr>
              <a:t>Diseases semantic similarity</a:t>
            </a:r>
            <a:r>
              <a:rPr lang="en-US" b="true" sz="2482">
                <a:solidFill>
                  <a:srgbClr val="175C71"/>
                </a:solidFill>
                <a:latin typeface="TT Fors Bold"/>
                <a:ea typeface="TT Fors Bold"/>
                <a:cs typeface="TT Fors Bold"/>
                <a:sym typeface="TT Fors Bold"/>
              </a:rPr>
              <a:t>:Used to measure the similarity between diseases. </a:t>
            </a:r>
          </a:p>
          <a:p>
            <a:pPr algn="l">
              <a:lnSpc>
                <a:spcPts val="3475"/>
              </a:lnSpc>
            </a:pPr>
          </a:p>
          <a:p>
            <a:pPr algn="l" marL="535992" indent="-267996" lvl="1">
              <a:lnSpc>
                <a:spcPts val="3475"/>
              </a:lnSpc>
              <a:buFont typeface="Arial"/>
              <a:buChar char="•"/>
            </a:pPr>
            <a:r>
              <a:rPr lang="en-US" b="true" sz="2482">
                <a:solidFill>
                  <a:srgbClr val="175C71"/>
                </a:solidFill>
                <a:latin typeface="TT Fors Bold"/>
                <a:ea typeface="TT Fors Bold"/>
                <a:cs typeface="TT Fors Bold"/>
                <a:sym typeface="TT Fors Bold"/>
              </a:rPr>
              <a:t>Microbes functional similarity</a:t>
            </a:r>
            <a:r>
              <a:rPr lang="en-US" b="true" sz="2482">
                <a:solidFill>
                  <a:srgbClr val="175C71"/>
                </a:solidFill>
                <a:latin typeface="TT Fors Bold"/>
                <a:ea typeface="TT Fors Bold"/>
                <a:cs typeface="TT Fors Bold"/>
                <a:sym typeface="TT Fors Bold"/>
              </a:rPr>
              <a:t>:Used to measure the  similarity between microbes. </a:t>
            </a:r>
          </a:p>
          <a:p>
            <a:pPr algn="l">
              <a:lnSpc>
                <a:spcPts val="3475"/>
              </a:lnSpc>
            </a:pPr>
          </a:p>
          <a:p>
            <a:pPr algn="l" marL="535992" indent="-267996" lvl="1">
              <a:lnSpc>
                <a:spcPts val="3475"/>
              </a:lnSpc>
              <a:buFont typeface="Arial"/>
              <a:buChar char="•"/>
            </a:pPr>
            <a:r>
              <a:rPr lang="en-US" b="true" sz="2482">
                <a:solidFill>
                  <a:srgbClr val="175C71"/>
                </a:solidFill>
                <a:latin typeface="TT Fors Bold"/>
                <a:ea typeface="TT Fors Bold"/>
                <a:cs typeface="TT Fors Bold"/>
                <a:sym typeface="TT Fors Bold"/>
              </a:rPr>
              <a:t>Cosine Similarity:Calculate the cosine of the angle between two vectors to measure their degree of association.</a:t>
            </a:r>
          </a:p>
          <a:p>
            <a:pPr algn="l">
              <a:lnSpc>
                <a:spcPts val="3475"/>
              </a:lnSpc>
            </a:pPr>
          </a:p>
          <a:p>
            <a:pPr algn="l" marL="535992" indent="-267996" lvl="1">
              <a:lnSpc>
                <a:spcPts val="3475"/>
              </a:lnSpc>
              <a:buFont typeface="Arial"/>
              <a:buChar char="•"/>
            </a:pPr>
            <a:r>
              <a:rPr lang="en-US" b="true" sz="2482">
                <a:solidFill>
                  <a:srgbClr val="175C71"/>
                </a:solidFill>
                <a:latin typeface="TT Fors Bold"/>
                <a:ea typeface="TT Fors Bold"/>
                <a:cs typeface="TT Fors Bold"/>
                <a:sym typeface="TT Fors Bold"/>
              </a:rPr>
              <a:t>Gaussian interaction profile kernel Similarity:Calculate the similarity between microbes and diseases.</a:t>
            </a:r>
          </a:p>
          <a:p>
            <a:pPr algn="l">
              <a:lnSpc>
                <a:spcPts val="3475"/>
              </a:lnSpc>
            </a:pPr>
          </a:p>
          <a:p>
            <a:pPr algn="l" marL="535992" indent="-267996" lvl="1">
              <a:lnSpc>
                <a:spcPts val="3475"/>
              </a:lnSpc>
              <a:buFont typeface="Arial"/>
              <a:buChar char="•"/>
            </a:pPr>
            <a:r>
              <a:rPr lang="en-US" b="true" sz="2482">
                <a:solidFill>
                  <a:srgbClr val="175C71"/>
                </a:solidFill>
                <a:latin typeface="TT Fors Bold"/>
                <a:ea typeface="TT Fors Bold"/>
                <a:cs typeface="TT Fors Bold"/>
                <a:sym typeface="TT Fors Bold"/>
              </a:rPr>
              <a:t>Sigmoid Kernel Function Similarity:Calculate the similarity between microbes and diseases.</a:t>
            </a:r>
          </a:p>
          <a:p>
            <a:pPr algn="l">
              <a:lnSpc>
                <a:spcPts val="3475"/>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798254" y="4069272"/>
            <a:ext cx="4159423" cy="1662053"/>
            <a:chOff x="0" y="0"/>
            <a:chExt cx="1095486" cy="437742"/>
          </a:xfrm>
        </p:grpSpPr>
        <p:sp>
          <p:nvSpPr>
            <p:cNvPr name="Freeform 3" id="3"/>
            <p:cNvSpPr/>
            <p:nvPr/>
          </p:nvSpPr>
          <p:spPr>
            <a:xfrm flipH="false" flipV="false" rot="0">
              <a:off x="0" y="0"/>
              <a:ext cx="1095486" cy="437742"/>
            </a:xfrm>
            <a:custGeom>
              <a:avLst/>
              <a:gdLst/>
              <a:ahLst/>
              <a:cxnLst/>
              <a:rect r="r" b="b" t="t" l="l"/>
              <a:pathLst>
                <a:path h="437742" w="1095486">
                  <a:moveTo>
                    <a:pt x="186130" y="0"/>
                  </a:moveTo>
                  <a:lnTo>
                    <a:pt x="909356" y="0"/>
                  </a:lnTo>
                  <a:cubicBezTo>
                    <a:pt x="958721" y="0"/>
                    <a:pt x="1006064" y="19610"/>
                    <a:pt x="1040970" y="54516"/>
                  </a:cubicBezTo>
                  <a:cubicBezTo>
                    <a:pt x="1075876" y="89422"/>
                    <a:pt x="1095486" y="136765"/>
                    <a:pt x="1095486" y="186130"/>
                  </a:cubicBezTo>
                  <a:lnTo>
                    <a:pt x="1095486" y="251613"/>
                  </a:lnTo>
                  <a:cubicBezTo>
                    <a:pt x="1095486" y="300977"/>
                    <a:pt x="1075876" y="348320"/>
                    <a:pt x="1040970" y="383226"/>
                  </a:cubicBezTo>
                  <a:cubicBezTo>
                    <a:pt x="1006064" y="418132"/>
                    <a:pt x="958721" y="437742"/>
                    <a:pt x="909356" y="437742"/>
                  </a:cubicBezTo>
                  <a:lnTo>
                    <a:pt x="186130" y="437742"/>
                  </a:lnTo>
                  <a:cubicBezTo>
                    <a:pt x="136765" y="437742"/>
                    <a:pt x="89422" y="418132"/>
                    <a:pt x="54516" y="383226"/>
                  </a:cubicBezTo>
                  <a:cubicBezTo>
                    <a:pt x="19610" y="348320"/>
                    <a:pt x="0" y="300977"/>
                    <a:pt x="0" y="251613"/>
                  </a:cubicBezTo>
                  <a:lnTo>
                    <a:pt x="0" y="186130"/>
                  </a:lnTo>
                  <a:cubicBezTo>
                    <a:pt x="0" y="136765"/>
                    <a:pt x="19610" y="89422"/>
                    <a:pt x="54516" y="54516"/>
                  </a:cubicBezTo>
                  <a:cubicBezTo>
                    <a:pt x="89422" y="19610"/>
                    <a:pt x="136765" y="0"/>
                    <a:pt x="186130" y="0"/>
                  </a:cubicBezTo>
                  <a:close/>
                </a:path>
              </a:pathLst>
            </a:custGeom>
            <a:solidFill>
              <a:srgbClr val="EAF8CA"/>
            </a:solidFill>
          </p:spPr>
        </p:sp>
        <p:sp>
          <p:nvSpPr>
            <p:cNvPr name="TextBox 4" id="4"/>
            <p:cNvSpPr txBox="true"/>
            <p:nvPr/>
          </p:nvSpPr>
          <p:spPr>
            <a:xfrm>
              <a:off x="0" y="-38100"/>
              <a:ext cx="1095486" cy="4758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0">
            <a:off x="13367385" y="769140"/>
            <a:ext cx="3931491" cy="4467287"/>
          </a:xfrm>
          <a:custGeom>
            <a:avLst/>
            <a:gdLst/>
            <a:ahLst/>
            <a:cxnLst/>
            <a:rect r="r" b="b" t="t" l="l"/>
            <a:pathLst>
              <a:path h="4467287" w="3931491">
                <a:moveTo>
                  <a:pt x="3931491" y="0"/>
                </a:moveTo>
                <a:lnTo>
                  <a:pt x="0" y="0"/>
                </a:lnTo>
                <a:lnTo>
                  <a:pt x="0" y="4467287"/>
                </a:lnTo>
                <a:lnTo>
                  <a:pt x="3931491" y="4467287"/>
                </a:lnTo>
                <a:lnTo>
                  <a:pt x="3931491"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796359" y="1406123"/>
            <a:ext cx="12262416" cy="8191247"/>
            <a:chOff x="0" y="0"/>
            <a:chExt cx="3229607" cy="2157366"/>
          </a:xfrm>
        </p:grpSpPr>
        <p:sp>
          <p:nvSpPr>
            <p:cNvPr name="Freeform 7" id="7"/>
            <p:cNvSpPr/>
            <p:nvPr/>
          </p:nvSpPr>
          <p:spPr>
            <a:xfrm flipH="false" flipV="false" rot="0">
              <a:off x="0" y="0"/>
              <a:ext cx="3229608" cy="2157366"/>
            </a:xfrm>
            <a:custGeom>
              <a:avLst/>
              <a:gdLst/>
              <a:ahLst/>
              <a:cxnLst/>
              <a:rect r="r" b="b" t="t" l="l"/>
              <a:pathLst>
                <a:path h="2157366" w="3229608">
                  <a:moveTo>
                    <a:pt x="17678" y="0"/>
                  </a:moveTo>
                  <a:lnTo>
                    <a:pt x="3211930" y="0"/>
                  </a:lnTo>
                  <a:cubicBezTo>
                    <a:pt x="3216618" y="0"/>
                    <a:pt x="3221115" y="1862"/>
                    <a:pt x="3224430" y="5178"/>
                  </a:cubicBezTo>
                  <a:cubicBezTo>
                    <a:pt x="3227745" y="8493"/>
                    <a:pt x="3229608" y="12989"/>
                    <a:pt x="3229608" y="17678"/>
                  </a:cubicBezTo>
                  <a:lnTo>
                    <a:pt x="3229608" y="2139688"/>
                  </a:lnTo>
                  <a:cubicBezTo>
                    <a:pt x="3229608" y="2144376"/>
                    <a:pt x="3227745" y="2148873"/>
                    <a:pt x="3224430" y="2152188"/>
                  </a:cubicBezTo>
                  <a:cubicBezTo>
                    <a:pt x="3221115" y="2155503"/>
                    <a:pt x="3216618" y="2157366"/>
                    <a:pt x="3211930" y="2157366"/>
                  </a:cubicBezTo>
                  <a:lnTo>
                    <a:pt x="17678" y="2157366"/>
                  </a:lnTo>
                  <a:cubicBezTo>
                    <a:pt x="12989" y="2157366"/>
                    <a:pt x="8493" y="2155503"/>
                    <a:pt x="5178" y="2152188"/>
                  </a:cubicBezTo>
                  <a:cubicBezTo>
                    <a:pt x="1862" y="2148873"/>
                    <a:pt x="0" y="2144376"/>
                    <a:pt x="0" y="2139688"/>
                  </a:cubicBezTo>
                  <a:lnTo>
                    <a:pt x="0" y="17678"/>
                  </a:lnTo>
                  <a:cubicBezTo>
                    <a:pt x="0" y="12989"/>
                    <a:pt x="1862" y="8493"/>
                    <a:pt x="5178" y="5178"/>
                  </a:cubicBezTo>
                  <a:cubicBezTo>
                    <a:pt x="8493" y="1862"/>
                    <a:pt x="12989" y="0"/>
                    <a:pt x="17678" y="0"/>
                  </a:cubicBezTo>
                  <a:close/>
                </a:path>
              </a:pathLst>
            </a:custGeom>
            <a:solidFill>
              <a:srgbClr val="EAF8CA"/>
            </a:solidFill>
          </p:spPr>
        </p:sp>
        <p:sp>
          <p:nvSpPr>
            <p:cNvPr name="TextBox 8" id="8"/>
            <p:cNvSpPr txBox="true"/>
            <p:nvPr/>
          </p:nvSpPr>
          <p:spPr>
            <a:xfrm>
              <a:off x="0" y="-38100"/>
              <a:ext cx="3229607" cy="2195466"/>
            </a:xfrm>
            <a:prstGeom prst="rect">
              <a:avLst/>
            </a:prstGeom>
          </p:spPr>
          <p:txBody>
            <a:bodyPr anchor="ctr" rtlCol="false" tIns="50800" lIns="50800" bIns="50800" rIns="50800"/>
            <a:lstStyle/>
            <a:p>
              <a:pPr algn="ctr">
                <a:lnSpc>
                  <a:spcPts val="3499"/>
                </a:lnSpc>
              </a:pPr>
            </a:p>
          </p:txBody>
        </p:sp>
      </p:grpSp>
      <p:grpSp>
        <p:nvGrpSpPr>
          <p:cNvPr name="Group 9" id="9"/>
          <p:cNvGrpSpPr/>
          <p:nvPr/>
        </p:nvGrpSpPr>
        <p:grpSpPr>
          <a:xfrm rot="0">
            <a:off x="17588794" y="1764826"/>
            <a:ext cx="520926" cy="754845"/>
            <a:chOff x="0" y="0"/>
            <a:chExt cx="1196340" cy="1733550"/>
          </a:xfrm>
        </p:grpSpPr>
        <p:sp>
          <p:nvSpPr>
            <p:cNvPr name="Freeform 10" id="10"/>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1" id="11"/>
          <p:cNvGrpSpPr/>
          <p:nvPr/>
        </p:nvGrpSpPr>
        <p:grpSpPr>
          <a:xfrm rot="0">
            <a:off x="17038413" y="6057977"/>
            <a:ext cx="520926" cy="754845"/>
            <a:chOff x="0" y="0"/>
            <a:chExt cx="1196340" cy="1733550"/>
          </a:xfrm>
        </p:grpSpPr>
        <p:sp>
          <p:nvSpPr>
            <p:cNvPr name="Freeform 12" id="12"/>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3" id="13"/>
          <p:cNvGrpSpPr/>
          <p:nvPr/>
        </p:nvGrpSpPr>
        <p:grpSpPr>
          <a:xfrm rot="0">
            <a:off x="16782548" y="358703"/>
            <a:ext cx="520926" cy="754845"/>
            <a:chOff x="0" y="0"/>
            <a:chExt cx="1196340" cy="1733550"/>
          </a:xfrm>
        </p:grpSpPr>
        <p:sp>
          <p:nvSpPr>
            <p:cNvPr name="Freeform 14" id="14"/>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5" id="15"/>
          <p:cNvGrpSpPr/>
          <p:nvPr/>
        </p:nvGrpSpPr>
        <p:grpSpPr>
          <a:xfrm rot="0">
            <a:off x="189708" y="651277"/>
            <a:ext cx="520926" cy="754845"/>
            <a:chOff x="0" y="0"/>
            <a:chExt cx="1196340" cy="1733550"/>
          </a:xfrm>
        </p:grpSpPr>
        <p:sp>
          <p:nvSpPr>
            <p:cNvPr name="Freeform 16" id="16"/>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7" id="17"/>
          <p:cNvGrpSpPr/>
          <p:nvPr/>
        </p:nvGrpSpPr>
        <p:grpSpPr>
          <a:xfrm rot="0">
            <a:off x="75408" y="7827656"/>
            <a:ext cx="520926" cy="754845"/>
            <a:chOff x="0" y="0"/>
            <a:chExt cx="1196340" cy="1733550"/>
          </a:xfrm>
        </p:grpSpPr>
        <p:sp>
          <p:nvSpPr>
            <p:cNvPr name="Freeform 18" id="18"/>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9" id="19"/>
          <p:cNvGrpSpPr/>
          <p:nvPr/>
        </p:nvGrpSpPr>
        <p:grpSpPr>
          <a:xfrm rot="0">
            <a:off x="4454366" y="9214295"/>
            <a:ext cx="926782" cy="962025"/>
            <a:chOff x="0" y="0"/>
            <a:chExt cx="1235710" cy="1282700"/>
          </a:xfrm>
        </p:grpSpPr>
        <p:sp>
          <p:nvSpPr>
            <p:cNvPr name="Freeform 20" id="20"/>
            <p:cNvSpPr/>
            <p:nvPr/>
          </p:nvSpPr>
          <p:spPr>
            <a:xfrm flipH="false" flipV="false" rot="0">
              <a:off x="46990" y="46990"/>
              <a:ext cx="1136650" cy="1187450"/>
            </a:xfrm>
            <a:custGeom>
              <a:avLst/>
              <a:gdLst/>
              <a:ahLst/>
              <a:cxnLst/>
              <a:rect r="r" b="b" t="t" l="l"/>
              <a:pathLst>
                <a:path h="1187450" w="1136650">
                  <a:moveTo>
                    <a:pt x="1136650" y="74930"/>
                  </a:moveTo>
                  <a:cubicBezTo>
                    <a:pt x="1083310" y="445770"/>
                    <a:pt x="1074420" y="463550"/>
                    <a:pt x="1056640" y="495300"/>
                  </a:cubicBezTo>
                  <a:cubicBezTo>
                    <a:pt x="1032510" y="539750"/>
                    <a:pt x="993140" y="600710"/>
                    <a:pt x="955040" y="641350"/>
                  </a:cubicBezTo>
                  <a:cubicBezTo>
                    <a:pt x="922020" y="678180"/>
                    <a:pt x="873760" y="702310"/>
                    <a:pt x="848360" y="731520"/>
                  </a:cubicBezTo>
                  <a:cubicBezTo>
                    <a:pt x="829310" y="751840"/>
                    <a:pt x="828040" y="767080"/>
                    <a:pt x="807720" y="791210"/>
                  </a:cubicBezTo>
                  <a:cubicBezTo>
                    <a:pt x="773430" y="833120"/>
                    <a:pt x="698500" y="908050"/>
                    <a:pt x="645160" y="951230"/>
                  </a:cubicBezTo>
                  <a:cubicBezTo>
                    <a:pt x="600710" y="986790"/>
                    <a:pt x="561340" y="1012190"/>
                    <a:pt x="514350" y="1038860"/>
                  </a:cubicBezTo>
                  <a:cubicBezTo>
                    <a:pt x="464820" y="1066800"/>
                    <a:pt x="412750" y="1096010"/>
                    <a:pt x="354330" y="1115060"/>
                  </a:cubicBezTo>
                  <a:cubicBezTo>
                    <a:pt x="290830" y="1134110"/>
                    <a:pt x="190500" y="1134110"/>
                    <a:pt x="144780" y="1150620"/>
                  </a:cubicBezTo>
                  <a:cubicBezTo>
                    <a:pt x="119380" y="1160780"/>
                    <a:pt x="107950" y="1179830"/>
                    <a:pt x="88900" y="1183640"/>
                  </a:cubicBezTo>
                  <a:cubicBezTo>
                    <a:pt x="73660" y="1187450"/>
                    <a:pt x="55880" y="1183640"/>
                    <a:pt x="43180" y="1177290"/>
                  </a:cubicBezTo>
                  <a:cubicBezTo>
                    <a:pt x="29210" y="1169670"/>
                    <a:pt x="16510" y="1156970"/>
                    <a:pt x="10160" y="1143000"/>
                  </a:cubicBezTo>
                  <a:cubicBezTo>
                    <a:pt x="3810" y="1129030"/>
                    <a:pt x="0" y="1111250"/>
                    <a:pt x="5080" y="1096010"/>
                  </a:cubicBezTo>
                  <a:cubicBezTo>
                    <a:pt x="10160" y="1078230"/>
                    <a:pt x="31750" y="1051560"/>
                    <a:pt x="48260" y="1042670"/>
                  </a:cubicBezTo>
                  <a:cubicBezTo>
                    <a:pt x="63500" y="1036320"/>
                    <a:pt x="81280" y="1035050"/>
                    <a:pt x="95250" y="1040130"/>
                  </a:cubicBezTo>
                  <a:cubicBezTo>
                    <a:pt x="114300" y="1046480"/>
                    <a:pt x="138430" y="1069340"/>
                    <a:pt x="146050" y="1087120"/>
                  </a:cubicBezTo>
                  <a:cubicBezTo>
                    <a:pt x="152400" y="1101090"/>
                    <a:pt x="152400" y="1120140"/>
                    <a:pt x="147320" y="1134110"/>
                  </a:cubicBezTo>
                  <a:cubicBezTo>
                    <a:pt x="139700" y="1151890"/>
                    <a:pt x="116840" y="1176020"/>
                    <a:pt x="97790" y="1182370"/>
                  </a:cubicBezTo>
                  <a:cubicBezTo>
                    <a:pt x="77470" y="1187450"/>
                    <a:pt x="45720" y="1181100"/>
                    <a:pt x="29210" y="1168400"/>
                  </a:cubicBezTo>
                  <a:cubicBezTo>
                    <a:pt x="13970" y="1154430"/>
                    <a:pt x="1270" y="1123950"/>
                    <a:pt x="3810" y="1103630"/>
                  </a:cubicBezTo>
                  <a:cubicBezTo>
                    <a:pt x="5080" y="1083310"/>
                    <a:pt x="22860" y="1061720"/>
                    <a:pt x="41910" y="1046480"/>
                  </a:cubicBezTo>
                  <a:cubicBezTo>
                    <a:pt x="63500" y="1027430"/>
                    <a:pt x="97790" y="1014730"/>
                    <a:pt x="130810" y="1005840"/>
                  </a:cubicBezTo>
                  <a:cubicBezTo>
                    <a:pt x="171450" y="994410"/>
                    <a:pt x="219710" y="1003300"/>
                    <a:pt x="266700" y="990600"/>
                  </a:cubicBezTo>
                  <a:cubicBezTo>
                    <a:pt x="322580" y="976630"/>
                    <a:pt x="378460" y="956310"/>
                    <a:pt x="441960" y="919480"/>
                  </a:cubicBezTo>
                  <a:cubicBezTo>
                    <a:pt x="530860" y="866140"/>
                    <a:pt x="673100" y="739140"/>
                    <a:pt x="736600" y="676910"/>
                  </a:cubicBezTo>
                  <a:cubicBezTo>
                    <a:pt x="770890" y="643890"/>
                    <a:pt x="783590" y="614680"/>
                    <a:pt x="807720" y="593090"/>
                  </a:cubicBezTo>
                  <a:cubicBezTo>
                    <a:pt x="826770" y="574040"/>
                    <a:pt x="847090" y="570230"/>
                    <a:pt x="867410" y="548640"/>
                  </a:cubicBezTo>
                  <a:cubicBezTo>
                    <a:pt x="897890" y="514350"/>
                    <a:pt x="934720" y="444500"/>
                    <a:pt x="956310" y="392430"/>
                  </a:cubicBezTo>
                  <a:cubicBezTo>
                    <a:pt x="975360" y="344170"/>
                    <a:pt x="982980" y="302260"/>
                    <a:pt x="993140" y="248920"/>
                  </a:cubicBezTo>
                  <a:cubicBezTo>
                    <a:pt x="1005840" y="184150"/>
                    <a:pt x="1002030" y="62230"/>
                    <a:pt x="1019810" y="29210"/>
                  </a:cubicBezTo>
                  <a:cubicBezTo>
                    <a:pt x="1026160" y="16510"/>
                    <a:pt x="1032510" y="12700"/>
                    <a:pt x="1042670" y="8890"/>
                  </a:cubicBezTo>
                  <a:cubicBezTo>
                    <a:pt x="1055370" y="3810"/>
                    <a:pt x="1074420" y="0"/>
                    <a:pt x="1088390" y="3810"/>
                  </a:cubicBezTo>
                  <a:cubicBezTo>
                    <a:pt x="1102360" y="6350"/>
                    <a:pt x="1117600" y="17780"/>
                    <a:pt x="1126490" y="29210"/>
                  </a:cubicBezTo>
                  <a:cubicBezTo>
                    <a:pt x="1134110" y="41910"/>
                    <a:pt x="1136650" y="74930"/>
                    <a:pt x="1136650" y="74930"/>
                  </a:cubicBezTo>
                </a:path>
              </a:pathLst>
            </a:custGeom>
            <a:solidFill>
              <a:srgbClr val="D1E6A2"/>
            </a:solidFill>
            <a:ln cap="sq">
              <a:noFill/>
              <a:prstDash val="solid"/>
              <a:miter/>
            </a:ln>
          </p:spPr>
        </p:sp>
      </p:grpSp>
      <p:grpSp>
        <p:nvGrpSpPr>
          <p:cNvPr name="Group 21" id="21"/>
          <p:cNvGrpSpPr/>
          <p:nvPr/>
        </p:nvGrpSpPr>
        <p:grpSpPr>
          <a:xfrm rot="0">
            <a:off x="4159534" y="9946958"/>
            <a:ext cx="169545" cy="171450"/>
            <a:chOff x="0" y="0"/>
            <a:chExt cx="226060" cy="228600"/>
          </a:xfrm>
        </p:grpSpPr>
        <p:sp>
          <p:nvSpPr>
            <p:cNvPr name="Freeform 22" id="22"/>
            <p:cNvSpPr/>
            <p:nvPr/>
          </p:nvSpPr>
          <p:spPr>
            <a:xfrm flipH="false" flipV="false" rot="0">
              <a:off x="50800" y="49530"/>
              <a:ext cx="124460" cy="129540"/>
            </a:xfrm>
            <a:custGeom>
              <a:avLst/>
              <a:gdLst/>
              <a:ahLst/>
              <a:cxnLst/>
              <a:rect r="r" b="b" t="t" l="l"/>
              <a:pathLst>
                <a:path h="129540" w="124460">
                  <a:moveTo>
                    <a:pt x="124460" y="44450"/>
                  </a:moveTo>
                  <a:cubicBezTo>
                    <a:pt x="107950" y="111760"/>
                    <a:pt x="99060" y="118110"/>
                    <a:pt x="90170" y="121920"/>
                  </a:cubicBezTo>
                  <a:cubicBezTo>
                    <a:pt x="80010" y="125730"/>
                    <a:pt x="71120" y="129540"/>
                    <a:pt x="59690" y="127000"/>
                  </a:cubicBezTo>
                  <a:cubicBezTo>
                    <a:pt x="44450" y="124460"/>
                    <a:pt x="19050" y="107950"/>
                    <a:pt x="8890" y="96520"/>
                  </a:cubicBezTo>
                  <a:cubicBezTo>
                    <a:pt x="2540" y="87630"/>
                    <a:pt x="0" y="78740"/>
                    <a:pt x="0" y="67310"/>
                  </a:cubicBezTo>
                  <a:cubicBezTo>
                    <a:pt x="1270" y="52070"/>
                    <a:pt x="13970" y="24130"/>
                    <a:pt x="24130" y="13970"/>
                  </a:cubicBezTo>
                  <a:cubicBezTo>
                    <a:pt x="31750" y="6350"/>
                    <a:pt x="40640" y="1270"/>
                    <a:pt x="52070" y="1270"/>
                  </a:cubicBezTo>
                  <a:cubicBezTo>
                    <a:pt x="67310" y="0"/>
                    <a:pt x="107950" y="19050"/>
                    <a:pt x="107950" y="19050"/>
                  </a:cubicBezTo>
                </a:path>
              </a:pathLst>
            </a:custGeom>
            <a:solidFill>
              <a:srgbClr val="D1E6A2"/>
            </a:solidFill>
            <a:ln cap="sq">
              <a:noFill/>
              <a:prstDash val="solid"/>
              <a:miter/>
            </a:ln>
          </p:spPr>
        </p:sp>
      </p:grpSp>
      <p:grpSp>
        <p:nvGrpSpPr>
          <p:cNvPr name="Group 23" id="23"/>
          <p:cNvGrpSpPr/>
          <p:nvPr/>
        </p:nvGrpSpPr>
        <p:grpSpPr>
          <a:xfrm rot="0">
            <a:off x="17387294" y="109397"/>
            <a:ext cx="547688" cy="1037273"/>
            <a:chOff x="0" y="0"/>
            <a:chExt cx="730250" cy="1383030"/>
          </a:xfrm>
        </p:grpSpPr>
        <p:sp>
          <p:nvSpPr>
            <p:cNvPr name="Freeform 24" id="24"/>
            <p:cNvSpPr/>
            <p:nvPr/>
          </p:nvSpPr>
          <p:spPr>
            <a:xfrm flipH="false" flipV="false" rot="0">
              <a:off x="44450" y="50800"/>
              <a:ext cx="635000" cy="1281430"/>
            </a:xfrm>
            <a:custGeom>
              <a:avLst/>
              <a:gdLst/>
              <a:ahLst/>
              <a:cxnLst/>
              <a:rect r="r" b="b" t="t" l="l"/>
              <a:pathLst>
                <a:path h="1281430" w="635000">
                  <a:moveTo>
                    <a:pt x="615950" y="111760"/>
                  </a:moveTo>
                  <a:cubicBezTo>
                    <a:pt x="462280" y="252730"/>
                    <a:pt x="426720" y="292100"/>
                    <a:pt x="388620" y="341630"/>
                  </a:cubicBezTo>
                  <a:cubicBezTo>
                    <a:pt x="339090" y="405130"/>
                    <a:pt x="267970" y="487680"/>
                    <a:pt x="234950" y="563880"/>
                  </a:cubicBezTo>
                  <a:cubicBezTo>
                    <a:pt x="204470" y="629920"/>
                    <a:pt x="199390" y="697230"/>
                    <a:pt x="186690" y="767080"/>
                  </a:cubicBezTo>
                  <a:cubicBezTo>
                    <a:pt x="171450" y="840740"/>
                    <a:pt x="157480" y="929640"/>
                    <a:pt x="153670" y="994410"/>
                  </a:cubicBezTo>
                  <a:cubicBezTo>
                    <a:pt x="149860" y="1043940"/>
                    <a:pt x="158750" y="1097280"/>
                    <a:pt x="152400" y="1123950"/>
                  </a:cubicBezTo>
                  <a:cubicBezTo>
                    <a:pt x="149860" y="1136650"/>
                    <a:pt x="139700" y="1139190"/>
                    <a:pt x="139700" y="1150620"/>
                  </a:cubicBezTo>
                  <a:cubicBezTo>
                    <a:pt x="139700" y="1165860"/>
                    <a:pt x="168910" y="1193800"/>
                    <a:pt x="168910" y="1211580"/>
                  </a:cubicBezTo>
                  <a:cubicBezTo>
                    <a:pt x="170180" y="1228090"/>
                    <a:pt x="162560" y="1244600"/>
                    <a:pt x="152400" y="1256030"/>
                  </a:cubicBezTo>
                  <a:cubicBezTo>
                    <a:pt x="138430" y="1268730"/>
                    <a:pt x="107950" y="1281430"/>
                    <a:pt x="88900" y="1281430"/>
                  </a:cubicBezTo>
                  <a:cubicBezTo>
                    <a:pt x="72390" y="1281430"/>
                    <a:pt x="55880" y="1273810"/>
                    <a:pt x="45720" y="1262380"/>
                  </a:cubicBezTo>
                  <a:cubicBezTo>
                    <a:pt x="33020" y="1247140"/>
                    <a:pt x="22860" y="1215390"/>
                    <a:pt x="24130" y="1196340"/>
                  </a:cubicBezTo>
                  <a:cubicBezTo>
                    <a:pt x="25400" y="1181100"/>
                    <a:pt x="33020" y="1165860"/>
                    <a:pt x="45720" y="1155700"/>
                  </a:cubicBezTo>
                  <a:cubicBezTo>
                    <a:pt x="59690" y="1143000"/>
                    <a:pt x="91440" y="1132840"/>
                    <a:pt x="111760" y="1136650"/>
                  </a:cubicBezTo>
                  <a:cubicBezTo>
                    <a:pt x="130810" y="1141730"/>
                    <a:pt x="154940" y="1164590"/>
                    <a:pt x="163830" y="1181100"/>
                  </a:cubicBezTo>
                  <a:cubicBezTo>
                    <a:pt x="171450" y="1195070"/>
                    <a:pt x="170180" y="1214120"/>
                    <a:pt x="166370" y="1228090"/>
                  </a:cubicBezTo>
                  <a:cubicBezTo>
                    <a:pt x="162560" y="1242060"/>
                    <a:pt x="153670" y="1258570"/>
                    <a:pt x="140970" y="1266190"/>
                  </a:cubicBezTo>
                  <a:cubicBezTo>
                    <a:pt x="124460" y="1276350"/>
                    <a:pt x="88900" y="1280160"/>
                    <a:pt x="72390" y="1277620"/>
                  </a:cubicBezTo>
                  <a:cubicBezTo>
                    <a:pt x="63500" y="1276350"/>
                    <a:pt x="58420" y="1275080"/>
                    <a:pt x="52070" y="1267460"/>
                  </a:cubicBezTo>
                  <a:cubicBezTo>
                    <a:pt x="35560" y="1247140"/>
                    <a:pt x="13970" y="1172210"/>
                    <a:pt x="6350" y="1123950"/>
                  </a:cubicBezTo>
                  <a:cubicBezTo>
                    <a:pt x="0" y="1076960"/>
                    <a:pt x="6350" y="1033780"/>
                    <a:pt x="10160" y="981710"/>
                  </a:cubicBezTo>
                  <a:cubicBezTo>
                    <a:pt x="16510" y="916940"/>
                    <a:pt x="27940" y="834390"/>
                    <a:pt x="41910" y="763270"/>
                  </a:cubicBezTo>
                  <a:cubicBezTo>
                    <a:pt x="55880" y="692150"/>
                    <a:pt x="68580" y="623570"/>
                    <a:pt x="96520" y="554990"/>
                  </a:cubicBezTo>
                  <a:cubicBezTo>
                    <a:pt x="128270" y="480060"/>
                    <a:pt x="172720" y="403860"/>
                    <a:pt x="223520" y="332740"/>
                  </a:cubicBezTo>
                  <a:cubicBezTo>
                    <a:pt x="276860" y="256540"/>
                    <a:pt x="359410" y="170180"/>
                    <a:pt x="415290" y="114300"/>
                  </a:cubicBezTo>
                  <a:cubicBezTo>
                    <a:pt x="454660" y="74930"/>
                    <a:pt x="494030" y="38100"/>
                    <a:pt x="523240" y="19050"/>
                  </a:cubicBezTo>
                  <a:cubicBezTo>
                    <a:pt x="539750" y="8890"/>
                    <a:pt x="551180" y="1270"/>
                    <a:pt x="565150" y="0"/>
                  </a:cubicBezTo>
                  <a:cubicBezTo>
                    <a:pt x="580390" y="0"/>
                    <a:pt x="598170" y="3810"/>
                    <a:pt x="609600" y="13970"/>
                  </a:cubicBezTo>
                  <a:cubicBezTo>
                    <a:pt x="622300" y="25400"/>
                    <a:pt x="635000" y="52070"/>
                    <a:pt x="635000" y="69850"/>
                  </a:cubicBezTo>
                  <a:cubicBezTo>
                    <a:pt x="635000" y="85090"/>
                    <a:pt x="615950" y="111760"/>
                    <a:pt x="615950" y="111760"/>
                  </a:cubicBezTo>
                </a:path>
              </a:pathLst>
            </a:custGeom>
            <a:solidFill>
              <a:srgbClr val="D1E6A2"/>
            </a:solidFill>
            <a:ln cap="sq">
              <a:noFill/>
              <a:prstDash val="solid"/>
              <a:miter/>
            </a:ln>
          </p:spPr>
        </p:sp>
      </p:grpSp>
      <p:grpSp>
        <p:nvGrpSpPr>
          <p:cNvPr name="Group 25" id="25"/>
          <p:cNvGrpSpPr/>
          <p:nvPr/>
        </p:nvGrpSpPr>
        <p:grpSpPr>
          <a:xfrm rot="0">
            <a:off x="17581604" y="1146670"/>
            <a:ext cx="185738" cy="174308"/>
            <a:chOff x="0" y="0"/>
            <a:chExt cx="247650" cy="232410"/>
          </a:xfrm>
        </p:grpSpPr>
        <p:sp>
          <p:nvSpPr>
            <p:cNvPr name="Freeform 26" id="26"/>
            <p:cNvSpPr/>
            <p:nvPr/>
          </p:nvSpPr>
          <p:spPr>
            <a:xfrm flipH="false" flipV="false" rot="0">
              <a:off x="48260" y="49530"/>
              <a:ext cx="149860" cy="133350"/>
            </a:xfrm>
            <a:custGeom>
              <a:avLst/>
              <a:gdLst/>
              <a:ahLst/>
              <a:cxnLst/>
              <a:rect r="r" b="b" t="t" l="l"/>
              <a:pathLst>
                <a:path h="133350" w="149860">
                  <a:moveTo>
                    <a:pt x="83820" y="1270"/>
                  </a:moveTo>
                  <a:cubicBezTo>
                    <a:pt x="134620" y="25400"/>
                    <a:pt x="148590" y="52070"/>
                    <a:pt x="147320" y="69850"/>
                  </a:cubicBezTo>
                  <a:cubicBezTo>
                    <a:pt x="147320" y="87630"/>
                    <a:pt x="132080" y="111760"/>
                    <a:pt x="116840" y="120650"/>
                  </a:cubicBezTo>
                  <a:cubicBezTo>
                    <a:pt x="101600" y="129540"/>
                    <a:pt x="73660" y="132080"/>
                    <a:pt x="57150" y="124460"/>
                  </a:cubicBezTo>
                  <a:cubicBezTo>
                    <a:pt x="40640" y="116840"/>
                    <a:pt x="22860" y="93980"/>
                    <a:pt x="20320" y="76200"/>
                  </a:cubicBezTo>
                  <a:cubicBezTo>
                    <a:pt x="17780" y="58420"/>
                    <a:pt x="26670" y="31750"/>
                    <a:pt x="39370" y="19050"/>
                  </a:cubicBezTo>
                  <a:cubicBezTo>
                    <a:pt x="52070" y="7620"/>
                    <a:pt x="80010" y="0"/>
                    <a:pt x="97790" y="3810"/>
                  </a:cubicBezTo>
                  <a:cubicBezTo>
                    <a:pt x="115570" y="7620"/>
                    <a:pt x="137160" y="25400"/>
                    <a:pt x="143510" y="41910"/>
                  </a:cubicBezTo>
                  <a:cubicBezTo>
                    <a:pt x="149860" y="58420"/>
                    <a:pt x="144780" y="87630"/>
                    <a:pt x="137160" y="101600"/>
                  </a:cubicBezTo>
                  <a:cubicBezTo>
                    <a:pt x="130810" y="114300"/>
                    <a:pt x="115570" y="121920"/>
                    <a:pt x="104140" y="127000"/>
                  </a:cubicBezTo>
                  <a:cubicBezTo>
                    <a:pt x="92710" y="130810"/>
                    <a:pt x="80010" y="133350"/>
                    <a:pt x="68580" y="132080"/>
                  </a:cubicBezTo>
                  <a:cubicBezTo>
                    <a:pt x="53340" y="130810"/>
                    <a:pt x="35560" y="125730"/>
                    <a:pt x="24130" y="115570"/>
                  </a:cubicBezTo>
                  <a:cubicBezTo>
                    <a:pt x="12700" y="106680"/>
                    <a:pt x="3810" y="88900"/>
                    <a:pt x="2540" y="74930"/>
                  </a:cubicBezTo>
                  <a:cubicBezTo>
                    <a:pt x="0" y="59690"/>
                    <a:pt x="5080" y="40640"/>
                    <a:pt x="12700" y="29210"/>
                  </a:cubicBezTo>
                  <a:cubicBezTo>
                    <a:pt x="21590" y="16510"/>
                    <a:pt x="50800" y="1270"/>
                    <a:pt x="50800" y="1270"/>
                  </a:cubicBezTo>
                </a:path>
              </a:pathLst>
            </a:custGeom>
            <a:solidFill>
              <a:srgbClr val="D1E6A2"/>
            </a:solidFill>
            <a:ln cap="sq">
              <a:noFill/>
              <a:prstDash val="solid"/>
              <a:miter/>
            </a:ln>
          </p:spPr>
        </p:sp>
      </p:grpSp>
      <p:grpSp>
        <p:nvGrpSpPr>
          <p:cNvPr name="Group 27" id="27"/>
          <p:cNvGrpSpPr/>
          <p:nvPr/>
        </p:nvGrpSpPr>
        <p:grpSpPr>
          <a:xfrm rot="0">
            <a:off x="14555512" y="5510776"/>
            <a:ext cx="1522095" cy="179070"/>
            <a:chOff x="0" y="0"/>
            <a:chExt cx="2029460" cy="238760"/>
          </a:xfrm>
        </p:grpSpPr>
        <p:sp>
          <p:nvSpPr>
            <p:cNvPr name="Freeform 28" id="28"/>
            <p:cNvSpPr/>
            <p:nvPr/>
          </p:nvSpPr>
          <p:spPr>
            <a:xfrm flipH="false" flipV="false" rot="0">
              <a:off x="49530" y="49530"/>
              <a:ext cx="1930400" cy="181610"/>
            </a:xfrm>
            <a:custGeom>
              <a:avLst/>
              <a:gdLst/>
              <a:ahLst/>
              <a:cxnLst/>
              <a:rect r="r" b="b" t="t" l="l"/>
              <a:pathLst>
                <a:path h="181610" w="1930400">
                  <a:moveTo>
                    <a:pt x="64770" y="6350"/>
                  </a:moveTo>
                  <a:cubicBezTo>
                    <a:pt x="1894840" y="8890"/>
                    <a:pt x="1906270" y="15240"/>
                    <a:pt x="1916430" y="30480"/>
                  </a:cubicBezTo>
                  <a:cubicBezTo>
                    <a:pt x="1927860" y="46990"/>
                    <a:pt x="1930400" y="77470"/>
                    <a:pt x="1924050" y="93980"/>
                  </a:cubicBezTo>
                  <a:cubicBezTo>
                    <a:pt x="1916430" y="111760"/>
                    <a:pt x="1893570" y="132080"/>
                    <a:pt x="1875790" y="135890"/>
                  </a:cubicBezTo>
                  <a:cubicBezTo>
                    <a:pt x="1856740" y="139700"/>
                    <a:pt x="1827530" y="132080"/>
                    <a:pt x="1813560" y="119380"/>
                  </a:cubicBezTo>
                  <a:cubicBezTo>
                    <a:pt x="1799590" y="105410"/>
                    <a:pt x="1790700" y="76200"/>
                    <a:pt x="1793240" y="58420"/>
                  </a:cubicBezTo>
                  <a:cubicBezTo>
                    <a:pt x="1795780" y="39370"/>
                    <a:pt x="1814830" y="15240"/>
                    <a:pt x="1831340" y="7620"/>
                  </a:cubicBezTo>
                  <a:cubicBezTo>
                    <a:pt x="1849120" y="0"/>
                    <a:pt x="1879600" y="1270"/>
                    <a:pt x="1896110" y="11430"/>
                  </a:cubicBezTo>
                  <a:cubicBezTo>
                    <a:pt x="1911350" y="20320"/>
                    <a:pt x="1926590" y="48260"/>
                    <a:pt x="1929130" y="66040"/>
                  </a:cubicBezTo>
                  <a:cubicBezTo>
                    <a:pt x="1930400" y="80010"/>
                    <a:pt x="1926590" y="96520"/>
                    <a:pt x="1916430" y="107950"/>
                  </a:cubicBezTo>
                  <a:cubicBezTo>
                    <a:pt x="1906270" y="121920"/>
                    <a:pt x="1894840" y="129540"/>
                    <a:pt x="1860550" y="137160"/>
                  </a:cubicBezTo>
                  <a:cubicBezTo>
                    <a:pt x="1681480" y="181610"/>
                    <a:pt x="223520" y="162560"/>
                    <a:pt x="64770" y="133350"/>
                  </a:cubicBezTo>
                  <a:cubicBezTo>
                    <a:pt x="39370" y="128270"/>
                    <a:pt x="33020" y="125730"/>
                    <a:pt x="22860" y="116840"/>
                  </a:cubicBezTo>
                  <a:cubicBezTo>
                    <a:pt x="11430" y="107950"/>
                    <a:pt x="2540" y="91440"/>
                    <a:pt x="1270" y="77470"/>
                  </a:cubicBezTo>
                  <a:cubicBezTo>
                    <a:pt x="0" y="59690"/>
                    <a:pt x="10160" y="33020"/>
                    <a:pt x="22860" y="21590"/>
                  </a:cubicBezTo>
                  <a:cubicBezTo>
                    <a:pt x="33020" y="11430"/>
                    <a:pt x="64770" y="6350"/>
                    <a:pt x="64770" y="6350"/>
                  </a:cubicBezTo>
                </a:path>
              </a:pathLst>
            </a:custGeom>
            <a:solidFill>
              <a:srgbClr val="D1E6A2"/>
            </a:solidFill>
            <a:ln cap="sq">
              <a:noFill/>
              <a:prstDash val="solid"/>
              <a:miter/>
            </a:ln>
          </p:spPr>
        </p:sp>
      </p:grpSp>
      <p:grpSp>
        <p:nvGrpSpPr>
          <p:cNvPr name="Group 29" id="29"/>
          <p:cNvGrpSpPr/>
          <p:nvPr/>
        </p:nvGrpSpPr>
        <p:grpSpPr>
          <a:xfrm rot="0">
            <a:off x="16053794" y="5502203"/>
            <a:ext cx="165735" cy="166688"/>
            <a:chOff x="0" y="0"/>
            <a:chExt cx="220980" cy="222250"/>
          </a:xfrm>
        </p:grpSpPr>
        <p:sp>
          <p:nvSpPr>
            <p:cNvPr name="Freeform 30" id="30"/>
            <p:cNvSpPr/>
            <p:nvPr/>
          </p:nvSpPr>
          <p:spPr>
            <a:xfrm flipH="false" flipV="false" rot="0">
              <a:off x="45720" y="50800"/>
              <a:ext cx="123190" cy="125730"/>
            </a:xfrm>
            <a:custGeom>
              <a:avLst/>
              <a:gdLst/>
              <a:ahLst/>
              <a:cxnLst/>
              <a:rect r="r" b="b" t="t" l="l"/>
              <a:pathLst>
                <a:path h="125730" w="123190">
                  <a:moveTo>
                    <a:pt x="123190" y="44450"/>
                  </a:moveTo>
                  <a:cubicBezTo>
                    <a:pt x="106680" y="111760"/>
                    <a:pt x="99060" y="118110"/>
                    <a:pt x="88900" y="120650"/>
                  </a:cubicBezTo>
                  <a:cubicBezTo>
                    <a:pt x="73660" y="125730"/>
                    <a:pt x="43180" y="123190"/>
                    <a:pt x="29210" y="116840"/>
                  </a:cubicBezTo>
                  <a:cubicBezTo>
                    <a:pt x="19050" y="113030"/>
                    <a:pt x="12700" y="105410"/>
                    <a:pt x="7620" y="96520"/>
                  </a:cubicBezTo>
                  <a:cubicBezTo>
                    <a:pt x="2540" y="81280"/>
                    <a:pt x="0" y="52070"/>
                    <a:pt x="5080" y="36830"/>
                  </a:cubicBezTo>
                  <a:cubicBezTo>
                    <a:pt x="7620" y="26670"/>
                    <a:pt x="15240" y="19050"/>
                    <a:pt x="22860" y="12700"/>
                  </a:cubicBezTo>
                  <a:cubicBezTo>
                    <a:pt x="31750" y="7620"/>
                    <a:pt x="40640" y="1270"/>
                    <a:pt x="50800" y="0"/>
                  </a:cubicBezTo>
                  <a:cubicBezTo>
                    <a:pt x="66040" y="0"/>
                    <a:pt x="107950" y="17780"/>
                    <a:pt x="107950" y="17780"/>
                  </a:cubicBezTo>
                </a:path>
              </a:pathLst>
            </a:custGeom>
            <a:solidFill>
              <a:srgbClr val="D1E6A2"/>
            </a:solidFill>
            <a:ln cap="sq">
              <a:noFill/>
              <a:prstDash val="solid"/>
              <a:miter/>
            </a:ln>
          </p:spPr>
        </p:sp>
      </p:grpSp>
      <p:grpSp>
        <p:nvGrpSpPr>
          <p:cNvPr name="Group 31" id="31"/>
          <p:cNvGrpSpPr/>
          <p:nvPr/>
        </p:nvGrpSpPr>
        <p:grpSpPr>
          <a:xfrm rot="0">
            <a:off x="17242514" y="4174418"/>
            <a:ext cx="678180" cy="727710"/>
            <a:chOff x="0" y="0"/>
            <a:chExt cx="904240" cy="970280"/>
          </a:xfrm>
        </p:grpSpPr>
        <p:sp>
          <p:nvSpPr>
            <p:cNvPr name="Freeform 32" id="32"/>
            <p:cNvSpPr/>
            <p:nvPr/>
          </p:nvSpPr>
          <p:spPr>
            <a:xfrm flipH="false" flipV="false" rot="0">
              <a:off x="49530" y="46990"/>
              <a:ext cx="808990" cy="875030"/>
            </a:xfrm>
            <a:custGeom>
              <a:avLst/>
              <a:gdLst/>
              <a:ahLst/>
              <a:cxnLst/>
              <a:rect r="r" b="b" t="t" l="l"/>
              <a:pathLst>
                <a:path h="875030" w="808990">
                  <a:moveTo>
                    <a:pt x="683260" y="834390"/>
                  </a:moveTo>
                  <a:cubicBezTo>
                    <a:pt x="422910" y="349250"/>
                    <a:pt x="379730" y="288290"/>
                    <a:pt x="323850" y="245110"/>
                  </a:cubicBezTo>
                  <a:cubicBezTo>
                    <a:pt x="274320" y="207010"/>
                    <a:pt x="213360" y="184150"/>
                    <a:pt x="162560" y="166370"/>
                  </a:cubicBezTo>
                  <a:cubicBezTo>
                    <a:pt x="120650" y="151130"/>
                    <a:pt x="71120" y="153670"/>
                    <a:pt x="44450" y="139700"/>
                  </a:cubicBezTo>
                  <a:cubicBezTo>
                    <a:pt x="27940" y="130810"/>
                    <a:pt x="17780" y="120650"/>
                    <a:pt x="10160" y="107950"/>
                  </a:cubicBezTo>
                  <a:cubicBezTo>
                    <a:pt x="3810" y="95250"/>
                    <a:pt x="0" y="77470"/>
                    <a:pt x="2540" y="63500"/>
                  </a:cubicBezTo>
                  <a:cubicBezTo>
                    <a:pt x="5080" y="48260"/>
                    <a:pt x="11430" y="31750"/>
                    <a:pt x="24130" y="21590"/>
                  </a:cubicBezTo>
                  <a:cubicBezTo>
                    <a:pt x="38100" y="10160"/>
                    <a:pt x="69850" y="1270"/>
                    <a:pt x="88900" y="3810"/>
                  </a:cubicBezTo>
                  <a:cubicBezTo>
                    <a:pt x="104140" y="5080"/>
                    <a:pt x="119380" y="15240"/>
                    <a:pt x="128270" y="26670"/>
                  </a:cubicBezTo>
                  <a:cubicBezTo>
                    <a:pt x="138430" y="38100"/>
                    <a:pt x="146050" y="53340"/>
                    <a:pt x="146050" y="69850"/>
                  </a:cubicBezTo>
                  <a:cubicBezTo>
                    <a:pt x="146050" y="87630"/>
                    <a:pt x="133350" y="118110"/>
                    <a:pt x="118110" y="130810"/>
                  </a:cubicBezTo>
                  <a:cubicBezTo>
                    <a:pt x="102870" y="143510"/>
                    <a:pt x="69850" y="147320"/>
                    <a:pt x="52070" y="142240"/>
                  </a:cubicBezTo>
                  <a:cubicBezTo>
                    <a:pt x="36830" y="138430"/>
                    <a:pt x="22860" y="127000"/>
                    <a:pt x="15240" y="115570"/>
                  </a:cubicBezTo>
                  <a:cubicBezTo>
                    <a:pt x="6350" y="102870"/>
                    <a:pt x="0" y="86360"/>
                    <a:pt x="1270" y="71120"/>
                  </a:cubicBezTo>
                  <a:cubicBezTo>
                    <a:pt x="3810" y="52070"/>
                    <a:pt x="17780" y="24130"/>
                    <a:pt x="35560" y="12700"/>
                  </a:cubicBezTo>
                  <a:cubicBezTo>
                    <a:pt x="57150" y="0"/>
                    <a:pt x="95250" y="3810"/>
                    <a:pt x="124460" y="6350"/>
                  </a:cubicBezTo>
                  <a:cubicBezTo>
                    <a:pt x="158750" y="10160"/>
                    <a:pt x="189230" y="20320"/>
                    <a:pt x="227330" y="38100"/>
                  </a:cubicBezTo>
                  <a:cubicBezTo>
                    <a:pt x="284480" y="62230"/>
                    <a:pt x="368300" y="100330"/>
                    <a:pt x="430530" y="154940"/>
                  </a:cubicBezTo>
                  <a:cubicBezTo>
                    <a:pt x="505460" y="218440"/>
                    <a:pt x="598170" y="346710"/>
                    <a:pt x="631190" y="411480"/>
                  </a:cubicBezTo>
                  <a:cubicBezTo>
                    <a:pt x="647700" y="444500"/>
                    <a:pt x="640080" y="458470"/>
                    <a:pt x="654050" y="492760"/>
                  </a:cubicBezTo>
                  <a:cubicBezTo>
                    <a:pt x="680720" y="561340"/>
                    <a:pt x="791210" y="721360"/>
                    <a:pt x="803910" y="782320"/>
                  </a:cubicBezTo>
                  <a:cubicBezTo>
                    <a:pt x="808990" y="808990"/>
                    <a:pt x="806450" y="828040"/>
                    <a:pt x="798830" y="843280"/>
                  </a:cubicBezTo>
                  <a:cubicBezTo>
                    <a:pt x="791210" y="855980"/>
                    <a:pt x="775970" y="867410"/>
                    <a:pt x="762000" y="871220"/>
                  </a:cubicBezTo>
                  <a:cubicBezTo>
                    <a:pt x="748030" y="875030"/>
                    <a:pt x="728980" y="873760"/>
                    <a:pt x="715010" y="867410"/>
                  </a:cubicBezTo>
                  <a:cubicBezTo>
                    <a:pt x="702310" y="861060"/>
                    <a:pt x="683260" y="834390"/>
                    <a:pt x="683260" y="834390"/>
                  </a:cubicBezTo>
                </a:path>
              </a:pathLst>
            </a:custGeom>
            <a:solidFill>
              <a:srgbClr val="D1E6A2"/>
            </a:solidFill>
            <a:ln cap="sq">
              <a:noFill/>
              <a:prstDash val="solid"/>
              <a:miter/>
            </a:ln>
          </p:spPr>
        </p:sp>
      </p:grpSp>
      <p:grpSp>
        <p:nvGrpSpPr>
          <p:cNvPr name="Group 33" id="33"/>
          <p:cNvGrpSpPr/>
          <p:nvPr/>
        </p:nvGrpSpPr>
        <p:grpSpPr>
          <a:xfrm rot="0">
            <a:off x="17763532" y="4890698"/>
            <a:ext cx="171450" cy="166688"/>
            <a:chOff x="0" y="0"/>
            <a:chExt cx="228600" cy="222250"/>
          </a:xfrm>
        </p:grpSpPr>
        <p:sp>
          <p:nvSpPr>
            <p:cNvPr name="Freeform 34" id="34"/>
            <p:cNvSpPr/>
            <p:nvPr/>
          </p:nvSpPr>
          <p:spPr>
            <a:xfrm flipH="false" flipV="false" rot="0">
              <a:off x="50800" y="49530"/>
              <a:ext cx="124460" cy="128270"/>
            </a:xfrm>
            <a:custGeom>
              <a:avLst/>
              <a:gdLst/>
              <a:ahLst/>
              <a:cxnLst/>
              <a:rect r="r" b="b" t="t" l="l"/>
              <a:pathLst>
                <a:path h="128270" w="124460">
                  <a:moveTo>
                    <a:pt x="124460" y="44450"/>
                  </a:moveTo>
                  <a:cubicBezTo>
                    <a:pt x="121920" y="88900"/>
                    <a:pt x="105410" y="114300"/>
                    <a:pt x="90170" y="120650"/>
                  </a:cubicBezTo>
                  <a:cubicBezTo>
                    <a:pt x="73660" y="128270"/>
                    <a:pt x="44450" y="124460"/>
                    <a:pt x="30480" y="118110"/>
                  </a:cubicBezTo>
                  <a:cubicBezTo>
                    <a:pt x="20320" y="113030"/>
                    <a:pt x="13970" y="104140"/>
                    <a:pt x="8890" y="96520"/>
                  </a:cubicBezTo>
                  <a:cubicBezTo>
                    <a:pt x="3810" y="87630"/>
                    <a:pt x="0" y="78740"/>
                    <a:pt x="0" y="67310"/>
                  </a:cubicBezTo>
                  <a:cubicBezTo>
                    <a:pt x="1270" y="52070"/>
                    <a:pt x="13970" y="24130"/>
                    <a:pt x="24130" y="12700"/>
                  </a:cubicBezTo>
                  <a:cubicBezTo>
                    <a:pt x="31750" y="5080"/>
                    <a:pt x="41910" y="1270"/>
                    <a:pt x="52070" y="1270"/>
                  </a:cubicBezTo>
                  <a:cubicBezTo>
                    <a:pt x="67310" y="0"/>
                    <a:pt x="109220" y="19050"/>
                    <a:pt x="109220" y="19050"/>
                  </a:cubicBezTo>
                </a:path>
              </a:pathLst>
            </a:custGeom>
            <a:solidFill>
              <a:srgbClr val="D1E6A2"/>
            </a:solidFill>
            <a:ln cap="sq">
              <a:noFill/>
              <a:prstDash val="solid"/>
              <a:miter/>
            </a:ln>
          </p:spPr>
        </p:sp>
      </p:grpSp>
      <p:grpSp>
        <p:nvGrpSpPr>
          <p:cNvPr name="Group 35" id="35"/>
          <p:cNvGrpSpPr/>
          <p:nvPr/>
        </p:nvGrpSpPr>
        <p:grpSpPr>
          <a:xfrm rot="0">
            <a:off x="5899785" y="2798445"/>
            <a:ext cx="169545" cy="171450"/>
            <a:chOff x="0" y="0"/>
            <a:chExt cx="226060" cy="228600"/>
          </a:xfrm>
        </p:grpSpPr>
        <p:sp>
          <p:nvSpPr>
            <p:cNvPr name="Freeform 36" id="36"/>
            <p:cNvSpPr/>
            <p:nvPr/>
          </p:nvSpPr>
          <p:spPr>
            <a:xfrm flipH="false" flipV="false" rot="0">
              <a:off x="49530" y="49530"/>
              <a:ext cx="124460" cy="129540"/>
            </a:xfrm>
            <a:custGeom>
              <a:avLst/>
              <a:gdLst/>
              <a:ahLst/>
              <a:cxnLst/>
              <a:rect r="r" b="b" t="t" l="l"/>
              <a:pathLst>
                <a:path h="129540" w="124460">
                  <a:moveTo>
                    <a:pt x="124460" y="44450"/>
                  </a:moveTo>
                  <a:cubicBezTo>
                    <a:pt x="109220" y="111760"/>
                    <a:pt x="99060" y="118110"/>
                    <a:pt x="90170" y="121920"/>
                  </a:cubicBezTo>
                  <a:cubicBezTo>
                    <a:pt x="81280" y="125730"/>
                    <a:pt x="71120" y="129540"/>
                    <a:pt x="60960" y="127000"/>
                  </a:cubicBezTo>
                  <a:cubicBezTo>
                    <a:pt x="45720" y="124460"/>
                    <a:pt x="19050" y="109220"/>
                    <a:pt x="10160" y="96520"/>
                  </a:cubicBezTo>
                  <a:cubicBezTo>
                    <a:pt x="3810" y="87630"/>
                    <a:pt x="0" y="78740"/>
                    <a:pt x="1270" y="67310"/>
                  </a:cubicBezTo>
                  <a:cubicBezTo>
                    <a:pt x="2540" y="52070"/>
                    <a:pt x="13970" y="24130"/>
                    <a:pt x="25400" y="13970"/>
                  </a:cubicBezTo>
                  <a:cubicBezTo>
                    <a:pt x="33020" y="6350"/>
                    <a:pt x="41910" y="2540"/>
                    <a:pt x="53340" y="1270"/>
                  </a:cubicBezTo>
                  <a:cubicBezTo>
                    <a:pt x="68580" y="0"/>
                    <a:pt x="109220" y="19050"/>
                    <a:pt x="109220" y="19050"/>
                  </a:cubicBezTo>
                </a:path>
              </a:pathLst>
            </a:custGeom>
            <a:solidFill>
              <a:srgbClr val="EAF8CA"/>
            </a:solidFill>
            <a:ln cap="sq">
              <a:noFill/>
              <a:prstDash val="solid"/>
              <a:miter/>
            </a:ln>
          </p:spPr>
        </p:sp>
      </p:grpSp>
      <p:grpSp>
        <p:nvGrpSpPr>
          <p:cNvPr name="Group 37" id="37"/>
          <p:cNvGrpSpPr/>
          <p:nvPr/>
        </p:nvGrpSpPr>
        <p:grpSpPr>
          <a:xfrm rot="0">
            <a:off x="8545830" y="3074670"/>
            <a:ext cx="178117" cy="743902"/>
            <a:chOff x="0" y="0"/>
            <a:chExt cx="237490" cy="991870"/>
          </a:xfrm>
        </p:grpSpPr>
        <p:sp>
          <p:nvSpPr>
            <p:cNvPr name="Freeform 38" id="38"/>
            <p:cNvSpPr/>
            <p:nvPr/>
          </p:nvSpPr>
          <p:spPr>
            <a:xfrm flipH="false" flipV="false" rot="0">
              <a:off x="24130" y="48260"/>
              <a:ext cx="165100" cy="892810"/>
            </a:xfrm>
            <a:custGeom>
              <a:avLst/>
              <a:gdLst/>
              <a:ahLst/>
              <a:cxnLst/>
              <a:rect r="r" b="b" t="t" l="l"/>
              <a:pathLst>
                <a:path h="892810" w="165100">
                  <a:moveTo>
                    <a:pt x="160020" y="66040"/>
                  </a:moveTo>
                  <a:cubicBezTo>
                    <a:pt x="153670" y="866140"/>
                    <a:pt x="146050" y="872490"/>
                    <a:pt x="134620" y="880110"/>
                  </a:cubicBezTo>
                  <a:cubicBezTo>
                    <a:pt x="123190" y="887730"/>
                    <a:pt x="106680" y="892810"/>
                    <a:pt x="91440" y="891540"/>
                  </a:cubicBezTo>
                  <a:cubicBezTo>
                    <a:pt x="73660" y="889000"/>
                    <a:pt x="46990" y="872490"/>
                    <a:pt x="36830" y="858520"/>
                  </a:cubicBezTo>
                  <a:cubicBezTo>
                    <a:pt x="27940" y="845820"/>
                    <a:pt x="24130" y="829310"/>
                    <a:pt x="27940" y="815340"/>
                  </a:cubicBezTo>
                  <a:cubicBezTo>
                    <a:pt x="30480" y="797560"/>
                    <a:pt x="48260" y="772160"/>
                    <a:pt x="63500" y="762000"/>
                  </a:cubicBezTo>
                  <a:cubicBezTo>
                    <a:pt x="76200" y="754380"/>
                    <a:pt x="92710" y="753110"/>
                    <a:pt x="106680" y="755650"/>
                  </a:cubicBezTo>
                  <a:cubicBezTo>
                    <a:pt x="120650" y="756920"/>
                    <a:pt x="135890" y="764540"/>
                    <a:pt x="146050" y="775970"/>
                  </a:cubicBezTo>
                  <a:cubicBezTo>
                    <a:pt x="156210" y="789940"/>
                    <a:pt x="165100" y="820420"/>
                    <a:pt x="162560" y="838200"/>
                  </a:cubicBezTo>
                  <a:cubicBezTo>
                    <a:pt x="161290" y="852170"/>
                    <a:pt x="151130" y="866140"/>
                    <a:pt x="139700" y="875030"/>
                  </a:cubicBezTo>
                  <a:cubicBezTo>
                    <a:pt x="129540" y="883920"/>
                    <a:pt x="113030" y="890270"/>
                    <a:pt x="99060" y="891540"/>
                  </a:cubicBezTo>
                  <a:cubicBezTo>
                    <a:pt x="85090" y="892810"/>
                    <a:pt x="68580" y="889000"/>
                    <a:pt x="57150" y="880110"/>
                  </a:cubicBezTo>
                  <a:cubicBezTo>
                    <a:pt x="43180" y="868680"/>
                    <a:pt x="34290" y="854710"/>
                    <a:pt x="26670" y="822960"/>
                  </a:cubicBezTo>
                  <a:cubicBezTo>
                    <a:pt x="0" y="713740"/>
                    <a:pt x="5080" y="142240"/>
                    <a:pt x="33020" y="50800"/>
                  </a:cubicBezTo>
                  <a:cubicBezTo>
                    <a:pt x="40640" y="27940"/>
                    <a:pt x="46990" y="20320"/>
                    <a:pt x="59690" y="12700"/>
                  </a:cubicBezTo>
                  <a:cubicBezTo>
                    <a:pt x="71120" y="5080"/>
                    <a:pt x="88900" y="0"/>
                    <a:pt x="102870" y="2540"/>
                  </a:cubicBezTo>
                  <a:cubicBezTo>
                    <a:pt x="116840" y="3810"/>
                    <a:pt x="134620" y="12700"/>
                    <a:pt x="143510" y="22860"/>
                  </a:cubicBezTo>
                  <a:cubicBezTo>
                    <a:pt x="152400" y="34290"/>
                    <a:pt x="160020" y="66040"/>
                    <a:pt x="160020" y="66040"/>
                  </a:cubicBezTo>
                </a:path>
              </a:pathLst>
            </a:custGeom>
            <a:solidFill>
              <a:srgbClr val="EAF8CA"/>
            </a:solidFill>
            <a:ln cap="sq">
              <a:noFill/>
              <a:prstDash val="solid"/>
              <a:miter/>
            </a:ln>
          </p:spPr>
        </p:sp>
      </p:grpSp>
      <p:grpSp>
        <p:nvGrpSpPr>
          <p:cNvPr name="Group 39" id="39"/>
          <p:cNvGrpSpPr/>
          <p:nvPr/>
        </p:nvGrpSpPr>
        <p:grpSpPr>
          <a:xfrm rot="0">
            <a:off x="8564880" y="3817620"/>
            <a:ext cx="169545" cy="171450"/>
            <a:chOff x="0" y="0"/>
            <a:chExt cx="226060" cy="228600"/>
          </a:xfrm>
        </p:grpSpPr>
        <p:sp>
          <p:nvSpPr>
            <p:cNvPr name="Freeform 40" id="40"/>
            <p:cNvSpPr/>
            <p:nvPr/>
          </p:nvSpPr>
          <p:spPr>
            <a:xfrm flipH="false" flipV="false" rot="0">
              <a:off x="49530" y="50800"/>
              <a:ext cx="124460" cy="128270"/>
            </a:xfrm>
            <a:custGeom>
              <a:avLst/>
              <a:gdLst/>
              <a:ahLst/>
              <a:cxnLst/>
              <a:rect r="r" b="b" t="t" l="l"/>
              <a:pathLst>
                <a:path h="128270" w="124460">
                  <a:moveTo>
                    <a:pt x="124460" y="44450"/>
                  </a:moveTo>
                  <a:cubicBezTo>
                    <a:pt x="107950" y="111760"/>
                    <a:pt x="99060" y="116840"/>
                    <a:pt x="90170" y="120650"/>
                  </a:cubicBezTo>
                  <a:cubicBezTo>
                    <a:pt x="81280" y="124460"/>
                    <a:pt x="71120" y="128270"/>
                    <a:pt x="60960" y="125730"/>
                  </a:cubicBezTo>
                  <a:cubicBezTo>
                    <a:pt x="45720" y="123190"/>
                    <a:pt x="19050" y="107950"/>
                    <a:pt x="10160" y="95250"/>
                  </a:cubicBezTo>
                  <a:cubicBezTo>
                    <a:pt x="2540" y="86360"/>
                    <a:pt x="0" y="77470"/>
                    <a:pt x="1270" y="66040"/>
                  </a:cubicBezTo>
                  <a:cubicBezTo>
                    <a:pt x="1270" y="50800"/>
                    <a:pt x="13970" y="24130"/>
                    <a:pt x="25400" y="12700"/>
                  </a:cubicBezTo>
                  <a:cubicBezTo>
                    <a:pt x="33020" y="5080"/>
                    <a:pt x="41910" y="1270"/>
                    <a:pt x="53340" y="0"/>
                  </a:cubicBezTo>
                  <a:cubicBezTo>
                    <a:pt x="68580" y="0"/>
                    <a:pt x="109220" y="17780"/>
                    <a:pt x="109220" y="17780"/>
                  </a:cubicBezTo>
                </a:path>
              </a:pathLst>
            </a:custGeom>
            <a:solidFill>
              <a:srgbClr val="EAF8CA"/>
            </a:solidFill>
            <a:ln cap="sq">
              <a:noFill/>
              <a:prstDash val="solid"/>
              <a:miter/>
            </a:ln>
          </p:spPr>
        </p:sp>
      </p:grpSp>
      <p:grpSp>
        <p:nvGrpSpPr>
          <p:cNvPr name="Group 41" id="41"/>
          <p:cNvGrpSpPr/>
          <p:nvPr/>
        </p:nvGrpSpPr>
        <p:grpSpPr>
          <a:xfrm rot="0">
            <a:off x="6436042" y="7017068"/>
            <a:ext cx="182880" cy="1438275"/>
            <a:chOff x="0" y="0"/>
            <a:chExt cx="243840" cy="1917700"/>
          </a:xfrm>
        </p:grpSpPr>
        <p:sp>
          <p:nvSpPr>
            <p:cNvPr name="Freeform 42" id="42"/>
            <p:cNvSpPr/>
            <p:nvPr/>
          </p:nvSpPr>
          <p:spPr>
            <a:xfrm flipH="false" flipV="false" rot="0">
              <a:off x="7620" y="49530"/>
              <a:ext cx="186690" cy="1819910"/>
            </a:xfrm>
            <a:custGeom>
              <a:avLst/>
              <a:gdLst/>
              <a:ahLst/>
              <a:cxnLst/>
              <a:rect r="r" b="b" t="t" l="l"/>
              <a:pathLst>
                <a:path h="1819910" w="186690">
                  <a:moveTo>
                    <a:pt x="177800" y="64770"/>
                  </a:moveTo>
                  <a:cubicBezTo>
                    <a:pt x="176530" y="1780540"/>
                    <a:pt x="170180" y="1794510"/>
                    <a:pt x="153670" y="1804670"/>
                  </a:cubicBezTo>
                  <a:cubicBezTo>
                    <a:pt x="137160" y="1816100"/>
                    <a:pt x="105410" y="1819910"/>
                    <a:pt x="87630" y="1812290"/>
                  </a:cubicBezTo>
                  <a:cubicBezTo>
                    <a:pt x="68580" y="1804670"/>
                    <a:pt x="48260" y="1780540"/>
                    <a:pt x="44450" y="1761490"/>
                  </a:cubicBezTo>
                  <a:cubicBezTo>
                    <a:pt x="40640" y="1742440"/>
                    <a:pt x="48260" y="1711960"/>
                    <a:pt x="62230" y="1696720"/>
                  </a:cubicBezTo>
                  <a:cubicBezTo>
                    <a:pt x="74930" y="1682750"/>
                    <a:pt x="105410" y="1672590"/>
                    <a:pt x="124460" y="1676400"/>
                  </a:cubicBezTo>
                  <a:cubicBezTo>
                    <a:pt x="144780" y="1678940"/>
                    <a:pt x="170180" y="1697990"/>
                    <a:pt x="177800" y="1715770"/>
                  </a:cubicBezTo>
                  <a:cubicBezTo>
                    <a:pt x="186690" y="1733550"/>
                    <a:pt x="184150" y="1766570"/>
                    <a:pt x="173990" y="1783080"/>
                  </a:cubicBezTo>
                  <a:cubicBezTo>
                    <a:pt x="163830" y="1799590"/>
                    <a:pt x="135890" y="1814830"/>
                    <a:pt x="116840" y="1817370"/>
                  </a:cubicBezTo>
                  <a:cubicBezTo>
                    <a:pt x="102870" y="1818640"/>
                    <a:pt x="85090" y="1814830"/>
                    <a:pt x="73660" y="1804670"/>
                  </a:cubicBezTo>
                  <a:cubicBezTo>
                    <a:pt x="59690" y="1793240"/>
                    <a:pt x="50800" y="1780540"/>
                    <a:pt x="43180" y="1746250"/>
                  </a:cubicBezTo>
                  <a:cubicBezTo>
                    <a:pt x="0" y="1570990"/>
                    <a:pt x="21590" y="217170"/>
                    <a:pt x="49530" y="64770"/>
                  </a:cubicBezTo>
                  <a:cubicBezTo>
                    <a:pt x="54610" y="39370"/>
                    <a:pt x="57150" y="33020"/>
                    <a:pt x="66040" y="21590"/>
                  </a:cubicBezTo>
                  <a:cubicBezTo>
                    <a:pt x="74930" y="11430"/>
                    <a:pt x="91440" y="2540"/>
                    <a:pt x="105410" y="1270"/>
                  </a:cubicBezTo>
                  <a:cubicBezTo>
                    <a:pt x="123190" y="0"/>
                    <a:pt x="149860" y="10160"/>
                    <a:pt x="161290" y="21590"/>
                  </a:cubicBezTo>
                  <a:cubicBezTo>
                    <a:pt x="171450" y="33020"/>
                    <a:pt x="177800" y="64770"/>
                    <a:pt x="177800" y="64770"/>
                  </a:cubicBezTo>
                </a:path>
              </a:pathLst>
            </a:custGeom>
            <a:solidFill>
              <a:srgbClr val="EAF8CA"/>
            </a:solidFill>
            <a:ln cap="sq">
              <a:noFill/>
              <a:prstDash val="solid"/>
              <a:miter/>
            </a:ln>
          </p:spPr>
        </p:sp>
      </p:grpSp>
      <p:grpSp>
        <p:nvGrpSpPr>
          <p:cNvPr name="Group 43" id="43"/>
          <p:cNvGrpSpPr/>
          <p:nvPr/>
        </p:nvGrpSpPr>
        <p:grpSpPr>
          <a:xfrm rot="0">
            <a:off x="6420803" y="8499157"/>
            <a:ext cx="165735" cy="166688"/>
            <a:chOff x="0" y="0"/>
            <a:chExt cx="220980" cy="222250"/>
          </a:xfrm>
        </p:grpSpPr>
        <p:sp>
          <p:nvSpPr>
            <p:cNvPr name="Freeform 44" id="44"/>
            <p:cNvSpPr/>
            <p:nvPr/>
          </p:nvSpPr>
          <p:spPr>
            <a:xfrm flipH="false" flipV="false" rot="0">
              <a:off x="46990" y="49530"/>
              <a:ext cx="121920" cy="127000"/>
            </a:xfrm>
            <a:custGeom>
              <a:avLst/>
              <a:gdLst/>
              <a:ahLst/>
              <a:cxnLst/>
              <a:rect r="r" b="b" t="t" l="l"/>
              <a:pathLst>
                <a:path h="127000" w="121920">
                  <a:moveTo>
                    <a:pt x="121920" y="44450"/>
                  </a:moveTo>
                  <a:cubicBezTo>
                    <a:pt x="106680" y="113030"/>
                    <a:pt x="99060" y="118110"/>
                    <a:pt x="87630" y="121920"/>
                  </a:cubicBezTo>
                  <a:cubicBezTo>
                    <a:pt x="73660" y="127000"/>
                    <a:pt x="43180" y="124460"/>
                    <a:pt x="29210" y="118110"/>
                  </a:cubicBezTo>
                  <a:cubicBezTo>
                    <a:pt x="19050" y="114300"/>
                    <a:pt x="12700" y="106680"/>
                    <a:pt x="7620" y="96520"/>
                  </a:cubicBezTo>
                  <a:cubicBezTo>
                    <a:pt x="1270" y="82550"/>
                    <a:pt x="0" y="52070"/>
                    <a:pt x="3810" y="38100"/>
                  </a:cubicBezTo>
                  <a:cubicBezTo>
                    <a:pt x="7620" y="27940"/>
                    <a:pt x="15240" y="20320"/>
                    <a:pt x="22860" y="13970"/>
                  </a:cubicBezTo>
                  <a:cubicBezTo>
                    <a:pt x="30480" y="7620"/>
                    <a:pt x="39370" y="2540"/>
                    <a:pt x="50800" y="1270"/>
                  </a:cubicBezTo>
                  <a:cubicBezTo>
                    <a:pt x="66040" y="0"/>
                    <a:pt x="106680" y="19050"/>
                    <a:pt x="106680" y="19050"/>
                  </a:cubicBezTo>
                </a:path>
              </a:pathLst>
            </a:custGeom>
            <a:solidFill>
              <a:srgbClr val="EAF8CA"/>
            </a:solidFill>
            <a:ln cap="sq">
              <a:noFill/>
              <a:prstDash val="solid"/>
              <a:miter/>
            </a:ln>
          </p:spPr>
        </p:sp>
      </p:grpSp>
      <p:grpSp>
        <p:nvGrpSpPr>
          <p:cNvPr name="Group 45" id="45"/>
          <p:cNvGrpSpPr/>
          <p:nvPr/>
        </p:nvGrpSpPr>
        <p:grpSpPr>
          <a:xfrm rot="0">
            <a:off x="8856345" y="8954452"/>
            <a:ext cx="378142" cy="652462"/>
            <a:chOff x="0" y="0"/>
            <a:chExt cx="504190" cy="869950"/>
          </a:xfrm>
        </p:grpSpPr>
        <p:sp>
          <p:nvSpPr>
            <p:cNvPr name="Freeform 46" id="46"/>
            <p:cNvSpPr/>
            <p:nvPr/>
          </p:nvSpPr>
          <p:spPr>
            <a:xfrm flipH="false" flipV="false" rot="0">
              <a:off x="49530" y="49530"/>
              <a:ext cx="398780" cy="770890"/>
            </a:xfrm>
            <a:custGeom>
              <a:avLst/>
              <a:gdLst/>
              <a:ahLst/>
              <a:cxnLst/>
              <a:rect r="r" b="b" t="t" l="l"/>
              <a:pathLst>
                <a:path h="770890" w="398780">
                  <a:moveTo>
                    <a:pt x="398780" y="66040"/>
                  </a:moveTo>
                  <a:cubicBezTo>
                    <a:pt x="394970" y="584200"/>
                    <a:pt x="388620" y="604520"/>
                    <a:pt x="368300" y="632460"/>
                  </a:cubicBezTo>
                  <a:cubicBezTo>
                    <a:pt x="345440" y="665480"/>
                    <a:pt x="303530" y="698500"/>
                    <a:pt x="262890" y="720090"/>
                  </a:cubicBezTo>
                  <a:cubicBezTo>
                    <a:pt x="220980" y="744220"/>
                    <a:pt x="162560" y="764540"/>
                    <a:pt x="119380" y="768350"/>
                  </a:cubicBezTo>
                  <a:cubicBezTo>
                    <a:pt x="86360" y="770890"/>
                    <a:pt x="50800" y="770890"/>
                    <a:pt x="30480" y="755650"/>
                  </a:cubicBezTo>
                  <a:cubicBezTo>
                    <a:pt x="12700" y="742950"/>
                    <a:pt x="1270" y="713740"/>
                    <a:pt x="1270" y="694690"/>
                  </a:cubicBezTo>
                  <a:cubicBezTo>
                    <a:pt x="0" y="679450"/>
                    <a:pt x="7620" y="662940"/>
                    <a:pt x="16510" y="651510"/>
                  </a:cubicBezTo>
                  <a:cubicBezTo>
                    <a:pt x="26670" y="640080"/>
                    <a:pt x="40640" y="629920"/>
                    <a:pt x="55880" y="627380"/>
                  </a:cubicBezTo>
                  <a:cubicBezTo>
                    <a:pt x="74930" y="624840"/>
                    <a:pt x="106680" y="631190"/>
                    <a:pt x="121920" y="643890"/>
                  </a:cubicBezTo>
                  <a:cubicBezTo>
                    <a:pt x="137160" y="657860"/>
                    <a:pt x="147320" y="688340"/>
                    <a:pt x="144780" y="707390"/>
                  </a:cubicBezTo>
                  <a:cubicBezTo>
                    <a:pt x="142240" y="727710"/>
                    <a:pt x="120650" y="753110"/>
                    <a:pt x="105410" y="762000"/>
                  </a:cubicBezTo>
                  <a:cubicBezTo>
                    <a:pt x="91440" y="770890"/>
                    <a:pt x="73660" y="770890"/>
                    <a:pt x="58420" y="768350"/>
                  </a:cubicBezTo>
                  <a:cubicBezTo>
                    <a:pt x="44450" y="765810"/>
                    <a:pt x="29210" y="756920"/>
                    <a:pt x="19050" y="745490"/>
                  </a:cubicBezTo>
                  <a:cubicBezTo>
                    <a:pt x="8890" y="734060"/>
                    <a:pt x="2540" y="717550"/>
                    <a:pt x="1270" y="702310"/>
                  </a:cubicBezTo>
                  <a:cubicBezTo>
                    <a:pt x="0" y="688340"/>
                    <a:pt x="5080" y="670560"/>
                    <a:pt x="12700" y="657860"/>
                  </a:cubicBezTo>
                  <a:cubicBezTo>
                    <a:pt x="20320" y="646430"/>
                    <a:pt x="34290" y="635000"/>
                    <a:pt x="48260" y="629920"/>
                  </a:cubicBezTo>
                  <a:cubicBezTo>
                    <a:pt x="67310" y="623570"/>
                    <a:pt x="91440" y="633730"/>
                    <a:pt x="115570" y="629920"/>
                  </a:cubicBezTo>
                  <a:cubicBezTo>
                    <a:pt x="144780" y="624840"/>
                    <a:pt x="182880" y="614680"/>
                    <a:pt x="208280" y="596900"/>
                  </a:cubicBezTo>
                  <a:cubicBezTo>
                    <a:pt x="231140" y="581660"/>
                    <a:pt x="251460" y="567690"/>
                    <a:pt x="265430" y="532130"/>
                  </a:cubicBezTo>
                  <a:cubicBezTo>
                    <a:pt x="297180" y="448310"/>
                    <a:pt x="248920" y="119380"/>
                    <a:pt x="270510" y="50800"/>
                  </a:cubicBezTo>
                  <a:cubicBezTo>
                    <a:pt x="278130" y="29210"/>
                    <a:pt x="285750" y="20320"/>
                    <a:pt x="297180" y="12700"/>
                  </a:cubicBezTo>
                  <a:cubicBezTo>
                    <a:pt x="308610" y="3810"/>
                    <a:pt x="327660" y="0"/>
                    <a:pt x="341630" y="1270"/>
                  </a:cubicBezTo>
                  <a:cubicBezTo>
                    <a:pt x="355600" y="2540"/>
                    <a:pt x="373380" y="11430"/>
                    <a:pt x="382270" y="22860"/>
                  </a:cubicBezTo>
                  <a:cubicBezTo>
                    <a:pt x="392430" y="33020"/>
                    <a:pt x="398780" y="66040"/>
                    <a:pt x="398780" y="66040"/>
                  </a:cubicBezTo>
                </a:path>
              </a:pathLst>
            </a:custGeom>
            <a:solidFill>
              <a:srgbClr val="EAF8CA"/>
            </a:solidFill>
            <a:ln cap="sq">
              <a:noFill/>
              <a:prstDash val="solid"/>
              <a:miter/>
            </a:ln>
          </p:spPr>
        </p:sp>
      </p:grpSp>
      <p:grpSp>
        <p:nvGrpSpPr>
          <p:cNvPr name="Group 47" id="47"/>
          <p:cNvGrpSpPr/>
          <p:nvPr/>
        </p:nvGrpSpPr>
        <p:grpSpPr>
          <a:xfrm rot="0">
            <a:off x="9093518" y="8791575"/>
            <a:ext cx="165735" cy="166688"/>
            <a:chOff x="0" y="0"/>
            <a:chExt cx="220980" cy="222250"/>
          </a:xfrm>
        </p:grpSpPr>
        <p:sp>
          <p:nvSpPr>
            <p:cNvPr name="Freeform 48" id="48"/>
            <p:cNvSpPr/>
            <p:nvPr/>
          </p:nvSpPr>
          <p:spPr>
            <a:xfrm flipH="false" flipV="false" rot="0">
              <a:off x="45720" y="49530"/>
              <a:ext cx="123190" cy="125730"/>
            </a:xfrm>
            <a:custGeom>
              <a:avLst/>
              <a:gdLst/>
              <a:ahLst/>
              <a:cxnLst/>
              <a:rect r="r" b="b" t="t" l="l"/>
              <a:pathLst>
                <a:path h="125730" w="123190">
                  <a:moveTo>
                    <a:pt x="123190" y="44450"/>
                  </a:moveTo>
                  <a:cubicBezTo>
                    <a:pt x="106680" y="111760"/>
                    <a:pt x="99060" y="118110"/>
                    <a:pt x="88900" y="121920"/>
                  </a:cubicBezTo>
                  <a:cubicBezTo>
                    <a:pt x="73660" y="125730"/>
                    <a:pt x="44450" y="124460"/>
                    <a:pt x="30480" y="118110"/>
                  </a:cubicBezTo>
                  <a:cubicBezTo>
                    <a:pt x="20320" y="113030"/>
                    <a:pt x="12700" y="106680"/>
                    <a:pt x="8890" y="96520"/>
                  </a:cubicBezTo>
                  <a:cubicBezTo>
                    <a:pt x="2540" y="82550"/>
                    <a:pt x="0" y="52070"/>
                    <a:pt x="5080" y="36830"/>
                  </a:cubicBezTo>
                  <a:cubicBezTo>
                    <a:pt x="7620" y="26670"/>
                    <a:pt x="16510" y="19050"/>
                    <a:pt x="24130" y="13970"/>
                  </a:cubicBezTo>
                  <a:cubicBezTo>
                    <a:pt x="31750" y="7620"/>
                    <a:pt x="40640" y="1270"/>
                    <a:pt x="50800" y="1270"/>
                  </a:cubicBezTo>
                  <a:cubicBezTo>
                    <a:pt x="67310" y="0"/>
                    <a:pt x="107950" y="19050"/>
                    <a:pt x="107950" y="19050"/>
                  </a:cubicBezTo>
                </a:path>
              </a:pathLst>
            </a:custGeom>
            <a:solidFill>
              <a:srgbClr val="EAF8CA"/>
            </a:solidFill>
            <a:ln cap="sq">
              <a:noFill/>
              <a:prstDash val="solid"/>
              <a:miter/>
            </a:ln>
          </p:spPr>
        </p:sp>
      </p:grpSp>
      <p:grpSp>
        <p:nvGrpSpPr>
          <p:cNvPr name="Group 49" id="49"/>
          <p:cNvGrpSpPr/>
          <p:nvPr/>
        </p:nvGrpSpPr>
        <p:grpSpPr>
          <a:xfrm rot="0">
            <a:off x="13223557" y="7740968"/>
            <a:ext cx="181928" cy="1329690"/>
            <a:chOff x="0" y="0"/>
            <a:chExt cx="242570" cy="1772920"/>
          </a:xfrm>
        </p:grpSpPr>
        <p:sp>
          <p:nvSpPr>
            <p:cNvPr name="Freeform 50" id="50"/>
            <p:cNvSpPr/>
            <p:nvPr/>
          </p:nvSpPr>
          <p:spPr>
            <a:xfrm flipH="false" flipV="false" rot="0">
              <a:off x="10160" y="49530"/>
              <a:ext cx="182880" cy="1673860"/>
            </a:xfrm>
            <a:custGeom>
              <a:avLst/>
              <a:gdLst/>
              <a:ahLst/>
              <a:cxnLst/>
              <a:rect r="r" b="b" t="t" l="l"/>
              <a:pathLst>
                <a:path h="1673860" w="182880">
                  <a:moveTo>
                    <a:pt x="173990" y="63500"/>
                  </a:moveTo>
                  <a:cubicBezTo>
                    <a:pt x="172720" y="1635760"/>
                    <a:pt x="166370" y="1648460"/>
                    <a:pt x="149860" y="1659890"/>
                  </a:cubicBezTo>
                  <a:cubicBezTo>
                    <a:pt x="134620" y="1670050"/>
                    <a:pt x="102870" y="1673860"/>
                    <a:pt x="85090" y="1666240"/>
                  </a:cubicBezTo>
                  <a:cubicBezTo>
                    <a:pt x="67310" y="1659890"/>
                    <a:pt x="46990" y="1635760"/>
                    <a:pt x="41910" y="1616710"/>
                  </a:cubicBezTo>
                  <a:cubicBezTo>
                    <a:pt x="38100" y="1597660"/>
                    <a:pt x="46990" y="1567180"/>
                    <a:pt x="59690" y="1553210"/>
                  </a:cubicBezTo>
                  <a:cubicBezTo>
                    <a:pt x="73660" y="1539240"/>
                    <a:pt x="102870" y="1529080"/>
                    <a:pt x="121920" y="1531620"/>
                  </a:cubicBezTo>
                  <a:cubicBezTo>
                    <a:pt x="140970" y="1535430"/>
                    <a:pt x="166370" y="1554480"/>
                    <a:pt x="175260" y="1572260"/>
                  </a:cubicBezTo>
                  <a:cubicBezTo>
                    <a:pt x="182880" y="1590040"/>
                    <a:pt x="181610" y="1620520"/>
                    <a:pt x="171450" y="1638300"/>
                  </a:cubicBezTo>
                  <a:cubicBezTo>
                    <a:pt x="161290" y="1654810"/>
                    <a:pt x="133350" y="1668780"/>
                    <a:pt x="114300" y="1671320"/>
                  </a:cubicBezTo>
                  <a:cubicBezTo>
                    <a:pt x="100330" y="1673860"/>
                    <a:pt x="83820" y="1668780"/>
                    <a:pt x="71120" y="1659890"/>
                  </a:cubicBezTo>
                  <a:cubicBezTo>
                    <a:pt x="57150" y="1648460"/>
                    <a:pt x="49530" y="1635760"/>
                    <a:pt x="40640" y="1601470"/>
                  </a:cubicBezTo>
                  <a:cubicBezTo>
                    <a:pt x="0" y="1436370"/>
                    <a:pt x="20320" y="208280"/>
                    <a:pt x="46990" y="63500"/>
                  </a:cubicBezTo>
                  <a:cubicBezTo>
                    <a:pt x="52070" y="39370"/>
                    <a:pt x="54610" y="31750"/>
                    <a:pt x="63500" y="21590"/>
                  </a:cubicBezTo>
                  <a:cubicBezTo>
                    <a:pt x="72390" y="11430"/>
                    <a:pt x="88900" y="1270"/>
                    <a:pt x="102870" y="1270"/>
                  </a:cubicBezTo>
                  <a:cubicBezTo>
                    <a:pt x="120650" y="0"/>
                    <a:pt x="146050" y="10160"/>
                    <a:pt x="158750" y="21590"/>
                  </a:cubicBezTo>
                  <a:cubicBezTo>
                    <a:pt x="168910" y="31750"/>
                    <a:pt x="173990" y="63500"/>
                    <a:pt x="173990" y="63500"/>
                  </a:cubicBezTo>
                </a:path>
              </a:pathLst>
            </a:custGeom>
            <a:solidFill>
              <a:srgbClr val="EAF8CA"/>
            </a:solidFill>
            <a:ln cap="sq">
              <a:noFill/>
              <a:prstDash val="solid"/>
              <a:miter/>
            </a:ln>
          </p:spPr>
        </p:sp>
      </p:grpSp>
      <p:grpSp>
        <p:nvGrpSpPr>
          <p:cNvPr name="Group 51" id="51"/>
          <p:cNvGrpSpPr/>
          <p:nvPr/>
        </p:nvGrpSpPr>
        <p:grpSpPr>
          <a:xfrm rot="0">
            <a:off x="13201650" y="9100185"/>
            <a:ext cx="165735" cy="166688"/>
            <a:chOff x="0" y="0"/>
            <a:chExt cx="220980" cy="222250"/>
          </a:xfrm>
        </p:grpSpPr>
        <p:sp>
          <p:nvSpPr>
            <p:cNvPr name="Freeform 52" id="52"/>
            <p:cNvSpPr/>
            <p:nvPr/>
          </p:nvSpPr>
          <p:spPr>
            <a:xfrm flipH="false" flipV="false" rot="0">
              <a:off x="46990" y="49530"/>
              <a:ext cx="123190" cy="125730"/>
            </a:xfrm>
            <a:custGeom>
              <a:avLst/>
              <a:gdLst/>
              <a:ahLst/>
              <a:cxnLst/>
              <a:rect r="r" b="b" t="t" l="l"/>
              <a:pathLst>
                <a:path h="125730" w="123190">
                  <a:moveTo>
                    <a:pt x="123190" y="44450"/>
                  </a:moveTo>
                  <a:cubicBezTo>
                    <a:pt x="106680" y="113030"/>
                    <a:pt x="99060" y="118110"/>
                    <a:pt x="87630" y="121920"/>
                  </a:cubicBezTo>
                  <a:cubicBezTo>
                    <a:pt x="73660" y="125730"/>
                    <a:pt x="43180" y="124460"/>
                    <a:pt x="29210" y="118110"/>
                  </a:cubicBezTo>
                  <a:cubicBezTo>
                    <a:pt x="19050" y="113030"/>
                    <a:pt x="12700" y="106680"/>
                    <a:pt x="7620" y="96520"/>
                  </a:cubicBezTo>
                  <a:cubicBezTo>
                    <a:pt x="1270" y="82550"/>
                    <a:pt x="0" y="52070"/>
                    <a:pt x="3810" y="38100"/>
                  </a:cubicBezTo>
                  <a:cubicBezTo>
                    <a:pt x="7620" y="26670"/>
                    <a:pt x="15240" y="20320"/>
                    <a:pt x="22860" y="13970"/>
                  </a:cubicBezTo>
                  <a:cubicBezTo>
                    <a:pt x="30480" y="7620"/>
                    <a:pt x="39370" y="2540"/>
                    <a:pt x="50800" y="1270"/>
                  </a:cubicBezTo>
                  <a:cubicBezTo>
                    <a:pt x="66040" y="0"/>
                    <a:pt x="106680" y="19050"/>
                    <a:pt x="106680" y="19050"/>
                  </a:cubicBezTo>
                </a:path>
              </a:pathLst>
            </a:custGeom>
            <a:solidFill>
              <a:srgbClr val="EAF8CA"/>
            </a:solidFill>
            <a:ln cap="sq">
              <a:noFill/>
              <a:prstDash val="solid"/>
              <a:miter/>
            </a:ln>
          </p:spPr>
        </p:sp>
      </p:grpSp>
      <p:grpSp>
        <p:nvGrpSpPr>
          <p:cNvPr name="Group 53" id="53"/>
          <p:cNvGrpSpPr/>
          <p:nvPr/>
        </p:nvGrpSpPr>
        <p:grpSpPr>
          <a:xfrm rot="0">
            <a:off x="15351802" y="6488993"/>
            <a:ext cx="765810" cy="593407"/>
            <a:chOff x="0" y="0"/>
            <a:chExt cx="1021080" cy="791210"/>
          </a:xfrm>
        </p:grpSpPr>
        <p:sp>
          <p:nvSpPr>
            <p:cNvPr name="Freeform 54" id="54"/>
            <p:cNvSpPr/>
            <p:nvPr/>
          </p:nvSpPr>
          <p:spPr>
            <a:xfrm flipH="false" flipV="false" rot="0">
              <a:off x="49530" y="53340"/>
              <a:ext cx="932180" cy="688340"/>
            </a:xfrm>
            <a:custGeom>
              <a:avLst/>
              <a:gdLst/>
              <a:ahLst/>
              <a:cxnLst/>
              <a:rect r="r" b="b" t="t" l="l"/>
              <a:pathLst>
                <a:path h="688340" w="932180">
                  <a:moveTo>
                    <a:pt x="66040" y="0"/>
                  </a:moveTo>
                  <a:cubicBezTo>
                    <a:pt x="505460" y="0"/>
                    <a:pt x="521970" y="1270"/>
                    <a:pt x="558800" y="10160"/>
                  </a:cubicBezTo>
                  <a:cubicBezTo>
                    <a:pt x="605790" y="20320"/>
                    <a:pt x="679450" y="41910"/>
                    <a:pt x="721360" y="59690"/>
                  </a:cubicBezTo>
                  <a:cubicBezTo>
                    <a:pt x="749300" y="72390"/>
                    <a:pt x="764540" y="78740"/>
                    <a:pt x="787400" y="97790"/>
                  </a:cubicBezTo>
                  <a:cubicBezTo>
                    <a:pt x="817880" y="124460"/>
                    <a:pt x="859790" y="168910"/>
                    <a:pt x="880110" y="212090"/>
                  </a:cubicBezTo>
                  <a:cubicBezTo>
                    <a:pt x="899160" y="255270"/>
                    <a:pt x="900430" y="300990"/>
                    <a:pt x="906780" y="358140"/>
                  </a:cubicBezTo>
                  <a:cubicBezTo>
                    <a:pt x="915670" y="435610"/>
                    <a:pt x="932180" y="586740"/>
                    <a:pt x="918210" y="635000"/>
                  </a:cubicBezTo>
                  <a:cubicBezTo>
                    <a:pt x="911860" y="655320"/>
                    <a:pt x="902970" y="664210"/>
                    <a:pt x="891540" y="673100"/>
                  </a:cubicBezTo>
                  <a:cubicBezTo>
                    <a:pt x="878840" y="681990"/>
                    <a:pt x="862330" y="687070"/>
                    <a:pt x="847090" y="687070"/>
                  </a:cubicBezTo>
                  <a:cubicBezTo>
                    <a:pt x="833120" y="687070"/>
                    <a:pt x="815340" y="680720"/>
                    <a:pt x="803910" y="671830"/>
                  </a:cubicBezTo>
                  <a:cubicBezTo>
                    <a:pt x="792480" y="661670"/>
                    <a:pt x="782320" y="647700"/>
                    <a:pt x="779780" y="632460"/>
                  </a:cubicBezTo>
                  <a:cubicBezTo>
                    <a:pt x="775970" y="614680"/>
                    <a:pt x="782320" y="581660"/>
                    <a:pt x="795020" y="567690"/>
                  </a:cubicBezTo>
                  <a:cubicBezTo>
                    <a:pt x="807720" y="552450"/>
                    <a:pt x="839470" y="542290"/>
                    <a:pt x="858520" y="543560"/>
                  </a:cubicBezTo>
                  <a:cubicBezTo>
                    <a:pt x="873760" y="544830"/>
                    <a:pt x="889000" y="553720"/>
                    <a:pt x="899160" y="563880"/>
                  </a:cubicBezTo>
                  <a:cubicBezTo>
                    <a:pt x="909320" y="574040"/>
                    <a:pt x="919480" y="589280"/>
                    <a:pt x="919480" y="604520"/>
                  </a:cubicBezTo>
                  <a:cubicBezTo>
                    <a:pt x="920750" y="623570"/>
                    <a:pt x="910590" y="654050"/>
                    <a:pt x="896620" y="668020"/>
                  </a:cubicBezTo>
                  <a:cubicBezTo>
                    <a:pt x="886460" y="679450"/>
                    <a:pt x="869950" y="685800"/>
                    <a:pt x="854710" y="687070"/>
                  </a:cubicBezTo>
                  <a:cubicBezTo>
                    <a:pt x="840740" y="688340"/>
                    <a:pt x="822960" y="683260"/>
                    <a:pt x="810260" y="675640"/>
                  </a:cubicBezTo>
                  <a:cubicBezTo>
                    <a:pt x="798830" y="668020"/>
                    <a:pt x="788670" y="659130"/>
                    <a:pt x="781050" y="640080"/>
                  </a:cubicBezTo>
                  <a:cubicBezTo>
                    <a:pt x="763270" y="593090"/>
                    <a:pt x="770890" y="441960"/>
                    <a:pt x="762000" y="367030"/>
                  </a:cubicBezTo>
                  <a:cubicBezTo>
                    <a:pt x="754380" y="313690"/>
                    <a:pt x="756920" y="262890"/>
                    <a:pt x="736600" y="231140"/>
                  </a:cubicBezTo>
                  <a:cubicBezTo>
                    <a:pt x="720090" y="208280"/>
                    <a:pt x="695960" y="199390"/>
                    <a:pt x="668020" y="185420"/>
                  </a:cubicBezTo>
                  <a:cubicBezTo>
                    <a:pt x="632460" y="168910"/>
                    <a:pt x="594360" y="154940"/>
                    <a:pt x="534670" y="144780"/>
                  </a:cubicBezTo>
                  <a:cubicBezTo>
                    <a:pt x="424180" y="127000"/>
                    <a:pt x="120650" y="152400"/>
                    <a:pt x="50800" y="129540"/>
                  </a:cubicBezTo>
                  <a:cubicBezTo>
                    <a:pt x="29210" y="121920"/>
                    <a:pt x="20320" y="114300"/>
                    <a:pt x="12700" y="102870"/>
                  </a:cubicBezTo>
                  <a:cubicBezTo>
                    <a:pt x="5080" y="91440"/>
                    <a:pt x="0" y="72390"/>
                    <a:pt x="1270" y="58420"/>
                  </a:cubicBezTo>
                  <a:cubicBezTo>
                    <a:pt x="3810" y="43180"/>
                    <a:pt x="12700" y="26670"/>
                    <a:pt x="22860" y="16510"/>
                  </a:cubicBezTo>
                  <a:cubicBezTo>
                    <a:pt x="34290" y="7620"/>
                    <a:pt x="66040" y="0"/>
                    <a:pt x="66040" y="0"/>
                  </a:cubicBezTo>
                </a:path>
              </a:pathLst>
            </a:custGeom>
            <a:solidFill>
              <a:srgbClr val="EAF8CA"/>
            </a:solidFill>
            <a:ln cap="sq">
              <a:noFill/>
              <a:prstDash val="solid"/>
              <a:miter/>
            </a:ln>
          </p:spPr>
        </p:sp>
      </p:grpSp>
      <p:grpSp>
        <p:nvGrpSpPr>
          <p:cNvPr name="Group 55" id="55"/>
          <p:cNvGrpSpPr/>
          <p:nvPr/>
        </p:nvGrpSpPr>
        <p:grpSpPr>
          <a:xfrm rot="0">
            <a:off x="15944257" y="7080496"/>
            <a:ext cx="165735" cy="166688"/>
            <a:chOff x="0" y="0"/>
            <a:chExt cx="220980" cy="222250"/>
          </a:xfrm>
        </p:grpSpPr>
        <p:sp>
          <p:nvSpPr>
            <p:cNvPr name="Freeform 56" id="56"/>
            <p:cNvSpPr/>
            <p:nvPr/>
          </p:nvSpPr>
          <p:spPr>
            <a:xfrm flipH="false" flipV="false" rot="0">
              <a:off x="45720" y="49530"/>
              <a:ext cx="123190" cy="125730"/>
            </a:xfrm>
            <a:custGeom>
              <a:avLst/>
              <a:gdLst/>
              <a:ahLst/>
              <a:cxnLst/>
              <a:rect r="r" b="b" t="t" l="l"/>
              <a:pathLst>
                <a:path h="125730" w="123190">
                  <a:moveTo>
                    <a:pt x="123190" y="44450"/>
                  </a:moveTo>
                  <a:cubicBezTo>
                    <a:pt x="106680" y="111760"/>
                    <a:pt x="99060" y="118110"/>
                    <a:pt x="88900" y="121920"/>
                  </a:cubicBezTo>
                  <a:cubicBezTo>
                    <a:pt x="73660" y="125730"/>
                    <a:pt x="44450" y="124460"/>
                    <a:pt x="30480" y="118110"/>
                  </a:cubicBezTo>
                  <a:cubicBezTo>
                    <a:pt x="20320" y="113030"/>
                    <a:pt x="12700" y="106680"/>
                    <a:pt x="8890" y="96520"/>
                  </a:cubicBezTo>
                  <a:cubicBezTo>
                    <a:pt x="2540" y="82550"/>
                    <a:pt x="0" y="52070"/>
                    <a:pt x="5080" y="36830"/>
                  </a:cubicBezTo>
                  <a:cubicBezTo>
                    <a:pt x="7620" y="26670"/>
                    <a:pt x="15240" y="19050"/>
                    <a:pt x="24130" y="13970"/>
                  </a:cubicBezTo>
                  <a:cubicBezTo>
                    <a:pt x="31750" y="7620"/>
                    <a:pt x="40640" y="1270"/>
                    <a:pt x="50800" y="1270"/>
                  </a:cubicBezTo>
                  <a:cubicBezTo>
                    <a:pt x="66040" y="0"/>
                    <a:pt x="107950" y="19050"/>
                    <a:pt x="107950" y="19050"/>
                  </a:cubicBezTo>
                </a:path>
              </a:pathLst>
            </a:custGeom>
            <a:solidFill>
              <a:srgbClr val="EAF8CA"/>
            </a:solidFill>
            <a:ln cap="sq">
              <a:noFill/>
              <a:prstDash val="solid"/>
              <a:miter/>
            </a:ln>
          </p:spPr>
        </p:sp>
      </p:grpSp>
      <p:sp>
        <p:nvSpPr>
          <p:cNvPr name="Freeform 57" id="57"/>
          <p:cNvSpPr/>
          <p:nvPr/>
        </p:nvSpPr>
        <p:spPr>
          <a:xfrm flipH="false" flipV="false" rot="0">
            <a:off x="13926870" y="6949961"/>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8" id="58"/>
          <p:cNvSpPr/>
          <p:nvPr/>
        </p:nvSpPr>
        <p:spPr>
          <a:xfrm flipH="false" flipV="false" rot="0">
            <a:off x="-847436" y="9100185"/>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9" id="59"/>
          <p:cNvGrpSpPr/>
          <p:nvPr/>
        </p:nvGrpSpPr>
        <p:grpSpPr>
          <a:xfrm rot="0">
            <a:off x="796359" y="301964"/>
            <a:ext cx="12262416" cy="905762"/>
            <a:chOff x="0" y="0"/>
            <a:chExt cx="3229607" cy="238555"/>
          </a:xfrm>
        </p:grpSpPr>
        <p:sp>
          <p:nvSpPr>
            <p:cNvPr name="Freeform 60" id="60"/>
            <p:cNvSpPr/>
            <p:nvPr/>
          </p:nvSpPr>
          <p:spPr>
            <a:xfrm flipH="false" flipV="false" rot="0">
              <a:off x="0" y="0"/>
              <a:ext cx="3229608" cy="238555"/>
            </a:xfrm>
            <a:custGeom>
              <a:avLst/>
              <a:gdLst/>
              <a:ahLst/>
              <a:cxnLst/>
              <a:rect r="r" b="b" t="t" l="l"/>
              <a:pathLst>
                <a:path h="238555" w="3229608">
                  <a:moveTo>
                    <a:pt x="17678" y="0"/>
                  </a:moveTo>
                  <a:lnTo>
                    <a:pt x="3211930" y="0"/>
                  </a:lnTo>
                  <a:cubicBezTo>
                    <a:pt x="3216618" y="0"/>
                    <a:pt x="3221115" y="1862"/>
                    <a:pt x="3224430" y="5178"/>
                  </a:cubicBezTo>
                  <a:cubicBezTo>
                    <a:pt x="3227745" y="8493"/>
                    <a:pt x="3229608" y="12989"/>
                    <a:pt x="3229608" y="17678"/>
                  </a:cubicBezTo>
                  <a:lnTo>
                    <a:pt x="3229608" y="220877"/>
                  </a:lnTo>
                  <a:cubicBezTo>
                    <a:pt x="3229608" y="225565"/>
                    <a:pt x="3227745" y="230062"/>
                    <a:pt x="3224430" y="233377"/>
                  </a:cubicBezTo>
                  <a:cubicBezTo>
                    <a:pt x="3221115" y="236692"/>
                    <a:pt x="3216618" y="238555"/>
                    <a:pt x="3211930" y="238555"/>
                  </a:cubicBezTo>
                  <a:lnTo>
                    <a:pt x="17678" y="238555"/>
                  </a:lnTo>
                  <a:cubicBezTo>
                    <a:pt x="12989" y="238555"/>
                    <a:pt x="8493" y="236692"/>
                    <a:pt x="5178" y="233377"/>
                  </a:cubicBezTo>
                  <a:cubicBezTo>
                    <a:pt x="1862" y="230062"/>
                    <a:pt x="0" y="225565"/>
                    <a:pt x="0" y="220877"/>
                  </a:cubicBezTo>
                  <a:lnTo>
                    <a:pt x="0" y="17678"/>
                  </a:lnTo>
                  <a:cubicBezTo>
                    <a:pt x="0" y="12989"/>
                    <a:pt x="1862" y="8493"/>
                    <a:pt x="5178" y="5178"/>
                  </a:cubicBezTo>
                  <a:cubicBezTo>
                    <a:pt x="8493" y="1862"/>
                    <a:pt x="12989" y="0"/>
                    <a:pt x="17678" y="0"/>
                  </a:cubicBezTo>
                  <a:close/>
                </a:path>
              </a:pathLst>
            </a:custGeom>
            <a:solidFill>
              <a:srgbClr val="EAF8CA"/>
            </a:solidFill>
          </p:spPr>
        </p:sp>
        <p:sp>
          <p:nvSpPr>
            <p:cNvPr name="TextBox 61" id="61"/>
            <p:cNvSpPr txBox="true"/>
            <p:nvPr/>
          </p:nvSpPr>
          <p:spPr>
            <a:xfrm>
              <a:off x="0" y="-38100"/>
              <a:ext cx="3229607" cy="276655"/>
            </a:xfrm>
            <a:prstGeom prst="rect">
              <a:avLst/>
            </a:prstGeom>
          </p:spPr>
          <p:txBody>
            <a:bodyPr anchor="ctr" rtlCol="false" tIns="50800" lIns="50800" bIns="50800" rIns="50800"/>
            <a:lstStyle/>
            <a:p>
              <a:pPr algn="ctr">
                <a:lnSpc>
                  <a:spcPts val="3499"/>
                </a:lnSpc>
              </a:pPr>
            </a:p>
          </p:txBody>
        </p:sp>
      </p:grpSp>
      <p:sp>
        <p:nvSpPr>
          <p:cNvPr name="Freeform 62" id="62"/>
          <p:cNvSpPr/>
          <p:nvPr/>
        </p:nvSpPr>
        <p:spPr>
          <a:xfrm flipH="false" flipV="false" rot="0">
            <a:off x="1142201" y="3838588"/>
            <a:ext cx="11533555" cy="3243812"/>
          </a:xfrm>
          <a:custGeom>
            <a:avLst/>
            <a:gdLst/>
            <a:ahLst/>
            <a:cxnLst/>
            <a:rect r="r" b="b" t="t" l="l"/>
            <a:pathLst>
              <a:path h="3243812" w="11533555">
                <a:moveTo>
                  <a:pt x="0" y="0"/>
                </a:moveTo>
                <a:lnTo>
                  <a:pt x="11533555" y="0"/>
                </a:lnTo>
                <a:lnTo>
                  <a:pt x="11533555" y="3243813"/>
                </a:lnTo>
                <a:lnTo>
                  <a:pt x="0" y="3243813"/>
                </a:lnTo>
                <a:lnTo>
                  <a:pt x="0" y="0"/>
                </a:lnTo>
                <a:close/>
              </a:path>
            </a:pathLst>
          </a:custGeom>
          <a:blipFill>
            <a:blip r:embed="rId7"/>
            <a:stretch>
              <a:fillRect l="0" t="0" r="0" b="0"/>
            </a:stretch>
          </a:blipFill>
        </p:spPr>
      </p:sp>
      <p:sp>
        <p:nvSpPr>
          <p:cNvPr name="TextBox 63" id="63"/>
          <p:cNvSpPr txBox="true"/>
          <p:nvPr/>
        </p:nvSpPr>
        <p:spPr>
          <a:xfrm rot="0">
            <a:off x="4618552" y="252758"/>
            <a:ext cx="4618030" cy="819989"/>
          </a:xfrm>
          <a:prstGeom prst="rect">
            <a:avLst/>
          </a:prstGeom>
        </p:spPr>
        <p:txBody>
          <a:bodyPr anchor="t" rtlCol="false" tIns="0" lIns="0" bIns="0" rIns="0">
            <a:spAutoFit/>
          </a:bodyPr>
          <a:lstStyle/>
          <a:p>
            <a:pPr algn="ctr">
              <a:lnSpc>
                <a:spcPts val="6831"/>
              </a:lnSpc>
            </a:pPr>
            <a:r>
              <a:rPr lang="en-US" sz="4879" b="true">
                <a:solidFill>
                  <a:srgbClr val="175C71"/>
                </a:solidFill>
                <a:latin typeface="TT Fors Bold"/>
                <a:ea typeface="TT Fors Bold"/>
                <a:cs typeface="TT Fors Bold"/>
                <a:sym typeface="TT Fors Bold"/>
              </a:rPr>
              <a:t>Architecture</a:t>
            </a:r>
          </a:p>
        </p:txBody>
      </p:sp>
      <p:sp>
        <p:nvSpPr>
          <p:cNvPr name="TextBox 64" id="64"/>
          <p:cNvSpPr txBox="true"/>
          <p:nvPr/>
        </p:nvSpPr>
        <p:spPr>
          <a:xfrm rot="0">
            <a:off x="16814899" y="2974209"/>
            <a:ext cx="888802" cy="240664"/>
          </a:xfrm>
          <a:prstGeom prst="rect">
            <a:avLst/>
          </a:prstGeom>
        </p:spPr>
        <p:txBody>
          <a:bodyPr anchor="t" rtlCol="false" tIns="0" lIns="0" bIns="0" rIns="0">
            <a:spAutoFit/>
          </a:bodyPr>
          <a:lstStyle/>
          <a:p>
            <a:pPr algn="ctr">
              <a:lnSpc>
                <a:spcPts val="1960"/>
              </a:lnSpc>
              <a:spcBef>
                <a:spcPct val="0"/>
              </a:spcBef>
            </a:pPr>
            <a:r>
              <a:rPr lang="en-US" sz="1400">
                <a:solidFill>
                  <a:srgbClr val="175C71"/>
                </a:solidFill>
                <a:latin typeface="TT Fors"/>
                <a:ea typeface="TT Fors"/>
                <a:cs typeface="TT Fors"/>
                <a:sym typeface="TT Fors"/>
              </a:rPr>
              <a:t>我是王詠盛</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798254" y="4069272"/>
            <a:ext cx="4159423" cy="1662053"/>
            <a:chOff x="0" y="0"/>
            <a:chExt cx="1095486" cy="437742"/>
          </a:xfrm>
        </p:grpSpPr>
        <p:sp>
          <p:nvSpPr>
            <p:cNvPr name="Freeform 3" id="3"/>
            <p:cNvSpPr/>
            <p:nvPr/>
          </p:nvSpPr>
          <p:spPr>
            <a:xfrm flipH="false" flipV="false" rot="0">
              <a:off x="0" y="0"/>
              <a:ext cx="1095486" cy="437742"/>
            </a:xfrm>
            <a:custGeom>
              <a:avLst/>
              <a:gdLst/>
              <a:ahLst/>
              <a:cxnLst/>
              <a:rect r="r" b="b" t="t" l="l"/>
              <a:pathLst>
                <a:path h="437742" w="1095486">
                  <a:moveTo>
                    <a:pt x="186130" y="0"/>
                  </a:moveTo>
                  <a:lnTo>
                    <a:pt x="909356" y="0"/>
                  </a:lnTo>
                  <a:cubicBezTo>
                    <a:pt x="958721" y="0"/>
                    <a:pt x="1006064" y="19610"/>
                    <a:pt x="1040970" y="54516"/>
                  </a:cubicBezTo>
                  <a:cubicBezTo>
                    <a:pt x="1075876" y="89422"/>
                    <a:pt x="1095486" y="136765"/>
                    <a:pt x="1095486" y="186130"/>
                  </a:cubicBezTo>
                  <a:lnTo>
                    <a:pt x="1095486" y="251613"/>
                  </a:lnTo>
                  <a:cubicBezTo>
                    <a:pt x="1095486" y="300977"/>
                    <a:pt x="1075876" y="348320"/>
                    <a:pt x="1040970" y="383226"/>
                  </a:cubicBezTo>
                  <a:cubicBezTo>
                    <a:pt x="1006064" y="418132"/>
                    <a:pt x="958721" y="437742"/>
                    <a:pt x="909356" y="437742"/>
                  </a:cubicBezTo>
                  <a:lnTo>
                    <a:pt x="186130" y="437742"/>
                  </a:lnTo>
                  <a:cubicBezTo>
                    <a:pt x="136765" y="437742"/>
                    <a:pt x="89422" y="418132"/>
                    <a:pt x="54516" y="383226"/>
                  </a:cubicBezTo>
                  <a:cubicBezTo>
                    <a:pt x="19610" y="348320"/>
                    <a:pt x="0" y="300977"/>
                    <a:pt x="0" y="251613"/>
                  </a:cubicBezTo>
                  <a:lnTo>
                    <a:pt x="0" y="186130"/>
                  </a:lnTo>
                  <a:cubicBezTo>
                    <a:pt x="0" y="136765"/>
                    <a:pt x="19610" y="89422"/>
                    <a:pt x="54516" y="54516"/>
                  </a:cubicBezTo>
                  <a:cubicBezTo>
                    <a:pt x="89422" y="19610"/>
                    <a:pt x="136765" y="0"/>
                    <a:pt x="186130" y="0"/>
                  </a:cubicBezTo>
                  <a:close/>
                </a:path>
              </a:pathLst>
            </a:custGeom>
            <a:solidFill>
              <a:srgbClr val="EAF8CA"/>
            </a:solidFill>
          </p:spPr>
        </p:sp>
        <p:sp>
          <p:nvSpPr>
            <p:cNvPr name="TextBox 4" id="4"/>
            <p:cNvSpPr txBox="true"/>
            <p:nvPr/>
          </p:nvSpPr>
          <p:spPr>
            <a:xfrm>
              <a:off x="0" y="-38100"/>
              <a:ext cx="1095486" cy="4758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0">
            <a:off x="13367385" y="769140"/>
            <a:ext cx="3931491" cy="4467287"/>
          </a:xfrm>
          <a:custGeom>
            <a:avLst/>
            <a:gdLst/>
            <a:ahLst/>
            <a:cxnLst/>
            <a:rect r="r" b="b" t="t" l="l"/>
            <a:pathLst>
              <a:path h="4467287" w="3931491">
                <a:moveTo>
                  <a:pt x="3931491" y="0"/>
                </a:moveTo>
                <a:lnTo>
                  <a:pt x="0" y="0"/>
                </a:lnTo>
                <a:lnTo>
                  <a:pt x="0" y="4467287"/>
                </a:lnTo>
                <a:lnTo>
                  <a:pt x="3931491" y="4467287"/>
                </a:lnTo>
                <a:lnTo>
                  <a:pt x="3931491"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796359" y="1406123"/>
            <a:ext cx="12262416" cy="8191247"/>
            <a:chOff x="0" y="0"/>
            <a:chExt cx="3229607" cy="2157366"/>
          </a:xfrm>
        </p:grpSpPr>
        <p:sp>
          <p:nvSpPr>
            <p:cNvPr name="Freeform 7" id="7"/>
            <p:cNvSpPr/>
            <p:nvPr/>
          </p:nvSpPr>
          <p:spPr>
            <a:xfrm flipH="false" flipV="false" rot="0">
              <a:off x="0" y="0"/>
              <a:ext cx="3229608" cy="2157366"/>
            </a:xfrm>
            <a:custGeom>
              <a:avLst/>
              <a:gdLst/>
              <a:ahLst/>
              <a:cxnLst/>
              <a:rect r="r" b="b" t="t" l="l"/>
              <a:pathLst>
                <a:path h="2157366" w="3229608">
                  <a:moveTo>
                    <a:pt x="17678" y="0"/>
                  </a:moveTo>
                  <a:lnTo>
                    <a:pt x="3211930" y="0"/>
                  </a:lnTo>
                  <a:cubicBezTo>
                    <a:pt x="3216618" y="0"/>
                    <a:pt x="3221115" y="1862"/>
                    <a:pt x="3224430" y="5178"/>
                  </a:cubicBezTo>
                  <a:cubicBezTo>
                    <a:pt x="3227745" y="8493"/>
                    <a:pt x="3229608" y="12989"/>
                    <a:pt x="3229608" y="17678"/>
                  </a:cubicBezTo>
                  <a:lnTo>
                    <a:pt x="3229608" y="2139688"/>
                  </a:lnTo>
                  <a:cubicBezTo>
                    <a:pt x="3229608" y="2144376"/>
                    <a:pt x="3227745" y="2148873"/>
                    <a:pt x="3224430" y="2152188"/>
                  </a:cubicBezTo>
                  <a:cubicBezTo>
                    <a:pt x="3221115" y="2155503"/>
                    <a:pt x="3216618" y="2157366"/>
                    <a:pt x="3211930" y="2157366"/>
                  </a:cubicBezTo>
                  <a:lnTo>
                    <a:pt x="17678" y="2157366"/>
                  </a:lnTo>
                  <a:cubicBezTo>
                    <a:pt x="12989" y="2157366"/>
                    <a:pt x="8493" y="2155503"/>
                    <a:pt x="5178" y="2152188"/>
                  </a:cubicBezTo>
                  <a:cubicBezTo>
                    <a:pt x="1862" y="2148873"/>
                    <a:pt x="0" y="2144376"/>
                    <a:pt x="0" y="2139688"/>
                  </a:cubicBezTo>
                  <a:lnTo>
                    <a:pt x="0" y="17678"/>
                  </a:lnTo>
                  <a:cubicBezTo>
                    <a:pt x="0" y="12989"/>
                    <a:pt x="1862" y="8493"/>
                    <a:pt x="5178" y="5178"/>
                  </a:cubicBezTo>
                  <a:cubicBezTo>
                    <a:pt x="8493" y="1862"/>
                    <a:pt x="12989" y="0"/>
                    <a:pt x="17678" y="0"/>
                  </a:cubicBezTo>
                  <a:close/>
                </a:path>
              </a:pathLst>
            </a:custGeom>
            <a:solidFill>
              <a:srgbClr val="EAF8CA"/>
            </a:solidFill>
          </p:spPr>
        </p:sp>
        <p:sp>
          <p:nvSpPr>
            <p:cNvPr name="TextBox 8" id="8"/>
            <p:cNvSpPr txBox="true"/>
            <p:nvPr/>
          </p:nvSpPr>
          <p:spPr>
            <a:xfrm>
              <a:off x="0" y="-38100"/>
              <a:ext cx="3229607" cy="2195466"/>
            </a:xfrm>
            <a:prstGeom prst="rect">
              <a:avLst/>
            </a:prstGeom>
          </p:spPr>
          <p:txBody>
            <a:bodyPr anchor="ctr" rtlCol="false" tIns="50800" lIns="50800" bIns="50800" rIns="50800"/>
            <a:lstStyle/>
            <a:p>
              <a:pPr algn="ctr">
                <a:lnSpc>
                  <a:spcPts val="3499"/>
                </a:lnSpc>
              </a:pPr>
            </a:p>
          </p:txBody>
        </p:sp>
      </p:grpSp>
      <p:grpSp>
        <p:nvGrpSpPr>
          <p:cNvPr name="Group 9" id="9"/>
          <p:cNvGrpSpPr/>
          <p:nvPr/>
        </p:nvGrpSpPr>
        <p:grpSpPr>
          <a:xfrm rot="0">
            <a:off x="17588794" y="1764826"/>
            <a:ext cx="520926" cy="754845"/>
            <a:chOff x="0" y="0"/>
            <a:chExt cx="1196340" cy="1733550"/>
          </a:xfrm>
        </p:grpSpPr>
        <p:sp>
          <p:nvSpPr>
            <p:cNvPr name="Freeform 10" id="10"/>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1" id="11"/>
          <p:cNvGrpSpPr/>
          <p:nvPr/>
        </p:nvGrpSpPr>
        <p:grpSpPr>
          <a:xfrm rot="0">
            <a:off x="17038413" y="6057977"/>
            <a:ext cx="520926" cy="754845"/>
            <a:chOff x="0" y="0"/>
            <a:chExt cx="1196340" cy="1733550"/>
          </a:xfrm>
        </p:grpSpPr>
        <p:sp>
          <p:nvSpPr>
            <p:cNvPr name="Freeform 12" id="12"/>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3" id="13"/>
          <p:cNvGrpSpPr/>
          <p:nvPr/>
        </p:nvGrpSpPr>
        <p:grpSpPr>
          <a:xfrm rot="0">
            <a:off x="16782548" y="358703"/>
            <a:ext cx="520926" cy="754845"/>
            <a:chOff x="0" y="0"/>
            <a:chExt cx="1196340" cy="1733550"/>
          </a:xfrm>
        </p:grpSpPr>
        <p:sp>
          <p:nvSpPr>
            <p:cNvPr name="Freeform 14" id="14"/>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5" id="15"/>
          <p:cNvGrpSpPr/>
          <p:nvPr/>
        </p:nvGrpSpPr>
        <p:grpSpPr>
          <a:xfrm rot="0">
            <a:off x="189708" y="651277"/>
            <a:ext cx="520926" cy="754845"/>
            <a:chOff x="0" y="0"/>
            <a:chExt cx="1196340" cy="1733550"/>
          </a:xfrm>
        </p:grpSpPr>
        <p:sp>
          <p:nvSpPr>
            <p:cNvPr name="Freeform 16" id="16"/>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7" id="17"/>
          <p:cNvGrpSpPr/>
          <p:nvPr/>
        </p:nvGrpSpPr>
        <p:grpSpPr>
          <a:xfrm rot="0">
            <a:off x="75408" y="7827656"/>
            <a:ext cx="520926" cy="754845"/>
            <a:chOff x="0" y="0"/>
            <a:chExt cx="1196340" cy="1733550"/>
          </a:xfrm>
        </p:grpSpPr>
        <p:sp>
          <p:nvSpPr>
            <p:cNvPr name="Freeform 18" id="18"/>
            <p:cNvSpPr/>
            <p:nvPr/>
          </p:nvSpPr>
          <p:spPr>
            <a:xfrm flipH="false" flipV="false" rot="0">
              <a:off x="48260" y="49530"/>
              <a:ext cx="1097280" cy="1637030"/>
            </a:xfrm>
            <a:custGeom>
              <a:avLst/>
              <a:gdLst/>
              <a:ahLst/>
              <a:cxnLst/>
              <a:rect r="r" b="b" t="t" l="l"/>
              <a:pathLst>
                <a:path h="1637030" w="1097280">
                  <a:moveTo>
                    <a:pt x="629920" y="33020"/>
                  </a:moveTo>
                  <a:cubicBezTo>
                    <a:pt x="610870" y="363220"/>
                    <a:pt x="589280" y="438150"/>
                    <a:pt x="565150" y="504190"/>
                  </a:cubicBezTo>
                  <a:cubicBezTo>
                    <a:pt x="543560" y="565150"/>
                    <a:pt x="519430" y="623570"/>
                    <a:pt x="486410" y="670560"/>
                  </a:cubicBezTo>
                  <a:cubicBezTo>
                    <a:pt x="457200" y="712470"/>
                    <a:pt x="422910" y="741680"/>
                    <a:pt x="381000" y="774700"/>
                  </a:cubicBezTo>
                  <a:cubicBezTo>
                    <a:pt x="332740" y="812800"/>
                    <a:pt x="265430" y="857250"/>
                    <a:pt x="209550" y="881380"/>
                  </a:cubicBezTo>
                  <a:cubicBezTo>
                    <a:pt x="163830" y="901700"/>
                    <a:pt x="101600" y="918210"/>
                    <a:pt x="74930" y="918210"/>
                  </a:cubicBezTo>
                  <a:cubicBezTo>
                    <a:pt x="63500" y="919480"/>
                    <a:pt x="58420" y="918210"/>
                    <a:pt x="52070" y="913130"/>
                  </a:cubicBezTo>
                  <a:cubicBezTo>
                    <a:pt x="44450" y="908050"/>
                    <a:pt x="36830" y="895350"/>
                    <a:pt x="36830" y="886460"/>
                  </a:cubicBezTo>
                  <a:cubicBezTo>
                    <a:pt x="36830" y="877570"/>
                    <a:pt x="41910" y="867410"/>
                    <a:pt x="50800" y="859790"/>
                  </a:cubicBezTo>
                  <a:cubicBezTo>
                    <a:pt x="66040" y="845820"/>
                    <a:pt x="102870" y="835660"/>
                    <a:pt x="133350" y="825500"/>
                  </a:cubicBezTo>
                  <a:cubicBezTo>
                    <a:pt x="166370" y="815340"/>
                    <a:pt x="210820" y="803910"/>
                    <a:pt x="242570" y="801370"/>
                  </a:cubicBezTo>
                  <a:cubicBezTo>
                    <a:pt x="267970" y="800100"/>
                    <a:pt x="285750" y="800100"/>
                    <a:pt x="308610" y="806450"/>
                  </a:cubicBezTo>
                  <a:cubicBezTo>
                    <a:pt x="337820" y="812800"/>
                    <a:pt x="369570" y="826770"/>
                    <a:pt x="400050" y="847090"/>
                  </a:cubicBezTo>
                  <a:cubicBezTo>
                    <a:pt x="440690" y="873760"/>
                    <a:pt x="492760" y="920750"/>
                    <a:pt x="527050" y="961390"/>
                  </a:cubicBezTo>
                  <a:cubicBezTo>
                    <a:pt x="557530" y="996950"/>
                    <a:pt x="579120" y="1029970"/>
                    <a:pt x="598170" y="1073150"/>
                  </a:cubicBezTo>
                  <a:cubicBezTo>
                    <a:pt x="619760" y="1125220"/>
                    <a:pt x="636270" y="1181100"/>
                    <a:pt x="646430" y="1252220"/>
                  </a:cubicBezTo>
                  <a:cubicBezTo>
                    <a:pt x="661670" y="1352550"/>
                    <a:pt x="681990" y="1584960"/>
                    <a:pt x="652780" y="1623060"/>
                  </a:cubicBezTo>
                  <a:cubicBezTo>
                    <a:pt x="642620" y="1635760"/>
                    <a:pt x="623570" y="1637030"/>
                    <a:pt x="612140" y="1633220"/>
                  </a:cubicBezTo>
                  <a:cubicBezTo>
                    <a:pt x="601980" y="1629410"/>
                    <a:pt x="595630" y="1619250"/>
                    <a:pt x="589280" y="1598930"/>
                  </a:cubicBezTo>
                  <a:cubicBezTo>
                    <a:pt x="565150" y="1521460"/>
                    <a:pt x="547370" y="1060450"/>
                    <a:pt x="581660" y="975360"/>
                  </a:cubicBezTo>
                  <a:cubicBezTo>
                    <a:pt x="591820" y="948690"/>
                    <a:pt x="603250" y="944880"/>
                    <a:pt x="623570" y="932180"/>
                  </a:cubicBezTo>
                  <a:cubicBezTo>
                    <a:pt x="652780" y="911860"/>
                    <a:pt x="694690" y="891540"/>
                    <a:pt x="746760" y="878840"/>
                  </a:cubicBezTo>
                  <a:cubicBezTo>
                    <a:pt x="825500" y="861060"/>
                    <a:pt x="1012190" y="852170"/>
                    <a:pt x="1057910" y="859790"/>
                  </a:cubicBezTo>
                  <a:cubicBezTo>
                    <a:pt x="1070610" y="861060"/>
                    <a:pt x="1076960" y="862330"/>
                    <a:pt x="1083310" y="868680"/>
                  </a:cubicBezTo>
                  <a:cubicBezTo>
                    <a:pt x="1090930" y="876300"/>
                    <a:pt x="1097280" y="891540"/>
                    <a:pt x="1096010" y="901700"/>
                  </a:cubicBezTo>
                  <a:cubicBezTo>
                    <a:pt x="1096010" y="910590"/>
                    <a:pt x="1089660" y="920750"/>
                    <a:pt x="1083310" y="925830"/>
                  </a:cubicBezTo>
                  <a:cubicBezTo>
                    <a:pt x="1078230" y="932180"/>
                    <a:pt x="1071880" y="935990"/>
                    <a:pt x="1059180" y="935990"/>
                  </a:cubicBezTo>
                  <a:cubicBezTo>
                    <a:pt x="1013460" y="935990"/>
                    <a:pt x="821690" y="843280"/>
                    <a:pt x="754380" y="806450"/>
                  </a:cubicBezTo>
                  <a:cubicBezTo>
                    <a:pt x="717550" y="787400"/>
                    <a:pt x="697230" y="773430"/>
                    <a:pt x="674370" y="751840"/>
                  </a:cubicBezTo>
                  <a:cubicBezTo>
                    <a:pt x="651510" y="731520"/>
                    <a:pt x="632460" y="708660"/>
                    <a:pt x="615950" y="681990"/>
                  </a:cubicBezTo>
                  <a:cubicBezTo>
                    <a:pt x="600710" y="655320"/>
                    <a:pt x="588010" y="635000"/>
                    <a:pt x="580390" y="591820"/>
                  </a:cubicBezTo>
                  <a:cubicBezTo>
                    <a:pt x="560070" y="488950"/>
                    <a:pt x="556260" y="135890"/>
                    <a:pt x="579120" y="62230"/>
                  </a:cubicBezTo>
                  <a:cubicBezTo>
                    <a:pt x="585470" y="40640"/>
                    <a:pt x="593090" y="27940"/>
                    <a:pt x="604520" y="24130"/>
                  </a:cubicBezTo>
                  <a:cubicBezTo>
                    <a:pt x="617220" y="19050"/>
                    <a:pt x="641350" y="26670"/>
                    <a:pt x="650240" y="35560"/>
                  </a:cubicBezTo>
                  <a:cubicBezTo>
                    <a:pt x="656590" y="41910"/>
                    <a:pt x="659130" y="49530"/>
                    <a:pt x="660400" y="62230"/>
                  </a:cubicBezTo>
                  <a:cubicBezTo>
                    <a:pt x="662940" y="88900"/>
                    <a:pt x="641350" y="140970"/>
                    <a:pt x="633730" y="193040"/>
                  </a:cubicBezTo>
                  <a:cubicBezTo>
                    <a:pt x="622300" y="271780"/>
                    <a:pt x="622300" y="405130"/>
                    <a:pt x="610870" y="483870"/>
                  </a:cubicBezTo>
                  <a:cubicBezTo>
                    <a:pt x="601980" y="539750"/>
                    <a:pt x="593090" y="584200"/>
                    <a:pt x="577850" y="627380"/>
                  </a:cubicBezTo>
                  <a:cubicBezTo>
                    <a:pt x="565150" y="664210"/>
                    <a:pt x="551180" y="695960"/>
                    <a:pt x="528320" y="725170"/>
                  </a:cubicBezTo>
                  <a:cubicBezTo>
                    <a:pt x="501650" y="758190"/>
                    <a:pt x="457200" y="791210"/>
                    <a:pt x="424180" y="811530"/>
                  </a:cubicBezTo>
                  <a:cubicBezTo>
                    <a:pt x="401320" y="826770"/>
                    <a:pt x="375920" y="842010"/>
                    <a:pt x="358140" y="843280"/>
                  </a:cubicBezTo>
                  <a:cubicBezTo>
                    <a:pt x="346710" y="843280"/>
                    <a:pt x="336550" y="839470"/>
                    <a:pt x="330200" y="833120"/>
                  </a:cubicBezTo>
                  <a:cubicBezTo>
                    <a:pt x="322580" y="828040"/>
                    <a:pt x="316230" y="817880"/>
                    <a:pt x="314960" y="807720"/>
                  </a:cubicBezTo>
                  <a:cubicBezTo>
                    <a:pt x="313690" y="796290"/>
                    <a:pt x="316230" y="779780"/>
                    <a:pt x="326390" y="770890"/>
                  </a:cubicBezTo>
                  <a:cubicBezTo>
                    <a:pt x="342900" y="755650"/>
                    <a:pt x="384810" y="760730"/>
                    <a:pt x="420370" y="744220"/>
                  </a:cubicBezTo>
                  <a:cubicBezTo>
                    <a:pt x="476250" y="718820"/>
                    <a:pt x="580390" y="617220"/>
                    <a:pt x="615950" y="612140"/>
                  </a:cubicBezTo>
                  <a:cubicBezTo>
                    <a:pt x="628650" y="610870"/>
                    <a:pt x="636270" y="615950"/>
                    <a:pt x="643890" y="622300"/>
                  </a:cubicBezTo>
                  <a:cubicBezTo>
                    <a:pt x="650240" y="628650"/>
                    <a:pt x="656590" y="636270"/>
                    <a:pt x="657860" y="647700"/>
                  </a:cubicBezTo>
                  <a:cubicBezTo>
                    <a:pt x="659130" y="666750"/>
                    <a:pt x="642620" y="698500"/>
                    <a:pt x="626110" y="726440"/>
                  </a:cubicBezTo>
                  <a:cubicBezTo>
                    <a:pt x="604520" y="764540"/>
                    <a:pt x="551180" y="833120"/>
                    <a:pt x="525780" y="850900"/>
                  </a:cubicBezTo>
                  <a:cubicBezTo>
                    <a:pt x="515620" y="857250"/>
                    <a:pt x="506730" y="859790"/>
                    <a:pt x="497840" y="858520"/>
                  </a:cubicBezTo>
                  <a:cubicBezTo>
                    <a:pt x="488950" y="858520"/>
                    <a:pt x="477520" y="852170"/>
                    <a:pt x="471170" y="845820"/>
                  </a:cubicBezTo>
                  <a:cubicBezTo>
                    <a:pt x="464820" y="839470"/>
                    <a:pt x="459740" y="828040"/>
                    <a:pt x="459740" y="819150"/>
                  </a:cubicBezTo>
                  <a:cubicBezTo>
                    <a:pt x="459740" y="810260"/>
                    <a:pt x="462280" y="797560"/>
                    <a:pt x="468630" y="791210"/>
                  </a:cubicBezTo>
                  <a:cubicBezTo>
                    <a:pt x="478790" y="782320"/>
                    <a:pt x="500380" y="788670"/>
                    <a:pt x="523240" y="782320"/>
                  </a:cubicBezTo>
                  <a:cubicBezTo>
                    <a:pt x="566420" y="768350"/>
                    <a:pt x="673100" y="687070"/>
                    <a:pt x="709930" y="692150"/>
                  </a:cubicBezTo>
                  <a:cubicBezTo>
                    <a:pt x="727710" y="694690"/>
                    <a:pt x="741680" y="709930"/>
                    <a:pt x="745490" y="722630"/>
                  </a:cubicBezTo>
                  <a:cubicBezTo>
                    <a:pt x="749300" y="734060"/>
                    <a:pt x="746760" y="746760"/>
                    <a:pt x="736600" y="760730"/>
                  </a:cubicBezTo>
                  <a:cubicBezTo>
                    <a:pt x="712470" y="795020"/>
                    <a:pt x="567690" y="901700"/>
                    <a:pt x="538480" y="891540"/>
                  </a:cubicBezTo>
                  <a:cubicBezTo>
                    <a:pt x="525780" y="887730"/>
                    <a:pt x="516890" y="854710"/>
                    <a:pt x="523240" y="844550"/>
                  </a:cubicBezTo>
                  <a:cubicBezTo>
                    <a:pt x="532130" y="830580"/>
                    <a:pt x="580390" y="842010"/>
                    <a:pt x="613410" y="834390"/>
                  </a:cubicBezTo>
                  <a:cubicBezTo>
                    <a:pt x="652780" y="826770"/>
                    <a:pt x="699770" y="800100"/>
                    <a:pt x="741680" y="793750"/>
                  </a:cubicBezTo>
                  <a:cubicBezTo>
                    <a:pt x="781050" y="788670"/>
                    <a:pt x="835660" y="784860"/>
                    <a:pt x="858520" y="797560"/>
                  </a:cubicBezTo>
                  <a:cubicBezTo>
                    <a:pt x="871220" y="803910"/>
                    <a:pt x="878840" y="819150"/>
                    <a:pt x="881380" y="830580"/>
                  </a:cubicBezTo>
                  <a:cubicBezTo>
                    <a:pt x="882650" y="839470"/>
                    <a:pt x="880110" y="852170"/>
                    <a:pt x="873760" y="859790"/>
                  </a:cubicBezTo>
                  <a:cubicBezTo>
                    <a:pt x="867410" y="868680"/>
                    <a:pt x="854710" y="875030"/>
                    <a:pt x="838200" y="877570"/>
                  </a:cubicBezTo>
                  <a:cubicBezTo>
                    <a:pt x="811530" y="882650"/>
                    <a:pt x="767080" y="861060"/>
                    <a:pt x="717550" y="857250"/>
                  </a:cubicBezTo>
                  <a:cubicBezTo>
                    <a:pt x="638810" y="852170"/>
                    <a:pt x="459740" y="880110"/>
                    <a:pt x="407670" y="868680"/>
                  </a:cubicBezTo>
                  <a:cubicBezTo>
                    <a:pt x="389890" y="863600"/>
                    <a:pt x="378460" y="859790"/>
                    <a:pt x="372110" y="849630"/>
                  </a:cubicBezTo>
                  <a:cubicBezTo>
                    <a:pt x="365760" y="838200"/>
                    <a:pt x="365760" y="811530"/>
                    <a:pt x="372110" y="800100"/>
                  </a:cubicBezTo>
                  <a:cubicBezTo>
                    <a:pt x="378460" y="789940"/>
                    <a:pt x="396240" y="779780"/>
                    <a:pt x="407670" y="781050"/>
                  </a:cubicBezTo>
                  <a:cubicBezTo>
                    <a:pt x="422910" y="782320"/>
                    <a:pt x="433070" y="807720"/>
                    <a:pt x="450850" y="817880"/>
                  </a:cubicBezTo>
                  <a:cubicBezTo>
                    <a:pt x="472440" y="830580"/>
                    <a:pt x="510540" y="835660"/>
                    <a:pt x="532130" y="848360"/>
                  </a:cubicBezTo>
                  <a:cubicBezTo>
                    <a:pt x="548640" y="858520"/>
                    <a:pt x="558800" y="866140"/>
                    <a:pt x="571500" y="882650"/>
                  </a:cubicBezTo>
                  <a:cubicBezTo>
                    <a:pt x="590550" y="905510"/>
                    <a:pt x="618490" y="951230"/>
                    <a:pt x="627380" y="980440"/>
                  </a:cubicBezTo>
                  <a:cubicBezTo>
                    <a:pt x="633730" y="1002030"/>
                    <a:pt x="638810" y="1023620"/>
                    <a:pt x="631190" y="1037590"/>
                  </a:cubicBezTo>
                  <a:cubicBezTo>
                    <a:pt x="624840" y="1050290"/>
                    <a:pt x="601980" y="1064260"/>
                    <a:pt x="588010" y="1062990"/>
                  </a:cubicBezTo>
                  <a:cubicBezTo>
                    <a:pt x="575310" y="1061720"/>
                    <a:pt x="560070" y="1050290"/>
                    <a:pt x="549910" y="1032510"/>
                  </a:cubicBezTo>
                  <a:cubicBezTo>
                    <a:pt x="528320" y="991870"/>
                    <a:pt x="530860" y="872490"/>
                    <a:pt x="527050" y="792480"/>
                  </a:cubicBezTo>
                  <a:cubicBezTo>
                    <a:pt x="521970" y="712470"/>
                    <a:pt x="514350" y="595630"/>
                    <a:pt x="524510" y="551180"/>
                  </a:cubicBezTo>
                  <a:cubicBezTo>
                    <a:pt x="528320" y="533400"/>
                    <a:pt x="533400" y="523240"/>
                    <a:pt x="542290" y="515620"/>
                  </a:cubicBezTo>
                  <a:cubicBezTo>
                    <a:pt x="551180" y="509270"/>
                    <a:pt x="562610" y="506730"/>
                    <a:pt x="572770" y="508000"/>
                  </a:cubicBezTo>
                  <a:cubicBezTo>
                    <a:pt x="584200" y="510540"/>
                    <a:pt x="595630" y="516890"/>
                    <a:pt x="605790" y="530860"/>
                  </a:cubicBezTo>
                  <a:cubicBezTo>
                    <a:pt x="627380" y="560070"/>
                    <a:pt x="636270" y="659130"/>
                    <a:pt x="662940" y="703580"/>
                  </a:cubicBezTo>
                  <a:cubicBezTo>
                    <a:pt x="684530" y="737870"/>
                    <a:pt x="707390" y="762000"/>
                    <a:pt x="740410" y="781050"/>
                  </a:cubicBezTo>
                  <a:cubicBezTo>
                    <a:pt x="778510" y="802640"/>
                    <a:pt x="859790" y="801370"/>
                    <a:pt x="885190" y="817880"/>
                  </a:cubicBezTo>
                  <a:cubicBezTo>
                    <a:pt x="896620" y="825500"/>
                    <a:pt x="901700" y="831850"/>
                    <a:pt x="904240" y="842010"/>
                  </a:cubicBezTo>
                  <a:cubicBezTo>
                    <a:pt x="906780" y="853440"/>
                    <a:pt x="905510" y="872490"/>
                    <a:pt x="896620" y="882650"/>
                  </a:cubicBezTo>
                  <a:cubicBezTo>
                    <a:pt x="887730" y="892810"/>
                    <a:pt x="869950" y="896620"/>
                    <a:pt x="849630" y="896620"/>
                  </a:cubicBezTo>
                  <a:cubicBezTo>
                    <a:pt x="807720" y="896620"/>
                    <a:pt x="712470" y="861060"/>
                    <a:pt x="662940" y="836930"/>
                  </a:cubicBezTo>
                  <a:cubicBezTo>
                    <a:pt x="626110" y="819150"/>
                    <a:pt x="600710" y="798830"/>
                    <a:pt x="575310" y="775970"/>
                  </a:cubicBezTo>
                  <a:cubicBezTo>
                    <a:pt x="551180" y="754380"/>
                    <a:pt x="510540" y="720090"/>
                    <a:pt x="514350" y="707390"/>
                  </a:cubicBezTo>
                  <a:cubicBezTo>
                    <a:pt x="518160" y="698500"/>
                    <a:pt x="556260" y="690880"/>
                    <a:pt x="565150" y="698500"/>
                  </a:cubicBezTo>
                  <a:cubicBezTo>
                    <a:pt x="577850" y="709930"/>
                    <a:pt x="556260" y="755650"/>
                    <a:pt x="558800" y="791210"/>
                  </a:cubicBezTo>
                  <a:cubicBezTo>
                    <a:pt x="561340" y="842010"/>
                    <a:pt x="605790" y="930910"/>
                    <a:pt x="589280" y="971550"/>
                  </a:cubicBezTo>
                  <a:cubicBezTo>
                    <a:pt x="577850" y="1000760"/>
                    <a:pt x="535940" y="1028700"/>
                    <a:pt x="510540" y="1027430"/>
                  </a:cubicBezTo>
                  <a:cubicBezTo>
                    <a:pt x="483870" y="1026160"/>
                    <a:pt x="472440" y="977900"/>
                    <a:pt x="431800" y="960120"/>
                  </a:cubicBezTo>
                  <a:cubicBezTo>
                    <a:pt x="353060" y="923290"/>
                    <a:pt x="91440" y="929640"/>
                    <a:pt x="34290" y="897890"/>
                  </a:cubicBezTo>
                  <a:cubicBezTo>
                    <a:pt x="15240" y="886460"/>
                    <a:pt x="3810" y="873760"/>
                    <a:pt x="2540" y="861060"/>
                  </a:cubicBezTo>
                  <a:cubicBezTo>
                    <a:pt x="1270" y="847090"/>
                    <a:pt x="12700" y="826770"/>
                    <a:pt x="25400" y="817880"/>
                  </a:cubicBezTo>
                  <a:cubicBezTo>
                    <a:pt x="40640" y="806450"/>
                    <a:pt x="63500" y="814070"/>
                    <a:pt x="91440" y="805180"/>
                  </a:cubicBezTo>
                  <a:cubicBezTo>
                    <a:pt x="146050" y="788670"/>
                    <a:pt x="276860" y="715010"/>
                    <a:pt x="328930" y="701040"/>
                  </a:cubicBezTo>
                  <a:cubicBezTo>
                    <a:pt x="353060" y="694690"/>
                    <a:pt x="369570" y="690880"/>
                    <a:pt x="384810" y="695960"/>
                  </a:cubicBezTo>
                  <a:cubicBezTo>
                    <a:pt x="396240" y="699770"/>
                    <a:pt x="406400" y="707390"/>
                    <a:pt x="411480" y="717550"/>
                  </a:cubicBezTo>
                  <a:cubicBezTo>
                    <a:pt x="417830" y="727710"/>
                    <a:pt x="422910" y="746760"/>
                    <a:pt x="420370" y="756920"/>
                  </a:cubicBezTo>
                  <a:cubicBezTo>
                    <a:pt x="417830" y="767080"/>
                    <a:pt x="411480" y="777240"/>
                    <a:pt x="402590" y="782320"/>
                  </a:cubicBezTo>
                  <a:cubicBezTo>
                    <a:pt x="389890" y="787400"/>
                    <a:pt x="363220" y="788670"/>
                    <a:pt x="353060" y="781050"/>
                  </a:cubicBezTo>
                  <a:cubicBezTo>
                    <a:pt x="341630" y="772160"/>
                    <a:pt x="334010" y="750570"/>
                    <a:pt x="337820" y="728980"/>
                  </a:cubicBezTo>
                  <a:cubicBezTo>
                    <a:pt x="344170" y="689610"/>
                    <a:pt x="411480" y="601980"/>
                    <a:pt x="449580" y="567690"/>
                  </a:cubicBezTo>
                  <a:cubicBezTo>
                    <a:pt x="474980" y="544830"/>
                    <a:pt x="506730" y="520700"/>
                    <a:pt x="525780" y="524510"/>
                  </a:cubicBezTo>
                  <a:cubicBezTo>
                    <a:pt x="539750" y="528320"/>
                    <a:pt x="551180" y="548640"/>
                    <a:pt x="557530" y="570230"/>
                  </a:cubicBezTo>
                  <a:cubicBezTo>
                    <a:pt x="570230" y="609600"/>
                    <a:pt x="532130" y="707390"/>
                    <a:pt x="557530" y="748030"/>
                  </a:cubicBezTo>
                  <a:cubicBezTo>
                    <a:pt x="580390" y="786130"/>
                    <a:pt x="666750" y="795020"/>
                    <a:pt x="690880" y="814070"/>
                  </a:cubicBezTo>
                  <a:cubicBezTo>
                    <a:pt x="701040" y="822960"/>
                    <a:pt x="707390" y="828040"/>
                    <a:pt x="709930" y="838200"/>
                  </a:cubicBezTo>
                  <a:cubicBezTo>
                    <a:pt x="712470" y="849630"/>
                    <a:pt x="709930" y="868680"/>
                    <a:pt x="702310" y="877570"/>
                  </a:cubicBezTo>
                  <a:cubicBezTo>
                    <a:pt x="695960" y="887730"/>
                    <a:pt x="673100" y="899160"/>
                    <a:pt x="665480" y="895350"/>
                  </a:cubicBezTo>
                  <a:cubicBezTo>
                    <a:pt x="657860" y="891540"/>
                    <a:pt x="651510" y="857250"/>
                    <a:pt x="656590" y="852170"/>
                  </a:cubicBezTo>
                  <a:cubicBezTo>
                    <a:pt x="661670" y="847090"/>
                    <a:pt x="680720" y="863600"/>
                    <a:pt x="695960" y="863600"/>
                  </a:cubicBezTo>
                  <a:cubicBezTo>
                    <a:pt x="715010" y="863600"/>
                    <a:pt x="745490" y="840740"/>
                    <a:pt x="763270" y="845820"/>
                  </a:cubicBezTo>
                  <a:cubicBezTo>
                    <a:pt x="778510" y="849630"/>
                    <a:pt x="796290" y="867410"/>
                    <a:pt x="801370" y="878840"/>
                  </a:cubicBezTo>
                  <a:cubicBezTo>
                    <a:pt x="803910" y="889000"/>
                    <a:pt x="801370" y="900430"/>
                    <a:pt x="796290" y="910590"/>
                  </a:cubicBezTo>
                  <a:cubicBezTo>
                    <a:pt x="789940" y="924560"/>
                    <a:pt x="767080" y="932180"/>
                    <a:pt x="753110" y="952500"/>
                  </a:cubicBezTo>
                  <a:cubicBezTo>
                    <a:pt x="731520" y="981710"/>
                    <a:pt x="709930" y="1035050"/>
                    <a:pt x="693420" y="1079500"/>
                  </a:cubicBezTo>
                  <a:cubicBezTo>
                    <a:pt x="676910" y="1126490"/>
                    <a:pt x="673100" y="1195070"/>
                    <a:pt x="654050" y="1225550"/>
                  </a:cubicBezTo>
                  <a:cubicBezTo>
                    <a:pt x="643890" y="1242060"/>
                    <a:pt x="631190" y="1256030"/>
                    <a:pt x="617220" y="1258570"/>
                  </a:cubicBezTo>
                  <a:cubicBezTo>
                    <a:pt x="603250" y="1261110"/>
                    <a:pt x="584200" y="1252220"/>
                    <a:pt x="574040" y="1242060"/>
                  </a:cubicBezTo>
                  <a:cubicBezTo>
                    <a:pt x="561340" y="1230630"/>
                    <a:pt x="557530" y="1211580"/>
                    <a:pt x="551180" y="1189990"/>
                  </a:cubicBezTo>
                  <a:cubicBezTo>
                    <a:pt x="543560" y="1162050"/>
                    <a:pt x="556260" y="1116330"/>
                    <a:pt x="538480" y="1083310"/>
                  </a:cubicBezTo>
                  <a:cubicBezTo>
                    <a:pt x="516890" y="1042670"/>
                    <a:pt x="436880" y="1005840"/>
                    <a:pt x="411480" y="970280"/>
                  </a:cubicBezTo>
                  <a:cubicBezTo>
                    <a:pt x="396240" y="948690"/>
                    <a:pt x="386080" y="929640"/>
                    <a:pt x="387350" y="909320"/>
                  </a:cubicBezTo>
                  <a:cubicBezTo>
                    <a:pt x="387350" y="887730"/>
                    <a:pt x="402590" y="855980"/>
                    <a:pt x="416560" y="842010"/>
                  </a:cubicBezTo>
                  <a:cubicBezTo>
                    <a:pt x="426720" y="831850"/>
                    <a:pt x="440690" y="821690"/>
                    <a:pt x="452120" y="822960"/>
                  </a:cubicBezTo>
                  <a:cubicBezTo>
                    <a:pt x="466090" y="824230"/>
                    <a:pt x="491490" y="840740"/>
                    <a:pt x="495300" y="854710"/>
                  </a:cubicBezTo>
                  <a:cubicBezTo>
                    <a:pt x="499110" y="868680"/>
                    <a:pt x="487680" y="896620"/>
                    <a:pt x="474980" y="904240"/>
                  </a:cubicBezTo>
                  <a:cubicBezTo>
                    <a:pt x="463550" y="910590"/>
                    <a:pt x="433070" y="906780"/>
                    <a:pt x="422910" y="897890"/>
                  </a:cubicBezTo>
                  <a:cubicBezTo>
                    <a:pt x="412750" y="890270"/>
                    <a:pt x="407670" y="871220"/>
                    <a:pt x="410210" y="859790"/>
                  </a:cubicBezTo>
                  <a:cubicBezTo>
                    <a:pt x="411480" y="847090"/>
                    <a:pt x="422910" y="830580"/>
                    <a:pt x="434340" y="826770"/>
                  </a:cubicBezTo>
                  <a:cubicBezTo>
                    <a:pt x="447040" y="821690"/>
                    <a:pt x="476250" y="828040"/>
                    <a:pt x="486410" y="838200"/>
                  </a:cubicBezTo>
                  <a:cubicBezTo>
                    <a:pt x="495300" y="848360"/>
                    <a:pt x="496570" y="880110"/>
                    <a:pt x="488950" y="890270"/>
                  </a:cubicBezTo>
                  <a:cubicBezTo>
                    <a:pt x="482600" y="899160"/>
                    <a:pt x="457200" y="892810"/>
                    <a:pt x="454660" y="901700"/>
                  </a:cubicBezTo>
                  <a:cubicBezTo>
                    <a:pt x="450850" y="923290"/>
                    <a:pt x="589280" y="1013460"/>
                    <a:pt x="614680" y="1052830"/>
                  </a:cubicBezTo>
                  <a:cubicBezTo>
                    <a:pt x="627380" y="1071880"/>
                    <a:pt x="627380" y="1082040"/>
                    <a:pt x="631190" y="1101090"/>
                  </a:cubicBezTo>
                  <a:cubicBezTo>
                    <a:pt x="636270" y="1127760"/>
                    <a:pt x="645160" y="1195070"/>
                    <a:pt x="635000" y="1200150"/>
                  </a:cubicBezTo>
                  <a:cubicBezTo>
                    <a:pt x="626110" y="1205230"/>
                    <a:pt x="594360" y="1182370"/>
                    <a:pt x="588010" y="1160780"/>
                  </a:cubicBezTo>
                  <a:cubicBezTo>
                    <a:pt x="575310" y="1121410"/>
                    <a:pt x="621030" y="1012190"/>
                    <a:pt x="650240" y="957580"/>
                  </a:cubicBezTo>
                  <a:cubicBezTo>
                    <a:pt x="673100" y="914400"/>
                    <a:pt x="707390" y="867410"/>
                    <a:pt x="732790" y="853440"/>
                  </a:cubicBezTo>
                  <a:cubicBezTo>
                    <a:pt x="746760" y="844550"/>
                    <a:pt x="762000" y="843280"/>
                    <a:pt x="773430" y="848360"/>
                  </a:cubicBezTo>
                  <a:cubicBezTo>
                    <a:pt x="784860" y="852170"/>
                    <a:pt x="797560" y="867410"/>
                    <a:pt x="801370" y="878840"/>
                  </a:cubicBezTo>
                  <a:cubicBezTo>
                    <a:pt x="803910" y="891540"/>
                    <a:pt x="800100" y="908050"/>
                    <a:pt x="791210" y="919480"/>
                  </a:cubicBezTo>
                  <a:cubicBezTo>
                    <a:pt x="777240" y="934720"/>
                    <a:pt x="745490" y="947420"/>
                    <a:pt x="718820" y="951230"/>
                  </a:cubicBezTo>
                  <a:cubicBezTo>
                    <a:pt x="690880" y="956310"/>
                    <a:pt x="648970" y="953770"/>
                    <a:pt x="626110" y="944880"/>
                  </a:cubicBezTo>
                  <a:cubicBezTo>
                    <a:pt x="609600" y="938530"/>
                    <a:pt x="596900" y="928370"/>
                    <a:pt x="588010" y="914400"/>
                  </a:cubicBezTo>
                  <a:cubicBezTo>
                    <a:pt x="579120" y="900430"/>
                    <a:pt x="570230" y="876300"/>
                    <a:pt x="575310" y="859790"/>
                  </a:cubicBezTo>
                  <a:cubicBezTo>
                    <a:pt x="580390" y="842010"/>
                    <a:pt x="608330" y="820420"/>
                    <a:pt x="627380" y="812800"/>
                  </a:cubicBezTo>
                  <a:cubicBezTo>
                    <a:pt x="643890" y="805180"/>
                    <a:pt x="666750" y="803910"/>
                    <a:pt x="680720" y="810260"/>
                  </a:cubicBezTo>
                  <a:cubicBezTo>
                    <a:pt x="693420" y="814070"/>
                    <a:pt x="706120" y="826770"/>
                    <a:pt x="709930" y="838200"/>
                  </a:cubicBezTo>
                  <a:cubicBezTo>
                    <a:pt x="713740" y="849630"/>
                    <a:pt x="709930" y="868680"/>
                    <a:pt x="702310" y="877570"/>
                  </a:cubicBezTo>
                  <a:cubicBezTo>
                    <a:pt x="695960" y="887730"/>
                    <a:pt x="683260" y="895350"/>
                    <a:pt x="665480" y="895350"/>
                  </a:cubicBezTo>
                  <a:cubicBezTo>
                    <a:pt x="628650" y="894080"/>
                    <a:pt x="516890" y="836930"/>
                    <a:pt x="488950" y="803910"/>
                  </a:cubicBezTo>
                  <a:cubicBezTo>
                    <a:pt x="474980" y="786130"/>
                    <a:pt x="474980" y="772160"/>
                    <a:pt x="472440" y="748030"/>
                  </a:cubicBezTo>
                  <a:cubicBezTo>
                    <a:pt x="468630" y="708660"/>
                    <a:pt x="464820" y="595630"/>
                    <a:pt x="481330" y="586740"/>
                  </a:cubicBezTo>
                  <a:cubicBezTo>
                    <a:pt x="490220" y="582930"/>
                    <a:pt x="516890" y="596900"/>
                    <a:pt x="519430" y="610870"/>
                  </a:cubicBezTo>
                  <a:cubicBezTo>
                    <a:pt x="525780" y="637540"/>
                    <a:pt x="435610" y="759460"/>
                    <a:pt x="420370" y="756920"/>
                  </a:cubicBezTo>
                  <a:cubicBezTo>
                    <a:pt x="414020" y="755650"/>
                    <a:pt x="411480" y="717550"/>
                    <a:pt x="411480" y="717550"/>
                  </a:cubicBezTo>
                  <a:cubicBezTo>
                    <a:pt x="411480" y="717550"/>
                    <a:pt x="422910" y="746760"/>
                    <a:pt x="420370" y="756920"/>
                  </a:cubicBezTo>
                  <a:cubicBezTo>
                    <a:pt x="417830" y="767080"/>
                    <a:pt x="410210" y="777240"/>
                    <a:pt x="402590" y="782320"/>
                  </a:cubicBezTo>
                  <a:cubicBezTo>
                    <a:pt x="393700" y="787400"/>
                    <a:pt x="381000" y="789940"/>
                    <a:pt x="372110" y="788670"/>
                  </a:cubicBezTo>
                  <a:cubicBezTo>
                    <a:pt x="361950" y="787400"/>
                    <a:pt x="349250" y="772160"/>
                    <a:pt x="344170" y="773430"/>
                  </a:cubicBezTo>
                  <a:cubicBezTo>
                    <a:pt x="341630" y="774700"/>
                    <a:pt x="345440" y="782320"/>
                    <a:pt x="340360" y="787400"/>
                  </a:cubicBezTo>
                  <a:cubicBezTo>
                    <a:pt x="320040" y="808990"/>
                    <a:pt x="166370" y="872490"/>
                    <a:pt x="110490" y="889000"/>
                  </a:cubicBezTo>
                  <a:cubicBezTo>
                    <a:pt x="78740" y="896620"/>
                    <a:pt x="53340" y="905510"/>
                    <a:pt x="34290" y="897890"/>
                  </a:cubicBezTo>
                  <a:cubicBezTo>
                    <a:pt x="20320" y="892810"/>
                    <a:pt x="5080" y="873760"/>
                    <a:pt x="2540" y="861060"/>
                  </a:cubicBezTo>
                  <a:cubicBezTo>
                    <a:pt x="0" y="848360"/>
                    <a:pt x="8890" y="831850"/>
                    <a:pt x="17780" y="822960"/>
                  </a:cubicBezTo>
                  <a:cubicBezTo>
                    <a:pt x="24130" y="816610"/>
                    <a:pt x="31750" y="814070"/>
                    <a:pt x="45720" y="812800"/>
                  </a:cubicBezTo>
                  <a:cubicBezTo>
                    <a:pt x="90170" y="807720"/>
                    <a:pt x="242570" y="830580"/>
                    <a:pt x="317500" y="845820"/>
                  </a:cubicBezTo>
                  <a:cubicBezTo>
                    <a:pt x="372110" y="857250"/>
                    <a:pt x="412750" y="866140"/>
                    <a:pt x="455930" y="886460"/>
                  </a:cubicBezTo>
                  <a:cubicBezTo>
                    <a:pt x="497840" y="906780"/>
                    <a:pt x="572770" y="963930"/>
                    <a:pt x="570230" y="970280"/>
                  </a:cubicBezTo>
                  <a:cubicBezTo>
                    <a:pt x="567690" y="974090"/>
                    <a:pt x="518160" y="969010"/>
                    <a:pt x="501650" y="951230"/>
                  </a:cubicBezTo>
                  <a:cubicBezTo>
                    <a:pt x="476250" y="924560"/>
                    <a:pt x="473710" y="836930"/>
                    <a:pt x="472440" y="791210"/>
                  </a:cubicBezTo>
                  <a:cubicBezTo>
                    <a:pt x="469900" y="756920"/>
                    <a:pt x="473710" y="723900"/>
                    <a:pt x="480060" y="699770"/>
                  </a:cubicBezTo>
                  <a:cubicBezTo>
                    <a:pt x="485140" y="684530"/>
                    <a:pt x="487680" y="668020"/>
                    <a:pt x="499110" y="661670"/>
                  </a:cubicBezTo>
                  <a:cubicBezTo>
                    <a:pt x="516890" y="651510"/>
                    <a:pt x="554990" y="655320"/>
                    <a:pt x="584200" y="665480"/>
                  </a:cubicBezTo>
                  <a:cubicBezTo>
                    <a:pt x="623570" y="680720"/>
                    <a:pt x="659130" y="740410"/>
                    <a:pt x="706120" y="764540"/>
                  </a:cubicBezTo>
                  <a:cubicBezTo>
                    <a:pt x="756920" y="792480"/>
                    <a:pt x="855980" y="795020"/>
                    <a:pt x="885190" y="817880"/>
                  </a:cubicBezTo>
                  <a:cubicBezTo>
                    <a:pt x="899160" y="828040"/>
                    <a:pt x="904240" y="840740"/>
                    <a:pt x="906780" y="852170"/>
                  </a:cubicBezTo>
                  <a:cubicBezTo>
                    <a:pt x="908050" y="862330"/>
                    <a:pt x="904240" y="875030"/>
                    <a:pt x="896620" y="882650"/>
                  </a:cubicBezTo>
                  <a:cubicBezTo>
                    <a:pt x="889000" y="890270"/>
                    <a:pt x="875030" y="896620"/>
                    <a:pt x="859790" y="899160"/>
                  </a:cubicBezTo>
                  <a:cubicBezTo>
                    <a:pt x="839470" y="901700"/>
                    <a:pt x="812800" y="892810"/>
                    <a:pt x="787400" y="885190"/>
                  </a:cubicBezTo>
                  <a:cubicBezTo>
                    <a:pt x="755650" y="875030"/>
                    <a:pt x="713740" y="855980"/>
                    <a:pt x="685800" y="838200"/>
                  </a:cubicBezTo>
                  <a:cubicBezTo>
                    <a:pt x="664210" y="825500"/>
                    <a:pt x="650240" y="815340"/>
                    <a:pt x="632460" y="796290"/>
                  </a:cubicBezTo>
                  <a:cubicBezTo>
                    <a:pt x="609600" y="770890"/>
                    <a:pt x="580390" y="732790"/>
                    <a:pt x="562610" y="694690"/>
                  </a:cubicBezTo>
                  <a:cubicBezTo>
                    <a:pt x="543560" y="652780"/>
                    <a:pt x="520700" y="582930"/>
                    <a:pt x="524510" y="551180"/>
                  </a:cubicBezTo>
                  <a:cubicBezTo>
                    <a:pt x="525780" y="534670"/>
                    <a:pt x="533400" y="523240"/>
                    <a:pt x="542290" y="515620"/>
                  </a:cubicBezTo>
                  <a:cubicBezTo>
                    <a:pt x="551180" y="509270"/>
                    <a:pt x="562610" y="508000"/>
                    <a:pt x="572770" y="508000"/>
                  </a:cubicBezTo>
                  <a:cubicBezTo>
                    <a:pt x="581660" y="509270"/>
                    <a:pt x="593090" y="515620"/>
                    <a:pt x="599440" y="523240"/>
                  </a:cubicBezTo>
                  <a:cubicBezTo>
                    <a:pt x="605790" y="529590"/>
                    <a:pt x="607060" y="537210"/>
                    <a:pt x="610870" y="551180"/>
                  </a:cubicBezTo>
                  <a:cubicBezTo>
                    <a:pt x="618490" y="594360"/>
                    <a:pt x="607060" y="726440"/>
                    <a:pt x="610870" y="808990"/>
                  </a:cubicBezTo>
                  <a:cubicBezTo>
                    <a:pt x="613410" y="887730"/>
                    <a:pt x="647700" y="1002030"/>
                    <a:pt x="631190" y="1037590"/>
                  </a:cubicBezTo>
                  <a:cubicBezTo>
                    <a:pt x="624840" y="1052830"/>
                    <a:pt x="610870" y="1060450"/>
                    <a:pt x="599440" y="1062990"/>
                  </a:cubicBezTo>
                  <a:cubicBezTo>
                    <a:pt x="589280" y="1065530"/>
                    <a:pt x="579120" y="1064260"/>
                    <a:pt x="568960" y="1056640"/>
                  </a:cubicBezTo>
                  <a:cubicBezTo>
                    <a:pt x="547370" y="1041400"/>
                    <a:pt x="535940" y="967740"/>
                    <a:pt x="508000" y="941070"/>
                  </a:cubicBezTo>
                  <a:cubicBezTo>
                    <a:pt x="482600" y="915670"/>
                    <a:pt x="439420" y="911860"/>
                    <a:pt x="415290" y="892810"/>
                  </a:cubicBezTo>
                  <a:cubicBezTo>
                    <a:pt x="394970" y="877570"/>
                    <a:pt x="367030" y="845820"/>
                    <a:pt x="368300" y="843280"/>
                  </a:cubicBezTo>
                  <a:cubicBezTo>
                    <a:pt x="369570" y="842010"/>
                    <a:pt x="408940" y="867410"/>
                    <a:pt x="407670" y="868680"/>
                  </a:cubicBezTo>
                  <a:cubicBezTo>
                    <a:pt x="407670" y="868680"/>
                    <a:pt x="379730" y="859790"/>
                    <a:pt x="372110" y="849630"/>
                  </a:cubicBezTo>
                  <a:cubicBezTo>
                    <a:pt x="365760" y="839470"/>
                    <a:pt x="363220" y="820420"/>
                    <a:pt x="367030" y="808990"/>
                  </a:cubicBezTo>
                  <a:cubicBezTo>
                    <a:pt x="372110" y="797560"/>
                    <a:pt x="381000" y="789940"/>
                    <a:pt x="397510" y="782320"/>
                  </a:cubicBezTo>
                  <a:cubicBezTo>
                    <a:pt x="447040" y="763270"/>
                    <a:pt x="635000" y="765810"/>
                    <a:pt x="720090" y="772160"/>
                  </a:cubicBezTo>
                  <a:cubicBezTo>
                    <a:pt x="775970" y="775970"/>
                    <a:pt x="834390" y="783590"/>
                    <a:pt x="858520" y="797560"/>
                  </a:cubicBezTo>
                  <a:cubicBezTo>
                    <a:pt x="869950" y="803910"/>
                    <a:pt x="876300" y="810260"/>
                    <a:pt x="878840" y="820420"/>
                  </a:cubicBezTo>
                  <a:cubicBezTo>
                    <a:pt x="882650" y="830580"/>
                    <a:pt x="880110" y="849630"/>
                    <a:pt x="873760" y="859790"/>
                  </a:cubicBezTo>
                  <a:cubicBezTo>
                    <a:pt x="868680" y="867410"/>
                    <a:pt x="861060" y="872490"/>
                    <a:pt x="849630" y="876300"/>
                  </a:cubicBezTo>
                  <a:cubicBezTo>
                    <a:pt x="829310" y="882650"/>
                    <a:pt x="792480" y="872490"/>
                    <a:pt x="759460" y="877570"/>
                  </a:cubicBezTo>
                  <a:cubicBezTo>
                    <a:pt x="716280" y="883920"/>
                    <a:pt x="657860" y="913130"/>
                    <a:pt x="613410" y="919480"/>
                  </a:cubicBezTo>
                  <a:cubicBezTo>
                    <a:pt x="576580" y="924560"/>
                    <a:pt x="537210" y="924560"/>
                    <a:pt x="511810" y="918210"/>
                  </a:cubicBezTo>
                  <a:cubicBezTo>
                    <a:pt x="494030" y="914400"/>
                    <a:pt x="476250" y="910590"/>
                    <a:pt x="471170" y="899160"/>
                  </a:cubicBezTo>
                  <a:cubicBezTo>
                    <a:pt x="463550" y="882650"/>
                    <a:pt x="477520" y="843280"/>
                    <a:pt x="496570" y="819150"/>
                  </a:cubicBezTo>
                  <a:cubicBezTo>
                    <a:pt x="523240" y="783590"/>
                    <a:pt x="591820" y="745490"/>
                    <a:pt x="633730" y="723900"/>
                  </a:cubicBezTo>
                  <a:cubicBezTo>
                    <a:pt x="664210" y="708660"/>
                    <a:pt x="701040" y="690880"/>
                    <a:pt x="720090" y="694690"/>
                  </a:cubicBezTo>
                  <a:cubicBezTo>
                    <a:pt x="730250" y="695960"/>
                    <a:pt x="737870" y="704850"/>
                    <a:pt x="741680" y="713740"/>
                  </a:cubicBezTo>
                  <a:cubicBezTo>
                    <a:pt x="746760" y="723900"/>
                    <a:pt x="750570" y="739140"/>
                    <a:pt x="742950" y="751840"/>
                  </a:cubicBezTo>
                  <a:cubicBezTo>
                    <a:pt x="726440" y="779780"/>
                    <a:pt x="633730" y="822960"/>
                    <a:pt x="589280" y="839470"/>
                  </a:cubicBezTo>
                  <a:cubicBezTo>
                    <a:pt x="558800" y="852170"/>
                    <a:pt x="529590" y="859790"/>
                    <a:pt x="508000" y="858520"/>
                  </a:cubicBezTo>
                  <a:cubicBezTo>
                    <a:pt x="492760" y="857250"/>
                    <a:pt x="478790" y="854710"/>
                    <a:pt x="471170" y="845820"/>
                  </a:cubicBezTo>
                  <a:cubicBezTo>
                    <a:pt x="463550" y="836930"/>
                    <a:pt x="458470" y="817880"/>
                    <a:pt x="463550" y="800100"/>
                  </a:cubicBezTo>
                  <a:cubicBezTo>
                    <a:pt x="473710" y="763270"/>
                    <a:pt x="562610" y="689610"/>
                    <a:pt x="582930" y="655320"/>
                  </a:cubicBezTo>
                  <a:cubicBezTo>
                    <a:pt x="591820" y="640080"/>
                    <a:pt x="589280" y="623570"/>
                    <a:pt x="596900" y="617220"/>
                  </a:cubicBezTo>
                  <a:cubicBezTo>
                    <a:pt x="601980" y="612140"/>
                    <a:pt x="609600" y="612140"/>
                    <a:pt x="615950" y="612140"/>
                  </a:cubicBezTo>
                  <a:cubicBezTo>
                    <a:pt x="626110" y="613410"/>
                    <a:pt x="643890" y="619760"/>
                    <a:pt x="650240" y="629920"/>
                  </a:cubicBezTo>
                  <a:cubicBezTo>
                    <a:pt x="656590" y="638810"/>
                    <a:pt x="660400" y="654050"/>
                    <a:pt x="655320" y="666750"/>
                  </a:cubicBezTo>
                  <a:cubicBezTo>
                    <a:pt x="647700" y="689610"/>
                    <a:pt x="608330" y="717550"/>
                    <a:pt x="577850" y="741680"/>
                  </a:cubicBezTo>
                  <a:cubicBezTo>
                    <a:pt x="541020" y="769620"/>
                    <a:pt x="491490" y="805180"/>
                    <a:pt x="449580" y="821690"/>
                  </a:cubicBezTo>
                  <a:cubicBezTo>
                    <a:pt x="415290" y="835660"/>
                    <a:pt x="372110" y="849630"/>
                    <a:pt x="347980" y="842010"/>
                  </a:cubicBezTo>
                  <a:cubicBezTo>
                    <a:pt x="332740" y="836930"/>
                    <a:pt x="317500" y="820420"/>
                    <a:pt x="314960" y="807720"/>
                  </a:cubicBezTo>
                  <a:cubicBezTo>
                    <a:pt x="312420" y="796290"/>
                    <a:pt x="317500" y="782320"/>
                    <a:pt x="326390" y="770890"/>
                  </a:cubicBezTo>
                  <a:cubicBezTo>
                    <a:pt x="344170" y="748030"/>
                    <a:pt x="403860" y="728980"/>
                    <a:pt x="433070" y="702310"/>
                  </a:cubicBezTo>
                  <a:cubicBezTo>
                    <a:pt x="461010" y="676910"/>
                    <a:pt x="481330" y="650240"/>
                    <a:pt x="497840" y="614680"/>
                  </a:cubicBezTo>
                  <a:cubicBezTo>
                    <a:pt x="519430" y="570230"/>
                    <a:pt x="529590" y="510540"/>
                    <a:pt x="538480" y="450850"/>
                  </a:cubicBezTo>
                  <a:cubicBezTo>
                    <a:pt x="548640" y="379730"/>
                    <a:pt x="544830" y="289560"/>
                    <a:pt x="552450" y="219710"/>
                  </a:cubicBezTo>
                  <a:cubicBezTo>
                    <a:pt x="558800" y="158750"/>
                    <a:pt x="565150" y="83820"/>
                    <a:pt x="580390" y="52070"/>
                  </a:cubicBezTo>
                  <a:cubicBezTo>
                    <a:pt x="586740" y="36830"/>
                    <a:pt x="594360" y="26670"/>
                    <a:pt x="604520" y="24130"/>
                  </a:cubicBezTo>
                  <a:cubicBezTo>
                    <a:pt x="617220" y="20320"/>
                    <a:pt x="641350" y="26670"/>
                    <a:pt x="650240" y="35560"/>
                  </a:cubicBezTo>
                  <a:cubicBezTo>
                    <a:pt x="656590" y="41910"/>
                    <a:pt x="657860" y="46990"/>
                    <a:pt x="660400" y="62230"/>
                  </a:cubicBezTo>
                  <a:cubicBezTo>
                    <a:pt x="671830" y="127000"/>
                    <a:pt x="642620" y="516890"/>
                    <a:pt x="660400" y="591820"/>
                  </a:cubicBezTo>
                  <a:cubicBezTo>
                    <a:pt x="665480" y="614680"/>
                    <a:pt x="669290" y="617220"/>
                    <a:pt x="679450" y="632460"/>
                  </a:cubicBezTo>
                  <a:cubicBezTo>
                    <a:pt x="699770" y="660400"/>
                    <a:pt x="735330" y="702310"/>
                    <a:pt x="781050" y="735330"/>
                  </a:cubicBezTo>
                  <a:cubicBezTo>
                    <a:pt x="850900" y="782320"/>
                    <a:pt x="1035050" y="826770"/>
                    <a:pt x="1075690" y="863600"/>
                  </a:cubicBezTo>
                  <a:cubicBezTo>
                    <a:pt x="1089660" y="877570"/>
                    <a:pt x="1097280" y="890270"/>
                    <a:pt x="1096010" y="901700"/>
                  </a:cubicBezTo>
                  <a:cubicBezTo>
                    <a:pt x="1094740" y="914400"/>
                    <a:pt x="1084580" y="925830"/>
                    <a:pt x="1068070" y="934720"/>
                  </a:cubicBezTo>
                  <a:cubicBezTo>
                    <a:pt x="1022350" y="957580"/>
                    <a:pt x="838200" y="937260"/>
                    <a:pt x="765810" y="952500"/>
                  </a:cubicBezTo>
                  <a:cubicBezTo>
                    <a:pt x="723900" y="961390"/>
                    <a:pt x="687070" y="974090"/>
                    <a:pt x="666750" y="991870"/>
                  </a:cubicBezTo>
                  <a:cubicBezTo>
                    <a:pt x="654050" y="1003300"/>
                    <a:pt x="650240" y="1009650"/>
                    <a:pt x="643890" y="1032510"/>
                  </a:cubicBezTo>
                  <a:cubicBezTo>
                    <a:pt x="623570" y="1113790"/>
                    <a:pt x="692150" y="1572260"/>
                    <a:pt x="652780" y="1623060"/>
                  </a:cubicBezTo>
                  <a:cubicBezTo>
                    <a:pt x="642620" y="1637030"/>
                    <a:pt x="623570" y="1637030"/>
                    <a:pt x="612140" y="1633220"/>
                  </a:cubicBezTo>
                  <a:cubicBezTo>
                    <a:pt x="600710" y="1628140"/>
                    <a:pt x="591820" y="1614170"/>
                    <a:pt x="584200" y="1592580"/>
                  </a:cubicBezTo>
                  <a:cubicBezTo>
                    <a:pt x="566420" y="1536700"/>
                    <a:pt x="590550" y="1361440"/>
                    <a:pt x="576580" y="1267460"/>
                  </a:cubicBezTo>
                  <a:cubicBezTo>
                    <a:pt x="565150" y="1193800"/>
                    <a:pt x="542290" y="1120140"/>
                    <a:pt x="519430" y="1073150"/>
                  </a:cubicBezTo>
                  <a:cubicBezTo>
                    <a:pt x="505460" y="1043940"/>
                    <a:pt x="494030" y="1029970"/>
                    <a:pt x="473710" y="1008380"/>
                  </a:cubicBezTo>
                  <a:cubicBezTo>
                    <a:pt x="447040" y="977900"/>
                    <a:pt x="402590" y="934720"/>
                    <a:pt x="368300" y="911860"/>
                  </a:cubicBezTo>
                  <a:cubicBezTo>
                    <a:pt x="344170" y="895350"/>
                    <a:pt x="323850" y="882650"/>
                    <a:pt x="297180" y="877570"/>
                  </a:cubicBezTo>
                  <a:cubicBezTo>
                    <a:pt x="266700" y="869950"/>
                    <a:pt x="232410" y="872490"/>
                    <a:pt x="199390" y="877570"/>
                  </a:cubicBezTo>
                  <a:cubicBezTo>
                    <a:pt x="160020" y="883920"/>
                    <a:pt x="101600" y="919480"/>
                    <a:pt x="74930" y="918210"/>
                  </a:cubicBezTo>
                  <a:cubicBezTo>
                    <a:pt x="62230" y="918210"/>
                    <a:pt x="52070" y="914400"/>
                    <a:pt x="45720" y="908050"/>
                  </a:cubicBezTo>
                  <a:cubicBezTo>
                    <a:pt x="40640" y="902970"/>
                    <a:pt x="36830" y="894080"/>
                    <a:pt x="36830" y="886460"/>
                  </a:cubicBezTo>
                  <a:cubicBezTo>
                    <a:pt x="38100" y="877570"/>
                    <a:pt x="45720" y="864870"/>
                    <a:pt x="57150" y="855980"/>
                  </a:cubicBezTo>
                  <a:cubicBezTo>
                    <a:pt x="80010" y="839470"/>
                    <a:pt x="143510" y="842010"/>
                    <a:pt x="182880" y="826770"/>
                  </a:cubicBezTo>
                  <a:cubicBezTo>
                    <a:pt x="220980" y="812800"/>
                    <a:pt x="251460" y="795020"/>
                    <a:pt x="288290" y="769620"/>
                  </a:cubicBezTo>
                  <a:cubicBezTo>
                    <a:pt x="335280" y="737870"/>
                    <a:pt x="398780" y="690880"/>
                    <a:pt x="435610" y="642620"/>
                  </a:cubicBezTo>
                  <a:cubicBezTo>
                    <a:pt x="469900" y="596900"/>
                    <a:pt x="487680" y="544830"/>
                    <a:pt x="509270" y="488950"/>
                  </a:cubicBezTo>
                  <a:cubicBezTo>
                    <a:pt x="532130" y="426720"/>
                    <a:pt x="552450" y="355600"/>
                    <a:pt x="562610" y="281940"/>
                  </a:cubicBezTo>
                  <a:cubicBezTo>
                    <a:pt x="574040" y="201930"/>
                    <a:pt x="547370" y="63500"/>
                    <a:pt x="567690" y="25400"/>
                  </a:cubicBezTo>
                  <a:cubicBezTo>
                    <a:pt x="576580" y="8890"/>
                    <a:pt x="591820" y="0"/>
                    <a:pt x="601980" y="1270"/>
                  </a:cubicBezTo>
                  <a:cubicBezTo>
                    <a:pt x="613410" y="2540"/>
                    <a:pt x="629920" y="33020"/>
                    <a:pt x="629920" y="33020"/>
                  </a:cubicBezTo>
                </a:path>
              </a:pathLst>
            </a:custGeom>
            <a:solidFill>
              <a:srgbClr val="EABB31"/>
            </a:solidFill>
            <a:ln cap="sq">
              <a:noFill/>
              <a:prstDash val="solid"/>
              <a:miter/>
            </a:ln>
          </p:spPr>
        </p:sp>
      </p:grpSp>
      <p:grpSp>
        <p:nvGrpSpPr>
          <p:cNvPr name="Group 19" id="19"/>
          <p:cNvGrpSpPr/>
          <p:nvPr/>
        </p:nvGrpSpPr>
        <p:grpSpPr>
          <a:xfrm rot="0">
            <a:off x="4454366" y="9214295"/>
            <a:ext cx="926782" cy="962025"/>
            <a:chOff x="0" y="0"/>
            <a:chExt cx="1235710" cy="1282700"/>
          </a:xfrm>
        </p:grpSpPr>
        <p:sp>
          <p:nvSpPr>
            <p:cNvPr name="Freeform 20" id="20"/>
            <p:cNvSpPr/>
            <p:nvPr/>
          </p:nvSpPr>
          <p:spPr>
            <a:xfrm flipH="false" flipV="false" rot="0">
              <a:off x="46990" y="46990"/>
              <a:ext cx="1136650" cy="1187450"/>
            </a:xfrm>
            <a:custGeom>
              <a:avLst/>
              <a:gdLst/>
              <a:ahLst/>
              <a:cxnLst/>
              <a:rect r="r" b="b" t="t" l="l"/>
              <a:pathLst>
                <a:path h="1187450" w="1136650">
                  <a:moveTo>
                    <a:pt x="1136650" y="74930"/>
                  </a:moveTo>
                  <a:cubicBezTo>
                    <a:pt x="1083310" y="445770"/>
                    <a:pt x="1074420" y="463550"/>
                    <a:pt x="1056640" y="495300"/>
                  </a:cubicBezTo>
                  <a:cubicBezTo>
                    <a:pt x="1032510" y="539750"/>
                    <a:pt x="993140" y="600710"/>
                    <a:pt x="955040" y="641350"/>
                  </a:cubicBezTo>
                  <a:cubicBezTo>
                    <a:pt x="922020" y="678180"/>
                    <a:pt x="873760" y="702310"/>
                    <a:pt x="848360" y="731520"/>
                  </a:cubicBezTo>
                  <a:cubicBezTo>
                    <a:pt x="829310" y="751840"/>
                    <a:pt x="828040" y="767080"/>
                    <a:pt x="807720" y="791210"/>
                  </a:cubicBezTo>
                  <a:cubicBezTo>
                    <a:pt x="773430" y="833120"/>
                    <a:pt x="698500" y="908050"/>
                    <a:pt x="645160" y="951230"/>
                  </a:cubicBezTo>
                  <a:cubicBezTo>
                    <a:pt x="600710" y="986790"/>
                    <a:pt x="561340" y="1012190"/>
                    <a:pt x="514350" y="1038860"/>
                  </a:cubicBezTo>
                  <a:cubicBezTo>
                    <a:pt x="464820" y="1066800"/>
                    <a:pt x="412750" y="1096010"/>
                    <a:pt x="354330" y="1115060"/>
                  </a:cubicBezTo>
                  <a:cubicBezTo>
                    <a:pt x="290830" y="1134110"/>
                    <a:pt x="190500" y="1134110"/>
                    <a:pt x="144780" y="1150620"/>
                  </a:cubicBezTo>
                  <a:cubicBezTo>
                    <a:pt x="119380" y="1160780"/>
                    <a:pt x="107950" y="1179830"/>
                    <a:pt x="88900" y="1183640"/>
                  </a:cubicBezTo>
                  <a:cubicBezTo>
                    <a:pt x="73660" y="1187450"/>
                    <a:pt x="55880" y="1183640"/>
                    <a:pt x="43180" y="1177290"/>
                  </a:cubicBezTo>
                  <a:cubicBezTo>
                    <a:pt x="29210" y="1169670"/>
                    <a:pt x="16510" y="1156970"/>
                    <a:pt x="10160" y="1143000"/>
                  </a:cubicBezTo>
                  <a:cubicBezTo>
                    <a:pt x="3810" y="1129030"/>
                    <a:pt x="0" y="1111250"/>
                    <a:pt x="5080" y="1096010"/>
                  </a:cubicBezTo>
                  <a:cubicBezTo>
                    <a:pt x="10160" y="1078230"/>
                    <a:pt x="31750" y="1051560"/>
                    <a:pt x="48260" y="1042670"/>
                  </a:cubicBezTo>
                  <a:cubicBezTo>
                    <a:pt x="63500" y="1036320"/>
                    <a:pt x="81280" y="1035050"/>
                    <a:pt x="95250" y="1040130"/>
                  </a:cubicBezTo>
                  <a:cubicBezTo>
                    <a:pt x="114300" y="1046480"/>
                    <a:pt x="138430" y="1069340"/>
                    <a:pt x="146050" y="1087120"/>
                  </a:cubicBezTo>
                  <a:cubicBezTo>
                    <a:pt x="152400" y="1101090"/>
                    <a:pt x="152400" y="1120140"/>
                    <a:pt x="147320" y="1134110"/>
                  </a:cubicBezTo>
                  <a:cubicBezTo>
                    <a:pt x="139700" y="1151890"/>
                    <a:pt x="116840" y="1176020"/>
                    <a:pt x="97790" y="1182370"/>
                  </a:cubicBezTo>
                  <a:cubicBezTo>
                    <a:pt x="77470" y="1187450"/>
                    <a:pt x="45720" y="1181100"/>
                    <a:pt x="29210" y="1168400"/>
                  </a:cubicBezTo>
                  <a:cubicBezTo>
                    <a:pt x="13970" y="1154430"/>
                    <a:pt x="1270" y="1123950"/>
                    <a:pt x="3810" y="1103630"/>
                  </a:cubicBezTo>
                  <a:cubicBezTo>
                    <a:pt x="5080" y="1083310"/>
                    <a:pt x="22860" y="1061720"/>
                    <a:pt x="41910" y="1046480"/>
                  </a:cubicBezTo>
                  <a:cubicBezTo>
                    <a:pt x="63500" y="1027430"/>
                    <a:pt x="97790" y="1014730"/>
                    <a:pt x="130810" y="1005840"/>
                  </a:cubicBezTo>
                  <a:cubicBezTo>
                    <a:pt x="171450" y="994410"/>
                    <a:pt x="219710" y="1003300"/>
                    <a:pt x="266700" y="990600"/>
                  </a:cubicBezTo>
                  <a:cubicBezTo>
                    <a:pt x="322580" y="976630"/>
                    <a:pt x="378460" y="956310"/>
                    <a:pt x="441960" y="919480"/>
                  </a:cubicBezTo>
                  <a:cubicBezTo>
                    <a:pt x="530860" y="866140"/>
                    <a:pt x="673100" y="739140"/>
                    <a:pt x="736600" y="676910"/>
                  </a:cubicBezTo>
                  <a:cubicBezTo>
                    <a:pt x="770890" y="643890"/>
                    <a:pt x="783590" y="614680"/>
                    <a:pt x="807720" y="593090"/>
                  </a:cubicBezTo>
                  <a:cubicBezTo>
                    <a:pt x="826770" y="574040"/>
                    <a:pt x="847090" y="570230"/>
                    <a:pt x="867410" y="548640"/>
                  </a:cubicBezTo>
                  <a:cubicBezTo>
                    <a:pt x="897890" y="514350"/>
                    <a:pt x="934720" y="444500"/>
                    <a:pt x="956310" y="392430"/>
                  </a:cubicBezTo>
                  <a:cubicBezTo>
                    <a:pt x="975360" y="344170"/>
                    <a:pt x="982980" y="302260"/>
                    <a:pt x="993140" y="248920"/>
                  </a:cubicBezTo>
                  <a:cubicBezTo>
                    <a:pt x="1005840" y="184150"/>
                    <a:pt x="1002030" y="62230"/>
                    <a:pt x="1019810" y="29210"/>
                  </a:cubicBezTo>
                  <a:cubicBezTo>
                    <a:pt x="1026160" y="16510"/>
                    <a:pt x="1032510" y="12700"/>
                    <a:pt x="1042670" y="8890"/>
                  </a:cubicBezTo>
                  <a:cubicBezTo>
                    <a:pt x="1055370" y="3810"/>
                    <a:pt x="1074420" y="0"/>
                    <a:pt x="1088390" y="3810"/>
                  </a:cubicBezTo>
                  <a:cubicBezTo>
                    <a:pt x="1102360" y="6350"/>
                    <a:pt x="1117600" y="17780"/>
                    <a:pt x="1126490" y="29210"/>
                  </a:cubicBezTo>
                  <a:cubicBezTo>
                    <a:pt x="1134110" y="41910"/>
                    <a:pt x="1136650" y="74930"/>
                    <a:pt x="1136650" y="74930"/>
                  </a:cubicBezTo>
                </a:path>
              </a:pathLst>
            </a:custGeom>
            <a:solidFill>
              <a:srgbClr val="D1E6A2"/>
            </a:solidFill>
            <a:ln cap="sq">
              <a:noFill/>
              <a:prstDash val="solid"/>
              <a:miter/>
            </a:ln>
          </p:spPr>
        </p:sp>
      </p:grpSp>
      <p:grpSp>
        <p:nvGrpSpPr>
          <p:cNvPr name="Group 21" id="21"/>
          <p:cNvGrpSpPr/>
          <p:nvPr/>
        </p:nvGrpSpPr>
        <p:grpSpPr>
          <a:xfrm rot="0">
            <a:off x="4159534" y="9946958"/>
            <a:ext cx="169545" cy="171450"/>
            <a:chOff x="0" y="0"/>
            <a:chExt cx="226060" cy="228600"/>
          </a:xfrm>
        </p:grpSpPr>
        <p:sp>
          <p:nvSpPr>
            <p:cNvPr name="Freeform 22" id="22"/>
            <p:cNvSpPr/>
            <p:nvPr/>
          </p:nvSpPr>
          <p:spPr>
            <a:xfrm flipH="false" flipV="false" rot="0">
              <a:off x="50800" y="49530"/>
              <a:ext cx="124460" cy="129540"/>
            </a:xfrm>
            <a:custGeom>
              <a:avLst/>
              <a:gdLst/>
              <a:ahLst/>
              <a:cxnLst/>
              <a:rect r="r" b="b" t="t" l="l"/>
              <a:pathLst>
                <a:path h="129540" w="124460">
                  <a:moveTo>
                    <a:pt x="124460" y="44450"/>
                  </a:moveTo>
                  <a:cubicBezTo>
                    <a:pt x="107950" y="111760"/>
                    <a:pt x="99060" y="118110"/>
                    <a:pt x="90170" y="121920"/>
                  </a:cubicBezTo>
                  <a:cubicBezTo>
                    <a:pt x="80010" y="125730"/>
                    <a:pt x="71120" y="129540"/>
                    <a:pt x="59690" y="127000"/>
                  </a:cubicBezTo>
                  <a:cubicBezTo>
                    <a:pt x="44450" y="124460"/>
                    <a:pt x="19050" y="107950"/>
                    <a:pt x="8890" y="96520"/>
                  </a:cubicBezTo>
                  <a:cubicBezTo>
                    <a:pt x="2540" y="87630"/>
                    <a:pt x="0" y="78740"/>
                    <a:pt x="0" y="67310"/>
                  </a:cubicBezTo>
                  <a:cubicBezTo>
                    <a:pt x="1270" y="52070"/>
                    <a:pt x="13970" y="24130"/>
                    <a:pt x="24130" y="13970"/>
                  </a:cubicBezTo>
                  <a:cubicBezTo>
                    <a:pt x="31750" y="6350"/>
                    <a:pt x="40640" y="1270"/>
                    <a:pt x="52070" y="1270"/>
                  </a:cubicBezTo>
                  <a:cubicBezTo>
                    <a:pt x="67310" y="0"/>
                    <a:pt x="107950" y="19050"/>
                    <a:pt x="107950" y="19050"/>
                  </a:cubicBezTo>
                </a:path>
              </a:pathLst>
            </a:custGeom>
            <a:solidFill>
              <a:srgbClr val="D1E6A2"/>
            </a:solidFill>
            <a:ln cap="sq">
              <a:noFill/>
              <a:prstDash val="solid"/>
              <a:miter/>
            </a:ln>
          </p:spPr>
        </p:sp>
      </p:grpSp>
      <p:grpSp>
        <p:nvGrpSpPr>
          <p:cNvPr name="Group 23" id="23"/>
          <p:cNvGrpSpPr/>
          <p:nvPr/>
        </p:nvGrpSpPr>
        <p:grpSpPr>
          <a:xfrm rot="0">
            <a:off x="17387294" y="109397"/>
            <a:ext cx="547688" cy="1037273"/>
            <a:chOff x="0" y="0"/>
            <a:chExt cx="730250" cy="1383030"/>
          </a:xfrm>
        </p:grpSpPr>
        <p:sp>
          <p:nvSpPr>
            <p:cNvPr name="Freeform 24" id="24"/>
            <p:cNvSpPr/>
            <p:nvPr/>
          </p:nvSpPr>
          <p:spPr>
            <a:xfrm flipH="false" flipV="false" rot="0">
              <a:off x="44450" y="50800"/>
              <a:ext cx="635000" cy="1281430"/>
            </a:xfrm>
            <a:custGeom>
              <a:avLst/>
              <a:gdLst/>
              <a:ahLst/>
              <a:cxnLst/>
              <a:rect r="r" b="b" t="t" l="l"/>
              <a:pathLst>
                <a:path h="1281430" w="635000">
                  <a:moveTo>
                    <a:pt x="615950" y="111760"/>
                  </a:moveTo>
                  <a:cubicBezTo>
                    <a:pt x="462280" y="252730"/>
                    <a:pt x="426720" y="292100"/>
                    <a:pt x="388620" y="341630"/>
                  </a:cubicBezTo>
                  <a:cubicBezTo>
                    <a:pt x="339090" y="405130"/>
                    <a:pt x="267970" y="487680"/>
                    <a:pt x="234950" y="563880"/>
                  </a:cubicBezTo>
                  <a:cubicBezTo>
                    <a:pt x="204470" y="629920"/>
                    <a:pt x="199390" y="697230"/>
                    <a:pt x="186690" y="767080"/>
                  </a:cubicBezTo>
                  <a:cubicBezTo>
                    <a:pt x="171450" y="840740"/>
                    <a:pt x="157480" y="929640"/>
                    <a:pt x="153670" y="994410"/>
                  </a:cubicBezTo>
                  <a:cubicBezTo>
                    <a:pt x="149860" y="1043940"/>
                    <a:pt x="158750" y="1097280"/>
                    <a:pt x="152400" y="1123950"/>
                  </a:cubicBezTo>
                  <a:cubicBezTo>
                    <a:pt x="149860" y="1136650"/>
                    <a:pt x="139700" y="1139190"/>
                    <a:pt x="139700" y="1150620"/>
                  </a:cubicBezTo>
                  <a:cubicBezTo>
                    <a:pt x="139700" y="1165860"/>
                    <a:pt x="168910" y="1193800"/>
                    <a:pt x="168910" y="1211580"/>
                  </a:cubicBezTo>
                  <a:cubicBezTo>
                    <a:pt x="170180" y="1228090"/>
                    <a:pt x="162560" y="1244600"/>
                    <a:pt x="152400" y="1256030"/>
                  </a:cubicBezTo>
                  <a:cubicBezTo>
                    <a:pt x="138430" y="1268730"/>
                    <a:pt x="107950" y="1281430"/>
                    <a:pt x="88900" y="1281430"/>
                  </a:cubicBezTo>
                  <a:cubicBezTo>
                    <a:pt x="72390" y="1281430"/>
                    <a:pt x="55880" y="1273810"/>
                    <a:pt x="45720" y="1262380"/>
                  </a:cubicBezTo>
                  <a:cubicBezTo>
                    <a:pt x="33020" y="1247140"/>
                    <a:pt x="22860" y="1215390"/>
                    <a:pt x="24130" y="1196340"/>
                  </a:cubicBezTo>
                  <a:cubicBezTo>
                    <a:pt x="25400" y="1181100"/>
                    <a:pt x="33020" y="1165860"/>
                    <a:pt x="45720" y="1155700"/>
                  </a:cubicBezTo>
                  <a:cubicBezTo>
                    <a:pt x="59690" y="1143000"/>
                    <a:pt x="91440" y="1132840"/>
                    <a:pt x="111760" y="1136650"/>
                  </a:cubicBezTo>
                  <a:cubicBezTo>
                    <a:pt x="130810" y="1141730"/>
                    <a:pt x="154940" y="1164590"/>
                    <a:pt x="163830" y="1181100"/>
                  </a:cubicBezTo>
                  <a:cubicBezTo>
                    <a:pt x="171450" y="1195070"/>
                    <a:pt x="170180" y="1214120"/>
                    <a:pt x="166370" y="1228090"/>
                  </a:cubicBezTo>
                  <a:cubicBezTo>
                    <a:pt x="162560" y="1242060"/>
                    <a:pt x="153670" y="1258570"/>
                    <a:pt x="140970" y="1266190"/>
                  </a:cubicBezTo>
                  <a:cubicBezTo>
                    <a:pt x="124460" y="1276350"/>
                    <a:pt x="88900" y="1280160"/>
                    <a:pt x="72390" y="1277620"/>
                  </a:cubicBezTo>
                  <a:cubicBezTo>
                    <a:pt x="63500" y="1276350"/>
                    <a:pt x="58420" y="1275080"/>
                    <a:pt x="52070" y="1267460"/>
                  </a:cubicBezTo>
                  <a:cubicBezTo>
                    <a:pt x="35560" y="1247140"/>
                    <a:pt x="13970" y="1172210"/>
                    <a:pt x="6350" y="1123950"/>
                  </a:cubicBezTo>
                  <a:cubicBezTo>
                    <a:pt x="0" y="1076960"/>
                    <a:pt x="6350" y="1033780"/>
                    <a:pt x="10160" y="981710"/>
                  </a:cubicBezTo>
                  <a:cubicBezTo>
                    <a:pt x="16510" y="916940"/>
                    <a:pt x="27940" y="834390"/>
                    <a:pt x="41910" y="763270"/>
                  </a:cubicBezTo>
                  <a:cubicBezTo>
                    <a:pt x="55880" y="692150"/>
                    <a:pt x="68580" y="623570"/>
                    <a:pt x="96520" y="554990"/>
                  </a:cubicBezTo>
                  <a:cubicBezTo>
                    <a:pt x="128270" y="480060"/>
                    <a:pt x="172720" y="403860"/>
                    <a:pt x="223520" y="332740"/>
                  </a:cubicBezTo>
                  <a:cubicBezTo>
                    <a:pt x="276860" y="256540"/>
                    <a:pt x="359410" y="170180"/>
                    <a:pt x="415290" y="114300"/>
                  </a:cubicBezTo>
                  <a:cubicBezTo>
                    <a:pt x="454660" y="74930"/>
                    <a:pt x="494030" y="38100"/>
                    <a:pt x="523240" y="19050"/>
                  </a:cubicBezTo>
                  <a:cubicBezTo>
                    <a:pt x="539750" y="8890"/>
                    <a:pt x="551180" y="1270"/>
                    <a:pt x="565150" y="0"/>
                  </a:cubicBezTo>
                  <a:cubicBezTo>
                    <a:pt x="580390" y="0"/>
                    <a:pt x="598170" y="3810"/>
                    <a:pt x="609600" y="13970"/>
                  </a:cubicBezTo>
                  <a:cubicBezTo>
                    <a:pt x="622300" y="25400"/>
                    <a:pt x="635000" y="52070"/>
                    <a:pt x="635000" y="69850"/>
                  </a:cubicBezTo>
                  <a:cubicBezTo>
                    <a:pt x="635000" y="85090"/>
                    <a:pt x="615950" y="111760"/>
                    <a:pt x="615950" y="111760"/>
                  </a:cubicBezTo>
                </a:path>
              </a:pathLst>
            </a:custGeom>
            <a:solidFill>
              <a:srgbClr val="D1E6A2"/>
            </a:solidFill>
            <a:ln cap="sq">
              <a:noFill/>
              <a:prstDash val="solid"/>
              <a:miter/>
            </a:ln>
          </p:spPr>
        </p:sp>
      </p:grpSp>
      <p:grpSp>
        <p:nvGrpSpPr>
          <p:cNvPr name="Group 25" id="25"/>
          <p:cNvGrpSpPr/>
          <p:nvPr/>
        </p:nvGrpSpPr>
        <p:grpSpPr>
          <a:xfrm rot="0">
            <a:off x="17581604" y="1146670"/>
            <a:ext cx="185738" cy="174308"/>
            <a:chOff x="0" y="0"/>
            <a:chExt cx="247650" cy="232410"/>
          </a:xfrm>
        </p:grpSpPr>
        <p:sp>
          <p:nvSpPr>
            <p:cNvPr name="Freeform 26" id="26"/>
            <p:cNvSpPr/>
            <p:nvPr/>
          </p:nvSpPr>
          <p:spPr>
            <a:xfrm flipH="false" flipV="false" rot="0">
              <a:off x="48260" y="49530"/>
              <a:ext cx="149860" cy="133350"/>
            </a:xfrm>
            <a:custGeom>
              <a:avLst/>
              <a:gdLst/>
              <a:ahLst/>
              <a:cxnLst/>
              <a:rect r="r" b="b" t="t" l="l"/>
              <a:pathLst>
                <a:path h="133350" w="149860">
                  <a:moveTo>
                    <a:pt x="83820" y="1270"/>
                  </a:moveTo>
                  <a:cubicBezTo>
                    <a:pt x="134620" y="25400"/>
                    <a:pt x="148590" y="52070"/>
                    <a:pt x="147320" y="69850"/>
                  </a:cubicBezTo>
                  <a:cubicBezTo>
                    <a:pt x="147320" y="87630"/>
                    <a:pt x="132080" y="111760"/>
                    <a:pt x="116840" y="120650"/>
                  </a:cubicBezTo>
                  <a:cubicBezTo>
                    <a:pt x="101600" y="129540"/>
                    <a:pt x="73660" y="132080"/>
                    <a:pt x="57150" y="124460"/>
                  </a:cubicBezTo>
                  <a:cubicBezTo>
                    <a:pt x="40640" y="116840"/>
                    <a:pt x="22860" y="93980"/>
                    <a:pt x="20320" y="76200"/>
                  </a:cubicBezTo>
                  <a:cubicBezTo>
                    <a:pt x="17780" y="58420"/>
                    <a:pt x="26670" y="31750"/>
                    <a:pt x="39370" y="19050"/>
                  </a:cubicBezTo>
                  <a:cubicBezTo>
                    <a:pt x="52070" y="7620"/>
                    <a:pt x="80010" y="0"/>
                    <a:pt x="97790" y="3810"/>
                  </a:cubicBezTo>
                  <a:cubicBezTo>
                    <a:pt x="115570" y="7620"/>
                    <a:pt x="137160" y="25400"/>
                    <a:pt x="143510" y="41910"/>
                  </a:cubicBezTo>
                  <a:cubicBezTo>
                    <a:pt x="149860" y="58420"/>
                    <a:pt x="144780" y="87630"/>
                    <a:pt x="137160" y="101600"/>
                  </a:cubicBezTo>
                  <a:cubicBezTo>
                    <a:pt x="130810" y="114300"/>
                    <a:pt x="115570" y="121920"/>
                    <a:pt x="104140" y="127000"/>
                  </a:cubicBezTo>
                  <a:cubicBezTo>
                    <a:pt x="92710" y="130810"/>
                    <a:pt x="80010" y="133350"/>
                    <a:pt x="68580" y="132080"/>
                  </a:cubicBezTo>
                  <a:cubicBezTo>
                    <a:pt x="53340" y="130810"/>
                    <a:pt x="35560" y="125730"/>
                    <a:pt x="24130" y="115570"/>
                  </a:cubicBezTo>
                  <a:cubicBezTo>
                    <a:pt x="12700" y="106680"/>
                    <a:pt x="3810" y="88900"/>
                    <a:pt x="2540" y="74930"/>
                  </a:cubicBezTo>
                  <a:cubicBezTo>
                    <a:pt x="0" y="59690"/>
                    <a:pt x="5080" y="40640"/>
                    <a:pt x="12700" y="29210"/>
                  </a:cubicBezTo>
                  <a:cubicBezTo>
                    <a:pt x="21590" y="16510"/>
                    <a:pt x="50800" y="1270"/>
                    <a:pt x="50800" y="1270"/>
                  </a:cubicBezTo>
                </a:path>
              </a:pathLst>
            </a:custGeom>
            <a:solidFill>
              <a:srgbClr val="D1E6A2"/>
            </a:solidFill>
            <a:ln cap="sq">
              <a:noFill/>
              <a:prstDash val="solid"/>
              <a:miter/>
            </a:ln>
          </p:spPr>
        </p:sp>
      </p:grpSp>
      <p:grpSp>
        <p:nvGrpSpPr>
          <p:cNvPr name="Group 27" id="27"/>
          <p:cNvGrpSpPr/>
          <p:nvPr/>
        </p:nvGrpSpPr>
        <p:grpSpPr>
          <a:xfrm rot="0">
            <a:off x="14555512" y="5510776"/>
            <a:ext cx="1522095" cy="179070"/>
            <a:chOff x="0" y="0"/>
            <a:chExt cx="2029460" cy="238760"/>
          </a:xfrm>
        </p:grpSpPr>
        <p:sp>
          <p:nvSpPr>
            <p:cNvPr name="Freeform 28" id="28"/>
            <p:cNvSpPr/>
            <p:nvPr/>
          </p:nvSpPr>
          <p:spPr>
            <a:xfrm flipH="false" flipV="false" rot="0">
              <a:off x="49530" y="49530"/>
              <a:ext cx="1930400" cy="181610"/>
            </a:xfrm>
            <a:custGeom>
              <a:avLst/>
              <a:gdLst/>
              <a:ahLst/>
              <a:cxnLst/>
              <a:rect r="r" b="b" t="t" l="l"/>
              <a:pathLst>
                <a:path h="181610" w="1930400">
                  <a:moveTo>
                    <a:pt x="64770" y="6350"/>
                  </a:moveTo>
                  <a:cubicBezTo>
                    <a:pt x="1894840" y="8890"/>
                    <a:pt x="1906270" y="15240"/>
                    <a:pt x="1916430" y="30480"/>
                  </a:cubicBezTo>
                  <a:cubicBezTo>
                    <a:pt x="1927860" y="46990"/>
                    <a:pt x="1930400" y="77470"/>
                    <a:pt x="1924050" y="93980"/>
                  </a:cubicBezTo>
                  <a:cubicBezTo>
                    <a:pt x="1916430" y="111760"/>
                    <a:pt x="1893570" y="132080"/>
                    <a:pt x="1875790" y="135890"/>
                  </a:cubicBezTo>
                  <a:cubicBezTo>
                    <a:pt x="1856740" y="139700"/>
                    <a:pt x="1827530" y="132080"/>
                    <a:pt x="1813560" y="119380"/>
                  </a:cubicBezTo>
                  <a:cubicBezTo>
                    <a:pt x="1799590" y="105410"/>
                    <a:pt x="1790700" y="76200"/>
                    <a:pt x="1793240" y="58420"/>
                  </a:cubicBezTo>
                  <a:cubicBezTo>
                    <a:pt x="1795780" y="39370"/>
                    <a:pt x="1814830" y="15240"/>
                    <a:pt x="1831340" y="7620"/>
                  </a:cubicBezTo>
                  <a:cubicBezTo>
                    <a:pt x="1849120" y="0"/>
                    <a:pt x="1879600" y="1270"/>
                    <a:pt x="1896110" y="11430"/>
                  </a:cubicBezTo>
                  <a:cubicBezTo>
                    <a:pt x="1911350" y="20320"/>
                    <a:pt x="1926590" y="48260"/>
                    <a:pt x="1929130" y="66040"/>
                  </a:cubicBezTo>
                  <a:cubicBezTo>
                    <a:pt x="1930400" y="80010"/>
                    <a:pt x="1926590" y="96520"/>
                    <a:pt x="1916430" y="107950"/>
                  </a:cubicBezTo>
                  <a:cubicBezTo>
                    <a:pt x="1906270" y="121920"/>
                    <a:pt x="1894840" y="129540"/>
                    <a:pt x="1860550" y="137160"/>
                  </a:cubicBezTo>
                  <a:cubicBezTo>
                    <a:pt x="1681480" y="181610"/>
                    <a:pt x="223520" y="162560"/>
                    <a:pt x="64770" y="133350"/>
                  </a:cubicBezTo>
                  <a:cubicBezTo>
                    <a:pt x="39370" y="128270"/>
                    <a:pt x="33020" y="125730"/>
                    <a:pt x="22860" y="116840"/>
                  </a:cubicBezTo>
                  <a:cubicBezTo>
                    <a:pt x="11430" y="107950"/>
                    <a:pt x="2540" y="91440"/>
                    <a:pt x="1270" y="77470"/>
                  </a:cubicBezTo>
                  <a:cubicBezTo>
                    <a:pt x="0" y="59690"/>
                    <a:pt x="10160" y="33020"/>
                    <a:pt x="22860" y="21590"/>
                  </a:cubicBezTo>
                  <a:cubicBezTo>
                    <a:pt x="33020" y="11430"/>
                    <a:pt x="64770" y="6350"/>
                    <a:pt x="64770" y="6350"/>
                  </a:cubicBezTo>
                </a:path>
              </a:pathLst>
            </a:custGeom>
            <a:solidFill>
              <a:srgbClr val="D1E6A2"/>
            </a:solidFill>
            <a:ln cap="sq">
              <a:noFill/>
              <a:prstDash val="solid"/>
              <a:miter/>
            </a:ln>
          </p:spPr>
        </p:sp>
      </p:grpSp>
      <p:grpSp>
        <p:nvGrpSpPr>
          <p:cNvPr name="Group 29" id="29"/>
          <p:cNvGrpSpPr/>
          <p:nvPr/>
        </p:nvGrpSpPr>
        <p:grpSpPr>
          <a:xfrm rot="0">
            <a:off x="16053794" y="5502203"/>
            <a:ext cx="165735" cy="166688"/>
            <a:chOff x="0" y="0"/>
            <a:chExt cx="220980" cy="222250"/>
          </a:xfrm>
        </p:grpSpPr>
        <p:sp>
          <p:nvSpPr>
            <p:cNvPr name="Freeform 30" id="30"/>
            <p:cNvSpPr/>
            <p:nvPr/>
          </p:nvSpPr>
          <p:spPr>
            <a:xfrm flipH="false" flipV="false" rot="0">
              <a:off x="45720" y="50800"/>
              <a:ext cx="123190" cy="125730"/>
            </a:xfrm>
            <a:custGeom>
              <a:avLst/>
              <a:gdLst/>
              <a:ahLst/>
              <a:cxnLst/>
              <a:rect r="r" b="b" t="t" l="l"/>
              <a:pathLst>
                <a:path h="125730" w="123190">
                  <a:moveTo>
                    <a:pt x="123190" y="44450"/>
                  </a:moveTo>
                  <a:cubicBezTo>
                    <a:pt x="106680" y="111760"/>
                    <a:pt x="99060" y="118110"/>
                    <a:pt x="88900" y="120650"/>
                  </a:cubicBezTo>
                  <a:cubicBezTo>
                    <a:pt x="73660" y="125730"/>
                    <a:pt x="43180" y="123190"/>
                    <a:pt x="29210" y="116840"/>
                  </a:cubicBezTo>
                  <a:cubicBezTo>
                    <a:pt x="19050" y="113030"/>
                    <a:pt x="12700" y="105410"/>
                    <a:pt x="7620" y="96520"/>
                  </a:cubicBezTo>
                  <a:cubicBezTo>
                    <a:pt x="2540" y="81280"/>
                    <a:pt x="0" y="52070"/>
                    <a:pt x="5080" y="36830"/>
                  </a:cubicBezTo>
                  <a:cubicBezTo>
                    <a:pt x="7620" y="26670"/>
                    <a:pt x="15240" y="19050"/>
                    <a:pt x="22860" y="12700"/>
                  </a:cubicBezTo>
                  <a:cubicBezTo>
                    <a:pt x="31750" y="7620"/>
                    <a:pt x="40640" y="1270"/>
                    <a:pt x="50800" y="0"/>
                  </a:cubicBezTo>
                  <a:cubicBezTo>
                    <a:pt x="66040" y="0"/>
                    <a:pt x="107950" y="17780"/>
                    <a:pt x="107950" y="17780"/>
                  </a:cubicBezTo>
                </a:path>
              </a:pathLst>
            </a:custGeom>
            <a:solidFill>
              <a:srgbClr val="D1E6A2"/>
            </a:solidFill>
            <a:ln cap="sq">
              <a:noFill/>
              <a:prstDash val="solid"/>
              <a:miter/>
            </a:ln>
          </p:spPr>
        </p:sp>
      </p:grpSp>
      <p:grpSp>
        <p:nvGrpSpPr>
          <p:cNvPr name="Group 31" id="31"/>
          <p:cNvGrpSpPr/>
          <p:nvPr/>
        </p:nvGrpSpPr>
        <p:grpSpPr>
          <a:xfrm rot="0">
            <a:off x="17242514" y="4174418"/>
            <a:ext cx="678180" cy="727710"/>
            <a:chOff x="0" y="0"/>
            <a:chExt cx="904240" cy="970280"/>
          </a:xfrm>
        </p:grpSpPr>
        <p:sp>
          <p:nvSpPr>
            <p:cNvPr name="Freeform 32" id="32"/>
            <p:cNvSpPr/>
            <p:nvPr/>
          </p:nvSpPr>
          <p:spPr>
            <a:xfrm flipH="false" flipV="false" rot="0">
              <a:off x="49530" y="46990"/>
              <a:ext cx="808990" cy="875030"/>
            </a:xfrm>
            <a:custGeom>
              <a:avLst/>
              <a:gdLst/>
              <a:ahLst/>
              <a:cxnLst/>
              <a:rect r="r" b="b" t="t" l="l"/>
              <a:pathLst>
                <a:path h="875030" w="808990">
                  <a:moveTo>
                    <a:pt x="683260" y="834390"/>
                  </a:moveTo>
                  <a:cubicBezTo>
                    <a:pt x="422910" y="349250"/>
                    <a:pt x="379730" y="288290"/>
                    <a:pt x="323850" y="245110"/>
                  </a:cubicBezTo>
                  <a:cubicBezTo>
                    <a:pt x="274320" y="207010"/>
                    <a:pt x="213360" y="184150"/>
                    <a:pt x="162560" y="166370"/>
                  </a:cubicBezTo>
                  <a:cubicBezTo>
                    <a:pt x="120650" y="151130"/>
                    <a:pt x="71120" y="153670"/>
                    <a:pt x="44450" y="139700"/>
                  </a:cubicBezTo>
                  <a:cubicBezTo>
                    <a:pt x="27940" y="130810"/>
                    <a:pt x="17780" y="120650"/>
                    <a:pt x="10160" y="107950"/>
                  </a:cubicBezTo>
                  <a:cubicBezTo>
                    <a:pt x="3810" y="95250"/>
                    <a:pt x="0" y="77470"/>
                    <a:pt x="2540" y="63500"/>
                  </a:cubicBezTo>
                  <a:cubicBezTo>
                    <a:pt x="5080" y="48260"/>
                    <a:pt x="11430" y="31750"/>
                    <a:pt x="24130" y="21590"/>
                  </a:cubicBezTo>
                  <a:cubicBezTo>
                    <a:pt x="38100" y="10160"/>
                    <a:pt x="69850" y="1270"/>
                    <a:pt x="88900" y="3810"/>
                  </a:cubicBezTo>
                  <a:cubicBezTo>
                    <a:pt x="104140" y="5080"/>
                    <a:pt x="119380" y="15240"/>
                    <a:pt x="128270" y="26670"/>
                  </a:cubicBezTo>
                  <a:cubicBezTo>
                    <a:pt x="138430" y="38100"/>
                    <a:pt x="146050" y="53340"/>
                    <a:pt x="146050" y="69850"/>
                  </a:cubicBezTo>
                  <a:cubicBezTo>
                    <a:pt x="146050" y="87630"/>
                    <a:pt x="133350" y="118110"/>
                    <a:pt x="118110" y="130810"/>
                  </a:cubicBezTo>
                  <a:cubicBezTo>
                    <a:pt x="102870" y="143510"/>
                    <a:pt x="69850" y="147320"/>
                    <a:pt x="52070" y="142240"/>
                  </a:cubicBezTo>
                  <a:cubicBezTo>
                    <a:pt x="36830" y="138430"/>
                    <a:pt x="22860" y="127000"/>
                    <a:pt x="15240" y="115570"/>
                  </a:cubicBezTo>
                  <a:cubicBezTo>
                    <a:pt x="6350" y="102870"/>
                    <a:pt x="0" y="86360"/>
                    <a:pt x="1270" y="71120"/>
                  </a:cubicBezTo>
                  <a:cubicBezTo>
                    <a:pt x="3810" y="52070"/>
                    <a:pt x="17780" y="24130"/>
                    <a:pt x="35560" y="12700"/>
                  </a:cubicBezTo>
                  <a:cubicBezTo>
                    <a:pt x="57150" y="0"/>
                    <a:pt x="95250" y="3810"/>
                    <a:pt x="124460" y="6350"/>
                  </a:cubicBezTo>
                  <a:cubicBezTo>
                    <a:pt x="158750" y="10160"/>
                    <a:pt x="189230" y="20320"/>
                    <a:pt x="227330" y="38100"/>
                  </a:cubicBezTo>
                  <a:cubicBezTo>
                    <a:pt x="284480" y="62230"/>
                    <a:pt x="368300" y="100330"/>
                    <a:pt x="430530" y="154940"/>
                  </a:cubicBezTo>
                  <a:cubicBezTo>
                    <a:pt x="505460" y="218440"/>
                    <a:pt x="598170" y="346710"/>
                    <a:pt x="631190" y="411480"/>
                  </a:cubicBezTo>
                  <a:cubicBezTo>
                    <a:pt x="647700" y="444500"/>
                    <a:pt x="640080" y="458470"/>
                    <a:pt x="654050" y="492760"/>
                  </a:cubicBezTo>
                  <a:cubicBezTo>
                    <a:pt x="680720" y="561340"/>
                    <a:pt x="791210" y="721360"/>
                    <a:pt x="803910" y="782320"/>
                  </a:cubicBezTo>
                  <a:cubicBezTo>
                    <a:pt x="808990" y="808990"/>
                    <a:pt x="806450" y="828040"/>
                    <a:pt x="798830" y="843280"/>
                  </a:cubicBezTo>
                  <a:cubicBezTo>
                    <a:pt x="791210" y="855980"/>
                    <a:pt x="775970" y="867410"/>
                    <a:pt x="762000" y="871220"/>
                  </a:cubicBezTo>
                  <a:cubicBezTo>
                    <a:pt x="748030" y="875030"/>
                    <a:pt x="728980" y="873760"/>
                    <a:pt x="715010" y="867410"/>
                  </a:cubicBezTo>
                  <a:cubicBezTo>
                    <a:pt x="702310" y="861060"/>
                    <a:pt x="683260" y="834390"/>
                    <a:pt x="683260" y="834390"/>
                  </a:cubicBezTo>
                </a:path>
              </a:pathLst>
            </a:custGeom>
            <a:solidFill>
              <a:srgbClr val="D1E6A2"/>
            </a:solidFill>
            <a:ln cap="sq">
              <a:noFill/>
              <a:prstDash val="solid"/>
              <a:miter/>
            </a:ln>
          </p:spPr>
        </p:sp>
      </p:grpSp>
      <p:grpSp>
        <p:nvGrpSpPr>
          <p:cNvPr name="Group 33" id="33"/>
          <p:cNvGrpSpPr/>
          <p:nvPr/>
        </p:nvGrpSpPr>
        <p:grpSpPr>
          <a:xfrm rot="0">
            <a:off x="17763532" y="4890698"/>
            <a:ext cx="171450" cy="166688"/>
            <a:chOff x="0" y="0"/>
            <a:chExt cx="228600" cy="222250"/>
          </a:xfrm>
        </p:grpSpPr>
        <p:sp>
          <p:nvSpPr>
            <p:cNvPr name="Freeform 34" id="34"/>
            <p:cNvSpPr/>
            <p:nvPr/>
          </p:nvSpPr>
          <p:spPr>
            <a:xfrm flipH="false" flipV="false" rot="0">
              <a:off x="50800" y="49530"/>
              <a:ext cx="124460" cy="128270"/>
            </a:xfrm>
            <a:custGeom>
              <a:avLst/>
              <a:gdLst/>
              <a:ahLst/>
              <a:cxnLst/>
              <a:rect r="r" b="b" t="t" l="l"/>
              <a:pathLst>
                <a:path h="128270" w="124460">
                  <a:moveTo>
                    <a:pt x="124460" y="44450"/>
                  </a:moveTo>
                  <a:cubicBezTo>
                    <a:pt x="121920" y="88900"/>
                    <a:pt x="105410" y="114300"/>
                    <a:pt x="90170" y="120650"/>
                  </a:cubicBezTo>
                  <a:cubicBezTo>
                    <a:pt x="73660" y="128270"/>
                    <a:pt x="44450" y="124460"/>
                    <a:pt x="30480" y="118110"/>
                  </a:cubicBezTo>
                  <a:cubicBezTo>
                    <a:pt x="20320" y="113030"/>
                    <a:pt x="13970" y="104140"/>
                    <a:pt x="8890" y="96520"/>
                  </a:cubicBezTo>
                  <a:cubicBezTo>
                    <a:pt x="3810" y="87630"/>
                    <a:pt x="0" y="78740"/>
                    <a:pt x="0" y="67310"/>
                  </a:cubicBezTo>
                  <a:cubicBezTo>
                    <a:pt x="1270" y="52070"/>
                    <a:pt x="13970" y="24130"/>
                    <a:pt x="24130" y="12700"/>
                  </a:cubicBezTo>
                  <a:cubicBezTo>
                    <a:pt x="31750" y="5080"/>
                    <a:pt x="41910" y="1270"/>
                    <a:pt x="52070" y="1270"/>
                  </a:cubicBezTo>
                  <a:cubicBezTo>
                    <a:pt x="67310" y="0"/>
                    <a:pt x="109220" y="19050"/>
                    <a:pt x="109220" y="19050"/>
                  </a:cubicBezTo>
                </a:path>
              </a:pathLst>
            </a:custGeom>
            <a:solidFill>
              <a:srgbClr val="D1E6A2"/>
            </a:solidFill>
            <a:ln cap="sq">
              <a:noFill/>
              <a:prstDash val="solid"/>
              <a:miter/>
            </a:ln>
          </p:spPr>
        </p:sp>
      </p:grpSp>
      <p:grpSp>
        <p:nvGrpSpPr>
          <p:cNvPr name="Group 35" id="35"/>
          <p:cNvGrpSpPr/>
          <p:nvPr/>
        </p:nvGrpSpPr>
        <p:grpSpPr>
          <a:xfrm rot="0">
            <a:off x="5899785" y="2798445"/>
            <a:ext cx="169545" cy="171450"/>
            <a:chOff x="0" y="0"/>
            <a:chExt cx="226060" cy="228600"/>
          </a:xfrm>
        </p:grpSpPr>
        <p:sp>
          <p:nvSpPr>
            <p:cNvPr name="Freeform 36" id="36"/>
            <p:cNvSpPr/>
            <p:nvPr/>
          </p:nvSpPr>
          <p:spPr>
            <a:xfrm flipH="false" flipV="false" rot="0">
              <a:off x="49530" y="49530"/>
              <a:ext cx="124460" cy="129540"/>
            </a:xfrm>
            <a:custGeom>
              <a:avLst/>
              <a:gdLst/>
              <a:ahLst/>
              <a:cxnLst/>
              <a:rect r="r" b="b" t="t" l="l"/>
              <a:pathLst>
                <a:path h="129540" w="124460">
                  <a:moveTo>
                    <a:pt x="124460" y="44450"/>
                  </a:moveTo>
                  <a:cubicBezTo>
                    <a:pt x="109220" y="111760"/>
                    <a:pt x="99060" y="118110"/>
                    <a:pt x="90170" y="121920"/>
                  </a:cubicBezTo>
                  <a:cubicBezTo>
                    <a:pt x="81280" y="125730"/>
                    <a:pt x="71120" y="129540"/>
                    <a:pt x="60960" y="127000"/>
                  </a:cubicBezTo>
                  <a:cubicBezTo>
                    <a:pt x="45720" y="124460"/>
                    <a:pt x="19050" y="109220"/>
                    <a:pt x="10160" y="96520"/>
                  </a:cubicBezTo>
                  <a:cubicBezTo>
                    <a:pt x="3810" y="87630"/>
                    <a:pt x="0" y="78740"/>
                    <a:pt x="1270" y="67310"/>
                  </a:cubicBezTo>
                  <a:cubicBezTo>
                    <a:pt x="2540" y="52070"/>
                    <a:pt x="13970" y="24130"/>
                    <a:pt x="25400" y="13970"/>
                  </a:cubicBezTo>
                  <a:cubicBezTo>
                    <a:pt x="33020" y="6350"/>
                    <a:pt x="41910" y="2540"/>
                    <a:pt x="53340" y="1270"/>
                  </a:cubicBezTo>
                  <a:cubicBezTo>
                    <a:pt x="68580" y="0"/>
                    <a:pt x="109220" y="19050"/>
                    <a:pt x="109220" y="19050"/>
                  </a:cubicBezTo>
                </a:path>
              </a:pathLst>
            </a:custGeom>
            <a:solidFill>
              <a:srgbClr val="EAF8CA"/>
            </a:solidFill>
            <a:ln cap="sq">
              <a:noFill/>
              <a:prstDash val="solid"/>
              <a:miter/>
            </a:ln>
          </p:spPr>
        </p:sp>
      </p:grpSp>
      <p:grpSp>
        <p:nvGrpSpPr>
          <p:cNvPr name="Group 37" id="37"/>
          <p:cNvGrpSpPr/>
          <p:nvPr/>
        </p:nvGrpSpPr>
        <p:grpSpPr>
          <a:xfrm rot="0">
            <a:off x="8545830" y="3074670"/>
            <a:ext cx="178117" cy="743902"/>
            <a:chOff x="0" y="0"/>
            <a:chExt cx="237490" cy="991870"/>
          </a:xfrm>
        </p:grpSpPr>
        <p:sp>
          <p:nvSpPr>
            <p:cNvPr name="Freeform 38" id="38"/>
            <p:cNvSpPr/>
            <p:nvPr/>
          </p:nvSpPr>
          <p:spPr>
            <a:xfrm flipH="false" flipV="false" rot="0">
              <a:off x="24130" y="48260"/>
              <a:ext cx="165100" cy="892810"/>
            </a:xfrm>
            <a:custGeom>
              <a:avLst/>
              <a:gdLst/>
              <a:ahLst/>
              <a:cxnLst/>
              <a:rect r="r" b="b" t="t" l="l"/>
              <a:pathLst>
                <a:path h="892810" w="165100">
                  <a:moveTo>
                    <a:pt x="160020" y="66040"/>
                  </a:moveTo>
                  <a:cubicBezTo>
                    <a:pt x="153670" y="866140"/>
                    <a:pt x="146050" y="872490"/>
                    <a:pt x="134620" y="880110"/>
                  </a:cubicBezTo>
                  <a:cubicBezTo>
                    <a:pt x="123190" y="887730"/>
                    <a:pt x="106680" y="892810"/>
                    <a:pt x="91440" y="891540"/>
                  </a:cubicBezTo>
                  <a:cubicBezTo>
                    <a:pt x="73660" y="889000"/>
                    <a:pt x="46990" y="872490"/>
                    <a:pt x="36830" y="858520"/>
                  </a:cubicBezTo>
                  <a:cubicBezTo>
                    <a:pt x="27940" y="845820"/>
                    <a:pt x="24130" y="829310"/>
                    <a:pt x="27940" y="815340"/>
                  </a:cubicBezTo>
                  <a:cubicBezTo>
                    <a:pt x="30480" y="797560"/>
                    <a:pt x="48260" y="772160"/>
                    <a:pt x="63500" y="762000"/>
                  </a:cubicBezTo>
                  <a:cubicBezTo>
                    <a:pt x="76200" y="754380"/>
                    <a:pt x="92710" y="753110"/>
                    <a:pt x="106680" y="755650"/>
                  </a:cubicBezTo>
                  <a:cubicBezTo>
                    <a:pt x="120650" y="756920"/>
                    <a:pt x="135890" y="764540"/>
                    <a:pt x="146050" y="775970"/>
                  </a:cubicBezTo>
                  <a:cubicBezTo>
                    <a:pt x="156210" y="789940"/>
                    <a:pt x="165100" y="820420"/>
                    <a:pt x="162560" y="838200"/>
                  </a:cubicBezTo>
                  <a:cubicBezTo>
                    <a:pt x="161290" y="852170"/>
                    <a:pt x="151130" y="866140"/>
                    <a:pt x="139700" y="875030"/>
                  </a:cubicBezTo>
                  <a:cubicBezTo>
                    <a:pt x="129540" y="883920"/>
                    <a:pt x="113030" y="890270"/>
                    <a:pt x="99060" y="891540"/>
                  </a:cubicBezTo>
                  <a:cubicBezTo>
                    <a:pt x="85090" y="892810"/>
                    <a:pt x="68580" y="889000"/>
                    <a:pt x="57150" y="880110"/>
                  </a:cubicBezTo>
                  <a:cubicBezTo>
                    <a:pt x="43180" y="868680"/>
                    <a:pt x="34290" y="854710"/>
                    <a:pt x="26670" y="822960"/>
                  </a:cubicBezTo>
                  <a:cubicBezTo>
                    <a:pt x="0" y="713740"/>
                    <a:pt x="5080" y="142240"/>
                    <a:pt x="33020" y="50800"/>
                  </a:cubicBezTo>
                  <a:cubicBezTo>
                    <a:pt x="40640" y="27940"/>
                    <a:pt x="46990" y="20320"/>
                    <a:pt x="59690" y="12700"/>
                  </a:cubicBezTo>
                  <a:cubicBezTo>
                    <a:pt x="71120" y="5080"/>
                    <a:pt x="88900" y="0"/>
                    <a:pt x="102870" y="2540"/>
                  </a:cubicBezTo>
                  <a:cubicBezTo>
                    <a:pt x="116840" y="3810"/>
                    <a:pt x="134620" y="12700"/>
                    <a:pt x="143510" y="22860"/>
                  </a:cubicBezTo>
                  <a:cubicBezTo>
                    <a:pt x="152400" y="34290"/>
                    <a:pt x="160020" y="66040"/>
                    <a:pt x="160020" y="66040"/>
                  </a:cubicBezTo>
                </a:path>
              </a:pathLst>
            </a:custGeom>
            <a:solidFill>
              <a:srgbClr val="EAF8CA"/>
            </a:solidFill>
            <a:ln cap="sq">
              <a:noFill/>
              <a:prstDash val="solid"/>
              <a:miter/>
            </a:ln>
          </p:spPr>
        </p:sp>
      </p:grpSp>
      <p:grpSp>
        <p:nvGrpSpPr>
          <p:cNvPr name="Group 39" id="39"/>
          <p:cNvGrpSpPr/>
          <p:nvPr/>
        </p:nvGrpSpPr>
        <p:grpSpPr>
          <a:xfrm rot="0">
            <a:off x="8564880" y="3817620"/>
            <a:ext cx="169545" cy="171450"/>
            <a:chOff x="0" y="0"/>
            <a:chExt cx="226060" cy="228600"/>
          </a:xfrm>
        </p:grpSpPr>
        <p:sp>
          <p:nvSpPr>
            <p:cNvPr name="Freeform 40" id="40"/>
            <p:cNvSpPr/>
            <p:nvPr/>
          </p:nvSpPr>
          <p:spPr>
            <a:xfrm flipH="false" flipV="false" rot="0">
              <a:off x="49530" y="50800"/>
              <a:ext cx="124460" cy="128270"/>
            </a:xfrm>
            <a:custGeom>
              <a:avLst/>
              <a:gdLst/>
              <a:ahLst/>
              <a:cxnLst/>
              <a:rect r="r" b="b" t="t" l="l"/>
              <a:pathLst>
                <a:path h="128270" w="124460">
                  <a:moveTo>
                    <a:pt x="124460" y="44450"/>
                  </a:moveTo>
                  <a:cubicBezTo>
                    <a:pt x="107950" y="111760"/>
                    <a:pt x="99060" y="116840"/>
                    <a:pt x="90170" y="120650"/>
                  </a:cubicBezTo>
                  <a:cubicBezTo>
                    <a:pt x="81280" y="124460"/>
                    <a:pt x="71120" y="128270"/>
                    <a:pt x="60960" y="125730"/>
                  </a:cubicBezTo>
                  <a:cubicBezTo>
                    <a:pt x="45720" y="123190"/>
                    <a:pt x="19050" y="107950"/>
                    <a:pt x="10160" y="95250"/>
                  </a:cubicBezTo>
                  <a:cubicBezTo>
                    <a:pt x="2540" y="86360"/>
                    <a:pt x="0" y="77470"/>
                    <a:pt x="1270" y="66040"/>
                  </a:cubicBezTo>
                  <a:cubicBezTo>
                    <a:pt x="1270" y="50800"/>
                    <a:pt x="13970" y="24130"/>
                    <a:pt x="25400" y="12700"/>
                  </a:cubicBezTo>
                  <a:cubicBezTo>
                    <a:pt x="33020" y="5080"/>
                    <a:pt x="41910" y="1270"/>
                    <a:pt x="53340" y="0"/>
                  </a:cubicBezTo>
                  <a:cubicBezTo>
                    <a:pt x="68580" y="0"/>
                    <a:pt x="109220" y="17780"/>
                    <a:pt x="109220" y="17780"/>
                  </a:cubicBezTo>
                </a:path>
              </a:pathLst>
            </a:custGeom>
            <a:solidFill>
              <a:srgbClr val="EAF8CA"/>
            </a:solidFill>
            <a:ln cap="sq">
              <a:noFill/>
              <a:prstDash val="solid"/>
              <a:miter/>
            </a:ln>
          </p:spPr>
        </p:sp>
      </p:grpSp>
      <p:grpSp>
        <p:nvGrpSpPr>
          <p:cNvPr name="Group 41" id="41"/>
          <p:cNvGrpSpPr/>
          <p:nvPr/>
        </p:nvGrpSpPr>
        <p:grpSpPr>
          <a:xfrm rot="0">
            <a:off x="6436042" y="7017068"/>
            <a:ext cx="182880" cy="1438275"/>
            <a:chOff x="0" y="0"/>
            <a:chExt cx="243840" cy="1917700"/>
          </a:xfrm>
        </p:grpSpPr>
        <p:sp>
          <p:nvSpPr>
            <p:cNvPr name="Freeform 42" id="42"/>
            <p:cNvSpPr/>
            <p:nvPr/>
          </p:nvSpPr>
          <p:spPr>
            <a:xfrm flipH="false" flipV="false" rot="0">
              <a:off x="7620" y="49530"/>
              <a:ext cx="186690" cy="1819910"/>
            </a:xfrm>
            <a:custGeom>
              <a:avLst/>
              <a:gdLst/>
              <a:ahLst/>
              <a:cxnLst/>
              <a:rect r="r" b="b" t="t" l="l"/>
              <a:pathLst>
                <a:path h="1819910" w="186690">
                  <a:moveTo>
                    <a:pt x="177800" y="64770"/>
                  </a:moveTo>
                  <a:cubicBezTo>
                    <a:pt x="176530" y="1780540"/>
                    <a:pt x="170180" y="1794510"/>
                    <a:pt x="153670" y="1804670"/>
                  </a:cubicBezTo>
                  <a:cubicBezTo>
                    <a:pt x="137160" y="1816100"/>
                    <a:pt x="105410" y="1819910"/>
                    <a:pt x="87630" y="1812290"/>
                  </a:cubicBezTo>
                  <a:cubicBezTo>
                    <a:pt x="68580" y="1804670"/>
                    <a:pt x="48260" y="1780540"/>
                    <a:pt x="44450" y="1761490"/>
                  </a:cubicBezTo>
                  <a:cubicBezTo>
                    <a:pt x="40640" y="1742440"/>
                    <a:pt x="48260" y="1711960"/>
                    <a:pt x="62230" y="1696720"/>
                  </a:cubicBezTo>
                  <a:cubicBezTo>
                    <a:pt x="74930" y="1682750"/>
                    <a:pt x="105410" y="1672590"/>
                    <a:pt x="124460" y="1676400"/>
                  </a:cubicBezTo>
                  <a:cubicBezTo>
                    <a:pt x="144780" y="1678940"/>
                    <a:pt x="170180" y="1697990"/>
                    <a:pt x="177800" y="1715770"/>
                  </a:cubicBezTo>
                  <a:cubicBezTo>
                    <a:pt x="186690" y="1733550"/>
                    <a:pt x="184150" y="1766570"/>
                    <a:pt x="173990" y="1783080"/>
                  </a:cubicBezTo>
                  <a:cubicBezTo>
                    <a:pt x="163830" y="1799590"/>
                    <a:pt x="135890" y="1814830"/>
                    <a:pt x="116840" y="1817370"/>
                  </a:cubicBezTo>
                  <a:cubicBezTo>
                    <a:pt x="102870" y="1818640"/>
                    <a:pt x="85090" y="1814830"/>
                    <a:pt x="73660" y="1804670"/>
                  </a:cubicBezTo>
                  <a:cubicBezTo>
                    <a:pt x="59690" y="1793240"/>
                    <a:pt x="50800" y="1780540"/>
                    <a:pt x="43180" y="1746250"/>
                  </a:cubicBezTo>
                  <a:cubicBezTo>
                    <a:pt x="0" y="1570990"/>
                    <a:pt x="21590" y="217170"/>
                    <a:pt x="49530" y="64770"/>
                  </a:cubicBezTo>
                  <a:cubicBezTo>
                    <a:pt x="54610" y="39370"/>
                    <a:pt x="57150" y="33020"/>
                    <a:pt x="66040" y="21590"/>
                  </a:cubicBezTo>
                  <a:cubicBezTo>
                    <a:pt x="74930" y="11430"/>
                    <a:pt x="91440" y="2540"/>
                    <a:pt x="105410" y="1270"/>
                  </a:cubicBezTo>
                  <a:cubicBezTo>
                    <a:pt x="123190" y="0"/>
                    <a:pt x="149860" y="10160"/>
                    <a:pt x="161290" y="21590"/>
                  </a:cubicBezTo>
                  <a:cubicBezTo>
                    <a:pt x="171450" y="33020"/>
                    <a:pt x="177800" y="64770"/>
                    <a:pt x="177800" y="64770"/>
                  </a:cubicBezTo>
                </a:path>
              </a:pathLst>
            </a:custGeom>
            <a:solidFill>
              <a:srgbClr val="EAF8CA"/>
            </a:solidFill>
            <a:ln cap="sq">
              <a:noFill/>
              <a:prstDash val="solid"/>
              <a:miter/>
            </a:ln>
          </p:spPr>
        </p:sp>
      </p:grpSp>
      <p:grpSp>
        <p:nvGrpSpPr>
          <p:cNvPr name="Group 43" id="43"/>
          <p:cNvGrpSpPr/>
          <p:nvPr/>
        </p:nvGrpSpPr>
        <p:grpSpPr>
          <a:xfrm rot="0">
            <a:off x="6420803" y="8499157"/>
            <a:ext cx="165735" cy="166688"/>
            <a:chOff x="0" y="0"/>
            <a:chExt cx="220980" cy="222250"/>
          </a:xfrm>
        </p:grpSpPr>
        <p:sp>
          <p:nvSpPr>
            <p:cNvPr name="Freeform 44" id="44"/>
            <p:cNvSpPr/>
            <p:nvPr/>
          </p:nvSpPr>
          <p:spPr>
            <a:xfrm flipH="false" flipV="false" rot="0">
              <a:off x="46990" y="49530"/>
              <a:ext cx="121920" cy="127000"/>
            </a:xfrm>
            <a:custGeom>
              <a:avLst/>
              <a:gdLst/>
              <a:ahLst/>
              <a:cxnLst/>
              <a:rect r="r" b="b" t="t" l="l"/>
              <a:pathLst>
                <a:path h="127000" w="121920">
                  <a:moveTo>
                    <a:pt x="121920" y="44450"/>
                  </a:moveTo>
                  <a:cubicBezTo>
                    <a:pt x="106680" y="113030"/>
                    <a:pt x="99060" y="118110"/>
                    <a:pt x="87630" y="121920"/>
                  </a:cubicBezTo>
                  <a:cubicBezTo>
                    <a:pt x="73660" y="127000"/>
                    <a:pt x="43180" y="124460"/>
                    <a:pt x="29210" y="118110"/>
                  </a:cubicBezTo>
                  <a:cubicBezTo>
                    <a:pt x="19050" y="114300"/>
                    <a:pt x="12700" y="106680"/>
                    <a:pt x="7620" y="96520"/>
                  </a:cubicBezTo>
                  <a:cubicBezTo>
                    <a:pt x="1270" y="82550"/>
                    <a:pt x="0" y="52070"/>
                    <a:pt x="3810" y="38100"/>
                  </a:cubicBezTo>
                  <a:cubicBezTo>
                    <a:pt x="7620" y="27940"/>
                    <a:pt x="15240" y="20320"/>
                    <a:pt x="22860" y="13970"/>
                  </a:cubicBezTo>
                  <a:cubicBezTo>
                    <a:pt x="30480" y="7620"/>
                    <a:pt x="39370" y="2540"/>
                    <a:pt x="50800" y="1270"/>
                  </a:cubicBezTo>
                  <a:cubicBezTo>
                    <a:pt x="66040" y="0"/>
                    <a:pt x="106680" y="19050"/>
                    <a:pt x="106680" y="19050"/>
                  </a:cubicBezTo>
                </a:path>
              </a:pathLst>
            </a:custGeom>
            <a:solidFill>
              <a:srgbClr val="EAF8CA"/>
            </a:solidFill>
            <a:ln cap="sq">
              <a:noFill/>
              <a:prstDash val="solid"/>
              <a:miter/>
            </a:ln>
          </p:spPr>
        </p:sp>
      </p:grpSp>
      <p:grpSp>
        <p:nvGrpSpPr>
          <p:cNvPr name="Group 45" id="45"/>
          <p:cNvGrpSpPr/>
          <p:nvPr/>
        </p:nvGrpSpPr>
        <p:grpSpPr>
          <a:xfrm rot="0">
            <a:off x="8856345" y="8954452"/>
            <a:ext cx="378142" cy="652462"/>
            <a:chOff x="0" y="0"/>
            <a:chExt cx="504190" cy="869950"/>
          </a:xfrm>
        </p:grpSpPr>
        <p:sp>
          <p:nvSpPr>
            <p:cNvPr name="Freeform 46" id="46"/>
            <p:cNvSpPr/>
            <p:nvPr/>
          </p:nvSpPr>
          <p:spPr>
            <a:xfrm flipH="false" flipV="false" rot="0">
              <a:off x="49530" y="49530"/>
              <a:ext cx="398780" cy="770890"/>
            </a:xfrm>
            <a:custGeom>
              <a:avLst/>
              <a:gdLst/>
              <a:ahLst/>
              <a:cxnLst/>
              <a:rect r="r" b="b" t="t" l="l"/>
              <a:pathLst>
                <a:path h="770890" w="398780">
                  <a:moveTo>
                    <a:pt x="398780" y="66040"/>
                  </a:moveTo>
                  <a:cubicBezTo>
                    <a:pt x="394970" y="584200"/>
                    <a:pt x="388620" y="604520"/>
                    <a:pt x="368300" y="632460"/>
                  </a:cubicBezTo>
                  <a:cubicBezTo>
                    <a:pt x="345440" y="665480"/>
                    <a:pt x="303530" y="698500"/>
                    <a:pt x="262890" y="720090"/>
                  </a:cubicBezTo>
                  <a:cubicBezTo>
                    <a:pt x="220980" y="744220"/>
                    <a:pt x="162560" y="764540"/>
                    <a:pt x="119380" y="768350"/>
                  </a:cubicBezTo>
                  <a:cubicBezTo>
                    <a:pt x="86360" y="770890"/>
                    <a:pt x="50800" y="770890"/>
                    <a:pt x="30480" y="755650"/>
                  </a:cubicBezTo>
                  <a:cubicBezTo>
                    <a:pt x="12700" y="742950"/>
                    <a:pt x="1270" y="713740"/>
                    <a:pt x="1270" y="694690"/>
                  </a:cubicBezTo>
                  <a:cubicBezTo>
                    <a:pt x="0" y="679450"/>
                    <a:pt x="7620" y="662940"/>
                    <a:pt x="16510" y="651510"/>
                  </a:cubicBezTo>
                  <a:cubicBezTo>
                    <a:pt x="26670" y="640080"/>
                    <a:pt x="40640" y="629920"/>
                    <a:pt x="55880" y="627380"/>
                  </a:cubicBezTo>
                  <a:cubicBezTo>
                    <a:pt x="74930" y="624840"/>
                    <a:pt x="106680" y="631190"/>
                    <a:pt x="121920" y="643890"/>
                  </a:cubicBezTo>
                  <a:cubicBezTo>
                    <a:pt x="137160" y="657860"/>
                    <a:pt x="147320" y="688340"/>
                    <a:pt x="144780" y="707390"/>
                  </a:cubicBezTo>
                  <a:cubicBezTo>
                    <a:pt x="142240" y="727710"/>
                    <a:pt x="120650" y="753110"/>
                    <a:pt x="105410" y="762000"/>
                  </a:cubicBezTo>
                  <a:cubicBezTo>
                    <a:pt x="91440" y="770890"/>
                    <a:pt x="73660" y="770890"/>
                    <a:pt x="58420" y="768350"/>
                  </a:cubicBezTo>
                  <a:cubicBezTo>
                    <a:pt x="44450" y="765810"/>
                    <a:pt x="29210" y="756920"/>
                    <a:pt x="19050" y="745490"/>
                  </a:cubicBezTo>
                  <a:cubicBezTo>
                    <a:pt x="8890" y="734060"/>
                    <a:pt x="2540" y="717550"/>
                    <a:pt x="1270" y="702310"/>
                  </a:cubicBezTo>
                  <a:cubicBezTo>
                    <a:pt x="0" y="688340"/>
                    <a:pt x="5080" y="670560"/>
                    <a:pt x="12700" y="657860"/>
                  </a:cubicBezTo>
                  <a:cubicBezTo>
                    <a:pt x="20320" y="646430"/>
                    <a:pt x="34290" y="635000"/>
                    <a:pt x="48260" y="629920"/>
                  </a:cubicBezTo>
                  <a:cubicBezTo>
                    <a:pt x="67310" y="623570"/>
                    <a:pt x="91440" y="633730"/>
                    <a:pt x="115570" y="629920"/>
                  </a:cubicBezTo>
                  <a:cubicBezTo>
                    <a:pt x="144780" y="624840"/>
                    <a:pt x="182880" y="614680"/>
                    <a:pt x="208280" y="596900"/>
                  </a:cubicBezTo>
                  <a:cubicBezTo>
                    <a:pt x="231140" y="581660"/>
                    <a:pt x="251460" y="567690"/>
                    <a:pt x="265430" y="532130"/>
                  </a:cubicBezTo>
                  <a:cubicBezTo>
                    <a:pt x="297180" y="448310"/>
                    <a:pt x="248920" y="119380"/>
                    <a:pt x="270510" y="50800"/>
                  </a:cubicBezTo>
                  <a:cubicBezTo>
                    <a:pt x="278130" y="29210"/>
                    <a:pt x="285750" y="20320"/>
                    <a:pt x="297180" y="12700"/>
                  </a:cubicBezTo>
                  <a:cubicBezTo>
                    <a:pt x="308610" y="3810"/>
                    <a:pt x="327660" y="0"/>
                    <a:pt x="341630" y="1270"/>
                  </a:cubicBezTo>
                  <a:cubicBezTo>
                    <a:pt x="355600" y="2540"/>
                    <a:pt x="373380" y="11430"/>
                    <a:pt x="382270" y="22860"/>
                  </a:cubicBezTo>
                  <a:cubicBezTo>
                    <a:pt x="392430" y="33020"/>
                    <a:pt x="398780" y="66040"/>
                    <a:pt x="398780" y="66040"/>
                  </a:cubicBezTo>
                </a:path>
              </a:pathLst>
            </a:custGeom>
            <a:solidFill>
              <a:srgbClr val="EAF8CA"/>
            </a:solidFill>
            <a:ln cap="sq">
              <a:noFill/>
              <a:prstDash val="solid"/>
              <a:miter/>
            </a:ln>
          </p:spPr>
        </p:sp>
      </p:grpSp>
      <p:grpSp>
        <p:nvGrpSpPr>
          <p:cNvPr name="Group 47" id="47"/>
          <p:cNvGrpSpPr/>
          <p:nvPr/>
        </p:nvGrpSpPr>
        <p:grpSpPr>
          <a:xfrm rot="0">
            <a:off x="9093518" y="8791575"/>
            <a:ext cx="165735" cy="166688"/>
            <a:chOff x="0" y="0"/>
            <a:chExt cx="220980" cy="222250"/>
          </a:xfrm>
        </p:grpSpPr>
        <p:sp>
          <p:nvSpPr>
            <p:cNvPr name="Freeform 48" id="48"/>
            <p:cNvSpPr/>
            <p:nvPr/>
          </p:nvSpPr>
          <p:spPr>
            <a:xfrm flipH="false" flipV="false" rot="0">
              <a:off x="45720" y="49530"/>
              <a:ext cx="123190" cy="125730"/>
            </a:xfrm>
            <a:custGeom>
              <a:avLst/>
              <a:gdLst/>
              <a:ahLst/>
              <a:cxnLst/>
              <a:rect r="r" b="b" t="t" l="l"/>
              <a:pathLst>
                <a:path h="125730" w="123190">
                  <a:moveTo>
                    <a:pt x="123190" y="44450"/>
                  </a:moveTo>
                  <a:cubicBezTo>
                    <a:pt x="106680" y="111760"/>
                    <a:pt x="99060" y="118110"/>
                    <a:pt x="88900" y="121920"/>
                  </a:cubicBezTo>
                  <a:cubicBezTo>
                    <a:pt x="73660" y="125730"/>
                    <a:pt x="44450" y="124460"/>
                    <a:pt x="30480" y="118110"/>
                  </a:cubicBezTo>
                  <a:cubicBezTo>
                    <a:pt x="20320" y="113030"/>
                    <a:pt x="12700" y="106680"/>
                    <a:pt x="8890" y="96520"/>
                  </a:cubicBezTo>
                  <a:cubicBezTo>
                    <a:pt x="2540" y="82550"/>
                    <a:pt x="0" y="52070"/>
                    <a:pt x="5080" y="36830"/>
                  </a:cubicBezTo>
                  <a:cubicBezTo>
                    <a:pt x="7620" y="26670"/>
                    <a:pt x="16510" y="19050"/>
                    <a:pt x="24130" y="13970"/>
                  </a:cubicBezTo>
                  <a:cubicBezTo>
                    <a:pt x="31750" y="7620"/>
                    <a:pt x="40640" y="1270"/>
                    <a:pt x="50800" y="1270"/>
                  </a:cubicBezTo>
                  <a:cubicBezTo>
                    <a:pt x="67310" y="0"/>
                    <a:pt x="107950" y="19050"/>
                    <a:pt x="107950" y="19050"/>
                  </a:cubicBezTo>
                </a:path>
              </a:pathLst>
            </a:custGeom>
            <a:solidFill>
              <a:srgbClr val="EAF8CA"/>
            </a:solidFill>
            <a:ln cap="sq">
              <a:noFill/>
              <a:prstDash val="solid"/>
              <a:miter/>
            </a:ln>
          </p:spPr>
        </p:sp>
      </p:grpSp>
      <p:grpSp>
        <p:nvGrpSpPr>
          <p:cNvPr name="Group 49" id="49"/>
          <p:cNvGrpSpPr/>
          <p:nvPr/>
        </p:nvGrpSpPr>
        <p:grpSpPr>
          <a:xfrm rot="0">
            <a:off x="13223557" y="7740968"/>
            <a:ext cx="181928" cy="1329690"/>
            <a:chOff x="0" y="0"/>
            <a:chExt cx="242570" cy="1772920"/>
          </a:xfrm>
        </p:grpSpPr>
        <p:sp>
          <p:nvSpPr>
            <p:cNvPr name="Freeform 50" id="50"/>
            <p:cNvSpPr/>
            <p:nvPr/>
          </p:nvSpPr>
          <p:spPr>
            <a:xfrm flipH="false" flipV="false" rot="0">
              <a:off x="10160" y="49530"/>
              <a:ext cx="182880" cy="1673860"/>
            </a:xfrm>
            <a:custGeom>
              <a:avLst/>
              <a:gdLst/>
              <a:ahLst/>
              <a:cxnLst/>
              <a:rect r="r" b="b" t="t" l="l"/>
              <a:pathLst>
                <a:path h="1673860" w="182880">
                  <a:moveTo>
                    <a:pt x="173990" y="63500"/>
                  </a:moveTo>
                  <a:cubicBezTo>
                    <a:pt x="172720" y="1635760"/>
                    <a:pt x="166370" y="1648460"/>
                    <a:pt x="149860" y="1659890"/>
                  </a:cubicBezTo>
                  <a:cubicBezTo>
                    <a:pt x="134620" y="1670050"/>
                    <a:pt x="102870" y="1673860"/>
                    <a:pt x="85090" y="1666240"/>
                  </a:cubicBezTo>
                  <a:cubicBezTo>
                    <a:pt x="67310" y="1659890"/>
                    <a:pt x="46990" y="1635760"/>
                    <a:pt x="41910" y="1616710"/>
                  </a:cubicBezTo>
                  <a:cubicBezTo>
                    <a:pt x="38100" y="1597660"/>
                    <a:pt x="46990" y="1567180"/>
                    <a:pt x="59690" y="1553210"/>
                  </a:cubicBezTo>
                  <a:cubicBezTo>
                    <a:pt x="73660" y="1539240"/>
                    <a:pt x="102870" y="1529080"/>
                    <a:pt x="121920" y="1531620"/>
                  </a:cubicBezTo>
                  <a:cubicBezTo>
                    <a:pt x="140970" y="1535430"/>
                    <a:pt x="166370" y="1554480"/>
                    <a:pt x="175260" y="1572260"/>
                  </a:cubicBezTo>
                  <a:cubicBezTo>
                    <a:pt x="182880" y="1590040"/>
                    <a:pt x="181610" y="1620520"/>
                    <a:pt x="171450" y="1638300"/>
                  </a:cubicBezTo>
                  <a:cubicBezTo>
                    <a:pt x="161290" y="1654810"/>
                    <a:pt x="133350" y="1668780"/>
                    <a:pt x="114300" y="1671320"/>
                  </a:cubicBezTo>
                  <a:cubicBezTo>
                    <a:pt x="100330" y="1673860"/>
                    <a:pt x="83820" y="1668780"/>
                    <a:pt x="71120" y="1659890"/>
                  </a:cubicBezTo>
                  <a:cubicBezTo>
                    <a:pt x="57150" y="1648460"/>
                    <a:pt x="49530" y="1635760"/>
                    <a:pt x="40640" y="1601470"/>
                  </a:cubicBezTo>
                  <a:cubicBezTo>
                    <a:pt x="0" y="1436370"/>
                    <a:pt x="20320" y="208280"/>
                    <a:pt x="46990" y="63500"/>
                  </a:cubicBezTo>
                  <a:cubicBezTo>
                    <a:pt x="52070" y="39370"/>
                    <a:pt x="54610" y="31750"/>
                    <a:pt x="63500" y="21590"/>
                  </a:cubicBezTo>
                  <a:cubicBezTo>
                    <a:pt x="72390" y="11430"/>
                    <a:pt x="88900" y="1270"/>
                    <a:pt x="102870" y="1270"/>
                  </a:cubicBezTo>
                  <a:cubicBezTo>
                    <a:pt x="120650" y="0"/>
                    <a:pt x="146050" y="10160"/>
                    <a:pt x="158750" y="21590"/>
                  </a:cubicBezTo>
                  <a:cubicBezTo>
                    <a:pt x="168910" y="31750"/>
                    <a:pt x="173990" y="63500"/>
                    <a:pt x="173990" y="63500"/>
                  </a:cubicBezTo>
                </a:path>
              </a:pathLst>
            </a:custGeom>
            <a:solidFill>
              <a:srgbClr val="EAF8CA"/>
            </a:solidFill>
            <a:ln cap="sq">
              <a:noFill/>
              <a:prstDash val="solid"/>
              <a:miter/>
            </a:ln>
          </p:spPr>
        </p:sp>
      </p:grpSp>
      <p:grpSp>
        <p:nvGrpSpPr>
          <p:cNvPr name="Group 51" id="51"/>
          <p:cNvGrpSpPr/>
          <p:nvPr/>
        </p:nvGrpSpPr>
        <p:grpSpPr>
          <a:xfrm rot="0">
            <a:off x="13201650" y="9100185"/>
            <a:ext cx="165735" cy="166688"/>
            <a:chOff x="0" y="0"/>
            <a:chExt cx="220980" cy="222250"/>
          </a:xfrm>
        </p:grpSpPr>
        <p:sp>
          <p:nvSpPr>
            <p:cNvPr name="Freeform 52" id="52"/>
            <p:cNvSpPr/>
            <p:nvPr/>
          </p:nvSpPr>
          <p:spPr>
            <a:xfrm flipH="false" flipV="false" rot="0">
              <a:off x="46990" y="49530"/>
              <a:ext cx="123190" cy="125730"/>
            </a:xfrm>
            <a:custGeom>
              <a:avLst/>
              <a:gdLst/>
              <a:ahLst/>
              <a:cxnLst/>
              <a:rect r="r" b="b" t="t" l="l"/>
              <a:pathLst>
                <a:path h="125730" w="123190">
                  <a:moveTo>
                    <a:pt x="123190" y="44450"/>
                  </a:moveTo>
                  <a:cubicBezTo>
                    <a:pt x="106680" y="113030"/>
                    <a:pt x="99060" y="118110"/>
                    <a:pt x="87630" y="121920"/>
                  </a:cubicBezTo>
                  <a:cubicBezTo>
                    <a:pt x="73660" y="125730"/>
                    <a:pt x="43180" y="124460"/>
                    <a:pt x="29210" y="118110"/>
                  </a:cubicBezTo>
                  <a:cubicBezTo>
                    <a:pt x="19050" y="113030"/>
                    <a:pt x="12700" y="106680"/>
                    <a:pt x="7620" y="96520"/>
                  </a:cubicBezTo>
                  <a:cubicBezTo>
                    <a:pt x="1270" y="82550"/>
                    <a:pt x="0" y="52070"/>
                    <a:pt x="3810" y="38100"/>
                  </a:cubicBezTo>
                  <a:cubicBezTo>
                    <a:pt x="7620" y="26670"/>
                    <a:pt x="15240" y="20320"/>
                    <a:pt x="22860" y="13970"/>
                  </a:cubicBezTo>
                  <a:cubicBezTo>
                    <a:pt x="30480" y="7620"/>
                    <a:pt x="39370" y="2540"/>
                    <a:pt x="50800" y="1270"/>
                  </a:cubicBezTo>
                  <a:cubicBezTo>
                    <a:pt x="66040" y="0"/>
                    <a:pt x="106680" y="19050"/>
                    <a:pt x="106680" y="19050"/>
                  </a:cubicBezTo>
                </a:path>
              </a:pathLst>
            </a:custGeom>
            <a:solidFill>
              <a:srgbClr val="EAF8CA"/>
            </a:solidFill>
            <a:ln cap="sq">
              <a:noFill/>
              <a:prstDash val="solid"/>
              <a:miter/>
            </a:ln>
          </p:spPr>
        </p:sp>
      </p:grpSp>
      <p:grpSp>
        <p:nvGrpSpPr>
          <p:cNvPr name="Group 53" id="53"/>
          <p:cNvGrpSpPr/>
          <p:nvPr/>
        </p:nvGrpSpPr>
        <p:grpSpPr>
          <a:xfrm rot="0">
            <a:off x="15351802" y="6488993"/>
            <a:ext cx="765810" cy="593407"/>
            <a:chOff x="0" y="0"/>
            <a:chExt cx="1021080" cy="791210"/>
          </a:xfrm>
        </p:grpSpPr>
        <p:sp>
          <p:nvSpPr>
            <p:cNvPr name="Freeform 54" id="54"/>
            <p:cNvSpPr/>
            <p:nvPr/>
          </p:nvSpPr>
          <p:spPr>
            <a:xfrm flipH="false" flipV="false" rot="0">
              <a:off x="49530" y="53340"/>
              <a:ext cx="932180" cy="688340"/>
            </a:xfrm>
            <a:custGeom>
              <a:avLst/>
              <a:gdLst/>
              <a:ahLst/>
              <a:cxnLst/>
              <a:rect r="r" b="b" t="t" l="l"/>
              <a:pathLst>
                <a:path h="688340" w="932180">
                  <a:moveTo>
                    <a:pt x="66040" y="0"/>
                  </a:moveTo>
                  <a:cubicBezTo>
                    <a:pt x="505460" y="0"/>
                    <a:pt x="521970" y="1270"/>
                    <a:pt x="558800" y="10160"/>
                  </a:cubicBezTo>
                  <a:cubicBezTo>
                    <a:pt x="605790" y="20320"/>
                    <a:pt x="679450" y="41910"/>
                    <a:pt x="721360" y="59690"/>
                  </a:cubicBezTo>
                  <a:cubicBezTo>
                    <a:pt x="749300" y="72390"/>
                    <a:pt x="764540" y="78740"/>
                    <a:pt x="787400" y="97790"/>
                  </a:cubicBezTo>
                  <a:cubicBezTo>
                    <a:pt x="817880" y="124460"/>
                    <a:pt x="859790" y="168910"/>
                    <a:pt x="880110" y="212090"/>
                  </a:cubicBezTo>
                  <a:cubicBezTo>
                    <a:pt x="899160" y="255270"/>
                    <a:pt x="900430" y="300990"/>
                    <a:pt x="906780" y="358140"/>
                  </a:cubicBezTo>
                  <a:cubicBezTo>
                    <a:pt x="915670" y="435610"/>
                    <a:pt x="932180" y="586740"/>
                    <a:pt x="918210" y="635000"/>
                  </a:cubicBezTo>
                  <a:cubicBezTo>
                    <a:pt x="911860" y="655320"/>
                    <a:pt x="902970" y="664210"/>
                    <a:pt x="891540" y="673100"/>
                  </a:cubicBezTo>
                  <a:cubicBezTo>
                    <a:pt x="878840" y="681990"/>
                    <a:pt x="862330" y="687070"/>
                    <a:pt x="847090" y="687070"/>
                  </a:cubicBezTo>
                  <a:cubicBezTo>
                    <a:pt x="833120" y="687070"/>
                    <a:pt x="815340" y="680720"/>
                    <a:pt x="803910" y="671830"/>
                  </a:cubicBezTo>
                  <a:cubicBezTo>
                    <a:pt x="792480" y="661670"/>
                    <a:pt x="782320" y="647700"/>
                    <a:pt x="779780" y="632460"/>
                  </a:cubicBezTo>
                  <a:cubicBezTo>
                    <a:pt x="775970" y="614680"/>
                    <a:pt x="782320" y="581660"/>
                    <a:pt x="795020" y="567690"/>
                  </a:cubicBezTo>
                  <a:cubicBezTo>
                    <a:pt x="807720" y="552450"/>
                    <a:pt x="839470" y="542290"/>
                    <a:pt x="858520" y="543560"/>
                  </a:cubicBezTo>
                  <a:cubicBezTo>
                    <a:pt x="873760" y="544830"/>
                    <a:pt x="889000" y="553720"/>
                    <a:pt x="899160" y="563880"/>
                  </a:cubicBezTo>
                  <a:cubicBezTo>
                    <a:pt x="909320" y="574040"/>
                    <a:pt x="919480" y="589280"/>
                    <a:pt x="919480" y="604520"/>
                  </a:cubicBezTo>
                  <a:cubicBezTo>
                    <a:pt x="920750" y="623570"/>
                    <a:pt x="910590" y="654050"/>
                    <a:pt x="896620" y="668020"/>
                  </a:cubicBezTo>
                  <a:cubicBezTo>
                    <a:pt x="886460" y="679450"/>
                    <a:pt x="869950" y="685800"/>
                    <a:pt x="854710" y="687070"/>
                  </a:cubicBezTo>
                  <a:cubicBezTo>
                    <a:pt x="840740" y="688340"/>
                    <a:pt x="822960" y="683260"/>
                    <a:pt x="810260" y="675640"/>
                  </a:cubicBezTo>
                  <a:cubicBezTo>
                    <a:pt x="798830" y="668020"/>
                    <a:pt x="788670" y="659130"/>
                    <a:pt x="781050" y="640080"/>
                  </a:cubicBezTo>
                  <a:cubicBezTo>
                    <a:pt x="763270" y="593090"/>
                    <a:pt x="770890" y="441960"/>
                    <a:pt x="762000" y="367030"/>
                  </a:cubicBezTo>
                  <a:cubicBezTo>
                    <a:pt x="754380" y="313690"/>
                    <a:pt x="756920" y="262890"/>
                    <a:pt x="736600" y="231140"/>
                  </a:cubicBezTo>
                  <a:cubicBezTo>
                    <a:pt x="720090" y="208280"/>
                    <a:pt x="695960" y="199390"/>
                    <a:pt x="668020" y="185420"/>
                  </a:cubicBezTo>
                  <a:cubicBezTo>
                    <a:pt x="632460" y="168910"/>
                    <a:pt x="594360" y="154940"/>
                    <a:pt x="534670" y="144780"/>
                  </a:cubicBezTo>
                  <a:cubicBezTo>
                    <a:pt x="424180" y="127000"/>
                    <a:pt x="120650" y="152400"/>
                    <a:pt x="50800" y="129540"/>
                  </a:cubicBezTo>
                  <a:cubicBezTo>
                    <a:pt x="29210" y="121920"/>
                    <a:pt x="20320" y="114300"/>
                    <a:pt x="12700" y="102870"/>
                  </a:cubicBezTo>
                  <a:cubicBezTo>
                    <a:pt x="5080" y="91440"/>
                    <a:pt x="0" y="72390"/>
                    <a:pt x="1270" y="58420"/>
                  </a:cubicBezTo>
                  <a:cubicBezTo>
                    <a:pt x="3810" y="43180"/>
                    <a:pt x="12700" y="26670"/>
                    <a:pt x="22860" y="16510"/>
                  </a:cubicBezTo>
                  <a:cubicBezTo>
                    <a:pt x="34290" y="7620"/>
                    <a:pt x="66040" y="0"/>
                    <a:pt x="66040" y="0"/>
                  </a:cubicBezTo>
                </a:path>
              </a:pathLst>
            </a:custGeom>
            <a:solidFill>
              <a:srgbClr val="EAF8CA"/>
            </a:solidFill>
            <a:ln cap="sq">
              <a:noFill/>
              <a:prstDash val="solid"/>
              <a:miter/>
            </a:ln>
          </p:spPr>
        </p:sp>
      </p:grpSp>
      <p:grpSp>
        <p:nvGrpSpPr>
          <p:cNvPr name="Group 55" id="55"/>
          <p:cNvGrpSpPr/>
          <p:nvPr/>
        </p:nvGrpSpPr>
        <p:grpSpPr>
          <a:xfrm rot="0">
            <a:off x="15944257" y="7080496"/>
            <a:ext cx="165735" cy="166688"/>
            <a:chOff x="0" y="0"/>
            <a:chExt cx="220980" cy="222250"/>
          </a:xfrm>
        </p:grpSpPr>
        <p:sp>
          <p:nvSpPr>
            <p:cNvPr name="Freeform 56" id="56"/>
            <p:cNvSpPr/>
            <p:nvPr/>
          </p:nvSpPr>
          <p:spPr>
            <a:xfrm flipH="false" flipV="false" rot="0">
              <a:off x="45720" y="49530"/>
              <a:ext cx="123190" cy="125730"/>
            </a:xfrm>
            <a:custGeom>
              <a:avLst/>
              <a:gdLst/>
              <a:ahLst/>
              <a:cxnLst/>
              <a:rect r="r" b="b" t="t" l="l"/>
              <a:pathLst>
                <a:path h="125730" w="123190">
                  <a:moveTo>
                    <a:pt x="123190" y="44450"/>
                  </a:moveTo>
                  <a:cubicBezTo>
                    <a:pt x="106680" y="111760"/>
                    <a:pt x="99060" y="118110"/>
                    <a:pt x="88900" y="121920"/>
                  </a:cubicBezTo>
                  <a:cubicBezTo>
                    <a:pt x="73660" y="125730"/>
                    <a:pt x="44450" y="124460"/>
                    <a:pt x="30480" y="118110"/>
                  </a:cubicBezTo>
                  <a:cubicBezTo>
                    <a:pt x="20320" y="113030"/>
                    <a:pt x="12700" y="106680"/>
                    <a:pt x="8890" y="96520"/>
                  </a:cubicBezTo>
                  <a:cubicBezTo>
                    <a:pt x="2540" y="82550"/>
                    <a:pt x="0" y="52070"/>
                    <a:pt x="5080" y="36830"/>
                  </a:cubicBezTo>
                  <a:cubicBezTo>
                    <a:pt x="7620" y="26670"/>
                    <a:pt x="15240" y="19050"/>
                    <a:pt x="24130" y="13970"/>
                  </a:cubicBezTo>
                  <a:cubicBezTo>
                    <a:pt x="31750" y="7620"/>
                    <a:pt x="40640" y="1270"/>
                    <a:pt x="50800" y="1270"/>
                  </a:cubicBezTo>
                  <a:cubicBezTo>
                    <a:pt x="66040" y="0"/>
                    <a:pt x="107950" y="19050"/>
                    <a:pt x="107950" y="19050"/>
                  </a:cubicBezTo>
                </a:path>
              </a:pathLst>
            </a:custGeom>
            <a:solidFill>
              <a:srgbClr val="EAF8CA"/>
            </a:solidFill>
            <a:ln cap="sq">
              <a:noFill/>
              <a:prstDash val="solid"/>
              <a:miter/>
            </a:ln>
          </p:spPr>
        </p:sp>
      </p:grpSp>
      <p:sp>
        <p:nvSpPr>
          <p:cNvPr name="Freeform 57" id="57"/>
          <p:cNvSpPr/>
          <p:nvPr/>
        </p:nvSpPr>
        <p:spPr>
          <a:xfrm flipH="false" flipV="false" rot="0">
            <a:off x="13926870" y="6949961"/>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8" id="58"/>
          <p:cNvSpPr/>
          <p:nvPr/>
        </p:nvSpPr>
        <p:spPr>
          <a:xfrm flipH="false" flipV="false" rot="0">
            <a:off x="-847436" y="9100185"/>
            <a:ext cx="3116141" cy="3227642"/>
          </a:xfrm>
          <a:custGeom>
            <a:avLst/>
            <a:gdLst/>
            <a:ahLst/>
            <a:cxnLst/>
            <a:rect r="r" b="b" t="t" l="l"/>
            <a:pathLst>
              <a:path h="3227642" w="3116141">
                <a:moveTo>
                  <a:pt x="0" y="0"/>
                </a:moveTo>
                <a:lnTo>
                  <a:pt x="3116141" y="0"/>
                </a:lnTo>
                <a:lnTo>
                  <a:pt x="3116141" y="3227642"/>
                </a:lnTo>
                <a:lnTo>
                  <a:pt x="0" y="32276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9" id="59"/>
          <p:cNvGrpSpPr/>
          <p:nvPr/>
        </p:nvGrpSpPr>
        <p:grpSpPr>
          <a:xfrm rot="0">
            <a:off x="796359" y="301964"/>
            <a:ext cx="12262416" cy="905762"/>
            <a:chOff x="0" y="0"/>
            <a:chExt cx="3229607" cy="238555"/>
          </a:xfrm>
        </p:grpSpPr>
        <p:sp>
          <p:nvSpPr>
            <p:cNvPr name="Freeform 60" id="60"/>
            <p:cNvSpPr/>
            <p:nvPr/>
          </p:nvSpPr>
          <p:spPr>
            <a:xfrm flipH="false" flipV="false" rot="0">
              <a:off x="0" y="0"/>
              <a:ext cx="3229608" cy="238555"/>
            </a:xfrm>
            <a:custGeom>
              <a:avLst/>
              <a:gdLst/>
              <a:ahLst/>
              <a:cxnLst/>
              <a:rect r="r" b="b" t="t" l="l"/>
              <a:pathLst>
                <a:path h="238555" w="3229608">
                  <a:moveTo>
                    <a:pt x="17678" y="0"/>
                  </a:moveTo>
                  <a:lnTo>
                    <a:pt x="3211930" y="0"/>
                  </a:lnTo>
                  <a:cubicBezTo>
                    <a:pt x="3216618" y="0"/>
                    <a:pt x="3221115" y="1862"/>
                    <a:pt x="3224430" y="5178"/>
                  </a:cubicBezTo>
                  <a:cubicBezTo>
                    <a:pt x="3227745" y="8493"/>
                    <a:pt x="3229608" y="12989"/>
                    <a:pt x="3229608" y="17678"/>
                  </a:cubicBezTo>
                  <a:lnTo>
                    <a:pt x="3229608" y="220877"/>
                  </a:lnTo>
                  <a:cubicBezTo>
                    <a:pt x="3229608" y="225565"/>
                    <a:pt x="3227745" y="230062"/>
                    <a:pt x="3224430" y="233377"/>
                  </a:cubicBezTo>
                  <a:cubicBezTo>
                    <a:pt x="3221115" y="236692"/>
                    <a:pt x="3216618" y="238555"/>
                    <a:pt x="3211930" y="238555"/>
                  </a:cubicBezTo>
                  <a:lnTo>
                    <a:pt x="17678" y="238555"/>
                  </a:lnTo>
                  <a:cubicBezTo>
                    <a:pt x="12989" y="238555"/>
                    <a:pt x="8493" y="236692"/>
                    <a:pt x="5178" y="233377"/>
                  </a:cubicBezTo>
                  <a:cubicBezTo>
                    <a:pt x="1862" y="230062"/>
                    <a:pt x="0" y="225565"/>
                    <a:pt x="0" y="220877"/>
                  </a:cubicBezTo>
                  <a:lnTo>
                    <a:pt x="0" y="17678"/>
                  </a:lnTo>
                  <a:cubicBezTo>
                    <a:pt x="0" y="12989"/>
                    <a:pt x="1862" y="8493"/>
                    <a:pt x="5178" y="5178"/>
                  </a:cubicBezTo>
                  <a:cubicBezTo>
                    <a:pt x="8493" y="1862"/>
                    <a:pt x="12989" y="0"/>
                    <a:pt x="17678" y="0"/>
                  </a:cubicBezTo>
                  <a:close/>
                </a:path>
              </a:pathLst>
            </a:custGeom>
            <a:solidFill>
              <a:srgbClr val="EAF8CA"/>
            </a:solidFill>
          </p:spPr>
        </p:sp>
        <p:sp>
          <p:nvSpPr>
            <p:cNvPr name="TextBox 61" id="61"/>
            <p:cNvSpPr txBox="true"/>
            <p:nvPr/>
          </p:nvSpPr>
          <p:spPr>
            <a:xfrm>
              <a:off x="0" y="-38100"/>
              <a:ext cx="3229607" cy="276655"/>
            </a:xfrm>
            <a:prstGeom prst="rect">
              <a:avLst/>
            </a:prstGeom>
          </p:spPr>
          <p:txBody>
            <a:bodyPr anchor="ctr" rtlCol="false" tIns="50800" lIns="50800" bIns="50800" rIns="50800"/>
            <a:lstStyle/>
            <a:p>
              <a:pPr algn="ctr">
                <a:lnSpc>
                  <a:spcPts val="3499"/>
                </a:lnSpc>
              </a:pPr>
            </a:p>
          </p:txBody>
        </p:sp>
      </p:grpSp>
      <p:sp>
        <p:nvSpPr>
          <p:cNvPr name="Freeform 62" id="62"/>
          <p:cNvSpPr/>
          <p:nvPr/>
        </p:nvSpPr>
        <p:spPr>
          <a:xfrm flipH="false" flipV="false" rot="0">
            <a:off x="2125498" y="3131265"/>
            <a:ext cx="9154959" cy="5117161"/>
          </a:xfrm>
          <a:custGeom>
            <a:avLst/>
            <a:gdLst/>
            <a:ahLst/>
            <a:cxnLst/>
            <a:rect r="r" b="b" t="t" l="l"/>
            <a:pathLst>
              <a:path h="5117161" w="9154959">
                <a:moveTo>
                  <a:pt x="0" y="0"/>
                </a:moveTo>
                <a:lnTo>
                  <a:pt x="9154960" y="0"/>
                </a:lnTo>
                <a:lnTo>
                  <a:pt x="9154960" y="5117161"/>
                </a:lnTo>
                <a:lnTo>
                  <a:pt x="0" y="5117161"/>
                </a:lnTo>
                <a:lnTo>
                  <a:pt x="0" y="0"/>
                </a:lnTo>
                <a:close/>
              </a:path>
            </a:pathLst>
          </a:custGeom>
          <a:blipFill>
            <a:blip r:embed="rId7"/>
            <a:stretch>
              <a:fillRect l="-8747" t="-19991" r="0" b="-16855"/>
            </a:stretch>
          </a:blipFill>
        </p:spPr>
      </p:sp>
      <p:sp>
        <p:nvSpPr>
          <p:cNvPr name="TextBox 63" id="63"/>
          <p:cNvSpPr txBox="true"/>
          <p:nvPr/>
        </p:nvSpPr>
        <p:spPr>
          <a:xfrm rot="0">
            <a:off x="4618552" y="252758"/>
            <a:ext cx="4618030" cy="819989"/>
          </a:xfrm>
          <a:prstGeom prst="rect">
            <a:avLst/>
          </a:prstGeom>
        </p:spPr>
        <p:txBody>
          <a:bodyPr anchor="t" rtlCol="false" tIns="0" lIns="0" bIns="0" rIns="0">
            <a:spAutoFit/>
          </a:bodyPr>
          <a:lstStyle/>
          <a:p>
            <a:pPr algn="ctr">
              <a:lnSpc>
                <a:spcPts val="6831"/>
              </a:lnSpc>
            </a:pPr>
            <a:r>
              <a:rPr lang="en-US" sz="4879" b="true">
                <a:solidFill>
                  <a:srgbClr val="175C71"/>
                </a:solidFill>
                <a:latin typeface="TT Fors Bold"/>
                <a:ea typeface="TT Fors Bold"/>
                <a:cs typeface="TT Fors Bold"/>
                <a:sym typeface="TT Fors Bold"/>
              </a:rPr>
              <a:t>Architecture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DAGZjHz8oQo</dc:identifier>
  <dcterms:modified xsi:type="dcterms:W3CDTF">2011-08-01T06:04:30Z</dcterms:modified>
  <cp:revision>1</cp:revision>
  <dc:title>fuck my life</dc:title>
</cp:coreProperties>
</file>