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lasi Mohansubba Rayudu Adabala" initials="TMRA" lastIdx="1" clrIdx="0">
    <p:extLst>
      <p:ext uri="{19B8F6BF-5375-455C-9EA6-DF929625EA0E}">
        <p15:presenceInfo xmlns:p15="http://schemas.microsoft.com/office/powerpoint/2012/main" userId="S-1-5-21-3270124112-3089514986-4186515515-172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B430-9FA8-4F64-BC16-9175DF0D7A61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B15F0-4FC4-45FB-93E1-4A6C9164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50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15F0-4FC4-45FB-93E1-4A6C9164FA7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3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3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9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49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9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7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7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30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5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1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0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8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5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56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14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0197B2-9C00-499C-9ABC-2C00E35F1D5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B211-1155-4C14-8ED8-59CD175F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0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434" y="1768428"/>
            <a:ext cx="8825658" cy="2677648"/>
          </a:xfrm>
        </p:spPr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Action points retrieval from meeting transcription 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7" y="125171"/>
            <a:ext cx="8770844" cy="103488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Case Study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Project: Action points retrieval                                                         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678438"/>
            <a:ext cx="1712686" cy="5179562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tx1"/>
              </a:buClr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marL="0" indent="0" algn="ctr">
              <a:buClr>
                <a:schemeClr val="tx1"/>
              </a:buClr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Clr>
                <a:schemeClr val="tx1"/>
              </a:buClr>
              <a:buNone/>
            </a:pP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 marL="0" indent="0" algn="ctr">
              <a:buClr>
                <a:schemeClr val="tx1"/>
              </a:buClr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Clr>
                <a:schemeClr val="tx1"/>
              </a:buClr>
              <a:buNone/>
            </a:pP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Clr>
                <a:schemeClr val="tx1"/>
              </a:buClr>
              <a:buNone/>
            </a:pP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  <a:p>
            <a:pPr marL="0" indent="0" algn="ctr">
              <a:buClr>
                <a:schemeClr val="tx1"/>
              </a:buClr>
              <a:buNone/>
            </a:pP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Clr>
                <a:schemeClr val="tx1"/>
              </a:buClr>
              <a:buNone/>
            </a:pP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Benefits</a:t>
            </a:r>
          </a:p>
          <a:p>
            <a:pPr marL="0" indent="0" algn="ctr">
              <a:buClr>
                <a:schemeClr val="tx1"/>
              </a:buClr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686" y="1678438"/>
            <a:ext cx="10116457" cy="4954374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r>
              <a:rPr lang="en-US" sz="1400" dirty="0"/>
              <a:t>Manual scribing of minutes of </a:t>
            </a:r>
            <a:r>
              <a:rPr lang="en-US" sz="1400" dirty="0" smtClean="0"/>
              <a:t>meetings.</a:t>
            </a:r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r>
              <a:rPr lang="en-US" sz="1400" dirty="0"/>
              <a:t>Missing out on decisions &amp; action points Missing the follow-up on action points No means to go back to the meeting </a:t>
            </a:r>
            <a:r>
              <a:rPr lang="en-US" sz="1400" dirty="0" smtClean="0"/>
              <a:t>conversation.</a:t>
            </a:r>
            <a:endParaRPr lang="en-US" sz="1400" dirty="0"/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r>
              <a:rPr lang="en-US" sz="1400" dirty="0"/>
              <a:t> Artificial Intelligence is able to identify action plans and </a:t>
            </a:r>
            <a:r>
              <a:rPr lang="en-US" sz="1400" dirty="0" smtClean="0"/>
              <a:t>automatically </a:t>
            </a:r>
            <a:r>
              <a:rPr lang="en-US" sz="1400" dirty="0"/>
              <a:t>extract them from your meeting minutes</a:t>
            </a:r>
            <a:endParaRPr lang="en-US" sz="1400" dirty="0" smtClean="0"/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r>
              <a:rPr lang="en-US" sz="1400" dirty="0" smtClean="0"/>
              <a:t>Implement solution to extract or record meeting audio from meeting platforms.</a:t>
            </a:r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r>
              <a:rPr lang="en-US" sz="1400" dirty="0" smtClean="0"/>
              <a:t>Using Azure cognitive services to generate meeting transcript form audio.</a:t>
            </a:r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r>
              <a:rPr lang="en-US" sz="1400" dirty="0" smtClean="0"/>
              <a:t> Minutes of meeting and action points are classified using AI &amp; NLP deep learning technologies.</a:t>
            </a:r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r>
              <a:rPr lang="en-US" sz="1400" dirty="0" smtClean="0"/>
              <a:t>Azure Speech Services.</a:t>
            </a:r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r>
              <a:rPr lang="en-US" sz="1400" dirty="0" smtClean="0"/>
              <a:t>Python, Pytorch, Transformer based SOTA models.</a:t>
            </a:r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r>
              <a:rPr lang="en-US" sz="1400" dirty="0"/>
              <a:t>Accurate recording of the meeting &amp; opportunity to </a:t>
            </a:r>
            <a:r>
              <a:rPr lang="en-US" sz="1400" dirty="0" smtClean="0"/>
              <a:t>replay,</a:t>
            </a:r>
            <a:r>
              <a:rPr lang="en-IN" sz="1400" dirty="0"/>
              <a:t> Auto-follow-up of action </a:t>
            </a:r>
            <a:r>
              <a:rPr lang="en-IN" sz="1400" dirty="0" smtClean="0"/>
              <a:t>points.</a:t>
            </a:r>
            <a:endParaRPr lang="en-US" sz="1400" dirty="0" smtClean="0"/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r>
              <a:rPr lang="en-US" sz="1400" dirty="0"/>
              <a:t>Items classified as decisions, action points &amp; </a:t>
            </a:r>
            <a:r>
              <a:rPr lang="en-US" sz="1400" dirty="0" smtClean="0"/>
              <a:t>keynotes</a:t>
            </a:r>
          </a:p>
          <a:p>
            <a:pPr>
              <a:buClr>
                <a:schemeClr val="tx1">
                  <a:lumMod val="95000"/>
                </a:schemeClr>
              </a:buClr>
              <a:buSzPct val="97000"/>
              <a:buFont typeface="Wingdings" panose="05000000000000000000" pitchFamily="2" charset="2"/>
              <a:buChar char="§"/>
            </a:pPr>
            <a:r>
              <a:rPr lang="en-US" sz="1400" dirty="0"/>
              <a:t>Clear determination of ownership &amp; </a:t>
            </a:r>
            <a:r>
              <a:rPr lang="en-US" sz="1400" dirty="0" smtClean="0"/>
              <a:t>commitments</a:t>
            </a:r>
            <a:br>
              <a:rPr lang="en-US" sz="14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725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" y="376010"/>
            <a:ext cx="8598631" cy="881095"/>
          </a:xfrm>
        </p:spPr>
        <p:txBody>
          <a:bodyPr/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Project flow </a:t>
            </a: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t="23847" r="27252" b="31464"/>
          <a:stretch/>
        </p:blipFill>
        <p:spPr>
          <a:xfrm>
            <a:off x="5822748" y="2614860"/>
            <a:ext cx="1252875" cy="11537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089604" y="2910701"/>
            <a:ext cx="821634" cy="2689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1" y="2446155"/>
            <a:ext cx="1984974" cy="132331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312729" y="2910700"/>
            <a:ext cx="821634" cy="2689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076" y="2241488"/>
            <a:ext cx="2445778" cy="1527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741" y="3765265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Meeting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6436" y="3765265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Transcription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23" b="79231" l="21000" r="80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58" y="2307174"/>
            <a:ext cx="2529405" cy="1461434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746149" y="2910700"/>
            <a:ext cx="821634" cy="2689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782" b="9610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46" y="2300530"/>
            <a:ext cx="1371730" cy="146807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9641753" y="2916553"/>
            <a:ext cx="821634" cy="2689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521357" y="3771489"/>
            <a:ext cx="280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API cognitive services or plugins to convert meeting audio to transcript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0289" y="376526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Deep Learning model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82116" y="3765265"/>
            <a:ext cx="160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Extracting action points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100" y="4833256"/>
            <a:ext cx="2269900" cy="1350071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11164965" y="4411596"/>
            <a:ext cx="228749" cy="5232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12" y="4833256"/>
            <a:ext cx="1375190" cy="137519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800000">
            <a:off x="8994773" y="5386370"/>
            <a:ext cx="821634" cy="2689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10478934" y="6235655"/>
            <a:ext cx="159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Summarization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69746" y="6235655"/>
            <a:ext cx="264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Mail to all the participants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702605" cy="857467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research &amp; implementation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00" y="1310185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Implementing and improving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speaker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diarization i.e.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task of identifying the start and end time of a speaker in an audio file, together with the identity of the speaker i.e.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who spoke when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It can enhance the readability of an automatic speech transcription by structuring the audio stream into speaker turns and by providing the speaker’s true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develop plugin version for browsers.</a:t>
            </a:r>
          </a:p>
        </p:txBody>
      </p:sp>
    </p:spTree>
    <p:extLst>
      <p:ext uri="{BB962C8B-B14F-4D97-AF65-F5344CB8AC3E}">
        <p14:creationId xmlns:p14="http://schemas.microsoft.com/office/powerpoint/2010/main" val="26949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4569</TotalTime>
  <Words>107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</vt:lpstr>
      <vt:lpstr>Action points retrieval from meeting transcription </vt:lpstr>
      <vt:lpstr>Case Study  Project: Action points retrieval                                                             </vt:lpstr>
      <vt:lpstr>    Project flow </vt:lpstr>
      <vt:lpstr>Future research &amp;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points retrieval from meeting transcription </dc:title>
  <dc:creator>Tulasi Mohansubba Rayudu Adabala</dc:creator>
  <cp:lastModifiedBy>Tulasi Mohansubba Rayudu Adabala</cp:lastModifiedBy>
  <cp:revision>20</cp:revision>
  <dcterms:created xsi:type="dcterms:W3CDTF">2021-03-08T07:13:17Z</dcterms:created>
  <dcterms:modified xsi:type="dcterms:W3CDTF">2021-03-12T07:29:12Z</dcterms:modified>
</cp:coreProperties>
</file>