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D. Rayudu</a:t>
            </a:r>
          </a:p>
          <a:p>
            <a:r>
              <a:rPr lang="en-IN" dirty="0"/>
              <a:t>Course: MCA</a:t>
            </a:r>
          </a:p>
          <a:p>
            <a:endParaRPr lang="en-IN" dirty="0"/>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144</TotalTime>
  <Words>777</Words>
  <Application>Microsoft Office PowerPoint</Application>
  <PresentationFormat>Widescreen</PresentationFormat>
  <Paragraphs>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bhargavimaddula630@gmail.com</cp:lastModifiedBy>
  <cp:revision>22</cp:revision>
  <dcterms:created xsi:type="dcterms:W3CDTF">2020-08-08T04:12:07Z</dcterms:created>
  <dcterms:modified xsi:type="dcterms:W3CDTF">2023-07-15T13:21:36Z</dcterms:modified>
</cp:coreProperties>
</file>