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6" r:id="rId2"/>
    <p:sldId id="455" r:id="rId3"/>
    <p:sldId id="476" r:id="rId4"/>
    <p:sldId id="454" r:id="rId5"/>
    <p:sldId id="458" r:id="rId6"/>
    <p:sldId id="45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0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300">
          <p15:clr>
            <a:srgbClr val="A4A3A4"/>
          </p15:clr>
        </p15:guide>
        <p15:guide id="5" pos="385">
          <p15:clr>
            <a:srgbClr val="A4A3A4"/>
          </p15:clr>
        </p15:guide>
        <p15:guide id="6" pos="1973">
          <p15:clr>
            <a:srgbClr val="A4A3A4"/>
          </p15:clr>
        </p15:guide>
        <p15:guide id="7" pos="5375">
          <p15:clr>
            <a:srgbClr val="A4A3A4"/>
          </p15:clr>
        </p15:guide>
        <p15:guide id="8" pos="2880">
          <p15:clr>
            <a:srgbClr val="A4A3A4"/>
          </p15:clr>
        </p15:guide>
        <p15:guide id="9" pos="3787">
          <p15:clr>
            <a:srgbClr val="A4A3A4"/>
          </p15:clr>
        </p15:guide>
        <p15:guide id="10">
          <p15:clr>
            <a:srgbClr val="A4A3A4"/>
          </p15:clr>
        </p15:guide>
        <p15:guide id="11" pos="2064">
          <p15:clr>
            <a:srgbClr val="A4A3A4"/>
          </p15:clr>
        </p15:guide>
        <p15:guide id="12" pos="36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967"/>
    <a:srgbClr val="000000"/>
    <a:srgbClr val="19929F"/>
    <a:srgbClr val="00949F"/>
    <a:srgbClr val="8C1A66"/>
    <a:srgbClr val="6A1868"/>
    <a:srgbClr val="000707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94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1206" y="90"/>
      </p:cViewPr>
      <p:guideLst>
        <p:guide orient="horz" pos="3930"/>
        <p:guide orient="horz" pos="663"/>
        <p:guide orient="horz" pos="2160"/>
        <p:guide orient="horz" pos="300"/>
        <p:guide pos="385"/>
        <p:guide pos="1973"/>
        <p:guide pos="5375"/>
        <p:guide pos="2880"/>
        <p:guide pos="3787"/>
        <p:guide/>
        <p:guide pos="2064"/>
        <p:guide pos="3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8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B66AC-85B6-47D4-890D-1B90D5AB507A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EF7B23E6-D339-4282-BC69-1F833888CC0E}">
      <dgm:prSet custT="1"/>
      <dgm:spPr/>
      <dgm:t>
        <a:bodyPr/>
        <a:lstStyle/>
        <a:p>
          <a:pPr rtl="0"/>
          <a:r>
            <a:rPr lang="ru-RU" sz="1000" b="1" dirty="0" smtClean="0"/>
            <a:t>План</a:t>
          </a:r>
          <a:endParaRPr lang="en-US" sz="1000" b="1" dirty="0"/>
        </a:p>
      </dgm:t>
    </dgm:pt>
    <dgm:pt modelId="{F113AB77-AEAA-4799-893A-53CA413BF83F}" type="parTrans" cxnId="{DF3FD0D2-EB8C-4714-B682-263BB72B2F87}">
      <dgm:prSet/>
      <dgm:spPr/>
      <dgm:t>
        <a:bodyPr/>
        <a:lstStyle/>
        <a:p>
          <a:endParaRPr lang="ru-RU"/>
        </a:p>
      </dgm:t>
    </dgm:pt>
    <dgm:pt modelId="{D1BEA047-071E-4973-A388-7C9B7F313046}" type="sibTrans" cxnId="{DF3FD0D2-EB8C-4714-B682-263BB72B2F87}">
      <dgm:prSet/>
      <dgm:spPr/>
      <dgm:t>
        <a:bodyPr/>
        <a:lstStyle/>
        <a:p>
          <a:endParaRPr lang="ru-RU"/>
        </a:p>
      </dgm:t>
    </dgm:pt>
    <dgm:pt modelId="{0043F8F2-707F-44AB-8076-8D7172C14FBF}">
      <dgm:prSet custT="1"/>
      <dgm:spPr/>
      <dgm:t>
        <a:bodyPr/>
        <a:lstStyle/>
        <a:p>
          <a:r>
            <a:rPr lang="ru-RU" sz="1400" baseline="0" dirty="0" smtClean="0"/>
            <a:t>Замысел организовать доходный бизнес. Понятное представление о предполагаемом бизнесе</a:t>
          </a:r>
          <a:r>
            <a:rPr lang="ru-RU" sz="1300" baseline="0" dirty="0" smtClean="0"/>
            <a:t>.</a:t>
          </a:r>
          <a:endParaRPr lang="ru-RU" sz="1300" baseline="0" dirty="0"/>
        </a:p>
      </dgm:t>
    </dgm:pt>
    <dgm:pt modelId="{1F41FB8C-8C30-43DA-815A-49DFBC670830}" type="parTrans" cxnId="{79AB1EB5-53A9-41FB-8AA2-22619D0C1EF1}">
      <dgm:prSet/>
      <dgm:spPr/>
      <dgm:t>
        <a:bodyPr/>
        <a:lstStyle/>
        <a:p>
          <a:endParaRPr lang="ru-RU"/>
        </a:p>
      </dgm:t>
    </dgm:pt>
    <dgm:pt modelId="{D6F7ED6F-9A59-40E0-B3E7-2ABD4350632E}" type="sibTrans" cxnId="{79AB1EB5-53A9-41FB-8AA2-22619D0C1EF1}">
      <dgm:prSet/>
      <dgm:spPr/>
      <dgm:t>
        <a:bodyPr/>
        <a:lstStyle/>
        <a:p>
          <a:endParaRPr lang="ru-RU"/>
        </a:p>
      </dgm:t>
    </dgm:pt>
    <dgm:pt modelId="{32B13623-CDC3-428F-98DF-AA9273D9D75B}">
      <dgm:prSet custT="1"/>
      <dgm:spPr/>
      <dgm:t>
        <a:bodyPr/>
        <a:lstStyle/>
        <a:p>
          <a:pPr rtl="0"/>
          <a:r>
            <a:rPr lang="ru-RU" sz="1000" b="1" baseline="0" dirty="0" smtClean="0"/>
            <a:t>Идея</a:t>
          </a:r>
          <a:r>
            <a:rPr lang="ru-RU" sz="1500" baseline="0" dirty="0" smtClean="0"/>
            <a:t> </a:t>
          </a:r>
          <a:endParaRPr lang="ru-RU" sz="1500" b="0" dirty="0"/>
        </a:p>
      </dgm:t>
    </dgm:pt>
    <dgm:pt modelId="{410B8289-D204-48D3-9406-A18A7470BB26}" type="sibTrans" cxnId="{74A55D34-D154-489D-A43C-0079443247EE}">
      <dgm:prSet/>
      <dgm:spPr/>
      <dgm:t>
        <a:bodyPr/>
        <a:lstStyle/>
        <a:p>
          <a:endParaRPr lang="ru-RU"/>
        </a:p>
      </dgm:t>
    </dgm:pt>
    <dgm:pt modelId="{1F3A761C-1F3E-4477-BF35-29EBC8FA1209}" type="parTrans" cxnId="{74A55D34-D154-489D-A43C-0079443247EE}">
      <dgm:prSet/>
      <dgm:spPr/>
      <dgm:t>
        <a:bodyPr/>
        <a:lstStyle/>
        <a:p>
          <a:endParaRPr lang="ru-RU"/>
        </a:p>
      </dgm:t>
    </dgm:pt>
    <dgm:pt modelId="{7231E2AB-87BD-4516-9AC1-974EAE15F2DE}">
      <dgm:prSet custT="1"/>
      <dgm:spPr/>
      <dgm:t>
        <a:bodyPr/>
        <a:lstStyle/>
        <a:p>
          <a:r>
            <a:rPr lang="ru-RU" sz="1400" baseline="0" dirty="0" smtClean="0"/>
            <a:t>Определение целей и последовательности шагов их достижения в денежном выражении  в определенные временные рамки (сроки, периоды). Оценка вероятности и объема доходности вложений, срока окупаемости.</a:t>
          </a:r>
          <a:endParaRPr lang="ru-RU" sz="1400" dirty="0"/>
        </a:p>
      </dgm:t>
    </dgm:pt>
    <dgm:pt modelId="{4D157493-7A54-47FC-A143-FB5D5A102F47}" type="parTrans" cxnId="{C7B5419F-B252-4E31-9A2C-8055EB0FB7C2}">
      <dgm:prSet/>
      <dgm:spPr/>
      <dgm:t>
        <a:bodyPr/>
        <a:lstStyle/>
        <a:p>
          <a:endParaRPr lang="ru-RU"/>
        </a:p>
      </dgm:t>
    </dgm:pt>
    <dgm:pt modelId="{3649C246-C795-4938-9FEA-B16C839FC9AE}" type="sibTrans" cxnId="{C7B5419F-B252-4E31-9A2C-8055EB0FB7C2}">
      <dgm:prSet/>
      <dgm:spPr/>
      <dgm:t>
        <a:bodyPr/>
        <a:lstStyle/>
        <a:p>
          <a:endParaRPr lang="ru-RU"/>
        </a:p>
      </dgm:t>
    </dgm:pt>
    <dgm:pt modelId="{FAF4E387-5F69-49B0-8904-AE278F0FFBF9}">
      <dgm:prSet custT="1"/>
      <dgm:spPr/>
      <dgm:t>
        <a:bodyPr/>
        <a:lstStyle/>
        <a:p>
          <a:r>
            <a:rPr lang="ru-RU" sz="1000" b="1" dirty="0" smtClean="0"/>
            <a:t>Учет</a:t>
          </a:r>
          <a:endParaRPr lang="ru-RU" sz="1000" b="1" dirty="0"/>
        </a:p>
      </dgm:t>
    </dgm:pt>
    <dgm:pt modelId="{611EB65C-C78F-4F75-8090-C9ED44459749}" type="parTrans" cxnId="{E6615634-795D-4C04-B828-0A785A4BE11C}">
      <dgm:prSet/>
      <dgm:spPr/>
      <dgm:t>
        <a:bodyPr/>
        <a:lstStyle/>
        <a:p>
          <a:endParaRPr lang="ru-RU"/>
        </a:p>
      </dgm:t>
    </dgm:pt>
    <dgm:pt modelId="{DAB30257-C2D0-4E82-9D16-6503DE80D02E}" type="sibTrans" cxnId="{E6615634-795D-4C04-B828-0A785A4BE11C}">
      <dgm:prSet/>
      <dgm:spPr/>
      <dgm:t>
        <a:bodyPr/>
        <a:lstStyle/>
        <a:p>
          <a:endParaRPr lang="ru-RU"/>
        </a:p>
      </dgm:t>
    </dgm:pt>
    <dgm:pt modelId="{5702336E-0625-4038-B6F0-B5E260612C7F}">
      <dgm:prSet custT="1"/>
      <dgm:spPr/>
      <dgm:t>
        <a:bodyPr/>
        <a:lstStyle/>
        <a:p>
          <a:r>
            <a:rPr lang="ru-RU" sz="1000" b="1" dirty="0" smtClean="0"/>
            <a:t>Контроль</a:t>
          </a:r>
          <a:endParaRPr lang="ru-RU" sz="1000" b="1" dirty="0"/>
        </a:p>
      </dgm:t>
    </dgm:pt>
    <dgm:pt modelId="{5EED7396-7340-4443-8EA8-7FE4D5C9ECAA}" type="parTrans" cxnId="{D6B37694-34D0-4E93-999D-DE72DD464EA7}">
      <dgm:prSet/>
      <dgm:spPr/>
      <dgm:t>
        <a:bodyPr/>
        <a:lstStyle/>
        <a:p>
          <a:endParaRPr lang="ru-RU"/>
        </a:p>
      </dgm:t>
    </dgm:pt>
    <dgm:pt modelId="{01A1CA98-75D3-4B29-8569-1386A51ED11A}" type="sibTrans" cxnId="{D6B37694-34D0-4E93-999D-DE72DD464EA7}">
      <dgm:prSet/>
      <dgm:spPr/>
      <dgm:t>
        <a:bodyPr/>
        <a:lstStyle/>
        <a:p>
          <a:endParaRPr lang="ru-RU"/>
        </a:p>
      </dgm:t>
    </dgm:pt>
    <dgm:pt modelId="{D7A9F244-B1D6-487E-B665-E7158AD363C1}">
      <dgm:prSet custT="1"/>
      <dgm:spPr/>
      <dgm:t>
        <a:bodyPr/>
        <a:lstStyle/>
        <a:p>
          <a:r>
            <a:rPr lang="ru-RU" sz="1000" b="1" dirty="0" smtClean="0"/>
            <a:t>Анализ</a:t>
          </a:r>
          <a:endParaRPr lang="ru-RU" sz="1000" b="1" dirty="0"/>
        </a:p>
      </dgm:t>
    </dgm:pt>
    <dgm:pt modelId="{974C792A-95DA-4C97-B044-CFDF76B6071A}" type="parTrans" cxnId="{40B68796-7E03-48DB-AB4D-82D5CC54646E}">
      <dgm:prSet/>
      <dgm:spPr/>
      <dgm:t>
        <a:bodyPr/>
        <a:lstStyle/>
        <a:p>
          <a:endParaRPr lang="ru-RU"/>
        </a:p>
      </dgm:t>
    </dgm:pt>
    <dgm:pt modelId="{C29088D9-4F0A-4D7D-BD03-A45373B873A8}" type="sibTrans" cxnId="{40B68796-7E03-48DB-AB4D-82D5CC54646E}">
      <dgm:prSet/>
      <dgm:spPr/>
      <dgm:t>
        <a:bodyPr/>
        <a:lstStyle/>
        <a:p>
          <a:endParaRPr lang="ru-RU"/>
        </a:p>
      </dgm:t>
    </dgm:pt>
    <dgm:pt modelId="{E9E34F87-251E-4309-A26B-4A4228992CFC}">
      <dgm:prSet custT="1"/>
      <dgm:spPr/>
      <dgm:t>
        <a:bodyPr/>
        <a:lstStyle/>
        <a:p>
          <a:r>
            <a:rPr lang="ru-RU" sz="1400" baseline="0" dirty="0" smtClean="0"/>
            <a:t>Фиксирование (регистрация)  действий (хозяйственных операций) в денежном выражении по определенным правилам.</a:t>
          </a:r>
        </a:p>
      </dgm:t>
    </dgm:pt>
    <dgm:pt modelId="{8E02304C-58C2-4C35-BA04-B3C34271EBFF}" type="parTrans" cxnId="{30F8347A-C1FB-4BEF-AC8A-C455F8E2A68D}">
      <dgm:prSet/>
      <dgm:spPr/>
      <dgm:t>
        <a:bodyPr/>
        <a:lstStyle/>
        <a:p>
          <a:endParaRPr lang="ru-RU"/>
        </a:p>
      </dgm:t>
    </dgm:pt>
    <dgm:pt modelId="{46ED4E10-6F5D-4E92-9B60-EE84F2C00C6F}" type="sibTrans" cxnId="{30F8347A-C1FB-4BEF-AC8A-C455F8E2A68D}">
      <dgm:prSet/>
      <dgm:spPr/>
      <dgm:t>
        <a:bodyPr/>
        <a:lstStyle/>
        <a:p>
          <a:endParaRPr lang="ru-RU"/>
        </a:p>
      </dgm:t>
    </dgm:pt>
    <dgm:pt modelId="{682D824F-8BA9-434C-9876-315D6E619A38}">
      <dgm:prSet custT="1"/>
      <dgm:spPr/>
      <dgm:t>
        <a:bodyPr/>
        <a:lstStyle/>
        <a:p>
          <a:r>
            <a:rPr lang="ru-RU" sz="800" b="1" baseline="0" dirty="0" smtClean="0"/>
            <a:t>Отчетность</a:t>
          </a:r>
        </a:p>
      </dgm:t>
    </dgm:pt>
    <dgm:pt modelId="{44496843-DCE3-470E-BBDE-B5BE9DAC8A2E}" type="parTrans" cxnId="{58E713AD-221E-49FE-BD66-B3191300B824}">
      <dgm:prSet/>
      <dgm:spPr/>
      <dgm:t>
        <a:bodyPr/>
        <a:lstStyle/>
        <a:p>
          <a:endParaRPr lang="ru-RU"/>
        </a:p>
      </dgm:t>
    </dgm:pt>
    <dgm:pt modelId="{0F7B0B3C-11DE-4F31-BA1E-DD3F37256FD3}" type="sibTrans" cxnId="{58E713AD-221E-49FE-BD66-B3191300B824}">
      <dgm:prSet/>
      <dgm:spPr/>
      <dgm:t>
        <a:bodyPr/>
        <a:lstStyle/>
        <a:p>
          <a:endParaRPr lang="ru-RU"/>
        </a:p>
      </dgm:t>
    </dgm:pt>
    <dgm:pt modelId="{EAAFA953-83D1-4C53-81FF-8C1E66F4936F}">
      <dgm:prSet custT="1"/>
      <dgm:spPr/>
      <dgm:t>
        <a:bodyPr/>
        <a:lstStyle/>
        <a:p>
          <a:r>
            <a:rPr lang="ru-RU" sz="1400" baseline="0" dirty="0" smtClean="0"/>
            <a:t>Визуальное представление результатов регистрации хозяйственных операций сгруппированных по определенным правилам. Структурированное отображение финансового положения и финансовых результатов предприятия.</a:t>
          </a:r>
        </a:p>
      </dgm:t>
    </dgm:pt>
    <dgm:pt modelId="{0A872FB6-A4E9-433E-B185-6E61B53EB1E9}" type="parTrans" cxnId="{C62D266D-40EB-430B-8162-E8B15C721306}">
      <dgm:prSet/>
      <dgm:spPr/>
      <dgm:t>
        <a:bodyPr/>
        <a:lstStyle/>
        <a:p>
          <a:endParaRPr lang="ru-RU"/>
        </a:p>
      </dgm:t>
    </dgm:pt>
    <dgm:pt modelId="{411FC5F2-02A4-41AA-A160-204A0DE69392}" type="sibTrans" cxnId="{C62D266D-40EB-430B-8162-E8B15C721306}">
      <dgm:prSet/>
      <dgm:spPr/>
      <dgm:t>
        <a:bodyPr/>
        <a:lstStyle/>
        <a:p>
          <a:endParaRPr lang="ru-RU"/>
        </a:p>
      </dgm:t>
    </dgm:pt>
    <dgm:pt modelId="{3499BFBE-F2BD-49E8-ADA9-64B1BE85A0EE}">
      <dgm:prSet custT="1"/>
      <dgm:spPr/>
      <dgm:t>
        <a:bodyPr/>
        <a:lstStyle/>
        <a:p>
          <a:r>
            <a:rPr lang="ru-RU" sz="1400" baseline="0" dirty="0" smtClean="0"/>
            <a:t>Сопоставление данных плана с данными учета, данных учета за прошлые и текущие периоды,  оценка эффективности, выявление факторов, оказавших положительное и отрицательное влияние на результат.</a:t>
          </a:r>
        </a:p>
      </dgm:t>
    </dgm:pt>
    <dgm:pt modelId="{D69C3466-61A9-4D7B-9F41-821139D8725E}" type="parTrans" cxnId="{FF004697-0880-4A3F-9875-7C8AF6601651}">
      <dgm:prSet/>
      <dgm:spPr/>
      <dgm:t>
        <a:bodyPr/>
        <a:lstStyle/>
        <a:p>
          <a:endParaRPr lang="ru-RU"/>
        </a:p>
      </dgm:t>
    </dgm:pt>
    <dgm:pt modelId="{F8706755-A076-4404-9CF1-8A8018F9DC89}" type="sibTrans" cxnId="{FF004697-0880-4A3F-9875-7C8AF6601651}">
      <dgm:prSet/>
      <dgm:spPr/>
      <dgm:t>
        <a:bodyPr/>
        <a:lstStyle/>
        <a:p>
          <a:endParaRPr lang="ru-RU"/>
        </a:p>
      </dgm:t>
    </dgm:pt>
    <dgm:pt modelId="{1A705F91-29F8-40E9-9C18-54375F2A5FFC}">
      <dgm:prSet custT="1"/>
      <dgm:spPr/>
      <dgm:t>
        <a:bodyPr/>
        <a:lstStyle/>
        <a:p>
          <a:r>
            <a:rPr lang="ru-RU" sz="1400" baseline="0" dirty="0" smtClean="0"/>
            <a:t>Соблюдение рамок зафиксированных в плане, а также иных нормативов и контрольных точек выявленных при проведении анализа и закрепленных для достижения поставленных целей .</a:t>
          </a:r>
        </a:p>
      </dgm:t>
    </dgm:pt>
    <dgm:pt modelId="{DA846B81-027C-4DA6-9F53-573EF6E1B406}" type="parTrans" cxnId="{900B68C5-8485-45F7-9226-00F88D7596CC}">
      <dgm:prSet/>
      <dgm:spPr/>
      <dgm:t>
        <a:bodyPr/>
        <a:lstStyle/>
        <a:p>
          <a:endParaRPr lang="ru-RU"/>
        </a:p>
      </dgm:t>
    </dgm:pt>
    <dgm:pt modelId="{4B78FB71-AA74-4EA0-93A8-5A01E0863C1A}" type="sibTrans" cxnId="{900B68C5-8485-45F7-9226-00F88D7596CC}">
      <dgm:prSet/>
      <dgm:spPr/>
      <dgm:t>
        <a:bodyPr/>
        <a:lstStyle/>
        <a:p>
          <a:endParaRPr lang="ru-RU"/>
        </a:p>
      </dgm:t>
    </dgm:pt>
    <dgm:pt modelId="{4FA4B282-A118-44CE-B510-36D612B91EF0}" type="pres">
      <dgm:prSet presAssocID="{27BB66AC-85B6-47D4-890D-1B90D5AB507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5E4791E-122C-4712-87C1-0A9A303969FD}" type="pres">
      <dgm:prSet presAssocID="{32B13623-CDC3-428F-98DF-AA9273D9D75B}" presName="composite" presStyleCnt="0"/>
      <dgm:spPr/>
    </dgm:pt>
    <dgm:pt modelId="{4B8F72C2-D371-46BC-A7C4-90A8DDF30870}" type="pres">
      <dgm:prSet presAssocID="{32B13623-CDC3-428F-98DF-AA9273D9D75B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B526EB-8BD2-4D2E-8FBA-62EB0F1E9B83}" type="pres">
      <dgm:prSet presAssocID="{32B13623-CDC3-428F-98DF-AA9273D9D75B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250C4A-1B3E-4D3A-84CD-C83F8384039D}" type="pres">
      <dgm:prSet presAssocID="{410B8289-D204-48D3-9406-A18A7470BB26}" presName="sp" presStyleCnt="0"/>
      <dgm:spPr/>
    </dgm:pt>
    <dgm:pt modelId="{E2001A5D-5834-4624-AE59-CE0FA5E5DB50}" type="pres">
      <dgm:prSet presAssocID="{EF7B23E6-D339-4282-BC69-1F833888CC0E}" presName="composite" presStyleCnt="0"/>
      <dgm:spPr/>
    </dgm:pt>
    <dgm:pt modelId="{1ABB0194-F65E-45EC-B2B1-B535CC0B6D19}" type="pres">
      <dgm:prSet presAssocID="{EF7B23E6-D339-4282-BC69-1F833888CC0E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BB2770-23A4-434D-8903-AEE15B6B89C3}" type="pres">
      <dgm:prSet presAssocID="{EF7B23E6-D339-4282-BC69-1F833888CC0E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2BADF3-2514-4498-9565-D48C5DD8EDCE}" type="pres">
      <dgm:prSet presAssocID="{D1BEA047-071E-4973-A388-7C9B7F313046}" presName="sp" presStyleCnt="0"/>
      <dgm:spPr/>
    </dgm:pt>
    <dgm:pt modelId="{93006400-DE1C-4AAE-8A2C-4CCA79719F94}" type="pres">
      <dgm:prSet presAssocID="{FAF4E387-5F69-49B0-8904-AE278F0FFBF9}" presName="composite" presStyleCnt="0"/>
      <dgm:spPr/>
    </dgm:pt>
    <dgm:pt modelId="{46709D24-235C-47A1-BA42-8B699B2BDE88}" type="pres">
      <dgm:prSet presAssocID="{FAF4E387-5F69-49B0-8904-AE278F0FFBF9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2A925E-87F9-4B7B-9432-F96C1CC479A7}" type="pres">
      <dgm:prSet presAssocID="{FAF4E387-5F69-49B0-8904-AE278F0FFBF9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08BE00-CAB8-4DC8-8855-F86AB874DE38}" type="pres">
      <dgm:prSet presAssocID="{DAB30257-C2D0-4E82-9D16-6503DE80D02E}" presName="sp" presStyleCnt="0"/>
      <dgm:spPr/>
    </dgm:pt>
    <dgm:pt modelId="{0F7E0F94-E8E8-43BA-B56D-E0AC62FB671C}" type="pres">
      <dgm:prSet presAssocID="{682D824F-8BA9-434C-9876-315D6E619A38}" presName="composite" presStyleCnt="0"/>
      <dgm:spPr/>
    </dgm:pt>
    <dgm:pt modelId="{E7A244FC-B9AD-4371-82A8-D0C30F1C5D41}" type="pres">
      <dgm:prSet presAssocID="{682D824F-8BA9-434C-9876-315D6E619A38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B7E2B6-A11E-402B-AC62-8F2E500A487D}" type="pres">
      <dgm:prSet presAssocID="{682D824F-8BA9-434C-9876-315D6E619A38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B2EEBF-F357-45BD-A941-4224FEF6BFA9}" type="pres">
      <dgm:prSet presAssocID="{0F7B0B3C-11DE-4F31-BA1E-DD3F37256FD3}" presName="sp" presStyleCnt="0"/>
      <dgm:spPr/>
    </dgm:pt>
    <dgm:pt modelId="{59B00344-A7BF-49FD-A219-2D0448D09C0A}" type="pres">
      <dgm:prSet presAssocID="{D7A9F244-B1D6-487E-B665-E7158AD363C1}" presName="composite" presStyleCnt="0"/>
      <dgm:spPr/>
    </dgm:pt>
    <dgm:pt modelId="{832740CE-2BB4-4EE9-8CCB-30C239601248}" type="pres">
      <dgm:prSet presAssocID="{D7A9F244-B1D6-487E-B665-E7158AD363C1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311CA3-9119-4E5F-B51E-03F34BC7C8B8}" type="pres">
      <dgm:prSet presAssocID="{D7A9F244-B1D6-487E-B665-E7158AD363C1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8C935B-3A94-4AB0-8AFE-6E77ECCDDF25}" type="pres">
      <dgm:prSet presAssocID="{C29088D9-4F0A-4D7D-BD03-A45373B873A8}" presName="sp" presStyleCnt="0"/>
      <dgm:spPr/>
    </dgm:pt>
    <dgm:pt modelId="{FA44FD39-AFFF-4010-9140-0B4791AF7FA9}" type="pres">
      <dgm:prSet presAssocID="{5702336E-0625-4038-B6F0-B5E260612C7F}" presName="composite" presStyleCnt="0"/>
      <dgm:spPr/>
    </dgm:pt>
    <dgm:pt modelId="{1D561076-5E54-4F75-AB9B-E87AD06487AF}" type="pres">
      <dgm:prSet presAssocID="{5702336E-0625-4038-B6F0-B5E260612C7F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BE693D-461A-4BA3-A337-F30D5985E221}" type="pres">
      <dgm:prSet presAssocID="{5702336E-0625-4038-B6F0-B5E260612C7F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F453EA-EB4D-47EE-BD56-FF0F5EDE6A5C}" type="presOf" srcId="{7231E2AB-87BD-4516-9AC1-974EAE15F2DE}" destId="{D5BB2770-23A4-434D-8903-AEE15B6B89C3}" srcOrd="0" destOrd="0" presId="urn:microsoft.com/office/officeart/2005/8/layout/chevron2"/>
    <dgm:cxn modelId="{CECC7796-8497-4415-9B9E-1D88E872EE64}" type="presOf" srcId="{EAAFA953-83D1-4C53-81FF-8C1E66F4936F}" destId="{C7B7E2B6-A11E-402B-AC62-8F2E500A487D}" srcOrd="0" destOrd="0" presId="urn:microsoft.com/office/officeart/2005/8/layout/chevron2"/>
    <dgm:cxn modelId="{AD4A2AA1-985A-4649-AC83-DB00005D3E27}" type="presOf" srcId="{1A705F91-29F8-40E9-9C18-54375F2A5FFC}" destId="{32BE693D-461A-4BA3-A337-F30D5985E221}" srcOrd="0" destOrd="0" presId="urn:microsoft.com/office/officeart/2005/8/layout/chevron2"/>
    <dgm:cxn modelId="{B9396330-159D-4D8A-B276-2C5B633923A6}" type="presOf" srcId="{27BB66AC-85B6-47D4-890D-1B90D5AB507A}" destId="{4FA4B282-A118-44CE-B510-36D612B91EF0}" srcOrd="0" destOrd="0" presId="urn:microsoft.com/office/officeart/2005/8/layout/chevron2"/>
    <dgm:cxn modelId="{C62D266D-40EB-430B-8162-E8B15C721306}" srcId="{682D824F-8BA9-434C-9876-315D6E619A38}" destId="{EAAFA953-83D1-4C53-81FF-8C1E66F4936F}" srcOrd="0" destOrd="0" parTransId="{0A872FB6-A4E9-433E-B185-6E61B53EB1E9}" sibTransId="{411FC5F2-02A4-41AA-A160-204A0DE69392}"/>
    <dgm:cxn modelId="{8E232443-A168-46EF-BC2D-0D25469BE4CF}" type="presOf" srcId="{0043F8F2-707F-44AB-8076-8D7172C14FBF}" destId="{17B526EB-8BD2-4D2E-8FBA-62EB0F1E9B83}" srcOrd="0" destOrd="0" presId="urn:microsoft.com/office/officeart/2005/8/layout/chevron2"/>
    <dgm:cxn modelId="{C6CFC7A5-6221-4DD5-9317-B01DF93B34CE}" type="presOf" srcId="{5702336E-0625-4038-B6F0-B5E260612C7F}" destId="{1D561076-5E54-4F75-AB9B-E87AD06487AF}" srcOrd="0" destOrd="0" presId="urn:microsoft.com/office/officeart/2005/8/layout/chevron2"/>
    <dgm:cxn modelId="{A21FF3B4-A175-4544-9C34-DD00783411B6}" type="presOf" srcId="{EF7B23E6-D339-4282-BC69-1F833888CC0E}" destId="{1ABB0194-F65E-45EC-B2B1-B535CC0B6D19}" srcOrd="0" destOrd="0" presId="urn:microsoft.com/office/officeart/2005/8/layout/chevron2"/>
    <dgm:cxn modelId="{7743DBBF-B3BA-4A96-A100-C3BAFE1C5593}" type="presOf" srcId="{E9E34F87-251E-4309-A26B-4A4228992CFC}" destId="{262A925E-87F9-4B7B-9432-F96C1CC479A7}" srcOrd="0" destOrd="0" presId="urn:microsoft.com/office/officeart/2005/8/layout/chevron2"/>
    <dgm:cxn modelId="{58E713AD-221E-49FE-BD66-B3191300B824}" srcId="{27BB66AC-85B6-47D4-890D-1B90D5AB507A}" destId="{682D824F-8BA9-434C-9876-315D6E619A38}" srcOrd="3" destOrd="0" parTransId="{44496843-DCE3-470E-BBDE-B5BE9DAC8A2E}" sibTransId="{0F7B0B3C-11DE-4F31-BA1E-DD3F37256FD3}"/>
    <dgm:cxn modelId="{A345889D-0040-4FD9-91F2-72B890CB1818}" type="presOf" srcId="{682D824F-8BA9-434C-9876-315D6E619A38}" destId="{E7A244FC-B9AD-4371-82A8-D0C30F1C5D41}" srcOrd="0" destOrd="0" presId="urn:microsoft.com/office/officeart/2005/8/layout/chevron2"/>
    <dgm:cxn modelId="{DF3FD0D2-EB8C-4714-B682-263BB72B2F87}" srcId="{27BB66AC-85B6-47D4-890D-1B90D5AB507A}" destId="{EF7B23E6-D339-4282-BC69-1F833888CC0E}" srcOrd="1" destOrd="0" parTransId="{F113AB77-AEAA-4799-893A-53CA413BF83F}" sibTransId="{D1BEA047-071E-4973-A388-7C9B7F313046}"/>
    <dgm:cxn modelId="{075D9EAE-492B-4E28-8321-46BF8F84186E}" type="presOf" srcId="{D7A9F244-B1D6-487E-B665-E7158AD363C1}" destId="{832740CE-2BB4-4EE9-8CCB-30C239601248}" srcOrd="0" destOrd="0" presId="urn:microsoft.com/office/officeart/2005/8/layout/chevron2"/>
    <dgm:cxn modelId="{A53B9F0F-8B0D-487F-B0E1-F7EBE3A8E462}" type="presOf" srcId="{3499BFBE-F2BD-49E8-ADA9-64B1BE85A0EE}" destId="{BF311CA3-9119-4E5F-B51E-03F34BC7C8B8}" srcOrd="0" destOrd="0" presId="urn:microsoft.com/office/officeart/2005/8/layout/chevron2"/>
    <dgm:cxn modelId="{74A55D34-D154-489D-A43C-0079443247EE}" srcId="{27BB66AC-85B6-47D4-890D-1B90D5AB507A}" destId="{32B13623-CDC3-428F-98DF-AA9273D9D75B}" srcOrd="0" destOrd="0" parTransId="{1F3A761C-1F3E-4477-BF35-29EBC8FA1209}" sibTransId="{410B8289-D204-48D3-9406-A18A7470BB26}"/>
    <dgm:cxn modelId="{79AB1EB5-53A9-41FB-8AA2-22619D0C1EF1}" srcId="{32B13623-CDC3-428F-98DF-AA9273D9D75B}" destId="{0043F8F2-707F-44AB-8076-8D7172C14FBF}" srcOrd="0" destOrd="0" parTransId="{1F41FB8C-8C30-43DA-815A-49DFBC670830}" sibTransId="{D6F7ED6F-9A59-40E0-B3E7-2ABD4350632E}"/>
    <dgm:cxn modelId="{E6615634-795D-4C04-B828-0A785A4BE11C}" srcId="{27BB66AC-85B6-47D4-890D-1B90D5AB507A}" destId="{FAF4E387-5F69-49B0-8904-AE278F0FFBF9}" srcOrd="2" destOrd="0" parTransId="{611EB65C-C78F-4F75-8090-C9ED44459749}" sibTransId="{DAB30257-C2D0-4E82-9D16-6503DE80D02E}"/>
    <dgm:cxn modelId="{C7B5419F-B252-4E31-9A2C-8055EB0FB7C2}" srcId="{EF7B23E6-D339-4282-BC69-1F833888CC0E}" destId="{7231E2AB-87BD-4516-9AC1-974EAE15F2DE}" srcOrd="0" destOrd="0" parTransId="{4D157493-7A54-47FC-A143-FB5D5A102F47}" sibTransId="{3649C246-C795-4938-9FEA-B16C839FC9AE}"/>
    <dgm:cxn modelId="{47EDA15D-E583-4CB5-9CBC-2B3ACC228C83}" type="presOf" srcId="{32B13623-CDC3-428F-98DF-AA9273D9D75B}" destId="{4B8F72C2-D371-46BC-A7C4-90A8DDF30870}" srcOrd="0" destOrd="0" presId="urn:microsoft.com/office/officeart/2005/8/layout/chevron2"/>
    <dgm:cxn modelId="{FF004697-0880-4A3F-9875-7C8AF6601651}" srcId="{D7A9F244-B1D6-487E-B665-E7158AD363C1}" destId="{3499BFBE-F2BD-49E8-ADA9-64B1BE85A0EE}" srcOrd="0" destOrd="0" parTransId="{D69C3466-61A9-4D7B-9F41-821139D8725E}" sibTransId="{F8706755-A076-4404-9CF1-8A8018F9DC89}"/>
    <dgm:cxn modelId="{40B68796-7E03-48DB-AB4D-82D5CC54646E}" srcId="{27BB66AC-85B6-47D4-890D-1B90D5AB507A}" destId="{D7A9F244-B1D6-487E-B665-E7158AD363C1}" srcOrd="4" destOrd="0" parTransId="{974C792A-95DA-4C97-B044-CFDF76B6071A}" sibTransId="{C29088D9-4F0A-4D7D-BD03-A45373B873A8}"/>
    <dgm:cxn modelId="{900B68C5-8485-45F7-9226-00F88D7596CC}" srcId="{5702336E-0625-4038-B6F0-B5E260612C7F}" destId="{1A705F91-29F8-40E9-9C18-54375F2A5FFC}" srcOrd="0" destOrd="0" parTransId="{DA846B81-027C-4DA6-9F53-573EF6E1B406}" sibTransId="{4B78FB71-AA74-4EA0-93A8-5A01E0863C1A}"/>
    <dgm:cxn modelId="{30F8347A-C1FB-4BEF-AC8A-C455F8E2A68D}" srcId="{FAF4E387-5F69-49B0-8904-AE278F0FFBF9}" destId="{E9E34F87-251E-4309-A26B-4A4228992CFC}" srcOrd="0" destOrd="0" parTransId="{8E02304C-58C2-4C35-BA04-B3C34271EBFF}" sibTransId="{46ED4E10-6F5D-4E92-9B60-EE84F2C00C6F}"/>
    <dgm:cxn modelId="{C64394BF-FB15-4B08-893A-BA0AA754E4BB}" type="presOf" srcId="{FAF4E387-5F69-49B0-8904-AE278F0FFBF9}" destId="{46709D24-235C-47A1-BA42-8B699B2BDE88}" srcOrd="0" destOrd="0" presId="urn:microsoft.com/office/officeart/2005/8/layout/chevron2"/>
    <dgm:cxn modelId="{D6B37694-34D0-4E93-999D-DE72DD464EA7}" srcId="{27BB66AC-85B6-47D4-890D-1B90D5AB507A}" destId="{5702336E-0625-4038-B6F0-B5E260612C7F}" srcOrd="5" destOrd="0" parTransId="{5EED7396-7340-4443-8EA8-7FE4D5C9ECAA}" sibTransId="{01A1CA98-75D3-4B29-8569-1386A51ED11A}"/>
    <dgm:cxn modelId="{D2562614-BE33-4851-AA46-C7511A2A16AF}" type="presParOf" srcId="{4FA4B282-A118-44CE-B510-36D612B91EF0}" destId="{55E4791E-122C-4712-87C1-0A9A303969FD}" srcOrd="0" destOrd="0" presId="urn:microsoft.com/office/officeart/2005/8/layout/chevron2"/>
    <dgm:cxn modelId="{B9D0D3B0-C653-404E-8879-27B6CFE55027}" type="presParOf" srcId="{55E4791E-122C-4712-87C1-0A9A303969FD}" destId="{4B8F72C2-D371-46BC-A7C4-90A8DDF30870}" srcOrd="0" destOrd="0" presId="urn:microsoft.com/office/officeart/2005/8/layout/chevron2"/>
    <dgm:cxn modelId="{C44FB9D5-F2D3-4871-814C-5236F5627C06}" type="presParOf" srcId="{55E4791E-122C-4712-87C1-0A9A303969FD}" destId="{17B526EB-8BD2-4D2E-8FBA-62EB0F1E9B83}" srcOrd="1" destOrd="0" presId="urn:microsoft.com/office/officeart/2005/8/layout/chevron2"/>
    <dgm:cxn modelId="{3D588972-3F3A-40B0-9756-DECFCC77B3D6}" type="presParOf" srcId="{4FA4B282-A118-44CE-B510-36D612B91EF0}" destId="{06250C4A-1B3E-4D3A-84CD-C83F8384039D}" srcOrd="1" destOrd="0" presId="urn:microsoft.com/office/officeart/2005/8/layout/chevron2"/>
    <dgm:cxn modelId="{5D8C0AE8-94BA-479B-8BBA-5D893243E7EF}" type="presParOf" srcId="{4FA4B282-A118-44CE-B510-36D612B91EF0}" destId="{E2001A5D-5834-4624-AE59-CE0FA5E5DB50}" srcOrd="2" destOrd="0" presId="urn:microsoft.com/office/officeart/2005/8/layout/chevron2"/>
    <dgm:cxn modelId="{17D48E31-233F-4FA5-821E-2F0B654FB6AD}" type="presParOf" srcId="{E2001A5D-5834-4624-AE59-CE0FA5E5DB50}" destId="{1ABB0194-F65E-45EC-B2B1-B535CC0B6D19}" srcOrd="0" destOrd="0" presId="urn:microsoft.com/office/officeart/2005/8/layout/chevron2"/>
    <dgm:cxn modelId="{78B18BB1-71AD-4E12-BD7E-D6BC685FD4BB}" type="presParOf" srcId="{E2001A5D-5834-4624-AE59-CE0FA5E5DB50}" destId="{D5BB2770-23A4-434D-8903-AEE15B6B89C3}" srcOrd="1" destOrd="0" presId="urn:microsoft.com/office/officeart/2005/8/layout/chevron2"/>
    <dgm:cxn modelId="{AB3C7CF2-4EF7-492A-89B8-D032B2B9765F}" type="presParOf" srcId="{4FA4B282-A118-44CE-B510-36D612B91EF0}" destId="{4D2BADF3-2514-4498-9565-D48C5DD8EDCE}" srcOrd="3" destOrd="0" presId="urn:microsoft.com/office/officeart/2005/8/layout/chevron2"/>
    <dgm:cxn modelId="{46E1C6E4-1964-4C1F-8376-6881FA7EA1A7}" type="presParOf" srcId="{4FA4B282-A118-44CE-B510-36D612B91EF0}" destId="{93006400-DE1C-4AAE-8A2C-4CCA79719F94}" srcOrd="4" destOrd="0" presId="urn:microsoft.com/office/officeart/2005/8/layout/chevron2"/>
    <dgm:cxn modelId="{412CB2C2-7669-487F-9AC4-57D0A9306672}" type="presParOf" srcId="{93006400-DE1C-4AAE-8A2C-4CCA79719F94}" destId="{46709D24-235C-47A1-BA42-8B699B2BDE88}" srcOrd="0" destOrd="0" presId="urn:microsoft.com/office/officeart/2005/8/layout/chevron2"/>
    <dgm:cxn modelId="{A4253174-889F-413B-9BE3-4C6058BBB8EA}" type="presParOf" srcId="{93006400-DE1C-4AAE-8A2C-4CCA79719F94}" destId="{262A925E-87F9-4B7B-9432-F96C1CC479A7}" srcOrd="1" destOrd="0" presId="urn:microsoft.com/office/officeart/2005/8/layout/chevron2"/>
    <dgm:cxn modelId="{5C9D527C-E42A-4599-A2B9-35E282EE0274}" type="presParOf" srcId="{4FA4B282-A118-44CE-B510-36D612B91EF0}" destId="{1808BE00-CAB8-4DC8-8855-F86AB874DE38}" srcOrd="5" destOrd="0" presId="urn:microsoft.com/office/officeart/2005/8/layout/chevron2"/>
    <dgm:cxn modelId="{6E777D2A-C246-4A08-B904-7411BC0BCB96}" type="presParOf" srcId="{4FA4B282-A118-44CE-B510-36D612B91EF0}" destId="{0F7E0F94-E8E8-43BA-B56D-E0AC62FB671C}" srcOrd="6" destOrd="0" presId="urn:microsoft.com/office/officeart/2005/8/layout/chevron2"/>
    <dgm:cxn modelId="{E528D409-C6E3-4B36-9BD6-E5F174C98873}" type="presParOf" srcId="{0F7E0F94-E8E8-43BA-B56D-E0AC62FB671C}" destId="{E7A244FC-B9AD-4371-82A8-D0C30F1C5D41}" srcOrd="0" destOrd="0" presId="urn:microsoft.com/office/officeart/2005/8/layout/chevron2"/>
    <dgm:cxn modelId="{CD9C677E-E0BB-447B-9442-020B652D166F}" type="presParOf" srcId="{0F7E0F94-E8E8-43BA-B56D-E0AC62FB671C}" destId="{C7B7E2B6-A11E-402B-AC62-8F2E500A487D}" srcOrd="1" destOrd="0" presId="urn:microsoft.com/office/officeart/2005/8/layout/chevron2"/>
    <dgm:cxn modelId="{1B848DDA-9696-441E-A791-756CB1759FC2}" type="presParOf" srcId="{4FA4B282-A118-44CE-B510-36D612B91EF0}" destId="{D8B2EEBF-F357-45BD-A941-4224FEF6BFA9}" srcOrd="7" destOrd="0" presId="urn:microsoft.com/office/officeart/2005/8/layout/chevron2"/>
    <dgm:cxn modelId="{6183BF50-A1D6-4CB4-A3D7-E408CD289F71}" type="presParOf" srcId="{4FA4B282-A118-44CE-B510-36D612B91EF0}" destId="{59B00344-A7BF-49FD-A219-2D0448D09C0A}" srcOrd="8" destOrd="0" presId="urn:microsoft.com/office/officeart/2005/8/layout/chevron2"/>
    <dgm:cxn modelId="{7CDE4DB9-2800-4B3B-886A-531B72711CE5}" type="presParOf" srcId="{59B00344-A7BF-49FD-A219-2D0448D09C0A}" destId="{832740CE-2BB4-4EE9-8CCB-30C239601248}" srcOrd="0" destOrd="0" presId="urn:microsoft.com/office/officeart/2005/8/layout/chevron2"/>
    <dgm:cxn modelId="{38B6DB44-DEF3-4616-9450-622499372BC8}" type="presParOf" srcId="{59B00344-A7BF-49FD-A219-2D0448D09C0A}" destId="{BF311CA3-9119-4E5F-B51E-03F34BC7C8B8}" srcOrd="1" destOrd="0" presId="urn:microsoft.com/office/officeart/2005/8/layout/chevron2"/>
    <dgm:cxn modelId="{81F2347E-EDB1-42E8-8AC3-68F6322A0062}" type="presParOf" srcId="{4FA4B282-A118-44CE-B510-36D612B91EF0}" destId="{CA8C935B-3A94-4AB0-8AFE-6E77ECCDDF25}" srcOrd="9" destOrd="0" presId="urn:microsoft.com/office/officeart/2005/8/layout/chevron2"/>
    <dgm:cxn modelId="{045A9330-42B0-44D8-BC4B-7EA7FEB167CB}" type="presParOf" srcId="{4FA4B282-A118-44CE-B510-36D612B91EF0}" destId="{FA44FD39-AFFF-4010-9140-0B4791AF7FA9}" srcOrd="10" destOrd="0" presId="urn:microsoft.com/office/officeart/2005/8/layout/chevron2"/>
    <dgm:cxn modelId="{9B8CB9B5-4863-41DC-A40E-74983DE2CCCB}" type="presParOf" srcId="{FA44FD39-AFFF-4010-9140-0B4791AF7FA9}" destId="{1D561076-5E54-4F75-AB9B-E87AD06487AF}" srcOrd="0" destOrd="0" presId="urn:microsoft.com/office/officeart/2005/8/layout/chevron2"/>
    <dgm:cxn modelId="{9D2EDFF5-95F7-490F-8DF1-E8FF8C05088A}" type="presParOf" srcId="{FA44FD39-AFFF-4010-9140-0B4791AF7FA9}" destId="{32BE693D-461A-4BA3-A337-F30D5985E2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18AA7-7B2B-4087-B32F-376FFEB4A874}" type="doc">
      <dgm:prSet loTypeId="urn:microsoft.com/office/officeart/2005/8/layout/radial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55ED31BE-D48C-44F2-B800-7DDD59D713C4}">
      <dgm:prSet phldrT="[Текст]" custT="1"/>
      <dgm:spPr/>
      <dgm:t>
        <a:bodyPr/>
        <a:lstStyle/>
        <a:p>
          <a:r>
            <a:rPr lang="ru-RU" sz="1600" b="1" dirty="0" smtClean="0"/>
            <a:t>Бухгалтерский  учет</a:t>
          </a:r>
          <a:endParaRPr lang="ru-RU" sz="1600" b="1" dirty="0"/>
        </a:p>
      </dgm:t>
    </dgm:pt>
    <dgm:pt modelId="{14D1314C-26C3-4E2D-97D2-90979885253C}" type="parTrans" cxnId="{10624A63-B0F5-4482-8297-37A07F72D050}">
      <dgm:prSet/>
      <dgm:spPr/>
      <dgm:t>
        <a:bodyPr/>
        <a:lstStyle/>
        <a:p>
          <a:endParaRPr lang="ru-RU"/>
        </a:p>
      </dgm:t>
    </dgm:pt>
    <dgm:pt modelId="{79B6D8E5-7A7F-4714-91FE-748210712978}" type="sibTrans" cxnId="{10624A63-B0F5-4482-8297-37A07F72D050}">
      <dgm:prSet/>
      <dgm:spPr/>
      <dgm:t>
        <a:bodyPr/>
        <a:lstStyle/>
        <a:p>
          <a:endParaRPr lang="ru-RU"/>
        </a:p>
      </dgm:t>
    </dgm:pt>
    <dgm:pt modelId="{03DA5BF8-97ED-455F-960F-D78353E53B09}">
      <dgm:prSet phldrT="[Текст]" custT="1"/>
      <dgm:spPr/>
      <dgm:t>
        <a:bodyPr/>
        <a:lstStyle/>
        <a:p>
          <a:r>
            <a:rPr lang="ru-RU" sz="1600" b="1" dirty="0" smtClean="0"/>
            <a:t>Налоговый учет</a:t>
          </a:r>
          <a:endParaRPr lang="ru-RU" sz="1600" b="1" dirty="0"/>
        </a:p>
      </dgm:t>
    </dgm:pt>
    <dgm:pt modelId="{0856BEC9-48F0-497A-A43C-EF7EC1BAC5BB}" type="parTrans" cxnId="{E5D8F687-7C7E-4349-AE7F-3D21F2485A01}">
      <dgm:prSet/>
      <dgm:spPr/>
      <dgm:t>
        <a:bodyPr/>
        <a:lstStyle/>
        <a:p>
          <a:endParaRPr lang="ru-RU"/>
        </a:p>
      </dgm:t>
    </dgm:pt>
    <dgm:pt modelId="{6EA87EA7-9715-4055-8B09-2365DCFDAA07}" type="sibTrans" cxnId="{E5D8F687-7C7E-4349-AE7F-3D21F2485A01}">
      <dgm:prSet/>
      <dgm:spPr/>
      <dgm:t>
        <a:bodyPr/>
        <a:lstStyle/>
        <a:p>
          <a:endParaRPr lang="ru-RU"/>
        </a:p>
      </dgm:t>
    </dgm:pt>
    <dgm:pt modelId="{2C3A83DA-6625-4BF4-BAA6-D89D8A73099C}">
      <dgm:prSet phldrT="[Текст]" custT="1"/>
      <dgm:spPr/>
      <dgm:t>
        <a:bodyPr/>
        <a:lstStyle/>
        <a:p>
          <a:r>
            <a:rPr lang="ru-RU" sz="1600" b="1" dirty="0" smtClean="0"/>
            <a:t>Учет по МСФО</a:t>
          </a:r>
          <a:endParaRPr lang="ru-RU" sz="1600" b="1" dirty="0"/>
        </a:p>
      </dgm:t>
    </dgm:pt>
    <dgm:pt modelId="{B39E93FC-E80A-441E-BC6F-B2775354D6A6}" type="parTrans" cxnId="{FB49077A-8DD8-4356-A809-9043B3BA9813}">
      <dgm:prSet/>
      <dgm:spPr/>
      <dgm:t>
        <a:bodyPr/>
        <a:lstStyle/>
        <a:p>
          <a:endParaRPr lang="ru-RU"/>
        </a:p>
      </dgm:t>
    </dgm:pt>
    <dgm:pt modelId="{A274F71F-F21D-4961-889F-BFDC0A834E44}" type="sibTrans" cxnId="{FB49077A-8DD8-4356-A809-9043B3BA9813}">
      <dgm:prSet/>
      <dgm:spPr/>
      <dgm:t>
        <a:bodyPr/>
        <a:lstStyle/>
        <a:p>
          <a:endParaRPr lang="ru-RU"/>
        </a:p>
      </dgm:t>
    </dgm:pt>
    <dgm:pt modelId="{96DAB198-572C-43DD-9095-9DCC793D36A5}">
      <dgm:prSet phldrT="[Текст]"/>
      <dgm:spPr/>
      <dgm:t>
        <a:bodyPr/>
        <a:lstStyle/>
        <a:p>
          <a:r>
            <a:rPr lang="ru-RU" b="1" dirty="0" smtClean="0"/>
            <a:t>Управленческий учёт</a:t>
          </a:r>
          <a:endParaRPr lang="ru-RU" b="1" dirty="0"/>
        </a:p>
      </dgm:t>
    </dgm:pt>
    <dgm:pt modelId="{389CB046-548C-4227-B3AA-507CB410DCEF}" type="parTrans" cxnId="{7EF2C128-DF0F-4DB4-A550-23FC98065A37}">
      <dgm:prSet/>
      <dgm:spPr/>
      <dgm:t>
        <a:bodyPr/>
        <a:lstStyle/>
        <a:p>
          <a:endParaRPr lang="ru-RU"/>
        </a:p>
      </dgm:t>
    </dgm:pt>
    <dgm:pt modelId="{73F59757-FFBF-4B8D-BB9E-DEC950BB118F}" type="sibTrans" cxnId="{7EF2C128-DF0F-4DB4-A550-23FC98065A37}">
      <dgm:prSet/>
      <dgm:spPr/>
      <dgm:t>
        <a:bodyPr/>
        <a:lstStyle/>
        <a:p>
          <a:endParaRPr lang="ru-RU"/>
        </a:p>
      </dgm:t>
    </dgm:pt>
    <dgm:pt modelId="{97AD7C20-6D88-4622-AD48-02CE9361B0E8}" type="pres">
      <dgm:prSet presAssocID="{E6818AA7-7B2B-4087-B32F-376FFEB4A87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3772643-2F86-4DF7-A329-55D59E7BFFA9}" type="pres">
      <dgm:prSet presAssocID="{E6818AA7-7B2B-4087-B32F-376FFEB4A874}" presName="cycle" presStyleCnt="0"/>
      <dgm:spPr/>
    </dgm:pt>
    <dgm:pt modelId="{F1F9D555-50AA-4A66-AA30-FD31B16A3F2C}" type="pres">
      <dgm:prSet presAssocID="{E6818AA7-7B2B-4087-B32F-376FFEB4A874}" presName="centerShape" presStyleCnt="0"/>
      <dgm:spPr/>
    </dgm:pt>
    <dgm:pt modelId="{0E939CF0-5C77-4BA0-9A6B-832338A57AB0}" type="pres">
      <dgm:prSet presAssocID="{E6818AA7-7B2B-4087-B32F-376FFEB4A874}" presName="connSite" presStyleLbl="node1" presStyleIdx="0" presStyleCnt="5"/>
      <dgm:spPr/>
    </dgm:pt>
    <dgm:pt modelId="{CB50BE44-9D31-49DB-BF82-3CAB87BFD594}" type="pres">
      <dgm:prSet presAssocID="{E6818AA7-7B2B-4087-B32F-376FFEB4A874}" presName="visible" presStyleLbl="nod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rgbClr val="19929F"/>
          </a:solidFill>
        </a:ln>
      </dgm:spPr>
    </dgm:pt>
    <dgm:pt modelId="{7FEFB251-0BF6-4DEA-B0DC-AEBE09B8B341}" type="pres">
      <dgm:prSet presAssocID="{14D1314C-26C3-4E2D-97D2-90979885253C}" presName="Name25" presStyleLbl="parChTrans1D1" presStyleIdx="0" presStyleCnt="4"/>
      <dgm:spPr/>
      <dgm:t>
        <a:bodyPr/>
        <a:lstStyle/>
        <a:p>
          <a:endParaRPr lang="ru-RU"/>
        </a:p>
      </dgm:t>
    </dgm:pt>
    <dgm:pt modelId="{B33781C3-874E-4CA0-B0AB-6D03374EC67A}" type="pres">
      <dgm:prSet presAssocID="{55ED31BE-D48C-44F2-B800-7DDD59D713C4}" presName="node" presStyleCnt="0"/>
      <dgm:spPr/>
    </dgm:pt>
    <dgm:pt modelId="{0365442F-9877-4A7E-AC14-318689E66AE4}" type="pres">
      <dgm:prSet presAssocID="{55ED31BE-D48C-44F2-B800-7DDD59D713C4}" presName="parentNode" presStyleLbl="node1" presStyleIdx="1" presStyleCnt="5" custScaleX="17899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94A304-3100-4FDA-B2A0-4AF004C67087}" type="pres">
      <dgm:prSet presAssocID="{55ED31BE-D48C-44F2-B800-7DDD59D713C4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4C4868-7ED9-43E3-949F-BBFFA5B15709}" type="pres">
      <dgm:prSet presAssocID="{0856BEC9-48F0-497A-A43C-EF7EC1BAC5BB}" presName="Name25" presStyleLbl="parChTrans1D1" presStyleIdx="1" presStyleCnt="4"/>
      <dgm:spPr/>
      <dgm:t>
        <a:bodyPr/>
        <a:lstStyle/>
        <a:p>
          <a:endParaRPr lang="ru-RU"/>
        </a:p>
      </dgm:t>
    </dgm:pt>
    <dgm:pt modelId="{4BDEF2B3-6B79-4918-9593-B21924F66E0F}" type="pres">
      <dgm:prSet presAssocID="{03DA5BF8-97ED-455F-960F-D78353E53B09}" presName="node" presStyleCnt="0"/>
      <dgm:spPr/>
    </dgm:pt>
    <dgm:pt modelId="{493399EF-4C5C-4CB2-862C-FE4015A2DD36}" type="pres">
      <dgm:prSet presAssocID="{03DA5BF8-97ED-455F-960F-D78353E53B09}" presName="parentNode" presStyleLbl="node1" presStyleIdx="2" presStyleCnt="5" custScaleX="16657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F69AB4-23FB-4DD8-A470-C59C5FA2AB1E}" type="pres">
      <dgm:prSet presAssocID="{03DA5BF8-97ED-455F-960F-D78353E53B0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8DA035-EA7E-4B10-886F-58F003065BA1}" type="pres">
      <dgm:prSet presAssocID="{B39E93FC-E80A-441E-BC6F-B2775354D6A6}" presName="Name25" presStyleLbl="parChTrans1D1" presStyleIdx="2" presStyleCnt="4"/>
      <dgm:spPr/>
      <dgm:t>
        <a:bodyPr/>
        <a:lstStyle/>
        <a:p>
          <a:endParaRPr lang="ru-RU"/>
        </a:p>
      </dgm:t>
    </dgm:pt>
    <dgm:pt modelId="{5D7CA900-82BD-4488-9655-65EBAD534E01}" type="pres">
      <dgm:prSet presAssocID="{2C3A83DA-6625-4BF4-BAA6-D89D8A73099C}" presName="node" presStyleCnt="0"/>
      <dgm:spPr/>
    </dgm:pt>
    <dgm:pt modelId="{707F5EFB-FD06-4840-9FCC-09184FB946E2}" type="pres">
      <dgm:prSet presAssocID="{2C3A83DA-6625-4BF4-BAA6-D89D8A73099C}" presName="parentNode" presStyleLbl="node1" presStyleIdx="3" presStyleCnt="5" custScaleX="16076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E15EC4-A64D-4C94-B5BF-31CEE24BDA88}" type="pres">
      <dgm:prSet presAssocID="{2C3A83DA-6625-4BF4-BAA6-D89D8A73099C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7BB0A1-D777-43E2-A07F-49B020AED352}" type="pres">
      <dgm:prSet presAssocID="{389CB046-548C-4227-B3AA-507CB410DCEF}" presName="Name25" presStyleLbl="parChTrans1D1" presStyleIdx="3" presStyleCnt="4"/>
      <dgm:spPr/>
      <dgm:t>
        <a:bodyPr/>
        <a:lstStyle/>
        <a:p>
          <a:endParaRPr lang="ru-RU"/>
        </a:p>
      </dgm:t>
    </dgm:pt>
    <dgm:pt modelId="{D8A5C741-C70D-4975-B8CD-A5ABCC3704EE}" type="pres">
      <dgm:prSet presAssocID="{96DAB198-572C-43DD-9095-9DCC793D36A5}" presName="node" presStyleCnt="0"/>
      <dgm:spPr/>
    </dgm:pt>
    <dgm:pt modelId="{037AA4E2-9681-4DB3-83C3-5DA903B96D71}" type="pres">
      <dgm:prSet presAssocID="{96DAB198-572C-43DD-9095-9DCC793D36A5}" presName="parentNode" presStyleLbl="node1" presStyleIdx="4" presStyleCnt="5" custScaleX="19233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E88C37-C69E-4B6A-8006-77C67CAD6F33}" type="pres">
      <dgm:prSet presAssocID="{96DAB198-572C-43DD-9095-9DCC793D36A5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0624A63-B0F5-4482-8297-37A07F72D050}" srcId="{E6818AA7-7B2B-4087-B32F-376FFEB4A874}" destId="{55ED31BE-D48C-44F2-B800-7DDD59D713C4}" srcOrd="0" destOrd="0" parTransId="{14D1314C-26C3-4E2D-97D2-90979885253C}" sibTransId="{79B6D8E5-7A7F-4714-91FE-748210712978}"/>
    <dgm:cxn modelId="{71CD31AF-E434-476E-93FE-D6CD86F770F6}" type="presOf" srcId="{389CB046-548C-4227-B3AA-507CB410DCEF}" destId="{6C7BB0A1-D777-43E2-A07F-49B020AED352}" srcOrd="0" destOrd="0" presId="urn:microsoft.com/office/officeart/2005/8/layout/radial2"/>
    <dgm:cxn modelId="{DB4E257E-CF15-4A87-B3CC-4796BED5DB0A}" type="presOf" srcId="{B39E93FC-E80A-441E-BC6F-B2775354D6A6}" destId="{058DA035-EA7E-4B10-886F-58F003065BA1}" srcOrd="0" destOrd="0" presId="urn:microsoft.com/office/officeart/2005/8/layout/radial2"/>
    <dgm:cxn modelId="{ABF96CCE-53A4-4D38-8FBC-B67185709E97}" type="presOf" srcId="{03DA5BF8-97ED-455F-960F-D78353E53B09}" destId="{493399EF-4C5C-4CB2-862C-FE4015A2DD36}" srcOrd="0" destOrd="0" presId="urn:microsoft.com/office/officeart/2005/8/layout/radial2"/>
    <dgm:cxn modelId="{D89B4F20-215C-4577-9C19-E5F547333D90}" type="presOf" srcId="{55ED31BE-D48C-44F2-B800-7DDD59D713C4}" destId="{0365442F-9877-4A7E-AC14-318689E66AE4}" srcOrd="0" destOrd="0" presId="urn:microsoft.com/office/officeart/2005/8/layout/radial2"/>
    <dgm:cxn modelId="{E5D8F687-7C7E-4349-AE7F-3D21F2485A01}" srcId="{E6818AA7-7B2B-4087-B32F-376FFEB4A874}" destId="{03DA5BF8-97ED-455F-960F-D78353E53B09}" srcOrd="1" destOrd="0" parTransId="{0856BEC9-48F0-497A-A43C-EF7EC1BAC5BB}" sibTransId="{6EA87EA7-9715-4055-8B09-2365DCFDAA07}"/>
    <dgm:cxn modelId="{4D919EED-F5B5-4EB5-9210-4D75D4D2CBEC}" type="presOf" srcId="{96DAB198-572C-43DD-9095-9DCC793D36A5}" destId="{037AA4E2-9681-4DB3-83C3-5DA903B96D71}" srcOrd="0" destOrd="0" presId="urn:microsoft.com/office/officeart/2005/8/layout/radial2"/>
    <dgm:cxn modelId="{FB49077A-8DD8-4356-A809-9043B3BA9813}" srcId="{E6818AA7-7B2B-4087-B32F-376FFEB4A874}" destId="{2C3A83DA-6625-4BF4-BAA6-D89D8A73099C}" srcOrd="2" destOrd="0" parTransId="{B39E93FC-E80A-441E-BC6F-B2775354D6A6}" sibTransId="{A274F71F-F21D-4961-889F-BFDC0A834E44}"/>
    <dgm:cxn modelId="{C0231302-A0F6-4635-B72E-04F577C52E4B}" type="presOf" srcId="{2C3A83DA-6625-4BF4-BAA6-D89D8A73099C}" destId="{707F5EFB-FD06-4840-9FCC-09184FB946E2}" srcOrd="0" destOrd="0" presId="urn:microsoft.com/office/officeart/2005/8/layout/radial2"/>
    <dgm:cxn modelId="{7EF2C128-DF0F-4DB4-A550-23FC98065A37}" srcId="{E6818AA7-7B2B-4087-B32F-376FFEB4A874}" destId="{96DAB198-572C-43DD-9095-9DCC793D36A5}" srcOrd="3" destOrd="0" parTransId="{389CB046-548C-4227-B3AA-507CB410DCEF}" sibTransId="{73F59757-FFBF-4B8D-BB9E-DEC950BB118F}"/>
    <dgm:cxn modelId="{4604AC96-FD0C-4087-9A52-B6FABA8FD90D}" type="presOf" srcId="{E6818AA7-7B2B-4087-B32F-376FFEB4A874}" destId="{97AD7C20-6D88-4622-AD48-02CE9361B0E8}" srcOrd="0" destOrd="0" presId="urn:microsoft.com/office/officeart/2005/8/layout/radial2"/>
    <dgm:cxn modelId="{FEE82DC4-B6B2-44A6-AB8A-4354D8DFE72F}" type="presOf" srcId="{0856BEC9-48F0-497A-A43C-EF7EC1BAC5BB}" destId="{9E4C4868-7ED9-43E3-949F-BBFFA5B15709}" srcOrd="0" destOrd="0" presId="urn:microsoft.com/office/officeart/2005/8/layout/radial2"/>
    <dgm:cxn modelId="{32BB0D07-3D6C-4A30-B184-878BEBB2A50B}" type="presOf" srcId="{14D1314C-26C3-4E2D-97D2-90979885253C}" destId="{7FEFB251-0BF6-4DEA-B0DC-AEBE09B8B341}" srcOrd="0" destOrd="0" presId="urn:microsoft.com/office/officeart/2005/8/layout/radial2"/>
    <dgm:cxn modelId="{FC21B8D2-B249-4D3C-A90B-05019E63250A}" type="presParOf" srcId="{97AD7C20-6D88-4622-AD48-02CE9361B0E8}" destId="{83772643-2F86-4DF7-A329-55D59E7BFFA9}" srcOrd="0" destOrd="0" presId="urn:microsoft.com/office/officeart/2005/8/layout/radial2"/>
    <dgm:cxn modelId="{D5F2B922-2A82-4D60-9114-CDF0BEC2595F}" type="presParOf" srcId="{83772643-2F86-4DF7-A329-55D59E7BFFA9}" destId="{F1F9D555-50AA-4A66-AA30-FD31B16A3F2C}" srcOrd="0" destOrd="0" presId="urn:microsoft.com/office/officeart/2005/8/layout/radial2"/>
    <dgm:cxn modelId="{B714E8E3-13AB-4A9B-A3BA-995157E94325}" type="presParOf" srcId="{F1F9D555-50AA-4A66-AA30-FD31B16A3F2C}" destId="{0E939CF0-5C77-4BA0-9A6B-832338A57AB0}" srcOrd="0" destOrd="0" presId="urn:microsoft.com/office/officeart/2005/8/layout/radial2"/>
    <dgm:cxn modelId="{3F0A9754-9B7A-432A-B90F-99933AB837F8}" type="presParOf" srcId="{F1F9D555-50AA-4A66-AA30-FD31B16A3F2C}" destId="{CB50BE44-9D31-49DB-BF82-3CAB87BFD594}" srcOrd="1" destOrd="0" presId="urn:microsoft.com/office/officeart/2005/8/layout/radial2"/>
    <dgm:cxn modelId="{4DA1BEAE-962C-4B0E-B041-80481D3493A7}" type="presParOf" srcId="{83772643-2F86-4DF7-A329-55D59E7BFFA9}" destId="{7FEFB251-0BF6-4DEA-B0DC-AEBE09B8B341}" srcOrd="1" destOrd="0" presId="urn:microsoft.com/office/officeart/2005/8/layout/radial2"/>
    <dgm:cxn modelId="{62AD3BF9-2456-487B-B7B6-4CDDBC0D1790}" type="presParOf" srcId="{83772643-2F86-4DF7-A329-55D59E7BFFA9}" destId="{B33781C3-874E-4CA0-B0AB-6D03374EC67A}" srcOrd="2" destOrd="0" presId="urn:microsoft.com/office/officeart/2005/8/layout/radial2"/>
    <dgm:cxn modelId="{4AB1718E-957D-4239-B7EC-DD81B24CB0AA}" type="presParOf" srcId="{B33781C3-874E-4CA0-B0AB-6D03374EC67A}" destId="{0365442F-9877-4A7E-AC14-318689E66AE4}" srcOrd="0" destOrd="0" presId="urn:microsoft.com/office/officeart/2005/8/layout/radial2"/>
    <dgm:cxn modelId="{5C085DC0-9E42-4956-A0C9-E2B32C84C953}" type="presParOf" srcId="{B33781C3-874E-4CA0-B0AB-6D03374EC67A}" destId="{7E94A304-3100-4FDA-B2A0-4AF004C67087}" srcOrd="1" destOrd="0" presId="urn:microsoft.com/office/officeart/2005/8/layout/radial2"/>
    <dgm:cxn modelId="{EA196B78-5F34-4526-AC09-035A6701E5AA}" type="presParOf" srcId="{83772643-2F86-4DF7-A329-55D59E7BFFA9}" destId="{9E4C4868-7ED9-43E3-949F-BBFFA5B15709}" srcOrd="3" destOrd="0" presId="urn:microsoft.com/office/officeart/2005/8/layout/radial2"/>
    <dgm:cxn modelId="{BD003EAC-AB11-4D81-82F2-6968A68F6907}" type="presParOf" srcId="{83772643-2F86-4DF7-A329-55D59E7BFFA9}" destId="{4BDEF2B3-6B79-4918-9593-B21924F66E0F}" srcOrd="4" destOrd="0" presId="urn:microsoft.com/office/officeart/2005/8/layout/radial2"/>
    <dgm:cxn modelId="{40C936B1-40A2-4C89-9E0A-4085F105B354}" type="presParOf" srcId="{4BDEF2B3-6B79-4918-9593-B21924F66E0F}" destId="{493399EF-4C5C-4CB2-862C-FE4015A2DD36}" srcOrd="0" destOrd="0" presId="urn:microsoft.com/office/officeart/2005/8/layout/radial2"/>
    <dgm:cxn modelId="{E7024EE0-DA24-4E4D-9CAF-1BDF801342D0}" type="presParOf" srcId="{4BDEF2B3-6B79-4918-9593-B21924F66E0F}" destId="{71F69AB4-23FB-4DD8-A470-C59C5FA2AB1E}" srcOrd="1" destOrd="0" presId="urn:microsoft.com/office/officeart/2005/8/layout/radial2"/>
    <dgm:cxn modelId="{F48F5B77-169C-48CC-B30A-3C6EBA0E236B}" type="presParOf" srcId="{83772643-2F86-4DF7-A329-55D59E7BFFA9}" destId="{058DA035-EA7E-4B10-886F-58F003065BA1}" srcOrd="5" destOrd="0" presId="urn:microsoft.com/office/officeart/2005/8/layout/radial2"/>
    <dgm:cxn modelId="{06E52E20-C9C5-4557-B0E0-49A44782A91C}" type="presParOf" srcId="{83772643-2F86-4DF7-A329-55D59E7BFFA9}" destId="{5D7CA900-82BD-4488-9655-65EBAD534E01}" srcOrd="6" destOrd="0" presId="urn:microsoft.com/office/officeart/2005/8/layout/radial2"/>
    <dgm:cxn modelId="{21EF0412-7E24-49D8-A7F7-B40B018C6971}" type="presParOf" srcId="{5D7CA900-82BD-4488-9655-65EBAD534E01}" destId="{707F5EFB-FD06-4840-9FCC-09184FB946E2}" srcOrd="0" destOrd="0" presId="urn:microsoft.com/office/officeart/2005/8/layout/radial2"/>
    <dgm:cxn modelId="{EAA70EED-FB03-4CA3-8EBD-A8877E78152A}" type="presParOf" srcId="{5D7CA900-82BD-4488-9655-65EBAD534E01}" destId="{F7E15EC4-A64D-4C94-B5BF-31CEE24BDA88}" srcOrd="1" destOrd="0" presId="urn:microsoft.com/office/officeart/2005/8/layout/radial2"/>
    <dgm:cxn modelId="{7720A3E3-70AF-49F4-B184-227DD7F8ABC9}" type="presParOf" srcId="{83772643-2F86-4DF7-A329-55D59E7BFFA9}" destId="{6C7BB0A1-D777-43E2-A07F-49B020AED352}" srcOrd="7" destOrd="0" presId="urn:microsoft.com/office/officeart/2005/8/layout/radial2"/>
    <dgm:cxn modelId="{D4338345-C1A9-41CB-8058-347E6B80F53E}" type="presParOf" srcId="{83772643-2F86-4DF7-A329-55D59E7BFFA9}" destId="{D8A5C741-C70D-4975-B8CD-A5ABCC3704EE}" srcOrd="8" destOrd="0" presId="urn:microsoft.com/office/officeart/2005/8/layout/radial2"/>
    <dgm:cxn modelId="{275D1242-A5CF-4E5F-A6D0-BCB38192AC46}" type="presParOf" srcId="{D8A5C741-C70D-4975-B8CD-A5ABCC3704EE}" destId="{037AA4E2-9681-4DB3-83C3-5DA903B96D71}" srcOrd="0" destOrd="0" presId="urn:microsoft.com/office/officeart/2005/8/layout/radial2"/>
    <dgm:cxn modelId="{AFE067DC-0133-495B-923D-6FD04128FF16}" type="presParOf" srcId="{D8A5C741-C70D-4975-B8CD-A5ABCC3704EE}" destId="{DAE88C37-C69E-4B6A-8006-77C67CAD6F3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72C2-D371-46BC-A7C4-90A8DDF30870}">
      <dsp:nvSpPr>
        <dsp:cNvPr id="0" name=""/>
        <dsp:cNvSpPr/>
      </dsp:nvSpPr>
      <dsp:spPr>
        <a:xfrm rot="5400000">
          <a:off x="-143466" y="146104"/>
          <a:ext cx="956440" cy="66950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baseline="0" dirty="0" smtClean="0"/>
            <a:t>Идея</a:t>
          </a:r>
          <a:r>
            <a:rPr lang="ru-RU" sz="1500" kern="1200" baseline="0" dirty="0" smtClean="0"/>
            <a:t> </a:t>
          </a:r>
          <a:endParaRPr lang="ru-RU" sz="1500" b="0" kern="1200" dirty="0"/>
        </a:p>
      </dsp:txBody>
      <dsp:txXfrm rot="-5400000">
        <a:off x="0" y="337392"/>
        <a:ext cx="669508" cy="286932"/>
      </dsp:txXfrm>
    </dsp:sp>
    <dsp:sp modelId="{17B526EB-8BD2-4D2E-8FBA-62EB0F1E9B83}">
      <dsp:nvSpPr>
        <dsp:cNvPr id="0" name=""/>
        <dsp:cNvSpPr/>
      </dsp:nvSpPr>
      <dsp:spPr>
        <a:xfrm rot="5400000">
          <a:off x="3984537" y="-3312390"/>
          <a:ext cx="621686" cy="72517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baseline="0" dirty="0" smtClean="0"/>
            <a:t>Замысел организовать доходный бизнес. Понятное представление о предполагаемом бизнесе</a:t>
          </a:r>
          <a:r>
            <a:rPr lang="ru-RU" sz="1300" kern="1200" baseline="0" dirty="0" smtClean="0"/>
            <a:t>.</a:t>
          </a:r>
          <a:endParaRPr lang="ru-RU" sz="1300" kern="1200" baseline="0" dirty="0"/>
        </a:p>
      </dsp:txBody>
      <dsp:txXfrm rot="-5400000">
        <a:off x="669508" y="32987"/>
        <a:ext cx="7221396" cy="560990"/>
      </dsp:txXfrm>
    </dsp:sp>
    <dsp:sp modelId="{1ABB0194-F65E-45EC-B2B1-B535CC0B6D19}">
      <dsp:nvSpPr>
        <dsp:cNvPr id="0" name=""/>
        <dsp:cNvSpPr/>
      </dsp:nvSpPr>
      <dsp:spPr>
        <a:xfrm rot="5400000">
          <a:off x="-143466" y="1005077"/>
          <a:ext cx="956440" cy="669508"/>
        </a:xfrm>
        <a:prstGeom prst="chevron">
          <a:avLst/>
        </a:prstGeom>
        <a:solidFill>
          <a:schemeClr val="accent4">
            <a:hueOff val="408932"/>
            <a:satOff val="-3129"/>
            <a:lumOff val="3216"/>
            <a:alphaOff val="0"/>
          </a:schemeClr>
        </a:solidFill>
        <a:ln w="25400" cap="flat" cmpd="sng" algn="ctr">
          <a:solidFill>
            <a:schemeClr val="accent4">
              <a:hueOff val="408932"/>
              <a:satOff val="-3129"/>
              <a:lumOff val="3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План</a:t>
          </a:r>
          <a:endParaRPr lang="en-US" sz="1000" b="1" kern="1200" dirty="0"/>
        </a:p>
      </dsp:txBody>
      <dsp:txXfrm rot="-5400000">
        <a:off x="0" y="1196365"/>
        <a:ext cx="669508" cy="286932"/>
      </dsp:txXfrm>
    </dsp:sp>
    <dsp:sp modelId="{D5BB2770-23A4-434D-8903-AEE15B6B89C3}">
      <dsp:nvSpPr>
        <dsp:cNvPr id="0" name=""/>
        <dsp:cNvSpPr/>
      </dsp:nvSpPr>
      <dsp:spPr>
        <a:xfrm rot="5400000">
          <a:off x="3984537" y="-2453417"/>
          <a:ext cx="621686" cy="72517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408932"/>
              <a:satOff val="-3129"/>
              <a:lumOff val="3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baseline="0" dirty="0" smtClean="0"/>
            <a:t>Определение целей и последовательности шагов их достижения в денежном выражении  в определенные временные рамки (сроки, периоды). Оценка вероятности и объема доходности вложений, срока окупаемости.</a:t>
          </a:r>
          <a:endParaRPr lang="ru-RU" sz="1400" kern="1200" dirty="0"/>
        </a:p>
      </dsp:txBody>
      <dsp:txXfrm rot="-5400000">
        <a:off x="669508" y="891960"/>
        <a:ext cx="7221396" cy="560990"/>
      </dsp:txXfrm>
    </dsp:sp>
    <dsp:sp modelId="{46709D24-235C-47A1-BA42-8B699B2BDE88}">
      <dsp:nvSpPr>
        <dsp:cNvPr id="0" name=""/>
        <dsp:cNvSpPr/>
      </dsp:nvSpPr>
      <dsp:spPr>
        <a:xfrm rot="5400000">
          <a:off x="-143466" y="1864050"/>
          <a:ext cx="956440" cy="669508"/>
        </a:xfrm>
        <a:prstGeom prst="chevron">
          <a:avLst/>
        </a:prstGeom>
        <a:solidFill>
          <a:schemeClr val="accent4">
            <a:hueOff val="817864"/>
            <a:satOff val="-6257"/>
            <a:lumOff val="6432"/>
            <a:alphaOff val="0"/>
          </a:schemeClr>
        </a:solidFill>
        <a:ln w="25400" cap="flat" cmpd="sng" algn="ctr">
          <a:solidFill>
            <a:schemeClr val="accent4">
              <a:hueOff val="817864"/>
              <a:satOff val="-6257"/>
              <a:lumOff val="6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Учет</a:t>
          </a:r>
          <a:endParaRPr lang="ru-RU" sz="1000" b="1" kern="1200" dirty="0"/>
        </a:p>
      </dsp:txBody>
      <dsp:txXfrm rot="-5400000">
        <a:off x="0" y="2055338"/>
        <a:ext cx="669508" cy="286932"/>
      </dsp:txXfrm>
    </dsp:sp>
    <dsp:sp modelId="{262A925E-87F9-4B7B-9432-F96C1CC479A7}">
      <dsp:nvSpPr>
        <dsp:cNvPr id="0" name=""/>
        <dsp:cNvSpPr/>
      </dsp:nvSpPr>
      <dsp:spPr>
        <a:xfrm rot="5400000">
          <a:off x="3984537" y="-1594444"/>
          <a:ext cx="621686" cy="72517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817864"/>
              <a:satOff val="-6257"/>
              <a:lumOff val="6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baseline="0" dirty="0" smtClean="0"/>
            <a:t>Фиксирование (регистрация)  действий (хозяйственных операций) в денежном выражении по определенным правилам.</a:t>
          </a:r>
        </a:p>
      </dsp:txBody>
      <dsp:txXfrm rot="-5400000">
        <a:off x="669508" y="1750933"/>
        <a:ext cx="7221396" cy="560990"/>
      </dsp:txXfrm>
    </dsp:sp>
    <dsp:sp modelId="{E7A244FC-B9AD-4371-82A8-D0C30F1C5D41}">
      <dsp:nvSpPr>
        <dsp:cNvPr id="0" name=""/>
        <dsp:cNvSpPr/>
      </dsp:nvSpPr>
      <dsp:spPr>
        <a:xfrm rot="5400000">
          <a:off x="-143466" y="2723024"/>
          <a:ext cx="956440" cy="669508"/>
        </a:xfrm>
        <a:prstGeom prst="chevron">
          <a:avLst/>
        </a:prstGeom>
        <a:solidFill>
          <a:schemeClr val="accent4">
            <a:hueOff val="1226797"/>
            <a:satOff val="-9386"/>
            <a:lumOff val="9647"/>
            <a:alphaOff val="0"/>
          </a:schemeClr>
        </a:solidFill>
        <a:ln w="25400" cap="flat" cmpd="sng" algn="ctr">
          <a:solidFill>
            <a:schemeClr val="accent4">
              <a:hueOff val="1226797"/>
              <a:satOff val="-9386"/>
              <a:lumOff val="9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 baseline="0" dirty="0" smtClean="0"/>
            <a:t>Отчетность</a:t>
          </a:r>
        </a:p>
      </dsp:txBody>
      <dsp:txXfrm rot="-5400000">
        <a:off x="0" y="2914312"/>
        <a:ext cx="669508" cy="286932"/>
      </dsp:txXfrm>
    </dsp:sp>
    <dsp:sp modelId="{C7B7E2B6-A11E-402B-AC62-8F2E500A487D}">
      <dsp:nvSpPr>
        <dsp:cNvPr id="0" name=""/>
        <dsp:cNvSpPr/>
      </dsp:nvSpPr>
      <dsp:spPr>
        <a:xfrm rot="5400000">
          <a:off x="3984537" y="-735470"/>
          <a:ext cx="621686" cy="72517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226797"/>
              <a:satOff val="-9386"/>
              <a:lumOff val="9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baseline="0" dirty="0" smtClean="0"/>
            <a:t>Визуальное представление результатов регистрации хозяйственных операций сгруппированных по определенным правилам. Структурированное отображение финансового положения и финансовых результатов предприятия.</a:t>
          </a:r>
        </a:p>
      </dsp:txBody>
      <dsp:txXfrm rot="-5400000">
        <a:off x="669508" y="2609907"/>
        <a:ext cx="7221396" cy="560990"/>
      </dsp:txXfrm>
    </dsp:sp>
    <dsp:sp modelId="{832740CE-2BB4-4EE9-8CCB-30C239601248}">
      <dsp:nvSpPr>
        <dsp:cNvPr id="0" name=""/>
        <dsp:cNvSpPr/>
      </dsp:nvSpPr>
      <dsp:spPr>
        <a:xfrm rot="5400000">
          <a:off x="-143466" y="3581997"/>
          <a:ext cx="956440" cy="669508"/>
        </a:xfrm>
        <a:prstGeom prst="chevron">
          <a:avLst/>
        </a:prstGeom>
        <a:solidFill>
          <a:schemeClr val="accent4">
            <a:hueOff val="1635729"/>
            <a:satOff val="-12514"/>
            <a:lumOff val="12863"/>
            <a:alphaOff val="0"/>
          </a:schemeClr>
        </a:solidFill>
        <a:ln w="25400" cap="flat" cmpd="sng" algn="ctr">
          <a:solidFill>
            <a:schemeClr val="accent4">
              <a:hueOff val="1635729"/>
              <a:satOff val="-12514"/>
              <a:lumOff val="12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Анализ</a:t>
          </a:r>
          <a:endParaRPr lang="ru-RU" sz="1000" b="1" kern="1200" dirty="0"/>
        </a:p>
      </dsp:txBody>
      <dsp:txXfrm rot="-5400000">
        <a:off x="0" y="3773285"/>
        <a:ext cx="669508" cy="286932"/>
      </dsp:txXfrm>
    </dsp:sp>
    <dsp:sp modelId="{BF311CA3-9119-4E5F-B51E-03F34BC7C8B8}">
      <dsp:nvSpPr>
        <dsp:cNvPr id="0" name=""/>
        <dsp:cNvSpPr/>
      </dsp:nvSpPr>
      <dsp:spPr>
        <a:xfrm rot="5400000">
          <a:off x="3984537" y="123502"/>
          <a:ext cx="621686" cy="72517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635729"/>
              <a:satOff val="-12514"/>
              <a:lumOff val="12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baseline="0" dirty="0" smtClean="0"/>
            <a:t>Сопоставление данных плана с данными учета, данных учета за прошлые и текущие периоды,  оценка эффективности, выявление факторов, оказавших положительное и отрицательное влияние на результат.</a:t>
          </a:r>
        </a:p>
      </dsp:txBody>
      <dsp:txXfrm rot="-5400000">
        <a:off x="669508" y="3468879"/>
        <a:ext cx="7221396" cy="560990"/>
      </dsp:txXfrm>
    </dsp:sp>
    <dsp:sp modelId="{1D561076-5E54-4F75-AB9B-E87AD06487AF}">
      <dsp:nvSpPr>
        <dsp:cNvPr id="0" name=""/>
        <dsp:cNvSpPr/>
      </dsp:nvSpPr>
      <dsp:spPr>
        <a:xfrm rot="5400000">
          <a:off x="-143466" y="4440971"/>
          <a:ext cx="956440" cy="669508"/>
        </a:xfrm>
        <a:prstGeom prst="chevron">
          <a:avLst/>
        </a:prstGeom>
        <a:solidFill>
          <a:schemeClr val="accent4">
            <a:hueOff val="2044661"/>
            <a:satOff val="-15643"/>
            <a:lumOff val="16079"/>
            <a:alphaOff val="0"/>
          </a:schemeClr>
        </a:solidFill>
        <a:ln w="25400" cap="flat" cmpd="sng" algn="ctr">
          <a:solidFill>
            <a:schemeClr val="accent4">
              <a:hueOff val="2044661"/>
              <a:satOff val="-15643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Контроль</a:t>
          </a:r>
          <a:endParaRPr lang="ru-RU" sz="1000" b="1" kern="1200" dirty="0"/>
        </a:p>
      </dsp:txBody>
      <dsp:txXfrm rot="-5400000">
        <a:off x="0" y="4632259"/>
        <a:ext cx="669508" cy="286932"/>
      </dsp:txXfrm>
    </dsp:sp>
    <dsp:sp modelId="{32BE693D-461A-4BA3-A337-F30D5985E221}">
      <dsp:nvSpPr>
        <dsp:cNvPr id="0" name=""/>
        <dsp:cNvSpPr/>
      </dsp:nvSpPr>
      <dsp:spPr>
        <a:xfrm rot="5400000">
          <a:off x="3984537" y="982476"/>
          <a:ext cx="621686" cy="72517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2044661"/>
              <a:satOff val="-15643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baseline="0" dirty="0" smtClean="0"/>
            <a:t>Соблюдение рамок зафиксированных в плане, а также иных нормативов и контрольных точек выявленных при проведении анализа и закрепленных для достижения поставленных целей .</a:t>
          </a:r>
        </a:p>
      </dsp:txBody>
      <dsp:txXfrm rot="-5400000">
        <a:off x="669508" y="4327853"/>
        <a:ext cx="7221396" cy="56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BB0A1-D777-43E2-A07F-49B020AED352}">
      <dsp:nvSpPr>
        <dsp:cNvPr id="0" name=""/>
        <dsp:cNvSpPr/>
      </dsp:nvSpPr>
      <dsp:spPr>
        <a:xfrm rot="3862071">
          <a:off x="859042" y="3827802"/>
          <a:ext cx="927918" cy="65478"/>
        </a:xfrm>
        <a:custGeom>
          <a:avLst/>
          <a:gdLst/>
          <a:ahLst/>
          <a:cxnLst/>
          <a:rect l="0" t="0" r="0" b="0"/>
          <a:pathLst>
            <a:path>
              <a:moveTo>
                <a:pt x="0" y="32739"/>
              </a:moveTo>
              <a:lnTo>
                <a:pt x="927918" y="3273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DA035-EA7E-4B10-886F-58F003065BA1}">
      <dsp:nvSpPr>
        <dsp:cNvPr id="0" name=""/>
        <dsp:cNvSpPr/>
      </dsp:nvSpPr>
      <dsp:spPr>
        <a:xfrm rot="1371507">
          <a:off x="1475119" y="3072380"/>
          <a:ext cx="366680" cy="65478"/>
        </a:xfrm>
        <a:custGeom>
          <a:avLst/>
          <a:gdLst/>
          <a:ahLst/>
          <a:cxnLst/>
          <a:rect l="0" t="0" r="0" b="0"/>
          <a:pathLst>
            <a:path>
              <a:moveTo>
                <a:pt x="0" y="32739"/>
              </a:moveTo>
              <a:lnTo>
                <a:pt x="366680" y="3273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C4868-7ED9-43E3-949F-BBFFA5B15709}">
      <dsp:nvSpPr>
        <dsp:cNvPr id="0" name=""/>
        <dsp:cNvSpPr/>
      </dsp:nvSpPr>
      <dsp:spPr>
        <a:xfrm rot="20222615">
          <a:off x="1476153" y="2338728"/>
          <a:ext cx="337498" cy="65478"/>
        </a:xfrm>
        <a:custGeom>
          <a:avLst/>
          <a:gdLst/>
          <a:ahLst/>
          <a:cxnLst/>
          <a:rect l="0" t="0" r="0" b="0"/>
          <a:pathLst>
            <a:path>
              <a:moveTo>
                <a:pt x="0" y="32739"/>
              </a:moveTo>
              <a:lnTo>
                <a:pt x="337498" y="3273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FB251-0BF6-4DEA-B0DC-AEBE09B8B341}">
      <dsp:nvSpPr>
        <dsp:cNvPr id="0" name=""/>
        <dsp:cNvSpPr/>
      </dsp:nvSpPr>
      <dsp:spPr>
        <a:xfrm rot="17764303">
          <a:off x="866896" y="1577616"/>
          <a:ext cx="935181" cy="65478"/>
        </a:xfrm>
        <a:custGeom>
          <a:avLst/>
          <a:gdLst/>
          <a:ahLst/>
          <a:cxnLst/>
          <a:rect l="0" t="0" r="0" b="0"/>
          <a:pathLst>
            <a:path>
              <a:moveTo>
                <a:pt x="0" y="32739"/>
              </a:moveTo>
              <a:lnTo>
                <a:pt x="935181" y="3273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0BE44-9D31-49DB-BF82-3CAB87BFD594}">
      <dsp:nvSpPr>
        <dsp:cNvPr id="0" name=""/>
        <dsp:cNvSpPr/>
      </dsp:nvSpPr>
      <dsp:spPr>
        <a:xfrm>
          <a:off x="-224900" y="1727822"/>
          <a:ext cx="2016962" cy="201696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rgbClr val="1992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5442F-9877-4A7E-AC14-318689E66AE4}">
      <dsp:nvSpPr>
        <dsp:cNvPr id="0" name=""/>
        <dsp:cNvSpPr/>
      </dsp:nvSpPr>
      <dsp:spPr>
        <a:xfrm>
          <a:off x="742489" y="1580"/>
          <a:ext cx="2166169" cy="1210177"/>
        </a:xfrm>
        <a:prstGeom prst="ellipse">
          <a:avLst/>
        </a:prstGeom>
        <a:solidFill>
          <a:schemeClr val="accent4">
            <a:hueOff val="511165"/>
            <a:satOff val="-3911"/>
            <a:lumOff val="4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Бухгалтерский  учет</a:t>
          </a:r>
          <a:endParaRPr lang="ru-RU" sz="1600" b="1" kern="1200" dirty="0"/>
        </a:p>
      </dsp:txBody>
      <dsp:txXfrm>
        <a:off x="1059717" y="178806"/>
        <a:ext cx="1531713" cy="855725"/>
      </dsp:txXfrm>
    </dsp:sp>
    <dsp:sp modelId="{493399EF-4C5C-4CB2-862C-FE4015A2DD36}">
      <dsp:nvSpPr>
        <dsp:cNvPr id="0" name=""/>
        <dsp:cNvSpPr/>
      </dsp:nvSpPr>
      <dsp:spPr>
        <a:xfrm>
          <a:off x="1615915" y="1351714"/>
          <a:ext cx="2015889" cy="1210177"/>
        </a:xfrm>
        <a:prstGeom prst="ellipse">
          <a:avLst/>
        </a:prstGeom>
        <a:solidFill>
          <a:schemeClr val="accent4">
            <a:hueOff val="1022330"/>
            <a:satOff val="-7822"/>
            <a:lumOff val="8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Налоговый учет</a:t>
          </a:r>
          <a:endParaRPr lang="ru-RU" sz="1600" b="1" kern="1200" dirty="0"/>
        </a:p>
      </dsp:txBody>
      <dsp:txXfrm>
        <a:off x="1911135" y="1528940"/>
        <a:ext cx="1425449" cy="855725"/>
      </dsp:txXfrm>
    </dsp:sp>
    <dsp:sp modelId="{707F5EFB-FD06-4840-9FCC-09184FB946E2}">
      <dsp:nvSpPr>
        <dsp:cNvPr id="0" name=""/>
        <dsp:cNvSpPr/>
      </dsp:nvSpPr>
      <dsp:spPr>
        <a:xfrm>
          <a:off x="1659897" y="2910715"/>
          <a:ext cx="1945517" cy="1210177"/>
        </a:xfrm>
        <a:prstGeom prst="ellipse">
          <a:avLst/>
        </a:prstGeom>
        <a:solidFill>
          <a:schemeClr val="accent4">
            <a:hueOff val="1533496"/>
            <a:satOff val="-11732"/>
            <a:lumOff val="1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Учет по МСФО</a:t>
          </a:r>
          <a:endParaRPr lang="ru-RU" sz="1600" b="1" kern="1200" dirty="0"/>
        </a:p>
      </dsp:txBody>
      <dsp:txXfrm>
        <a:off x="1944811" y="3087941"/>
        <a:ext cx="1375689" cy="855725"/>
      </dsp:txXfrm>
    </dsp:sp>
    <dsp:sp modelId="{037AA4E2-9681-4DB3-83C3-5DA903B96D71}">
      <dsp:nvSpPr>
        <dsp:cNvPr id="0" name=""/>
        <dsp:cNvSpPr/>
      </dsp:nvSpPr>
      <dsp:spPr>
        <a:xfrm>
          <a:off x="641621" y="4260849"/>
          <a:ext cx="2327558" cy="1210177"/>
        </a:xfrm>
        <a:prstGeom prst="ellipse">
          <a:avLst/>
        </a:prstGeom>
        <a:solidFill>
          <a:schemeClr val="accent4">
            <a:hueOff val="2044661"/>
            <a:satOff val="-15643"/>
            <a:lumOff val="1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 smtClean="0"/>
            <a:t>Управленческий учёт</a:t>
          </a:r>
          <a:endParaRPr lang="ru-RU" sz="1700" b="1" kern="1200" dirty="0"/>
        </a:p>
      </dsp:txBody>
      <dsp:txXfrm>
        <a:off x="982484" y="4438075"/>
        <a:ext cx="1645832" cy="855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950B8-E933-49FF-8F66-4DC517413366}" type="datetimeFigureOut">
              <a:rPr lang="ru-RU" smtClean="0"/>
              <a:pPr/>
              <a:t>08/06/2017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5433E-EC91-4FCA-8DB8-9127F453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58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4C946-04CC-42D2-827A-4C4A09D284E7}" type="datetimeFigureOut">
              <a:rPr lang="ru-RU" smtClean="0"/>
              <a:pPr/>
              <a:t>08/06/2017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E1E0-AA92-4CF0-B799-D64AD4F388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5846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муцтитул (раздел) 1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 bwMode="gray">
          <a:xfrm>
            <a:off x="611188" y="2996952"/>
            <a:ext cx="4248844" cy="122413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defRPr sz="3800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ru-RU" dirty="0" smtClean="0"/>
              <a:t>Название новой главы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4437112"/>
            <a:ext cx="4248472" cy="1872208"/>
          </a:xfrm>
          <a:prstGeom prst="rect">
            <a:avLst/>
          </a:prstGeom>
        </p:spPr>
        <p:txBody>
          <a:bodyPr lIns="0" rIns="0"/>
          <a:lstStyle>
            <a:lvl1pPr>
              <a:spcBef>
                <a:spcPts val="600"/>
              </a:spcBef>
              <a:defRPr sz="2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79686489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много текста_1 колонка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lock Arc 26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1" y="1556569"/>
            <a:ext cx="5760639" cy="4686819"/>
          </a:xfrm>
          <a:prstGeom prst="rect">
            <a:avLst/>
          </a:prstGeom>
        </p:spPr>
        <p:txBody>
          <a:bodyPr lIns="0" r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marL="36195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ru-RU" dirty="0" err="1" smtClean="0"/>
              <a:t>Подзаг</a:t>
            </a:r>
            <a:r>
              <a:rPr lang="ru-RU" dirty="0" smtClean="0"/>
              <a:t> (для текста -</a:t>
            </a:r>
            <a:r>
              <a:rPr lang="en-US" dirty="0" smtClean="0"/>
              <a:t>&gt; increase indent button)</a:t>
            </a:r>
            <a:endParaRPr lang="ru-RU" dirty="0" smtClean="0"/>
          </a:p>
          <a:p>
            <a:pPr lvl="1"/>
            <a:r>
              <a:rPr lang="ru-RU" dirty="0" smtClean="0"/>
              <a:t>Текст списка</a:t>
            </a:r>
          </a:p>
          <a:p>
            <a:pPr lvl="2"/>
            <a:r>
              <a:rPr lang="ru-RU" dirty="0" smtClean="0"/>
              <a:t>Пункт 3</a:t>
            </a:r>
          </a:p>
          <a:p>
            <a:pPr lvl="3"/>
            <a:r>
              <a:rPr lang="ru-RU" dirty="0" smtClean="0"/>
              <a:t>Пункт 4</a:t>
            </a:r>
          </a:p>
          <a:p>
            <a:pPr lvl="4"/>
            <a:r>
              <a:rPr lang="ru-RU" dirty="0" smtClean="0"/>
              <a:t>Пункт 5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052513"/>
            <a:ext cx="5760640" cy="36004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 b="0" cap="all" spc="6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638712236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екст_2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ck Arc 2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1" y="2708920"/>
            <a:ext cx="3744415" cy="3527425"/>
          </a:xfrm>
          <a:prstGeom prst="rect">
            <a:avLst/>
          </a:prstGeom>
        </p:spPr>
        <p:txBody>
          <a:bodyPr lIns="0" r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marL="36195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ru-RU" dirty="0" err="1" smtClean="0"/>
              <a:t>Подзаг</a:t>
            </a:r>
            <a:r>
              <a:rPr lang="ru-RU" dirty="0" smtClean="0"/>
              <a:t> (для текста -</a:t>
            </a:r>
            <a:r>
              <a:rPr lang="en-US" dirty="0" smtClean="0"/>
              <a:t>&gt; increase indent button)</a:t>
            </a:r>
            <a:endParaRPr lang="ru-RU" dirty="0" smtClean="0"/>
          </a:p>
          <a:p>
            <a:pPr lvl="1"/>
            <a:r>
              <a:rPr lang="ru-RU" dirty="0" smtClean="0"/>
              <a:t>Текст списка</a:t>
            </a:r>
          </a:p>
          <a:p>
            <a:pPr lvl="2"/>
            <a:r>
              <a:rPr lang="ru-RU" dirty="0" smtClean="0"/>
              <a:t>Пункт 3</a:t>
            </a:r>
          </a:p>
          <a:p>
            <a:pPr lvl="3"/>
            <a:r>
              <a:rPr lang="ru-RU" dirty="0" smtClean="0"/>
              <a:t>Пункт 4</a:t>
            </a:r>
          </a:p>
          <a:p>
            <a:pPr lvl="4"/>
            <a:r>
              <a:rPr lang="ru-RU" dirty="0" smtClean="0"/>
              <a:t>Пункт 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59" y="2204864"/>
            <a:ext cx="7921253" cy="36004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 b="0" cap="all" spc="6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Заголовок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4" hasCustomPrompt="1"/>
          </p:nvPr>
        </p:nvSpPr>
        <p:spPr>
          <a:xfrm>
            <a:off x="4788398" y="2708920"/>
            <a:ext cx="3744415" cy="3527425"/>
          </a:xfrm>
          <a:prstGeom prst="rect">
            <a:avLst/>
          </a:prstGeom>
        </p:spPr>
        <p:txBody>
          <a:bodyPr lIns="0" r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marL="36195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ru-RU" dirty="0" err="1" smtClean="0"/>
              <a:t>Подзаг</a:t>
            </a:r>
            <a:r>
              <a:rPr lang="ru-RU" dirty="0" smtClean="0"/>
              <a:t> (для текста -</a:t>
            </a:r>
            <a:r>
              <a:rPr lang="en-US" dirty="0" smtClean="0"/>
              <a:t>&gt; increase indent button)</a:t>
            </a:r>
            <a:endParaRPr lang="ru-RU" dirty="0" smtClean="0"/>
          </a:p>
          <a:p>
            <a:pPr lvl="1"/>
            <a:r>
              <a:rPr lang="ru-RU" dirty="0" smtClean="0"/>
              <a:t>Текст списка</a:t>
            </a:r>
          </a:p>
          <a:p>
            <a:pPr lvl="2"/>
            <a:r>
              <a:rPr lang="ru-RU" dirty="0" smtClean="0"/>
              <a:t>Пункт 3</a:t>
            </a:r>
          </a:p>
          <a:p>
            <a:pPr lvl="3"/>
            <a:r>
              <a:rPr lang="ru-RU" dirty="0" smtClean="0"/>
              <a:t>Пункт 4</a:t>
            </a:r>
          </a:p>
          <a:p>
            <a:pPr lvl="4"/>
            <a:r>
              <a:rPr lang="ru-RU" dirty="0" smtClean="0"/>
              <a:t>Пункт 5</a:t>
            </a:r>
          </a:p>
        </p:txBody>
      </p:sp>
    </p:spTree>
    <p:extLst>
      <p:ext uri="{BB962C8B-B14F-4D97-AF65-F5344CB8AC3E}">
        <p14:creationId xmlns:p14="http://schemas.microsoft.com/office/powerpoint/2010/main" val="4092838518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много текста_2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ck Arc 2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1" y="1558671"/>
            <a:ext cx="3744415" cy="4680204"/>
          </a:xfrm>
          <a:prstGeom prst="rect">
            <a:avLst/>
          </a:prstGeom>
        </p:spPr>
        <p:txBody>
          <a:bodyPr lIns="0" r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marL="36195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ru-RU" dirty="0" err="1" smtClean="0"/>
              <a:t>Подзаг</a:t>
            </a:r>
            <a:r>
              <a:rPr lang="ru-RU" dirty="0" smtClean="0"/>
              <a:t> (для текста -</a:t>
            </a:r>
            <a:r>
              <a:rPr lang="en-US" dirty="0" smtClean="0"/>
              <a:t>&gt; increase indent button)</a:t>
            </a:r>
            <a:endParaRPr lang="ru-RU" dirty="0" smtClean="0"/>
          </a:p>
          <a:p>
            <a:pPr lvl="1"/>
            <a:r>
              <a:rPr lang="ru-RU" dirty="0" smtClean="0"/>
              <a:t>Текст списка</a:t>
            </a:r>
          </a:p>
          <a:p>
            <a:pPr lvl="2"/>
            <a:r>
              <a:rPr lang="ru-RU" dirty="0" smtClean="0"/>
              <a:t>Пункт 3</a:t>
            </a:r>
          </a:p>
          <a:p>
            <a:pPr lvl="3"/>
            <a:r>
              <a:rPr lang="ru-RU" dirty="0" smtClean="0"/>
              <a:t>Пункт 4</a:t>
            </a:r>
          </a:p>
          <a:p>
            <a:pPr lvl="4"/>
            <a:r>
              <a:rPr lang="ru-RU" dirty="0" smtClean="0"/>
              <a:t>Пункт 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59" y="1054615"/>
            <a:ext cx="7921253" cy="36004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 b="0" cap="all" spc="6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Заголовок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4" hasCustomPrompt="1"/>
          </p:nvPr>
        </p:nvSpPr>
        <p:spPr>
          <a:xfrm>
            <a:off x="4788398" y="1558671"/>
            <a:ext cx="3744415" cy="4680204"/>
          </a:xfrm>
          <a:prstGeom prst="rect">
            <a:avLst/>
          </a:prstGeom>
        </p:spPr>
        <p:txBody>
          <a:bodyPr lIns="0" r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marL="36195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ru-RU" dirty="0" err="1" smtClean="0"/>
              <a:t>Подзаг</a:t>
            </a:r>
            <a:r>
              <a:rPr lang="ru-RU" dirty="0" smtClean="0"/>
              <a:t> (для текста -</a:t>
            </a:r>
            <a:r>
              <a:rPr lang="en-US" dirty="0" smtClean="0"/>
              <a:t>&gt; increase indent button)</a:t>
            </a:r>
            <a:endParaRPr lang="ru-RU" dirty="0" smtClean="0"/>
          </a:p>
          <a:p>
            <a:pPr lvl="1"/>
            <a:r>
              <a:rPr lang="ru-RU" dirty="0" smtClean="0"/>
              <a:t>Текст списка</a:t>
            </a:r>
          </a:p>
          <a:p>
            <a:pPr lvl="2"/>
            <a:r>
              <a:rPr lang="ru-RU" dirty="0" smtClean="0"/>
              <a:t>Пункт 3</a:t>
            </a:r>
          </a:p>
          <a:p>
            <a:pPr lvl="3"/>
            <a:r>
              <a:rPr lang="ru-RU" dirty="0" smtClean="0"/>
              <a:t>Пункт 4</a:t>
            </a:r>
          </a:p>
          <a:p>
            <a:pPr lvl="4"/>
            <a:r>
              <a:rPr lang="ru-RU" dirty="0" smtClean="0"/>
              <a:t>Пункт 5</a:t>
            </a:r>
          </a:p>
        </p:txBody>
      </p:sp>
    </p:spTree>
    <p:extLst>
      <p:ext uri="{BB962C8B-B14F-4D97-AF65-F5344CB8AC3E}">
        <p14:creationId xmlns:p14="http://schemas.microsoft.com/office/powerpoint/2010/main" val="977406055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екст_3_колонки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lock Arc 26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1" y="2708920"/>
            <a:ext cx="2376263" cy="3527425"/>
          </a:xfrm>
          <a:prstGeom prst="rect">
            <a:avLst/>
          </a:prstGeom>
        </p:spPr>
        <p:txBody>
          <a:bodyPr lIns="0" r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marL="36195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ru-RU" dirty="0" err="1" smtClean="0"/>
              <a:t>Подзаг</a:t>
            </a:r>
            <a:r>
              <a:rPr lang="ru-RU" dirty="0" smtClean="0"/>
              <a:t> (для текста -</a:t>
            </a:r>
            <a:r>
              <a:rPr lang="en-US" dirty="0" smtClean="0"/>
              <a:t>&gt; increase indent button)</a:t>
            </a:r>
            <a:endParaRPr lang="ru-RU" dirty="0" smtClean="0"/>
          </a:p>
          <a:p>
            <a:pPr lvl="1"/>
            <a:r>
              <a:rPr lang="ru-RU" dirty="0" smtClean="0"/>
              <a:t>Текст списка</a:t>
            </a:r>
          </a:p>
          <a:p>
            <a:pPr lvl="2"/>
            <a:r>
              <a:rPr lang="ru-RU" dirty="0" smtClean="0"/>
              <a:t>Пункт 3</a:t>
            </a:r>
          </a:p>
          <a:p>
            <a:pPr lvl="3"/>
            <a:r>
              <a:rPr lang="ru-RU" dirty="0" smtClean="0"/>
              <a:t>Пункт 4</a:t>
            </a:r>
          </a:p>
          <a:p>
            <a:pPr lvl="4"/>
            <a:r>
              <a:rPr lang="ru-RU" dirty="0" smtClean="0"/>
              <a:t>Пункт 5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2204864"/>
            <a:ext cx="7920880" cy="36004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 b="0" cap="all" spc="6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Заголовок</a:t>
            </a:r>
          </a:p>
        </p:txBody>
      </p:sp>
      <p:sp>
        <p:nvSpPr>
          <p:cNvPr id="47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383869" y="2708920"/>
            <a:ext cx="2376263" cy="3527425"/>
          </a:xfrm>
          <a:prstGeom prst="rect">
            <a:avLst/>
          </a:prstGeom>
        </p:spPr>
        <p:txBody>
          <a:bodyPr lIns="0" r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marL="36195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ru-RU" dirty="0" err="1" smtClean="0"/>
              <a:t>Подзаг</a:t>
            </a:r>
            <a:r>
              <a:rPr lang="ru-RU" dirty="0" smtClean="0"/>
              <a:t> (для текста -</a:t>
            </a:r>
            <a:r>
              <a:rPr lang="en-US" dirty="0" smtClean="0"/>
              <a:t>&gt; increase indent button)</a:t>
            </a:r>
            <a:endParaRPr lang="ru-RU" dirty="0" smtClean="0"/>
          </a:p>
          <a:p>
            <a:pPr lvl="1"/>
            <a:r>
              <a:rPr lang="ru-RU" dirty="0" smtClean="0"/>
              <a:t>Текст списка</a:t>
            </a:r>
          </a:p>
          <a:p>
            <a:pPr lvl="2"/>
            <a:r>
              <a:rPr lang="ru-RU" dirty="0" smtClean="0"/>
              <a:t>Пункт 3</a:t>
            </a:r>
          </a:p>
          <a:p>
            <a:pPr lvl="3"/>
            <a:r>
              <a:rPr lang="ru-RU" dirty="0" smtClean="0"/>
              <a:t>Пункт 4</a:t>
            </a:r>
          </a:p>
          <a:p>
            <a:pPr lvl="4"/>
            <a:r>
              <a:rPr lang="ru-RU" dirty="0" smtClean="0"/>
              <a:t>Пункт 5</a:t>
            </a:r>
          </a:p>
        </p:txBody>
      </p:sp>
      <p:sp>
        <p:nvSpPr>
          <p:cNvPr id="48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6156176" y="2708920"/>
            <a:ext cx="2376263" cy="3527425"/>
          </a:xfrm>
          <a:prstGeom prst="rect">
            <a:avLst/>
          </a:prstGeom>
        </p:spPr>
        <p:txBody>
          <a:bodyPr lIns="0" r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marL="36195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ru-RU" dirty="0" err="1" smtClean="0"/>
              <a:t>Подзаг</a:t>
            </a:r>
            <a:r>
              <a:rPr lang="ru-RU" dirty="0" smtClean="0"/>
              <a:t> (для текста -</a:t>
            </a:r>
            <a:r>
              <a:rPr lang="en-US" dirty="0" smtClean="0"/>
              <a:t>&gt; increase indent button)</a:t>
            </a:r>
            <a:endParaRPr lang="ru-RU" dirty="0" smtClean="0"/>
          </a:p>
          <a:p>
            <a:pPr lvl="1"/>
            <a:r>
              <a:rPr lang="ru-RU" dirty="0" smtClean="0"/>
              <a:t>Текст списка</a:t>
            </a:r>
          </a:p>
          <a:p>
            <a:pPr lvl="2"/>
            <a:r>
              <a:rPr lang="ru-RU" dirty="0" smtClean="0"/>
              <a:t>Пункт 3</a:t>
            </a:r>
          </a:p>
          <a:p>
            <a:pPr lvl="3"/>
            <a:r>
              <a:rPr lang="ru-RU" dirty="0" smtClean="0"/>
              <a:t>Пункт 4</a:t>
            </a:r>
          </a:p>
          <a:p>
            <a:pPr lvl="4"/>
            <a:r>
              <a:rPr lang="ru-RU" dirty="0" smtClean="0"/>
              <a:t>Пункт 5</a:t>
            </a:r>
          </a:p>
        </p:txBody>
      </p:sp>
    </p:spTree>
    <p:extLst>
      <p:ext uri="{BB962C8B-B14F-4D97-AF65-F5344CB8AC3E}">
        <p14:creationId xmlns:p14="http://schemas.microsoft.com/office/powerpoint/2010/main" val="2336944847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инимал — текст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1" y="2132856"/>
            <a:ext cx="7920880" cy="4103861"/>
          </a:xfrm>
          <a:prstGeom prst="rect">
            <a:avLst/>
          </a:prstGeom>
        </p:spPr>
        <p:txBody>
          <a:bodyPr lIns="0" rIns="0" numCol="2" spcCol="360000">
            <a:noAutofit/>
          </a:bodyPr>
          <a:lstStyle>
            <a:lvl1pPr marL="195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Wingdings" pitchFamily="2" charset="2"/>
              <a:buNone/>
              <a:defRPr sz="1600" b="1">
                <a:solidFill>
                  <a:srgbClr val="004144"/>
                </a:solidFill>
                <a:latin typeface="Calibri"/>
                <a:cs typeface="Calibri"/>
              </a:defRPr>
            </a:lvl1pPr>
            <a:lvl2pPr marL="0" indent="-180000" defTabSz="809625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SzPct val="85000"/>
              <a:buFont typeface="Lucida Grande CY"/>
              <a:buChar char="◼"/>
              <a:defRPr sz="1200" baseline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2pPr>
            <a:lvl3pPr marL="180000" indent="0">
              <a:lnSpc>
                <a:spcPct val="150000"/>
              </a:lnSpc>
              <a:buClr>
                <a:schemeClr val="tx2"/>
              </a:buClr>
              <a:buFontTx/>
              <a:buNone/>
              <a:defRPr sz="900" cap="all" baseline="0">
                <a:solidFill>
                  <a:schemeClr val="accent1">
                    <a:lumMod val="75000"/>
                  </a:schemeClr>
                </a:solidFill>
                <a:effectLst/>
                <a:latin typeface="Calibri"/>
                <a:cs typeface="Calibri"/>
              </a:defRPr>
            </a:lvl3pPr>
            <a:lvl4pPr marL="180000" indent="0">
              <a:lnSpc>
                <a:spcPct val="150000"/>
              </a:lnSpc>
              <a:buClr>
                <a:schemeClr val="tx2"/>
              </a:buClr>
              <a:buFontTx/>
              <a:buNone/>
              <a:defRPr sz="900" i="1" u="sng" strike="noStrike" cap="none" normalizeH="0" baseline="0">
                <a:solidFill>
                  <a:srgbClr val="00ABB3"/>
                </a:solidFill>
                <a:latin typeface="Calibri"/>
                <a:cs typeface="Calibri"/>
              </a:defRPr>
            </a:lvl4pPr>
            <a:lvl5pPr marL="35280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900" b="0" i="0" u="none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ru-RU" dirty="0" smtClean="0"/>
              <a:t>Подзаголовок</a:t>
            </a:r>
          </a:p>
          <a:p>
            <a:pPr lvl="1"/>
            <a:r>
              <a:rPr lang="ru-RU" dirty="0" smtClean="0"/>
              <a:t>Текст списка</a:t>
            </a:r>
          </a:p>
          <a:p>
            <a:pPr lvl="2"/>
            <a:r>
              <a:rPr lang="ru-RU" dirty="0" smtClean="0"/>
              <a:t>Пункт 3</a:t>
            </a:r>
          </a:p>
          <a:p>
            <a:pPr lvl="3"/>
            <a:r>
              <a:rPr lang="ru-RU" dirty="0" smtClean="0"/>
              <a:t>Пункт 4</a:t>
            </a:r>
          </a:p>
          <a:p>
            <a:pPr lvl="4"/>
            <a:r>
              <a:rPr lang="ru-RU" dirty="0" smtClean="0"/>
              <a:t>Пункт 5</a:t>
            </a:r>
          </a:p>
        </p:txBody>
      </p:sp>
      <p:sp>
        <p:nvSpPr>
          <p:cNvPr id="10" name="Block Arc 9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11560" y="1628800"/>
            <a:ext cx="7920880" cy="361974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b="0" cap="all" spc="60" dirty="0" smtClean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019088329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Arc 5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1" y="1556793"/>
            <a:ext cx="7920879" cy="432048"/>
          </a:xfrm>
          <a:prstGeom prst="rect">
            <a:avLst/>
          </a:prstGeom>
        </p:spPr>
        <p:txBody>
          <a:bodyPr lIns="0" r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marL="36195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ru-RU" dirty="0" err="1" smtClean="0"/>
              <a:t>Подзаг</a:t>
            </a:r>
            <a:r>
              <a:rPr lang="ru-RU" dirty="0" smtClean="0"/>
              <a:t> (для текста -</a:t>
            </a:r>
            <a:r>
              <a:rPr lang="en-US" dirty="0" smtClean="0"/>
              <a:t>&gt; increase indent button)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36944847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сравнение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11560" y="2706986"/>
            <a:ext cx="3744416" cy="433982"/>
          </a:xfrm>
          <a:prstGeom prst="rect">
            <a:avLst/>
          </a:prstGeom>
        </p:spPr>
        <p:txBody>
          <a:bodyPr lIns="0" anchor="b" anchorCtr="0"/>
          <a:lstStyle>
            <a:lvl1pPr>
              <a:defRPr sz="1800" b="1">
                <a:solidFill>
                  <a:schemeClr val="tx1">
                    <a:lumMod val="90000"/>
                    <a:lumOff val="10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Подзаголовок 1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788024" y="2706986"/>
            <a:ext cx="3744789" cy="433982"/>
          </a:xfrm>
          <a:prstGeom prst="rect">
            <a:avLst/>
          </a:prstGeom>
        </p:spPr>
        <p:txBody>
          <a:bodyPr lIns="0" rIns="0" anchor="b" anchorCtr="0"/>
          <a:lstStyle>
            <a:lvl1pPr>
              <a:defRPr sz="1800" b="1">
                <a:solidFill>
                  <a:srgbClr val="006B70"/>
                </a:solidFill>
                <a:latin typeface="Calibri"/>
                <a:cs typeface="Calibri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 smtClean="0"/>
              <a:t>Подзаголовок 1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8" hasCustomPrompt="1"/>
          </p:nvPr>
        </p:nvSpPr>
        <p:spPr>
          <a:xfrm>
            <a:off x="611560" y="3212976"/>
            <a:ext cx="3744416" cy="1512167"/>
          </a:xfrm>
          <a:prstGeom prst="rect">
            <a:avLst/>
          </a:prstGeom>
        </p:spPr>
        <p:txBody>
          <a:bodyPr lIns="0"/>
          <a:lstStyle>
            <a:lvl1pPr marL="180000" indent="-180000">
              <a:lnSpc>
                <a:spcPct val="100000"/>
              </a:lnSpc>
              <a:spcBef>
                <a:spcPts val="600"/>
              </a:spcBef>
              <a:buClr>
                <a:schemeClr val="accent3">
                  <a:lumMod val="75000"/>
                </a:schemeClr>
              </a:buClr>
              <a:buSzPct val="130000"/>
              <a:buFont typeface="Arial"/>
              <a:buChar char="✚"/>
              <a:defRPr sz="1200" baseline="0">
                <a:solidFill>
                  <a:srgbClr val="000707"/>
                </a:solidFill>
                <a:latin typeface="Calibri"/>
                <a:cs typeface="Calibri"/>
              </a:defRPr>
            </a:lvl1pPr>
            <a:lvl2pPr marL="714375" indent="-352425">
              <a:lnSpc>
                <a:spcPct val="150000"/>
              </a:lnSpc>
              <a:buClr>
                <a:schemeClr val="accent3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76325" indent="-361950">
              <a:lnSpc>
                <a:spcPct val="150000"/>
              </a:lnSpc>
              <a:buClr>
                <a:schemeClr val="accent3"/>
              </a:buClr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38275" indent="-361950">
              <a:lnSpc>
                <a:spcPct val="150000"/>
              </a:lnSpc>
              <a:buClr>
                <a:schemeClr val="accent3"/>
              </a:buClr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90700" indent="-342900">
              <a:lnSpc>
                <a:spcPct val="150000"/>
              </a:lnSpc>
              <a:buClr>
                <a:schemeClr val="accent3"/>
              </a:buClr>
              <a:buFont typeface="Wingdings" pitchFamily="2" charset="2"/>
              <a:buChar char="v"/>
              <a:defRPr sz="11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Сюда пишем плюсы</a:t>
            </a:r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611560" y="4797152"/>
            <a:ext cx="3744019" cy="1512168"/>
          </a:xfrm>
          <a:prstGeom prst="rect">
            <a:avLst/>
          </a:prstGeom>
        </p:spPr>
        <p:txBody>
          <a:bodyPr lIns="0"/>
          <a:lstStyle>
            <a:lvl1pPr marL="180000" indent="-180000">
              <a:lnSpc>
                <a:spcPct val="100000"/>
              </a:lnSpc>
              <a:spcBef>
                <a:spcPts val="600"/>
              </a:spcBef>
              <a:buClr>
                <a:srgbClr val="AB1967"/>
              </a:buClr>
              <a:buSzPct val="120000"/>
              <a:buFont typeface="Arial"/>
              <a:buChar char="✖"/>
              <a:defRPr sz="1200">
                <a:solidFill>
                  <a:srgbClr val="000707"/>
                </a:solidFill>
                <a:latin typeface="Calibri"/>
                <a:cs typeface="Calibri"/>
              </a:defRPr>
            </a:lvl1pPr>
            <a:lvl2pPr marL="714375" indent="-352425">
              <a:lnSpc>
                <a:spcPct val="150000"/>
              </a:lnSpc>
              <a:buClr>
                <a:schemeClr val="accent3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76325" indent="-361950">
              <a:lnSpc>
                <a:spcPct val="150000"/>
              </a:lnSpc>
              <a:buClr>
                <a:schemeClr val="accent3"/>
              </a:buClr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38275" indent="-361950">
              <a:lnSpc>
                <a:spcPct val="150000"/>
              </a:lnSpc>
              <a:buClr>
                <a:schemeClr val="accent3"/>
              </a:buClr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90700" indent="-342900">
              <a:lnSpc>
                <a:spcPct val="150000"/>
              </a:lnSpc>
              <a:buClr>
                <a:schemeClr val="accent3"/>
              </a:buClr>
              <a:buFont typeface="Wingdings" pitchFamily="2" charset="2"/>
              <a:buChar char="v"/>
              <a:defRPr sz="11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Сюда пишем минусы</a:t>
            </a:r>
          </a:p>
        </p:txBody>
      </p:sp>
      <p:sp>
        <p:nvSpPr>
          <p:cNvPr id="15" name="Block Arc 14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788024" y="3212976"/>
            <a:ext cx="3744416" cy="1512167"/>
          </a:xfrm>
          <a:prstGeom prst="rect">
            <a:avLst/>
          </a:prstGeom>
        </p:spPr>
        <p:txBody>
          <a:bodyPr lIns="0"/>
          <a:lstStyle>
            <a:lvl1pPr marL="180000" indent="-180000">
              <a:lnSpc>
                <a:spcPct val="100000"/>
              </a:lnSpc>
              <a:spcBef>
                <a:spcPts val="600"/>
              </a:spcBef>
              <a:buClr>
                <a:schemeClr val="accent3">
                  <a:lumMod val="75000"/>
                </a:schemeClr>
              </a:buClr>
              <a:buSzPct val="130000"/>
              <a:buFont typeface="Arial"/>
              <a:buChar char="✚"/>
              <a:defRPr sz="1200" baseline="0">
                <a:solidFill>
                  <a:srgbClr val="000707"/>
                </a:solidFill>
                <a:latin typeface="Calibri"/>
                <a:cs typeface="Calibri"/>
              </a:defRPr>
            </a:lvl1pPr>
            <a:lvl2pPr marL="714375" indent="-352425">
              <a:lnSpc>
                <a:spcPct val="150000"/>
              </a:lnSpc>
              <a:buClr>
                <a:schemeClr val="accent3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76325" indent="-361950">
              <a:lnSpc>
                <a:spcPct val="150000"/>
              </a:lnSpc>
              <a:buClr>
                <a:schemeClr val="accent3"/>
              </a:buClr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38275" indent="-361950">
              <a:lnSpc>
                <a:spcPct val="150000"/>
              </a:lnSpc>
              <a:buClr>
                <a:schemeClr val="accent3"/>
              </a:buClr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90700" indent="-342900">
              <a:lnSpc>
                <a:spcPct val="150000"/>
              </a:lnSpc>
              <a:buClr>
                <a:schemeClr val="accent3"/>
              </a:buClr>
              <a:buFont typeface="Wingdings" pitchFamily="2" charset="2"/>
              <a:buChar char="v"/>
              <a:defRPr sz="11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Сюда пишем плюсы</a:t>
            </a:r>
          </a:p>
        </p:txBody>
      </p:sp>
      <p:sp>
        <p:nvSpPr>
          <p:cNvPr id="32" name="Текст 5"/>
          <p:cNvSpPr>
            <a:spLocks noGrp="1"/>
          </p:cNvSpPr>
          <p:nvPr>
            <p:ph type="body" sz="quarter" idx="24" hasCustomPrompt="1"/>
          </p:nvPr>
        </p:nvSpPr>
        <p:spPr>
          <a:xfrm>
            <a:off x="4788024" y="4797152"/>
            <a:ext cx="3744019" cy="1512168"/>
          </a:xfrm>
          <a:prstGeom prst="rect">
            <a:avLst/>
          </a:prstGeom>
        </p:spPr>
        <p:txBody>
          <a:bodyPr lIns="0"/>
          <a:lstStyle>
            <a:lvl1pPr marL="180000" indent="-180000">
              <a:lnSpc>
                <a:spcPct val="100000"/>
              </a:lnSpc>
              <a:spcBef>
                <a:spcPts val="600"/>
              </a:spcBef>
              <a:buClr>
                <a:srgbClr val="AB1967"/>
              </a:buClr>
              <a:buSzPct val="120000"/>
              <a:buFont typeface="Arial"/>
              <a:buChar char="✖"/>
              <a:defRPr sz="1200">
                <a:solidFill>
                  <a:srgbClr val="000707"/>
                </a:solidFill>
                <a:latin typeface="Calibri"/>
                <a:cs typeface="Calibri"/>
              </a:defRPr>
            </a:lvl1pPr>
            <a:lvl2pPr marL="714375" indent="-352425">
              <a:lnSpc>
                <a:spcPct val="150000"/>
              </a:lnSpc>
              <a:buClr>
                <a:schemeClr val="accent3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76325" indent="-361950">
              <a:lnSpc>
                <a:spcPct val="150000"/>
              </a:lnSpc>
              <a:buClr>
                <a:schemeClr val="accent3"/>
              </a:buClr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38275" indent="-361950">
              <a:lnSpc>
                <a:spcPct val="150000"/>
              </a:lnSpc>
              <a:buClr>
                <a:schemeClr val="accent3"/>
              </a:buClr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790700" indent="-342900">
              <a:lnSpc>
                <a:spcPct val="150000"/>
              </a:lnSpc>
              <a:buClr>
                <a:schemeClr val="accent3"/>
              </a:buClr>
              <a:buFont typeface="Wingdings" pitchFamily="2" charset="2"/>
              <a:buChar char="v"/>
              <a:defRPr sz="11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Сюда пишем минусы</a:t>
            </a:r>
          </a:p>
        </p:txBody>
      </p:sp>
    </p:spTree>
    <p:extLst>
      <p:ext uri="{BB962C8B-B14F-4D97-AF65-F5344CB8AC3E}">
        <p14:creationId xmlns:p14="http://schemas.microsoft.com/office/powerpoint/2010/main" val="1573932151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11560" y="1628800"/>
            <a:ext cx="3744416" cy="433982"/>
          </a:xfrm>
          <a:prstGeom prst="rect">
            <a:avLst/>
          </a:prstGeom>
        </p:spPr>
        <p:txBody>
          <a:bodyPr lIns="0" anchor="b" anchorCtr="0"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Подзаголовок 1</a:t>
            </a:r>
          </a:p>
        </p:txBody>
      </p:sp>
      <p:sp>
        <p:nvSpPr>
          <p:cNvPr id="7" name="Block Arc 6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611561" y="4653136"/>
            <a:ext cx="851693" cy="851693"/>
            <a:chOff x="611561" y="3861048"/>
            <a:chExt cx="1136342" cy="1136342"/>
          </a:xfrm>
        </p:grpSpPr>
        <p:sp>
          <p:nvSpPr>
            <p:cNvPr id="16" name="Oval 15"/>
            <p:cNvSpPr/>
            <p:nvPr userDrawn="1"/>
          </p:nvSpPr>
          <p:spPr>
            <a:xfrm>
              <a:off x="626596" y="3876083"/>
              <a:ext cx="1106272" cy="110627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Minus 20"/>
            <p:cNvSpPr/>
            <p:nvPr userDrawn="1"/>
          </p:nvSpPr>
          <p:spPr>
            <a:xfrm>
              <a:off x="611561" y="3861048"/>
              <a:ext cx="1136342" cy="1136342"/>
            </a:xfrm>
            <a:prstGeom prst="mathMinus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611561" y="2204865"/>
            <a:ext cx="851693" cy="851693"/>
            <a:chOff x="611561" y="2204865"/>
            <a:chExt cx="1136342" cy="1136342"/>
          </a:xfrm>
        </p:grpSpPr>
        <p:sp>
          <p:nvSpPr>
            <p:cNvPr id="23" name="Oval 22"/>
            <p:cNvSpPr/>
            <p:nvPr userDrawn="1"/>
          </p:nvSpPr>
          <p:spPr>
            <a:xfrm>
              <a:off x="626596" y="2219900"/>
              <a:ext cx="1106272" cy="110627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lus 23"/>
            <p:cNvSpPr/>
            <p:nvPr userDrawn="1"/>
          </p:nvSpPr>
          <p:spPr>
            <a:xfrm>
              <a:off x="611561" y="2204865"/>
              <a:ext cx="1136342" cy="1136342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Текст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619672" y="2204864"/>
            <a:ext cx="2736304" cy="1512167"/>
          </a:xfrm>
          <a:prstGeom prst="rect">
            <a:avLst/>
          </a:prstGeom>
        </p:spPr>
        <p:txBody>
          <a:bodyPr lIns="0" rIns="0" numCol="1" spcCol="18000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lvl="1"/>
            <a:r>
              <a:rPr lang="ru-RU" dirty="0" smtClean="0"/>
              <a:t>Текст списка</a:t>
            </a:r>
          </a:p>
        </p:txBody>
      </p:sp>
      <p:sp>
        <p:nvSpPr>
          <p:cNvPr id="35" name="Текст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619672" y="4725144"/>
            <a:ext cx="2736304" cy="1512167"/>
          </a:xfrm>
          <a:prstGeom prst="rect">
            <a:avLst/>
          </a:prstGeom>
        </p:spPr>
        <p:txBody>
          <a:bodyPr lIns="0" rIns="0" numCol="1" spcCol="18000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lvl="1"/>
            <a:r>
              <a:rPr lang="ru-RU" dirty="0" smtClean="0"/>
              <a:t>Текст списка</a:t>
            </a:r>
          </a:p>
        </p:txBody>
      </p:sp>
      <p:sp>
        <p:nvSpPr>
          <p:cNvPr id="36" name="Текст 4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788024" y="1628800"/>
            <a:ext cx="3744416" cy="433982"/>
          </a:xfrm>
          <a:prstGeom prst="rect">
            <a:avLst/>
          </a:prstGeom>
        </p:spPr>
        <p:txBody>
          <a:bodyPr lIns="0" anchor="b" anchorCtr="0"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Подзаголовок 1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4788024" y="4653136"/>
            <a:ext cx="851693" cy="851693"/>
            <a:chOff x="611561" y="3861048"/>
            <a:chExt cx="1136342" cy="1136342"/>
          </a:xfrm>
        </p:grpSpPr>
        <p:sp>
          <p:nvSpPr>
            <p:cNvPr id="52" name="Oval 51"/>
            <p:cNvSpPr/>
            <p:nvPr userDrawn="1"/>
          </p:nvSpPr>
          <p:spPr>
            <a:xfrm>
              <a:off x="626596" y="3876083"/>
              <a:ext cx="1106272" cy="110627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Minus 52"/>
            <p:cNvSpPr/>
            <p:nvPr userDrawn="1"/>
          </p:nvSpPr>
          <p:spPr>
            <a:xfrm>
              <a:off x="611561" y="3861048"/>
              <a:ext cx="1136342" cy="1136342"/>
            </a:xfrm>
            <a:prstGeom prst="mathMinus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4788024" y="2204865"/>
            <a:ext cx="851693" cy="851693"/>
            <a:chOff x="611561" y="2204865"/>
            <a:chExt cx="1136342" cy="1136342"/>
          </a:xfrm>
        </p:grpSpPr>
        <p:sp>
          <p:nvSpPr>
            <p:cNvPr id="55" name="Oval 54"/>
            <p:cNvSpPr/>
            <p:nvPr userDrawn="1"/>
          </p:nvSpPr>
          <p:spPr>
            <a:xfrm>
              <a:off x="626596" y="2219900"/>
              <a:ext cx="1106272" cy="110627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lus 55"/>
            <p:cNvSpPr/>
            <p:nvPr userDrawn="1"/>
          </p:nvSpPr>
          <p:spPr>
            <a:xfrm>
              <a:off x="611561" y="2204865"/>
              <a:ext cx="1136342" cy="1136342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Текст 3"/>
          <p:cNvSpPr>
            <a:spLocks noGrp="1"/>
          </p:cNvSpPr>
          <p:nvPr>
            <p:ph type="body" sz="quarter" idx="28" hasCustomPrompt="1"/>
          </p:nvPr>
        </p:nvSpPr>
        <p:spPr>
          <a:xfrm>
            <a:off x="5796135" y="2204864"/>
            <a:ext cx="2736304" cy="1512167"/>
          </a:xfrm>
          <a:prstGeom prst="rect">
            <a:avLst/>
          </a:prstGeom>
        </p:spPr>
        <p:txBody>
          <a:bodyPr lIns="0" rIns="0" numCol="1" spcCol="18000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lvl="1"/>
            <a:r>
              <a:rPr lang="ru-RU" dirty="0" smtClean="0"/>
              <a:t>Текст списка</a:t>
            </a:r>
          </a:p>
        </p:txBody>
      </p:sp>
      <p:sp>
        <p:nvSpPr>
          <p:cNvPr id="58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5796135" y="4725144"/>
            <a:ext cx="2736304" cy="1512167"/>
          </a:xfrm>
          <a:prstGeom prst="rect">
            <a:avLst/>
          </a:prstGeom>
        </p:spPr>
        <p:txBody>
          <a:bodyPr lIns="0" rIns="0" numCol="1" spcCol="18000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lvl="1"/>
            <a:r>
              <a:rPr lang="ru-RU" dirty="0" smtClean="0"/>
              <a:t>Текст списка</a:t>
            </a:r>
          </a:p>
        </p:txBody>
      </p:sp>
    </p:spTree>
    <p:extLst>
      <p:ext uri="{BB962C8B-B14F-4D97-AF65-F5344CB8AC3E}">
        <p14:creationId xmlns:p14="http://schemas.microsoft.com/office/powerpoint/2010/main" val="150499554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>
          <a:xfrm>
            <a:off x="3924300" y="1988840"/>
            <a:ext cx="4608140" cy="396044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ru-RU" dirty="0"/>
          </a:p>
        </p:txBody>
      </p:sp>
      <p:sp>
        <p:nvSpPr>
          <p:cNvPr id="11" name="Block Arc 10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6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1" y="1988840"/>
            <a:ext cx="3096343" cy="4319885"/>
          </a:xfrm>
          <a:prstGeom prst="rect">
            <a:avLst/>
          </a:prstGeom>
        </p:spPr>
        <p:txBody>
          <a:bodyPr lIns="0" r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marL="36195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ru-RU" dirty="0" err="1" smtClean="0"/>
              <a:t>Подзаг</a:t>
            </a:r>
            <a:r>
              <a:rPr lang="ru-RU" dirty="0" smtClean="0"/>
              <a:t> (для текста -</a:t>
            </a:r>
            <a:r>
              <a:rPr lang="en-US" dirty="0" smtClean="0"/>
              <a:t>&gt; increase indent button)</a:t>
            </a:r>
            <a:endParaRPr lang="ru-RU" dirty="0" smtClean="0"/>
          </a:p>
          <a:p>
            <a:pPr lvl="1"/>
            <a:r>
              <a:rPr lang="ru-RU" dirty="0" smtClean="0"/>
              <a:t>Текст списка</a:t>
            </a:r>
          </a:p>
          <a:p>
            <a:pPr lvl="2"/>
            <a:r>
              <a:rPr lang="ru-RU" dirty="0" smtClean="0"/>
              <a:t>Пункт 3</a:t>
            </a:r>
          </a:p>
          <a:p>
            <a:pPr lvl="3"/>
            <a:r>
              <a:rPr lang="ru-RU" dirty="0" smtClean="0"/>
              <a:t>Пункт 4</a:t>
            </a:r>
          </a:p>
          <a:p>
            <a:pPr lvl="4"/>
            <a:r>
              <a:rPr lang="ru-RU" dirty="0" smtClean="0"/>
              <a:t>Пункт 5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3923928" y="6093296"/>
            <a:ext cx="4608512" cy="216024"/>
          </a:xfrm>
          <a:prstGeom prst="rect">
            <a:avLst/>
          </a:prstGeom>
        </p:spPr>
        <p:txBody>
          <a:bodyPr lIns="0" rIns="0" numCol="1" spcCol="36000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lvl="4"/>
            <a:r>
              <a:rPr lang="ru-RU" dirty="0" smtClean="0"/>
              <a:t>Подпись к картинке</a:t>
            </a:r>
          </a:p>
        </p:txBody>
      </p:sp>
    </p:spTree>
    <p:extLst>
      <p:ext uri="{BB962C8B-B14F-4D97-AF65-F5344CB8AC3E}">
        <p14:creationId xmlns:p14="http://schemas.microsoft.com/office/powerpoint/2010/main" val="771033004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иаграмма 3"/>
          <p:cNvSpPr>
            <a:spLocks noGrp="1"/>
          </p:cNvSpPr>
          <p:nvPr>
            <p:ph type="chart" sz="quarter" idx="14"/>
          </p:nvPr>
        </p:nvSpPr>
        <p:spPr bwMode="auto">
          <a:xfrm>
            <a:off x="3923928" y="1988840"/>
            <a:ext cx="4608512" cy="432048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1" name="Block Arc 10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15" name="Номер слайда 5"/>
          <p:cNvSpPr>
            <a:spLocks noGrp="1"/>
          </p:cNvSpPr>
          <p:nvPr>
            <p:ph type="sldNum" sz="quarter" idx="15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sp>
        <p:nvSpPr>
          <p:cNvPr id="20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1" y="1988840"/>
            <a:ext cx="3096343" cy="4319885"/>
          </a:xfrm>
          <a:prstGeom prst="rect">
            <a:avLst/>
          </a:prstGeom>
        </p:spPr>
        <p:txBody>
          <a:bodyPr lIns="0" r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marL="36195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ru-RU" dirty="0" err="1" smtClean="0"/>
              <a:t>Подзаг</a:t>
            </a:r>
            <a:r>
              <a:rPr lang="ru-RU" dirty="0" smtClean="0"/>
              <a:t> (для текста -</a:t>
            </a:r>
            <a:r>
              <a:rPr lang="en-US" dirty="0" smtClean="0"/>
              <a:t>&gt; increase indent button)</a:t>
            </a:r>
            <a:endParaRPr lang="ru-RU" dirty="0" smtClean="0"/>
          </a:p>
          <a:p>
            <a:pPr lvl="1"/>
            <a:r>
              <a:rPr lang="ru-RU" dirty="0" smtClean="0"/>
              <a:t>Текст списка</a:t>
            </a:r>
          </a:p>
          <a:p>
            <a:pPr lvl="2"/>
            <a:r>
              <a:rPr lang="ru-RU" dirty="0" smtClean="0"/>
              <a:t>Пункт 3</a:t>
            </a:r>
          </a:p>
          <a:p>
            <a:pPr lvl="3"/>
            <a:r>
              <a:rPr lang="ru-RU" dirty="0" smtClean="0"/>
              <a:t>Пункт 4</a:t>
            </a:r>
          </a:p>
          <a:p>
            <a:pPr lvl="4"/>
            <a:r>
              <a:rPr lang="ru-RU" dirty="0" smtClean="0"/>
              <a:t>Пункт 5</a:t>
            </a:r>
          </a:p>
        </p:txBody>
      </p:sp>
    </p:spTree>
    <p:extLst>
      <p:ext uri="{BB962C8B-B14F-4D97-AF65-F5344CB8AC3E}">
        <p14:creationId xmlns:p14="http://schemas.microsoft.com/office/powerpoint/2010/main" val="94356097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муцтитул (раздел) 2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 bwMode="gray">
          <a:xfrm>
            <a:off x="611188" y="2996952"/>
            <a:ext cx="4248844" cy="122413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defRPr sz="3800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ru-RU" dirty="0" smtClean="0"/>
              <a:t>Название новой главы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4437112"/>
            <a:ext cx="4248472" cy="1872208"/>
          </a:xfrm>
          <a:prstGeom prst="rect">
            <a:avLst/>
          </a:prstGeom>
        </p:spPr>
        <p:txBody>
          <a:bodyPr lIns="0" rIns="0"/>
          <a:lstStyle>
            <a:lvl1pPr>
              <a:spcBef>
                <a:spcPts val="600"/>
              </a:spcBef>
              <a:defRPr sz="2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897489542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иаграмма 3"/>
          <p:cNvSpPr>
            <a:spLocks noGrp="1"/>
          </p:cNvSpPr>
          <p:nvPr>
            <p:ph type="chart" sz="quarter" idx="13"/>
          </p:nvPr>
        </p:nvSpPr>
        <p:spPr>
          <a:xfrm>
            <a:off x="611560" y="2420888"/>
            <a:ext cx="7920880" cy="388843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0" name="Block Arc 9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5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1" y="1988841"/>
            <a:ext cx="5760639" cy="288032"/>
          </a:xfrm>
          <a:prstGeom prst="rect">
            <a:avLst/>
          </a:prstGeom>
        </p:spPr>
        <p:txBody>
          <a:bodyPr lIns="0" rIns="0" numCol="1" spcCol="360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marL="36195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ru-RU" dirty="0" err="1" smtClean="0"/>
              <a:t>Подзаг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88069870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аблица 4"/>
          <p:cNvSpPr>
            <a:spLocks noGrp="1"/>
          </p:cNvSpPr>
          <p:nvPr>
            <p:ph type="tbl" sz="quarter" idx="13"/>
          </p:nvPr>
        </p:nvSpPr>
        <p:spPr>
          <a:xfrm>
            <a:off x="611560" y="2420888"/>
            <a:ext cx="7920880" cy="388843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sp>
        <p:nvSpPr>
          <p:cNvPr id="10" name="Block Arc 9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5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1" y="1988841"/>
            <a:ext cx="5760639" cy="288032"/>
          </a:xfrm>
          <a:prstGeom prst="rect">
            <a:avLst/>
          </a:prstGeom>
        </p:spPr>
        <p:txBody>
          <a:bodyPr lIns="0" rIns="0" numCol="1" spcCol="360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marL="36195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ru-RU" dirty="0" err="1" smtClean="0"/>
              <a:t>Подзаг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19088329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инимал — текст+диаграмма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иаграмма 3"/>
          <p:cNvSpPr>
            <a:spLocks noGrp="1"/>
          </p:cNvSpPr>
          <p:nvPr>
            <p:ph type="chart" sz="quarter" idx="15"/>
          </p:nvPr>
        </p:nvSpPr>
        <p:spPr bwMode="auto">
          <a:xfrm>
            <a:off x="2555776" y="1556792"/>
            <a:ext cx="5976664" cy="475252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0" name="Block Arc 9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sp>
        <p:nvSpPr>
          <p:cNvPr id="20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1" y="1556792"/>
            <a:ext cx="1728191" cy="4751933"/>
          </a:xfrm>
          <a:prstGeom prst="rect">
            <a:avLst/>
          </a:prstGeom>
        </p:spPr>
        <p:txBody>
          <a:bodyPr lIns="0" r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marL="36195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ru-RU" dirty="0" err="1" smtClean="0"/>
              <a:t>Подзаг</a:t>
            </a:r>
            <a:r>
              <a:rPr lang="ru-RU" dirty="0" smtClean="0"/>
              <a:t> (для текста -</a:t>
            </a:r>
            <a:r>
              <a:rPr lang="en-US" dirty="0" smtClean="0"/>
              <a:t>&gt; increase indent button)</a:t>
            </a:r>
            <a:endParaRPr lang="ru-RU" dirty="0" smtClean="0"/>
          </a:p>
          <a:p>
            <a:pPr lvl="1"/>
            <a:r>
              <a:rPr lang="ru-RU" dirty="0" smtClean="0"/>
              <a:t>Текст списка</a:t>
            </a:r>
          </a:p>
          <a:p>
            <a:pPr lvl="2"/>
            <a:r>
              <a:rPr lang="ru-RU" dirty="0" smtClean="0"/>
              <a:t>Пункт 3</a:t>
            </a:r>
          </a:p>
          <a:p>
            <a:pPr lvl="3"/>
            <a:r>
              <a:rPr lang="ru-RU" dirty="0" smtClean="0"/>
              <a:t>Пункт 4</a:t>
            </a:r>
          </a:p>
          <a:p>
            <a:pPr lvl="4"/>
            <a:r>
              <a:rPr lang="ru-RU" dirty="0" smtClean="0"/>
              <a:t>Пункт 5</a:t>
            </a:r>
          </a:p>
        </p:txBody>
      </p:sp>
    </p:spTree>
    <p:extLst>
      <p:ext uri="{BB962C8B-B14F-4D97-AF65-F5344CB8AC3E}">
        <p14:creationId xmlns:p14="http://schemas.microsoft.com/office/powerpoint/2010/main" val="4019088329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инимал — текст+картинка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4"/>
          <p:cNvSpPr>
            <a:spLocks noGrp="1"/>
          </p:cNvSpPr>
          <p:nvPr>
            <p:ph type="pic" sz="quarter" idx="15"/>
          </p:nvPr>
        </p:nvSpPr>
        <p:spPr>
          <a:xfrm>
            <a:off x="3924300" y="1556792"/>
            <a:ext cx="4608140" cy="424869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ru-RU" dirty="0"/>
          </a:p>
        </p:txBody>
      </p:sp>
      <p:sp>
        <p:nvSpPr>
          <p:cNvPr id="9" name="Block Arc 8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11560" y="1556792"/>
            <a:ext cx="3096344" cy="36197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b="0" cap="all" spc="60" dirty="0" smtClean="0"/>
              <a:t>Заголовок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1" y="1988840"/>
            <a:ext cx="3096343" cy="4319885"/>
          </a:xfrm>
          <a:prstGeom prst="rect">
            <a:avLst/>
          </a:prstGeom>
        </p:spPr>
        <p:txBody>
          <a:bodyPr lIns="0" r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marL="36195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ru-RU" dirty="0" err="1" smtClean="0"/>
              <a:t>Подзаг</a:t>
            </a:r>
            <a:r>
              <a:rPr lang="ru-RU" dirty="0" smtClean="0"/>
              <a:t> (для текста -</a:t>
            </a:r>
            <a:r>
              <a:rPr lang="en-US" dirty="0" smtClean="0"/>
              <a:t>&gt; increase indent button)</a:t>
            </a:r>
            <a:endParaRPr lang="ru-RU" dirty="0" smtClean="0"/>
          </a:p>
          <a:p>
            <a:pPr lvl="1"/>
            <a:r>
              <a:rPr lang="ru-RU" dirty="0" smtClean="0"/>
              <a:t>Текст списка</a:t>
            </a:r>
          </a:p>
          <a:p>
            <a:pPr lvl="2"/>
            <a:r>
              <a:rPr lang="ru-RU" dirty="0" smtClean="0"/>
              <a:t>Пункт 3</a:t>
            </a:r>
          </a:p>
          <a:p>
            <a:pPr lvl="3"/>
            <a:r>
              <a:rPr lang="ru-RU" dirty="0" smtClean="0"/>
              <a:t>Пункт 4</a:t>
            </a:r>
          </a:p>
          <a:p>
            <a:pPr lvl="4"/>
            <a:r>
              <a:rPr lang="ru-RU" dirty="0" smtClean="0"/>
              <a:t>Пункт 5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3923928" y="6093296"/>
            <a:ext cx="4608512" cy="216024"/>
          </a:xfrm>
          <a:prstGeom prst="rect">
            <a:avLst/>
          </a:prstGeom>
        </p:spPr>
        <p:txBody>
          <a:bodyPr lIns="0" rIns="0" numCol="1" spcCol="36000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lvl="4"/>
            <a:r>
              <a:rPr lang="ru-RU" dirty="0" smtClean="0"/>
              <a:t>Подпись к картинке</a:t>
            </a:r>
          </a:p>
        </p:txBody>
      </p:sp>
    </p:spTree>
    <p:extLst>
      <p:ext uri="{BB962C8B-B14F-4D97-AF65-F5344CB8AC3E}">
        <p14:creationId xmlns:p14="http://schemas.microsoft.com/office/powerpoint/2010/main" val="4019088329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инимал — Таблица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аблица 4"/>
          <p:cNvSpPr>
            <a:spLocks noGrp="1"/>
          </p:cNvSpPr>
          <p:nvPr>
            <p:ph type="tbl" sz="quarter" idx="13"/>
          </p:nvPr>
        </p:nvSpPr>
        <p:spPr>
          <a:xfrm>
            <a:off x="611560" y="2204864"/>
            <a:ext cx="7920880" cy="410445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sp>
        <p:nvSpPr>
          <p:cNvPr id="9" name="Block Arc 8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5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11560" y="1628800"/>
            <a:ext cx="7920880" cy="36197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b="0" cap="all" spc="60" dirty="0" smtClean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538137953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инимал — график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иаграмма 2"/>
          <p:cNvSpPr>
            <a:spLocks noGrp="1"/>
          </p:cNvSpPr>
          <p:nvPr>
            <p:ph type="chart" sz="quarter" idx="14"/>
          </p:nvPr>
        </p:nvSpPr>
        <p:spPr>
          <a:xfrm>
            <a:off x="611559" y="2204864"/>
            <a:ext cx="7920881" cy="410445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7" name="Block Arc 6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6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11560" y="1628800"/>
            <a:ext cx="7920880" cy="36197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b="0" cap="all" spc="60" dirty="0" smtClean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826664701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муцтитул (раздел) 3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 bwMode="gray">
          <a:xfrm>
            <a:off x="611188" y="2996952"/>
            <a:ext cx="4248844" cy="122413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defRPr sz="3800" baseline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ru-RU" dirty="0" smtClean="0"/>
              <a:t>Название новой главы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4437112"/>
            <a:ext cx="4248472" cy="1872208"/>
          </a:xfrm>
          <a:prstGeom prst="rect">
            <a:avLst/>
          </a:prstGeom>
        </p:spPr>
        <p:txBody>
          <a:bodyPr lIns="0" rIns="0"/>
          <a:lstStyle>
            <a:lvl1pPr>
              <a:spcBef>
                <a:spcPts val="600"/>
              </a:spcBef>
              <a:defRPr sz="200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897489542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Шмуцтитул (раздел) 3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 bwMode="gray">
          <a:xfrm>
            <a:off x="611188" y="2996952"/>
            <a:ext cx="4248844" cy="122413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defRPr sz="3800" baseline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1" y="4365104"/>
            <a:ext cx="4248471" cy="1871241"/>
          </a:xfrm>
          <a:prstGeom prst="rect">
            <a:avLst/>
          </a:prstGeom>
        </p:spPr>
        <p:txBody>
          <a:bodyPr lIns="0" r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lvl="1"/>
            <a:r>
              <a:rPr lang="ru-RU" dirty="0" smtClean="0"/>
              <a:t>Пункт 1</a:t>
            </a:r>
          </a:p>
        </p:txBody>
      </p:sp>
    </p:spTree>
    <p:extLst>
      <p:ext uri="{BB962C8B-B14F-4D97-AF65-F5344CB8AC3E}">
        <p14:creationId xmlns:p14="http://schemas.microsoft.com/office/powerpoint/2010/main" val="1564340039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муцтитул (раздел) 4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 bwMode="gray">
          <a:xfrm>
            <a:off x="611188" y="2996952"/>
            <a:ext cx="4248844" cy="122413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defRPr sz="3800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ru-RU" dirty="0" smtClean="0"/>
              <a:t>Название новой главы</a:t>
            </a:r>
            <a:endParaRPr lang="ru-RU" dirty="0"/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4437112"/>
            <a:ext cx="4248472" cy="1872208"/>
          </a:xfrm>
          <a:prstGeom prst="rect">
            <a:avLst/>
          </a:prstGeom>
        </p:spPr>
        <p:txBody>
          <a:bodyPr lIns="0" rIns="0"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897489542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муцтитул (раздел) 5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 bwMode="gray">
          <a:xfrm>
            <a:off x="611188" y="2996952"/>
            <a:ext cx="4248844" cy="122413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defRPr sz="3800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ru-RU" dirty="0" smtClean="0"/>
              <a:t>Название новой главы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4437112"/>
            <a:ext cx="4248472" cy="1872208"/>
          </a:xfrm>
          <a:prstGeom prst="rect">
            <a:avLst/>
          </a:prstGeom>
        </p:spPr>
        <p:txBody>
          <a:bodyPr lIns="0" rIns="0"/>
          <a:lstStyle>
            <a:lvl1pPr>
              <a:spcBef>
                <a:spcPts val="600"/>
              </a:spcBef>
              <a:defRPr sz="2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897489542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муцтитул (раздел) 6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 bwMode="gray">
          <a:xfrm>
            <a:off x="611188" y="2996952"/>
            <a:ext cx="4248844" cy="122413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defRPr sz="3800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ru-RU" dirty="0" smtClean="0"/>
              <a:t>Название новой главы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4437112"/>
            <a:ext cx="4248472" cy="1872208"/>
          </a:xfrm>
          <a:prstGeom prst="rect">
            <a:avLst/>
          </a:prstGeom>
        </p:spPr>
        <p:txBody>
          <a:bodyPr lIns="0" rIns="0"/>
          <a:lstStyle>
            <a:lvl1pPr>
              <a:spcBef>
                <a:spcPts val="600"/>
              </a:spcBef>
              <a:defRPr sz="2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897489542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муцтитул (раздел) 7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 bwMode="gray">
          <a:xfrm>
            <a:off x="611188" y="2996952"/>
            <a:ext cx="4248844" cy="122413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defRPr sz="3800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ru-RU" dirty="0" smtClean="0"/>
              <a:t>Название новой главы</a:t>
            </a:r>
            <a:endParaRPr lang="ru-RU" dirty="0"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4437112"/>
            <a:ext cx="4248472" cy="1872208"/>
          </a:xfrm>
          <a:prstGeom prst="rect">
            <a:avLst/>
          </a:prstGeom>
        </p:spPr>
        <p:txBody>
          <a:bodyPr lIns="0" rIns="0"/>
          <a:lstStyle>
            <a:lvl1pPr>
              <a:spcBef>
                <a:spcPts val="600"/>
              </a:spcBef>
              <a:defRPr sz="2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817461103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екст_1 колонка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lock Arc 26"/>
          <p:cNvSpPr/>
          <p:nvPr userDrawn="1"/>
        </p:nvSpPr>
        <p:spPr>
          <a:xfrm rot="2700000">
            <a:off x="8256762" y="6296965"/>
            <a:ext cx="288032" cy="288032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476672"/>
            <a:ext cx="5400600" cy="36004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Название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1" y="2708920"/>
            <a:ext cx="5760639" cy="3527425"/>
          </a:xfrm>
          <a:prstGeom prst="rect">
            <a:avLst/>
          </a:prstGeom>
        </p:spPr>
        <p:txBody>
          <a:bodyPr lIns="0" r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Tx/>
              <a:buNone/>
              <a:defRPr sz="1600" b="1" baseline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180000" indent="-180000" defTabSz="809625">
              <a:lnSpc>
                <a:spcPct val="10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charset="2"/>
              <a:buChar char="n"/>
              <a:defRPr sz="1300">
                <a:solidFill>
                  <a:srgbClr val="000707"/>
                </a:solidFill>
                <a:latin typeface="Calibri"/>
                <a:cs typeface="Calibri"/>
              </a:defRPr>
            </a:lvl2pPr>
            <a:lvl3pPr marL="180000" indent="0">
              <a:lnSpc>
                <a:spcPct val="100000"/>
              </a:lnSpc>
              <a:spcAft>
                <a:spcPts val="1200"/>
              </a:spcAft>
              <a:buClr>
                <a:schemeClr val="tx2"/>
              </a:buClr>
              <a:buFontTx/>
              <a:buNone/>
              <a:defRPr sz="1000" cap="all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18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1000" i="1" u="sng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4pPr>
            <a:lvl5pPr marL="360000" indent="0">
              <a:lnSpc>
                <a:spcPct val="100000"/>
              </a:lnSpc>
              <a:buClr>
                <a:schemeClr val="tx2"/>
              </a:buClr>
              <a:buFontTx/>
              <a:buNone/>
              <a:defRPr sz="900">
                <a:solidFill>
                  <a:srgbClr val="000707"/>
                </a:solidFill>
                <a:latin typeface="Calibri"/>
                <a:cs typeface="Calibri"/>
              </a:defRPr>
            </a:lvl5pPr>
          </a:lstStyle>
          <a:p>
            <a:pPr marL="36195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ru-RU" dirty="0" err="1" smtClean="0"/>
              <a:t>Подзаг</a:t>
            </a:r>
            <a:r>
              <a:rPr lang="ru-RU" dirty="0" smtClean="0"/>
              <a:t> (для текста -</a:t>
            </a:r>
            <a:r>
              <a:rPr lang="en-US" dirty="0" smtClean="0"/>
              <a:t>&gt; increase indent button)</a:t>
            </a:r>
            <a:endParaRPr lang="ru-RU" dirty="0" smtClean="0"/>
          </a:p>
          <a:p>
            <a:pPr lvl="1"/>
            <a:r>
              <a:rPr lang="ru-RU" dirty="0" smtClean="0"/>
              <a:t>Текст списка</a:t>
            </a:r>
          </a:p>
          <a:p>
            <a:pPr lvl="2"/>
            <a:r>
              <a:rPr lang="ru-RU" dirty="0" smtClean="0"/>
              <a:t>Пункт 3</a:t>
            </a:r>
          </a:p>
          <a:p>
            <a:pPr lvl="3"/>
            <a:r>
              <a:rPr lang="ru-RU" dirty="0" smtClean="0"/>
              <a:t>Пункт 4</a:t>
            </a:r>
          </a:p>
          <a:p>
            <a:pPr lvl="4"/>
            <a:r>
              <a:rPr lang="ru-RU" dirty="0" smtClean="0"/>
              <a:t>Пункт 5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8053092" y="6381327"/>
            <a:ext cx="360040" cy="2880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 b="0" i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fld id="{ED483BF1-D973-4FCC-A293-19E12CB024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11560" y="836712"/>
            <a:ext cx="792088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5" y="476250"/>
            <a:ext cx="2016597" cy="360363"/>
          </a:xfrm>
          <a:prstGeom prst="rect">
            <a:avLst/>
          </a:prstGeom>
        </p:spPr>
        <p:txBody>
          <a:bodyPr vert="horz" lIns="0" rIns="0" anchor="ctr" anchorCtr="0"/>
          <a:lstStyle>
            <a:lvl1pPr algn="r"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Раздел</a:t>
            </a:r>
            <a:endParaRPr lang="en-US" dirty="0"/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2204864"/>
            <a:ext cx="5760640" cy="36004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 b="0" cap="all" spc="6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ru-RU" dirty="0" smtClean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56653826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50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8" r:id="rId2"/>
    <p:sldLayoutId id="2147483679" r:id="rId3"/>
    <p:sldLayoutId id="2147483694" r:id="rId4"/>
    <p:sldLayoutId id="2147483680" r:id="rId5"/>
    <p:sldLayoutId id="2147483681" r:id="rId6"/>
    <p:sldLayoutId id="2147483682" r:id="rId7"/>
    <p:sldLayoutId id="2147483654" r:id="rId8"/>
    <p:sldLayoutId id="2147483689" r:id="rId9"/>
    <p:sldLayoutId id="2147483692" r:id="rId10"/>
    <p:sldLayoutId id="2147483690" r:id="rId11"/>
    <p:sldLayoutId id="2147483693" r:id="rId12"/>
    <p:sldLayoutId id="2147483660" r:id="rId13"/>
    <p:sldLayoutId id="2147483669" r:id="rId14"/>
    <p:sldLayoutId id="2147483683" r:id="rId15"/>
    <p:sldLayoutId id="2147483664" r:id="rId16"/>
    <p:sldLayoutId id="2147483688" r:id="rId17"/>
    <p:sldLayoutId id="2147483666" r:id="rId18"/>
    <p:sldLayoutId id="2147483665" r:id="rId19"/>
    <p:sldLayoutId id="2147483667" r:id="rId20"/>
    <p:sldLayoutId id="2147483668" r:id="rId21"/>
    <p:sldLayoutId id="2147483686" r:id="rId22"/>
    <p:sldLayoutId id="2147483687" r:id="rId23"/>
    <p:sldLayoutId id="2147483674" r:id="rId24"/>
    <p:sldLayoutId id="2147483675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bg2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971600" y="476672"/>
            <a:ext cx="6552728" cy="360040"/>
          </a:xfrm>
        </p:spPr>
        <p:txBody>
          <a:bodyPr/>
          <a:lstStyle/>
          <a:p>
            <a:r>
              <a:rPr lang="ru-RU" dirty="0" smtClean="0"/>
              <a:t>Введение. Планирование, учет и отчетность, анализ и контроль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483BF1-D973-4FCC-A293-19E12CB024E7}" type="slidenum">
              <a:rPr lang="ru-RU" smtClean="0"/>
              <a:pPr/>
              <a:t>1</a:t>
            </a:fld>
            <a:endParaRPr lang="ru-RU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539552" y="1196752"/>
          <a:ext cx="7921253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Текст 4"/>
          <p:cNvSpPr>
            <a:spLocks noGrp="1"/>
          </p:cNvSpPr>
          <p:nvPr>
            <p:ph type="body" sz="quarter" idx="15"/>
          </p:nvPr>
        </p:nvSpPr>
        <p:spPr>
          <a:xfrm>
            <a:off x="6516215" y="476250"/>
            <a:ext cx="2016597" cy="360363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970571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Планирование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483BF1-D973-4FCC-A293-19E12CB024E7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Бухгалтерский учет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>
          <a:xfrm>
            <a:off x="611560" y="908720"/>
            <a:ext cx="8064896" cy="2448272"/>
          </a:xfrm>
        </p:spPr>
        <p:txBody>
          <a:bodyPr/>
          <a:lstStyle/>
          <a:p>
            <a:r>
              <a:rPr lang="ru-RU" sz="1800" dirty="0" smtClean="0"/>
              <a:t>Маркетинговый план </a:t>
            </a:r>
            <a:r>
              <a:rPr lang="ru-RU" sz="1800" b="0" dirty="0" smtClean="0"/>
              <a:t>– изучение отрасли, анализ конкурентов, оценка своих возможностей, план мероприятий по достижению поставленных целей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r>
              <a:rPr lang="ru-RU" sz="1800" dirty="0" smtClean="0"/>
              <a:t>Производственный план </a:t>
            </a:r>
            <a:r>
              <a:rPr lang="ru-RU" sz="1800" b="0" dirty="0" smtClean="0"/>
              <a:t>– планирование объема выпускаемой продукции, себестоимости и расходов.</a:t>
            </a:r>
          </a:p>
          <a:p>
            <a:r>
              <a:rPr lang="ru-RU" sz="1800" dirty="0" smtClean="0"/>
              <a:t>Организационный план </a:t>
            </a:r>
            <a:r>
              <a:rPr lang="ru-RU" sz="1800" b="0" dirty="0" smtClean="0"/>
              <a:t>– планирование организационных мероприятий, их последовательности, организационной структуры и затратной части.</a:t>
            </a:r>
            <a:endParaRPr lang="en-US" sz="1800" b="0" dirty="0" smtClean="0"/>
          </a:p>
          <a:p>
            <a:endParaRPr lang="ru-RU" sz="1800" b="0" dirty="0" smtClean="0"/>
          </a:p>
        </p:txBody>
      </p:sp>
      <p:pic>
        <p:nvPicPr>
          <p:cNvPr id="7" name="Рисунок 6" descr="Estrategia-planoSeg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5846" y="3068960"/>
            <a:ext cx="2188642" cy="317061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39552" y="3068961"/>
            <a:ext cx="626469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Инвестиционный план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– оценка </a:t>
            </a:r>
            <a:r>
              <a:rPr lang="ru-RU" dirty="0" smtClean="0"/>
              <a:t>потребности в инвестициях (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тех. документация, строительство, оборудование и прочее), анализ возможностей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покрытия: привлечения кредитов, займов, собственных средств.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Финансовый план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– определяет финансовые потоки проекта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CF)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в том числе с учетом времени вложений и окупаемости (дисконтирование), финансовые результаты деятельности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PL)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и предполагаемое финансовое положение предприятия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(BS)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Учет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483BF1-D973-4FCC-A293-19E12CB024E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Бухгалтерский учет</a:t>
            </a:r>
            <a:endParaRPr lang="ru-RU" dirty="0"/>
          </a:p>
        </p:txBody>
      </p:sp>
      <p:graphicFrame>
        <p:nvGraphicFramePr>
          <p:cNvPr id="10" name="Схема 9"/>
          <p:cNvGraphicFramePr/>
          <p:nvPr/>
        </p:nvGraphicFramePr>
        <p:xfrm>
          <a:off x="611560" y="908720"/>
          <a:ext cx="554461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Текст 7"/>
          <p:cNvSpPr>
            <a:spLocks noGrp="1"/>
          </p:cNvSpPr>
          <p:nvPr>
            <p:ph type="body" sz="quarter" idx="12"/>
          </p:nvPr>
        </p:nvSpPr>
        <p:spPr>
          <a:xfrm>
            <a:off x="4355977" y="908720"/>
            <a:ext cx="4248471" cy="547260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b="0" dirty="0" smtClean="0"/>
              <a:t>Деятельность любой организации предполагает множество операций: покупка материалов, производство продукции, реализация продукции, получение кредитов, выплата зарплаты, оплата поставщикам  и т.д. </a:t>
            </a:r>
          </a:p>
          <a:p>
            <a:pPr>
              <a:spcBef>
                <a:spcPts val="600"/>
              </a:spcBef>
            </a:pPr>
            <a:r>
              <a:rPr lang="ru-RU" b="0" dirty="0" smtClean="0"/>
              <a:t>Каждая операция  подтверждается первичным документом (накладные, акты, счета фактуры, приходные и расходные ордеры и прочее).</a:t>
            </a:r>
            <a:endParaRPr lang="en-US" b="0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Учёт </a:t>
            </a:r>
            <a:r>
              <a:rPr lang="ru-RU" b="0" dirty="0" smtClean="0"/>
              <a:t>– обработка первичных документов, регистрация хозяйственных операций по определенным правилам (стандартам). 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Учёт </a:t>
            </a:r>
            <a:r>
              <a:rPr lang="ru-RU" b="0" dirty="0" smtClean="0"/>
              <a:t>- сбор, регистрация и обобщение информации об имуществе и обязательствах организации и их движении</a:t>
            </a:r>
            <a:r>
              <a:rPr lang="ru-RU" dirty="0" smtClean="0"/>
              <a:t>.</a:t>
            </a:r>
            <a:endParaRPr lang="ru-RU" b="0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Для чего это нужно? </a:t>
            </a:r>
          </a:p>
          <a:p>
            <a:pPr>
              <a:spcBef>
                <a:spcPts val="600"/>
              </a:spcBef>
            </a:pPr>
            <a:r>
              <a:rPr lang="ru-RU" b="0" dirty="0" smtClean="0"/>
              <a:t>Для того чтобы проанализировать операции, зафиксированные в документах и понять состояние дел и результаты деятельности компании. </a:t>
            </a:r>
            <a:endParaRPr lang="en-US" b="0" dirty="0" smtClean="0"/>
          </a:p>
          <a:p>
            <a:pPr>
              <a:spcBef>
                <a:spcPts val="600"/>
              </a:spcBef>
            </a:pPr>
            <a:endParaRPr lang="ru-RU" b="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827584" y="4221088"/>
            <a:ext cx="12084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ru-RU" sz="1600" b="1" dirty="0" smtClean="0"/>
              <a:t>Виды учета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------~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9885" y="980728"/>
            <a:ext cx="3784115" cy="2520280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Отчетность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483BF1-D973-4FCC-A293-19E12CB024E7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Бухгалтерский учет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>
          <a:xfrm>
            <a:off x="611561" y="908721"/>
            <a:ext cx="5544615" cy="3096343"/>
          </a:xfrm>
        </p:spPr>
        <p:txBody>
          <a:bodyPr/>
          <a:lstStyle/>
          <a:p>
            <a:r>
              <a:rPr lang="ru-RU" dirty="0" smtClean="0"/>
              <a:t>Финансовая отчетность </a:t>
            </a:r>
            <a:r>
              <a:rPr lang="ru-RU" b="0" dirty="0" smtClean="0"/>
              <a:t>- структурированное отображение финансового положения и финансовых результатов предприятия. </a:t>
            </a:r>
          </a:p>
          <a:p>
            <a:r>
              <a:rPr lang="ru-RU" b="0" dirty="0" smtClean="0"/>
              <a:t>Целью финансовой отчетности является представление информации о финансовом положении, финансовых результатах и движении денежных средств предприятия.</a:t>
            </a:r>
          </a:p>
          <a:p>
            <a:r>
              <a:rPr lang="ru-RU" b="0" u="sng" dirty="0" smtClean="0"/>
              <a:t>Виды отчетности: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ru-RU" b="0" dirty="0" smtClean="0"/>
              <a:t>Бухгалтерская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ru-RU" b="0" dirty="0" smtClean="0"/>
              <a:t>Налоговая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ru-RU" b="0" dirty="0" smtClean="0"/>
              <a:t>Управленческая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ru-RU" b="0" dirty="0" smtClean="0"/>
              <a:t>МСФО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endParaRPr lang="ru-RU" b="0" dirty="0" smtClean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endParaRPr lang="ru-RU" b="0" dirty="0" smtClean="0"/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endParaRPr lang="ru-RU" b="0" u="sng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4005064"/>
            <a:ext cx="828092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u="sng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Формы отчетности:</a:t>
            </a:r>
          </a:p>
          <a:p>
            <a:pP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Баланс – моментальный «снимок» положения компании на определенную дату,</a:t>
            </a:r>
          </a:p>
          <a:p>
            <a:pP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Отчет о прибылях и убытках –  доходы и расходы компании за период,</a:t>
            </a:r>
          </a:p>
          <a:p>
            <a:pP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Отчет о движении денежных средств –  денежные потоки за период,</a:t>
            </a:r>
          </a:p>
          <a:p>
            <a:pP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Отчет об изменении капитала – изменение собственных средств акционеров (акции,  прибыль, резервы и прочее),</a:t>
            </a:r>
          </a:p>
          <a:p>
            <a:pP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Налоговые декларации – отражают налогооблагаемую базу, налоговые ставки,  налоги отложенные, начисленные , к уплате,</a:t>
            </a:r>
          </a:p>
          <a:p>
            <a:pP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Управленческие отчеты :   Аналитические ,операционные, статистические и прочие.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И другие.</a:t>
            </a:r>
          </a:p>
          <a:p>
            <a:pPr>
              <a:buFont typeface="Wingdings" pitchFamily="2" charset="2"/>
              <a:buChar char="ü"/>
            </a:pPr>
            <a:endParaRPr lang="ru-RU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logiciel_de_gestion_adaptable_evolutif_personnalis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2852936"/>
            <a:ext cx="2958075" cy="3960440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483BF1-D973-4FCC-A293-19E12CB024E7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Бухгалтерский учет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>
          <a:xfrm>
            <a:off x="611561" y="980728"/>
            <a:ext cx="6192687" cy="5400600"/>
          </a:xfrm>
        </p:spPr>
        <p:txBody>
          <a:bodyPr/>
          <a:lstStyle/>
          <a:p>
            <a:r>
              <a:rPr lang="ru-RU" dirty="0" smtClean="0"/>
              <a:t>План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err="1" smtClean="0"/>
              <a:t>фактный</a:t>
            </a:r>
            <a:r>
              <a:rPr lang="ru-RU" dirty="0" smtClean="0"/>
              <a:t> анализ </a:t>
            </a:r>
            <a:r>
              <a:rPr lang="ru-RU" b="0" dirty="0" smtClean="0"/>
              <a:t>– сравнение плановых показателей с показателями отчетного периода, выявление достижения поставленных целей и точности планирования.</a:t>
            </a:r>
          </a:p>
          <a:p>
            <a:r>
              <a:rPr lang="ru-RU" dirty="0" smtClean="0"/>
              <a:t>Ретроспективный анализ  - </a:t>
            </a:r>
            <a:r>
              <a:rPr lang="ru-RU" b="0" dirty="0" smtClean="0"/>
              <a:t>сравнение  показателей отчетного периода с прошлыми идентичными периодами, определение тренда развития.</a:t>
            </a:r>
          </a:p>
          <a:p>
            <a:r>
              <a:rPr lang="ru-RU" dirty="0" smtClean="0"/>
              <a:t>Маржинальный анализ –  </a:t>
            </a:r>
            <a:r>
              <a:rPr lang="ru-RU" b="0" dirty="0" err="1" smtClean="0"/>
              <a:t>анализ</a:t>
            </a:r>
            <a:r>
              <a:rPr lang="ru-RU" b="0" dirty="0" smtClean="0"/>
              <a:t> прибыльности компании/подразделения/продукта,  анализ себестоимости, структуры доходов расходов.</a:t>
            </a:r>
          </a:p>
          <a:p>
            <a:r>
              <a:rPr lang="ru-RU" dirty="0" smtClean="0"/>
              <a:t>Факторный анализ </a:t>
            </a:r>
            <a:r>
              <a:rPr lang="ru-RU" b="0" dirty="0" smtClean="0"/>
              <a:t>– выявление факторов повлиявших на отклонение показателя.</a:t>
            </a:r>
          </a:p>
          <a:p>
            <a:r>
              <a:rPr lang="ru-RU" dirty="0" smtClean="0"/>
              <a:t>Сравнительный анализ </a:t>
            </a:r>
            <a:r>
              <a:rPr lang="ru-RU" b="0" dirty="0" smtClean="0"/>
              <a:t>– сопоставление деятельности региональных филиалов/подразделений.</a:t>
            </a:r>
          </a:p>
          <a:p>
            <a:r>
              <a:rPr lang="ru-RU" dirty="0" smtClean="0"/>
              <a:t>Отраслевой анализ </a:t>
            </a:r>
            <a:r>
              <a:rPr lang="ru-RU" b="0" dirty="0" smtClean="0"/>
              <a:t> - сравнение с конкурентами, ближайшими, лучшими в отрасли. </a:t>
            </a:r>
            <a:r>
              <a:rPr lang="ru-RU" b="0" dirty="0" err="1" smtClean="0"/>
              <a:t>Бенчмаркинг</a:t>
            </a:r>
            <a:r>
              <a:rPr lang="ru-RU" b="0" dirty="0" smtClean="0"/>
              <a:t>.</a:t>
            </a:r>
          </a:p>
          <a:p>
            <a:r>
              <a:rPr lang="ru-RU" b="0" dirty="0" smtClean="0"/>
              <a:t>И другие.</a:t>
            </a:r>
          </a:p>
          <a:p>
            <a:endParaRPr lang="ru-RU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51082ae379369.jpg"/>
          <p:cNvPicPr>
            <a:picLocks noChangeAspect="1"/>
          </p:cNvPicPr>
          <p:nvPr/>
        </p:nvPicPr>
        <p:blipFill>
          <a:blip r:embed="rId2" cstate="print">
            <a:lum bright="8000" contrast="7000"/>
          </a:blip>
          <a:stretch>
            <a:fillRect/>
          </a:stretch>
        </p:blipFill>
        <p:spPr>
          <a:xfrm>
            <a:off x="5076056" y="3924436"/>
            <a:ext cx="3635896" cy="2888940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Управление и контроль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483BF1-D973-4FCC-A293-19E12CB024E7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Бухгалтерский учет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>
          <a:xfrm>
            <a:off x="611561" y="908720"/>
            <a:ext cx="7992887" cy="547260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b="0" dirty="0" smtClean="0"/>
              <a:t>Результатом анализа является выявление слабых и сильных сторон деятельности компании.</a:t>
            </a:r>
          </a:p>
          <a:p>
            <a:pPr>
              <a:spcBef>
                <a:spcPts val="600"/>
              </a:spcBef>
            </a:pPr>
            <a:r>
              <a:rPr lang="ru-RU" b="0" dirty="0" smtClean="0"/>
              <a:t>По результатам анализа принимаются соответствующие управленческие решения, например:</a:t>
            </a:r>
          </a:p>
          <a:p>
            <a:pPr lvl="4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Применение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best practices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lvl="4">
              <a:spcBef>
                <a:spcPts val="0"/>
              </a:spcBef>
              <a:buFont typeface="Wingdings" pitchFamily="2" charset="2"/>
              <a:buChar char="Ø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Сокращение/увеличение расходов;</a:t>
            </a:r>
          </a:p>
          <a:p>
            <a:pPr lvl="4">
              <a:spcBef>
                <a:spcPts val="0"/>
              </a:spcBef>
              <a:buFont typeface="Wingdings" pitchFamily="2" charset="2"/>
              <a:buChar char="Ø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Увеличение/сокращение выпуска продукции;</a:t>
            </a:r>
          </a:p>
          <a:p>
            <a:pPr lvl="4">
              <a:spcBef>
                <a:spcPts val="0"/>
              </a:spcBef>
              <a:buFont typeface="Wingdings" pitchFamily="2" charset="2"/>
              <a:buChar char="Ø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Реструктуризация активов;</a:t>
            </a:r>
          </a:p>
          <a:p>
            <a:pPr lvl="4">
              <a:spcBef>
                <a:spcPts val="0"/>
              </a:spcBef>
              <a:buFont typeface="Wingdings" pitchFamily="2" charset="2"/>
              <a:buChar char="Ø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Сокращение дебиторской задолженности;</a:t>
            </a:r>
          </a:p>
          <a:p>
            <a:pPr lvl="4">
              <a:spcBef>
                <a:spcPts val="0"/>
              </a:spcBef>
              <a:buFont typeface="Wingdings" pitchFamily="2" charset="2"/>
              <a:buChar char="Ø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Наращивание кредиторской задолженности </a:t>
            </a:r>
          </a:p>
          <a:p>
            <a:pPr lvl="4">
              <a:spcBef>
                <a:spcPts val="0"/>
              </a:spcBef>
              <a:buFont typeface="Wingdings" pitchFamily="2" charset="2"/>
              <a:buChar char="Ø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прочее.</a:t>
            </a:r>
          </a:p>
          <a:p>
            <a:pPr>
              <a:spcBef>
                <a:spcPts val="600"/>
              </a:spcBef>
            </a:pPr>
            <a:r>
              <a:rPr lang="ru-RU" b="0" dirty="0" smtClean="0"/>
              <a:t>Реализация и исполнение принятых управленческих решений контролируются. Виды контроля:</a:t>
            </a:r>
          </a:p>
          <a:p>
            <a:pPr lvl="4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Бюджетный контроль;</a:t>
            </a:r>
          </a:p>
          <a:p>
            <a:pPr lvl="4">
              <a:spcBef>
                <a:spcPts val="0"/>
              </a:spcBef>
              <a:buFont typeface="Wingdings" pitchFamily="2" charset="2"/>
              <a:buChar char="Ø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Внутренний аудит;</a:t>
            </a:r>
          </a:p>
          <a:p>
            <a:pPr lvl="4">
              <a:spcBef>
                <a:spcPts val="0"/>
              </a:spcBef>
              <a:buFont typeface="Wingdings" pitchFamily="2" charset="2"/>
              <a:buChar char="Ø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Контрольно ревизионные мероприятия ;</a:t>
            </a:r>
          </a:p>
          <a:p>
            <a:pPr lvl="4">
              <a:spcBef>
                <a:spcPts val="0"/>
              </a:spcBef>
              <a:buFont typeface="Wingdings" pitchFamily="2" charset="2"/>
              <a:buChar char="Ø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Контроль качества;</a:t>
            </a:r>
          </a:p>
          <a:p>
            <a:pPr lvl="4">
              <a:spcBef>
                <a:spcPts val="0"/>
              </a:spcBef>
              <a:buFont typeface="Wingdings" pitchFamily="2" charset="2"/>
              <a:buChar char="Ø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 Внутренние регламенты, положения, приказы.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endParaRPr lang="ru-RU" b="0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с примерами V2.3">
  <a:themeElements>
    <a:clrScheme name="ATC_1 1">
      <a:dk1>
        <a:srgbClr val="004144"/>
      </a:dk1>
      <a:lt1>
        <a:sysClr val="window" lastClr="FFFFFF"/>
      </a:lt1>
      <a:dk2>
        <a:srgbClr val="00797D"/>
      </a:dk2>
      <a:lt2>
        <a:srgbClr val="419BB8"/>
      </a:lt2>
      <a:accent1>
        <a:srgbClr val="DC5A20"/>
      </a:accent1>
      <a:accent2>
        <a:srgbClr val="C0C1BF"/>
      </a:accent2>
      <a:accent3>
        <a:srgbClr val="9FC62C"/>
      </a:accent3>
      <a:accent4>
        <a:srgbClr val="1FA072"/>
      </a:accent4>
      <a:accent5>
        <a:srgbClr val="4BACC6"/>
      </a:accent5>
      <a:accent6>
        <a:srgbClr val="F6BC1E"/>
      </a:accent6>
      <a:hlink>
        <a:srgbClr val="00478A"/>
      </a:hlink>
      <a:folHlink>
        <a:srgbClr val="BD2D6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eaLnBrk="1" hangingPunct="1">
          <a:defRPr sz="4200" dirty="0" smtClean="0">
            <a:solidFill>
              <a:srgbClr val="595959"/>
            </a:solidFill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 примерами V2.3.potx</Template>
  <TotalTime>13692</TotalTime>
  <Words>698</Words>
  <Application>Microsoft Office PowerPoint</Application>
  <PresentationFormat>Экран 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Grande CY</vt:lpstr>
      <vt:lpstr>Wingdings</vt:lpstr>
      <vt:lpstr>Шаблон с примерами V2.3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длинное  и красивое</dc:title>
  <dc:creator>Gukov</dc:creator>
  <cp:lastModifiedBy>Volchkov, Ilya</cp:lastModifiedBy>
  <cp:revision>1435</cp:revision>
  <dcterms:created xsi:type="dcterms:W3CDTF">2011-07-14T13:16:56Z</dcterms:created>
  <dcterms:modified xsi:type="dcterms:W3CDTF">2017-06-08T14:42:55Z</dcterms:modified>
</cp:coreProperties>
</file>