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gaoxu/DataSci/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Kaggle</a:t>
            </a:r>
            <a:r>
              <a:rPr lang="en-US" baseline="0"/>
              <a:t> Score change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99985683607731"/>
          <c:y val="0.0790489130434783"/>
          <c:w val="0.919241101060715"/>
          <c:h val="0.823944924683328"/>
        </c:manualLayout>
      </c:layout>
      <c:scatterChart>
        <c:scatterStyle val="smoothMarker"/>
        <c:varyColors val="0"/>
        <c:ser>
          <c:idx val="0"/>
          <c:order val="0"/>
          <c:tx>
            <c:v>logloss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31F823B1-FB9B-EC49-98C3-D0C93E670EFC}" type="XVALUE">
                      <a:rPr lang="en-US"/>
                      <a:pPr/>
                      <a:t>[X 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Sheet1!$C$1:$C$11</c:f>
              <c:strCache>
                <c:ptCount val="11"/>
                <c:pt idx="0">
                  <c:v>Stacking Model</c:v>
                </c:pt>
                <c:pt idx="1">
                  <c:v>Vote Classifier</c:v>
                </c:pt>
                <c:pt idx="2">
                  <c:v>Neural Network</c:v>
                </c:pt>
                <c:pt idx="3">
                  <c:v>2nd voting, fewer variable selected</c:v>
                </c:pt>
                <c:pt idx="4">
                  <c:v>Linear Combination with NN and Vote</c:v>
                </c:pt>
                <c:pt idx="5">
                  <c:v>nn&amp; vote: all features</c:v>
                </c:pt>
                <c:pt idx="6">
                  <c:v>vote model with top 12 features</c:v>
                </c:pt>
                <c:pt idx="7">
                  <c:v>vote more features</c:v>
                </c:pt>
                <c:pt idx="8">
                  <c:v>neural network with all new features without lat long created</c:v>
                </c:pt>
                <c:pt idx="9">
                  <c:v>vote with lat long id create </c:v>
                </c:pt>
                <c:pt idx="10">
                  <c:v>Neural Network with all features, including lat, long, building Id, created</c:v>
                </c:pt>
              </c:strCache>
            </c:strRef>
          </c:xVal>
          <c:yVal>
            <c:numRef>
              <c:f>Sheet1!$A$1:$A$11</c:f>
              <c:numCache>
                <c:formatCode>General</c:formatCode>
                <c:ptCount val="11"/>
                <c:pt idx="0">
                  <c:v>0.80924</c:v>
                </c:pt>
                <c:pt idx="1">
                  <c:v>0.6467</c:v>
                </c:pt>
                <c:pt idx="2">
                  <c:v>0.63125</c:v>
                </c:pt>
                <c:pt idx="3">
                  <c:v>0.64319</c:v>
                </c:pt>
                <c:pt idx="4">
                  <c:v>0.62811</c:v>
                </c:pt>
                <c:pt idx="5">
                  <c:v>0.62877</c:v>
                </c:pt>
                <c:pt idx="6">
                  <c:v>0.66294</c:v>
                </c:pt>
                <c:pt idx="7">
                  <c:v>0.61719</c:v>
                </c:pt>
                <c:pt idx="8">
                  <c:v>0.63729</c:v>
                </c:pt>
                <c:pt idx="9">
                  <c:v>0.61076</c:v>
                </c:pt>
                <c:pt idx="10">
                  <c:v>0.585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203808"/>
        <c:axId val="2131206736"/>
      </c:scatterChart>
      <c:valAx>
        <c:axId val="2131203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206736"/>
        <c:crosses val="autoZero"/>
        <c:crossBetween val="midCat"/>
      </c:valAx>
      <c:valAx>
        <c:axId val="2131206736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203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5ED5-C7EF-2D4D-BA49-43B3CF78BAD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478C-6D0B-DB44-8BD1-D2F4790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7288" y="857250"/>
            <a:ext cx="9658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Stacking Model Technique:</a:t>
            </a:r>
          </a:p>
          <a:p>
            <a:r>
              <a:rPr lang="en-US" dirty="0" smtClean="0"/>
              <a:t>#1st: partition the train set into 5 test sets</a:t>
            </a:r>
          </a:p>
          <a:p>
            <a:endParaRPr lang="en-US" dirty="0" smtClean="0"/>
          </a:p>
          <a:p>
            <a:r>
              <a:rPr lang="en-US" dirty="0" smtClean="0"/>
              <a:t>#2nd: create empty data frame or columns named </a:t>
            </a:r>
            <a:r>
              <a:rPr lang="en-US" dirty="0" err="1" smtClean="0"/>
              <a:t>train_meta</a:t>
            </a:r>
            <a:r>
              <a:rPr lang="en-US" dirty="0" smtClean="0"/>
              <a:t> and </a:t>
            </a:r>
            <a:r>
              <a:rPr lang="en-US" dirty="0" err="1" smtClean="0"/>
              <a:t>test_meta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#3rd: for each fold in 1st, use other 5 folds as training set to predict the result of each base model for that fold, and save them in </a:t>
            </a:r>
            <a:r>
              <a:rPr lang="en-US" dirty="0" err="1" smtClean="0"/>
              <a:t>train_meta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#4th:Fit each base model to the full training dataset and make predictions on the test dataset. Store these predictions inside </a:t>
            </a:r>
            <a:r>
              <a:rPr lang="en-US" dirty="0" err="1" smtClean="0"/>
              <a:t>test_meta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#5th: Fit a new model, S 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XGBoosting</a:t>
            </a:r>
            <a:r>
              <a:rPr lang="en-US" dirty="0" smtClean="0"/>
              <a:t>/Logistic Regression) to </a:t>
            </a:r>
            <a:r>
              <a:rPr lang="en-US" dirty="0" err="1" smtClean="0"/>
              <a:t>train_meta</a:t>
            </a:r>
            <a:r>
              <a:rPr lang="en-US" dirty="0" smtClean="0"/>
              <a:t>, using M1, M2,</a:t>
            </a:r>
            <a:r>
              <a:rPr lang="is-IS" dirty="0" smtClean="0"/>
              <a:t>…</a:t>
            </a:r>
            <a:r>
              <a:rPr lang="en-US" dirty="0" smtClean="0"/>
              <a:t> as features. Optionally, include other features from the original training dataset or engineered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9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386468"/>
              </p:ext>
            </p:extLst>
          </p:nvPr>
        </p:nvGraphicFramePr>
        <p:xfrm>
          <a:off x="7914010" y="1118394"/>
          <a:ext cx="4277990" cy="473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7990"/>
              </a:tblGrid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Stacking 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Vote Classifier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Neural Network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4580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2nd voting, fewer variable selected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4580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Linear Combination with NN and Vote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smtClean="0">
                          <a:effectLst/>
                        </a:rPr>
                        <a:t>NN&amp; </a:t>
                      </a:r>
                      <a:r>
                        <a:rPr lang="en-US" sz="2000" u="none" strike="noStrike">
                          <a:effectLst/>
                        </a:rPr>
                        <a:t>vote: all features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435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vote model with top 12 features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vote more features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687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neural network with all new features without lat long created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435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vote with lat long id create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916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Neural Network with all features, including </a:t>
                      </a:r>
                      <a:r>
                        <a:rPr lang="en-US" sz="2000" u="none" strike="noStrike" dirty="0" err="1">
                          <a:effectLst/>
                        </a:rPr>
                        <a:t>lat</a:t>
                      </a:r>
                      <a:r>
                        <a:rPr lang="en-US" sz="2000" u="none" strike="noStrike" dirty="0">
                          <a:effectLst/>
                        </a:rPr>
                        <a:t>, long, building Id, created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36934"/>
              </p:ext>
            </p:extLst>
          </p:nvPr>
        </p:nvGraphicFramePr>
        <p:xfrm>
          <a:off x="642937" y="1297135"/>
          <a:ext cx="7165975" cy="437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91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191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Gao</dc:creator>
  <cp:lastModifiedBy>Xu Gao</cp:lastModifiedBy>
  <cp:revision>8</cp:revision>
  <dcterms:created xsi:type="dcterms:W3CDTF">2017-03-05T14:26:01Z</dcterms:created>
  <dcterms:modified xsi:type="dcterms:W3CDTF">2017-03-05T15:09:48Z</dcterms:modified>
</cp:coreProperties>
</file>