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3"/>
    <p:restoredTop sz="94624"/>
  </p:normalViewPr>
  <p:slideViewPr>
    <p:cSldViewPr snapToGrid="0" snapToObjects="1">
      <p:cViewPr varScale="1">
        <p:scale>
          <a:sx n="138" d="100"/>
          <a:sy n="138" d="100"/>
        </p:scale>
        <p:origin x="18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9847" y="237068"/>
            <a:ext cx="8574622" cy="2616199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Two-Sigma/</a:t>
            </a:r>
            <a:r>
              <a:rPr lang="en-US" dirty="0" err="1" smtClean="0">
                <a:latin typeface="Corbel" charset="0"/>
                <a:ea typeface="Corbel" charset="0"/>
                <a:cs typeface="Corbel" charset="0"/>
              </a:rPr>
              <a:t>Renthop</a:t>
            </a:r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dirty="0" err="1" smtClean="0">
                <a:latin typeface="Corbel" charset="0"/>
                <a:ea typeface="Corbel" charset="0"/>
                <a:cs typeface="Corbel" charset="0"/>
              </a:rPr>
              <a:t>Kaggle</a:t>
            </a:r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 Machine Learning Project</a:t>
            </a:r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2422118"/>
          </a:xfrm>
        </p:spPr>
        <p:txBody>
          <a:bodyPr/>
          <a:lstStyle/>
          <a:p>
            <a:r>
              <a:rPr lang="en-US" dirty="0" smtClean="0"/>
              <a:t>Team: [] (NULL)</a:t>
            </a:r>
          </a:p>
          <a:p>
            <a:r>
              <a:rPr lang="en-US" dirty="0" smtClean="0"/>
              <a:t>Xu Gao, </a:t>
            </a:r>
          </a:p>
          <a:p>
            <a:r>
              <a:rPr lang="en-US" dirty="0" smtClean="0"/>
              <a:t>Yaxiong Huang</a:t>
            </a:r>
            <a:r>
              <a:rPr lang="en-US" dirty="0"/>
              <a:t>,</a:t>
            </a:r>
            <a:r>
              <a:rPr lang="en-US" dirty="0" smtClean="0"/>
              <a:t> </a:t>
            </a:r>
          </a:p>
          <a:p>
            <a:r>
              <a:rPr lang="en-US" dirty="0" smtClean="0"/>
              <a:t>Scott Edenbaum,</a:t>
            </a:r>
          </a:p>
          <a:p>
            <a:r>
              <a:rPr lang="en-US" dirty="0" smtClean="0"/>
              <a:t>Dodge Coates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88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page of 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Manager ID</a:t>
            </a:r>
          </a:p>
          <a:p>
            <a:pPr lvl="1"/>
            <a:r>
              <a:rPr lang="en-US" dirty="0" smtClean="0"/>
              <a:t>Log transform</a:t>
            </a:r>
          </a:p>
          <a:p>
            <a:r>
              <a:rPr lang="en-US" dirty="0" smtClean="0"/>
              <a:t>Building ID</a:t>
            </a:r>
          </a:p>
          <a:p>
            <a:pPr lvl="1"/>
            <a:r>
              <a:rPr lang="en-US" dirty="0" smtClean="0"/>
              <a:t>Log transform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619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74985"/>
            <a:ext cx="10018713" cy="448407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b="1" dirty="0" smtClean="0"/>
              <a:t>Overview</a:t>
            </a:r>
          </a:p>
          <a:p>
            <a:pPr lvl="1"/>
            <a:r>
              <a:rPr lang="en-US" dirty="0" smtClean="0"/>
              <a:t>Research</a:t>
            </a:r>
          </a:p>
          <a:p>
            <a:pPr lvl="1"/>
            <a:r>
              <a:rPr lang="en-US" dirty="0" smtClean="0"/>
              <a:t>Formulate approach to project</a:t>
            </a:r>
          </a:p>
          <a:p>
            <a:pPr lvl="1"/>
            <a:r>
              <a:rPr lang="en-US" dirty="0" smtClean="0"/>
              <a:t>Execution</a:t>
            </a:r>
          </a:p>
          <a:p>
            <a:pPr lvl="2"/>
            <a:r>
              <a:rPr lang="en-US" dirty="0" smtClean="0"/>
              <a:t>Feature pre-process</a:t>
            </a:r>
          </a:p>
          <a:p>
            <a:pPr lvl="2"/>
            <a:r>
              <a:rPr lang="en-US" dirty="0" smtClean="0"/>
              <a:t>EDA</a:t>
            </a:r>
          </a:p>
          <a:p>
            <a:pPr lvl="2"/>
            <a:r>
              <a:rPr lang="en-US" dirty="0" smtClean="0"/>
              <a:t>Feature selection</a:t>
            </a:r>
          </a:p>
          <a:p>
            <a:pPr lvl="2"/>
            <a:r>
              <a:rPr lang="en-US" dirty="0" smtClean="0"/>
              <a:t>Model development</a:t>
            </a:r>
          </a:p>
          <a:p>
            <a:pPr lvl="1"/>
            <a:r>
              <a:rPr lang="en-US" dirty="0" smtClean="0"/>
              <a:t>Model structure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70022" y="2438399"/>
            <a:ext cx="5533002" cy="3111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867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Kaggle</a:t>
            </a:r>
            <a:r>
              <a:rPr lang="en-US" dirty="0" smtClean="0"/>
              <a:t> Kernels</a:t>
            </a:r>
          </a:p>
          <a:p>
            <a:r>
              <a:rPr lang="en-US" dirty="0" smtClean="0"/>
              <a:t>Inspect sample data set</a:t>
            </a:r>
          </a:p>
          <a:p>
            <a:r>
              <a:rPr lang="en-US" dirty="0" smtClean="0"/>
              <a:t>Define problem</a:t>
            </a:r>
          </a:p>
          <a:p>
            <a:pPr lvl="1"/>
            <a:r>
              <a:rPr lang="en-US" dirty="0" smtClean="0"/>
              <a:t>Supervised machine learning</a:t>
            </a:r>
          </a:p>
          <a:p>
            <a:pPr lvl="1"/>
            <a:r>
              <a:rPr lang="en-US" dirty="0" smtClean="0"/>
              <a:t>Inspect website </a:t>
            </a:r>
            <a:r>
              <a:rPr lang="mr-IN" dirty="0" smtClean="0"/>
              <a:t>–</a:t>
            </a:r>
            <a:r>
              <a:rPr lang="en-US" dirty="0" smtClean="0"/>
              <a:t> add screenshot of </a:t>
            </a:r>
            <a:r>
              <a:rPr lang="en-US" dirty="0" err="1" smtClean="0"/>
              <a:t>renhop</a:t>
            </a:r>
            <a:r>
              <a:rPr lang="en-US" dirty="0" smtClean="0"/>
              <a:t> listing page</a:t>
            </a:r>
          </a:p>
          <a:p>
            <a:pPr lvl="1"/>
            <a:r>
              <a:rPr lang="en-US" dirty="0" smtClean="0"/>
              <a:t>What is interest level? What does it mean?</a:t>
            </a:r>
          </a:p>
          <a:p>
            <a:pPr lvl="1"/>
            <a:r>
              <a:rPr lang="en-US" dirty="0" smtClean="0"/>
              <a:t>Base assumptions? Expectations for high/medium/low interest property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77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project workflow chart</a:t>
            </a:r>
          </a:p>
          <a:p>
            <a:r>
              <a:rPr lang="en-US" dirty="0" smtClean="0"/>
              <a:t>Work in python</a:t>
            </a:r>
          </a:p>
          <a:p>
            <a:pPr lvl="1"/>
            <a:r>
              <a:rPr lang="en-US" dirty="0" smtClean="0"/>
              <a:t>Why?</a:t>
            </a:r>
          </a:p>
          <a:p>
            <a:pPr lvl="2"/>
            <a:r>
              <a:rPr lang="en-US" dirty="0" smtClean="0"/>
              <a:t>Personal preference, portability, large Machin learning development community</a:t>
            </a:r>
          </a:p>
          <a:p>
            <a:pPr lvl="2"/>
            <a:r>
              <a:rPr lang="en-US" dirty="0" smtClean="0"/>
              <a:t>JSON data</a:t>
            </a:r>
          </a:p>
          <a:p>
            <a:pPr lvl="2"/>
            <a:r>
              <a:rPr lang="en-US" dirty="0" smtClean="0"/>
              <a:t>Parse images</a:t>
            </a:r>
          </a:p>
        </p:txBody>
      </p:sp>
    </p:spTree>
    <p:extLst>
      <p:ext uri="{BB962C8B-B14F-4D97-AF65-F5344CB8AC3E}">
        <p14:creationId xmlns:p14="http://schemas.microsoft.com/office/powerpoint/2010/main" val="123778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87419"/>
            <a:ext cx="10018713" cy="370378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Feature Pre-Process</a:t>
            </a:r>
          </a:p>
          <a:p>
            <a:pPr lvl="1"/>
            <a:r>
              <a:rPr lang="en-US" dirty="0" smtClean="0"/>
              <a:t>Assume least important features:</a:t>
            </a:r>
          </a:p>
          <a:p>
            <a:pPr lvl="2"/>
            <a:r>
              <a:rPr lang="en-US" dirty="0" err="1" smtClean="0"/>
              <a:t>Lat</a:t>
            </a:r>
            <a:r>
              <a:rPr lang="en-US" dirty="0" smtClean="0"/>
              <a:t>/Long</a:t>
            </a:r>
          </a:p>
          <a:p>
            <a:pPr lvl="2"/>
            <a:r>
              <a:rPr lang="en-US" dirty="0" err="1" smtClean="0"/>
              <a:t>Building_id</a:t>
            </a:r>
            <a:r>
              <a:rPr lang="en-US" dirty="0" smtClean="0"/>
              <a:t>, </a:t>
            </a:r>
            <a:r>
              <a:rPr lang="en-US" dirty="0" err="1" smtClean="0"/>
              <a:t>manager_id</a:t>
            </a:r>
            <a:r>
              <a:rPr lang="en-US" dirty="0" smtClean="0"/>
              <a:t>, </a:t>
            </a:r>
            <a:r>
              <a:rPr lang="en-US" dirty="0" err="1" smtClean="0"/>
              <a:t>listing_id</a:t>
            </a:r>
            <a:endParaRPr lang="en-US" dirty="0" smtClean="0"/>
          </a:p>
          <a:p>
            <a:pPr lvl="2"/>
            <a:r>
              <a:rPr lang="en-US" dirty="0" err="1" smtClean="0"/>
              <a:t>Display_addres</a:t>
            </a:r>
            <a:r>
              <a:rPr lang="en-US" dirty="0" smtClean="0"/>
              <a:t>, </a:t>
            </a:r>
            <a:r>
              <a:rPr lang="en-US" dirty="0" err="1" smtClean="0"/>
              <a:t>street_addres</a:t>
            </a:r>
            <a:endParaRPr lang="en-US" dirty="0" smtClean="0"/>
          </a:p>
          <a:p>
            <a:pPr lvl="2"/>
            <a:r>
              <a:rPr lang="en-US" dirty="0" smtClean="0"/>
              <a:t>Images?</a:t>
            </a:r>
          </a:p>
          <a:p>
            <a:pPr lvl="2"/>
            <a:r>
              <a:rPr lang="en-US" dirty="0" smtClean="0"/>
              <a:t>created</a:t>
            </a:r>
          </a:p>
          <a:p>
            <a:pPr lvl="1"/>
            <a:r>
              <a:rPr lang="en-US" dirty="0" smtClean="0"/>
              <a:t>Downloading and parsing ~83gB image data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EXIF.py</a:t>
            </a:r>
            <a:r>
              <a:rPr lang="en-US" dirty="0" smtClean="0"/>
              <a:t>, PILLOW, OS packages to extract info</a:t>
            </a:r>
          </a:p>
          <a:p>
            <a:pPr lvl="1"/>
            <a:r>
              <a:rPr lang="en-US" dirty="0" smtClean="0"/>
              <a:t>Graph </a:t>
            </a:r>
            <a:r>
              <a:rPr lang="en-US" dirty="0" err="1" smtClean="0"/>
              <a:t>latitutde</a:t>
            </a:r>
            <a:r>
              <a:rPr lang="en-US" dirty="0" smtClean="0"/>
              <a:t>/longitude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14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Manager_count</a:t>
            </a:r>
            <a:endParaRPr lang="en-US" dirty="0" smtClean="0"/>
          </a:p>
          <a:p>
            <a:r>
              <a:rPr lang="en-US" dirty="0" err="1" smtClean="0"/>
              <a:t>Building_count</a:t>
            </a:r>
            <a:endParaRPr lang="en-US" dirty="0" smtClean="0"/>
          </a:p>
          <a:p>
            <a:r>
              <a:rPr lang="en-US" dirty="0" err="1" smtClean="0"/>
              <a:t>Word_count</a:t>
            </a:r>
            <a:endParaRPr lang="en-US" dirty="0" smtClean="0"/>
          </a:p>
          <a:p>
            <a:r>
              <a:rPr lang="en-US" dirty="0" err="1" smtClean="0"/>
              <a:t>Word_diversity</a:t>
            </a:r>
            <a:endParaRPr lang="en-US" dirty="0" smtClean="0"/>
          </a:p>
          <a:p>
            <a:r>
              <a:rPr lang="en-US" dirty="0" err="1" smtClean="0"/>
              <a:t>Dummify</a:t>
            </a:r>
            <a:endParaRPr lang="en-US" dirty="0" smtClean="0"/>
          </a:p>
          <a:p>
            <a:pPr lvl="1"/>
            <a:r>
              <a:rPr lang="en-US" dirty="0" err="1" smtClean="0"/>
              <a:t>Number_distinct</a:t>
            </a:r>
            <a:endParaRPr lang="en-US" dirty="0" smtClean="0"/>
          </a:p>
          <a:p>
            <a:r>
              <a:rPr lang="en-US" dirty="0" smtClean="0"/>
              <a:t>Sentiment</a:t>
            </a:r>
          </a:p>
          <a:p>
            <a:r>
              <a:rPr lang="en-US" dirty="0" err="1" smtClean="0"/>
              <a:t>Image_count</a:t>
            </a:r>
            <a:r>
              <a:rPr lang="en-US" dirty="0" smtClean="0"/>
              <a:t>, </a:t>
            </a:r>
            <a:r>
              <a:rPr lang="en-US" dirty="0" err="1" smtClean="0"/>
              <a:t>Avg_brightness</a:t>
            </a:r>
            <a:r>
              <a:rPr lang="en-US" dirty="0" smtClean="0"/>
              <a:t>, </a:t>
            </a:r>
            <a:r>
              <a:rPr lang="en-US" dirty="0" err="1" smtClean="0"/>
              <a:t>Avg_luminance</a:t>
            </a:r>
            <a:r>
              <a:rPr lang="en-US" dirty="0" smtClean="0"/>
              <a:t>, </a:t>
            </a:r>
            <a:r>
              <a:rPr lang="en-US" dirty="0" err="1" smtClean="0"/>
              <a:t>Avg_filesize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err="1" smtClean="0"/>
              <a:t>etc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8460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Price</a:t>
            </a:r>
          </a:p>
          <a:p>
            <a:pPr lvl="1"/>
            <a:r>
              <a:rPr lang="en-US" dirty="0" smtClean="0"/>
              <a:t>log Transformation</a:t>
            </a:r>
          </a:p>
          <a:p>
            <a:r>
              <a:rPr lang="en-US" dirty="0" smtClean="0"/>
              <a:t>Bathrooms</a:t>
            </a:r>
          </a:p>
          <a:p>
            <a:r>
              <a:rPr lang="en-US" dirty="0" smtClean="0"/>
              <a:t>Bedrooms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08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Distinct “Features” </a:t>
            </a:r>
            <a:r>
              <a:rPr lang="mr-IN" dirty="0" smtClean="0"/>
              <a:t>–</a:t>
            </a:r>
            <a:r>
              <a:rPr lang="en-US" dirty="0" smtClean="0"/>
              <a:t> distribution</a:t>
            </a:r>
          </a:p>
          <a:p>
            <a:pPr lvl="1"/>
            <a:r>
              <a:rPr lang="en-US" dirty="0" smtClean="0"/>
              <a:t>Dogs &amp; Cats </a:t>
            </a:r>
            <a:r>
              <a:rPr lang="mr-IN" dirty="0" smtClean="0"/>
              <a:t>–</a:t>
            </a:r>
            <a:r>
              <a:rPr lang="en-US" dirty="0" smtClean="0"/>
              <a:t> Low importance</a:t>
            </a:r>
          </a:p>
          <a:p>
            <a:pPr lvl="2"/>
            <a:r>
              <a:rPr lang="en-US" dirty="0" smtClean="0"/>
              <a:t>Interest vs Value</a:t>
            </a:r>
            <a:endParaRPr lang="en-US" dirty="0"/>
          </a:p>
          <a:p>
            <a:r>
              <a:rPr lang="en-US" dirty="0" smtClean="0"/>
              <a:t>Remaining “Features”</a:t>
            </a:r>
          </a:p>
          <a:p>
            <a:pPr lvl="1"/>
            <a:r>
              <a:rPr lang="en-US" dirty="0" smtClean="0"/>
              <a:t>Transformed to count</a:t>
            </a:r>
          </a:p>
          <a:p>
            <a:pPr lvl="1"/>
            <a:r>
              <a:rPr lang="en-US" dirty="0" smtClean="0"/>
              <a:t>Limited impact from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541686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RGB </a:t>
            </a:r>
          </a:p>
          <a:p>
            <a:pPr lvl="1"/>
            <a:r>
              <a:rPr lang="en-US" dirty="0" smtClean="0"/>
              <a:t>Average image size</a:t>
            </a:r>
          </a:p>
          <a:p>
            <a:pPr lvl="1"/>
            <a:r>
              <a:rPr lang="en-US" dirty="0" smtClean="0"/>
              <a:t> Brightness, Luminance</a:t>
            </a:r>
          </a:p>
          <a:p>
            <a:pPr lvl="1"/>
            <a:r>
              <a:rPr lang="en-US" dirty="0" smtClean="0"/>
              <a:t>Average image count</a:t>
            </a:r>
          </a:p>
          <a:p>
            <a:pPr lvl="1"/>
            <a:r>
              <a:rPr lang="en-US" dirty="0" smtClean="0"/>
              <a:t>Metadata ratio</a:t>
            </a:r>
          </a:p>
          <a:p>
            <a:pPr lvl="1"/>
            <a:r>
              <a:rPr lang="en-US" dirty="0" smtClean="0"/>
              <a:t>Pixel Height, Pixel Width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41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905</TotalTime>
  <Words>231</Words>
  <Application>Microsoft Macintosh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Corbel</vt:lpstr>
      <vt:lpstr>Mangal</vt:lpstr>
      <vt:lpstr>Arial</vt:lpstr>
      <vt:lpstr>Parallax</vt:lpstr>
      <vt:lpstr>Two-Sigma/Renthop Kaggle Machine Learning Project</vt:lpstr>
      <vt:lpstr>Table Of Contents</vt:lpstr>
      <vt:lpstr>Research</vt:lpstr>
      <vt:lpstr>Formulate Approach</vt:lpstr>
      <vt:lpstr>Execution</vt:lpstr>
      <vt:lpstr>Derivative Features</vt:lpstr>
      <vt:lpstr>EDA</vt:lpstr>
      <vt:lpstr>EDA cont.</vt:lpstr>
      <vt:lpstr>More EDA</vt:lpstr>
      <vt:lpstr>Last page of EDA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Two-Sigma/Renthop Kaggle Machine Learning Project</dc:title>
  <dc:creator>Microsoft Office User</dc:creator>
  <cp:lastModifiedBy>Microsoft Office User</cp:lastModifiedBy>
  <cp:revision>7</cp:revision>
  <dcterms:created xsi:type="dcterms:W3CDTF">2017-03-04T06:16:58Z</dcterms:created>
  <dcterms:modified xsi:type="dcterms:W3CDTF">2017-03-04T21:22:40Z</dcterms:modified>
</cp:coreProperties>
</file>