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consolata" pitchFamily="1" charset="0"/>
      <p:regular r:id="rId13"/>
    </p:embeddedFont>
    <p:embeddedFont>
      <p:font typeface="Montserrat Black" panose="00000A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0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6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7457"/>
            <a:ext cx="7597854" cy="20706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Readers' Haven: A Community for Book Lovers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773073" y="3009305"/>
            <a:ext cx="7597854" cy="21202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Welcome to our presentation exploring Readers' Haven, a dynamic online community where book lovers unite. We'll delve into the features, design, and purpose of our platform, showcasing its commitment to fostering a vibrant space for literary discussions and reviews. Let's embark on this journey into the world of books and the people who love them!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73073" y="5378053"/>
            <a:ext cx="759785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Created By: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73073" y="5979914"/>
            <a:ext cx="759785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Rayyan Aamir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73073" y="6410563"/>
            <a:ext cx="759785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Muhammad Usaid Khan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73073" y="6841212"/>
            <a:ext cx="759785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Syed Muhammad Furqan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73073" y="7271861"/>
            <a:ext cx="759785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Hammad Haider</a:t>
            </a:r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F922C-040B-48BA-0C81-99E2F18FFE0D}"/>
              </a:ext>
            </a:extLst>
          </p:cNvPr>
          <p:cNvSpPr/>
          <p:nvPr/>
        </p:nvSpPr>
        <p:spPr>
          <a:xfrm>
            <a:off x="104172" y="115747"/>
            <a:ext cx="567160" cy="4917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165DF-8840-1668-DC23-D36103E0DAD6}"/>
              </a:ext>
            </a:extLst>
          </p:cNvPr>
          <p:cNvSpPr txBox="1"/>
          <p:nvPr/>
        </p:nvSpPr>
        <p:spPr>
          <a:xfrm>
            <a:off x="219919" y="208873"/>
            <a:ext cx="27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379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4606" y="3143726"/>
            <a:ext cx="12986028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Readers' Haven: A Platform for Literary Connection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06" y="4008596"/>
            <a:ext cx="4440317" cy="7480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41534" y="5037177"/>
            <a:ext cx="2337911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Interactive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841534" y="5441633"/>
            <a:ext cx="4066461" cy="1496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Readers' Haven fosters a sense of community through interactive features like clickable links and a feedback system, encouraging users to actively participate and connect with one another.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923" y="4008596"/>
            <a:ext cx="4440436" cy="74807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81851" y="5037177"/>
            <a:ext cx="2337911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Engaging Content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5281851" y="5441633"/>
            <a:ext cx="4066580" cy="1496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platform offers a diverse range of insightful book reviews, personalized team information, and a welcoming atmosphere that encourages users to explore and engage with the literary world.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358" y="4008596"/>
            <a:ext cx="4440436" cy="7480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22287" y="5037177"/>
            <a:ext cx="2337911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Scalability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9722287" y="5441633"/>
            <a:ext cx="4066580" cy="1795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Readers' Haven is designed for future growth, allowing for the integration of new features like forums and book recommendations, ensuring its continued relevance and appeal to the book-loving community.</a:t>
            </a:r>
            <a:endParaRPr lang="en-US" sz="14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93280-8639-D3D1-69EB-965A12730714}"/>
              </a:ext>
            </a:extLst>
          </p:cNvPr>
          <p:cNvSpPr/>
          <p:nvPr/>
        </p:nvSpPr>
        <p:spPr>
          <a:xfrm>
            <a:off x="85714" y="150471"/>
            <a:ext cx="610040" cy="5440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396D7-C057-3C69-1B67-1A0249868E8C}"/>
              </a:ext>
            </a:extLst>
          </p:cNvPr>
          <p:cNvSpPr txBox="1"/>
          <p:nvPr/>
        </p:nvSpPr>
        <p:spPr>
          <a:xfrm>
            <a:off x="173390" y="237810"/>
            <a:ext cx="43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96046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Introduction to Readers' Haven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 Shared Passion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Readers' Haven is a community-driven platform dedicated to fostering a vibrant space for book reviews and literary discussions. We believe in the power of books to connect people, spark meaningful conversations, and ignite a love for reading.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Beyond Reviews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Beyond providing detailed book reviews, our platform encourages members to engage in lively discussions, share their literary perspectives, and discover new reads. We strive to build a diverse and inclusive community where everyone feels welcome.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CB03F-8CED-0399-A02F-0D1C69CF966B}"/>
              </a:ext>
            </a:extLst>
          </p:cNvPr>
          <p:cNvSpPr/>
          <p:nvPr/>
        </p:nvSpPr>
        <p:spPr>
          <a:xfrm>
            <a:off x="208344" y="196770"/>
            <a:ext cx="585446" cy="4514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82536-78D0-8774-F1FC-E1A85392FE9B}"/>
              </a:ext>
            </a:extLst>
          </p:cNvPr>
          <p:cNvSpPr txBox="1"/>
          <p:nvPr/>
        </p:nvSpPr>
        <p:spPr>
          <a:xfrm>
            <a:off x="346868" y="237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644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Homepage: Your Gateway to Literary Delights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37629"/>
            <a:ext cx="4196358" cy="4225409"/>
          </a:xfrm>
          <a:prstGeom prst="roundRect">
            <a:avLst>
              <a:gd name="adj" fmla="val 21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8224" y="3172063"/>
            <a:ext cx="28821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Welcome Message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662482"/>
            <a:ext cx="3727490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homepage features a welcoming tagline: "Your Safe Space for Book Reviews." This sets the tone for a community where individuals can express their opinions freely, connect with fellow readers, and explore the world of books without judgment.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937629"/>
            <a:ext cx="4196358" cy="4225409"/>
          </a:xfrm>
          <a:prstGeom prst="roundRect">
            <a:avLst>
              <a:gd name="adj" fmla="val 21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451396" y="3172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Navigation Ease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662482"/>
            <a:ext cx="3727490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homepage boasts a simple navigation bar for quick access to different sections, including featured book reviews. This intuitive design ensures that users can effortlessly navigate the platform and access their desired content.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937629"/>
            <a:ext cx="4196358" cy="4225409"/>
          </a:xfrm>
          <a:prstGeom prst="roundRect">
            <a:avLst>
              <a:gd name="adj" fmla="val 21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874568" y="3172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Featured Reviews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662482"/>
            <a:ext cx="3727490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homepage showcases a selection of featured book reviews, highlighting popular titles like "Life of Pi," "The Kite Runner," and "The Alchemist." This gives users a glimpse into the diverse range of literary works available on the platform.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6D50B0-2E9C-ABF6-A583-D904F2C4110E}"/>
              </a:ext>
            </a:extLst>
          </p:cNvPr>
          <p:cNvSpPr/>
          <p:nvPr/>
        </p:nvSpPr>
        <p:spPr>
          <a:xfrm>
            <a:off x="254643" y="185195"/>
            <a:ext cx="573871" cy="56715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AA91A-264B-286C-1B32-03E4F9555967}"/>
              </a:ext>
            </a:extLst>
          </p:cNvPr>
          <p:cNvSpPr txBox="1"/>
          <p:nvPr/>
        </p:nvSpPr>
        <p:spPr>
          <a:xfrm>
            <a:off x="358815" y="284108"/>
            <a:ext cx="27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259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Seamless Navigation: Your Literary Journey Begins Here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9377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387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Home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877985"/>
            <a:ext cx="3005495" cy="362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homepage serves as the central hub for all things Readers' Haven. It provides a welcoming introduction to the platform, highlights featured content, and allows users to navigate effortlessly to other sections.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59377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3387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Book Reviews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3877985"/>
            <a:ext cx="3005614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Dive into the world of book reviews, exploring diverse genres, insightful critiques, and captivating summaries. Find your next great read by browsing through the extensive collection of reviews.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59377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387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About Us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3877985"/>
            <a:ext cx="3005614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Learn about Readers' Haven's mission, core values, and team members. Gain a deeper understanding of the platform's vision and the passionate individuals who contribute to its growth.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593777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3387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Feedback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3877985"/>
            <a:ext cx="300561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Share your valuable feedback and suggestions. Help us improve the platform by providing your thoughts on its features, design, and overall user experience.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DF9E9-99FA-016B-F0EC-95B563D142CA}"/>
              </a:ext>
            </a:extLst>
          </p:cNvPr>
          <p:cNvSpPr/>
          <p:nvPr/>
        </p:nvSpPr>
        <p:spPr>
          <a:xfrm>
            <a:off x="150471" y="138896"/>
            <a:ext cx="532435" cy="5836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2D1D9-3353-D45A-3345-BAEFC9746D62}"/>
              </a:ext>
            </a:extLst>
          </p:cNvPr>
          <p:cNvSpPr txBox="1"/>
          <p:nvPr/>
        </p:nvSpPr>
        <p:spPr>
          <a:xfrm>
            <a:off x="289367" y="246077"/>
            <a:ext cx="27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50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2468" y="543997"/>
            <a:ext cx="7759065" cy="1236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Book Reviews: Your Literary Compass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92468" y="2299573"/>
            <a:ext cx="445056" cy="445056"/>
          </a:xfrm>
          <a:prstGeom prst="roundRect">
            <a:avLst>
              <a:gd name="adj" fmla="val 205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778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52964" y="2373630"/>
            <a:ext cx="124063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335286" y="2299573"/>
            <a:ext cx="2473047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Genre Diversity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335286" y="2727365"/>
            <a:ext cx="3137892" cy="25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book reviews cover a wide range of genres, from fiction and non-fiction to fantasy and science fiction. This diverse collection caters to a broad range of readers, ensuring that everyone can find books that resonate with their interests.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4670941" y="2299573"/>
            <a:ext cx="445056" cy="445056"/>
          </a:xfrm>
          <a:prstGeom prst="roundRect">
            <a:avLst>
              <a:gd name="adj" fmla="val 205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778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03219" y="2373630"/>
            <a:ext cx="180499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5313759" y="2299573"/>
            <a:ext cx="2473047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In-Depth Analysis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5313759" y="2727365"/>
            <a:ext cx="3137892" cy="2849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encourage insightful reviews that delve into the intricacies of the plot, character development, and themes explored in each book. This helps readers gain a deeper understanding and appreciation of the literary works they choose.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692468" y="5996940"/>
            <a:ext cx="445056" cy="445056"/>
          </a:xfrm>
          <a:prstGeom prst="roundRect">
            <a:avLst>
              <a:gd name="adj" fmla="val 205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778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823793" y="6070997"/>
            <a:ext cx="182285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1335286" y="5996940"/>
            <a:ext cx="2473047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Example Reviews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335286" y="6424732"/>
            <a:ext cx="7116247" cy="1266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 example, our review of "The Alchemist" delves into its themes of dreams, destiny, and self-discovery, while the review of "The Kite Runner" explores its powerful themes of redemption, guilt, and forgiveness.</a:t>
            </a:r>
            <a:endParaRPr lang="en-US" sz="15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406B1-5CC5-9719-4AE3-5A891CFC7B7F}"/>
              </a:ext>
            </a:extLst>
          </p:cNvPr>
          <p:cNvSpPr/>
          <p:nvPr/>
        </p:nvSpPr>
        <p:spPr>
          <a:xfrm>
            <a:off x="75236" y="81023"/>
            <a:ext cx="541997" cy="5440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B7CBF-820E-8666-A142-AF13616A1CB6}"/>
              </a:ext>
            </a:extLst>
          </p:cNvPr>
          <p:cNvSpPr txBox="1"/>
          <p:nvPr/>
        </p:nvSpPr>
        <p:spPr>
          <a:xfrm>
            <a:off x="219919" y="174665"/>
            <a:ext cx="27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99957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About Us: Our Passion for Books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5142" y="2959179"/>
            <a:ext cx="1184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Mission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657427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 build a vibrant and inclusive community of book lovers.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8115" y="4469249"/>
            <a:ext cx="1724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Values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57427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Honest reviews, diverse genres, interactive participation.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7282" y="6195774"/>
            <a:ext cx="17406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Team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Rayyan, Syed Hammad, Muhammed Usaid, Syed Muhammed Furqan.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924EE-EF34-4EF0-9084-454AD2D22886}"/>
              </a:ext>
            </a:extLst>
          </p:cNvPr>
          <p:cNvSpPr/>
          <p:nvPr/>
        </p:nvSpPr>
        <p:spPr>
          <a:xfrm>
            <a:off x="138896" y="104172"/>
            <a:ext cx="497712" cy="5324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BDAAD-F1AE-3461-F70E-8A0F6D38BA11}"/>
              </a:ext>
            </a:extLst>
          </p:cNvPr>
          <p:cNvSpPr txBox="1"/>
          <p:nvPr/>
        </p:nvSpPr>
        <p:spPr>
          <a:xfrm>
            <a:off x="248856" y="185724"/>
            <a:ext cx="27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379" y="759738"/>
            <a:ext cx="13131641" cy="1338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Feedback: Shaping the Future of Readers' Haven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49379" y="2526268"/>
            <a:ext cx="2188488" cy="1233845"/>
          </a:xfrm>
          <a:prstGeom prst="roundRect">
            <a:avLst>
              <a:gd name="adj" fmla="val 74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71074" y="2929057"/>
            <a:ext cx="111919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3151942" y="2740343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Purpose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3151942" y="3203377"/>
            <a:ext cx="867013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Empower users to share their experiences and contribute to the platform's growth.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3044904" y="3744873"/>
            <a:ext cx="10729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49379" y="3867150"/>
            <a:ext cx="4377095" cy="1576507"/>
          </a:xfrm>
          <a:prstGeom prst="roundRect">
            <a:avLst>
              <a:gd name="adj" fmla="val 58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971074" y="4441269"/>
            <a:ext cx="162758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5340548" y="4081224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Form Simplicity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5340548" y="4544258"/>
            <a:ext cx="8326398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feedback form is designed to be user-friendly, with options ranging from "Excellent" to "Poor" and a space for detailed suggestions.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5233511" y="5428417"/>
            <a:ext cx="8540472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49379" y="5550694"/>
            <a:ext cx="6565821" cy="1919168"/>
          </a:xfrm>
          <a:prstGeom prst="roundRect">
            <a:avLst>
              <a:gd name="adj" fmla="val 4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71074" y="6296144"/>
            <a:ext cx="164306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7529274" y="5764768"/>
            <a:ext cx="2688550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Improvement Goal</a:t>
            </a:r>
            <a:endParaRPr lang="en-US" sz="2100" dirty="0"/>
          </a:p>
        </p:txBody>
      </p:sp>
      <p:sp>
        <p:nvSpPr>
          <p:cNvPr id="16" name="Text 14"/>
          <p:cNvSpPr/>
          <p:nvPr/>
        </p:nvSpPr>
        <p:spPr>
          <a:xfrm>
            <a:off x="7529274" y="6227802"/>
            <a:ext cx="6137672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actively analyze user feedback to identify areas for improvement and implement changes that enhance the platform's functionality, design, and user experience.</a:t>
            </a:r>
            <a:endParaRPr lang="en-US" sz="16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C79ED-3562-D635-7A88-9D8D20426CAF}"/>
              </a:ext>
            </a:extLst>
          </p:cNvPr>
          <p:cNvSpPr/>
          <p:nvPr/>
        </p:nvSpPr>
        <p:spPr>
          <a:xfrm>
            <a:off x="92597" y="104174"/>
            <a:ext cx="532436" cy="5208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35EDE-D54A-CF3C-6C62-91EA626DB18E}"/>
              </a:ext>
            </a:extLst>
          </p:cNvPr>
          <p:cNvSpPr txBox="1"/>
          <p:nvPr/>
        </p:nvSpPr>
        <p:spPr>
          <a:xfrm>
            <a:off x="219919" y="179938"/>
            <a:ext cx="27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6654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Design: A Visual Celebration of Books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837617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66548" y="3869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Clean Aesthetic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4359831"/>
            <a:ext cx="360807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Readers' Haven embraces a clean and book-themed design with a focus on white space, ensuring readability and visual appeal. It's designed to be inviting and conducive to a positive user experience.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28421" y="2837617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240447" y="3869412"/>
            <a:ext cx="35841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Mobile Responsiveness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8421" y="4359831"/>
            <a:ext cx="3608189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prioritize seamless viewing across all devices, ensuring that the platform is responsive and user-friendly on desktops, laptops, tablets, and smartphones. This makes Readers' Haven accessible to a wider audience.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F8E80A-52BE-1E47-059E-40665EFF494A}"/>
              </a:ext>
            </a:extLst>
          </p:cNvPr>
          <p:cNvSpPr/>
          <p:nvPr/>
        </p:nvSpPr>
        <p:spPr>
          <a:xfrm>
            <a:off x="14063241" y="92598"/>
            <a:ext cx="474562" cy="4861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9C431-25A9-39E8-2B2C-4986AE07699B}"/>
              </a:ext>
            </a:extLst>
          </p:cNvPr>
          <p:cNvSpPr txBox="1"/>
          <p:nvPr/>
        </p:nvSpPr>
        <p:spPr>
          <a:xfrm>
            <a:off x="14161626" y="151000"/>
            <a:ext cx="27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99410"/>
            <a:ext cx="125999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Behind the Scenes: The Technical Corner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07" y="4207788"/>
            <a:ext cx="1134189" cy="90725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48" y="4207788"/>
            <a:ext cx="1323023" cy="90725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822" y="4207788"/>
            <a:ext cx="1134189" cy="9072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EE626-AE8D-01EB-0922-4A652FD7AACD}"/>
              </a:ext>
            </a:extLst>
          </p:cNvPr>
          <p:cNvSpPr/>
          <p:nvPr/>
        </p:nvSpPr>
        <p:spPr>
          <a:xfrm>
            <a:off x="127322" y="81023"/>
            <a:ext cx="562296" cy="5440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06AF9-E460-BCFE-2FEE-6D7EE032D2B7}"/>
              </a:ext>
            </a:extLst>
          </p:cNvPr>
          <p:cNvSpPr txBox="1"/>
          <p:nvPr/>
        </p:nvSpPr>
        <p:spPr>
          <a:xfrm>
            <a:off x="269574" y="168362"/>
            <a:ext cx="27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945</Words>
  <Application>Microsoft Office PowerPoint</Application>
  <PresentationFormat>Custom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 Black</vt:lpstr>
      <vt:lpstr>Arial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Usaid Khan</cp:lastModifiedBy>
  <cp:revision>2</cp:revision>
  <dcterms:created xsi:type="dcterms:W3CDTF">2024-11-20T12:31:10Z</dcterms:created>
  <dcterms:modified xsi:type="dcterms:W3CDTF">2024-11-21T17:45:21Z</dcterms:modified>
</cp:coreProperties>
</file>