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26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57FB0-A3BA-5ECB-B2AB-DD811FA10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3492F-7A14-F23D-4326-1899AF05C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A9763-7775-1CA9-19C0-50AEFAE5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EA9D-A791-4C06-BCC5-A6E9D64131C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5B2BD-65EF-8AD0-F700-77B0F7E9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EF124-515F-4A34-3663-E5848688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E01C-F1C7-4477-BF43-96AED00C5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8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823F-AC0A-B533-A0B1-862E3E9E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2470D-4864-B7B7-2C07-C028F2E44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96C6B-D1F7-AA40-D626-82CCFC2C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EA9D-A791-4C06-BCC5-A6E9D64131C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3745F-3448-A8EB-B65A-B30E79496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0CD0C-FD68-6B6D-606E-354D8D6B7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E01C-F1C7-4477-BF43-96AED00C5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4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AE912-BEA6-16D4-C260-686D88A445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67AF1-5C91-0228-5AE9-F21263F0A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E28F4-C555-3E4F-97EB-933659C6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EA9D-A791-4C06-BCC5-A6E9D64131C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69B12-8B79-322A-75B2-A332C9DF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BCE1C-BCA7-2E51-97A0-51E0BF28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E01C-F1C7-4477-BF43-96AED00C5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5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A5B6-9A52-4637-F09A-3E84F5E3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B7F72-0A8F-447C-F883-A1DD918CE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52F29-916B-2DB1-BEA5-9C0EF505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EA9D-A791-4C06-BCC5-A6E9D64131C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0FAC2-1EC0-F625-8624-3CADDBC0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B0C85-9074-9250-F11F-F70C9A55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E01C-F1C7-4477-BF43-96AED00C5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6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1D51-56C4-9FD1-E502-F5807029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564E2-7BB1-2A2E-733D-53A952B6D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821D5-BA53-E426-2C4E-59D6C6071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EA9D-A791-4C06-BCC5-A6E9D64131C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3AAB5-68A2-5DB5-80A9-5B5A0EF6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3A4E5-1CB4-40F6-A31A-D487B2F3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E01C-F1C7-4477-BF43-96AED00C5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7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0108-BB69-25F4-B2F9-1BFAF73F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16670-E2E3-B6AE-E6C2-954961D29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D4270-960D-C9F1-3538-1A9258E18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44EDA-B39F-27FF-514F-B66FAB85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EA9D-A791-4C06-BCC5-A6E9D64131C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4B045-B363-AC25-0074-98CEC65E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9660A-1E2A-6A53-B43F-4D290D07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E01C-F1C7-4477-BF43-96AED00C5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A31B3-9B30-0836-1172-3F997BF0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60D6A-E761-FE8A-3C26-C33430DCF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F7400-4687-F69D-6C5A-A98CB72B7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85930-933E-7E48-92A2-863F9D8AE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3B0E-F8A5-1FE0-F83A-C2992C7C5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5545F-4A60-B504-1F22-6631D90D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EA9D-A791-4C06-BCC5-A6E9D64131C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D2AE-85B2-B580-3E9F-9A016B44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8CE5C8-4CA6-F32D-051C-934C2CAF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E01C-F1C7-4477-BF43-96AED00C5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4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2BD59-9A79-89A6-7AC9-24975C16A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C36A89-A27A-1170-6FD1-301F54EE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EA9D-A791-4C06-BCC5-A6E9D64131C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AA427-42D0-1F46-E536-5B6E4C53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8CBAE-90AF-9295-A4E4-DC8C46CD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E01C-F1C7-4477-BF43-96AED00C5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1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74915B-F1E6-8EDF-8D4E-D0A2480D3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EA9D-A791-4C06-BCC5-A6E9D64131C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43857-B33D-7A0A-5B92-FCD18F03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F1637-2650-3760-8676-C687FB72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E01C-F1C7-4477-BF43-96AED00C5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8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A67DB-AAEE-7049-D871-3BDDDEC5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4EAEC-8D06-406D-D7A0-CCDE99E7B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4E1D9-A791-3C5D-CBB4-E6207BF32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AC52A-8D13-5D65-242B-1ABD83D0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EA9D-A791-4C06-BCC5-A6E9D64131C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B0BC2-581F-2C44-EC21-37015FE5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C05FC-93DB-2D45-1857-3D9FD101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E01C-F1C7-4477-BF43-96AED00C5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9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10FE-1C11-3886-6C63-E7235EDE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69D40F-4E29-B7D0-7579-66AC70259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3F7A2-670C-A4ED-945D-AFD295E1E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D76E8-9647-C671-C2D2-C7C380B9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EA9D-A791-4C06-BCC5-A6E9D64131C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636DA-826A-AF44-A463-036D9E32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AAD38-C904-FCC5-7DBF-216F4B31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E01C-F1C7-4477-BF43-96AED00C5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5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D0CF73-63AD-4D2E-9D28-247DF37C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C0202-D104-0829-5DA3-C0D459982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1E258-AD2D-D4A8-D85C-FD8DA0647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5EA9D-A791-4C06-BCC5-A6E9D64131C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B908C-4AE4-EFDA-87D4-984F4D0A0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A3DB8-D756-C1E8-5FC9-FA07C00B8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7E01C-F1C7-4477-BF43-96AED00C5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9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Tmega328P-PU Microcontroller IC">
            <a:extLst>
              <a:ext uri="{FF2B5EF4-FFF2-40B4-BE49-F238E27FC236}">
                <a16:creationId xmlns:a16="http://schemas.microsoft.com/office/drawing/2014/main" id="{6D1A5D21-4560-ED18-B30F-268857F06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89" b="93778" l="9778" r="89778">
                        <a14:foregroundMark x1="49778" y1="4889" x2="49778" y2="4889"/>
                        <a14:foregroundMark x1="55111" y1="92444" x2="55111" y2="92444"/>
                        <a14:foregroundMark x1="61778" y1="93333" x2="61778" y2="93333"/>
                        <a14:foregroundMark x1="40444" y1="93778" x2="40444" y2="93778"/>
                        <a14:foregroundMark x1="40000" y1="66222" x2="40000" y2="66222"/>
                        <a14:foregroundMark x1="40000" y1="60889" x2="40000" y2="60889"/>
                        <a14:foregroundMark x1="40000" y1="52889" x2="40000" y2="52889"/>
                        <a14:foregroundMark x1="40000" y1="54222" x2="40000" y2="54222"/>
                        <a14:foregroundMark x1="40000" y1="59111" x2="40000" y2="59111"/>
                        <a14:foregroundMark x1="39556" y1="73778" x2="39556" y2="73778"/>
                        <a14:foregroundMark x1="39556" y1="80444" x2="39556" y2="80444"/>
                        <a14:foregroundMark x1="39556" y1="87556" x2="39556" y2="87556"/>
                        <a14:foregroundMark x1="40444" y1="46667" x2="40444" y2="46667"/>
                        <a14:foregroundMark x1="40444" y1="38667" x2="40444" y2="38667"/>
                        <a14:foregroundMark x1="40000" y1="33778" x2="40000" y2="33778"/>
                        <a14:foregroundMark x1="40444" y1="27556" x2="40444" y2="27556"/>
                        <a14:foregroundMark x1="40444" y1="25778" x2="40444" y2="25778"/>
                        <a14:foregroundMark x1="40444" y1="24444" x2="40444" y2="24444"/>
                        <a14:foregroundMark x1="40444" y1="19111" x2="40444" y2="19111"/>
                        <a14:foregroundMark x1="40444" y1="12444" x2="40444" y2="12444"/>
                        <a14:foregroundMark x1="40444" y1="5333" x2="40444" y2="5333"/>
                      </a14:backgroundRemoval>
                    </a14:imgEffect>
                    <a14:imgEffect>
                      <a14:sharpenSoften amount="51000"/>
                    </a14:imgEffect>
                    <a14:imgEffect>
                      <a14:brightnessContrast bright="3000"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206" y="2518988"/>
            <a:ext cx="1907666" cy="190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CCB5E965-47A5-6CF3-3B26-062A6BFFD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929" y="2764665"/>
            <a:ext cx="1654687" cy="1654687"/>
          </a:xfrm>
          <a:prstGeom prst="rect">
            <a:avLst/>
          </a:prstGeom>
        </p:spPr>
      </p:pic>
      <p:pic>
        <p:nvPicPr>
          <p:cNvPr id="1028" name="Picture 4" descr="Encoder HEDS-5540 A02 Encoder Rotary ...">
            <a:extLst>
              <a:ext uri="{FF2B5EF4-FFF2-40B4-BE49-F238E27FC236}">
                <a16:creationId xmlns:a16="http://schemas.microsoft.com/office/drawing/2014/main" id="{484A84E8-A7CE-93EB-D6AC-55298C155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155" r="21592"/>
          <a:stretch/>
        </p:blipFill>
        <p:spPr bwMode="auto">
          <a:xfrm>
            <a:off x="9133522" y="2679989"/>
            <a:ext cx="1263205" cy="152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Bent 7">
            <a:extLst>
              <a:ext uri="{FF2B5EF4-FFF2-40B4-BE49-F238E27FC236}">
                <a16:creationId xmlns:a16="http://schemas.microsoft.com/office/drawing/2014/main" id="{2E65EB83-0FF2-5D80-CD81-A0B4B1374DF4}"/>
              </a:ext>
            </a:extLst>
          </p:cNvPr>
          <p:cNvSpPr/>
          <p:nvPr/>
        </p:nvSpPr>
        <p:spPr>
          <a:xfrm rot="10800000">
            <a:off x="6976491" y="4206337"/>
            <a:ext cx="2843784" cy="347280"/>
          </a:xfrm>
          <a:prstGeom prst="bentArrow">
            <a:avLst>
              <a:gd name="adj1" fmla="val 25000"/>
              <a:gd name="adj2" fmla="val 25547"/>
              <a:gd name="adj3" fmla="val 25000"/>
              <a:gd name="adj4" fmla="val 4375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097CD-2003-FE22-FFDE-33DFCBCCB9AF}"/>
              </a:ext>
            </a:extLst>
          </p:cNvPr>
          <p:cNvSpPr txBox="1"/>
          <p:nvPr/>
        </p:nvSpPr>
        <p:spPr>
          <a:xfrm>
            <a:off x="7333488" y="4755583"/>
            <a:ext cx="2828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Variable Display" pitchFamily="2" charset="0"/>
              </a:rPr>
              <a:t>A and B pin</a:t>
            </a:r>
            <a:br>
              <a:rPr lang="en-US" sz="1600" dirty="0">
                <a:latin typeface="Segoe UI Variable Display" pitchFamily="2" charset="0"/>
              </a:rPr>
            </a:br>
            <a:r>
              <a:rPr lang="en-US" sz="1600" dirty="0">
                <a:latin typeface="Segoe UI Variable Display" pitchFamily="2" charset="0"/>
              </a:rPr>
              <a:t>CHANGE Interrupt Triggered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C2DF08-5FB6-E536-F8D6-35824488A07B}"/>
              </a:ext>
            </a:extLst>
          </p:cNvPr>
          <p:cNvSpPr txBox="1"/>
          <p:nvPr/>
        </p:nvSpPr>
        <p:spPr>
          <a:xfrm>
            <a:off x="3326511" y="390279"/>
            <a:ext cx="4913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Brief illustration of operation</a:t>
            </a:r>
          </a:p>
        </p:txBody>
      </p:sp>
      <p:pic>
        <p:nvPicPr>
          <p:cNvPr id="1032" name="Picture 8" descr="Catapult Vector Icon Design Illustration 33871596 Vector Art at Vecteezy">
            <a:extLst>
              <a:ext uri="{FF2B5EF4-FFF2-40B4-BE49-F238E27FC236}">
                <a16:creationId xmlns:a16="http://schemas.microsoft.com/office/drawing/2014/main" id="{ACC33CC2-9C47-D0AD-1F71-8E28361F7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321" y="1527806"/>
            <a:ext cx="1263205" cy="100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D9BB4C-ADD8-596F-87E0-7F853D8F696E}"/>
              </a:ext>
            </a:extLst>
          </p:cNvPr>
          <p:cNvSpPr txBox="1"/>
          <p:nvPr/>
        </p:nvSpPr>
        <p:spPr>
          <a:xfrm>
            <a:off x="5446206" y="1292736"/>
            <a:ext cx="27184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 Variable Display" pitchFamily="2" charset="0"/>
              </a:rPr>
              <a:t>AVR Microcontroller</a:t>
            </a:r>
          </a:p>
          <a:p>
            <a:endParaRPr lang="en-US" sz="1400" dirty="0">
              <a:latin typeface="Segoe UI Variable Display" pitchFamily="2" charset="0"/>
            </a:endParaRPr>
          </a:p>
          <a:p>
            <a:r>
              <a:rPr lang="en-US" sz="1400" dirty="0">
                <a:latin typeface="Segoe UI Variable Display" pitchFamily="2" charset="0"/>
              </a:rPr>
              <a:t>Processes Encoder &amp; Timer; sends position and time data whenever they trigger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8E4B9390-9EB2-8714-EB3D-19F252F7F74C}"/>
              </a:ext>
            </a:extLst>
          </p:cNvPr>
          <p:cNvSpPr/>
          <p:nvPr/>
        </p:nvSpPr>
        <p:spPr>
          <a:xfrm>
            <a:off x="2622616" y="3592008"/>
            <a:ext cx="2920934" cy="227517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A451B8-8640-30E2-32A5-078E9E4BF49F}"/>
              </a:ext>
            </a:extLst>
          </p:cNvPr>
          <p:cNvSpPr txBox="1"/>
          <p:nvPr/>
        </p:nvSpPr>
        <p:spPr>
          <a:xfrm>
            <a:off x="2731540" y="3879690"/>
            <a:ext cx="3341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USART Serial Data</a:t>
            </a:r>
            <a:br>
              <a:rPr lang="en-US" sz="1400" dirty="0"/>
            </a:br>
            <a:r>
              <a:rPr lang="en-US" sz="1400" dirty="0"/>
              <a:t>[Position (2 Bytes)][Time (2 bytes)]\r\n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DE12A0-ED6F-0921-0E36-86A650E89C71}"/>
              </a:ext>
            </a:extLst>
          </p:cNvPr>
          <p:cNvSpPr txBox="1"/>
          <p:nvPr/>
        </p:nvSpPr>
        <p:spPr>
          <a:xfrm>
            <a:off x="569365" y="4206337"/>
            <a:ext cx="2162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 Variable Display" pitchFamily="2" charset="0"/>
              </a:rPr>
              <a:t>PC processes serial data, charting it and preparing for export</a:t>
            </a:r>
          </a:p>
        </p:txBody>
      </p:sp>
    </p:spTree>
    <p:extLst>
      <p:ext uri="{BB962C8B-B14F-4D97-AF65-F5344CB8AC3E}">
        <p14:creationId xmlns:p14="http://schemas.microsoft.com/office/powerpoint/2010/main" val="188980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 Semibold</vt:lpstr>
      <vt:lpstr>Segoe UI Variable Display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Zaeem Khan</dc:creator>
  <cp:lastModifiedBy>Zaeem Khan</cp:lastModifiedBy>
  <cp:revision>2</cp:revision>
  <dcterms:created xsi:type="dcterms:W3CDTF">2024-07-03T13:04:23Z</dcterms:created>
  <dcterms:modified xsi:type="dcterms:W3CDTF">2024-07-03T16:42:25Z</dcterms:modified>
</cp:coreProperties>
</file>