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12" r:id="rId3"/>
    <p:sldId id="257" r:id="rId4"/>
    <p:sldId id="259" r:id="rId5"/>
    <p:sldId id="292" r:id="rId6"/>
    <p:sldId id="293" r:id="rId7"/>
    <p:sldId id="296" r:id="rId8"/>
    <p:sldId id="298" r:id="rId9"/>
    <p:sldId id="314" r:id="rId10"/>
    <p:sldId id="315" r:id="rId11"/>
    <p:sldId id="310" r:id="rId12"/>
    <p:sldId id="311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MS Reference Sans Serif" panose="020B0604030504040204" pitchFamily="34" charset="0"/>
      <p:regular r:id="rId16"/>
    </p:embeddedFont>
    <p:embeddedFont>
      <p:font typeface="News706 BT" panose="02040804060705020204" pitchFamily="18" charset="0"/>
      <p:bold r:id="rId17"/>
    </p:embeddedFont>
    <p:embeddedFont>
      <p:font typeface="Orbitron" panose="020B0604020202020204" charset="0"/>
      <p:regular r:id="rId18"/>
      <p:bold r:id="rId19"/>
    </p:embeddedFont>
    <p:embeddedFont>
      <p:font typeface="Palanquin Dark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80208-0377-4990-8E13-93578DC0CF7E}">
  <a:tblStyle styleId="{18C80208-0377-4990-8E13-93578DC0C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90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50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70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300652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Divide And Conquer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2453452"/>
            <a:ext cx="6551700" cy="258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Kelompok</a:t>
            </a:r>
            <a:r>
              <a:rPr lang="en-ID" dirty="0"/>
              <a:t> 5 :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Tedy fachrudin (2204070006)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Sunatun</a:t>
            </a:r>
            <a:r>
              <a:rPr lang="en-US" dirty="0"/>
              <a:t> (22040700008)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Naufal</a:t>
            </a:r>
            <a:r>
              <a:rPr lang="en-US" dirty="0"/>
              <a:t> Maulana (22040700044)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Muhammad </a:t>
            </a:r>
            <a:r>
              <a:rPr lang="en-US" dirty="0" err="1"/>
              <a:t>Afiif</a:t>
            </a:r>
            <a:r>
              <a:rPr lang="en-US" dirty="0"/>
              <a:t> </a:t>
            </a:r>
            <a:r>
              <a:rPr lang="en-US" dirty="0" err="1"/>
              <a:t>Yuniardhi</a:t>
            </a:r>
            <a:r>
              <a:rPr lang="en-US" dirty="0"/>
              <a:t> (22040700048)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Muhammad Zikri (22040700049)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Diana Nur </a:t>
            </a:r>
            <a:r>
              <a:rPr lang="en-US" dirty="0" err="1"/>
              <a:t>Haliza</a:t>
            </a:r>
            <a:r>
              <a:rPr lang="en-US" dirty="0"/>
              <a:t> (22040700081)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Dzini</a:t>
            </a:r>
            <a:r>
              <a:rPr lang="en-US" dirty="0"/>
              <a:t> </a:t>
            </a:r>
            <a:r>
              <a:rPr lang="en-US" dirty="0" err="1"/>
              <a:t>Syeihan</a:t>
            </a:r>
            <a:r>
              <a:rPr lang="en-US" dirty="0"/>
              <a:t> Najib (22040700099)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Contoh</a:t>
            </a:r>
            <a:r>
              <a:rPr lang="en-US" sz="1600" dirty="0"/>
              <a:t> Program </a:t>
            </a:r>
            <a:r>
              <a:rPr lang="en-US" sz="1600" dirty="0" err="1"/>
              <a:t>rekursi</a:t>
            </a:r>
            <a:r>
              <a:rPr lang="en-US" sz="1600" dirty="0"/>
              <a:t> di </a:t>
            </a:r>
            <a:r>
              <a:rPr lang="en-US" sz="1600" dirty="0" err="1"/>
              <a:t>c++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E94D1-0D1F-4F87-8F22-D4409A64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3" y="801572"/>
            <a:ext cx="4257347" cy="3878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DD7BE-251C-458A-9705-E10A7B1A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292" y="1380755"/>
            <a:ext cx="4156936" cy="1524210"/>
          </a:xfrm>
          <a:prstGeom prst="rect">
            <a:avLst/>
          </a:prstGeom>
        </p:spPr>
      </p:pic>
      <p:sp>
        <p:nvSpPr>
          <p:cNvPr id="6" name="Google Shape;840;p31">
            <a:extLst>
              <a:ext uri="{FF2B5EF4-FFF2-40B4-BE49-F238E27FC236}">
                <a16:creationId xmlns:a16="http://schemas.microsoft.com/office/drawing/2014/main" id="{A748F7F6-978C-409A-B56B-AF483DEC6AB9}"/>
              </a:ext>
            </a:extLst>
          </p:cNvPr>
          <p:cNvSpPr txBox="1">
            <a:spLocks/>
          </p:cNvSpPr>
          <p:nvPr/>
        </p:nvSpPr>
        <p:spPr>
          <a:xfrm>
            <a:off x="4677079" y="940955"/>
            <a:ext cx="1111383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1600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18948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D4FB4-7F9D-4768-A114-F9510F44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96" y="1511028"/>
            <a:ext cx="7704000" cy="2980889"/>
          </a:xfrm>
        </p:spPr>
        <p:txBody>
          <a:bodyPr/>
          <a:lstStyle/>
          <a:p>
            <a:pPr marL="152400" indent="0">
              <a:buNone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dikombinasikan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conquer: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" indent="0">
              <a:buNone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O(n^2)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paralelisme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Karena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dikombinasikan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0816F-6C10-45DB-8074-E557C158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Kelebihan</a:t>
            </a:r>
            <a:r>
              <a:rPr lang="en-US" sz="2000" dirty="0"/>
              <a:t> dan </a:t>
            </a:r>
            <a:r>
              <a:rPr lang="en-US" sz="2000" dirty="0" err="1"/>
              <a:t>kekurangan</a:t>
            </a:r>
            <a:r>
              <a:rPr lang="en-US" sz="2000" dirty="0"/>
              <a:t> divide and conquer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1589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B58F1-818A-4988-AFA2-D2BBA20C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96" y="700392"/>
            <a:ext cx="7704000" cy="2753910"/>
          </a:xfrm>
        </p:spPr>
        <p:txBody>
          <a:bodyPr/>
          <a:lstStyle/>
          <a:p>
            <a:pPr marL="323850" indent="-171450"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terbatas.Waktu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kasus-kasus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FC2E12"/>
              </a:buClr>
              <a:buNone/>
            </a:pP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memecah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FC2E12"/>
              </a:buClr>
              <a:buNone/>
            </a:pPr>
            <a:endParaRPr lang="en-US" altLang="en-US" sz="1800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FC2E12"/>
              </a:buClr>
              <a:buNone/>
            </a:pPr>
            <a:endParaRPr lang="en-US" altLang="en-US" sz="1800" dirty="0">
              <a:solidFill>
                <a:srgbClr val="383536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News706 BT" panose="02040804060705020204" pitchFamily="18" charset="0"/>
              </a:rPr>
              <a:t>DEFINISI 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b="0" dirty="0">
                <a:latin typeface="News706 BT" panose="02040804060705020204" pitchFamily="18" charset="0"/>
              </a:rPr>
              <a:t>divide and conquer terdiri dari tiga langkah utama :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(Divide):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Taklukkan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(Conquer):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Gabungkan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(Combine):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digabungkan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15B03C9-3512-49FA-A73C-02AD02F6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92009" y="411182"/>
            <a:ext cx="6359981" cy="432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DEFINISI DIVIDE AND CONQUER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Obyek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persoalan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dibagi</a:t>
            </a:r>
            <a:r>
              <a:rPr lang="en-US" altLang="en-US" sz="1600" dirty="0"/>
              <a:t> : </a:t>
            </a:r>
            <a:r>
              <a:rPr lang="en-US" altLang="en-US" sz="1600" dirty="0" err="1"/>
              <a:t>masukan</a:t>
            </a:r>
            <a:r>
              <a:rPr lang="en-US" altLang="en-US" sz="1600" dirty="0"/>
              <a:t> (input)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instances </a:t>
            </a:r>
            <a:r>
              <a:rPr lang="en-US" altLang="en-US" sz="1600" dirty="0" err="1"/>
              <a:t>persoalan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berukuran</a:t>
            </a:r>
            <a:r>
              <a:rPr lang="en-US" altLang="en-US" sz="1600" dirty="0"/>
              <a:t> n </a:t>
            </a:r>
            <a:r>
              <a:rPr lang="en-US" altLang="en-US" sz="1600" dirty="0" err="1"/>
              <a:t>seperti</a:t>
            </a:r>
            <a:r>
              <a:rPr lang="en-US" altLang="en-US" sz="1600" dirty="0"/>
              <a:t>: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tabel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larik</a:t>
            </a:r>
            <a:r>
              <a:rPr lang="en-US" altLang="en-US" sz="1600" dirty="0"/>
              <a:t>),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matriks</a:t>
            </a:r>
            <a:r>
              <a:rPr lang="en-US" altLang="en-US" sz="1600" dirty="0"/>
              <a:t>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eksponen</a:t>
            </a:r>
            <a:r>
              <a:rPr lang="en-US" altLang="en-US" sz="1600" dirty="0"/>
              <a:t>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dll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bergantung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persoalannya</a:t>
            </a:r>
            <a:r>
              <a:rPr lang="en-US" altLang="en-US" sz="1600" dirty="0"/>
              <a:t>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Tiap-tiap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upa-masalah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mempunyai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karakteristik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sama</a:t>
            </a:r>
            <a:r>
              <a:rPr lang="en-US" altLang="en-US" sz="1600" dirty="0"/>
              <a:t> (the same type)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karakteristik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masalah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asal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sehingga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metode</a:t>
            </a:r>
            <a:r>
              <a:rPr lang="en-US" altLang="en-US" sz="1600" dirty="0"/>
              <a:t> Divide and Conquer 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natural </a:t>
            </a:r>
            <a:r>
              <a:rPr lang="en-US" altLang="en-US" sz="1600" dirty="0" err="1"/>
              <a:t>diungkapkan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skema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rekursif</a:t>
            </a:r>
            <a:r>
              <a:rPr lang="en-US" alt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12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Divide and Conquer</a:t>
            </a:r>
            <a:endParaRPr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25185-6632-428B-BD69-47902E0A5B1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98983" y="902308"/>
          <a:ext cx="7546033" cy="41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0990" imgH="2927654" progId="Word.Document.8">
                  <p:embed/>
                </p:oleObj>
              </mc:Choice>
              <mc:Fallback>
                <p:oleObj name="Document" r:id="rId3" imgW="5760990" imgH="2927654" progId="Word.Document.8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E8225185-6632-428B-BD69-47902E0A5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3" y="902308"/>
                        <a:ext cx="7546033" cy="41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362CE-B47E-4535-9455-75FC9809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8" y="897630"/>
            <a:ext cx="7263977" cy="33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 Program Min &amp; Max </a:t>
            </a:r>
            <a:r>
              <a:rPr lang="en-US" sz="2400" dirty="0" err="1"/>
              <a:t>Algoritma</a:t>
            </a:r>
            <a:r>
              <a:rPr lang="en-US" sz="2400" dirty="0"/>
              <a:t> Divide and Conquer</a:t>
            </a:r>
            <a:endParaRPr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EDDAD-F5C0-4115-B5D3-1ED3B98A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229" y="1040742"/>
            <a:ext cx="4312191" cy="3570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D6C64-CD5F-43C0-BF26-8E14DE2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53582" y="1201985"/>
            <a:ext cx="4215539" cy="1291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2F2F2-5BB8-41D6-B80C-289E5D6AA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582" y="2860762"/>
            <a:ext cx="3514025" cy="2161505"/>
          </a:xfrm>
          <a:prstGeom prst="rect">
            <a:avLst/>
          </a:prstGeom>
        </p:spPr>
      </p:pic>
      <p:sp>
        <p:nvSpPr>
          <p:cNvPr id="7" name="Google Shape;840;p31">
            <a:extLst>
              <a:ext uri="{FF2B5EF4-FFF2-40B4-BE49-F238E27FC236}">
                <a16:creationId xmlns:a16="http://schemas.microsoft.com/office/drawing/2014/main" id="{9900B066-4C95-491E-A6ED-94C59930FA05}"/>
              </a:ext>
            </a:extLst>
          </p:cNvPr>
          <p:cNvSpPr txBox="1">
            <a:spLocks/>
          </p:cNvSpPr>
          <p:nvPr/>
        </p:nvSpPr>
        <p:spPr>
          <a:xfrm>
            <a:off x="4490298" y="2493086"/>
            <a:ext cx="1072637" cy="41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1600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59870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rekursi</a:t>
            </a:r>
            <a:r>
              <a:rPr lang="en-US" sz="2400" dirty="0"/>
              <a:t> di </a:t>
            </a:r>
            <a:r>
              <a:rPr lang="en-US" sz="2400" dirty="0" err="1"/>
              <a:t>c++</a:t>
            </a:r>
            <a:endParaRPr sz="2400" dirty="0"/>
          </a:p>
        </p:txBody>
      </p:sp>
      <p:sp>
        <p:nvSpPr>
          <p:cNvPr id="6" name="Google Shape;840;p31">
            <a:extLst>
              <a:ext uri="{FF2B5EF4-FFF2-40B4-BE49-F238E27FC236}">
                <a16:creationId xmlns:a16="http://schemas.microsoft.com/office/drawing/2014/main" id="{AAFE6EF8-E128-4005-9FCA-E8044CB6602F}"/>
              </a:ext>
            </a:extLst>
          </p:cNvPr>
          <p:cNvSpPr txBox="1">
            <a:spLocks/>
          </p:cNvSpPr>
          <p:nvPr/>
        </p:nvSpPr>
        <p:spPr>
          <a:xfrm>
            <a:off x="801701" y="973956"/>
            <a:ext cx="7540597" cy="1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2400" dirty="0">
                <a:latin typeface="MS Reference Sans Serif" panose="020B0604030504040204" pitchFamily="34" charset="0"/>
              </a:rPr>
              <a:t>Suatu fungsi yang memanggil dirinya sendiri</a:t>
            </a:r>
          </a:p>
          <a:p>
            <a:r>
              <a:rPr lang="it-IT" sz="2400" dirty="0">
                <a:latin typeface="MS Reference Sans Serif" panose="020B0604030504040204" pitchFamily="34" charset="0"/>
              </a:rPr>
              <a:t>dikenal sebagai fungsi rekursif. Dan, teknik ini</a:t>
            </a:r>
          </a:p>
          <a:p>
            <a:r>
              <a:rPr lang="it-IT" sz="2400" dirty="0">
                <a:latin typeface="MS Reference Sans Serif" panose="020B0604030504040204" pitchFamily="34" charset="0"/>
              </a:rPr>
              <a:t>dikenal sebagai rekursi.</a:t>
            </a:r>
          </a:p>
        </p:txBody>
      </p:sp>
    </p:spTree>
    <p:extLst>
      <p:ext uri="{BB962C8B-B14F-4D97-AF65-F5344CB8AC3E}">
        <p14:creationId xmlns:p14="http://schemas.microsoft.com/office/powerpoint/2010/main" val="847066651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574</Words>
  <Application>Microsoft Office PowerPoint</Application>
  <PresentationFormat>On-screen Show (16:9)</PresentationFormat>
  <Paragraphs>56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Orbitron</vt:lpstr>
      <vt:lpstr>MS Reference Sans Serif</vt:lpstr>
      <vt:lpstr>Times New Roman</vt:lpstr>
      <vt:lpstr>News706 BT</vt:lpstr>
      <vt:lpstr>Roboto</vt:lpstr>
      <vt:lpstr>Fredoka One</vt:lpstr>
      <vt:lpstr>Roboto Condensed Light</vt:lpstr>
      <vt:lpstr>Arial</vt:lpstr>
      <vt:lpstr>Wingdings</vt:lpstr>
      <vt:lpstr>Palanquin Dark</vt:lpstr>
      <vt:lpstr>The Evolution of Invention in Canada Thesis by Slidesgo</vt:lpstr>
      <vt:lpstr>Document</vt:lpstr>
      <vt:lpstr>Divide And Conquer</vt:lpstr>
      <vt:lpstr>DEFINISI DIVIDE AND CONQUER</vt:lpstr>
      <vt:lpstr>divide and conquer terdiri dari tiga langkah utama :</vt:lpstr>
      <vt:lpstr>PowerPoint Presentation</vt:lpstr>
      <vt:lpstr>DEFINISI DIVIDE AND CONQUER</vt:lpstr>
      <vt:lpstr>Skema umum Algoritma Divide and Conquer</vt:lpstr>
      <vt:lpstr>PowerPoint Presentation</vt:lpstr>
      <vt:lpstr>Contoh Program Min &amp; Max Algoritma Divide and Conquer</vt:lpstr>
      <vt:lpstr>Contoh Program rekursi di c++</vt:lpstr>
      <vt:lpstr>Contoh Program rekursi di c++</vt:lpstr>
      <vt:lpstr>Kelebihan dan kekurangan divide and conquer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Devine And Conquer</dc:title>
  <dc:creator>Acer</dc:creator>
  <cp:lastModifiedBy>yanuar kurniawan</cp:lastModifiedBy>
  <cp:revision>9</cp:revision>
  <dcterms:modified xsi:type="dcterms:W3CDTF">2023-05-25T01:01:32Z</dcterms:modified>
</cp:coreProperties>
</file>