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8" r:id="rId1"/>
  </p:sldMasterIdLst>
  <p:notesMasterIdLst>
    <p:notesMasterId r:id="rId9"/>
  </p:notesMasterIdLst>
  <p:sldIdLst>
    <p:sldId id="256" r:id="rId2"/>
    <p:sldId id="261" r:id="rId3"/>
    <p:sldId id="265" r:id="rId4"/>
    <p:sldId id="269" r:id="rId5"/>
    <p:sldId id="290" r:id="rId6"/>
    <p:sldId id="291" r:id="rId7"/>
    <p:sldId id="273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Wingdings 3" panose="05040102010807070707" pitchFamily="18" charset="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351"/>
    <a:srgbClr val="DE7E18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B70760-04C6-4422-A7A2-4205331F3350}">
  <a:tblStyle styleId="{32B70760-04C6-4422-A7A2-4205331F3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216fb001f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216fb001f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214fa0def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214fa0def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1216fdd3d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1216fdd3d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4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8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216fdd3d3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1216fdd3d3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9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73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789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8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0925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872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51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67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835850" y="2365138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2"/>
          </p:nvPr>
        </p:nvSpPr>
        <p:spPr>
          <a:xfrm>
            <a:off x="5817551" y="2365100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3"/>
          </p:nvPr>
        </p:nvSpPr>
        <p:spPr>
          <a:xfrm>
            <a:off x="835850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4"/>
          </p:nvPr>
        </p:nvSpPr>
        <p:spPr>
          <a:xfrm>
            <a:off x="5817551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593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"/>
          <p:cNvSpPr txBox="1">
            <a:spLocks noGrp="1"/>
          </p:cNvSpPr>
          <p:nvPr>
            <p:ph type="title" hasCustomPrompt="1"/>
          </p:nvPr>
        </p:nvSpPr>
        <p:spPr>
          <a:xfrm>
            <a:off x="713225" y="12091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9" name="Google Shape;689;p17"/>
          <p:cNvSpPr txBox="1">
            <a:spLocks noGrp="1"/>
          </p:cNvSpPr>
          <p:nvPr>
            <p:ph type="subTitle" idx="1"/>
          </p:nvPr>
        </p:nvSpPr>
        <p:spPr>
          <a:xfrm>
            <a:off x="713225" y="18727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title" idx="2" hasCustomPrompt="1"/>
          </p:nvPr>
        </p:nvSpPr>
        <p:spPr>
          <a:xfrm>
            <a:off x="2288400" y="28849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1" name="Google Shape;691;p17"/>
          <p:cNvSpPr txBox="1">
            <a:spLocks noGrp="1"/>
          </p:cNvSpPr>
          <p:nvPr>
            <p:ph type="subTitle" idx="3"/>
          </p:nvPr>
        </p:nvSpPr>
        <p:spPr>
          <a:xfrm>
            <a:off x="2288400" y="35485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title" idx="4" hasCustomPrompt="1"/>
          </p:nvPr>
        </p:nvSpPr>
        <p:spPr>
          <a:xfrm>
            <a:off x="4471650" y="12091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3" name="Google Shape;693;p17"/>
          <p:cNvSpPr txBox="1">
            <a:spLocks noGrp="1"/>
          </p:cNvSpPr>
          <p:nvPr>
            <p:ph type="subTitle" idx="5"/>
          </p:nvPr>
        </p:nvSpPr>
        <p:spPr>
          <a:xfrm>
            <a:off x="4471716" y="18727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3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>
            <a:spLocks noGrp="1"/>
          </p:cNvSpPr>
          <p:nvPr>
            <p:ph type="ctrTitle"/>
          </p:nvPr>
        </p:nvSpPr>
        <p:spPr>
          <a:xfrm>
            <a:off x="4563875" y="2107600"/>
            <a:ext cx="3809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title" idx="2" hasCustomPrompt="1"/>
          </p:nvPr>
        </p:nvSpPr>
        <p:spPr>
          <a:xfrm>
            <a:off x="4563875" y="782050"/>
            <a:ext cx="10260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44" name="Google Shape;544;p14"/>
          <p:cNvSpPr txBox="1">
            <a:spLocks noGrp="1"/>
          </p:cNvSpPr>
          <p:nvPr>
            <p:ph type="subTitle" idx="1"/>
          </p:nvPr>
        </p:nvSpPr>
        <p:spPr>
          <a:xfrm>
            <a:off x="4563875" y="3223375"/>
            <a:ext cx="3809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9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100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58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45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36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2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016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39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71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9" r:id="rId17"/>
    <p:sldLayoutId id="2147483903" r:id="rId18"/>
    <p:sldLayoutId id="2147483907" r:id="rId19"/>
    <p:sldLayoutId id="2147483910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5"/>
          <p:cNvSpPr txBox="1">
            <a:spLocks noGrp="1"/>
          </p:cNvSpPr>
          <p:nvPr>
            <p:ph type="title"/>
          </p:nvPr>
        </p:nvSpPr>
        <p:spPr>
          <a:xfrm>
            <a:off x="674694" y="332491"/>
            <a:ext cx="6683765" cy="96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Etika Politik Pancasila</a:t>
            </a:r>
            <a:r>
              <a:rPr lang="en" sz="3600" b="1" dirty="0">
                <a:solidFill>
                  <a:srgbClr val="A51919"/>
                </a:solidFill>
              </a:rPr>
              <a:t> </a:t>
            </a:r>
            <a:r>
              <a:rPr lang="en" sz="3600" b="1" dirty="0">
                <a:solidFill>
                  <a:schemeClr val="accent3"/>
                </a:solidFill>
              </a:rPr>
              <a:t>Kelompok 4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1592" name="Google Shape;1592;p45"/>
          <p:cNvSpPr txBox="1">
            <a:spLocks noGrp="1"/>
          </p:cNvSpPr>
          <p:nvPr>
            <p:ph type="subTitle" idx="4294967295"/>
          </p:nvPr>
        </p:nvSpPr>
        <p:spPr>
          <a:xfrm>
            <a:off x="192448" y="3170508"/>
            <a:ext cx="9444038" cy="132238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Hably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Nashrullah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(22040700001)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Rayyan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Ghifari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(22040700112)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Wijdan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(22040700036)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Haikal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Syauqi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(22040700094)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Fachrudin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Zaki     (22040700103)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Imam Najib          (22040700057)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Rizky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Aulia          (22040700016)</a:t>
            </a:r>
          </a:p>
          <a:p>
            <a:pPr marL="5857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</p:txBody>
      </p:sp>
      <p:grpSp>
        <p:nvGrpSpPr>
          <p:cNvPr id="1594" name="Google Shape;1594;p45"/>
          <p:cNvGrpSpPr/>
          <p:nvPr/>
        </p:nvGrpSpPr>
        <p:grpSpPr>
          <a:xfrm>
            <a:off x="6509913" y="1711590"/>
            <a:ext cx="2569571" cy="3389339"/>
            <a:chOff x="2175175" y="1672650"/>
            <a:chExt cx="2806425" cy="3670475"/>
          </a:xfrm>
        </p:grpSpPr>
        <p:sp>
          <p:nvSpPr>
            <p:cNvPr id="1595" name="Google Shape;1595;p45"/>
            <p:cNvSpPr/>
            <p:nvPr/>
          </p:nvSpPr>
          <p:spPr>
            <a:xfrm>
              <a:off x="2858750" y="2613125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" y="1"/>
                  </a:moveTo>
                  <a:cubicBezTo>
                    <a:pt x="76" y="51"/>
                    <a:pt x="126" y="76"/>
                    <a:pt x="176" y="126"/>
                  </a:cubicBezTo>
                  <a:cubicBezTo>
                    <a:pt x="126" y="76"/>
                    <a:pt x="76" y="51"/>
                    <a:pt x="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19650" y="4856875"/>
              <a:ext cx="2717450" cy="486250"/>
            </a:xfrm>
            <a:custGeom>
              <a:avLst/>
              <a:gdLst/>
              <a:ahLst/>
              <a:cxnLst/>
              <a:rect l="l" t="t" r="r" b="b"/>
              <a:pathLst>
                <a:path w="108698" h="19450" extrusionOk="0">
                  <a:moveTo>
                    <a:pt x="108698" y="1"/>
                  </a:moveTo>
                  <a:lnTo>
                    <a:pt x="54362" y="1103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6"/>
                    <a:pt x="26" y="76"/>
                  </a:cubicBezTo>
                  <a:cubicBezTo>
                    <a:pt x="2432" y="8747"/>
                    <a:pt x="8371" y="15665"/>
                    <a:pt x="16041" y="19449"/>
                  </a:cubicBezTo>
                  <a:lnTo>
                    <a:pt x="92658" y="19449"/>
                  </a:lnTo>
                  <a:cubicBezTo>
                    <a:pt x="99625" y="16016"/>
                    <a:pt x="105164" y="10001"/>
                    <a:pt x="107921" y="2432"/>
                  </a:cubicBezTo>
                  <a:cubicBezTo>
                    <a:pt x="108222" y="1680"/>
                    <a:pt x="108472" y="878"/>
                    <a:pt x="108698" y="76"/>
                  </a:cubicBezTo>
                  <a:cubicBezTo>
                    <a:pt x="108698" y="26"/>
                    <a:pt x="108698" y="1"/>
                    <a:pt x="108698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175175" y="4752250"/>
              <a:ext cx="2806425" cy="206150"/>
            </a:xfrm>
            <a:custGeom>
              <a:avLst/>
              <a:gdLst/>
              <a:ahLst/>
              <a:cxnLst/>
              <a:rect l="l" t="t" r="r" b="b"/>
              <a:pathLst>
                <a:path w="112257" h="8246" extrusionOk="0">
                  <a:moveTo>
                    <a:pt x="56141" y="0"/>
                  </a:moveTo>
                  <a:cubicBezTo>
                    <a:pt x="25138" y="0"/>
                    <a:pt x="0" y="1855"/>
                    <a:pt x="0" y="4135"/>
                  </a:cubicBezTo>
                  <a:cubicBezTo>
                    <a:pt x="0" y="6391"/>
                    <a:pt x="25138" y="8246"/>
                    <a:pt x="56141" y="8246"/>
                  </a:cubicBezTo>
                  <a:cubicBezTo>
                    <a:pt x="87118" y="8246"/>
                    <a:pt x="112256" y="6391"/>
                    <a:pt x="112256" y="4135"/>
                  </a:cubicBezTo>
                  <a:cubicBezTo>
                    <a:pt x="112256" y="1855"/>
                    <a:pt x="87118" y="0"/>
                    <a:pt x="56141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2175175" y="4724675"/>
              <a:ext cx="438600" cy="132225"/>
            </a:xfrm>
            <a:custGeom>
              <a:avLst/>
              <a:gdLst/>
              <a:ahLst/>
              <a:cxnLst/>
              <a:rect l="l" t="t" r="r" b="b"/>
              <a:pathLst>
                <a:path w="17544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542975" y="4724675"/>
              <a:ext cx="438625" cy="132225"/>
            </a:xfrm>
            <a:custGeom>
              <a:avLst/>
              <a:gdLst/>
              <a:ahLst/>
              <a:cxnLst/>
              <a:rect l="l" t="t" r="r" b="b"/>
              <a:pathLst>
                <a:path w="17545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175175" y="4621900"/>
              <a:ext cx="2806425" cy="206175"/>
            </a:xfrm>
            <a:custGeom>
              <a:avLst/>
              <a:gdLst/>
              <a:ahLst/>
              <a:cxnLst/>
              <a:rect l="l" t="t" r="r" b="b"/>
              <a:pathLst>
                <a:path w="112257" h="8247" extrusionOk="0">
                  <a:moveTo>
                    <a:pt x="56141" y="1"/>
                  </a:moveTo>
                  <a:cubicBezTo>
                    <a:pt x="25138" y="1"/>
                    <a:pt x="0" y="1831"/>
                    <a:pt x="0" y="4111"/>
                  </a:cubicBezTo>
                  <a:cubicBezTo>
                    <a:pt x="0" y="6392"/>
                    <a:pt x="25138" y="8247"/>
                    <a:pt x="56141" y="8247"/>
                  </a:cubicBezTo>
                  <a:cubicBezTo>
                    <a:pt x="87118" y="8247"/>
                    <a:pt x="112256" y="6392"/>
                    <a:pt x="112256" y="4111"/>
                  </a:cubicBezTo>
                  <a:cubicBezTo>
                    <a:pt x="112256" y="1831"/>
                    <a:pt x="87118" y="1"/>
                    <a:pt x="5614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019150" y="4696475"/>
              <a:ext cx="1118450" cy="94625"/>
            </a:xfrm>
            <a:custGeom>
              <a:avLst/>
              <a:gdLst/>
              <a:ahLst/>
              <a:cxnLst/>
              <a:rect l="l" t="t" r="r" b="b"/>
              <a:pathLst>
                <a:path w="44738" h="3785" extrusionOk="0">
                  <a:moveTo>
                    <a:pt x="22382" y="0"/>
                  </a:moveTo>
                  <a:cubicBezTo>
                    <a:pt x="10026" y="0"/>
                    <a:pt x="1" y="853"/>
                    <a:pt x="1" y="1905"/>
                  </a:cubicBezTo>
                  <a:cubicBezTo>
                    <a:pt x="1" y="2933"/>
                    <a:pt x="10026" y="3785"/>
                    <a:pt x="22382" y="3785"/>
                  </a:cubicBezTo>
                  <a:cubicBezTo>
                    <a:pt x="34713" y="3785"/>
                    <a:pt x="44738" y="2933"/>
                    <a:pt x="44738" y="1905"/>
                  </a:cubicBezTo>
                  <a:cubicBezTo>
                    <a:pt x="44738" y="853"/>
                    <a:pt x="34713" y="0"/>
                    <a:pt x="22382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2182675" y="1791075"/>
              <a:ext cx="2791400" cy="2791400"/>
            </a:xfrm>
            <a:custGeom>
              <a:avLst/>
              <a:gdLst/>
              <a:ahLst/>
              <a:cxnLst/>
              <a:rect l="l" t="t" r="r" b="b"/>
              <a:pathLst>
                <a:path w="111656" h="111656" extrusionOk="0">
                  <a:moveTo>
                    <a:pt x="55841" y="0"/>
                  </a:moveTo>
                  <a:cubicBezTo>
                    <a:pt x="25013" y="0"/>
                    <a:pt x="1" y="24988"/>
                    <a:pt x="1" y="55815"/>
                  </a:cubicBezTo>
                  <a:cubicBezTo>
                    <a:pt x="1" y="86642"/>
                    <a:pt x="25013" y="111655"/>
                    <a:pt x="55841" y="111655"/>
                  </a:cubicBezTo>
                  <a:cubicBezTo>
                    <a:pt x="86668" y="111655"/>
                    <a:pt x="111655" y="86642"/>
                    <a:pt x="111655" y="55815"/>
                  </a:cubicBezTo>
                  <a:cubicBezTo>
                    <a:pt x="111655" y="24988"/>
                    <a:pt x="86668" y="0"/>
                    <a:pt x="55841" y="0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192700" y="1672650"/>
              <a:ext cx="2771350" cy="2770725"/>
            </a:xfrm>
            <a:custGeom>
              <a:avLst/>
              <a:gdLst/>
              <a:ahLst/>
              <a:cxnLst/>
              <a:rect l="l" t="t" r="r" b="b"/>
              <a:pathLst>
                <a:path w="110854" h="110829" extrusionOk="0">
                  <a:moveTo>
                    <a:pt x="55440" y="0"/>
                  </a:moveTo>
                  <a:cubicBezTo>
                    <a:pt x="24813" y="0"/>
                    <a:pt x="1" y="24813"/>
                    <a:pt x="1" y="55414"/>
                  </a:cubicBezTo>
                  <a:cubicBezTo>
                    <a:pt x="1" y="86016"/>
                    <a:pt x="24813" y="110828"/>
                    <a:pt x="55440" y="110828"/>
                  </a:cubicBezTo>
                  <a:cubicBezTo>
                    <a:pt x="86041" y="110828"/>
                    <a:pt x="110853" y="86016"/>
                    <a:pt x="110853" y="55414"/>
                  </a:cubicBezTo>
                  <a:cubicBezTo>
                    <a:pt x="110853" y="24813"/>
                    <a:pt x="86041" y="0"/>
                    <a:pt x="55440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14900" y="1794825"/>
              <a:ext cx="2526975" cy="2526350"/>
            </a:xfrm>
            <a:custGeom>
              <a:avLst/>
              <a:gdLst/>
              <a:ahLst/>
              <a:cxnLst/>
              <a:rect l="l" t="t" r="r" b="b"/>
              <a:pathLst>
                <a:path w="101079" h="101054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7344"/>
                    <a:pt x="1353" y="63961"/>
                    <a:pt x="3985" y="70202"/>
                  </a:cubicBezTo>
                  <a:cubicBezTo>
                    <a:pt x="6516" y="76217"/>
                    <a:pt x="10175" y="81630"/>
                    <a:pt x="14812" y="86267"/>
                  </a:cubicBezTo>
                  <a:cubicBezTo>
                    <a:pt x="19449" y="90903"/>
                    <a:pt x="24862" y="94538"/>
                    <a:pt x="30877" y="97094"/>
                  </a:cubicBezTo>
                  <a:cubicBezTo>
                    <a:pt x="37093" y="99726"/>
                    <a:pt x="43710" y="101054"/>
                    <a:pt x="50552" y="101054"/>
                  </a:cubicBezTo>
                  <a:cubicBezTo>
                    <a:pt x="57369" y="101054"/>
                    <a:pt x="63985" y="99726"/>
                    <a:pt x="70201" y="97094"/>
                  </a:cubicBezTo>
                  <a:cubicBezTo>
                    <a:pt x="76216" y="94538"/>
                    <a:pt x="81630" y="90903"/>
                    <a:pt x="86266" y="86267"/>
                  </a:cubicBezTo>
                  <a:cubicBezTo>
                    <a:pt x="90903" y="81630"/>
                    <a:pt x="94562" y="76217"/>
                    <a:pt x="97093" y="70202"/>
                  </a:cubicBezTo>
                  <a:cubicBezTo>
                    <a:pt x="99725" y="63961"/>
                    <a:pt x="101078" y="57344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EB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14900" y="1794825"/>
              <a:ext cx="2526975" cy="1322725"/>
            </a:xfrm>
            <a:custGeom>
              <a:avLst/>
              <a:gdLst/>
              <a:ahLst/>
              <a:cxnLst/>
              <a:rect l="l" t="t" r="r" b="b"/>
              <a:pathLst>
                <a:path w="101079" h="52909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1329"/>
                    <a:pt x="25" y="52106"/>
                    <a:pt x="75" y="52908"/>
                  </a:cubicBezTo>
                  <a:cubicBezTo>
                    <a:pt x="351" y="46918"/>
                    <a:pt x="1654" y="41104"/>
                    <a:pt x="3985" y="35615"/>
                  </a:cubicBezTo>
                  <a:cubicBezTo>
                    <a:pt x="6516" y="29600"/>
                    <a:pt x="10175" y="24186"/>
                    <a:pt x="14812" y="19550"/>
                  </a:cubicBezTo>
                  <a:cubicBezTo>
                    <a:pt x="19449" y="14913"/>
                    <a:pt x="24862" y="11254"/>
                    <a:pt x="30877" y="8723"/>
                  </a:cubicBezTo>
                  <a:cubicBezTo>
                    <a:pt x="37093" y="6091"/>
                    <a:pt x="43710" y="4738"/>
                    <a:pt x="50552" y="4738"/>
                  </a:cubicBezTo>
                  <a:cubicBezTo>
                    <a:pt x="57369" y="4738"/>
                    <a:pt x="63985" y="6091"/>
                    <a:pt x="70201" y="8723"/>
                  </a:cubicBezTo>
                  <a:cubicBezTo>
                    <a:pt x="76216" y="11254"/>
                    <a:pt x="81630" y="14913"/>
                    <a:pt x="86266" y="19550"/>
                  </a:cubicBezTo>
                  <a:cubicBezTo>
                    <a:pt x="90903" y="24186"/>
                    <a:pt x="94562" y="29600"/>
                    <a:pt x="97093" y="35615"/>
                  </a:cubicBezTo>
                  <a:cubicBezTo>
                    <a:pt x="99424" y="41104"/>
                    <a:pt x="100752" y="46918"/>
                    <a:pt x="101003" y="52908"/>
                  </a:cubicBezTo>
                  <a:cubicBezTo>
                    <a:pt x="101053" y="52106"/>
                    <a:pt x="101078" y="51329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224050" y="4497850"/>
              <a:ext cx="708675" cy="265375"/>
            </a:xfrm>
            <a:custGeom>
              <a:avLst/>
              <a:gdLst/>
              <a:ahLst/>
              <a:cxnLst/>
              <a:rect l="l" t="t" r="r" b="b"/>
              <a:pathLst>
                <a:path w="28347" h="10615" extrusionOk="0">
                  <a:moveTo>
                    <a:pt x="9624" y="1"/>
                  </a:moveTo>
                  <a:cubicBezTo>
                    <a:pt x="9624" y="1"/>
                    <a:pt x="2306" y="2557"/>
                    <a:pt x="0" y="9600"/>
                  </a:cubicBezTo>
                  <a:cubicBezTo>
                    <a:pt x="0" y="10276"/>
                    <a:pt x="7087" y="10615"/>
                    <a:pt x="14173" y="10615"/>
                  </a:cubicBezTo>
                  <a:cubicBezTo>
                    <a:pt x="21260" y="10615"/>
                    <a:pt x="28346" y="10276"/>
                    <a:pt x="28346" y="9600"/>
                  </a:cubicBezTo>
                  <a:cubicBezTo>
                    <a:pt x="26065" y="2557"/>
                    <a:pt x="18722" y="1"/>
                    <a:pt x="18722" y="1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276;p61">
            <a:extLst>
              <a:ext uri="{FF2B5EF4-FFF2-40B4-BE49-F238E27FC236}">
                <a16:creationId xmlns:a16="http://schemas.microsoft.com/office/drawing/2014/main" id="{A4B30629-661F-0116-6B25-BEC54B9AED3A}"/>
              </a:ext>
            </a:extLst>
          </p:cNvPr>
          <p:cNvGrpSpPr/>
          <p:nvPr/>
        </p:nvGrpSpPr>
        <p:grpSpPr>
          <a:xfrm>
            <a:off x="6987418" y="2223715"/>
            <a:ext cx="1614535" cy="1831171"/>
            <a:chOff x="3767924" y="1656163"/>
            <a:chExt cx="1614535" cy="1831171"/>
          </a:xfrm>
        </p:grpSpPr>
        <p:sp>
          <p:nvSpPr>
            <p:cNvPr id="32" name="Google Shape;2277;p61">
              <a:extLst>
                <a:ext uri="{FF2B5EF4-FFF2-40B4-BE49-F238E27FC236}">
                  <a16:creationId xmlns:a16="http://schemas.microsoft.com/office/drawing/2014/main" id="{474E52A6-D9DC-99B5-EEDE-1B2A03BCCDB0}"/>
                </a:ext>
              </a:extLst>
            </p:cNvPr>
            <p:cNvSpPr/>
            <p:nvPr/>
          </p:nvSpPr>
          <p:spPr>
            <a:xfrm>
              <a:off x="3767924" y="1656163"/>
              <a:ext cx="1614535" cy="1831171"/>
            </a:xfrm>
            <a:custGeom>
              <a:avLst/>
              <a:gdLst/>
              <a:ahLst/>
              <a:cxnLst/>
              <a:rect l="l" t="t" r="r" b="b"/>
              <a:pathLst>
                <a:path w="33992" h="38553" extrusionOk="0">
                  <a:moveTo>
                    <a:pt x="16996" y="496"/>
                  </a:moveTo>
                  <a:cubicBezTo>
                    <a:pt x="25702" y="496"/>
                    <a:pt x="33496" y="1627"/>
                    <a:pt x="33496" y="1627"/>
                  </a:cubicBezTo>
                  <a:lnTo>
                    <a:pt x="33496" y="19277"/>
                  </a:lnTo>
                  <a:lnTo>
                    <a:pt x="33496" y="20982"/>
                  </a:lnTo>
                  <a:cubicBezTo>
                    <a:pt x="33496" y="29133"/>
                    <a:pt x="25722" y="36014"/>
                    <a:pt x="16996" y="38037"/>
                  </a:cubicBezTo>
                  <a:cubicBezTo>
                    <a:pt x="8250" y="36014"/>
                    <a:pt x="496" y="29133"/>
                    <a:pt x="496" y="20982"/>
                  </a:cubicBezTo>
                  <a:lnTo>
                    <a:pt x="496" y="19277"/>
                  </a:lnTo>
                  <a:lnTo>
                    <a:pt x="496" y="1627"/>
                  </a:lnTo>
                  <a:cubicBezTo>
                    <a:pt x="496" y="1627"/>
                    <a:pt x="8290" y="496"/>
                    <a:pt x="16996" y="496"/>
                  </a:cubicBezTo>
                  <a:close/>
                  <a:moveTo>
                    <a:pt x="16996" y="1"/>
                  </a:moveTo>
                  <a:cubicBezTo>
                    <a:pt x="8349" y="1"/>
                    <a:pt x="496" y="1131"/>
                    <a:pt x="417" y="1151"/>
                  </a:cubicBezTo>
                  <a:lnTo>
                    <a:pt x="0" y="1210"/>
                  </a:lnTo>
                  <a:lnTo>
                    <a:pt x="0" y="1627"/>
                  </a:lnTo>
                  <a:lnTo>
                    <a:pt x="0" y="19277"/>
                  </a:lnTo>
                  <a:lnTo>
                    <a:pt x="0" y="20982"/>
                  </a:lnTo>
                  <a:cubicBezTo>
                    <a:pt x="0" y="24988"/>
                    <a:pt x="1765" y="28855"/>
                    <a:pt x="5117" y="32167"/>
                  </a:cubicBezTo>
                  <a:cubicBezTo>
                    <a:pt x="8230" y="35221"/>
                    <a:pt x="12395" y="37482"/>
                    <a:pt x="16877" y="38533"/>
                  </a:cubicBezTo>
                  <a:lnTo>
                    <a:pt x="16996" y="38553"/>
                  </a:lnTo>
                  <a:lnTo>
                    <a:pt x="17115" y="38533"/>
                  </a:lnTo>
                  <a:cubicBezTo>
                    <a:pt x="21577" y="37482"/>
                    <a:pt x="25761" y="35221"/>
                    <a:pt x="28875" y="32167"/>
                  </a:cubicBezTo>
                  <a:cubicBezTo>
                    <a:pt x="32207" y="28855"/>
                    <a:pt x="33991" y="24988"/>
                    <a:pt x="33991" y="20982"/>
                  </a:cubicBezTo>
                  <a:lnTo>
                    <a:pt x="33991" y="19277"/>
                  </a:lnTo>
                  <a:lnTo>
                    <a:pt x="33991" y="1627"/>
                  </a:lnTo>
                  <a:lnTo>
                    <a:pt x="33991" y="1210"/>
                  </a:lnTo>
                  <a:lnTo>
                    <a:pt x="33555" y="1151"/>
                  </a:lnTo>
                  <a:cubicBezTo>
                    <a:pt x="33476" y="1131"/>
                    <a:pt x="25642" y="1"/>
                    <a:pt x="16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78;p61">
              <a:extLst>
                <a:ext uri="{FF2B5EF4-FFF2-40B4-BE49-F238E27FC236}">
                  <a16:creationId xmlns:a16="http://schemas.microsoft.com/office/drawing/2014/main" id="{EC1D67E6-6689-07CD-8E68-F7F0A2C5E84B}"/>
                </a:ext>
              </a:extLst>
            </p:cNvPr>
            <p:cNvSpPr/>
            <p:nvPr/>
          </p:nvSpPr>
          <p:spPr>
            <a:xfrm>
              <a:off x="4575140" y="2456825"/>
              <a:ext cx="783756" cy="1005997"/>
            </a:xfrm>
            <a:custGeom>
              <a:avLst/>
              <a:gdLst/>
              <a:ahLst/>
              <a:cxnLst/>
              <a:rect l="l" t="t" r="r" b="b"/>
              <a:pathLst>
                <a:path w="16501" h="21180" extrusionOk="0">
                  <a:moveTo>
                    <a:pt x="1" y="0"/>
                  </a:moveTo>
                  <a:lnTo>
                    <a:pt x="1" y="21180"/>
                  </a:lnTo>
                  <a:cubicBezTo>
                    <a:pt x="8727" y="19157"/>
                    <a:pt x="16501" y="12276"/>
                    <a:pt x="16501" y="4125"/>
                  </a:cubicBezTo>
                  <a:lnTo>
                    <a:pt x="16501" y="2420"/>
                  </a:lnTo>
                  <a:lnTo>
                    <a:pt x="16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79;p61">
              <a:extLst>
                <a:ext uri="{FF2B5EF4-FFF2-40B4-BE49-F238E27FC236}">
                  <a16:creationId xmlns:a16="http://schemas.microsoft.com/office/drawing/2014/main" id="{41BF1728-DCFE-F487-F787-78B0E132AAF1}"/>
                </a:ext>
              </a:extLst>
            </p:cNvPr>
            <p:cNvSpPr/>
            <p:nvPr/>
          </p:nvSpPr>
          <p:spPr>
            <a:xfrm>
              <a:off x="4575140" y="1679721"/>
              <a:ext cx="783756" cy="777154"/>
            </a:xfrm>
            <a:custGeom>
              <a:avLst/>
              <a:gdLst/>
              <a:ahLst/>
              <a:cxnLst/>
              <a:rect l="l" t="t" r="r" b="b"/>
              <a:pathLst>
                <a:path w="16501" h="16362" extrusionOk="0">
                  <a:moveTo>
                    <a:pt x="1" y="0"/>
                  </a:moveTo>
                  <a:lnTo>
                    <a:pt x="1" y="16361"/>
                  </a:lnTo>
                  <a:lnTo>
                    <a:pt x="16501" y="16361"/>
                  </a:lnTo>
                  <a:lnTo>
                    <a:pt x="16501" y="1131"/>
                  </a:lnTo>
                  <a:cubicBezTo>
                    <a:pt x="16501" y="1131"/>
                    <a:pt x="8707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280;p61">
              <a:extLst>
                <a:ext uri="{FF2B5EF4-FFF2-40B4-BE49-F238E27FC236}">
                  <a16:creationId xmlns:a16="http://schemas.microsoft.com/office/drawing/2014/main" id="{63D21E39-6056-FDC9-D6A8-118C62D1452B}"/>
                </a:ext>
              </a:extLst>
            </p:cNvPr>
            <p:cNvSpPr/>
            <p:nvPr/>
          </p:nvSpPr>
          <p:spPr>
            <a:xfrm>
              <a:off x="3791483" y="2456825"/>
              <a:ext cx="783709" cy="1005997"/>
            </a:xfrm>
            <a:custGeom>
              <a:avLst/>
              <a:gdLst/>
              <a:ahLst/>
              <a:cxnLst/>
              <a:rect l="l" t="t" r="r" b="b"/>
              <a:pathLst>
                <a:path w="16500" h="21180" extrusionOk="0">
                  <a:moveTo>
                    <a:pt x="0" y="0"/>
                  </a:moveTo>
                  <a:lnTo>
                    <a:pt x="0" y="2420"/>
                  </a:lnTo>
                  <a:lnTo>
                    <a:pt x="0" y="4125"/>
                  </a:lnTo>
                  <a:cubicBezTo>
                    <a:pt x="0" y="12276"/>
                    <a:pt x="7754" y="19157"/>
                    <a:pt x="16500" y="21180"/>
                  </a:cubicBezTo>
                  <a:lnTo>
                    <a:pt x="165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81;p61">
              <a:extLst>
                <a:ext uri="{FF2B5EF4-FFF2-40B4-BE49-F238E27FC236}">
                  <a16:creationId xmlns:a16="http://schemas.microsoft.com/office/drawing/2014/main" id="{BB6DAE8D-8146-06AC-2469-D651C49CA90B}"/>
                </a:ext>
              </a:extLst>
            </p:cNvPr>
            <p:cNvSpPr/>
            <p:nvPr/>
          </p:nvSpPr>
          <p:spPr>
            <a:xfrm>
              <a:off x="3791483" y="1679721"/>
              <a:ext cx="783709" cy="777154"/>
            </a:xfrm>
            <a:custGeom>
              <a:avLst/>
              <a:gdLst/>
              <a:ahLst/>
              <a:cxnLst/>
              <a:rect l="l" t="t" r="r" b="b"/>
              <a:pathLst>
                <a:path w="16500" h="16362" extrusionOk="0">
                  <a:moveTo>
                    <a:pt x="16500" y="0"/>
                  </a:moveTo>
                  <a:cubicBezTo>
                    <a:pt x="7774" y="0"/>
                    <a:pt x="0" y="1131"/>
                    <a:pt x="0" y="1131"/>
                  </a:cubicBezTo>
                  <a:lnTo>
                    <a:pt x="0" y="16361"/>
                  </a:lnTo>
                  <a:lnTo>
                    <a:pt x="16500" y="16361"/>
                  </a:lnTo>
                  <a:lnTo>
                    <a:pt x="16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82;p61">
              <a:extLst>
                <a:ext uri="{FF2B5EF4-FFF2-40B4-BE49-F238E27FC236}">
                  <a16:creationId xmlns:a16="http://schemas.microsoft.com/office/drawing/2014/main" id="{8AA5B4C5-0C20-1B77-74F5-C3599CA58356}"/>
                </a:ext>
              </a:extLst>
            </p:cNvPr>
            <p:cNvSpPr/>
            <p:nvPr/>
          </p:nvSpPr>
          <p:spPr>
            <a:xfrm>
              <a:off x="4864351" y="1853989"/>
              <a:ext cx="475687" cy="428237"/>
            </a:xfrm>
            <a:custGeom>
              <a:avLst/>
              <a:gdLst/>
              <a:ahLst/>
              <a:cxnLst/>
              <a:rect l="l" t="t" r="r" b="b"/>
              <a:pathLst>
                <a:path w="10015" h="9016" extrusionOk="0">
                  <a:moveTo>
                    <a:pt x="4998" y="0"/>
                  </a:moveTo>
                  <a:cubicBezTo>
                    <a:pt x="3649" y="0"/>
                    <a:pt x="3173" y="317"/>
                    <a:pt x="2737" y="615"/>
                  </a:cubicBezTo>
                  <a:cubicBezTo>
                    <a:pt x="2340" y="893"/>
                    <a:pt x="1626" y="1230"/>
                    <a:pt x="1309" y="1666"/>
                  </a:cubicBezTo>
                  <a:cubicBezTo>
                    <a:pt x="972" y="2122"/>
                    <a:pt x="1051" y="2558"/>
                    <a:pt x="793" y="2955"/>
                  </a:cubicBezTo>
                  <a:cubicBezTo>
                    <a:pt x="436" y="3471"/>
                    <a:pt x="0" y="4105"/>
                    <a:pt x="238" y="4502"/>
                  </a:cubicBezTo>
                  <a:cubicBezTo>
                    <a:pt x="536" y="4938"/>
                    <a:pt x="317" y="5989"/>
                    <a:pt x="655" y="5989"/>
                  </a:cubicBezTo>
                  <a:cubicBezTo>
                    <a:pt x="1012" y="5989"/>
                    <a:pt x="1091" y="4740"/>
                    <a:pt x="1408" y="4740"/>
                  </a:cubicBezTo>
                  <a:cubicBezTo>
                    <a:pt x="1666" y="4740"/>
                    <a:pt x="1606" y="5870"/>
                    <a:pt x="1963" y="5870"/>
                  </a:cubicBezTo>
                  <a:cubicBezTo>
                    <a:pt x="2380" y="5870"/>
                    <a:pt x="2301" y="4958"/>
                    <a:pt x="2717" y="4958"/>
                  </a:cubicBezTo>
                  <a:cubicBezTo>
                    <a:pt x="3114" y="4958"/>
                    <a:pt x="2995" y="6267"/>
                    <a:pt x="3352" y="6267"/>
                  </a:cubicBezTo>
                  <a:cubicBezTo>
                    <a:pt x="3649" y="6267"/>
                    <a:pt x="3768" y="5593"/>
                    <a:pt x="4026" y="5374"/>
                  </a:cubicBezTo>
                  <a:lnTo>
                    <a:pt x="4026" y="5771"/>
                  </a:lnTo>
                  <a:cubicBezTo>
                    <a:pt x="4026" y="6544"/>
                    <a:pt x="3828" y="7060"/>
                    <a:pt x="3808" y="7873"/>
                  </a:cubicBezTo>
                  <a:cubicBezTo>
                    <a:pt x="3788" y="8071"/>
                    <a:pt x="3649" y="8250"/>
                    <a:pt x="3431" y="8329"/>
                  </a:cubicBezTo>
                  <a:cubicBezTo>
                    <a:pt x="3352" y="8349"/>
                    <a:pt x="3252" y="8369"/>
                    <a:pt x="3173" y="8369"/>
                  </a:cubicBezTo>
                  <a:cubicBezTo>
                    <a:pt x="2915" y="8389"/>
                    <a:pt x="2519" y="8627"/>
                    <a:pt x="2221" y="8627"/>
                  </a:cubicBezTo>
                  <a:cubicBezTo>
                    <a:pt x="1944" y="8627"/>
                    <a:pt x="1190" y="8785"/>
                    <a:pt x="1190" y="8904"/>
                  </a:cubicBezTo>
                  <a:cubicBezTo>
                    <a:pt x="1190" y="8936"/>
                    <a:pt x="1272" y="8942"/>
                    <a:pt x="1385" y="8942"/>
                  </a:cubicBezTo>
                  <a:cubicBezTo>
                    <a:pt x="1461" y="8942"/>
                    <a:pt x="1550" y="8940"/>
                    <a:pt x="1637" y="8940"/>
                  </a:cubicBezTo>
                  <a:cubicBezTo>
                    <a:pt x="1745" y="8940"/>
                    <a:pt x="1851" y="8944"/>
                    <a:pt x="1924" y="8964"/>
                  </a:cubicBezTo>
                  <a:cubicBezTo>
                    <a:pt x="2150" y="9002"/>
                    <a:pt x="2337" y="9015"/>
                    <a:pt x="2544" y="9015"/>
                  </a:cubicBezTo>
                  <a:cubicBezTo>
                    <a:pt x="2663" y="9015"/>
                    <a:pt x="2790" y="9011"/>
                    <a:pt x="2935" y="9004"/>
                  </a:cubicBezTo>
                  <a:cubicBezTo>
                    <a:pt x="3107" y="8984"/>
                    <a:pt x="3244" y="8979"/>
                    <a:pt x="3370" y="8979"/>
                  </a:cubicBezTo>
                  <a:cubicBezTo>
                    <a:pt x="3471" y="8979"/>
                    <a:pt x="3566" y="8982"/>
                    <a:pt x="3666" y="8982"/>
                  </a:cubicBezTo>
                  <a:cubicBezTo>
                    <a:pt x="3817" y="8982"/>
                    <a:pt x="3982" y="8976"/>
                    <a:pt x="4204" y="8944"/>
                  </a:cubicBezTo>
                  <a:cubicBezTo>
                    <a:pt x="4462" y="8904"/>
                    <a:pt x="4720" y="8885"/>
                    <a:pt x="4978" y="8885"/>
                  </a:cubicBezTo>
                  <a:cubicBezTo>
                    <a:pt x="5374" y="8885"/>
                    <a:pt x="5533" y="8924"/>
                    <a:pt x="5910" y="8964"/>
                  </a:cubicBezTo>
                  <a:cubicBezTo>
                    <a:pt x="6058" y="8982"/>
                    <a:pt x="6179" y="8987"/>
                    <a:pt x="6290" y="8987"/>
                  </a:cubicBezTo>
                  <a:cubicBezTo>
                    <a:pt x="6425" y="8987"/>
                    <a:pt x="6545" y="8980"/>
                    <a:pt x="6680" y="8980"/>
                  </a:cubicBezTo>
                  <a:cubicBezTo>
                    <a:pt x="6791" y="8980"/>
                    <a:pt x="6912" y="8985"/>
                    <a:pt x="7060" y="9004"/>
                  </a:cubicBezTo>
                  <a:cubicBezTo>
                    <a:pt x="7213" y="9011"/>
                    <a:pt x="7344" y="9015"/>
                    <a:pt x="7465" y="9015"/>
                  </a:cubicBezTo>
                  <a:cubicBezTo>
                    <a:pt x="7676" y="9015"/>
                    <a:pt x="7858" y="9002"/>
                    <a:pt x="8071" y="8964"/>
                  </a:cubicBezTo>
                  <a:cubicBezTo>
                    <a:pt x="8144" y="8944"/>
                    <a:pt x="8250" y="8940"/>
                    <a:pt x="8359" y="8940"/>
                  </a:cubicBezTo>
                  <a:cubicBezTo>
                    <a:pt x="8446" y="8940"/>
                    <a:pt x="8534" y="8942"/>
                    <a:pt x="8610" y="8942"/>
                  </a:cubicBezTo>
                  <a:cubicBezTo>
                    <a:pt x="8723" y="8942"/>
                    <a:pt x="8805" y="8936"/>
                    <a:pt x="8805" y="8904"/>
                  </a:cubicBezTo>
                  <a:cubicBezTo>
                    <a:pt x="8805" y="8785"/>
                    <a:pt x="8071" y="8627"/>
                    <a:pt x="7774" y="8627"/>
                  </a:cubicBezTo>
                  <a:cubicBezTo>
                    <a:pt x="7477" y="8627"/>
                    <a:pt x="7100" y="8389"/>
                    <a:pt x="6822" y="8369"/>
                  </a:cubicBezTo>
                  <a:cubicBezTo>
                    <a:pt x="6743" y="8369"/>
                    <a:pt x="6663" y="8349"/>
                    <a:pt x="6584" y="8329"/>
                  </a:cubicBezTo>
                  <a:cubicBezTo>
                    <a:pt x="6366" y="8250"/>
                    <a:pt x="6207" y="8071"/>
                    <a:pt x="6207" y="7873"/>
                  </a:cubicBezTo>
                  <a:cubicBezTo>
                    <a:pt x="6168" y="7060"/>
                    <a:pt x="5989" y="6544"/>
                    <a:pt x="5989" y="5771"/>
                  </a:cubicBezTo>
                  <a:lnTo>
                    <a:pt x="5989" y="5374"/>
                  </a:lnTo>
                  <a:cubicBezTo>
                    <a:pt x="6247" y="5593"/>
                    <a:pt x="6346" y="6267"/>
                    <a:pt x="6644" y="6267"/>
                  </a:cubicBezTo>
                  <a:cubicBezTo>
                    <a:pt x="7020" y="6267"/>
                    <a:pt x="6901" y="4958"/>
                    <a:pt x="7298" y="4958"/>
                  </a:cubicBezTo>
                  <a:cubicBezTo>
                    <a:pt x="7695" y="4958"/>
                    <a:pt x="7635" y="5870"/>
                    <a:pt x="8032" y="5870"/>
                  </a:cubicBezTo>
                  <a:cubicBezTo>
                    <a:pt x="8389" y="5870"/>
                    <a:pt x="8329" y="4740"/>
                    <a:pt x="8607" y="4740"/>
                  </a:cubicBezTo>
                  <a:cubicBezTo>
                    <a:pt x="8904" y="4740"/>
                    <a:pt x="9004" y="5989"/>
                    <a:pt x="9361" y="5989"/>
                  </a:cubicBezTo>
                  <a:cubicBezTo>
                    <a:pt x="9698" y="5989"/>
                    <a:pt x="9479" y="4938"/>
                    <a:pt x="9757" y="4502"/>
                  </a:cubicBezTo>
                  <a:cubicBezTo>
                    <a:pt x="10015" y="4105"/>
                    <a:pt x="9579" y="3471"/>
                    <a:pt x="9222" y="2955"/>
                  </a:cubicBezTo>
                  <a:cubicBezTo>
                    <a:pt x="8964" y="2558"/>
                    <a:pt x="9043" y="2122"/>
                    <a:pt x="8706" y="1666"/>
                  </a:cubicBezTo>
                  <a:cubicBezTo>
                    <a:pt x="8369" y="1230"/>
                    <a:pt x="7675" y="893"/>
                    <a:pt x="7278" y="615"/>
                  </a:cubicBezTo>
                  <a:cubicBezTo>
                    <a:pt x="6822" y="317"/>
                    <a:pt x="6366" y="0"/>
                    <a:pt x="4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83;p61">
              <a:extLst>
                <a:ext uri="{FF2B5EF4-FFF2-40B4-BE49-F238E27FC236}">
                  <a16:creationId xmlns:a16="http://schemas.microsoft.com/office/drawing/2014/main" id="{05C88BBF-BFCC-E238-7042-C531B6507FDA}"/>
                </a:ext>
              </a:extLst>
            </p:cNvPr>
            <p:cNvSpPr/>
            <p:nvPr/>
          </p:nvSpPr>
          <p:spPr>
            <a:xfrm>
              <a:off x="5010310" y="2684765"/>
              <a:ext cx="99935" cy="87633"/>
            </a:xfrm>
            <a:custGeom>
              <a:avLst/>
              <a:gdLst/>
              <a:ahLst/>
              <a:cxnLst/>
              <a:rect l="l" t="t" r="r" b="b"/>
              <a:pathLst>
                <a:path w="2104" h="1845" extrusionOk="0">
                  <a:moveTo>
                    <a:pt x="1052" y="0"/>
                  </a:moveTo>
                  <a:cubicBezTo>
                    <a:pt x="735" y="0"/>
                    <a:pt x="457" y="119"/>
                    <a:pt x="259" y="337"/>
                  </a:cubicBezTo>
                  <a:cubicBezTo>
                    <a:pt x="358" y="377"/>
                    <a:pt x="457" y="437"/>
                    <a:pt x="536" y="516"/>
                  </a:cubicBezTo>
                  <a:cubicBezTo>
                    <a:pt x="675" y="397"/>
                    <a:pt x="854" y="337"/>
                    <a:pt x="1052" y="337"/>
                  </a:cubicBezTo>
                  <a:cubicBezTo>
                    <a:pt x="1449" y="337"/>
                    <a:pt x="1766" y="595"/>
                    <a:pt x="1766" y="913"/>
                  </a:cubicBezTo>
                  <a:cubicBezTo>
                    <a:pt x="1766" y="1250"/>
                    <a:pt x="1449" y="1507"/>
                    <a:pt x="1052" y="1507"/>
                  </a:cubicBezTo>
                  <a:cubicBezTo>
                    <a:pt x="655" y="1507"/>
                    <a:pt x="338" y="1250"/>
                    <a:pt x="338" y="913"/>
                  </a:cubicBezTo>
                  <a:cubicBezTo>
                    <a:pt x="338" y="873"/>
                    <a:pt x="338" y="833"/>
                    <a:pt x="358" y="794"/>
                  </a:cubicBezTo>
                  <a:cubicBezTo>
                    <a:pt x="279" y="714"/>
                    <a:pt x="179" y="655"/>
                    <a:pt x="60" y="615"/>
                  </a:cubicBezTo>
                  <a:cubicBezTo>
                    <a:pt x="41" y="714"/>
                    <a:pt x="1" y="813"/>
                    <a:pt x="1" y="913"/>
                  </a:cubicBezTo>
                  <a:cubicBezTo>
                    <a:pt x="1" y="1428"/>
                    <a:pt x="477" y="1845"/>
                    <a:pt x="1052" y="1845"/>
                  </a:cubicBezTo>
                  <a:cubicBezTo>
                    <a:pt x="1627" y="1845"/>
                    <a:pt x="2103" y="1428"/>
                    <a:pt x="2103" y="913"/>
                  </a:cubicBezTo>
                  <a:cubicBezTo>
                    <a:pt x="2103" y="417"/>
                    <a:pt x="16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84;p61">
              <a:extLst>
                <a:ext uri="{FF2B5EF4-FFF2-40B4-BE49-F238E27FC236}">
                  <a16:creationId xmlns:a16="http://schemas.microsoft.com/office/drawing/2014/main" id="{AC440897-F9FA-2386-305E-D504240C63E4}"/>
                </a:ext>
              </a:extLst>
            </p:cNvPr>
            <p:cNvSpPr/>
            <p:nvPr/>
          </p:nvSpPr>
          <p:spPr>
            <a:xfrm>
              <a:off x="5064979" y="2700107"/>
              <a:ext cx="110242" cy="90198"/>
            </a:xfrm>
            <a:custGeom>
              <a:avLst/>
              <a:gdLst/>
              <a:ahLst/>
              <a:cxnLst/>
              <a:rect l="l" t="t" r="r" b="b"/>
              <a:pathLst>
                <a:path w="2321" h="1899" extrusionOk="0">
                  <a:moveTo>
                    <a:pt x="1058" y="0"/>
                  </a:moveTo>
                  <a:cubicBezTo>
                    <a:pt x="946" y="0"/>
                    <a:pt x="836" y="18"/>
                    <a:pt x="734" y="54"/>
                  </a:cubicBezTo>
                  <a:cubicBezTo>
                    <a:pt x="813" y="133"/>
                    <a:pt x="873" y="252"/>
                    <a:pt x="912" y="352"/>
                  </a:cubicBezTo>
                  <a:cubicBezTo>
                    <a:pt x="952" y="332"/>
                    <a:pt x="1012" y="332"/>
                    <a:pt x="1051" y="332"/>
                  </a:cubicBezTo>
                  <a:cubicBezTo>
                    <a:pt x="1190" y="332"/>
                    <a:pt x="1329" y="371"/>
                    <a:pt x="1468" y="451"/>
                  </a:cubicBezTo>
                  <a:cubicBezTo>
                    <a:pt x="1805" y="649"/>
                    <a:pt x="1944" y="1026"/>
                    <a:pt x="1785" y="1303"/>
                  </a:cubicBezTo>
                  <a:cubicBezTo>
                    <a:pt x="1686" y="1476"/>
                    <a:pt x="1488" y="1572"/>
                    <a:pt x="1270" y="1572"/>
                  </a:cubicBezTo>
                  <a:cubicBezTo>
                    <a:pt x="1139" y="1572"/>
                    <a:pt x="1000" y="1537"/>
                    <a:pt x="873" y="1462"/>
                  </a:cubicBezTo>
                  <a:cubicBezTo>
                    <a:pt x="536" y="1264"/>
                    <a:pt x="397" y="887"/>
                    <a:pt x="555" y="590"/>
                  </a:cubicBezTo>
                  <a:cubicBezTo>
                    <a:pt x="575" y="570"/>
                    <a:pt x="595" y="550"/>
                    <a:pt x="595" y="530"/>
                  </a:cubicBezTo>
                  <a:cubicBezTo>
                    <a:pt x="595" y="411"/>
                    <a:pt x="536" y="312"/>
                    <a:pt x="436" y="213"/>
                  </a:cubicBezTo>
                  <a:cubicBezTo>
                    <a:pt x="377" y="272"/>
                    <a:pt x="317" y="352"/>
                    <a:pt x="258" y="431"/>
                  </a:cubicBezTo>
                  <a:cubicBezTo>
                    <a:pt x="0" y="867"/>
                    <a:pt x="199" y="1462"/>
                    <a:pt x="714" y="1760"/>
                  </a:cubicBezTo>
                  <a:cubicBezTo>
                    <a:pt x="893" y="1859"/>
                    <a:pt x="1091" y="1898"/>
                    <a:pt x="1269" y="1898"/>
                  </a:cubicBezTo>
                  <a:cubicBezTo>
                    <a:pt x="1607" y="1898"/>
                    <a:pt x="1904" y="1760"/>
                    <a:pt x="2082" y="1482"/>
                  </a:cubicBezTo>
                  <a:cubicBezTo>
                    <a:pt x="2320" y="1046"/>
                    <a:pt x="2122" y="451"/>
                    <a:pt x="1626" y="153"/>
                  </a:cubicBezTo>
                  <a:cubicBezTo>
                    <a:pt x="1451" y="53"/>
                    <a:pt x="1251" y="0"/>
                    <a:pt x="1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85;p61">
              <a:extLst>
                <a:ext uri="{FF2B5EF4-FFF2-40B4-BE49-F238E27FC236}">
                  <a16:creationId xmlns:a16="http://schemas.microsoft.com/office/drawing/2014/main" id="{FAE3238D-3B9F-CFF8-2B6D-1C6D23917614}"/>
                </a:ext>
              </a:extLst>
            </p:cNvPr>
            <p:cNvSpPr/>
            <p:nvPr/>
          </p:nvSpPr>
          <p:spPr>
            <a:xfrm>
              <a:off x="5118651" y="2741287"/>
              <a:ext cx="98035" cy="96087"/>
            </a:xfrm>
            <a:custGeom>
              <a:avLst/>
              <a:gdLst/>
              <a:ahLst/>
              <a:cxnLst/>
              <a:rect l="l" t="t" r="r" b="b"/>
              <a:pathLst>
                <a:path w="2064" h="2023" extrusionOk="0">
                  <a:moveTo>
                    <a:pt x="1032" y="0"/>
                  </a:moveTo>
                  <a:lnTo>
                    <a:pt x="1032" y="0"/>
                  </a:lnTo>
                  <a:cubicBezTo>
                    <a:pt x="1052" y="119"/>
                    <a:pt x="1052" y="238"/>
                    <a:pt x="1032" y="357"/>
                  </a:cubicBezTo>
                  <a:lnTo>
                    <a:pt x="1071" y="357"/>
                  </a:lnTo>
                  <a:cubicBezTo>
                    <a:pt x="1250" y="417"/>
                    <a:pt x="1389" y="536"/>
                    <a:pt x="1488" y="714"/>
                  </a:cubicBezTo>
                  <a:cubicBezTo>
                    <a:pt x="1686" y="1051"/>
                    <a:pt x="1607" y="1468"/>
                    <a:pt x="1329" y="1626"/>
                  </a:cubicBezTo>
                  <a:cubicBezTo>
                    <a:pt x="1256" y="1668"/>
                    <a:pt x="1175" y="1688"/>
                    <a:pt x="1092" y="1688"/>
                  </a:cubicBezTo>
                  <a:cubicBezTo>
                    <a:pt x="864" y="1688"/>
                    <a:pt x="622" y="1537"/>
                    <a:pt x="477" y="1289"/>
                  </a:cubicBezTo>
                  <a:cubicBezTo>
                    <a:pt x="377" y="1131"/>
                    <a:pt x="338" y="932"/>
                    <a:pt x="377" y="754"/>
                  </a:cubicBezTo>
                  <a:cubicBezTo>
                    <a:pt x="397" y="595"/>
                    <a:pt x="496" y="456"/>
                    <a:pt x="635" y="397"/>
                  </a:cubicBezTo>
                  <a:cubicBezTo>
                    <a:pt x="635" y="377"/>
                    <a:pt x="675" y="377"/>
                    <a:pt x="675" y="357"/>
                  </a:cubicBezTo>
                  <a:cubicBezTo>
                    <a:pt x="734" y="258"/>
                    <a:pt x="734" y="139"/>
                    <a:pt x="695" y="20"/>
                  </a:cubicBezTo>
                  <a:cubicBezTo>
                    <a:pt x="615" y="20"/>
                    <a:pt x="536" y="60"/>
                    <a:pt x="457" y="99"/>
                  </a:cubicBezTo>
                  <a:cubicBezTo>
                    <a:pt x="239" y="218"/>
                    <a:pt x="100" y="436"/>
                    <a:pt x="40" y="694"/>
                  </a:cubicBezTo>
                  <a:cubicBezTo>
                    <a:pt x="1" y="952"/>
                    <a:pt x="40" y="1230"/>
                    <a:pt x="179" y="1468"/>
                  </a:cubicBezTo>
                  <a:cubicBezTo>
                    <a:pt x="377" y="1825"/>
                    <a:pt x="734" y="2023"/>
                    <a:pt x="1091" y="2023"/>
                  </a:cubicBezTo>
                  <a:cubicBezTo>
                    <a:pt x="1230" y="2023"/>
                    <a:pt x="1369" y="1983"/>
                    <a:pt x="1508" y="1904"/>
                  </a:cubicBezTo>
                  <a:cubicBezTo>
                    <a:pt x="1944" y="1646"/>
                    <a:pt x="2063" y="1051"/>
                    <a:pt x="1785" y="536"/>
                  </a:cubicBezTo>
                  <a:cubicBezTo>
                    <a:pt x="1647" y="298"/>
                    <a:pt x="1428" y="119"/>
                    <a:pt x="1190" y="40"/>
                  </a:cubicBezTo>
                  <a:cubicBezTo>
                    <a:pt x="1131" y="20"/>
                    <a:pt x="1071" y="20"/>
                    <a:pt x="1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86;p61">
              <a:extLst>
                <a:ext uri="{FF2B5EF4-FFF2-40B4-BE49-F238E27FC236}">
                  <a16:creationId xmlns:a16="http://schemas.microsoft.com/office/drawing/2014/main" id="{40FB722C-3EA1-B368-7019-1E7A2EE6B7CA}"/>
                </a:ext>
              </a:extLst>
            </p:cNvPr>
            <p:cNvSpPr/>
            <p:nvPr/>
          </p:nvSpPr>
          <p:spPr>
            <a:xfrm>
              <a:off x="5135607" y="2798474"/>
              <a:ext cx="92383" cy="99222"/>
            </a:xfrm>
            <a:custGeom>
              <a:avLst/>
              <a:gdLst/>
              <a:ahLst/>
              <a:cxnLst/>
              <a:rect l="l" t="t" r="r" b="b"/>
              <a:pathLst>
                <a:path w="1945" h="2089" extrusionOk="0">
                  <a:moveTo>
                    <a:pt x="1016" y="0"/>
                  </a:moveTo>
                  <a:cubicBezTo>
                    <a:pt x="556" y="0"/>
                    <a:pt x="136" y="400"/>
                    <a:pt x="80" y="938"/>
                  </a:cubicBezTo>
                  <a:cubicBezTo>
                    <a:pt x="1" y="1493"/>
                    <a:pt x="338" y="2029"/>
                    <a:pt x="853" y="2088"/>
                  </a:cubicBezTo>
                  <a:lnTo>
                    <a:pt x="952" y="2088"/>
                  </a:lnTo>
                  <a:cubicBezTo>
                    <a:pt x="1409" y="2088"/>
                    <a:pt x="1825" y="1692"/>
                    <a:pt x="1904" y="1176"/>
                  </a:cubicBezTo>
                  <a:cubicBezTo>
                    <a:pt x="1944" y="779"/>
                    <a:pt x="1785" y="402"/>
                    <a:pt x="1528" y="184"/>
                  </a:cubicBezTo>
                  <a:cubicBezTo>
                    <a:pt x="1488" y="303"/>
                    <a:pt x="1448" y="402"/>
                    <a:pt x="1369" y="502"/>
                  </a:cubicBezTo>
                  <a:cubicBezTo>
                    <a:pt x="1528" y="640"/>
                    <a:pt x="1607" y="878"/>
                    <a:pt x="1567" y="1116"/>
                  </a:cubicBezTo>
                  <a:cubicBezTo>
                    <a:pt x="1512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1"/>
                  </a:cubicBezTo>
                  <a:cubicBezTo>
                    <a:pt x="576" y="1711"/>
                    <a:pt x="358" y="1354"/>
                    <a:pt x="397" y="978"/>
                  </a:cubicBezTo>
                  <a:cubicBezTo>
                    <a:pt x="457" y="621"/>
                    <a:pt x="714" y="343"/>
                    <a:pt x="1012" y="343"/>
                  </a:cubicBezTo>
                  <a:lnTo>
                    <a:pt x="1052" y="343"/>
                  </a:lnTo>
                  <a:cubicBezTo>
                    <a:pt x="1151" y="264"/>
                    <a:pt x="1210" y="165"/>
                    <a:pt x="1230" y="46"/>
                  </a:cubicBezTo>
                  <a:cubicBezTo>
                    <a:pt x="1190" y="26"/>
                    <a:pt x="1151" y="26"/>
                    <a:pt x="1111" y="6"/>
                  </a:cubicBezTo>
                  <a:cubicBezTo>
                    <a:pt x="1079" y="2"/>
                    <a:pt x="1048" y="0"/>
                    <a:pt x="1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87;p61">
              <a:extLst>
                <a:ext uri="{FF2B5EF4-FFF2-40B4-BE49-F238E27FC236}">
                  <a16:creationId xmlns:a16="http://schemas.microsoft.com/office/drawing/2014/main" id="{CDBC5942-548C-5D4D-834F-F80D857019DB}"/>
                </a:ext>
              </a:extLst>
            </p:cNvPr>
            <p:cNvSpPr/>
            <p:nvPr/>
          </p:nvSpPr>
          <p:spPr>
            <a:xfrm>
              <a:off x="5121501" y="2861218"/>
              <a:ext cx="94235" cy="96752"/>
            </a:xfrm>
            <a:custGeom>
              <a:avLst/>
              <a:gdLst/>
              <a:ahLst/>
              <a:cxnLst/>
              <a:rect l="l" t="t" r="r" b="b"/>
              <a:pathLst>
                <a:path w="1984" h="2037" extrusionOk="0">
                  <a:moveTo>
                    <a:pt x="1091" y="0"/>
                  </a:moveTo>
                  <a:cubicBezTo>
                    <a:pt x="747" y="0"/>
                    <a:pt x="394" y="206"/>
                    <a:pt x="198" y="569"/>
                  </a:cubicBezTo>
                  <a:cubicBezTo>
                    <a:pt x="60" y="807"/>
                    <a:pt x="0" y="1065"/>
                    <a:pt x="60" y="1322"/>
                  </a:cubicBezTo>
                  <a:cubicBezTo>
                    <a:pt x="99" y="1580"/>
                    <a:pt x="258" y="1798"/>
                    <a:pt x="476" y="1937"/>
                  </a:cubicBezTo>
                  <a:cubicBezTo>
                    <a:pt x="595" y="1997"/>
                    <a:pt x="734" y="2036"/>
                    <a:pt x="892" y="2036"/>
                  </a:cubicBezTo>
                  <a:cubicBezTo>
                    <a:pt x="992" y="2036"/>
                    <a:pt x="1091" y="2017"/>
                    <a:pt x="1190" y="1977"/>
                  </a:cubicBezTo>
                  <a:cubicBezTo>
                    <a:pt x="1448" y="1898"/>
                    <a:pt x="1646" y="1719"/>
                    <a:pt x="1785" y="1481"/>
                  </a:cubicBezTo>
                  <a:cubicBezTo>
                    <a:pt x="1924" y="1243"/>
                    <a:pt x="1983" y="965"/>
                    <a:pt x="1924" y="727"/>
                  </a:cubicBezTo>
                  <a:cubicBezTo>
                    <a:pt x="1924" y="648"/>
                    <a:pt x="1884" y="569"/>
                    <a:pt x="1864" y="509"/>
                  </a:cubicBezTo>
                  <a:cubicBezTo>
                    <a:pt x="1785" y="589"/>
                    <a:pt x="1686" y="648"/>
                    <a:pt x="1567" y="708"/>
                  </a:cubicBezTo>
                  <a:cubicBezTo>
                    <a:pt x="1587" y="727"/>
                    <a:pt x="1587" y="747"/>
                    <a:pt x="1606" y="787"/>
                  </a:cubicBezTo>
                  <a:cubicBezTo>
                    <a:pt x="1626" y="965"/>
                    <a:pt x="1606" y="1144"/>
                    <a:pt x="1507" y="1322"/>
                  </a:cubicBezTo>
                  <a:cubicBezTo>
                    <a:pt x="1408" y="1481"/>
                    <a:pt x="1249" y="1600"/>
                    <a:pt x="1091" y="1660"/>
                  </a:cubicBezTo>
                  <a:cubicBezTo>
                    <a:pt x="1017" y="1687"/>
                    <a:pt x="944" y="1702"/>
                    <a:pt x="872" y="1702"/>
                  </a:cubicBezTo>
                  <a:cubicBezTo>
                    <a:pt x="789" y="1702"/>
                    <a:pt x="709" y="1682"/>
                    <a:pt x="635" y="1640"/>
                  </a:cubicBezTo>
                  <a:cubicBezTo>
                    <a:pt x="516" y="1560"/>
                    <a:pt x="417" y="1422"/>
                    <a:pt x="377" y="1263"/>
                  </a:cubicBezTo>
                  <a:cubicBezTo>
                    <a:pt x="357" y="1084"/>
                    <a:pt x="397" y="906"/>
                    <a:pt x="476" y="727"/>
                  </a:cubicBezTo>
                  <a:cubicBezTo>
                    <a:pt x="635" y="490"/>
                    <a:pt x="873" y="331"/>
                    <a:pt x="1091" y="331"/>
                  </a:cubicBezTo>
                  <a:cubicBezTo>
                    <a:pt x="1190" y="331"/>
                    <a:pt x="1269" y="371"/>
                    <a:pt x="1349" y="410"/>
                  </a:cubicBezTo>
                  <a:lnTo>
                    <a:pt x="1368" y="410"/>
                  </a:lnTo>
                  <a:cubicBezTo>
                    <a:pt x="1487" y="390"/>
                    <a:pt x="1587" y="331"/>
                    <a:pt x="1666" y="232"/>
                  </a:cubicBezTo>
                  <a:cubicBezTo>
                    <a:pt x="1626" y="192"/>
                    <a:pt x="1567" y="152"/>
                    <a:pt x="1507" y="113"/>
                  </a:cubicBezTo>
                  <a:cubicBezTo>
                    <a:pt x="1378" y="36"/>
                    <a:pt x="1235" y="0"/>
                    <a:pt x="1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88;p61">
              <a:extLst>
                <a:ext uri="{FF2B5EF4-FFF2-40B4-BE49-F238E27FC236}">
                  <a16:creationId xmlns:a16="http://schemas.microsoft.com/office/drawing/2014/main" id="{F4F396F5-D676-8224-DC96-E4EC4CC893C9}"/>
                </a:ext>
              </a:extLst>
            </p:cNvPr>
            <p:cNvSpPr/>
            <p:nvPr/>
          </p:nvSpPr>
          <p:spPr>
            <a:xfrm>
              <a:off x="5090390" y="2916077"/>
              <a:ext cx="93285" cy="96515"/>
            </a:xfrm>
            <a:custGeom>
              <a:avLst/>
              <a:gdLst/>
              <a:ahLst/>
              <a:cxnLst/>
              <a:rect l="l" t="t" r="r" b="b"/>
              <a:pathLst>
                <a:path w="1964" h="2032" extrusionOk="0">
                  <a:moveTo>
                    <a:pt x="1081" y="1"/>
                  </a:moveTo>
                  <a:cubicBezTo>
                    <a:pt x="980" y="1"/>
                    <a:pt x="877" y="17"/>
                    <a:pt x="774" y="48"/>
                  </a:cubicBezTo>
                  <a:cubicBezTo>
                    <a:pt x="536" y="128"/>
                    <a:pt x="318" y="306"/>
                    <a:pt x="179" y="544"/>
                  </a:cubicBezTo>
                  <a:cubicBezTo>
                    <a:pt x="60" y="782"/>
                    <a:pt x="1" y="1060"/>
                    <a:pt x="40" y="1318"/>
                  </a:cubicBezTo>
                  <a:cubicBezTo>
                    <a:pt x="100" y="1575"/>
                    <a:pt x="239" y="1794"/>
                    <a:pt x="457" y="1913"/>
                  </a:cubicBezTo>
                  <a:cubicBezTo>
                    <a:pt x="596" y="1992"/>
                    <a:pt x="734" y="2032"/>
                    <a:pt x="873" y="2032"/>
                  </a:cubicBezTo>
                  <a:cubicBezTo>
                    <a:pt x="992" y="2032"/>
                    <a:pt x="1091" y="2012"/>
                    <a:pt x="1191" y="1972"/>
                  </a:cubicBezTo>
                  <a:cubicBezTo>
                    <a:pt x="1428" y="1893"/>
                    <a:pt x="1647" y="1714"/>
                    <a:pt x="1785" y="1476"/>
                  </a:cubicBezTo>
                  <a:cubicBezTo>
                    <a:pt x="1904" y="1258"/>
                    <a:pt x="1964" y="1020"/>
                    <a:pt x="1924" y="782"/>
                  </a:cubicBezTo>
                  <a:lnTo>
                    <a:pt x="1924" y="782"/>
                  </a:lnTo>
                  <a:cubicBezTo>
                    <a:pt x="1904" y="802"/>
                    <a:pt x="1885" y="822"/>
                    <a:pt x="1845" y="822"/>
                  </a:cubicBezTo>
                  <a:cubicBezTo>
                    <a:pt x="1766" y="862"/>
                    <a:pt x="1686" y="881"/>
                    <a:pt x="1607" y="881"/>
                  </a:cubicBezTo>
                  <a:cubicBezTo>
                    <a:pt x="1607" y="1020"/>
                    <a:pt x="1567" y="1179"/>
                    <a:pt x="1488" y="1298"/>
                  </a:cubicBezTo>
                  <a:cubicBezTo>
                    <a:pt x="1389" y="1476"/>
                    <a:pt x="1250" y="1595"/>
                    <a:pt x="1072" y="1655"/>
                  </a:cubicBezTo>
                  <a:cubicBezTo>
                    <a:pt x="1005" y="1680"/>
                    <a:pt x="939" y="1691"/>
                    <a:pt x="875" y="1691"/>
                  </a:cubicBezTo>
                  <a:cubicBezTo>
                    <a:pt x="787" y="1691"/>
                    <a:pt x="704" y="1670"/>
                    <a:pt x="635" y="1635"/>
                  </a:cubicBezTo>
                  <a:cubicBezTo>
                    <a:pt x="496" y="1556"/>
                    <a:pt x="417" y="1417"/>
                    <a:pt x="377" y="1258"/>
                  </a:cubicBezTo>
                  <a:cubicBezTo>
                    <a:pt x="338" y="1080"/>
                    <a:pt x="377" y="881"/>
                    <a:pt x="477" y="723"/>
                  </a:cubicBezTo>
                  <a:cubicBezTo>
                    <a:pt x="576" y="544"/>
                    <a:pt x="715" y="425"/>
                    <a:pt x="893" y="366"/>
                  </a:cubicBezTo>
                  <a:cubicBezTo>
                    <a:pt x="953" y="346"/>
                    <a:pt x="1032" y="326"/>
                    <a:pt x="1091" y="326"/>
                  </a:cubicBezTo>
                  <a:cubicBezTo>
                    <a:pt x="1171" y="326"/>
                    <a:pt x="1270" y="346"/>
                    <a:pt x="1349" y="405"/>
                  </a:cubicBezTo>
                  <a:cubicBezTo>
                    <a:pt x="1409" y="425"/>
                    <a:pt x="1468" y="485"/>
                    <a:pt x="1508" y="544"/>
                  </a:cubicBezTo>
                  <a:cubicBezTo>
                    <a:pt x="1587" y="544"/>
                    <a:pt x="1666" y="544"/>
                    <a:pt x="1746" y="505"/>
                  </a:cubicBezTo>
                  <a:cubicBezTo>
                    <a:pt x="1766" y="505"/>
                    <a:pt x="1805" y="485"/>
                    <a:pt x="1845" y="465"/>
                  </a:cubicBezTo>
                  <a:cubicBezTo>
                    <a:pt x="1766" y="306"/>
                    <a:pt x="1647" y="187"/>
                    <a:pt x="1508" y="108"/>
                  </a:cubicBezTo>
                  <a:cubicBezTo>
                    <a:pt x="1377" y="37"/>
                    <a:pt x="1232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89;p61">
              <a:extLst>
                <a:ext uri="{FF2B5EF4-FFF2-40B4-BE49-F238E27FC236}">
                  <a16:creationId xmlns:a16="http://schemas.microsoft.com/office/drawing/2014/main" id="{EC6898BF-F19F-B858-49F8-E7AE05829944}"/>
                </a:ext>
              </a:extLst>
            </p:cNvPr>
            <p:cNvSpPr/>
            <p:nvPr/>
          </p:nvSpPr>
          <p:spPr>
            <a:xfrm>
              <a:off x="5052725" y="2973454"/>
              <a:ext cx="97987" cy="96610"/>
            </a:xfrm>
            <a:custGeom>
              <a:avLst/>
              <a:gdLst/>
              <a:ahLst/>
              <a:cxnLst/>
              <a:rect l="l" t="t" r="r" b="b"/>
              <a:pathLst>
                <a:path w="2063" h="2034" extrusionOk="0">
                  <a:moveTo>
                    <a:pt x="1192" y="1"/>
                  </a:moveTo>
                  <a:cubicBezTo>
                    <a:pt x="842" y="1"/>
                    <a:pt x="490" y="213"/>
                    <a:pt x="278" y="566"/>
                  </a:cubicBezTo>
                  <a:cubicBezTo>
                    <a:pt x="0" y="1062"/>
                    <a:pt x="119" y="1676"/>
                    <a:pt x="556" y="1934"/>
                  </a:cubicBezTo>
                  <a:cubicBezTo>
                    <a:pt x="675" y="1994"/>
                    <a:pt x="833" y="2033"/>
                    <a:pt x="972" y="2033"/>
                  </a:cubicBezTo>
                  <a:cubicBezTo>
                    <a:pt x="1309" y="2033"/>
                    <a:pt x="1666" y="1835"/>
                    <a:pt x="1865" y="1478"/>
                  </a:cubicBezTo>
                  <a:cubicBezTo>
                    <a:pt x="2003" y="1260"/>
                    <a:pt x="2063" y="1002"/>
                    <a:pt x="2023" y="744"/>
                  </a:cubicBezTo>
                  <a:lnTo>
                    <a:pt x="2023" y="744"/>
                  </a:lnTo>
                  <a:cubicBezTo>
                    <a:pt x="2003" y="764"/>
                    <a:pt x="2003" y="764"/>
                    <a:pt x="1984" y="764"/>
                  </a:cubicBezTo>
                  <a:cubicBezTo>
                    <a:pt x="1884" y="804"/>
                    <a:pt x="1785" y="824"/>
                    <a:pt x="1686" y="824"/>
                  </a:cubicBezTo>
                  <a:cubicBezTo>
                    <a:pt x="1706" y="982"/>
                    <a:pt x="1666" y="1161"/>
                    <a:pt x="1587" y="1319"/>
                  </a:cubicBezTo>
                  <a:cubicBezTo>
                    <a:pt x="1444" y="1562"/>
                    <a:pt x="1198" y="1702"/>
                    <a:pt x="968" y="1702"/>
                  </a:cubicBezTo>
                  <a:cubicBezTo>
                    <a:pt x="879" y="1702"/>
                    <a:pt x="792" y="1681"/>
                    <a:pt x="714" y="1637"/>
                  </a:cubicBezTo>
                  <a:cubicBezTo>
                    <a:pt x="437" y="1478"/>
                    <a:pt x="377" y="1062"/>
                    <a:pt x="575" y="724"/>
                  </a:cubicBezTo>
                  <a:cubicBezTo>
                    <a:pt x="714" y="486"/>
                    <a:pt x="952" y="348"/>
                    <a:pt x="1190" y="348"/>
                  </a:cubicBezTo>
                  <a:cubicBezTo>
                    <a:pt x="1270" y="348"/>
                    <a:pt x="1349" y="367"/>
                    <a:pt x="1428" y="407"/>
                  </a:cubicBezTo>
                  <a:cubicBezTo>
                    <a:pt x="1448" y="427"/>
                    <a:pt x="1468" y="427"/>
                    <a:pt x="1488" y="447"/>
                  </a:cubicBezTo>
                  <a:cubicBezTo>
                    <a:pt x="1553" y="469"/>
                    <a:pt x="1624" y="484"/>
                    <a:pt x="1695" y="484"/>
                  </a:cubicBezTo>
                  <a:cubicBezTo>
                    <a:pt x="1753" y="484"/>
                    <a:pt x="1811" y="474"/>
                    <a:pt x="1865" y="447"/>
                  </a:cubicBezTo>
                  <a:cubicBezTo>
                    <a:pt x="1884" y="447"/>
                    <a:pt x="1904" y="447"/>
                    <a:pt x="1904" y="427"/>
                  </a:cubicBezTo>
                  <a:cubicBezTo>
                    <a:pt x="1825" y="308"/>
                    <a:pt x="1726" y="189"/>
                    <a:pt x="1607" y="110"/>
                  </a:cubicBezTo>
                  <a:cubicBezTo>
                    <a:pt x="1475" y="35"/>
                    <a:pt x="1334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90;p61">
              <a:extLst>
                <a:ext uri="{FF2B5EF4-FFF2-40B4-BE49-F238E27FC236}">
                  <a16:creationId xmlns:a16="http://schemas.microsoft.com/office/drawing/2014/main" id="{C36CF6D2-4F6F-CBBC-8974-7B250206E17C}"/>
                </a:ext>
              </a:extLst>
            </p:cNvPr>
            <p:cNvSpPr/>
            <p:nvPr/>
          </p:nvSpPr>
          <p:spPr>
            <a:xfrm>
              <a:off x="5018812" y="3031686"/>
              <a:ext cx="97987" cy="96752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187" y="0"/>
                  </a:moveTo>
                  <a:cubicBezTo>
                    <a:pt x="844" y="0"/>
                    <a:pt x="493" y="201"/>
                    <a:pt x="298" y="549"/>
                  </a:cubicBezTo>
                  <a:cubicBezTo>
                    <a:pt x="0" y="1045"/>
                    <a:pt x="119" y="1660"/>
                    <a:pt x="556" y="1918"/>
                  </a:cubicBezTo>
                  <a:cubicBezTo>
                    <a:pt x="695" y="1997"/>
                    <a:pt x="833" y="2037"/>
                    <a:pt x="972" y="2037"/>
                  </a:cubicBezTo>
                  <a:cubicBezTo>
                    <a:pt x="1329" y="2037"/>
                    <a:pt x="1686" y="1819"/>
                    <a:pt x="1884" y="1482"/>
                  </a:cubicBezTo>
                  <a:cubicBezTo>
                    <a:pt x="2023" y="1244"/>
                    <a:pt x="2063" y="986"/>
                    <a:pt x="2023" y="728"/>
                  </a:cubicBezTo>
                  <a:lnTo>
                    <a:pt x="2023" y="728"/>
                  </a:lnTo>
                  <a:cubicBezTo>
                    <a:pt x="1924" y="787"/>
                    <a:pt x="1805" y="807"/>
                    <a:pt x="1706" y="807"/>
                  </a:cubicBezTo>
                  <a:cubicBezTo>
                    <a:pt x="1726" y="966"/>
                    <a:pt x="1686" y="1144"/>
                    <a:pt x="1587" y="1303"/>
                  </a:cubicBezTo>
                  <a:cubicBezTo>
                    <a:pt x="1459" y="1545"/>
                    <a:pt x="1219" y="1694"/>
                    <a:pt x="991" y="1694"/>
                  </a:cubicBezTo>
                  <a:cubicBezTo>
                    <a:pt x="901" y="1694"/>
                    <a:pt x="813" y="1671"/>
                    <a:pt x="734" y="1620"/>
                  </a:cubicBezTo>
                  <a:cubicBezTo>
                    <a:pt x="457" y="1462"/>
                    <a:pt x="377" y="1065"/>
                    <a:pt x="576" y="728"/>
                  </a:cubicBezTo>
                  <a:cubicBezTo>
                    <a:pt x="714" y="470"/>
                    <a:pt x="972" y="331"/>
                    <a:pt x="1190" y="331"/>
                  </a:cubicBezTo>
                  <a:cubicBezTo>
                    <a:pt x="1289" y="331"/>
                    <a:pt x="1369" y="351"/>
                    <a:pt x="1448" y="391"/>
                  </a:cubicBezTo>
                  <a:cubicBezTo>
                    <a:pt x="1468" y="411"/>
                    <a:pt x="1468" y="411"/>
                    <a:pt x="1488" y="430"/>
                  </a:cubicBezTo>
                  <a:cubicBezTo>
                    <a:pt x="1546" y="455"/>
                    <a:pt x="1604" y="466"/>
                    <a:pt x="1664" y="466"/>
                  </a:cubicBezTo>
                  <a:cubicBezTo>
                    <a:pt x="1746" y="466"/>
                    <a:pt x="1832" y="445"/>
                    <a:pt x="1924" y="411"/>
                  </a:cubicBezTo>
                  <a:cubicBezTo>
                    <a:pt x="1845" y="292"/>
                    <a:pt x="1746" y="173"/>
                    <a:pt x="1607" y="113"/>
                  </a:cubicBezTo>
                  <a:cubicBezTo>
                    <a:pt x="1477" y="36"/>
                    <a:pt x="1333" y="0"/>
                    <a:pt x="1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91;p61">
              <a:extLst>
                <a:ext uri="{FF2B5EF4-FFF2-40B4-BE49-F238E27FC236}">
                  <a16:creationId xmlns:a16="http://schemas.microsoft.com/office/drawing/2014/main" id="{D3DD655D-BDDB-5AD6-0F2F-103124A7D7F1}"/>
                </a:ext>
              </a:extLst>
            </p:cNvPr>
            <p:cNvSpPr/>
            <p:nvPr/>
          </p:nvSpPr>
          <p:spPr>
            <a:xfrm>
              <a:off x="4987748" y="3085976"/>
              <a:ext cx="97037" cy="96182"/>
            </a:xfrm>
            <a:custGeom>
              <a:avLst/>
              <a:gdLst/>
              <a:ahLst/>
              <a:cxnLst/>
              <a:rect l="l" t="t" r="r" b="b"/>
              <a:pathLst>
                <a:path w="2043" h="2025" extrusionOk="0">
                  <a:moveTo>
                    <a:pt x="1204" y="0"/>
                  </a:moveTo>
                  <a:cubicBezTo>
                    <a:pt x="854" y="0"/>
                    <a:pt x="490" y="203"/>
                    <a:pt x="278" y="557"/>
                  </a:cubicBezTo>
                  <a:cubicBezTo>
                    <a:pt x="0" y="1052"/>
                    <a:pt x="119" y="1667"/>
                    <a:pt x="555" y="1925"/>
                  </a:cubicBezTo>
                  <a:cubicBezTo>
                    <a:pt x="694" y="2004"/>
                    <a:pt x="833" y="2024"/>
                    <a:pt x="972" y="2024"/>
                  </a:cubicBezTo>
                  <a:cubicBezTo>
                    <a:pt x="1329" y="2024"/>
                    <a:pt x="1666" y="1826"/>
                    <a:pt x="1884" y="1469"/>
                  </a:cubicBezTo>
                  <a:cubicBezTo>
                    <a:pt x="2003" y="1271"/>
                    <a:pt x="2043" y="1033"/>
                    <a:pt x="2023" y="795"/>
                  </a:cubicBezTo>
                  <a:lnTo>
                    <a:pt x="2023" y="795"/>
                  </a:lnTo>
                  <a:cubicBezTo>
                    <a:pt x="1924" y="834"/>
                    <a:pt x="1805" y="874"/>
                    <a:pt x="1706" y="874"/>
                  </a:cubicBezTo>
                  <a:cubicBezTo>
                    <a:pt x="1706" y="1033"/>
                    <a:pt x="1666" y="1171"/>
                    <a:pt x="1587" y="1310"/>
                  </a:cubicBezTo>
                  <a:cubicBezTo>
                    <a:pt x="1444" y="1553"/>
                    <a:pt x="1208" y="1693"/>
                    <a:pt x="984" y="1693"/>
                  </a:cubicBezTo>
                  <a:cubicBezTo>
                    <a:pt x="897" y="1693"/>
                    <a:pt x="811" y="1672"/>
                    <a:pt x="734" y="1628"/>
                  </a:cubicBezTo>
                  <a:cubicBezTo>
                    <a:pt x="436" y="1469"/>
                    <a:pt x="377" y="1052"/>
                    <a:pt x="575" y="715"/>
                  </a:cubicBezTo>
                  <a:cubicBezTo>
                    <a:pt x="714" y="477"/>
                    <a:pt x="952" y="339"/>
                    <a:pt x="1190" y="339"/>
                  </a:cubicBezTo>
                  <a:cubicBezTo>
                    <a:pt x="1269" y="339"/>
                    <a:pt x="1368" y="358"/>
                    <a:pt x="1428" y="398"/>
                  </a:cubicBezTo>
                  <a:cubicBezTo>
                    <a:pt x="1507" y="438"/>
                    <a:pt x="1547" y="477"/>
                    <a:pt x="1587" y="537"/>
                  </a:cubicBezTo>
                  <a:cubicBezTo>
                    <a:pt x="1608" y="540"/>
                    <a:pt x="1629" y="542"/>
                    <a:pt x="1650" y="542"/>
                  </a:cubicBezTo>
                  <a:cubicBezTo>
                    <a:pt x="1747" y="542"/>
                    <a:pt x="1842" y="506"/>
                    <a:pt x="1924" y="458"/>
                  </a:cubicBezTo>
                  <a:cubicBezTo>
                    <a:pt x="1864" y="319"/>
                    <a:pt x="1745" y="200"/>
                    <a:pt x="1606" y="101"/>
                  </a:cubicBezTo>
                  <a:cubicBezTo>
                    <a:pt x="1482" y="33"/>
                    <a:pt x="1344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92;p61">
              <a:extLst>
                <a:ext uri="{FF2B5EF4-FFF2-40B4-BE49-F238E27FC236}">
                  <a16:creationId xmlns:a16="http://schemas.microsoft.com/office/drawing/2014/main" id="{097D0C83-A2F3-92AB-7755-1F043856EFA9}"/>
                </a:ext>
              </a:extLst>
            </p:cNvPr>
            <p:cNvSpPr/>
            <p:nvPr/>
          </p:nvSpPr>
          <p:spPr>
            <a:xfrm>
              <a:off x="4938731" y="3130766"/>
              <a:ext cx="100837" cy="91860"/>
            </a:xfrm>
            <a:custGeom>
              <a:avLst/>
              <a:gdLst/>
              <a:ahLst/>
              <a:cxnLst/>
              <a:rect l="l" t="t" r="r" b="b"/>
              <a:pathLst>
                <a:path w="2123" h="1934" extrusionOk="0">
                  <a:moveTo>
                    <a:pt x="1257" y="0"/>
                  </a:moveTo>
                  <a:cubicBezTo>
                    <a:pt x="1026" y="0"/>
                    <a:pt x="782" y="76"/>
                    <a:pt x="576" y="228"/>
                  </a:cubicBezTo>
                  <a:cubicBezTo>
                    <a:pt x="120" y="585"/>
                    <a:pt x="1" y="1200"/>
                    <a:pt x="298" y="1597"/>
                  </a:cubicBezTo>
                  <a:cubicBezTo>
                    <a:pt x="457" y="1795"/>
                    <a:pt x="695" y="1914"/>
                    <a:pt x="953" y="1934"/>
                  </a:cubicBezTo>
                  <a:lnTo>
                    <a:pt x="1012" y="1934"/>
                  </a:lnTo>
                  <a:cubicBezTo>
                    <a:pt x="1250" y="1934"/>
                    <a:pt x="1488" y="1855"/>
                    <a:pt x="1706" y="1696"/>
                  </a:cubicBezTo>
                  <a:cubicBezTo>
                    <a:pt x="1905" y="1537"/>
                    <a:pt x="2063" y="1319"/>
                    <a:pt x="2103" y="1081"/>
                  </a:cubicBezTo>
                  <a:lnTo>
                    <a:pt x="2004" y="1081"/>
                  </a:lnTo>
                  <a:cubicBezTo>
                    <a:pt x="1924" y="1081"/>
                    <a:pt x="1845" y="1061"/>
                    <a:pt x="1766" y="1042"/>
                  </a:cubicBezTo>
                  <a:cubicBezTo>
                    <a:pt x="1726" y="1200"/>
                    <a:pt x="1627" y="1339"/>
                    <a:pt x="1488" y="1438"/>
                  </a:cubicBezTo>
                  <a:cubicBezTo>
                    <a:pt x="1350" y="1542"/>
                    <a:pt x="1196" y="1601"/>
                    <a:pt x="1040" y="1601"/>
                  </a:cubicBezTo>
                  <a:cubicBezTo>
                    <a:pt x="1018" y="1601"/>
                    <a:pt x="995" y="1599"/>
                    <a:pt x="973" y="1597"/>
                  </a:cubicBezTo>
                  <a:cubicBezTo>
                    <a:pt x="814" y="1597"/>
                    <a:pt x="655" y="1517"/>
                    <a:pt x="576" y="1398"/>
                  </a:cubicBezTo>
                  <a:cubicBezTo>
                    <a:pt x="378" y="1141"/>
                    <a:pt x="477" y="744"/>
                    <a:pt x="774" y="506"/>
                  </a:cubicBezTo>
                  <a:cubicBezTo>
                    <a:pt x="933" y="387"/>
                    <a:pt x="1092" y="328"/>
                    <a:pt x="1270" y="328"/>
                  </a:cubicBezTo>
                  <a:cubicBezTo>
                    <a:pt x="1429" y="328"/>
                    <a:pt x="1607" y="407"/>
                    <a:pt x="1706" y="546"/>
                  </a:cubicBezTo>
                  <a:cubicBezTo>
                    <a:pt x="1746" y="585"/>
                    <a:pt x="1766" y="645"/>
                    <a:pt x="1786" y="704"/>
                  </a:cubicBezTo>
                  <a:cubicBezTo>
                    <a:pt x="1858" y="733"/>
                    <a:pt x="1941" y="752"/>
                    <a:pt x="2027" y="752"/>
                  </a:cubicBezTo>
                  <a:cubicBezTo>
                    <a:pt x="2059" y="752"/>
                    <a:pt x="2091" y="749"/>
                    <a:pt x="2123" y="744"/>
                  </a:cubicBezTo>
                  <a:cubicBezTo>
                    <a:pt x="2103" y="585"/>
                    <a:pt x="2063" y="447"/>
                    <a:pt x="1964" y="328"/>
                  </a:cubicBezTo>
                  <a:cubicBezTo>
                    <a:pt x="1801" y="111"/>
                    <a:pt x="1538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93;p61">
              <a:extLst>
                <a:ext uri="{FF2B5EF4-FFF2-40B4-BE49-F238E27FC236}">
                  <a16:creationId xmlns:a16="http://schemas.microsoft.com/office/drawing/2014/main" id="{833F4D96-6DFA-A1D4-AE58-93FC16BB1A3E}"/>
                </a:ext>
              </a:extLst>
            </p:cNvPr>
            <p:cNvSpPr/>
            <p:nvPr/>
          </p:nvSpPr>
          <p:spPr>
            <a:xfrm>
              <a:off x="4883160" y="3148197"/>
              <a:ext cx="98985" cy="87633"/>
            </a:xfrm>
            <a:custGeom>
              <a:avLst/>
              <a:gdLst/>
              <a:ahLst/>
              <a:cxnLst/>
              <a:rect l="l" t="t" r="r" b="b"/>
              <a:pathLst>
                <a:path w="2084" h="1845" extrusionOk="0">
                  <a:moveTo>
                    <a:pt x="1052" y="0"/>
                  </a:moveTo>
                  <a:cubicBezTo>
                    <a:pt x="477" y="0"/>
                    <a:pt x="1" y="397"/>
                    <a:pt x="1" y="912"/>
                  </a:cubicBezTo>
                  <a:cubicBezTo>
                    <a:pt x="1" y="1428"/>
                    <a:pt x="477" y="1845"/>
                    <a:pt x="1052" y="1845"/>
                  </a:cubicBezTo>
                  <a:cubicBezTo>
                    <a:pt x="1369" y="1845"/>
                    <a:pt x="1647" y="1706"/>
                    <a:pt x="1845" y="1507"/>
                  </a:cubicBezTo>
                  <a:cubicBezTo>
                    <a:pt x="1726" y="1468"/>
                    <a:pt x="1627" y="1408"/>
                    <a:pt x="1548" y="1329"/>
                  </a:cubicBezTo>
                  <a:cubicBezTo>
                    <a:pt x="1429" y="1428"/>
                    <a:pt x="1250" y="1507"/>
                    <a:pt x="1052" y="1507"/>
                  </a:cubicBezTo>
                  <a:cubicBezTo>
                    <a:pt x="655" y="1507"/>
                    <a:pt x="338" y="1230"/>
                    <a:pt x="338" y="912"/>
                  </a:cubicBezTo>
                  <a:cubicBezTo>
                    <a:pt x="338" y="595"/>
                    <a:pt x="655" y="337"/>
                    <a:pt x="1052" y="337"/>
                  </a:cubicBezTo>
                  <a:cubicBezTo>
                    <a:pt x="1429" y="337"/>
                    <a:pt x="1746" y="595"/>
                    <a:pt x="1746" y="912"/>
                  </a:cubicBezTo>
                  <a:cubicBezTo>
                    <a:pt x="1746" y="952"/>
                    <a:pt x="1746" y="992"/>
                    <a:pt x="1746" y="1031"/>
                  </a:cubicBezTo>
                  <a:cubicBezTo>
                    <a:pt x="1805" y="1131"/>
                    <a:pt x="1905" y="1190"/>
                    <a:pt x="2024" y="1210"/>
                  </a:cubicBezTo>
                  <a:cubicBezTo>
                    <a:pt x="2063" y="1131"/>
                    <a:pt x="2083" y="1012"/>
                    <a:pt x="2083" y="912"/>
                  </a:cubicBezTo>
                  <a:cubicBezTo>
                    <a:pt x="2083" y="397"/>
                    <a:pt x="16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94;p61">
              <a:extLst>
                <a:ext uri="{FF2B5EF4-FFF2-40B4-BE49-F238E27FC236}">
                  <a16:creationId xmlns:a16="http://schemas.microsoft.com/office/drawing/2014/main" id="{2602444A-162E-036D-6B38-37A9EDE1ED51}"/>
                </a:ext>
              </a:extLst>
            </p:cNvPr>
            <p:cNvSpPr/>
            <p:nvPr/>
          </p:nvSpPr>
          <p:spPr>
            <a:xfrm>
              <a:off x="4817233" y="3129151"/>
              <a:ext cx="105539" cy="90673"/>
            </a:xfrm>
            <a:custGeom>
              <a:avLst/>
              <a:gdLst/>
              <a:ahLst/>
              <a:cxnLst/>
              <a:rect l="l" t="t" r="r" b="b"/>
              <a:pathLst>
                <a:path w="2222" h="1909" extrusionOk="0">
                  <a:moveTo>
                    <a:pt x="1051" y="0"/>
                  </a:moveTo>
                  <a:cubicBezTo>
                    <a:pt x="725" y="0"/>
                    <a:pt x="421" y="154"/>
                    <a:pt x="258" y="441"/>
                  </a:cubicBezTo>
                  <a:cubicBezTo>
                    <a:pt x="1" y="877"/>
                    <a:pt x="199" y="1472"/>
                    <a:pt x="714" y="1750"/>
                  </a:cubicBezTo>
                  <a:cubicBezTo>
                    <a:pt x="893" y="1849"/>
                    <a:pt x="1091" y="1908"/>
                    <a:pt x="1270" y="1908"/>
                  </a:cubicBezTo>
                  <a:cubicBezTo>
                    <a:pt x="1349" y="1908"/>
                    <a:pt x="1409" y="1908"/>
                    <a:pt x="1468" y="1889"/>
                  </a:cubicBezTo>
                  <a:cubicBezTo>
                    <a:pt x="1508" y="1889"/>
                    <a:pt x="1547" y="1869"/>
                    <a:pt x="1587" y="1849"/>
                  </a:cubicBezTo>
                  <a:cubicBezTo>
                    <a:pt x="1528" y="1770"/>
                    <a:pt x="1468" y="1670"/>
                    <a:pt x="1428" y="1551"/>
                  </a:cubicBezTo>
                  <a:cubicBezTo>
                    <a:pt x="1428" y="1551"/>
                    <a:pt x="1409" y="1571"/>
                    <a:pt x="1409" y="1571"/>
                  </a:cubicBezTo>
                  <a:cubicBezTo>
                    <a:pt x="1378" y="1575"/>
                    <a:pt x="1347" y="1576"/>
                    <a:pt x="1317" y="1576"/>
                  </a:cubicBezTo>
                  <a:cubicBezTo>
                    <a:pt x="1169" y="1576"/>
                    <a:pt x="1021" y="1538"/>
                    <a:pt x="873" y="1472"/>
                  </a:cubicBezTo>
                  <a:cubicBezTo>
                    <a:pt x="536" y="1274"/>
                    <a:pt x="397" y="877"/>
                    <a:pt x="556" y="600"/>
                  </a:cubicBezTo>
                  <a:cubicBezTo>
                    <a:pt x="655" y="421"/>
                    <a:pt x="833" y="342"/>
                    <a:pt x="1052" y="342"/>
                  </a:cubicBezTo>
                  <a:cubicBezTo>
                    <a:pt x="1190" y="342"/>
                    <a:pt x="1329" y="381"/>
                    <a:pt x="1468" y="441"/>
                  </a:cubicBezTo>
                  <a:cubicBezTo>
                    <a:pt x="1627" y="540"/>
                    <a:pt x="1746" y="699"/>
                    <a:pt x="1805" y="857"/>
                  </a:cubicBezTo>
                  <a:cubicBezTo>
                    <a:pt x="1865" y="1016"/>
                    <a:pt x="1865" y="1175"/>
                    <a:pt x="1785" y="1313"/>
                  </a:cubicBezTo>
                  <a:cubicBezTo>
                    <a:pt x="1766" y="1333"/>
                    <a:pt x="1746" y="1353"/>
                    <a:pt x="1726" y="1373"/>
                  </a:cubicBezTo>
                  <a:cubicBezTo>
                    <a:pt x="1746" y="1492"/>
                    <a:pt x="1805" y="1611"/>
                    <a:pt x="1904" y="1690"/>
                  </a:cubicBezTo>
                  <a:cubicBezTo>
                    <a:pt x="1964" y="1631"/>
                    <a:pt x="2023" y="1551"/>
                    <a:pt x="2083" y="1472"/>
                  </a:cubicBezTo>
                  <a:cubicBezTo>
                    <a:pt x="2202" y="1254"/>
                    <a:pt x="2222" y="996"/>
                    <a:pt x="2122" y="758"/>
                  </a:cubicBezTo>
                  <a:cubicBezTo>
                    <a:pt x="2043" y="500"/>
                    <a:pt x="1865" y="302"/>
                    <a:pt x="1627" y="163"/>
                  </a:cubicBezTo>
                  <a:cubicBezTo>
                    <a:pt x="1443" y="53"/>
                    <a:pt x="1243" y="0"/>
                    <a:pt x="1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95;p61">
              <a:extLst>
                <a:ext uri="{FF2B5EF4-FFF2-40B4-BE49-F238E27FC236}">
                  <a16:creationId xmlns:a16="http://schemas.microsoft.com/office/drawing/2014/main" id="{85DE0EB7-7337-660E-DA81-494691D40C42}"/>
                </a:ext>
              </a:extLst>
            </p:cNvPr>
            <p:cNvSpPr/>
            <p:nvPr/>
          </p:nvSpPr>
          <p:spPr>
            <a:xfrm>
              <a:off x="4776718" y="3082556"/>
              <a:ext cx="98035" cy="95802"/>
            </a:xfrm>
            <a:custGeom>
              <a:avLst/>
              <a:gdLst/>
              <a:ahLst/>
              <a:cxnLst/>
              <a:rect l="l" t="t" r="r" b="b"/>
              <a:pathLst>
                <a:path w="2064" h="2017" extrusionOk="0">
                  <a:moveTo>
                    <a:pt x="973" y="0"/>
                  </a:moveTo>
                  <a:cubicBezTo>
                    <a:pt x="828" y="0"/>
                    <a:pt x="685" y="37"/>
                    <a:pt x="556" y="113"/>
                  </a:cubicBezTo>
                  <a:cubicBezTo>
                    <a:pt x="120" y="371"/>
                    <a:pt x="1" y="986"/>
                    <a:pt x="278" y="1481"/>
                  </a:cubicBezTo>
                  <a:cubicBezTo>
                    <a:pt x="417" y="1719"/>
                    <a:pt x="635" y="1898"/>
                    <a:pt x="873" y="1977"/>
                  </a:cubicBezTo>
                  <a:cubicBezTo>
                    <a:pt x="933" y="1997"/>
                    <a:pt x="973" y="2017"/>
                    <a:pt x="1032" y="2017"/>
                  </a:cubicBezTo>
                  <a:cubicBezTo>
                    <a:pt x="1012" y="1918"/>
                    <a:pt x="1012" y="1799"/>
                    <a:pt x="1032" y="1680"/>
                  </a:cubicBezTo>
                  <a:cubicBezTo>
                    <a:pt x="1012" y="1680"/>
                    <a:pt x="992" y="1680"/>
                    <a:pt x="992" y="1660"/>
                  </a:cubicBezTo>
                  <a:cubicBezTo>
                    <a:pt x="814" y="1600"/>
                    <a:pt x="675" y="1481"/>
                    <a:pt x="576" y="1323"/>
                  </a:cubicBezTo>
                  <a:cubicBezTo>
                    <a:pt x="378" y="966"/>
                    <a:pt x="437" y="569"/>
                    <a:pt x="715" y="411"/>
                  </a:cubicBezTo>
                  <a:cubicBezTo>
                    <a:pt x="794" y="351"/>
                    <a:pt x="893" y="331"/>
                    <a:pt x="973" y="331"/>
                  </a:cubicBezTo>
                  <a:cubicBezTo>
                    <a:pt x="1211" y="331"/>
                    <a:pt x="1448" y="490"/>
                    <a:pt x="1587" y="728"/>
                  </a:cubicBezTo>
                  <a:cubicBezTo>
                    <a:pt x="1686" y="906"/>
                    <a:pt x="1726" y="1085"/>
                    <a:pt x="1686" y="1263"/>
                  </a:cubicBezTo>
                  <a:cubicBezTo>
                    <a:pt x="1647" y="1422"/>
                    <a:pt x="1567" y="1561"/>
                    <a:pt x="1429" y="1640"/>
                  </a:cubicBezTo>
                  <a:cubicBezTo>
                    <a:pt x="1409" y="1640"/>
                    <a:pt x="1389" y="1660"/>
                    <a:pt x="1369" y="1660"/>
                  </a:cubicBezTo>
                  <a:cubicBezTo>
                    <a:pt x="1329" y="1779"/>
                    <a:pt x="1329" y="1898"/>
                    <a:pt x="1369" y="2017"/>
                  </a:cubicBezTo>
                  <a:cubicBezTo>
                    <a:pt x="1448" y="1997"/>
                    <a:pt x="1528" y="1977"/>
                    <a:pt x="1607" y="1918"/>
                  </a:cubicBezTo>
                  <a:cubicBezTo>
                    <a:pt x="1825" y="1799"/>
                    <a:pt x="1964" y="1581"/>
                    <a:pt x="2024" y="1323"/>
                  </a:cubicBezTo>
                  <a:cubicBezTo>
                    <a:pt x="2063" y="1065"/>
                    <a:pt x="2004" y="807"/>
                    <a:pt x="1865" y="569"/>
                  </a:cubicBezTo>
                  <a:cubicBezTo>
                    <a:pt x="1669" y="206"/>
                    <a:pt x="1317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96;p61">
              <a:extLst>
                <a:ext uri="{FF2B5EF4-FFF2-40B4-BE49-F238E27FC236}">
                  <a16:creationId xmlns:a16="http://schemas.microsoft.com/office/drawing/2014/main" id="{C10F22FA-9EFA-0A56-E6A8-2CE0D91F40B9}"/>
                </a:ext>
              </a:extLst>
            </p:cNvPr>
            <p:cNvSpPr/>
            <p:nvPr/>
          </p:nvSpPr>
          <p:spPr>
            <a:xfrm>
              <a:off x="4764464" y="3021712"/>
              <a:ext cx="93333" cy="99222"/>
            </a:xfrm>
            <a:custGeom>
              <a:avLst/>
              <a:gdLst/>
              <a:ahLst/>
              <a:cxnLst/>
              <a:rect l="l" t="t" r="r" b="b"/>
              <a:pathLst>
                <a:path w="1965" h="2089" extrusionOk="0">
                  <a:moveTo>
                    <a:pt x="1014" y="0"/>
                  </a:moveTo>
                  <a:cubicBezTo>
                    <a:pt x="539" y="0"/>
                    <a:pt x="135" y="400"/>
                    <a:pt x="60" y="938"/>
                  </a:cubicBezTo>
                  <a:cubicBezTo>
                    <a:pt x="1" y="1335"/>
                    <a:pt x="160" y="1692"/>
                    <a:pt x="417" y="1910"/>
                  </a:cubicBezTo>
                  <a:cubicBezTo>
                    <a:pt x="457" y="1791"/>
                    <a:pt x="517" y="1692"/>
                    <a:pt x="576" y="1612"/>
                  </a:cubicBezTo>
                  <a:cubicBezTo>
                    <a:pt x="437" y="1454"/>
                    <a:pt x="358" y="1216"/>
                    <a:pt x="398" y="978"/>
                  </a:cubicBezTo>
                  <a:cubicBezTo>
                    <a:pt x="437" y="621"/>
                    <a:pt x="715" y="343"/>
                    <a:pt x="1012" y="343"/>
                  </a:cubicBezTo>
                  <a:lnTo>
                    <a:pt x="1072" y="343"/>
                  </a:lnTo>
                  <a:cubicBezTo>
                    <a:pt x="1389" y="383"/>
                    <a:pt x="1607" y="740"/>
                    <a:pt x="1548" y="1136"/>
                  </a:cubicBezTo>
                  <a:cubicBezTo>
                    <a:pt x="1511" y="1489"/>
                    <a:pt x="1248" y="1755"/>
                    <a:pt x="954" y="1755"/>
                  </a:cubicBezTo>
                  <a:cubicBezTo>
                    <a:pt x="934" y="1755"/>
                    <a:pt x="914" y="1754"/>
                    <a:pt x="893" y="1751"/>
                  </a:cubicBezTo>
                  <a:cubicBezTo>
                    <a:pt x="814" y="1830"/>
                    <a:pt x="755" y="1949"/>
                    <a:pt x="735" y="2068"/>
                  </a:cubicBezTo>
                  <a:cubicBezTo>
                    <a:pt x="774" y="2068"/>
                    <a:pt x="794" y="2088"/>
                    <a:pt x="834" y="2088"/>
                  </a:cubicBezTo>
                  <a:lnTo>
                    <a:pt x="953" y="2088"/>
                  </a:lnTo>
                  <a:cubicBezTo>
                    <a:pt x="1409" y="2088"/>
                    <a:pt x="1825" y="1711"/>
                    <a:pt x="1885" y="1176"/>
                  </a:cubicBezTo>
                  <a:cubicBezTo>
                    <a:pt x="1964" y="601"/>
                    <a:pt x="1607" y="85"/>
                    <a:pt x="1112" y="6"/>
                  </a:cubicBezTo>
                  <a:cubicBezTo>
                    <a:pt x="1079" y="2"/>
                    <a:pt x="1046" y="0"/>
                    <a:pt x="1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97;p61">
              <a:extLst>
                <a:ext uri="{FF2B5EF4-FFF2-40B4-BE49-F238E27FC236}">
                  <a16:creationId xmlns:a16="http://schemas.microsoft.com/office/drawing/2014/main" id="{1001FF31-B900-A494-BE7B-CFDABA25E1AD}"/>
                </a:ext>
              </a:extLst>
            </p:cNvPr>
            <p:cNvSpPr/>
            <p:nvPr/>
          </p:nvSpPr>
          <p:spPr>
            <a:xfrm>
              <a:off x="4777668" y="2961960"/>
              <a:ext cx="98035" cy="96800"/>
            </a:xfrm>
            <a:custGeom>
              <a:avLst/>
              <a:gdLst/>
              <a:ahLst/>
              <a:cxnLst/>
              <a:rect l="l" t="t" r="r" b="b"/>
              <a:pathLst>
                <a:path w="2064" h="2038" extrusionOk="0">
                  <a:moveTo>
                    <a:pt x="1087" y="0"/>
                  </a:moveTo>
                  <a:cubicBezTo>
                    <a:pt x="743" y="0"/>
                    <a:pt x="388" y="202"/>
                    <a:pt x="179" y="550"/>
                  </a:cubicBezTo>
                  <a:cubicBezTo>
                    <a:pt x="60" y="788"/>
                    <a:pt x="1" y="1066"/>
                    <a:pt x="40" y="1323"/>
                  </a:cubicBezTo>
                  <a:cubicBezTo>
                    <a:pt x="60" y="1403"/>
                    <a:pt x="80" y="1462"/>
                    <a:pt x="120" y="1522"/>
                  </a:cubicBezTo>
                  <a:cubicBezTo>
                    <a:pt x="199" y="1442"/>
                    <a:pt x="298" y="1383"/>
                    <a:pt x="417" y="1323"/>
                  </a:cubicBezTo>
                  <a:cubicBezTo>
                    <a:pt x="397" y="1304"/>
                    <a:pt x="377" y="1284"/>
                    <a:pt x="377" y="1264"/>
                  </a:cubicBezTo>
                  <a:cubicBezTo>
                    <a:pt x="338" y="1085"/>
                    <a:pt x="377" y="887"/>
                    <a:pt x="477" y="728"/>
                  </a:cubicBezTo>
                  <a:cubicBezTo>
                    <a:pt x="622" y="481"/>
                    <a:pt x="875" y="329"/>
                    <a:pt x="1109" y="329"/>
                  </a:cubicBezTo>
                  <a:cubicBezTo>
                    <a:pt x="1193" y="329"/>
                    <a:pt x="1275" y="349"/>
                    <a:pt x="1349" y="391"/>
                  </a:cubicBezTo>
                  <a:cubicBezTo>
                    <a:pt x="1627" y="570"/>
                    <a:pt x="1686" y="966"/>
                    <a:pt x="1488" y="1304"/>
                  </a:cubicBezTo>
                  <a:cubicBezTo>
                    <a:pt x="1389" y="1482"/>
                    <a:pt x="1250" y="1601"/>
                    <a:pt x="1072" y="1660"/>
                  </a:cubicBezTo>
                  <a:cubicBezTo>
                    <a:pt x="1005" y="1685"/>
                    <a:pt x="939" y="1696"/>
                    <a:pt x="875" y="1696"/>
                  </a:cubicBezTo>
                  <a:cubicBezTo>
                    <a:pt x="787" y="1696"/>
                    <a:pt x="704" y="1675"/>
                    <a:pt x="635" y="1641"/>
                  </a:cubicBezTo>
                  <a:cubicBezTo>
                    <a:pt x="635" y="1621"/>
                    <a:pt x="615" y="1621"/>
                    <a:pt x="615" y="1621"/>
                  </a:cubicBezTo>
                  <a:cubicBezTo>
                    <a:pt x="496" y="1641"/>
                    <a:pt x="397" y="1700"/>
                    <a:pt x="318" y="1799"/>
                  </a:cubicBezTo>
                  <a:cubicBezTo>
                    <a:pt x="358" y="1859"/>
                    <a:pt x="397" y="1898"/>
                    <a:pt x="457" y="1918"/>
                  </a:cubicBezTo>
                  <a:cubicBezTo>
                    <a:pt x="596" y="1998"/>
                    <a:pt x="734" y="2037"/>
                    <a:pt x="873" y="2037"/>
                  </a:cubicBezTo>
                  <a:cubicBezTo>
                    <a:pt x="992" y="2037"/>
                    <a:pt x="1091" y="2017"/>
                    <a:pt x="1191" y="1978"/>
                  </a:cubicBezTo>
                  <a:cubicBezTo>
                    <a:pt x="1428" y="1898"/>
                    <a:pt x="1647" y="1720"/>
                    <a:pt x="1785" y="1482"/>
                  </a:cubicBezTo>
                  <a:cubicBezTo>
                    <a:pt x="2063" y="986"/>
                    <a:pt x="1944" y="371"/>
                    <a:pt x="1508" y="114"/>
                  </a:cubicBezTo>
                  <a:cubicBezTo>
                    <a:pt x="1378" y="37"/>
                    <a:pt x="1234" y="0"/>
                    <a:pt x="1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98;p61">
              <a:extLst>
                <a:ext uri="{FF2B5EF4-FFF2-40B4-BE49-F238E27FC236}">
                  <a16:creationId xmlns:a16="http://schemas.microsoft.com/office/drawing/2014/main" id="{20AE6F9A-FA03-D149-0A14-4F0ACA90EA08}"/>
                </a:ext>
              </a:extLst>
            </p:cNvPr>
            <p:cNvSpPr/>
            <p:nvPr/>
          </p:nvSpPr>
          <p:spPr>
            <a:xfrm>
              <a:off x="4809681" y="2907623"/>
              <a:ext cx="93333" cy="96515"/>
            </a:xfrm>
            <a:custGeom>
              <a:avLst/>
              <a:gdLst/>
              <a:ahLst/>
              <a:cxnLst/>
              <a:rect l="l" t="t" r="r" b="b"/>
              <a:pathLst>
                <a:path w="1965" h="2032" extrusionOk="0">
                  <a:moveTo>
                    <a:pt x="1066" y="0"/>
                  </a:moveTo>
                  <a:cubicBezTo>
                    <a:pt x="968" y="0"/>
                    <a:pt x="870" y="16"/>
                    <a:pt x="774" y="48"/>
                  </a:cubicBezTo>
                  <a:cubicBezTo>
                    <a:pt x="517" y="147"/>
                    <a:pt x="318" y="326"/>
                    <a:pt x="179" y="564"/>
                  </a:cubicBezTo>
                  <a:cubicBezTo>
                    <a:pt x="60" y="762"/>
                    <a:pt x="1" y="1000"/>
                    <a:pt x="21" y="1238"/>
                  </a:cubicBezTo>
                  <a:cubicBezTo>
                    <a:pt x="140" y="1198"/>
                    <a:pt x="239" y="1158"/>
                    <a:pt x="358" y="1158"/>
                  </a:cubicBezTo>
                  <a:cubicBezTo>
                    <a:pt x="358" y="1000"/>
                    <a:pt x="398" y="861"/>
                    <a:pt x="457" y="722"/>
                  </a:cubicBezTo>
                  <a:cubicBezTo>
                    <a:pt x="556" y="564"/>
                    <a:pt x="715" y="425"/>
                    <a:pt x="873" y="365"/>
                  </a:cubicBezTo>
                  <a:cubicBezTo>
                    <a:pt x="936" y="342"/>
                    <a:pt x="999" y="331"/>
                    <a:pt x="1060" y="331"/>
                  </a:cubicBezTo>
                  <a:cubicBezTo>
                    <a:pt x="1154" y="331"/>
                    <a:pt x="1246" y="357"/>
                    <a:pt x="1330" y="405"/>
                  </a:cubicBezTo>
                  <a:cubicBezTo>
                    <a:pt x="1468" y="484"/>
                    <a:pt x="1548" y="603"/>
                    <a:pt x="1587" y="782"/>
                  </a:cubicBezTo>
                  <a:cubicBezTo>
                    <a:pt x="1607" y="940"/>
                    <a:pt x="1587" y="1139"/>
                    <a:pt x="1488" y="1317"/>
                  </a:cubicBezTo>
                  <a:cubicBezTo>
                    <a:pt x="1345" y="1560"/>
                    <a:pt x="1100" y="1700"/>
                    <a:pt x="870" y="1700"/>
                  </a:cubicBezTo>
                  <a:cubicBezTo>
                    <a:pt x="780" y="1700"/>
                    <a:pt x="693" y="1679"/>
                    <a:pt x="616" y="1634"/>
                  </a:cubicBezTo>
                  <a:cubicBezTo>
                    <a:pt x="556" y="1595"/>
                    <a:pt x="497" y="1555"/>
                    <a:pt x="457" y="1496"/>
                  </a:cubicBezTo>
                  <a:cubicBezTo>
                    <a:pt x="432" y="1491"/>
                    <a:pt x="406" y="1488"/>
                    <a:pt x="379" y="1488"/>
                  </a:cubicBezTo>
                  <a:cubicBezTo>
                    <a:pt x="298" y="1488"/>
                    <a:pt x="209" y="1511"/>
                    <a:pt x="120" y="1555"/>
                  </a:cubicBezTo>
                  <a:cubicBezTo>
                    <a:pt x="199" y="1714"/>
                    <a:pt x="298" y="1833"/>
                    <a:pt x="457" y="1912"/>
                  </a:cubicBezTo>
                  <a:cubicBezTo>
                    <a:pt x="576" y="1991"/>
                    <a:pt x="715" y="2031"/>
                    <a:pt x="873" y="2031"/>
                  </a:cubicBezTo>
                  <a:cubicBezTo>
                    <a:pt x="1211" y="2031"/>
                    <a:pt x="1568" y="1833"/>
                    <a:pt x="1766" y="1476"/>
                  </a:cubicBezTo>
                  <a:cubicBezTo>
                    <a:pt x="1905" y="1238"/>
                    <a:pt x="1964" y="960"/>
                    <a:pt x="1905" y="722"/>
                  </a:cubicBezTo>
                  <a:cubicBezTo>
                    <a:pt x="1865" y="445"/>
                    <a:pt x="1706" y="226"/>
                    <a:pt x="1488" y="107"/>
                  </a:cubicBezTo>
                  <a:cubicBezTo>
                    <a:pt x="1357" y="36"/>
                    <a:pt x="1212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9;p61">
              <a:extLst>
                <a:ext uri="{FF2B5EF4-FFF2-40B4-BE49-F238E27FC236}">
                  <a16:creationId xmlns:a16="http://schemas.microsoft.com/office/drawing/2014/main" id="{AF11AA62-5DFC-40C1-8D58-AF7CEADBD55C}"/>
                </a:ext>
              </a:extLst>
            </p:cNvPr>
            <p:cNvSpPr/>
            <p:nvPr/>
          </p:nvSpPr>
          <p:spPr>
            <a:xfrm>
              <a:off x="4842644" y="2849866"/>
              <a:ext cx="98035" cy="96800"/>
            </a:xfrm>
            <a:custGeom>
              <a:avLst/>
              <a:gdLst/>
              <a:ahLst/>
              <a:cxnLst/>
              <a:rect l="l" t="t" r="r" b="b"/>
              <a:pathLst>
                <a:path w="2064" h="2038" extrusionOk="0">
                  <a:moveTo>
                    <a:pt x="1088" y="1"/>
                  </a:moveTo>
                  <a:cubicBezTo>
                    <a:pt x="744" y="1"/>
                    <a:pt x="388" y="202"/>
                    <a:pt x="179" y="550"/>
                  </a:cubicBezTo>
                  <a:cubicBezTo>
                    <a:pt x="60" y="788"/>
                    <a:pt x="1" y="1046"/>
                    <a:pt x="41" y="1284"/>
                  </a:cubicBezTo>
                  <a:cubicBezTo>
                    <a:pt x="60" y="1284"/>
                    <a:pt x="60" y="1264"/>
                    <a:pt x="80" y="1264"/>
                  </a:cubicBezTo>
                  <a:cubicBezTo>
                    <a:pt x="179" y="1224"/>
                    <a:pt x="279" y="1224"/>
                    <a:pt x="378" y="1224"/>
                  </a:cubicBezTo>
                  <a:cubicBezTo>
                    <a:pt x="358" y="1046"/>
                    <a:pt x="378" y="887"/>
                    <a:pt x="477" y="729"/>
                  </a:cubicBezTo>
                  <a:cubicBezTo>
                    <a:pt x="616" y="471"/>
                    <a:pt x="854" y="332"/>
                    <a:pt x="1092" y="332"/>
                  </a:cubicBezTo>
                  <a:cubicBezTo>
                    <a:pt x="1171" y="332"/>
                    <a:pt x="1250" y="352"/>
                    <a:pt x="1330" y="391"/>
                  </a:cubicBezTo>
                  <a:cubicBezTo>
                    <a:pt x="1607" y="570"/>
                    <a:pt x="1687" y="966"/>
                    <a:pt x="1488" y="1304"/>
                  </a:cubicBezTo>
                  <a:cubicBezTo>
                    <a:pt x="1389" y="1482"/>
                    <a:pt x="1250" y="1601"/>
                    <a:pt x="1072" y="1661"/>
                  </a:cubicBezTo>
                  <a:cubicBezTo>
                    <a:pt x="1009" y="1684"/>
                    <a:pt x="947" y="1695"/>
                    <a:pt x="887" y="1695"/>
                  </a:cubicBezTo>
                  <a:cubicBezTo>
                    <a:pt x="794" y="1695"/>
                    <a:pt x="708" y="1669"/>
                    <a:pt x="636" y="1621"/>
                  </a:cubicBezTo>
                  <a:cubicBezTo>
                    <a:pt x="616" y="1621"/>
                    <a:pt x="596" y="1601"/>
                    <a:pt x="596" y="1601"/>
                  </a:cubicBezTo>
                  <a:cubicBezTo>
                    <a:pt x="520" y="1568"/>
                    <a:pt x="443" y="1554"/>
                    <a:pt x="367" y="1554"/>
                  </a:cubicBezTo>
                  <a:cubicBezTo>
                    <a:pt x="304" y="1554"/>
                    <a:pt x="242" y="1563"/>
                    <a:pt x="179" y="1581"/>
                  </a:cubicBezTo>
                  <a:cubicBezTo>
                    <a:pt x="179" y="1581"/>
                    <a:pt x="160" y="1601"/>
                    <a:pt x="160" y="1601"/>
                  </a:cubicBezTo>
                  <a:cubicBezTo>
                    <a:pt x="219" y="1740"/>
                    <a:pt x="318" y="1839"/>
                    <a:pt x="457" y="1918"/>
                  </a:cubicBezTo>
                  <a:cubicBezTo>
                    <a:pt x="596" y="1998"/>
                    <a:pt x="735" y="2037"/>
                    <a:pt x="874" y="2037"/>
                  </a:cubicBezTo>
                  <a:cubicBezTo>
                    <a:pt x="973" y="2037"/>
                    <a:pt x="1092" y="2018"/>
                    <a:pt x="1191" y="1978"/>
                  </a:cubicBezTo>
                  <a:cubicBezTo>
                    <a:pt x="1429" y="1899"/>
                    <a:pt x="1647" y="1720"/>
                    <a:pt x="1786" y="1482"/>
                  </a:cubicBezTo>
                  <a:cubicBezTo>
                    <a:pt x="2063" y="966"/>
                    <a:pt x="1944" y="372"/>
                    <a:pt x="1508" y="114"/>
                  </a:cubicBezTo>
                  <a:cubicBezTo>
                    <a:pt x="1378" y="37"/>
                    <a:pt x="1234" y="1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00;p61">
              <a:extLst>
                <a:ext uri="{FF2B5EF4-FFF2-40B4-BE49-F238E27FC236}">
                  <a16:creationId xmlns:a16="http://schemas.microsoft.com/office/drawing/2014/main" id="{4AD5BB7E-2B26-E1BB-7CC1-FA30B5B4044F}"/>
                </a:ext>
              </a:extLst>
            </p:cNvPr>
            <p:cNvSpPr/>
            <p:nvPr/>
          </p:nvSpPr>
          <p:spPr>
            <a:xfrm>
              <a:off x="4876557" y="2792062"/>
              <a:ext cx="98035" cy="96182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087" y="1"/>
                  </a:moveTo>
                  <a:cubicBezTo>
                    <a:pt x="738" y="1"/>
                    <a:pt x="378" y="203"/>
                    <a:pt x="179" y="557"/>
                  </a:cubicBezTo>
                  <a:cubicBezTo>
                    <a:pt x="41" y="795"/>
                    <a:pt x="1" y="1053"/>
                    <a:pt x="41" y="1291"/>
                  </a:cubicBezTo>
                  <a:cubicBezTo>
                    <a:pt x="140" y="1251"/>
                    <a:pt x="259" y="1232"/>
                    <a:pt x="358" y="1232"/>
                  </a:cubicBezTo>
                  <a:cubicBezTo>
                    <a:pt x="338" y="1073"/>
                    <a:pt x="378" y="894"/>
                    <a:pt x="457" y="716"/>
                  </a:cubicBezTo>
                  <a:cubicBezTo>
                    <a:pt x="596" y="478"/>
                    <a:pt x="854" y="339"/>
                    <a:pt x="1072" y="339"/>
                  </a:cubicBezTo>
                  <a:cubicBezTo>
                    <a:pt x="1171" y="339"/>
                    <a:pt x="1250" y="359"/>
                    <a:pt x="1330" y="399"/>
                  </a:cubicBezTo>
                  <a:cubicBezTo>
                    <a:pt x="1607" y="557"/>
                    <a:pt x="1667" y="974"/>
                    <a:pt x="1468" y="1311"/>
                  </a:cubicBezTo>
                  <a:cubicBezTo>
                    <a:pt x="1340" y="1554"/>
                    <a:pt x="1098" y="1694"/>
                    <a:pt x="869" y="1694"/>
                  </a:cubicBezTo>
                  <a:cubicBezTo>
                    <a:pt x="780" y="1694"/>
                    <a:pt x="693" y="1673"/>
                    <a:pt x="616" y="1628"/>
                  </a:cubicBezTo>
                  <a:cubicBezTo>
                    <a:pt x="596" y="1628"/>
                    <a:pt x="576" y="1608"/>
                    <a:pt x="556" y="1589"/>
                  </a:cubicBezTo>
                  <a:cubicBezTo>
                    <a:pt x="497" y="1569"/>
                    <a:pt x="437" y="1549"/>
                    <a:pt x="378" y="1549"/>
                  </a:cubicBezTo>
                  <a:cubicBezTo>
                    <a:pt x="298" y="1549"/>
                    <a:pt x="219" y="1569"/>
                    <a:pt x="140" y="1608"/>
                  </a:cubicBezTo>
                  <a:cubicBezTo>
                    <a:pt x="219" y="1727"/>
                    <a:pt x="318" y="1846"/>
                    <a:pt x="457" y="1926"/>
                  </a:cubicBezTo>
                  <a:cubicBezTo>
                    <a:pt x="576" y="2005"/>
                    <a:pt x="715" y="2025"/>
                    <a:pt x="873" y="2025"/>
                  </a:cubicBezTo>
                  <a:cubicBezTo>
                    <a:pt x="1211" y="2025"/>
                    <a:pt x="1568" y="1827"/>
                    <a:pt x="1766" y="1470"/>
                  </a:cubicBezTo>
                  <a:cubicBezTo>
                    <a:pt x="2063" y="974"/>
                    <a:pt x="1925" y="359"/>
                    <a:pt x="1488" y="101"/>
                  </a:cubicBezTo>
                  <a:cubicBezTo>
                    <a:pt x="1364" y="33"/>
                    <a:pt x="1226" y="1"/>
                    <a:pt x="1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01;p61">
              <a:extLst>
                <a:ext uri="{FF2B5EF4-FFF2-40B4-BE49-F238E27FC236}">
                  <a16:creationId xmlns:a16="http://schemas.microsoft.com/office/drawing/2014/main" id="{4B8AAB5F-E3FA-1EE7-1EB2-906314A6CBE6}"/>
                </a:ext>
              </a:extLst>
            </p:cNvPr>
            <p:cNvSpPr/>
            <p:nvPr/>
          </p:nvSpPr>
          <p:spPr>
            <a:xfrm>
              <a:off x="4907668" y="2737772"/>
              <a:ext cx="97987" cy="96800"/>
            </a:xfrm>
            <a:custGeom>
              <a:avLst/>
              <a:gdLst/>
              <a:ahLst/>
              <a:cxnLst/>
              <a:rect l="l" t="t" r="r" b="b"/>
              <a:pathLst>
                <a:path w="2063" h="2038" extrusionOk="0">
                  <a:moveTo>
                    <a:pt x="1078" y="1"/>
                  </a:moveTo>
                  <a:cubicBezTo>
                    <a:pt x="733" y="1"/>
                    <a:pt x="388" y="202"/>
                    <a:pt x="179" y="550"/>
                  </a:cubicBezTo>
                  <a:cubicBezTo>
                    <a:pt x="60" y="768"/>
                    <a:pt x="0" y="1006"/>
                    <a:pt x="40" y="1224"/>
                  </a:cubicBezTo>
                  <a:cubicBezTo>
                    <a:pt x="139" y="1185"/>
                    <a:pt x="258" y="1165"/>
                    <a:pt x="357" y="1145"/>
                  </a:cubicBezTo>
                  <a:cubicBezTo>
                    <a:pt x="357" y="1006"/>
                    <a:pt x="397" y="848"/>
                    <a:pt x="476" y="729"/>
                  </a:cubicBezTo>
                  <a:cubicBezTo>
                    <a:pt x="615" y="471"/>
                    <a:pt x="853" y="332"/>
                    <a:pt x="1071" y="332"/>
                  </a:cubicBezTo>
                  <a:cubicBezTo>
                    <a:pt x="1170" y="332"/>
                    <a:pt x="1250" y="352"/>
                    <a:pt x="1329" y="391"/>
                  </a:cubicBezTo>
                  <a:cubicBezTo>
                    <a:pt x="1607" y="550"/>
                    <a:pt x="1686" y="967"/>
                    <a:pt x="1488" y="1304"/>
                  </a:cubicBezTo>
                  <a:cubicBezTo>
                    <a:pt x="1389" y="1482"/>
                    <a:pt x="1230" y="1601"/>
                    <a:pt x="1071" y="1661"/>
                  </a:cubicBezTo>
                  <a:cubicBezTo>
                    <a:pt x="1009" y="1684"/>
                    <a:pt x="946" y="1695"/>
                    <a:pt x="885" y="1695"/>
                  </a:cubicBezTo>
                  <a:cubicBezTo>
                    <a:pt x="791" y="1695"/>
                    <a:pt x="699" y="1669"/>
                    <a:pt x="615" y="1621"/>
                  </a:cubicBezTo>
                  <a:cubicBezTo>
                    <a:pt x="556" y="1601"/>
                    <a:pt x="516" y="1542"/>
                    <a:pt x="456" y="1482"/>
                  </a:cubicBezTo>
                  <a:lnTo>
                    <a:pt x="417" y="1482"/>
                  </a:lnTo>
                  <a:cubicBezTo>
                    <a:pt x="318" y="1482"/>
                    <a:pt x="218" y="1502"/>
                    <a:pt x="119" y="1561"/>
                  </a:cubicBezTo>
                  <a:cubicBezTo>
                    <a:pt x="199" y="1720"/>
                    <a:pt x="318" y="1839"/>
                    <a:pt x="456" y="1918"/>
                  </a:cubicBezTo>
                  <a:cubicBezTo>
                    <a:pt x="575" y="1998"/>
                    <a:pt x="714" y="2037"/>
                    <a:pt x="873" y="2037"/>
                  </a:cubicBezTo>
                  <a:cubicBezTo>
                    <a:pt x="972" y="2037"/>
                    <a:pt x="1071" y="2018"/>
                    <a:pt x="1190" y="1978"/>
                  </a:cubicBezTo>
                  <a:cubicBezTo>
                    <a:pt x="1428" y="1899"/>
                    <a:pt x="1646" y="1720"/>
                    <a:pt x="1765" y="1482"/>
                  </a:cubicBezTo>
                  <a:cubicBezTo>
                    <a:pt x="2063" y="967"/>
                    <a:pt x="1944" y="352"/>
                    <a:pt x="1508" y="114"/>
                  </a:cubicBezTo>
                  <a:cubicBezTo>
                    <a:pt x="1372" y="37"/>
                    <a:pt x="1225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02;p61">
              <a:extLst>
                <a:ext uri="{FF2B5EF4-FFF2-40B4-BE49-F238E27FC236}">
                  <a16:creationId xmlns:a16="http://schemas.microsoft.com/office/drawing/2014/main" id="{847697CA-C7A8-F07F-609B-FB6C8C09EFD6}"/>
                </a:ext>
              </a:extLst>
            </p:cNvPr>
            <p:cNvSpPr/>
            <p:nvPr/>
          </p:nvSpPr>
          <p:spPr>
            <a:xfrm>
              <a:off x="4952886" y="2696877"/>
              <a:ext cx="101787" cy="92478"/>
            </a:xfrm>
            <a:custGeom>
              <a:avLst/>
              <a:gdLst/>
              <a:ahLst/>
              <a:cxnLst/>
              <a:rect l="l" t="t" r="r" b="b"/>
              <a:pathLst>
                <a:path w="2143" h="1947" extrusionOk="0">
                  <a:moveTo>
                    <a:pt x="1109" y="1"/>
                  </a:moveTo>
                  <a:cubicBezTo>
                    <a:pt x="885" y="1"/>
                    <a:pt x="636" y="96"/>
                    <a:pt x="437" y="241"/>
                  </a:cubicBezTo>
                  <a:cubicBezTo>
                    <a:pt x="238" y="400"/>
                    <a:pt x="80" y="618"/>
                    <a:pt x="20" y="876"/>
                  </a:cubicBezTo>
                  <a:cubicBezTo>
                    <a:pt x="69" y="867"/>
                    <a:pt x="119" y="863"/>
                    <a:pt x="168" y="863"/>
                  </a:cubicBezTo>
                  <a:cubicBezTo>
                    <a:pt x="238" y="863"/>
                    <a:pt x="307" y="872"/>
                    <a:pt x="377" y="895"/>
                  </a:cubicBezTo>
                  <a:cubicBezTo>
                    <a:pt x="417" y="757"/>
                    <a:pt x="516" y="618"/>
                    <a:pt x="635" y="519"/>
                  </a:cubicBezTo>
                  <a:cubicBezTo>
                    <a:pt x="794" y="400"/>
                    <a:pt x="952" y="340"/>
                    <a:pt x="1131" y="340"/>
                  </a:cubicBezTo>
                  <a:lnTo>
                    <a:pt x="1150" y="340"/>
                  </a:lnTo>
                  <a:cubicBezTo>
                    <a:pt x="1329" y="360"/>
                    <a:pt x="1468" y="420"/>
                    <a:pt x="1567" y="539"/>
                  </a:cubicBezTo>
                  <a:cubicBezTo>
                    <a:pt x="1765" y="796"/>
                    <a:pt x="1666" y="1193"/>
                    <a:pt x="1349" y="1431"/>
                  </a:cubicBezTo>
                  <a:cubicBezTo>
                    <a:pt x="1206" y="1555"/>
                    <a:pt x="1035" y="1615"/>
                    <a:pt x="875" y="1615"/>
                  </a:cubicBezTo>
                  <a:cubicBezTo>
                    <a:pt x="701" y="1615"/>
                    <a:pt x="540" y="1545"/>
                    <a:pt x="437" y="1411"/>
                  </a:cubicBezTo>
                  <a:cubicBezTo>
                    <a:pt x="397" y="1352"/>
                    <a:pt x="377" y="1312"/>
                    <a:pt x="357" y="1252"/>
                  </a:cubicBezTo>
                  <a:cubicBezTo>
                    <a:pt x="278" y="1213"/>
                    <a:pt x="199" y="1193"/>
                    <a:pt x="119" y="1193"/>
                  </a:cubicBezTo>
                  <a:cubicBezTo>
                    <a:pt x="80" y="1193"/>
                    <a:pt x="40" y="1193"/>
                    <a:pt x="0" y="1213"/>
                  </a:cubicBezTo>
                  <a:cubicBezTo>
                    <a:pt x="20" y="1352"/>
                    <a:pt x="80" y="1490"/>
                    <a:pt x="159" y="1609"/>
                  </a:cubicBezTo>
                  <a:cubicBezTo>
                    <a:pt x="337" y="1828"/>
                    <a:pt x="595" y="1947"/>
                    <a:pt x="873" y="1947"/>
                  </a:cubicBezTo>
                  <a:cubicBezTo>
                    <a:pt x="1111" y="1947"/>
                    <a:pt x="1349" y="1867"/>
                    <a:pt x="1567" y="1709"/>
                  </a:cubicBezTo>
                  <a:cubicBezTo>
                    <a:pt x="2023" y="1352"/>
                    <a:pt x="2142" y="737"/>
                    <a:pt x="1825" y="340"/>
                  </a:cubicBezTo>
                  <a:cubicBezTo>
                    <a:pt x="1686" y="142"/>
                    <a:pt x="1448" y="23"/>
                    <a:pt x="1170" y="3"/>
                  </a:cubicBezTo>
                  <a:cubicBezTo>
                    <a:pt x="1150" y="1"/>
                    <a:pt x="1129" y="1"/>
                    <a:pt x="1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03;p61">
              <a:extLst>
                <a:ext uri="{FF2B5EF4-FFF2-40B4-BE49-F238E27FC236}">
                  <a16:creationId xmlns:a16="http://schemas.microsoft.com/office/drawing/2014/main" id="{FCE50ED1-9CE4-5D4A-2AF2-ECC3C0889EA4}"/>
                </a:ext>
              </a:extLst>
            </p:cNvPr>
            <p:cNvSpPr/>
            <p:nvPr/>
          </p:nvSpPr>
          <p:spPr>
            <a:xfrm>
              <a:off x="5011260" y="2733735"/>
              <a:ext cx="39613" cy="37713"/>
            </a:xfrm>
            <a:custGeom>
              <a:avLst/>
              <a:gdLst/>
              <a:ahLst/>
              <a:cxnLst/>
              <a:rect l="l" t="t" r="r" b="b"/>
              <a:pathLst>
                <a:path w="834" h="794" extrusionOk="0">
                  <a:moveTo>
                    <a:pt x="1" y="1"/>
                  </a:moveTo>
                  <a:cubicBezTo>
                    <a:pt x="60" y="397"/>
                    <a:pt x="397" y="714"/>
                    <a:pt x="834" y="794"/>
                  </a:cubicBezTo>
                  <a:lnTo>
                    <a:pt x="834" y="457"/>
                  </a:lnTo>
                  <a:cubicBezTo>
                    <a:pt x="596" y="397"/>
                    <a:pt x="397" y="219"/>
                    <a:pt x="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04;p61">
              <a:extLst>
                <a:ext uri="{FF2B5EF4-FFF2-40B4-BE49-F238E27FC236}">
                  <a16:creationId xmlns:a16="http://schemas.microsoft.com/office/drawing/2014/main" id="{1EAB9CC0-6FF1-BCC1-0BC1-632FAABEC9D3}"/>
                </a:ext>
              </a:extLst>
            </p:cNvPr>
            <p:cNvSpPr/>
            <p:nvPr/>
          </p:nvSpPr>
          <p:spPr>
            <a:xfrm>
              <a:off x="3838552" y="1812524"/>
              <a:ext cx="446524" cy="511501"/>
            </a:xfrm>
            <a:custGeom>
              <a:avLst/>
              <a:gdLst/>
              <a:ahLst/>
              <a:cxnLst/>
              <a:rect l="l" t="t" r="r" b="b"/>
              <a:pathLst>
                <a:path w="9401" h="10769" extrusionOk="0">
                  <a:moveTo>
                    <a:pt x="1131" y="1"/>
                  </a:moveTo>
                  <a:cubicBezTo>
                    <a:pt x="1131" y="1"/>
                    <a:pt x="1409" y="754"/>
                    <a:pt x="933" y="1647"/>
                  </a:cubicBezTo>
                  <a:cubicBezTo>
                    <a:pt x="378" y="2698"/>
                    <a:pt x="1" y="3352"/>
                    <a:pt x="199" y="4086"/>
                  </a:cubicBezTo>
                  <a:cubicBezTo>
                    <a:pt x="318" y="4502"/>
                    <a:pt x="596" y="4780"/>
                    <a:pt x="1012" y="4939"/>
                  </a:cubicBezTo>
                  <a:cubicBezTo>
                    <a:pt x="854" y="5196"/>
                    <a:pt x="715" y="5514"/>
                    <a:pt x="635" y="5890"/>
                  </a:cubicBezTo>
                  <a:cubicBezTo>
                    <a:pt x="635" y="5890"/>
                    <a:pt x="1369" y="5890"/>
                    <a:pt x="1984" y="5434"/>
                  </a:cubicBezTo>
                  <a:lnTo>
                    <a:pt x="2083" y="6763"/>
                  </a:lnTo>
                  <a:cubicBezTo>
                    <a:pt x="2123" y="7060"/>
                    <a:pt x="2202" y="7318"/>
                    <a:pt x="2321" y="7576"/>
                  </a:cubicBezTo>
                  <a:cubicBezTo>
                    <a:pt x="2460" y="7814"/>
                    <a:pt x="2658" y="8131"/>
                    <a:pt x="2896" y="8449"/>
                  </a:cubicBezTo>
                  <a:cubicBezTo>
                    <a:pt x="2896" y="8449"/>
                    <a:pt x="3134" y="9301"/>
                    <a:pt x="3491" y="10134"/>
                  </a:cubicBezTo>
                  <a:cubicBezTo>
                    <a:pt x="3610" y="10412"/>
                    <a:pt x="3868" y="10630"/>
                    <a:pt x="4165" y="10709"/>
                  </a:cubicBezTo>
                  <a:cubicBezTo>
                    <a:pt x="4324" y="10749"/>
                    <a:pt x="4502" y="10769"/>
                    <a:pt x="4701" y="10769"/>
                  </a:cubicBezTo>
                  <a:cubicBezTo>
                    <a:pt x="4899" y="10769"/>
                    <a:pt x="5078" y="10749"/>
                    <a:pt x="5236" y="10709"/>
                  </a:cubicBezTo>
                  <a:cubicBezTo>
                    <a:pt x="5534" y="10630"/>
                    <a:pt x="5792" y="10412"/>
                    <a:pt x="5911" y="10134"/>
                  </a:cubicBezTo>
                  <a:cubicBezTo>
                    <a:pt x="6267" y="9301"/>
                    <a:pt x="6505" y="8449"/>
                    <a:pt x="6505" y="8449"/>
                  </a:cubicBezTo>
                  <a:cubicBezTo>
                    <a:pt x="6743" y="8131"/>
                    <a:pt x="6942" y="7814"/>
                    <a:pt x="7061" y="7576"/>
                  </a:cubicBezTo>
                  <a:cubicBezTo>
                    <a:pt x="7200" y="7318"/>
                    <a:pt x="7279" y="7060"/>
                    <a:pt x="7299" y="6763"/>
                  </a:cubicBezTo>
                  <a:lnTo>
                    <a:pt x="7418" y="5434"/>
                  </a:lnTo>
                  <a:cubicBezTo>
                    <a:pt x="8032" y="5890"/>
                    <a:pt x="8746" y="5890"/>
                    <a:pt x="8746" y="5890"/>
                  </a:cubicBezTo>
                  <a:cubicBezTo>
                    <a:pt x="8667" y="5514"/>
                    <a:pt x="8548" y="5196"/>
                    <a:pt x="8389" y="4939"/>
                  </a:cubicBezTo>
                  <a:cubicBezTo>
                    <a:pt x="8786" y="4780"/>
                    <a:pt x="9064" y="4502"/>
                    <a:pt x="9183" y="4086"/>
                  </a:cubicBezTo>
                  <a:cubicBezTo>
                    <a:pt x="9401" y="3352"/>
                    <a:pt x="9024" y="2698"/>
                    <a:pt x="8469" y="1647"/>
                  </a:cubicBezTo>
                  <a:cubicBezTo>
                    <a:pt x="7993" y="754"/>
                    <a:pt x="8270" y="1"/>
                    <a:pt x="8270" y="1"/>
                  </a:cubicBezTo>
                  <a:lnTo>
                    <a:pt x="8270" y="1"/>
                  </a:lnTo>
                  <a:cubicBezTo>
                    <a:pt x="7517" y="1052"/>
                    <a:pt x="7993" y="1666"/>
                    <a:pt x="8211" y="2658"/>
                  </a:cubicBezTo>
                  <a:cubicBezTo>
                    <a:pt x="8409" y="3531"/>
                    <a:pt x="7953" y="4086"/>
                    <a:pt x="7537" y="4086"/>
                  </a:cubicBezTo>
                  <a:cubicBezTo>
                    <a:pt x="7537" y="4086"/>
                    <a:pt x="6029" y="3412"/>
                    <a:pt x="4701" y="3412"/>
                  </a:cubicBezTo>
                  <a:cubicBezTo>
                    <a:pt x="3372" y="3412"/>
                    <a:pt x="1865" y="4086"/>
                    <a:pt x="1865" y="4086"/>
                  </a:cubicBezTo>
                  <a:cubicBezTo>
                    <a:pt x="1448" y="4086"/>
                    <a:pt x="992" y="3531"/>
                    <a:pt x="1191" y="2658"/>
                  </a:cubicBezTo>
                  <a:cubicBezTo>
                    <a:pt x="1409" y="1666"/>
                    <a:pt x="1885" y="1052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05;p61">
              <a:extLst>
                <a:ext uri="{FF2B5EF4-FFF2-40B4-BE49-F238E27FC236}">
                  <a16:creationId xmlns:a16="http://schemas.microsoft.com/office/drawing/2014/main" id="{DE494E6A-722F-5097-11F4-4D0EC7B105FE}"/>
                </a:ext>
              </a:extLst>
            </p:cNvPr>
            <p:cNvSpPr/>
            <p:nvPr/>
          </p:nvSpPr>
          <p:spPr>
            <a:xfrm>
              <a:off x="3840452" y="2591481"/>
              <a:ext cx="600986" cy="702631"/>
            </a:xfrm>
            <a:custGeom>
              <a:avLst/>
              <a:gdLst/>
              <a:ahLst/>
              <a:cxnLst/>
              <a:rect l="l" t="t" r="r" b="b"/>
              <a:pathLst>
                <a:path w="12653" h="14793" extrusionOk="0">
                  <a:moveTo>
                    <a:pt x="1884" y="1"/>
                  </a:moveTo>
                  <a:cubicBezTo>
                    <a:pt x="1884" y="1"/>
                    <a:pt x="1746" y="219"/>
                    <a:pt x="1607" y="556"/>
                  </a:cubicBezTo>
                  <a:cubicBezTo>
                    <a:pt x="1448" y="893"/>
                    <a:pt x="1289" y="1310"/>
                    <a:pt x="1250" y="1786"/>
                  </a:cubicBezTo>
                  <a:cubicBezTo>
                    <a:pt x="1210" y="2599"/>
                    <a:pt x="1706" y="2916"/>
                    <a:pt x="1924" y="2976"/>
                  </a:cubicBezTo>
                  <a:cubicBezTo>
                    <a:pt x="2003" y="3313"/>
                    <a:pt x="2122" y="3650"/>
                    <a:pt x="2241" y="3967"/>
                  </a:cubicBezTo>
                  <a:cubicBezTo>
                    <a:pt x="2083" y="3690"/>
                    <a:pt x="1726" y="3273"/>
                    <a:pt x="1131" y="3075"/>
                  </a:cubicBezTo>
                  <a:cubicBezTo>
                    <a:pt x="476" y="2896"/>
                    <a:pt x="0" y="2658"/>
                    <a:pt x="0" y="2658"/>
                  </a:cubicBezTo>
                  <a:lnTo>
                    <a:pt x="0" y="2658"/>
                  </a:lnTo>
                  <a:cubicBezTo>
                    <a:pt x="0" y="2658"/>
                    <a:pt x="40" y="2976"/>
                    <a:pt x="179" y="3333"/>
                  </a:cubicBezTo>
                  <a:cubicBezTo>
                    <a:pt x="258" y="3531"/>
                    <a:pt x="357" y="3709"/>
                    <a:pt x="496" y="3888"/>
                  </a:cubicBezTo>
                  <a:cubicBezTo>
                    <a:pt x="615" y="4047"/>
                    <a:pt x="754" y="4166"/>
                    <a:pt x="913" y="4245"/>
                  </a:cubicBezTo>
                  <a:cubicBezTo>
                    <a:pt x="1153" y="4358"/>
                    <a:pt x="1377" y="4398"/>
                    <a:pt x="1574" y="4398"/>
                  </a:cubicBezTo>
                  <a:cubicBezTo>
                    <a:pt x="1962" y="4398"/>
                    <a:pt x="2242" y="4245"/>
                    <a:pt x="2321" y="4205"/>
                  </a:cubicBezTo>
                  <a:cubicBezTo>
                    <a:pt x="2519" y="4701"/>
                    <a:pt x="2737" y="5197"/>
                    <a:pt x="2955" y="5673"/>
                  </a:cubicBezTo>
                  <a:cubicBezTo>
                    <a:pt x="2777" y="5435"/>
                    <a:pt x="2400" y="5018"/>
                    <a:pt x="1765" y="4979"/>
                  </a:cubicBezTo>
                  <a:cubicBezTo>
                    <a:pt x="1091" y="4939"/>
                    <a:pt x="615" y="4879"/>
                    <a:pt x="615" y="4879"/>
                  </a:cubicBezTo>
                  <a:lnTo>
                    <a:pt x="615" y="4879"/>
                  </a:lnTo>
                  <a:cubicBezTo>
                    <a:pt x="615" y="4879"/>
                    <a:pt x="695" y="5117"/>
                    <a:pt x="893" y="5395"/>
                  </a:cubicBezTo>
                  <a:cubicBezTo>
                    <a:pt x="1071" y="5673"/>
                    <a:pt x="1349" y="5970"/>
                    <a:pt x="1686" y="6089"/>
                  </a:cubicBezTo>
                  <a:cubicBezTo>
                    <a:pt x="1865" y="6154"/>
                    <a:pt x="2033" y="6178"/>
                    <a:pt x="2187" y="6178"/>
                  </a:cubicBezTo>
                  <a:cubicBezTo>
                    <a:pt x="2650" y="6178"/>
                    <a:pt x="2985" y="5955"/>
                    <a:pt x="3074" y="5911"/>
                  </a:cubicBezTo>
                  <a:cubicBezTo>
                    <a:pt x="3312" y="6387"/>
                    <a:pt x="3570" y="6843"/>
                    <a:pt x="3848" y="7299"/>
                  </a:cubicBezTo>
                  <a:cubicBezTo>
                    <a:pt x="3655" y="7067"/>
                    <a:pt x="3236" y="6723"/>
                    <a:pt x="2647" y="6723"/>
                  </a:cubicBezTo>
                  <a:cubicBezTo>
                    <a:pt x="2631" y="6723"/>
                    <a:pt x="2615" y="6723"/>
                    <a:pt x="2598" y="6724"/>
                  </a:cubicBezTo>
                  <a:cubicBezTo>
                    <a:pt x="1944" y="6744"/>
                    <a:pt x="1428" y="6744"/>
                    <a:pt x="1428" y="6744"/>
                  </a:cubicBezTo>
                  <a:cubicBezTo>
                    <a:pt x="1428" y="6744"/>
                    <a:pt x="1547" y="6982"/>
                    <a:pt x="1765" y="7220"/>
                  </a:cubicBezTo>
                  <a:cubicBezTo>
                    <a:pt x="1964" y="7477"/>
                    <a:pt x="2281" y="7755"/>
                    <a:pt x="2618" y="7834"/>
                  </a:cubicBezTo>
                  <a:cubicBezTo>
                    <a:pt x="2749" y="7865"/>
                    <a:pt x="2873" y="7878"/>
                    <a:pt x="2988" y="7878"/>
                  </a:cubicBezTo>
                  <a:cubicBezTo>
                    <a:pt x="3538" y="7878"/>
                    <a:pt x="3905" y="7583"/>
                    <a:pt x="3987" y="7517"/>
                  </a:cubicBezTo>
                  <a:cubicBezTo>
                    <a:pt x="4264" y="7973"/>
                    <a:pt x="4581" y="8409"/>
                    <a:pt x="4899" y="8846"/>
                  </a:cubicBezTo>
                  <a:cubicBezTo>
                    <a:pt x="4704" y="8651"/>
                    <a:pt x="4320" y="8377"/>
                    <a:pt x="3802" y="8377"/>
                  </a:cubicBezTo>
                  <a:cubicBezTo>
                    <a:pt x="3740" y="8377"/>
                    <a:pt x="3676" y="8381"/>
                    <a:pt x="3610" y="8390"/>
                  </a:cubicBezTo>
                  <a:cubicBezTo>
                    <a:pt x="2935" y="8469"/>
                    <a:pt x="2440" y="8509"/>
                    <a:pt x="2440" y="8509"/>
                  </a:cubicBezTo>
                  <a:cubicBezTo>
                    <a:pt x="2440" y="8509"/>
                    <a:pt x="2579" y="8727"/>
                    <a:pt x="2816" y="8965"/>
                  </a:cubicBezTo>
                  <a:cubicBezTo>
                    <a:pt x="3054" y="9203"/>
                    <a:pt x="3392" y="9441"/>
                    <a:pt x="3729" y="9480"/>
                  </a:cubicBezTo>
                  <a:cubicBezTo>
                    <a:pt x="3814" y="9493"/>
                    <a:pt x="3895" y="9499"/>
                    <a:pt x="3972" y="9499"/>
                  </a:cubicBezTo>
                  <a:cubicBezTo>
                    <a:pt x="4598" y="9499"/>
                    <a:pt x="4969" y="9112"/>
                    <a:pt x="5057" y="9024"/>
                  </a:cubicBezTo>
                  <a:lnTo>
                    <a:pt x="5573" y="9659"/>
                  </a:lnTo>
                  <a:lnTo>
                    <a:pt x="6108" y="10254"/>
                  </a:lnTo>
                  <a:cubicBezTo>
                    <a:pt x="5902" y="10095"/>
                    <a:pt x="5541" y="9897"/>
                    <a:pt x="5100" y="9897"/>
                  </a:cubicBezTo>
                  <a:cubicBezTo>
                    <a:pt x="4991" y="9897"/>
                    <a:pt x="4877" y="9909"/>
                    <a:pt x="4760" y="9936"/>
                  </a:cubicBezTo>
                  <a:cubicBezTo>
                    <a:pt x="4106" y="10095"/>
                    <a:pt x="3630" y="10174"/>
                    <a:pt x="3630" y="10174"/>
                  </a:cubicBezTo>
                  <a:cubicBezTo>
                    <a:pt x="3630" y="10174"/>
                    <a:pt x="3788" y="10373"/>
                    <a:pt x="4046" y="10591"/>
                  </a:cubicBezTo>
                  <a:cubicBezTo>
                    <a:pt x="4284" y="10809"/>
                    <a:pt x="4641" y="10987"/>
                    <a:pt x="4998" y="11007"/>
                  </a:cubicBezTo>
                  <a:cubicBezTo>
                    <a:pt x="5028" y="11009"/>
                    <a:pt x="5057" y="11010"/>
                    <a:pt x="5085" y="11010"/>
                  </a:cubicBezTo>
                  <a:cubicBezTo>
                    <a:pt x="5803" y="11010"/>
                    <a:pt x="6191" y="10547"/>
                    <a:pt x="6267" y="10432"/>
                  </a:cubicBezTo>
                  <a:cubicBezTo>
                    <a:pt x="6664" y="10809"/>
                    <a:pt x="7021" y="11206"/>
                    <a:pt x="7437" y="11543"/>
                  </a:cubicBezTo>
                  <a:cubicBezTo>
                    <a:pt x="7239" y="11430"/>
                    <a:pt x="6931" y="11277"/>
                    <a:pt x="6555" y="11277"/>
                  </a:cubicBezTo>
                  <a:cubicBezTo>
                    <a:pt x="6403" y="11277"/>
                    <a:pt x="6240" y="11302"/>
                    <a:pt x="6069" y="11364"/>
                  </a:cubicBezTo>
                  <a:cubicBezTo>
                    <a:pt x="5434" y="11582"/>
                    <a:pt x="4958" y="11721"/>
                    <a:pt x="4958" y="11721"/>
                  </a:cubicBezTo>
                  <a:cubicBezTo>
                    <a:pt x="4958" y="11721"/>
                    <a:pt x="5137" y="11900"/>
                    <a:pt x="5414" y="12078"/>
                  </a:cubicBezTo>
                  <a:cubicBezTo>
                    <a:pt x="5678" y="12248"/>
                    <a:pt x="6013" y="12417"/>
                    <a:pt x="6368" y="12417"/>
                  </a:cubicBezTo>
                  <a:cubicBezTo>
                    <a:pt x="6387" y="12417"/>
                    <a:pt x="6406" y="12416"/>
                    <a:pt x="6426" y="12415"/>
                  </a:cubicBezTo>
                  <a:cubicBezTo>
                    <a:pt x="7199" y="12356"/>
                    <a:pt x="7556" y="11820"/>
                    <a:pt x="7636" y="11701"/>
                  </a:cubicBezTo>
                  <a:cubicBezTo>
                    <a:pt x="8032" y="12058"/>
                    <a:pt x="8468" y="12376"/>
                    <a:pt x="8885" y="12693"/>
                  </a:cubicBezTo>
                  <a:cubicBezTo>
                    <a:pt x="8714" y="12608"/>
                    <a:pt x="8453" y="12507"/>
                    <a:pt x="8144" y="12507"/>
                  </a:cubicBezTo>
                  <a:cubicBezTo>
                    <a:pt x="7950" y="12507"/>
                    <a:pt x="7738" y="12546"/>
                    <a:pt x="7517" y="12653"/>
                  </a:cubicBezTo>
                  <a:cubicBezTo>
                    <a:pt x="6902" y="12931"/>
                    <a:pt x="6446" y="13109"/>
                    <a:pt x="6446" y="13109"/>
                  </a:cubicBezTo>
                  <a:cubicBezTo>
                    <a:pt x="6446" y="13109"/>
                    <a:pt x="6644" y="13288"/>
                    <a:pt x="6922" y="13447"/>
                  </a:cubicBezTo>
                  <a:cubicBezTo>
                    <a:pt x="7180" y="13567"/>
                    <a:pt x="7512" y="13672"/>
                    <a:pt x="7829" y="13672"/>
                  </a:cubicBezTo>
                  <a:cubicBezTo>
                    <a:pt x="7877" y="13672"/>
                    <a:pt x="7925" y="13670"/>
                    <a:pt x="7973" y="13665"/>
                  </a:cubicBezTo>
                  <a:cubicBezTo>
                    <a:pt x="8726" y="13546"/>
                    <a:pt x="9044" y="12951"/>
                    <a:pt x="9103" y="12832"/>
                  </a:cubicBezTo>
                  <a:cubicBezTo>
                    <a:pt x="9559" y="13129"/>
                    <a:pt x="9976" y="13447"/>
                    <a:pt x="10452" y="13704"/>
                  </a:cubicBezTo>
                  <a:cubicBezTo>
                    <a:pt x="10293" y="13651"/>
                    <a:pt x="10066" y="13587"/>
                    <a:pt x="9807" y="13587"/>
                  </a:cubicBezTo>
                  <a:cubicBezTo>
                    <a:pt x="9582" y="13587"/>
                    <a:pt x="9333" y="13636"/>
                    <a:pt x="9083" y="13784"/>
                  </a:cubicBezTo>
                  <a:cubicBezTo>
                    <a:pt x="8508" y="14121"/>
                    <a:pt x="8052" y="14359"/>
                    <a:pt x="8052" y="14359"/>
                  </a:cubicBezTo>
                  <a:cubicBezTo>
                    <a:pt x="8052" y="14359"/>
                    <a:pt x="8270" y="14498"/>
                    <a:pt x="8587" y="14617"/>
                  </a:cubicBezTo>
                  <a:cubicBezTo>
                    <a:pt x="8807" y="14704"/>
                    <a:pt x="9070" y="14792"/>
                    <a:pt x="9336" y="14792"/>
                  </a:cubicBezTo>
                  <a:cubicBezTo>
                    <a:pt x="9431" y="14792"/>
                    <a:pt x="9525" y="14781"/>
                    <a:pt x="9619" y="14755"/>
                  </a:cubicBezTo>
                  <a:cubicBezTo>
                    <a:pt x="10372" y="14537"/>
                    <a:pt x="10630" y="13942"/>
                    <a:pt x="10670" y="13823"/>
                  </a:cubicBezTo>
                  <a:cubicBezTo>
                    <a:pt x="11245" y="14160"/>
                    <a:pt x="11860" y="14438"/>
                    <a:pt x="12474" y="14716"/>
                  </a:cubicBezTo>
                  <a:cubicBezTo>
                    <a:pt x="12491" y="14727"/>
                    <a:pt x="12508" y="14732"/>
                    <a:pt x="12523" y="14732"/>
                  </a:cubicBezTo>
                  <a:cubicBezTo>
                    <a:pt x="12564" y="14732"/>
                    <a:pt x="12599" y="14699"/>
                    <a:pt x="12613" y="14656"/>
                  </a:cubicBezTo>
                  <a:cubicBezTo>
                    <a:pt x="12653" y="14617"/>
                    <a:pt x="12613" y="14537"/>
                    <a:pt x="12574" y="14517"/>
                  </a:cubicBezTo>
                  <a:cubicBezTo>
                    <a:pt x="11959" y="14220"/>
                    <a:pt x="11364" y="13962"/>
                    <a:pt x="10789" y="13625"/>
                  </a:cubicBezTo>
                  <a:cubicBezTo>
                    <a:pt x="10868" y="13506"/>
                    <a:pt x="11225" y="12971"/>
                    <a:pt x="11086" y="12277"/>
                  </a:cubicBezTo>
                  <a:cubicBezTo>
                    <a:pt x="11027" y="11959"/>
                    <a:pt x="10828" y="11662"/>
                    <a:pt x="10650" y="11463"/>
                  </a:cubicBezTo>
                  <a:cubicBezTo>
                    <a:pt x="10452" y="11265"/>
                    <a:pt x="10293" y="11146"/>
                    <a:pt x="10293" y="11146"/>
                  </a:cubicBezTo>
                  <a:cubicBezTo>
                    <a:pt x="10293" y="11146"/>
                    <a:pt x="10174" y="11602"/>
                    <a:pt x="10075" y="12257"/>
                  </a:cubicBezTo>
                  <a:cubicBezTo>
                    <a:pt x="9976" y="12871"/>
                    <a:pt x="10333" y="13308"/>
                    <a:pt x="10571" y="13506"/>
                  </a:cubicBezTo>
                  <a:cubicBezTo>
                    <a:pt x="10095" y="13248"/>
                    <a:pt x="9678" y="12931"/>
                    <a:pt x="9222" y="12653"/>
                  </a:cubicBezTo>
                  <a:cubicBezTo>
                    <a:pt x="9321" y="12554"/>
                    <a:pt x="9718" y="12058"/>
                    <a:pt x="9658" y="11325"/>
                  </a:cubicBezTo>
                  <a:cubicBezTo>
                    <a:pt x="9638" y="10987"/>
                    <a:pt x="9460" y="10710"/>
                    <a:pt x="9301" y="10492"/>
                  </a:cubicBezTo>
                  <a:cubicBezTo>
                    <a:pt x="9143" y="10274"/>
                    <a:pt x="8984" y="10135"/>
                    <a:pt x="8984" y="10135"/>
                  </a:cubicBezTo>
                  <a:cubicBezTo>
                    <a:pt x="8984" y="10135"/>
                    <a:pt x="8825" y="10591"/>
                    <a:pt x="8647" y="11245"/>
                  </a:cubicBezTo>
                  <a:cubicBezTo>
                    <a:pt x="8508" y="11820"/>
                    <a:pt x="8806" y="12277"/>
                    <a:pt x="9024" y="12515"/>
                  </a:cubicBezTo>
                  <a:cubicBezTo>
                    <a:pt x="8607" y="12197"/>
                    <a:pt x="8171" y="11900"/>
                    <a:pt x="7774" y="11543"/>
                  </a:cubicBezTo>
                  <a:cubicBezTo>
                    <a:pt x="7893" y="11444"/>
                    <a:pt x="8330" y="10987"/>
                    <a:pt x="8330" y="10274"/>
                  </a:cubicBezTo>
                  <a:cubicBezTo>
                    <a:pt x="8330" y="9936"/>
                    <a:pt x="8211" y="9619"/>
                    <a:pt x="8072" y="9381"/>
                  </a:cubicBezTo>
                  <a:cubicBezTo>
                    <a:pt x="7913" y="9163"/>
                    <a:pt x="7774" y="9024"/>
                    <a:pt x="7774" y="9024"/>
                  </a:cubicBezTo>
                  <a:cubicBezTo>
                    <a:pt x="7774" y="9024"/>
                    <a:pt x="7576" y="9441"/>
                    <a:pt x="7358" y="10055"/>
                  </a:cubicBezTo>
                  <a:cubicBezTo>
                    <a:pt x="7140" y="10631"/>
                    <a:pt x="7378" y="11126"/>
                    <a:pt x="7596" y="11364"/>
                  </a:cubicBezTo>
                  <a:cubicBezTo>
                    <a:pt x="7179" y="11047"/>
                    <a:pt x="6822" y="10650"/>
                    <a:pt x="6446" y="10274"/>
                  </a:cubicBezTo>
                  <a:cubicBezTo>
                    <a:pt x="6545" y="10214"/>
                    <a:pt x="7041" y="9798"/>
                    <a:pt x="7140" y="9064"/>
                  </a:cubicBezTo>
                  <a:cubicBezTo>
                    <a:pt x="7179" y="8727"/>
                    <a:pt x="7041" y="8429"/>
                    <a:pt x="6941" y="8171"/>
                  </a:cubicBezTo>
                  <a:cubicBezTo>
                    <a:pt x="6822" y="7933"/>
                    <a:pt x="6684" y="7775"/>
                    <a:pt x="6684" y="7775"/>
                  </a:cubicBezTo>
                  <a:cubicBezTo>
                    <a:pt x="6684" y="7775"/>
                    <a:pt x="6465" y="8171"/>
                    <a:pt x="6168" y="8766"/>
                  </a:cubicBezTo>
                  <a:cubicBezTo>
                    <a:pt x="5871" y="9322"/>
                    <a:pt x="6108" y="9837"/>
                    <a:pt x="6267" y="10095"/>
                  </a:cubicBezTo>
                  <a:lnTo>
                    <a:pt x="5732" y="9520"/>
                  </a:lnTo>
                  <a:lnTo>
                    <a:pt x="5236" y="8885"/>
                  </a:lnTo>
                  <a:cubicBezTo>
                    <a:pt x="5355" y="8826"/>
                    <a:pt x="5890" y="8469"/>
                    <a:pt x="6049" y="7755"/>
                  </a:cubicBezTo>
                  <a:cubicBezTo>
                    <a:pt x="6128" y="7438"/>
                    <a:pt x="6029" y="7101"/>
                    <a:pt x="5950" y="6843"/>
                  </a:cubicBezTo>
                  <a:cubicBezTo>
                    <a:pt x="5851" y="6605"/>
                    <a:pt x="5732" y="6426"/>
                    <a:pt x="5732" y="6426"/>
                  </a:cubicBezTo>
                  <a:cubicBezTo>
                    <a:pt x="5732" y="6426"/>
                    <a:pt x="5474" y="6803"/>
                    <a:pt x="5117" y="7378"/>
                  </a:cubicBezTo>
                  <a:cubicBezTo>
                    <a:pt x="4780" y="7894"/>
                    <a:pt x="4958" y="8409"/>
                    <a:pt x="5077" y="8707"/>
                  </a:cubicBezTo>
                  <a:cubicBezTo>
                    <a:pt x="4780" y="8271"/>
                    <a:pt x="4462" y="7854"/>
                    <a:pt x="4185" y="7398"/>
                  </a:cubicBezTo>
                  <a:cubicBezTo>
                    <a:pt x="4304" y="7339"/>
                    <a:pt x="4879" y="7041"/>
                    <a:pt x="5097" y="6347"/>
                  </a:cubicBezTo>
                  <a:cubicBezTo>
                    <a:pt x="5196" y="6030"/>
                    <a:pt x="5157" y="5693"/>
                    <a:pt x="5077" y="5435"/>
                  </a:cubicBezTo>
                  <a:cubicBezTo>
                    <a:pt x="5018" y="5177"/>
                    <a:pt x="4919" y="4979"/>
                    <a:pt x="4919" y="4979"/>
                  </a:cubicBezTo>
                  <a:cubicBezTo>
                    <a:pt x="4919" y="4979"/>
                    <a:pt x="4601" y="5336"/>
                    <a:pt x="4205" y="5871"/>
                  </a:cubicBezTo>
                  <a:cubicBezTo>
                    <a:pt x="3828" y="6347"/>
                    <a:pt x="3947" y="6902"/>
                    <a:pt x="4046" y="7180"/>
                  </a:cubicBezTo>
                  <a:cubicBezTo>
                    <a:pt x="3768" y="6744"/>
                    <a:pt x="3511" y="6268"/>
                    <a:pt x="3273" y="5812"/>
                  </a:cubicBezTo>
                  <a:cubicBezTo>
                    <a:pt x="3411" y="5772"/>
                    <a:pt x="3987" y="5514"/>
                    <a:pt x="4284" y="4860"/>
                  </a:cubicBezTo>
                  <a:cubicBezTo>
                    <a:pt x="4542" y="4245"/>
                    <a:pt x="4264" y="3491"/>
                    <a:pt x="4264" y="3491"/>
                  </a:cubicBezTo>
                  <a:cubicBezTo>
                    <a:pt x="4264" y="3491"/>
                    <a:pt x="3907" y="3809"/>
                    <a:pt x="3451" y="4285"/>
                  </a:cubicBezTo>
                  <a:cubicBezTo>
                    <a:pt x="3035" y="4721"/>
                    <a:pt x="3074" y="5276"/>
                    <a:pt x="3154" y="5574"/>
                  </a:cubicBezTo>
                  <a:cubicBezTo>
                    <a:pt x="2935" y="5098"/>
                    <a:pt x="2717" y="4622"/>
                    <a:pt x="2539" y="4126"/>
                  </a:cubicBezTo>
                  <a:cubicBezTo>
                    <a:pt x="2678" y="4106"/>
                    <a:pt x="3273" y="3908"/>
                    <a:pt x="3649" y="3293"/>
                  </a:cubicBezTo>
                  <a:cubicBezTo>
                    <a:pt x="3729" y="3154"/>
                    <a:pt x="3768" y="2976"/>
                    <a:pt x="3808" y="2857"/>
                  </a:cubicBezTo>
                  <a:cubicBezTo>
                    <a:pt x="3848" y="2738"/>
                    <a:pt x="3868" y="2619"/>
                    <a:pt x="3868" y="2500"/>
                  </a:cubicBezTo>
                  <a:cubicBezTo>
                    <a:pt x="3887" y="2301"/>
                    <a:pt x="3868" y="2163"/>
                    <a:pt x="3868" y="2163"/>
                  </a:cubicBezTo>
                  <a:cubicBezTo>
                    <a:pt x="3868" y="2163"/>
                    <a:pt x="3451" y="2341"/>
                    <a:pt x="2916" y="2698"/>
                  </a:cubicBezTo>
                  <a:cubicBezTo>
                    <a:pt x="2400" y="3015"/>
                    <a:pt x="2400" y="3590"/>
                    <a:pt x="2440" y="3888"/>
                  </a:cubicBezTo>
                  <a:cubicBezTo>
                    <a:pt x="2341" y="3571"/>
                    <a:pt x="2222" y="3253"/>
                    <a:pt x="2142" y="2916"/>
                  </a:cubicBezTo>
                  <a:cubicBezTo>
                    <a:pt x="2321" y="2758"/>
                    <a:pt x="2598" y="2381"/>
                    <a:pt x="2519" y="1766"/>
                  </a:cubicBezTo>
                  <a:cubicBezTo>
                    <a:pt x="2479" y="1330"/>
                    <a:pt x="2321" y="874"/>
                    <a:pt x="2182" y="556"/>
                  </a:cubicBezTo>
                  <a:cubicBezTo>
                    <a:pt x="2023" y="219"/>
                    <a:pt x="1884" y="1"/>
                    <a:pt x="1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06;p61">
              <a:extLst>
                <a:ext uri="{FF2B5EF4-FFF2-40B4-BE49-F238E27FC236}">
                  <a16:creationId xmlns:a16="http://schemas.microsoft.com/office/drawing/2014/main" id="{A2680048-911F-D6F5-A3C9-39EAF7ACE7FA}"/>
                </a:ext>
              </a:extLst>
            </p:cNvPr>
            <p:cNvSpPr/>
            <p:nvPr/>
          </p:nvSpPr>
          <p:spPr>
            <a:xfrm>
              <a:off x="4054285" y="2593380"/>
              <a:ext cx="108342" cy="106774"/>
            </a:xfrm>
            <a:custGeom>
              <a:avLst/>
              <a:gdLst/>
              <a:ahLst/>
              <a:cxnLst/>
              <a:rect l="l" t="t" r="r" b="b"/>
              <a:pathLst>
                <a:path w="2281" h="2248" extrusionOk="0">
                  <a:moveTo>
                    <a:pt x="1091" y="1"/>
                  </a:moveTo>
                  <a:cubicBezTo>
                    <a:pt x="992" y="1"/>
                    <a:pt x="893" y="60"/>
                    <a:pt x="813" y="80"/>
                  </a:cubicBezTo>
                  <a:cubicBezTo>
                    <a:pt x="714" y="120"/>
                    <a:pt x="615" y="100"/>
                    <a:pt x="516" y="159"/>
                  </a:cubicBezTo>
                  <a:cubicBezTo>
                    <a:pt x="436" y="199"/>
                    <a:pt x="397" y="298"/>
                    <a:pt x="317" y="377"/>
                  </a:cubicBezTo>
                  <a:cubicBezTo>
                    <a:pt x="258" y="457"/>
                    <a:pt x="159" y="516"/>
                    <a:pt x="119" y="615"/>
                  </a:cubicBezTo>
                  <a:cubicBezTo>
                    <a:pt x="79" y="695"/>
                    <a:pt x="79" y="814"/>
                    <a:pt x="60" y="933"/>
                  </a:cubicBezTo>
                  <a:cubicBezTo>
                    <a:pt x="40" y="1032"/>
                    <a:pt x="0" y="1131"/>
                    <a:pt x="0" y="1250"/>
                  </a:cubicBezTo>
                  <a:cubicBezTo>
                    <a:pt x="20" y="1369"/>
                    <a:pt x="99" y="1448"/>
                    <a:pt x="139" y="1547"/>
                  </a:cubicBezTo>
                  <a:cubicBezTo>
                    <a:pt x="179" y="1666"/>
                    <a:pt x="179" y="1766"/>
                    <a:pt x="258" y="1865"/>
                  </a:cubicBezTo>
                  <a:cubicBezTo>
                    <a:pt x="317" y="1944"/>
                    <a:pt x="417" y="1984"/>
                    <a:pt x="496" y="2043"/>
                  </a:cubicBezTo>
                  <a:cubicBezTo>
                    <a:pt x="575" y="2103"/>
                    <a:pt x="655" y="2182"/>
                    <a:pt x="754" y="2222"/>
                  </a:cubicBezTo>
                  <a:cubicBezTo>
                    <a:pt x="780" y="2228"/>
                    <a:pt x="811" y="2231"/>
                    <a:pt x="844" y="2231"/>
                  </a:cubicBezTo>
                  <a:cubicBezTo>
                    <a:pt x="910" y="2231"/>
                    <a:pt x="985" y="2222"/>
                    <a:pt x="1051" y="2222"/>
                  </a:cubicBezTo>
                  <a:cubicBezTo>
                    <a:pt x="1115" y="2222"/>
                    <a:pt x="1191" y="2247"/>
                    <a:pt x="1270" y="2247"/>
                  </a:cubicBezTo>
                  <a:cubicBezTo>
                    <a:pt x="1289" y="2247"/>
                    <a:pt x="1309" y="2246"/>
                    <a:pt x="1329" y="2242"/>
                  </a:cubicBezTo>
                  <a:cubicBezTo>
                    <a:pt x="1428" y="2222"/>
                    <a:pt x="1507" y="2142"/>
                    <a:pt x="1587" y="2103"/>
                  </a:cubicBezTo>
                  <a:cubicBezTo>
                    <a:pt x="1686" y="2043"/>
                    <a:pt x="1785" y="2023"/>
                    <a:pt x="1864" y="1964"/>
                  </a:cubicBezTo>
                  <a:cubicBezTo>
                    <a:pt x="1924" y="1904"/>
                    <a:pt x="1963" y="1805"/>
                    <a:pt x="2023" y="1746"/>
                  </a:cubicBezTo>
                  <a:cubicBezTo>
                    <a:pt x="2063" y="1666"/>
                    <a:pt x="2162" y="1607"/>
                    <a:pt x="2182" y="1528"/>
                  </a:cubicBezTo>
                  <a:cubicBezTo>
                    <a:pt x="2221" y="1448"/>
                    <a:pt x="2201" y="1349"/>
                    <a:pt x="2221" y="1270"/>
                  </a:cubicBezTo>
                  <a:cubicBezTo>
                    <a:pt x="2241" y="1171"/>
                    <a:pt x="2281" y="1091"/>
                    <a:pt x="2281" y="1012"/>
                  </a:cubicBezTo>
                  <a:cubicBezTo>
                    <a:pt x="2261" y="933"/>
                    <a:pt x="2201" y="853"/>
                    <a:pt x="2162" y="774"/>
                  </a:cubicBezTo>
                  <a:cubicBezTo>
                    <a:pt x="2142" y="695"/>
                    <a:pt x="2142" y="596"/>
                    <a:pt x="2082" y="536"/>
                  </a:cubicBezTo>
                  <a:cubicBezTo>
                    <a:pt x="2023" y="457"/>
                    <a:pt x="1944" y="417"/>
                    <a:pt x="1864" y="358"/>
                  </a:cubicBezTo>
                  <a:cubicBezTo>
                    <a:pt x="1805" y="298"/>
                    <a:pt x="1745" y="199"/>
                    <a:pt x="1666" y="159"/>
                  </a:cubicBezTo>
                  <a:cubicBezTo>
                    <a:pt x="1587" y="100"/>
                    <a:pt x="1468" y="120"/>
                    <a:pt x="1369" y="80"/>
                  </a:cubicBezTo>
                  <a:cubicBezTo>
                    <a:pt x="1289" y="60"/>
                    <a:pt x="1190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07;p61">
              <a:extLst>
                <a:ext uri="{FF2B5EF4-FFF2-40B4-BE49-F238E27FC236}">
                  <a16:creationId xmlns:a16="http://schemas.microsoft.com/office/drawing/2014/main" id="{3FE49464-BBBF-F646-A4AB-98C2AF6E9752}"/>
                </a:ext>
              </a:extLst>
            </p:cNvPr>
            <p:cNvSpPr/>
            <p:nvPr/>
          </p:nvSpPr>
          <p:spPr>
            <a:xfrm>
              <a:off x="4054285" y="2593380"/>
              <a:ext cx="108342" cy="107439"/>
            </a:xfrm>
            <a:custGeom>
              <a:avLst/>
              <a:gdLst/>
              <a:ahLst/>
              <a:cxnLst/>
              <a:rect l="l" t="t" r="r" b="b"/>
              <a:pathLst>
                <a:path w="2281" h="2262" fill="none" extrusionOk="0">
                  <a:moveTo>
                    <a:pt x="2281" y="1012"/>
                  </a:moveTo>
                  <a:cubicBezTo>
                    <a:pt x="2281" y="1091"/>
                    <a:pt x="2241" y="1171"/>
                    <a:pt x="2221" y="1270"/>
                  </a:cubicBezTo>
                  <a:cubicBezTo>
                    <a:pt x="2201" y="1349"/>
                    <a:pt x="2221" y="1448"/>
                    <a:pt x="2182" y="1528"/>
                  </a:cubicBezTo>
                  <a:cubicBezTo>
                    <a:pt x="2162" y="1607"/>
                    <a:pt x="2063" y="1666"/>
                    <a:pt x="2023" y="1746"/>
                  </a:cubicBezTo>
                  <a:cubicBezTo>
                    <a:pt x="1963" y="1805"/>
                    <a:pt x="1924" y="1904"/>
                    <a:pt x="1864" y="1964"/>
                  </a:cubicBezTo>
                  <a:cubicBezTo>
                    <a:pt x="1785" y="2023"/>
                    <a:pt x="1686" y="2043"/>
                    <a:pt x="1587" y="2103"/>
                  </a:cubicBezTo>
                  <a:cubicBezTo>
                    <a:pt x="1507" y="2142"/>
                    <a:pt x="1428" y="2222"/>
                    <a:pt x="1329" y="2242"/>
                  </a:cubicBezTo>
                  <a:cubicBezTo>
                    <a:pt x="1230" y="2261"/>
                    <a:pt x="1131" y="2222"/>
                    <a:pt x="1051" y="2222"/>
                  </a:cubicBezTo>
                  <a:cubicBezTo>
                    <a:pt x="952" y="2222"/>
                    <a:pt x="833" y="2242"/>
                    <a:pt x="754" y="2222"/>
                  </a:cubicBezTo>
                  <a:cubicBezTo>
                    <a:pt x="655" y="2182"/>
                    <a:pt x="575" y="2103"/>
                    <a:pt x="496" y="2043"/>
                  </a:cubicBezTo>
                  <a:cubicBezTo>
                    <a:pt x="417" y="1984"/>
                    <a:pt x="317" y="1944"/>
                    <a:pt x="258" y="1865"/>
                  </a:cubicBezTo>
                  <a:cubicBezTo>
                    <a:pt x="179" y="1766"/>
                    <a:pt x="179" y="1666"/>
                    <a:pt x="139" y="1547"/>
                  </a:cubicBezTo>
                  <a:cubicBezTo>
                    <a:pt x="99" y="1448"/>
                    <a:pt x="20" y="1369"/>
                    <a:pt x="0" y="1250"/>
                  </a:cubicBezTo>
                  <a:cubicBezTo>
                    <a:pt x="0" y="1131"/>
                    <a:pt x="40" y="1032"/>
                    <a:pt x="60" y="933"/>
                  </a:cubicBezTo>
                  <a:cubicBezTo>
                    <a:pt x="79" y="814"/>
                    <a:pt x="79" y="695"/>
                    <a:pt x="119" y="615"/>
                  </a:cubicBezTo>
                  <a:cubicBezTo>
                    <a:pt x="159" y="516"/>
                    <a:pt x="258" y="457"/>
                    <a:pt x="317" y="377"/>
                  </a:cubicBezTo>
                  <a:cubicBezTo>
                    <a:pt x="397" y="298"/>
                    <a:pt x="436" y="199"/>
                    <a:pt x="516" y="159"/>
                  </a:cubicBezTo>
                  <a:cubicBezTo>
                    <a:pt x="615" y="100"/>
                    <a:pt x="714" y="120"/>
                    <a:pt x="813" y="80"/>
                  </a:cubicBezTo>
                  <a:cubicBezTo>
                    <a:pt x="893" y="60"/>
                    <a:pt x="992" y="1"/>
                    <a:pt x="1091" y="1"/>
                  </a:cubicBezTo>
                  <a:cubicBezTo>
                    <a:pt x="1190" y="1"/>
                    <a:pt x="1289" y="60"/>
                    <a:pt x="1369" y="80"/>
                  </a:cubicBezTo>
                  <a:cubicBezTo>
                    <a:pt x="1468" y="120"/>
                    <a:pt x="1587" y="100"/>
                    <a:pt x="1666" y="159"/>
                  </a:cubicBezTo>
                  <a:cubicBezTo>
                    <a:pt x="1745" y="199"/>
                    <a:pt x="1805" y="298"/>
                    <a:pt x="1864" y="358"/>
                  </a:cubicBezTo>
                  <a:cubicBezTo>
                    <a:pt x="1944" y="417"/>
                    <a:pt x="2023" y="457"/>
                    <a:pt x="2082" y="536"/>
                  </a:cubicBezTo>
                  <a:cubicBezTo>
                    <a:pt x="2142" y="596"/>
                    <a:pt x="2142" y="695"/>
                    <a:pt x="2162" y="774"/>
                  </a:cubicBezTo>
                  <a:cubicBezTo>
                    <a:pt x="2201" y="853"/>
                    <a:pt x="2261" y="933"/>
                    <a:pt x="2281" y="1012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08;p61">
              <a:extLst>
                <a:ext uri="{FF2B5EF4-FFF2-40B4-BE49-F238E27FC236}">
                  <a16:creationId xmlns:a16="http://schemas.microsoft.com/office/drawing/2014/main" id="{7B7F8304-29CC-E773-7D2E-6873F8648BBD}"/>
                </a:ext>
              </a:extLst>
            </p:cNvPr>
            <p:cNvSpPr/>
            <p:nvPr/>
          </p:nvSpPr>
          <p:spPr>
            <a:xfrm>
              <a:off x="4058037" y="2652752"/>
              <a:ext cx="105539" cy="51867"/>
            </a:xfrm>
            <a:custGeom>
              <a:avLst/>
              <a:gdLst/>
              <a:ahLst/>
              <a:cxnLst/>
              <a:rect l="l" t="t" r="r" b="b"/>
              <a:pathLst>
                <a:path w="2222" h="1092" extrusionOk="0">
                  <a:moveTo>
                    <a:pt x="2202" y="0"/>
                  </a:moveTo>
                  <a:cubicBezTo>
                    <a:pt x="1964" y="79"/>
                    <a:pt x="1785" y="317"/>
                    <a:pt x="1785" y="317"/>
                  </a:cubicBezTo>
                  <a:cubicBezTo>
                    <a:pt x="1785" y="317"/>
                    <a:pt x="1627" y="179"/>
                    <a:pt x="1428" y="119"/>
                  </a:cubicBezTo>
                  <a:cubicBezTo>
                    <a:pt x="1428" y="119"/>
                    <a:pt x="1230" y="238"/>
                    <a:pt x="1151" y="436"/>
                  </a:cubicBezTo>
                  <a:cubicBezTo>
                    <a:pt x="992" y="278"/>
                    <a:pt x="774" y="198"/>
                    <a:pt x="774" y="198"/>
                  </a:cubicBezTo>
                  <a:cubicBezTo>
                    <a:pt x="595" y="337"/>
                    <a:pt x="496" y="555"/>
                    <a:pt x="496" y="555"/>
                  </a:cubicBezTo>
                  <a:cubicBezTo>
                    <a:pt x="496" y="555"/>
                    <a:pt x="238" y="337"/>
                    <a:pt x="0" y="317"/>
                  </a:cubicBezTo>
                  <a:lnTo>
                    <a:pt x="0" y="317"/>
                  </a:lnTo>
                  <a:cubicBezTo>
                    <a:pt x="0" y="317"/>
                    <a:pt x="40" y="575"/>
                    <a:pt x="219" y="793"/>
                  </a:cubicBezTo>
                  <a:cubicBezTo>
                    <a:pt x="370" y="960"/>
                    <a:pt x="603" y="1092"/>
                    <a:pt x="934" y="1092"/>
                  </a:cubicBezTo>
                  <a:cubicBezTo>
                    <a:pt x="1036" y="1092"/>
                    <a:pt x="1148" y="1079"/>
                    <a:pt x="1270" y="1051"/>
                  </a:cubicBezTo>
                  <a:cubicBezTo>
                    <a:pt x="1805" y="912"/>
                    <a:pt x="2003" y="635"/>
                    <a:pt x="2122" y="416"/>
                  </a:cubicBezTo>
                  <a:cubicBezTo>
                    <a:pt x="2222" y="19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09;p61">
              <a:extLst>
                <a:ext uri="{FF2B5EF4-FFF2-40B4-BE49-F238E27FC236}">
                  <a16:creationId xmlns:a16="http://schemas.microsoft.com/office/drawing/2014/main" id="{4A033D12-9317-8DED-8679-E035BD453087}"/>
                </a:ext>
              </a:extLst>
            </p:cNvPr>
            <p:cNvSpPr/>
            <p:nvPr/>
          </p:nvSpPr>
          <p:spPr>
            <a:xfrm>
              <a:off x="4066492" y="2676026"/>
              <a:ext cx="121594" cy="119931"/>
            </a:xfrm>
            <a:custGeom>
              <a:avLst/>
              <a:gdLst/>
              <a:ahLst/>
              <a:cxnLst/>
              <a:rect l="l" t="t" r="r" b="b"/>
              <a:pathLst>
                <a:path w="2560" h="2525" extrusionOk="0">
                  <a:moveTo>
                    <a:pt x="1042" y="0"/>
                  </a:moveTo>
                  <a:cubicBezTo>
                    <a:pt x="1019" y="0"/>
                    <a:pt x="996" y="2"/>
                    <a:pt x="973" y="6"/>
                  </a:cubicBezTo>
                  <a:cubicBezTo>
                    <a:pt x="854" y="26"/>
                    <a:pt x="774" y="105"/>
                    <a:pt x="675" y="145"/>
                  </a:cubicBezTo>
                  <a:cubicBezTo>
                    <a:pt x="576" y="204"/>
                    <a:pt x="457" y="224"/>
                    <a:pt x="378" y="283"/>
                  </a:cubicBezTo>
                  <a:cubicBezTo>
                    <a:pt x="298" y="363"/>
                    <a:pt x="259" y="502"/>
                    <a:pt x="199" y="601"/>
                  </a:cubicBezTo>
                  <a:cubicBezTo>
                    <a:pt x="160" y="700"/>
                    <a:pt x="60" y="779"/>
                    <a:pt x="41" y="898"/>
                  </a:cubicBezTo>
                  <a:cubicBezTo>
                    <a:pt x="1" y="1017"/>
                    <a:pt x="41" y="1136"/>
                    <a:pt x="60" y="1255"/>
                  </a:cubicBezTo>
                  <a:cubicBezTo>
                    <a:pt x="60" y="1374"/>
                    <a:pt x="41" y="1513"/>
                    <a:pt x="80" y="1632"/>
                  </a:cubicBezTo>
                  <a:cubicBezTo>
                    <a:pt x="120" y="1751"/>
                    <a:pt x="219" y="1850"/>
                    <a:pt x="279" y="1949"/>
                  </a:cubicBezTo>
                  <a:cubicBezTo>
                    <a:pt x="358" y="2048"/>
                    <a:pt x="398" y="2187"/>
                    <a:pt x="497" y="2247"/>
                  </a:cubicBezTo>
                  <a:cubicBezTo>
                    <a:pt x="596" y="2326"/>
                    <a:pt x="715" y="2346"/>
                    <a:pt x="814" y="2386"/>
                  </a:cubicBezTo>
                  <a:cubicBezTo>
                    <a:pt x="933" y="2425"/>
                    <a:pt x="1032" y="2505"/>
                    <a:pt x="1131" y="2524"/>
                  </a:cubicBezTo>
                  <a:cubicBezTo>
                    <a:pt x="1250" y="2524"/>
                    <a:pt x="1349" y="2485"/>
                    <a:pt x="1468" y="2445"/>
                  </a:cubicBezTo>
                  <a:cubicBezTo>
                    <a:pt x="1568" y="2425"/>
                    <a:pt x="1687" y="2445"/>
                    <a:pt x="1786" y="2386"/>
                  </a:cubicBezTo>
                  <a:cubicBezTo>
                    <a:pt x="1885" y="2346"/>
                    <a:pt x="1944" y="2227"/>
                    <a:pt x="2024" y="2167"/>
                  </a:cubicBezTo>
                  <a:cubicBezTo>
                    <a:pt x="2103" y="2088"/>
                    <a:pt x="2222" y="2048"/>
                    <a:pt x="2282" y="1949"/>
                  </a:cubicBezTo>
                  <a:cubicBezTo>
                    <a:pt x="2341" y="1870"/>
                    <a:pt x="2361" y="1751"/>
                    <a:pt x="2401" y="1672"/>
                  </a:cubicBezTo>
                  <a:cubicBezTo>
                    <a:pt x="2440" y="1572"/>
                    <a:pt x="2520" y="1473"/>
                    <a:pt x="2539" y="1374"/>
                  </a:cubicBezTo>
                  <a:cubicBezTo>
                    <a:pt x="2559" y="1295"/>
                    <a:pt x="2520" y="1196"/>
                    <a:pt x="2500" y="1097"/>
                  </a:cubicBezTo>
                  <a:cubicBezTo>
                    <a:pt x="2500" y="997"/>
                    <a:pt x="2539" y="898"/>
                    <a:pt x="2500" y="819"/>
                  </a:cubicBezTo>
                  <a:cubicBezTo>
                    <a:pt x="2460" y="720"/>
                    <a:pt x="2381" y="660"/>
                    <a:pt x="2321" y="581"/>
                  </a:cubicBezTo>
                  <a:cubicBezTo>
                    <a:pt x="2282" y="502"/>
                    <a:pt x="2262" y="402"/>
                    <a:pt x="2182" y="343"/>
                  </a:cubicBezTo>
                  <a:cubicBezTo>
                    <a:pt x="2103" y="283"/>
                    <a:pt x="1984" y="244"/>
                    <a:pt x="1905" y="204"/>
                  </a:cubicBezTo>
                  <a:cubicBezTo>
                    <a:pt x="1806" y="145"/>
                    <a:pt x="1726" y="65"/>
                    <a:pt x="1627" y="45"/>
                  </a:cubicBezTo>
                  <a:cubicBezTo>
                    <a:pt x="1578" y="26"/>
                    <a:pt x="1523" y="21"/>
                    <a:pt x="1468" y="21"/>
                  </a:cubicBezTo>
                  <a:cubicBezTo>
                    <a:pt x="1414" y="21"/>
                    <a:pt x="1359" y="26"/>
                    <a:pt x="1310" y="26"/>
                  </a:cubicBezTo>
                  <a:cubicBezTo>
                    <a:pt x="1215" y="26"/>
                    <a:pt x="1132" y="0"/>
                    <a:pt x="1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10;p61">
              <a:extLst>
                <a:ext uri="{FF2B5EF4-FFF2-40B4-BE49-F238E27FC236}">
                  <a16:creationId xmlns:a16="http://schemas.microsoft.com/office/drawing/2014/main" id="{05BA680C-CF98-F88C-A345-6AD78E99D0E2}"/>
                </a:ext>
              </a:extLst>
            </p:cNvPr>
            <p:cNvSpPr/>
            <p:nvPr/>
          </p:nvSpPr>
          <p:spPr>
            <a:xfrm>
              <a:off x="4066492" y="2675313"/>
              <a:ext cx="121594" cy="120644"/>
            </a:xfrm>
            <a:custGeom>
              <a:avLst/>
              <a:gdLst/>
              <a:ahLst/>
              <a:cxnLst/>
              <a:rect l="l" t="t" r="r" b="b"/>
              <a:pathLst>
                <a:path w="2560" h="2540" fill="none" extrusionOk="0">
                  <a:moveTo>
                    <a:pt x="2500" y="834"/>
                  </a:moveTo>
                  <a:cubicBezTo>
                    <a:pt x="2539" y="913"/>
                    <a:pt x="2500" y="1012"/>
                    <a:pt x="2500" y="1112"/>
                  </a:cubicBezTo>
                  <a:cubicBezTo>
                    <a:pt x="2520" y="1211"/>
                    <a:pt x="2559" y="1310"/>
                    <a:pt x="2539" y="1389"/>
                  </a:cubicBezTo>
                  <a:cubicBezTo>
                    <a:pt x="2520" y="1488"/>
                    <a:pt x="2440" y="1587"/>
                    <a:pt x="2401" y="1687"/>
                  </a:cubicBezTo>
                  <a:cubicBezTo>
                    <a:pt x="2361" y="1766"/>
                    <a:pt x="2341" y="1885"/>
                    <a:pt x="2282" y="1964"/>
                  </a:cubicBezTo>
                  <a:cubicBezTo>
                    <a:pt x="2222" y="2063"/>
                    <a:pt x="2103" y="2103"/>
                    <a:pt x="2024" y="2182"/>
                  </a:cubicBezTo>
                  <a:cubicBezTo>
                    <a:pt x="1944" y="2242"/>
                    <a:pt x="1885" y="2361"/>
                    <a:pt x="1786" y="2401"/>
                  </a:cubicBezTo>
                  <a:cubicBezTo>
                    <a:pt x="1687" y="2460"/>
                    <a:pt x="1568" y="2440"/>
                    <a:pt x="1468" y="2460"/>
                  </a:cubicBezTo>
                  <a:cubicBezTo>
                    <a:pt x="1349" y="2500"/>
                    <a:pt x="1250" y="2539"/>
                    <a:pt x="1131" y="2539"/>
                  </a:cubicBezTo>
                  <a:cubicBezTo>
                    <a:pt x="1032" y="2520"/>
                    <a:pt x="933" y="2440"/>
                    <a:pt x="814" y="2401"/>
                  </a:cubicBezTo>
                  <a:cubicBezTo>
                    <a:pt x="715" y="2361"/>
                    <a:pt x="596" y="2341"/>
                    <a:pt x="497" y="2262"/>
                  </a:cubicBezTo>
                  <a:cubicBezTo>
                    <a:pt x="398" y="2202"/>
                    <a:pt x="358" y="2063"/>
                    <a:pt x="279" y="1964"/>
                  </a:cubicBezTo>
                  <a:cubicBezTo>
                    <a:pt x="219" y="1865"/>
                    <a:pt x="120" y="1766"/>
                    <a:pt x="80" y="1647"/>
                  </a:cubicBezTo>
                  <a:cubicBezTo>
                    <a:pt x="41" y="1528"/>
                    <a:pt x="60" y="1389"/>
                    <a:pt x="60" y="1270"/>
                  </a:cubicBezTo>
                  <a:cubicBezTo>
                    <a:pt x="41" y="1151"/>
                    <a:pt x="1" y="1032"/>
                    <a:pt x="41" y="913"/>
                  </a:cubicBezTo>
                  <a:cubicBezTo>
                    <a:pt x="60" y="794"/>
                    <a:pt x="160" y="715"/>
                    <a:pt x="199" y="616"/>
                  </a:cubicBezTo>
                  <a:cubicBezTo>
                    <a:pt x="259" y="517"/>
                    <a:pt x="298" y="378"/>
                    <a:pt x="378" y="298"/>
                  </a:cubicBezTo>
                  <a:cubicBezTo>
                    <a:pt x="457" y="239"/>
                    <a:pt x="576" y="219"/>
                    <a:pt x="675" y="160"/>
                  </a:cubicBezTo>
                  <a:cubicBezTo>
                    <a:pt x="774" y="120"/>
                    <a:pt x="854" y="41"/>
                    <a:pt x="973" y="21"/>
                  </a:cubicBezTo>
                  <a:cubicBezTo>
                    <a:pt x="1092" y="1"/>
                    <a:pt x="1191" y="41"/>
                    <a:pt x="1310" y="41"/>
                  </a:cubicBezTo>
                  <a:cubicBezTo>
                    <a:pt x="1409" y="41"/>
                    <a:pt x="1528" y="21"/>
                    <a:pt x="1627" y="60"/>
                  </a:cubicBezTo>
                  <a:cubicBezTo>
                    <a:pt x="1726" y="80"/>
                    <a:pt x="1806" y="160"/>
                    <a:pt x="1905" y="219"/>
                  </a:cubicBezTo>
                  <a:cubicBezTo>
                    <a:pt x="1984" y="259"/>
                    <a:pt x="2103" y="298"/>
                    <a:pt x="2182" y="358"/>
                  </a:cubicBezTo>
                  <a:cubicBezTo>
                    <a:pt x="2262" y="417"/>
                    <a:pt x="2282" y="517"/>
                    <a:pt x="2321" y="596"/>
                  </a:cubicBezTo>
                  <a:cubicBezTo>
                    <a:pt x="2381" y="675"/>
                    <a:pt x="2460" y="735"/>
                    <a:pt x="2500" y="834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11;p61">
              <a:extLst>
                <a:ext uri="{FF2B5EF4-FFF2-40B4-BE49-F238E27FC236}">
                  <a16:creationId xmlns:a16="http://schemas.microsoft.com/office/drawing/2014/main" id="{47FC1AC1-1B7D-DFF6-D7CE-945B9F6A9F4E}"/>
                </a:ext>
              </a:extLst>
            </p:cNvPr>
            <p:cNvSpPr/>
            <p:nvPr/>
          </p:nvSpPr>
          <p:spPr>
            <a:xfrm>
              <a:off x="4076894" y="2727133"/>
              <a:ext cx="114944" cy="73954"/>
            </a:xfrm>
            <a:custGeom>
              <a:avLst/>
              <a:gdLst/>
              <a:ahLst/>
              <a:cxnLst/>
              <a:rect l="l" t="t" r="r" b="b"/>
              <a:pathLst>
                <a:path w="2420" h="1557" extrusionOk="0">
                  <a:moveTo>
                    <a:pt x="2340" y="1"/>
                  </a:moveTo>
                  <a:cubicBezTo>
                    <a:pt x="2102" y="140"/>
                    <a:pt x="1983" y="457"/>
                    <a:pt x="1983" y="457"/>
                  </a:cubicBezTo>
                  <a:cubicBezTo>
                    <a:pt x="1983" y="457"/>
                    <a:pt x="1765" y="338"/>
                    <a:pt x="1527" y="318"/>
                  </a:cubicBezTo>
                  <a:cubicBezTo>
                    <a:pt x="1527" y="318"/>
                    <a:pt x="1329" y="496"/>
                    <a:pt x="1289" y="734"/>
                  </a:cubicBezTo>
                  <a:cubicBezTo>
                    <a:pt x="1091" y="596"/>
                    <a:pt x="833" y="576"/>
                    <a:pt x="833" y="576"/>
                  </a:cubicBezTo>
                  <a:cubicBezTo>
                    <a:pt x="674" y="754"/>
                    <a:pt x="615" y="1032"/>
                    <a:pt x="615" y="1032"/>
                  </a:cubicBezTo>
                  <a:cubicBezTo>
                    <a:pt x="615" y="1032"/>
                    <a:pt x="316" y="891"/>
                    <a:pt x="50" y="891"/>
                  </a:cubicBezTo>
                  <a:cubicBezTo>
                    <a:pt x="33" y="891"/>
                    <a:pt x="16" y="892"/>
                    <a:pt x="0" y="893"/>
                  </a:cubicBezTo>
                  <a:cubicBezTo>
                    <a:pt x="0" y="893"/>
                    <a:pt x="119" y="1171"/>
                    <a:pt x="397" y="1369"/>
                  </a:cubicBezTo>
                  <a:cubicBezTo>
                    <a:pt x="538" y="1478"/>
                    <a:pt x="721" y="1557"/>
                    <a:pt x="950" y="1557"/>
                  </a:cubicBezTo>
                  <a:cubicBezTo>
                    <a:pt x="1137" y="1557"/>
                    <a:pt x="1356" y="1503"/>
                    <a:pt x="1606" y="1369"/>
                  </a:cubicBezTo>
                  <a:cubicBezTo>
                    <a:pt x="2122" y="1072"/>
                    <a:pt x="2301" y="734"/>
                    <a:pt x="2360" y="457"/>
                  </a:cubicBezTo>
                  <a:cubicBezTo>
                    <a:pt x="2420" y="199"/>
                    <a:pt x="2340" y="1"/>
                    <a:pt x="2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12;p61">
              <a:extLst>
                <a:ext uri="{FF2B5EF4-FFF2-40B4-BE49-F238E27FC236}">
                  <a16:creationId xmlns:a16="http://schemas.microsoft.com/office/drawing/2014/main" id="{9FDE7E79-F80B-F500-6306-6DC13989F817}"/>
                </a:ext>
              </a:extLst>
            </p:cNvPr>
            <p:cNvSpPr/>
            <p:nvPr/>
          </p:nvSpPr>
          <p:spPr>
            <a:xfrm>
              <a:off x="4101355" y="2756344"/>
              <a:ext cx="135700" cy="132993"/>
            </a:xfrm>
            <a:custGeom>
              <a:avLst/>
              <a:gdLst/>
              <a:ahLst/>
              <a:cxnLst/>
              <a:rect l="l" t="t" r="r" b="b"/>
              <a:pathLst>
                <a:path w="2857" h="2800" extrusionOk="0">
                  <a:moveTo>
                    <a:pt x="1508" y="0"/>
                  </a:moveTo>
                  <a:cubicBezTo>
                    <a:pt x="1389" y="0"/>
                    <a:pt x="1270" y="60"/>
                    <a:pt x="1151" y="80"/>
                  </a:cubicBezTo>
                  <a:cubicBezTo>
                    <a:pt x="1032" y="100"/>
                    <a:pt x="893" y="80"/>
                    <a:pt x="774" y="119"/>
                  </a:cubicBezTo>
                  <a:cubicBezTo>
                    <a:pt x="675" y="179"/>
                    <a:pt x="596" y="278"/>
                    <a:pt x="496" y="357"/>
                  </a:cubicBezTo>
                  <a:cubicBezTo>
                    <a:pt x="397" y="437"/>
                    <a:pt x="278" y="496"/>
                    <a:pt x="219" y="595"/>
                  </a:cubicBezTo>
                  <a:cubicBezTo>
                    <a:pt x="140" y="695"/>
                    <a:pt x="140" y="833"/>
                    <a:pt x="100" y="972"/>
                  </a:cubicBezTo>
                  <a:cubicBezTo>
                    <a:pt x="60" y="1091"/>
                    <a:pt x="1" y="1210"/>
                    <a:pt x="1" y="1349"/>
                  </a:cubicBezTo>
                  <a:cubicBezTo>
                    <a:pt x="1" y="1468"/>
                    <a:pt x="80" y="1607"/>
                    <a:pt x="120" y="1746"/>
                  </a:cubicBezTo>
                  <a:cubicBezTo>
                    <a:pt x="159" y="1865"/>
                    <a:pt x="179" y="2023"/>
                    <a:pt x="259" y="2142"/>
                  </a:cubicBezTo>
                  <a:cubicBezTo>
                    <a:pt x="318" y="2261"/>
                    <a:pt x="457" y="2321"/>
                    <a:pt x="536" y="2400"/>
                  </a:cubicBezTo>
                  <a:cubicBezTo>
                    <a:pt x="635" y="2479"/>
                    <a:pt x="715" y="2598"/>
                    <a:pt x="834" y="2658"/>
                  </a:cubicBezTo>
                  <a:cubicBezTo>
                    <a:pt x="953" y="2717"/>
                    <a:pt x="1091" y="2698"/>
                    <a:pt x="1210" y="2717"/>
                  </a:cubicBezTo>
                  <a:cubicBezTo>
                    <a:pt x="1316" y="2735"/>
                    <a:pt x="1422" y="2800"/>
                    <a:pt x="1528" y="2800"/>
                  </a:cubicBezTo>
                  <a:cubicBezTo>
                    <a:pt x="1541" y="2800"/>
                    <a:pt x="1554" y="2799"/>
                    <a:pt x="1567" y="2797"/>
                  </a:cubicBezTo>
                  <a:cubicBezTo>
                    <a:pt x="1686" y="2777"/>
                    <a:pt x="1805" y="2698"/>
                    <a:pt x="1905" y="2658"/>
                  </a:cubicBezTo>
                  <a:cubicBezTo>
                    <a:pt x="2024" y="2598"/>
                    <a:pt x="2162" y="2598"/>
                    <a:pt x="2261" y="2519"/>
                  </a:cubicBezTo>
                  <a:cubicBezTo>
                    <a:pt x="2361" y="2440"/>
                    <a:pt x="2400" y="2321"/>
                    <a:pt x="2480" y="2222"/>
                  </a:cubicBezTo>
                  <a:cubicBezTo>
                    <a:pt x="2559" y="2122"/>
                    <a:pt x="2658" y="2043"/>
                    <a:pt x="2718" y="1944"/>
                  </a:cubicBezTo>
                  <a:cubicBezTo>
                    <a:pt x="2757" y="1825"/>
                    <a:pt x="2737" y="1706"/>
                    <a:pt x="2777" y="1587"/>
                  </a:cubicBezTo>
                  <a:cubicBezTo>
                    <a:pt x="2797" y="1468"/>
                    <a:pt x="2856" y="1349"/>
                    <a:pt x="2837" y="1250"/>
                  </a:cubicBezTo>
                  <a:cubicBezTo>
                    <a:pt x="2837" y="1131"/>
                    <a:pt x="2757" y="1032"/>
                    <a:pt x="2737" y="913"/>
                  </a:cubicBezTo>
                  <a:cubicBezTo>
                    <a:pt x="2698" y="814"/>
                    <a:pt x="2698" y="695"/>
                    <a:pt x="2638" y="595"/>
                  </a:cubicBezTo>
                  <a:cubicBezTo>
                    <a:pt x="2579" y="516"/>
                    <a:pt x="2460" y="476"/>
                    <a:pt x="2400" y="397"/>
                  </a:cubicBezTo>
                  <a:cubicBezTo>
                    <a:pt x="2321" y="338"/>
                    <a:pt x="2261" y="238"/>
                    <a:pt x="2182" y="179"/>
                  </a:cubicBezTo>
                  <a:cubicBezTo>
                    <a:pt x="2083" y="139"/>
                    <a:pt x="1944" y="139"/>
                    <a:pt x="1845" y="100"/>
                  </a:cubicBezTo>
                  <a:cubicBezTo>
                    <a:pt x="1726" y="80"/>
                    <a:pt x="1627" y="20"/>
                    <a:pt x="1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13;p61">
              <a:extLst>
                <a:ext uri="{FF2B5EF4-FFF2-40B4-BE49-F238E27FC236}">
                  <a16:creationId xmlns:a16="http://schemas.microsoft.com/office/drawing/2014/main" id="{94157830-6591-F63A-DE1E-6B76B8382440}"/>
                </a:ext>
              </a:extLst>
            </p:cNvPr>
            <p:cNvSpPr/>
            <p:nvPr/>
          </p:nvSpPr>
          <p:spPr>
            <a:xfrm>
              <a:off x="4101355" y="2756344"/>
              <a:ext cx="135700" cy="133800"/>
            </a:xfrm>
            <a:custGeom>
              <a:avLst/>
              <a:gdLst/>
              <a:ahLst/>
              <a:cxnLst/>
              <a:rect l="l" t="t" r="r" b="b"/>
              <a:pathLst>
                <a:path w="2857" h="2817" fill="none" extrusionOk="0">
                  <a:moveTo>
                    <a:pt x="2638" y="595"/>
                  </a:moveTo>
                  <a:cubicBezTo>
                    <a:pt x="2698" y="695"/>
                    <a:pt x="2698" y="814"/>
                    <a:pt x="2737" y="913"/>
                  </a:cubicBezTo>
                  <a:cubicBezTo>
                    <a:pt x="2757" y="1032"/>
                    <a:pt x="2837" y="1131"/>
                    <a:pt x="2837" y="1250"/>
                  </a:cubicBezTo>
                  <a:cubicBezTo>
                    <a:pt x="2856" y="1349"/>
                    <a:pt x="2797" y="1468"/>
                    <a:pt x="2777" y="1587"/>
                  </a:cubicBezTo>
                  <a:cubicBezTo>
                    <a:pt x="2737" y="1706"/>
                    <a:pt x="2757" y="1825"/>
                    <a:pt x="2718" y="1944"/>
                  </a:cubicBezTo>
                  <a:cubicBezTo>
                    <a:pt x="2658" y="2043"/>
                    <a:pt x="2559" y="2122"/>
                    <a:pt x="2480" y="2222"/>
                  </a:cubicBezTo>
                  <a:cubicBezTo>
                    <a:pt x="2400" y="2321"/>
                    <a:pt x="2361" y="2440"/>
                    <a:pt x="2261" y="2519"/>
                  </a:cubicBezTo>
                  <a:cubicBezTo>
                    <a:pt x="2162" y="2598"/>
                    <a:pt x="2024" y="2598"/>
                    <a:pt x="1905" y="2658"/>
                  </a:cubicBezTo>
                  <a:cubicBezTo>
                    <a:pt x="1805" y="2698"/>
                    <a:pt x="1686" y="2777"/>
                    <a:pt x="1567" y="2797"/>
                  </a:cubicBezTo>
                  <a:cubicBezTo>
                    <a:pt x="1448" y="2816"/>
                    <a:pt x="1329" y="2737"/>
                    <a:pt x="1210" y="2717"/>
                  </a:cubicBezTo>
                  <a:cubicBezTo>
                    <a:pt x="1091" y="2698"/>
                    <a:pt x="953" y="2717"/>
                    <a:pt x="834" y="2658"/>
                  </a:cubicBezTo>
                  <a:cubicBezTo>
                    <a:pt x="715" y="2598"/>
                    <a:pt x="635" y="2479"/>
                    <a:pt x="536" y="2400"/>
                  </a:cubicBezTo>
                  <a:cubicBezTo>
                    <a:pt x="457" y="2321"/>
                    <a:pt x="318" y="2261"/>
                    <a:pt x="259" y="2142"/>
                  </a:cubicBezTo>
                  <a:cubicBezTo>
                    <a:pt x="179" y="2023"/>
                    <a:pt x="159" y="1865"/>
                    <a:pt x="120" y="1746"/>
                  </a:cubicBezTo>
                  <a:cubicBezTo>
                    <a:pt x="80" y="1607"/>
                    <a:pt x="1" y="1468"/>
                    <a:pt x="1" y="1349"/>
                  </a:cubicBezTo>
                  <a:cubicBezTo>
                    <a:pt x="1" y="1210"/>
                    <a:pt x="60" y="1091"/>
                    <a:pt x="100" y="972"/>
                  </a:cubicBezTo>
                  <a:cubicBezTo>
                    <a:pt x="140" y="833"/>
                    <a:pt x="140" y="695"/>
                    <a:pt x="219" y="595"/>
                  </a:cubicBezTo>
                  <a:cubicBezTo>
                    <a:pt x="278" y="496"/>
                    <a:pt x="397" y="437"/>
                    <a:pt x="496" y="357"/>
                  </a:cubicBezTo>
                  <a:cubicBezTo>
                    <a:pt x="596" y="278"/>
                    <a:pt x="675" y="179"/>
                    <a:pt x="774" y="119"/>
                  </a:cubicBezTo>
                  <a:cubicBezTo>
                    <a:pt x="893" y="80"/>
                    <a:pt x="1032" y="100"/>
                    <a:pt x="1151" y="80"/>
                  </a:cubicBezTo>
                  <a:cubicBezTo>
                    <a:pt x="1270" y="60"/>
                    <a:pt x="1389" y="0"/>
                    <a:pt x="1508" y="0"/>
                  </a:cubicBezTo>
                  <a:cubicBezTo>
                    <a:pt x="1627" y="20"/>
                    <a:pt x="1726" y="80"/>
                    <a:pt x="1845" y="100"/>
                  </a:cubicBezTo>
                  <a:cubicBezTo>
                    <a:pt x="1944" y="139"/>
                    <a:pt x="2083" y="139"/>
                    <a:pt x="2182" y="179"/>
                  </a:cubicBezTo>
                  <a:cubicBezTo>
                    <a:pt x="2261" y="238"/>
                    <a:pt x="2321" y="338"/>
                    <a:pt x="2400" y="397"/>
                  </a:cubicBezTo>
                  <a:cubicBezTo>
                    <a:pt x="2460" y="476"/>
                    <a:pt x="2579" y="516"/>
                    <a:pt x="2638" y="595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14;p61">
              <a:extLst>
                <a:ext uri="{FF2B5EF4-FFF2-40B4-BE49-F238E27FC236}">
                  <a16:creationId xmlns:a16="http://schemas.microsoft.com/office/drawing/2014/main" id="{7B6EAD71-854F-BC52-684A-1FC8709D1DB3}"/>
                </a:ext>
              </a:extLst>
            </p:cNvPr>
            <p:cNvSpPr/>
            <p:nvPr/>
          </p:nvSpPr>
          <p:spPr>
            <a:xfrm>
              <a:off x="4124913" y="2797809"/>
              <a:ext cx="115894" cy="97322"/>
            </a:xfrm>
            <a:custGeom>
              <a:avLst/>
              <a:gdLst/>
              <a:ahLst/>
              <a:cxnLst/>
              <a:rect l="l" t="t" r="r" b="b"/>
              <a:pathLst>
                <a:path w="2440" h="2049" extrusionOk="0">
                  <a:moveTo>
                    <a:pt x="2281" y="0"/>
                  </a:moveTo>
                  <a:cubicBezTo>
                    <a:pt x="2083" y="218"/>
                    <a:pt x="2023" y="595"/>
                    <a:pt x="2023" y="595"/>
                  </a:cubicBezTo>
                  <a:cubicBezTo>
                    <a:pt x="2023" y="595"/>
                    <a:pt x="1846" y="544"/>
                    <a:pt x="1643" y="544"/>
                  </a:cubicBezTo>
                  <a:cubicBezTo>
                    <a:pt x="1592" y="544"/>
                    <a:pt x="1539" y="547"/>
                    <a:pt x="1488" y="555"/>
                  </a:cubicBezTo>
                  <a:cubicBezTo>
                    <a:pt x="1488" y="555"/>
                    <a:pt x="1329" y="793"/>
                    <a:pt x="1349" y="1071"/>
                  </a:cubicBezTo>
                  <a:cubicBezTo>
                    <a:pt x="1206" y="1016"/>
                    <a:pt x="1050" y="1004"/>
                    <a:pt x="940" y="1004"/>
                  </a:cubicBezTo>
                  <a:cubicBezTo>
                    <a:pt x="853" y="1004"/>
                    <a:pt x="794" y="1011"/>
                    <a:pt x="794" y="1011"/>
                  </a:cubicBezTo>
                  <a:cubicBezTo>
                    <a:pt x="675" y="1249"/>
                    <a:pt x="675" y="1547"/>
                    <a:pt x="675" y="1547"/>
                  </a:cubicBezTo>
                  <a:cubicBezTo>
                    <a:pt x="675" y="1547"/>
                    <a:pt x="525" y="1517"/>
                    <a:pt x="344" y="1517"/>
                  </a:cubicBezTo>
                  <a:cubicBezTo>
                    <a:pt x="232" y="1517"/>
                    <a:pt x="107" y="1529"/>
                    <a:pt x="0" y="1567"/>
                  </a:cubicBezTo>
                  <a:cubicBezTo>
                    <a:pt x="0" y="1567"/>
                    <a:pt x="159" y="1805"/>
                    <a:pt x="496" y="1943"/>
                  </a:cubicBezTo>
                  <a:cubicBezTo>
                    <a:pt x="623" y="2007"/>
                    <a:pt x="772" y="2048"/>
                    <a:pt x="940" y="2048"/>
                  </a:cubicBezTo>
                  <a:cubicBezTo>
                    <a:pt x="1191" y="2048"/>
                    <a:pt x="1484" y="1955"/>
                    <a:pt x="1805" y="1706"/>
                  </a:cubicBezTo>
                  <a:cubicBezTo>
                    <a:pt x="2341" y="1289"/>
                    <a:pt x="2440" y="873"/>
                    <a:pt x="2440" y="535"/>
                  </a:cubicBezTo>
                  <a:cubicBezTo>
                    <a:pt x="2420" y="218"/>
                    <a:pt x="2281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15;p61">
              <a:extLst>
                <a:ext uri="{FF2B5EF4-FFF2-40B4-BE49-F238E27FC236}">
                  <a16:creationId xmlns:a16="http://schemas.microsoft.com/office/drawing/2014/main" id="{308D8BEE-7FEC-22CF-6C09-074C127963E5}"/>
                </a:ext>
              </a:extLst>
            </p:cNvPr>
            <p:cNvSpPr/>
            <p:nvPr/>
          </p:nvSpPr>
          <p:spPr>
            <a:xfrm>
              <a:off x="4158826" y="2835284"/>
              <a:ext cx="147907" cy="145912"/>
            </a:xfrm>
            <a:custGeom>
              <a:avLst/>
              <a:gdLst/>
              <a:ahLst/>
              <a:cxnLst/>
              <a:rect l="l" t="t" r="r" b="b"/>
              <a:pathLst>
                <a:path w="3114" h="3072" extrusionOk="0">
                  <a:moveTo>
                    <a:pt x="1440" y="0"/>
                  </a:moveTo>
                  <a:cubicBezTo>
                    <a:pt x="1422" y="0"/>
                    <a:pt x="1405" y="2"/>
                    <a:pt x="1389" y="4"/>
                  </a:cubicBezTo>
                  <a:cubicBezTo>
                    <a:pt x="1250" y="24"/>
                    <a:pt x="1131" y="103"/>
                    <a:pt x="1012" y="163"/>
                  </a:cubicBezTo>
                  <a:cubicBezTo>
                    <a:pt x="893" y="203"/>
                    <a:pt x="734" y="203"/>
                    <a:pt x="635" y="282"/>
                  </a:cubicBezTo>
                  <a:cubicBezTo>
                    <a:pt x="516" y="361"/>
                    <a:pt x="457" y="500"/>
                    <a:pt x="377" y="599"/>
                  </a:cubicBezTo>
                  <a:cubicBezTo>
                    <a:pt x="298" y="718"/>
                    <a:pt x="159" y="798"/>
                    <a:pt x="119" y="917"/>
                  </a:cubicBezTo>
                  <a:cubicBezTo>
                    <a:pt x="60" y="1036"/>
                    <a:pt x="80" y="1194"/>
                    <a:pt x="60" y="1333"/>
                  </a:cubicBezTo>
                  <a:cubicBezTo>
                    <a:pt x="60" y="1472"/>
                    <a:pt x="0" y="1591"/>
                    <a:pt x="20" y="1730"/>
                  </a:cubicBezTo>
                  <a:cubicBezTo>
                    <a:pt x="40" y="1868"/>
                    <a:pt x="139" y="1987"/>
                    <a:pt x="199" y="2126"/>
                  </a:cubicBezTo>
                  <a:cubicBezTo>
                    <a:pt x="258" y="2245"/>
                    <a:pt x="278" y="2404"/>
                    <a:pt x="377" y="2523"/>
                  </a:cubicBezTo>
                  <a:cubicBezTo>
                    <a:pt x="457" y="2642"/>
                    <a:pt x="615" y="2681"/>
                    <a:pt x="734" y="2761"/>
                  </a:cubicBezTo>
                  <a:cubicBezTo>
                    <a:pt x="853" y="2840"/>
                    <a:pt x="952" y="2959"/>
                    <a:pt x="1071" y="3019"/>
                  </a:cubicBezTo>
                  <a:cubicBezTo>
                    <a:pt x="1123" y="3033"/>
                    <a:pt x="1174" y="3037"/>
                    <a:pt x="1225" y="3037"/>
                  </a:cubicBezTo>
                  <a:cubicBezTo>
                    <a:pt x="1281" y="3037"/>
                    <a:pt x="1337" y="3033"/>
                    <a:pt x="1393" y="3033"/>
                  </a:cubicBezTo>
                  <a:cubicBezTo>
                    <a:pt x="1425" y="3033"/>
                    <a:pt x="1456" y="3034"/>
                    <a:pt x="1488" y="3038"/>
                  </a:cubicBezTo>
                  <a:cubicBezTo>
                    <a:pt x="1592" y="3038"/>
                    <a:pt x="1696" y="3072"/>
                    <a:pt x="1800" y="3072"/>
                  </a:cubicBezTo>
                  <a:cubicBezTo>
                    <a:pt x="1835" y="3072"/>
                    <a:pt x="1870" y="3068"/>
                    <a:pt x="1904" y="3058"/>
                  </a:cubicBezTo>
                  <a:cubicBezTo>
                    <a:pt x="2043" y="3038"/>
                    <a:pt x="2142" y="2919"/>
                    <a:pt x="2261" y="2860"/>
                  </a:cubicBezTo>
                  <a:cubicBezTo>
                    <a:pt x="2380" y="2800"/>
                    <a:pt x="2519" y="2761"/>
                    <a:pt x="2618" y="2662"/>
                  </a:cubicBezTo>
                  <a:cubicBezTo>
                    <a:pt x="2717" y="2563"/>
                    <a:pt x="2737" y="2424"/>
                    <a:pt x="2816" y="2325"/>
                  </a:cubicBezTo>
                  <a:cubicBezTo>
                    <a:pt x="2876" y="2206"/>
                    <a:pt x="2995" y="2106"/>
                    <a:pt x="3035" y="1968"/>
                  </a:cubicBezTo>
                  <a:cubicBezTo>
                    <a:pt x="3074" y="1849"/>
                    <a:pt x="3035" y="1710"/>
                    <a:pt x="3054" y="1591"/>
                  </a:cubicBezTo>
                  <a:cubicBezTo>
                    <a:pt x="3054" y="1452"/>
                    <a:pt x="3114" y="1313"/>
                    <a:pt x="3094" y="1194"/>
                  </a:cubicBezTo>
                  <a:cubicBezTo>
                    <a:pt x="3074" y="1075"/>
                    <a:pt x="2975" y="976"/>
                    <a:pt x="2916" y="857"/>
                  </a:cubicBezTo>
                  <a:cubicBezTo>
                    <a:pt x="2876" y="758"/>
                    <a:pt x="2856" y="619"/>
                    <a:pt x="2777" y="520"/>
                  </a:cubicBezTo>
                  <a:cubicBezTo>
                    <a:pt x="2697" y="421"/>
                    <a:pt x="2559" y="381"/>
                    <a:pt x="2460" y="322"/>
                  </a:cubicBezTo>
                  <a:cubicBezTo>
                    <a:pt x="2360" y="242"/>
                    <a:pt x="2281" y="123"/>
                    <a:pt x="2162" y="84"/>
                  </a:cubicBezTo>
                  <a:cubicBezTo>
                    <a:pt x="2103" y="64"/>
                    <a:pt x="2038" y="59"/>
                    <a:pt x="1971" y="59"/>
                  </a:cubicBezTo>
                  <a:cubicBezTo>
                    <a:pt x="1904" y="59"/>
                    <a:pt x="1835" y="64"/>
                    <a:pt x="1765" y="64"/>
                  </a:cubicBezTo>
                  <a:cubicBezTo>
                    <a:pt x="1663" y="47"/>
                    <a:pt x="1546" y="0"/>
                    <a:pt x="1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16;p61">
              <a:extLst>
                <a:ext uri="{FF2B5EF4-FFF2-40B4-BE49-F238E27FC236}">
                  <a16:creationId xmlns:a16="http://schemas.microsoft.com/office/drawing/2014/main" id="{3A56B606-A7ED-E111-E307-0F5259BBF98D}"/>
                </a:ext>
              </a:extLst>
            </p:cNvPr>
            <p:cNvSpPr/>
            <p:nvPr/>
          </p:nvSpPr>
          <p:spPr>
            <a:xfrm>
              <a:off x="4158826" y="2834525"/>
              <a:ext cx="147907" cy="147907"/>
            </a:xfrm>
            <a:custGeom>
              <a:avLst/>
              <a:gdLst/>
              <a:ahLst/>
              <a:cxnLst/>
              <a:rect l="l" t="t" r="r" b="b"/>
              <a:pathLst>
                <a:path w="3114" h="3114" fill="none" extrusionOk="0">
                  <a:moveTo>
                    <a:pt x="2777" y="536"/>
                  </a:moveTo>
                  <a:cubicBezTo>
                    <a:pt x="2856" y="635"/>
                    <a:pt x="2876" y="774"/>
                    <a:pt x="2916" y="873"/>
                  </a:cubicBezTo>
                  <a:cubicBezTo>
                    <a:pt x="2975" y="992"/>
                    <a:pt x="3074" y="1091"/>
                    <a:pt x="3094" y="1210"/>
                  </a:cubicBezTo>
                  <a:cubicBezTo>
                    <a:pt x="3114" y="1329"/>
                    <a:pt x="3054" y="1468"/>
                    <a:pt x="3054" y="1607"/>
                  </a:cubicBezTo>
                  <a:cubicBezTo>
                    <a:pt x="3035" y="1726"/>
                    <a:pt x="3074" y="1865"/>
                    <a:pt x="3035" y="1984"/>
                  </a:cubicBezTo>
                  <a:cubicBezTo>
                    <a:pt x="2995" y="2122"/>
                    <a:pt x="2876" y="2222"/>
                    <a:pt x="2816" y="2341"/>
                  </a:cubicBezTo>
                  <a:cubicBezTo>
                    <a:pt x="2737" y="2440"/>
                    <a:pt x="2717" y="2579"/>
                    <a:pt x="2618" y="2678"/>
                  </a:cubicBezTo>
                  <a:cubicBezTo>
                    <a:pt x="2519" y="2777"/>
                    <a:pt x="2380" y="2816"/>
                    <a:pt x="2261" y="2876"/>
                  </a:cubicBezTo>
                  <a:cubicBezTo>
                    <a:pt x="2142" y="2935"/>
                    <a:pt x="2043" y="3054"/>
                    <a:pt x="1904" y="3074"/>
                  </a:cubicBezTo>
                  <a:cubicBezTo>
                    <a:pt x="1765" y="3114"/>
                    <a:pt x="1627" y="3054"/>
                    <a:pt x="1488" y="3054"/>
                  </a:cubicBezTo>
                  <a:cubicBezTo>
                    <a:pt x="1349" y="3035"/>
                    <a:pt x="1210" y="3074"/>
                    <a:pt x="1071" y="3035"/>
                  </a:cubicBezTo>
                  <a:cubicBezTo>
                    <a:pt x="952" y="2975"/>
                    <a:pt x="853" y="2856"/>
                    <a:pt x="734" y="2777"/>
                  </a:cubicBezTo>
                  <a:cubicBezTo>
                    <a:pt x="615" y="2697"/>
                    <a:pt x="457" y="2658"/>
                    <a:pt x="377" y="2539"/>
                  </a:cubicBezTo>
                  <a:cubicBezTo>
                    <a:pt x="278" y="2420"/>
                    <a:pt x="258" y="2261"/>
                    <a:pt x="199" y="2142"/>
                  </a:cubicBezTo>
                  <a:cubicBezTo>
                    <a:pt x="139" y="2003"/>
                    <a:pt x="40" y="1884"/>
                    <a:pt x="20" y="1746"/>
                  </a:cubicBezTo>
                  <a:cubicBezTo>
                    <a:pt x="0" y="1607"/>
                    <a:pt x="60" y="1488"/>
                    <a:pt x="60" y="1349"/>
                  </a:cubicBezTo>
                  <a:cubicBezTo>
                    <a:pt x="80" y="1210"/>
                    <a:pt x="60" y="1052"/>
                    <a:pt x="119" y="933"/>
                  </a:cubicBezTo>
                  <a:cubicBezTo>
                    <a:pt x="159" y="814"/>
                    <a:pt x="298" y="734"/>
                    <a:pt x="377" y="615"/>
                  </a:cubicBezTo>
                  <a:cubicBezTo>
                    <a:pt x="457" y="516"/>
                    <a:pt x="516" y="377"/>
                    <a:pt x="635" y="298"/>
                  </a:cubicBezTo>
                  <a:cubicBezTo>
                    <a:pt x="734" y="219"/>
                    <a:pt x="893" y="219"/>
                    <a:pt x="1012" y="179"/>
                  </a:cubicBezTo>
                  <a:cubicBezTo>
                    <a:pt x="1131" y="119"/>
                    <a:pt x="1250" y="40"/>
                    <a:pt x="1389" y="20"/>
                  </a:cubicBezTo>
                  <a:cubicBezTo>
                    <a:pt x="1508" y="0"/>
                    <a:pt x="1646" y="60"/>
                    <a:pt x="1765" y="80"/>
                  </a:cubicBezTo>
                  <a:cubicBezTo>
                    <a:pt x="1904" y="80"/>
                    <a:pt x="2043" y="60"/>
                    <a:pt x="2162" y="100"/>
                  </a:cubicBezTo>
                  <a:cubicBezTo>
                    <a:pt x="2281" y="139"/>
                    <a:pt x="2360" y="258"/>
                    <a:pt x="2460" y="338"/>
                  </a:cubicBezTo>
                  <a:cubicBezTo>
                    <a:pt x="2559" y="397"/>
                    <a:pt x="2697" y="437"/>
                    <a:pt x="2777" y="536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17;p61">
              <a:extLst>
                <a:ext uri="{FF2B5EF4-FFF2-40B4-BE49-F238E27FC236}">
                  <a16:creationId xmlns:a16="http://schemas.microsoft.com/office/drawing/2014/main" id="{B3C919A7-F50B-DA39-BD50-654EA49DE387}"/>
                </a:ext>
              </a:extLst>
            </p:cNvPr>
            <p:cNvSpPr/>
            <p:nvPr/>
          </p:nvSpPr>
          <p:spPr>
            <a:xfrm>
              <a:off x="4190839" y="2874090"/>
              <a:ext cx="122496" cy="114754"/>
            </a:xfrm>
            <a:custGeom>
              <a:avLst/>
              <a:gdLst/>
              <a:ahLst/>
              <a:cxnLst/>
              <a:rect l="l" t="t" r="r" b="b"/>
              <a:pathLst>
                <a:path w="2579" h="2416" extrusionOk="0">
                  <a:moveTo>
                    <a:pt x="2301" y="0"/>
                  </a:moveTo>
                  <a:cubicBezTo>
                    <a:pt x="2103" y="258"/>
                    <a:pt x="2083" y="675"/>
                    <a:pt x="2083" y="675"/>
                  </a:cubicBezTo>
                  <a:cubicBezTo>
                    <a:pt x="2083" y="675"/>
                    <a:pt x="1986" y="662"/>
                    <a:pt x="1847" y="662"/>
                  </a:cubicBezTo>
                  <a:cubicBezTo>
                    <a:pt x="1743" y="662"/>
                    <a:pt x="1616" y="669"/>
                    <a:pt x="1488" y="694"/>
                  </a:cubicBezTo>
                  <a:cubicBezTo>
                    <a:pt x="1488" y="694"/>
                    <a:pt x="1349" y="972"/>
                    <a:pt x="1409" y="1289"/>
                  </a:cubicBezTo>
                  <a:cubicBezTo>
                    <a:pt x="1310" y="1263"/>
                    <a:pt x="1210" y="1254"/>
                    <a:pt x="1122" y="1254"/>
                  </a:cubicBezTo>
                  <a:cubicBezTo>
                    <a:pt x="946" y="1254"/>
                    <a:pt x="814" y="1289"/>
                    <a:pt x="814" y="1289"/>
                  </a:cubicBezTo>
                  <a:cubicBezTo>
                    <a:pt x="695" y="1567"/>
                    <a:pt x="734" y="1904"/>
                    <a:pt x="734" y="1904"/>
                  </a:cubicBezTo>
                  <a:cubicBezTo>
                    <a:pt x="734" y="1904"/>
                    <a:pt x="654" y="1893"/>
                    <a:pt x="539" y="1893"/>
                  </a:cubicBezTo>
                  <a:cubicBezTo>
                    <a:pt x="386" y="1893"/>
                    <a:pt x="171" y="1913"/>
                    <a:pt x="1" y="2003"/>
                  </a:cubicBezTo>
                  <a:cubicBezTo>
                    <a:pt x="1" y="2003"/>
                    <a:pt x="219" y="2241"/>
                    <a:pt x="596" y="2360"/>
                  </a:cubicBezTo>
                  <a:cubicBezTo>
                    <a:pt x="698" y="2394"/>
                    <a:pt x="814" y="2416"/>
                    <a:pt x="939" y="2416"/>
                  </a:cubicBezTo>
                  <a:cubicBezTo>
                    <a:pt x="1249" y="2416"/>
                    <a:pt x="1616" y="2286"/>
                    <a:pt x="1984" y="1904"/>
                  </a:cubicBezTo>
                  <a:cubicBezTo>
                    <a:pt x="2519" y="1369"/>
                    <a:pt x="2579" y="893"/>
                    <a:pt x="2539" y="556"/>
                  </a:cubicBezTo>
                  <a:cubicBezTo>
                    <a:pt x="2480" y="219"/>
                    <a:pt x="2301" y="0"/>
                    <a:pt x="2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8;p61">
              <a:extLst>
                <a:ext uri="{FF2B5EF4-FFF2-40B4-BE49-F238E27FC236}">
                  <a16:creationId xmlns:a16="http://schemas.microsoft.com/office/drawing/2014/main" id="{8BA99B83-18D7-892C-A46E-AB1D5BDDFA17}"/>
                </a:ext>
              </a:extLst>
            </p:cNvPr>
            <p:cNvSpPr/>
            <p:nvPr/>
          </p:nvSpPr>
          <p:spPr>
            <a:xfrm>
              <a:off x="4233255" y="2914320"/>
              <a:ext cx="160162" cy="158737"/>
            </a:xfrm>
            <a:custGeom>
              <a:avLst/>
              <a:gdLst/>
              <a:ahLst/>
              <a:cxnLst/>
              <a:rect l="l" t="t" r="r" b="b"/>
              <a:pathLst>
                <a:path w="3372" h="3342" extrusionOk="0">
                  <a:moveTo>
                    <a:pt x="2059" y="1"/>
                  </a:moveTo>
                  <a:cubicBezTo>
                    <a:pt x="1948" y="1"/>
                    <a:pt x="1836" y="26"/>
                    <a:pt x="1725" y="26"/>
                  </a:cubicBezTo>
                  <a:cubicBezTo>
                    <a:pt x="1705" y="29"/>
                    <a:pt x="1683" y="30"/>
                    <a:pt x="1662" y="30"/>
                  </a:cubicBezTo>
                  <a:cubicBezTo>
                    <a:pt x="1577" y="30"/>
                    <a:pt x="1488" y="12"/>
                    <a:pt x="1401" y="12"/>
                  </a:cubicBezTo>
                  <a:cubicBezTo>
                    <a:pt x="1363" y="12"/>
                    <a:pt x="1325" y="16"/>
                    <a:pt x="1289" y="26"/>
                  </a:cubicBezTo>
                  <a:cubicBezTo>
                    <a:pt x="1150" y="66"/>
                    <a:pt x="1031" y="165"/>
                    <a:pt x="912" y="244"/>
                  </a:cubicBezTo>
                  <a:cubicBezTo>
                    <a:pt x="774" y="304"/>
                    <a:pt x="615" y="343"/>
                    <a:pt x="516" y="442"/>
                  </a:cubicBezTo>
                  <a:cubicBezTo>
                    <a:pt x="397" y="542"/>
                    <a:pt x="357" y="700"/>
                    <a:pt x="278" y="819"/>
                  </a:cubicBezTo>
                  <a:cubicBezTo>
                    <a:pt x="198" y="938"/>
                    <a:pt x="79" y="1057"/>
                    <a:pt x="40" y="1196"/>
                  </a:cubicBezTo>
                  <a:cubicBezTo>
                    <a:pt x="0" y="1335"/>
                    <a:pt x="40" y="1493"/>
                    <a:pt x="40" y="1632"/>
                  </a:cubicBezTo>
                  <a:cubicBezTo>
                    <a:pt x="40" y="1791"/>
                    <a:pt x="0" y="1950"/>
                    <a:pt x="40" y="2088"/>
                  </a:cubicBezTo>
                  <a:cubicBezTo>
                    <a:pt x="79" y="2247"/>
                    <a:pt x="218" y="2366"/>
                    <a:pt x="298" y="2485"/>
                  </a:cubicBezTo>
                  <a:cubicBezTo>
                    <a:pt x="377" y="2624"/>
                    <a:pt x="436" y="2782"/>
                    <a:pt x="536" y="2901"/>
                  </a:cubicBezTo>
                  <a:cubicBezTo>
                    <a:pt x="655" y="3001"/>
                    <a:pt x="833" y="3040"/>
                    <a:pt x="972" y="3120"/>
                  </a:cubicBezTo>
                  <a:cubicBezTo>
                    <a:pt x="1111" y="3179"/>
                    <a:pt x="1230" y="3298"/>
                    <a:pt x="1388" y="3338"/>
                  </a:cubicBezTo>
                  <a:cubicBezTo>
                    <a:pt x="1408" y="3341"/>
                    <a:pt x="1428" y="3342"/>
                    <a:pt x="1449" y="3342"/>
                  </a:cubicBezTo>
                  <a:cubicBezTo>
                    <a:pt x="1572" y="3342"/>
                    <a:pt x="1708" y="3298"/>
                    <a:pt x="1844" y="3298"/>
                  </a:cubicBezTo>
                  <a:cubicBezTo>
                    <a:pt x="1879" y="3293"/>
                    <a:pt x="1915" y="3292"/>
                    <a:pt x="1952" y="3292"/>
                  </a:cubicBezTo>
                  <a:cubicBezTo>
                    <a:pt x="1988" y="3292"/>
                    <a:pt x="2025" y="3293"/>
                    <a:pt x="2063" y="3293"/>
                  </a:cubicBezTo>
                  <a:cubicBezTo>
                    <a:pt x="2137" y="3293"/>
                    <a:pt x="2211" y="3288"/>
                    <a:pt x="2281" y="3258"/>
                  </a:cubicBezTo>
                  <a:cubicBezTo>
                    <a:pt x="2420" y="3219"/>
                    <a:pt x="2519" y="3080"/>
                    <a:pt x="2638" y="3001"/>
                  </a:cubicBezTo>
                  <a:cubicBezTo>
                    <a:pt x="2757" y="2901"/>
                    <a:pt x="2895" y="2842"/>
                    <a:pt x="2995" y="2723"/>
                  </a:cubicBezTo>
                  <a:cubicBezTo>
                    <a:pt x="3094" y="2604"/>
                    <a:pt x="3114" y="2445"/>
                    <a:pt x="3153" y="2326"/>
                  </a:cubicBezTo>
                  <a:cubicBezTo>
                    <a:pt x="3213" y="2188"/>
                    <a:pt x="3332" y="2069"/>
                    <a:pt x="3352" y="1930"/>
                  </a:cubicBezTo>
                  <a:cubicBezTo>
                    <a:pt x="3371" y="1791"/>
                    <a:pt x="3312" y="1632"/>
                    <a:pt x="3312" y="1493"/>
                  </a:cubicBezTo>
                  <a:cubicBezTo>
                    <a:pt x="3292" y="1355"/>
                    <a:pt x="3332" y="1196"/>
                    <a:pt x="3292" y="1077"/>
                  </a:cubicBezTo>
                  <a:cubicBezTo>
                    <a:pt x="3252" y="938"/>
                    <a:pt x="3133" y="859"/>
                    <a:pt x="3054" y="740"/>
                  </a:cubicBezTo>
                  <a:cubicBezTo>
                    <a:pt x="2995" y="621"/>
                    <a:pt x="2955" y="482"/>
                    <a:pt x="2856" y="383"/>
                  </a:cubicBezTo>
                  <a:cubicBezTo>
                    <a:pt x="2757" y="304"/>
                    <a:pt x="2618" y="284"/>
                    <a:pt x="2499" y="224"/>
                  </a:cubicBezTo>
                  <a:cubicBezTo>
                    <a:pt x="2380" y="145"/>
                    <a:pt x="2281" y="46"/>
                    <a:pt x="2142" y="6"/>
                  </a:cubicBezTo>
                  <a:cubicBezTo>
                    <a:pt x="2114" y="2"/>
                    <a:pt x="2086" y="1"/>
                    <a:pt x="2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19;p61">
              <a:extLst>
                <a:ext uri="{FF2B5EF4-FFF2-40B4-BE49-F238E27FC236}">
                  <a16:creationId xmlns:a16="http://schemas.microsoft.com/office/drawing/2014/main" id="{69E16CC4-8815-27F0-70B9-8A446777C781}"/>
                </a:ext>
              </a:extLst>
            </p:cNvPr>
            <p:cNvSpPr/>
            <p:nvPr/>
          </p:nvSpPr>
          <p:spPr>
            <a:xfrm>
              <a:off x="4233255" y="2913655"/>
              <a:ext cx="160162" cy="160162"/>
            </a:xfrm>
            <a:custGeom>
              <a:avLst/>
              <a:gdLst/>
              <a:ahLst/>
              <a:cxnLst/>
              <a:rect l="l" t="t" r="r" b="b"/>
              <a:pathLst>
                <a:path w="3372" h="3372" fill="none" extrusionOk="0">
                  <a:moveTo>
                    <a:pt x="2856" y="397"/>
                  </a:moveTo>
                  <a:cubicBezTo>
                    <a:pt x="2955" y="496"/>
                    <a:pt x="2995" y="635"/>
                    <a:pt x="3054" y="754"/>
                  </a:cubicBezTo>
                  <a:cubicBezTo>
                    <a:pt x="3133" y="873"/>
                    <a:pt x="3252" y="952"/>
                    <a:pt x="3292" y="1091"/>
                  </a:cubicBezTo>
                  <a:cubicBezTo>
                    <a:pt x="3332" y="1210"/>
                    <a:pt x="3292" y="1369"/>
                    <a:pt x="3312" y="1507"/>
                  </a:cubicBezTo>
                  <a:cubicBezTo>
                    <a:pt x="3312" y="1646"/>
                    <a:pt x="3371" y="1805"/>
                    <a:pt x="3352" y="1944"/>
                  </a:cubicBezTo>
                  <a:cubicBezTo>
                    <a:pt x="3332" y="2083"/>
                    <a:pt x="3213" y="2202"/>
                    <a:pt x="3153" y="2340"/>
                  </a:cubicBezTo>
                  <a:cubicBezTo>
                    <a:pt x="3114" y="2459"/>
                    <a:pt x="3094" y="2618"/>
                    <a:pt x="2995" y="2737"/>
                  </a:cubicBezTo>
                  <a:cubicBezTo>
                    <a:pt x="2895" y="2856"/>
                    <a:pt x="2757" y="2915"/>
                    <a:pt x="2638" y="3015"/>
                  </a:cubicBezTo>
                  <a:cubicBezTo>
                    <a:pt x="2519" y="3094"/>
                    <a:pt x="2420" y="3233"/>
                    <a:pt x="2281" y="3272"/>
                  </a:cubicBezTo>
                  <a:cubicBezTo>
                    <a:pt x="2142" y="3332"/>
                    <a:pt x="1983" y="3292"/>
                    <a:pt x="1844" y="3312"/>
                  </a:cubicBezTo>
                  <a:cubicBezTo>
                    <a:pt x="1686" y="3312"/>
                    <a:pt x="1527" y="3372"/>
                    <a:pt x="1388" y="3352"/>
                  </a:cubicBezTo>
                  <a:cubicBezTo>
                    <a:pt x="1230" y="3312"/>
                    <a:pt x="1111" y="3193"/>
                    <a:pt x="972" y="3134"/>
                  </a:cubicBezTo>
                  <a:cubicBezTo>
                    <a:pt x="833" y="3054"/>
                    <a:pt x="655" y="3015"/>
                    <a:pt x="536" y="2915"/>
                  </a:cubicBezTo>
                  <a:cubicBezTo>
                    <a:pt x="436" y="2796"/>
                    <a:pt x="377" y="2638"/>
                    <a:pt x="298" y="2499"/>
                  </a:cubicBezTo>
                  <a:cubicBezTo>
                    <a:pt x="218" y="2380"/>
                    <a:pt x="79" y="2261"/>
                    <a:pt x="40" y="2102"/>
                  </a:cubicBezTo>
                  <a:cubicBezTo>
                    <a:pt x="0" y="1964"/>
                    <a:pt x="40" y="1805"/>
                    <a:pt x="40" y="1646"/>
                  </a:cubicBezTo>
                  <a:cubicBezTo>
                    <a:pt x="40" y="1507"/>
                    <a:pt x="0" y="1349"/>
                    <a:pt x="40" y="1210"/>
                  </a:cubicBezTo>
                  <a:cubicBezTo>
                    <a:pt x="79" y="1071"/>
                    <a:pt x="198" y="952"/>
                    <a:pt x="278" y="833"/>
                  </a:cubicBezTo>
                  <a:cubicBezTo>
                    <a:pt x="357" y="714"/>
                    <a:pt x="397" y="556"/>
                    <a:pt x="516" y="456"/>
                  </a:cubicBezTo>
                  <a:cubicBezTo>
                    <a:pt x="615" y="357"/>
                    <a:pt x="774" y="318"/>
                    <a:pt x="912" y="258"/>
                  </a:cubicBezTo>
                  <a:cubicBezTo>
                    <a:pt x="1031" y="179"/>
                    <a:pt x="1150" y="80"/>
                    <a:pt x="1289" y="40"/>
                  </a:cubicBezTo>
                  <a:cubicBezTo>
                    <a:pt x="1428" y="0"/>
                    <a:pt x="1587" y="60"/>
                    <a:pt x="1725" y="40"/>
                  </a:cubicBezTo>
                  <a:cubicBezTo>
                    <a:pt x="1864" y="40"/>
                    <a:pt x="2003" y="0"/>
                    <a:pt x="2142" y="20"/>
                  </a:cubicBezTo>
                  <a:cubicBezTo>
                    <a:pt x="2281" y="60"/>
                    <a:pt x="2380" y="159"/>
                    <a:pt x="2499" y="238"/>
                  </a:cubicBezTo>
                  <a:cubicBezTo>
                    <a:pt x="2618" y="298"/>
                    <a:pt x="2757" y="318"/>
                    <a:pt x="2856" y="397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20;p61">
              <a:extLst>
                <a:ext uri="{FF2B5EF4-FFF2-40B4-BE49-F238E27FC236}">
                  <a16:creationId xmlns:a16="http://schemas.microsoft.com/office/drawing/2014/main" id="{40C98897-DF48-5F31-C80F-48477324CC6C}"/>
                </a:ext>
              </a:extLst>
            </p:cNvPr>
            <p:cNvSpPr/>
            <p:nvPr/>
          </p:nvSpPr>
          <p:spPr>
            <a:xfrm>
              <a:off x="4276572" y="2946618"/>
              <a:ext cx="171466" cy="149807"/>
            </a:xfrm>
            <a:custGeom>
              <a:avLst/>
              <a:gdLst/>
              <a:ahLst/>
              <a:cxnLst/>
              <a:rect l="l" t="t" r="r" b="b"/>
              <a:pathLst>
                <a:path w="3610" h="3154" extrusionOk="0">
                  <a:moveTo>
                    <a:pt x="2202" y="0"/>
                  </a:moveTo>
                  <a:cubicBezTo>
                    <a:pt x="2023" y="318"/>
                    <a:pt x="2063" y="754"/>
                    <a:pt x="2063" y="754"/>
                  </a:cubicBezTo>
                  <a:cubicBezTo>
                    <a:pt x="2063" y="754"/>
                    <a:pt x="1726" y="754"/>
                    <a:pt x="1428" y="873"/>
                  </a:cubicBezTo>
                  <a:cubicBezTo>
                    <a:pt x="1428" y="873"/>
                    <a:pt x="1329" y="1190"/>
                    <a:pt x="1428" y="1527"/>
                  </a:cubicBezTo>
                  <a:cubicBezTo>
                    <a:pt x="1369" y="1517"/>
                    <a:pt x="1310" y="1513"/>
                    <a:pt x="1253" y="1513"/>
                  </a:cubicBezTo>
                  <a:cubicBezTo>
                    <a:pt x="989" y="1513"/>
                    <a:pt x="774" y="1607"/>
                    <a:pt x="774" y="1607"/>
                  </a:cubicBezTo>
                  <a:cubicBezTo>
                    <a:pt x="694" y="1924"/>
                    <a:pt x="794" y="2281"/>
                    <a:pt x="794" y="2281"/>
                  </a:cubicBezTo>
                  <a:cubicBezTo>
                    <a:pt x="794" y="2281"/>
                    <a:pt x="298" y="2281"/>
                    <a:pt x="0" y="2499"/>
                  </a:cubicBezTo>
                  <a:cubicBezTo>
                    <a:pt x="0" y="2499"/>
                    <a:pt x="278" y="2737"/>
                    <a:pt x="694" y="2797"/>
                  </a:cubicBezTo>
                  <a:cubicBezTo>
                    <a:pt x="759" y="2806"/>
                    <a:pt x="827" y="2812"/>
                    <a:pt x="897" y="2812"/>
                  </a:cubicBezTo>
                  <a:cubicBezTo>
                    <a:pt x="1253" y="2812"/>
                    <a:pt x="1665" y="2669"/>
                    <a:pt x="2063" y="2221"/>
                  </a:cubicBezTo>
                  <a:cubicBezTo>
                    <a:pt x="2479" y="2539"/>
                    <a:pt x="2916" y="2856"/>
                    <a:pt x="3352" y="3134"/>
                  </a:cubicBezTo>
                  <a:cubicBezTo>
                    <a:pt x="3392" y="3154"/>
                    <a:pt x="3411" y="3154"/>
                    <a:pt x="3431" y="3154"/>
                  </a:cubicBezTo>
                  <a:cubicBezTo>
                    <a:pt x="3491" y="3154"/>
                    <a:pt x="3530" y="3134"/>
                    <a:pt x="3570" y="3094"/>
                  </a:cubicBezTo>
                  <a:cubicBezTo>
                    <a:pt x="3610" y="3015"/>
                    <a:pt x="3590" y="2916"/>
                    <a:pt x="3530" y="2876"/>
                  </a:cubicBezTo>
                  <a:cubicBezTo>
                    <a:pt x="3074" y="2598"/>
                    <a:pt x="2658" y="2281"/>
                    <a:pt x="2241" y="1964"/>
                  </a:cubicBezTo>
                  <a:cubicBezTo>
                    <a:pt x="2638" y="1389"/>
                    <a:pt x="2638" y="913"/>
                    <a:pt x="2539" y="575"/>
                  </a:cubicBezTo>
                  <a:cubicBezTo>
                    <a:pt x="2420" y="199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21;p61">
              <a:extLst>
                <a:ext uri="{FF2B5EF4-FFF2-40B4-BE49-F238E27FC236}">
                  <a16:creationId xmlns:a16="http://schemas.microsoft.com/office/drawing/2014/main" id="{88514E8A-935C-7DC3-4719-68F97D46C976}"/>
                </a:ext>
              </a:extLst>
            </p:cNvPr>
            <p:cNvSpPr/>
            <p:nvPr/>
          </p:nvSpPr>
          <p:spPr>
            <a:xfrm>
              <a:off x="4251113" y="2112042"/>
              <a:ext cx="648103" cy="918459"/>
            </a:xfrm>
            <a:custGeom>
              <a:avLst/>
              <a:gdLst/>
              <a:ahLst/>
              <a:cxnLst/>
              <a:rect l="l" t="t" r="r" b="b"/>
              <a:pathLst>
                <a:path w="13645" h="19337" extrusionOk="0">
                  <a:moveTo>
                    <a:pt x="6823" y="1"/>
                  </a:moveTo>
                  <a:cubicBezTo>
                    <a:pt x="3214" y="1"/>
                    <a:pt x="1" y="596"/>
                    <a:pt x="1" y="596"/>
                  </a:cubicBezTo>
                  <a:lnTo>
                    <a:pt x="1" y="10551"/>
                  </a:lnTo>
                  <a:cubicBezTo>
                    <a:pt x="1" y="14755"/>
                    <a:pt x="3214" y="18305"/>
                    <a:pt x="6823" y="19336"/>
                  </a:cubicBezTo>
                  <a:cubicBezTo>
                    <a:pt x="10432" y="18305"/>
                    <a:pt x="13645" y="14755"/>
                    <a:pt x="13645" y="10551"/>
                  </a:cubicBezTo>
                  <a:lnTo>
                    <a:pt x="13645" y="596"/>
                  </a:lnTo>
                  <a:cubicBezTo>
                    <a:pt x="13645" y="596"/>
                    <a:pt x="10432" y="1"/>
                    <a:pt x="6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22;p61">
              <a:extLst>
                <a:ext uri="{FF2B5EF4-FFF2-40B4-BE49-F238E27FC236}">
                  <a16:creationId xmlns:a16="http://schemas.microsoft.com/office/drawing/2014/main" id="{1B9718E3-271F-0223-C2BD-17E44FD84463}"/>
                </a:ext>
              </a:extLst>
            </p:cNvPr>
            <p:cNvSpPr/>
            <p:nvPr/>
          </p:nvSpPr>
          <p:spPr>
            <a:xfrm>
              <a:off x="4304833" y="2260899"/>
              <a:ext cx="540712" cy="513400"/>
            </a:xfrm>
            <a:custGeom>
              <a:avLst/>
              <a:gdLst/>
              <a:ahLst/>
              <a:cxnLst/>
              <a:rect l="l" t="t" r="r" b="b"/>
              <a:pathLst>
                <a:path w="11384" h="10809" extrusionOk="0">
                  <a:moveTo>
                    <a:pt x="5692" y="0"/>
                  </a:moveTo>
                  <a:lnTo>
                    <a:pt x="4284" y="4046"/>
                  </a:lnTo>
                  <a:lnTo>
                    <a:pt x="0" y="4125"/>
                  </a:lnTo>
                  <a:lnTo>
                    <a:pt x="3411" y="6703"/>
                  </a:lnTo>
                  <a:lnTo>
                    <a:pt x="2182" y="10808"/>
                  </a:lnTo>
                  <a:lnTo>
                    <a:pt x="5692" y="8369"/>
                  </a:lnTo>
                  <a:lnTo>
                    <a:pt x="9202" y="10808"/>
                  </a:lnTo>
                  <a:lnTo>
                    <a:pt x="7972" y="6703"/>
                  </a:lnTo>
                  <a:lnTo>
                    <a:pt x="11383" y="4125"/>
                  </a:lnTo>
                  <a:lnTo>
                    <a:pt x="7100" y="4046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0"/>
          <p:cNvSpPr txBox="1">
            <a:spLocks noGrp="1"/>
          </p:cNvSpPr>
          <p:nvPr>
            <p:ph type="title"/>
          </p:nvPr>
        </p:nvSpPr>
        <p:spPr>
          <a:xfrm>
            <a:off x="1084885" y="2862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Keadilan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endParaRPr sz="2800" dirty="0"/>
          </a:p>
        </p:txBody>
      </p:sp>
      <p:sp>
        <p:nvSpPr>
          <p:cNvPr id="29" name="Google Shape;2208;p58">
            <a:extLst>
              <a:ext uri="{FF2B5EF4-FFF2-40B4-BE49-F238E27FC236}">
                <a16:creationId xmlns:a16="http://schemas.microsoft.com/office/drawing/2014/main" id="{E1D65659-E1A8-0C9E-6373-0ABC57F25FC8}"/>
              </a:ext>
            </a:extLst>
          </p:cNvPr>
          <p:cNvSpPr/>
          <p:nvPr/>
        </p:nvSpPr>
        <p:spPr>
          <a:xfrm>
            <a:off x="341615" y="207804"/>
            <a:ext cx="574481" cy="72273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4F031-DBCC-1848-73AA-6153191288BC}"/>
              </a:ext>
            </a:extLst>
          </p:cNvPr>
          <p:cNvSpPr txBox="1"/>
          <p:nvPr/>
        </p:nvSpPr>
        <p:spPr>
          <a:xfrm>
            <a:off x="379702" y="36522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oogle Shape;2342;p62">
            <a:extLst>
              <a:ext uri="{FF2B5EF4-FFF2-40B4-BE49-F238E27FC236}">
                <a16:creationId xmlns:a16="http://schemas.microsoft.com/office/drawing/2014/main" id="{D49204EE-E10F-6E4A-C706-7845A0224DC0}"/>
              </a:ext>
            </a:extLst>
          </p:cNvPr>
          <p:cNvGrpSpPr/>
          <p:nvPr/>
        </p:nvGrpSpPr>
        <p:grpSpPr>
          <a:xfrm>
            <a:off x="8142178" y="96733"/>
            <a:ext cx="811186" cy="940450"/>
            <a:chOff x="1896025" y="3283100"/>
            <a:chExt cx="319800" cy="369625"/>
          </a:xfrm>
          <a:solidFill>
            <a:srgbClr val="C00000"/>
          </a:solidFill>
        </p:grpSpPr>
        <p:sp>
          <p:nvSpPr>
            <p:cNvPr id="33" name="Google Shape;2343;p62">
              <a:extLst>
                <a:ext uri="{FF2B5EF4-FFF2-40B4-BE49-F238E27FC236}">
                  <a16:creationId xmlns:a16="http://schemas.microsoft.com/office/drawing/2014/main" id="{02CA6140-964C-73CD-7480-B2D2AA245C37}"/>
                </a:ext>
              </a:extLst>
            </p:cNvPr>
            <p:cNvSpPr/>
            <p:nvPr/>
          </p:nvSpPr>
          <p:spPr>
            <a:xfrm>
              <a:off x="1896025" y="3283100"/>
              <a:ext cx="316325" cy="369625"/>
            </a:xfrm>
            <a:custGeom>
              <a:avLst/>
              <a:gdLst/>
              <a:ahLst/>
              <a:cxnLst/>
              <a:rect l="l" t="t" r="r" b="b"/>
              <a:pathLst>
                <a:path w="12653" h="14785" extrusionOk="0">
                  <a:moveTo>
                    <a:pt x="1884" y="1"/>
                  </a:moveTo>
                  <a:cubicBezTo>
                    <a:pt x="1884" y="1"/>
                    <a:pt x="1745" y="219"/>
                    <a:pt x="1606" y="556"/>
                  </a:cubicBezTo>
                  <a:cubicBezTo>
                    <a:pt x="1448" y="893"/>
                    <a:pt x="1289" y="1309"/>
                    <a:pt x="1249" y="1766"/>
                  </a:cubicBezTo>
                  <a:cubicBezTo>
                    <a:pt x="1210" y="2599"/>
                    <a:pt x="1706" y="2896"/>
                    <a:pt x="1924" y="2975"/>
                  </a:cubicBezTo>
                  <a:cubicBezTo>
                    <a:pt x="2003" y="3312"/>
                    <a:pt x="2122" y="3650"/>
                    <a:pt x="2221" y="3967"/>
                  </a:cubicBezTo>
                  <a:cubicBezTo>
                    <a:pt x="2063" y="3689"/>
                    <a:pt x="1725" y="3273"/>
                    <a:pt x="1130" y="3074"/>
                  </a:cubicBezTo>
                  <a:cubicBezTo>
                    <a:pt x="476" y="2876"/>
                    <a:pt x="0" y="2658"/>
                    <a:pt x="0" y="2658"/>
                  </a:cubicBezTo>
                  <a:lnTo>
                    <a:pt x="0" y="2658"/>
                  </a:lnTo>
                  <a:cubicBezTo>
                    <a:pt x="0" y="2658"/>
                    <a:pt x="40" y="2975"/>
                    <a:pt x="179" y="3332"/>
                  </a:cubicBezTo>
                  <a:cubicBezTo>
                    <a:pt x="258" y="3511"/>
                    <a:pt x="357" y="3709"/>
                    <a:pt x="496" y="3888"/>
                  </a:cubicBezTo>
                  <a:cubicBezTo>
                    <a:pt x="615" y="4046"/>
                    <a:pt x="754" y="4145"/>
                    <a:pt x="912" y="4245"/>
                  </a:cubicBezTo>
                  <a:cubicBezTo>
                    <a:pt x="1153" y="4351"/>
                    <a:pt x="1377" y="4388"/>
                    <a:pt x="1574" y="4388"/>
                  </a:cubicBezTo>
                  <a:cubicBezTo>
                    <a:pt x="1962" y="4388"/>
                    <a:pt x="2241" y="4244"/>
                    <a:pt x="2320" y="4205"/>
                  </a:cubicBezTo>
                  <a:cubicBezTo>
                    <a:pt x="2499" y="4701"/>
                    <a:pt x="2717" y="5196"/>
                    <a:pt x="2955" y="5672"/>
                  </a:cubicBezTo>
                  <a:cubicBezTo>
                    <a:pt x="2776" y="5415"/>
                    <a:pt x="2380" y="5018"/>
                    <a:pt x="1765" y="4978"/>
                  </a:cubicBezTo>
                  <a:cubicBezTo>
                    <a:pt x="1091" y="4939"/>
                    <a:pt x="615" y="4859"/>
                    <a:pt x="615" y="4859"/>
                  </a:cubicBezTo>
                  <a:lnTo>
                    <a:pt x="615" y="4859"/>
                  </a:lnTo>
                  <a:cubicBezTo>
                    <a:pt x="615" y="4859"/>
                    <a:pt x="694" y="5117"/>
                    <a:pt x="873" y="5395"/>
                  </a:cubicBezTo>
                  <a:cubicBezTo>
                    <a:pt x="1071" y="5653"/>
                    <a:pt x="1349" y="5970"/>
                    <a:pt x="1686" y="6089"/>
                  </a:cubicBezTo>
                  <a:cubicBezTo>
                    <a:pt x="1864" y="6153"/>
                    <a:pt x="2033" y="6178"/>
                    <a:pt x="2187" y="6178"/>
                  </a:cubicBezTo>
                  <a:cubicBezTo>
                    <a:pt x="2650" y="6178"/>
                    <a:pt x="2985" y="5955"/>
                    <a:pt x="3074" y="5910"/>
                  </a:cubicBezTo>
                  <a:cubicBezTo>
                    <a:pt x="3312" y="6386"/>
                    <a:pt x="3570" y="6842"/>
                    <a:pt x="3847" y="7299"/>
                  </a:cubicBezTo>
                  <a:cubicBezTo>
                    <a:pt x="3654" y="7067"/>
                    <a:pt x="3236" y="6723"/>
                    <a:pt x="2647" y="6723"/>
                  </a:cubicBezTo>
                  <a:cubicBezTo>
                    <a:pt x="2631" y="6723"/>
                    <a:pt x="2614" y="6723"/>
                    <a:pt x="2598" y="6723"/>
                  </a:cubicBezTo>
                  <a:cubicBezTo>
                    <a:pt x="1924" y="6743"/>
                    <a:pt x="1428" y="6743"/>
                    <a:pt x="1428" y="6743"/>
                  </a:cubicBezTo>
                  <a:cubicBezTo>
                    <a:pt x="1428" y="6743"/>
                    <a:pt x="1547" y="6961"/>
                    <a:pt x="1765" y="7219"/>
                  </a:cubicBezTo>
                  <a:cubicBezTo>
                    <a:pt x="1963" y="7477"/>
                    <a:pt x="2281" y="7735"/>
                    <a:pt x="2618" y="7834"/>
                  </a:cubicBezTo>
                  <a:cubicBezTo>
                    <a:pt x="2749" y="7865"/>
                    <a:pt x="2872" y="7878"/>
                    <a:pt x="2988" y="7878"/>
                  </a:cubicBezTo>
                  <a:cubicBezTo>
                    <a:pt x="3538" y="7878"/>
                    <a:pt x="3904" y="7582"/>
                    <a:pt x="3986" y="7517"/>
                  </a:cubicBezTo>
                  <a:cubicBezTo>
                    <a:pt x="4264" y="7973"/>
                    <a:pt x="4581" y="8389"/>
                    <a:pt x="4898" y="8826"/>
                  </a:cubicBezTo>
                  <a:cubicBezTo>
                    <a:pt x="4704" y="8631"/>
                    <a:pt x="4319" y="8357"/>
                    <a:pt x="3801" y="8357"/>
                  </a:cubicBezTo>
                  <a:cubicBezTo>
                    <a:pt x="3739" y="8357"/>
                    <a:pt x="3675" y="8361"/>
                    <a:pt x="3609" y="8369"/>
                  </a:cubicBezTo>
                  <a:cubicBezTo>
                    <a:pt x="2935" y="8469"/>
                    <a:pt x="2439" y="8508"/>
                    <a:pt x="2439" y="8508"/>
                  </a:cubicBezTo>
                  <a:cubicBezTo>
                    <a:pt x="2439" y="8508"/>
                    <a:pt x="2578" y="8726"/>
                    <a:pt x="2816" y="8964"/>
                  </a:cubicBezTo>
                  <a:cubicBezTo>
                    <a:pt x="3054" y="9182"/>
                    <a:pt x="3371" y="9420"/>
                    <a:pt x="3728" y="9480"/>
                  </a:cubicBezTo>
                  <a:cubicBezTo>
                    <a:pt x="3803" y="9490"/>
                    <a:pt x="3875" y="9494"/>
                    <a:pt x="3944" y="9494"/>
                  </a:cubicBezTo>
                  <a:cubicBezTo>
                    <a:pt x="4587" y="9494"/>
                    <a:pt x="4968" y="9113"/>
                    <a:pt x="5057" y="9024"/>
                  </a:cubicBezTo>
                  <a:lnTo>
                    <a:pt x="5573" y="9658"/>
                  </a:lnTo>
                  <a:lnTo>
                    <a:pt x="6108" y="10253"/>
                  </a:lnTo>
                  <a:cubicBezTo>
                    <a:pt x="5901" y="10094"/>
                    <a:pt x="5541" y="9897"/>
                    <a:pt x="5099" y="9897"/>
                  </a:cubicBezTo>
                  <a:cubicBezTo>
                    <a:pt x="4991" y="9897"/>
                    <a:pt x="4877" y="9909"/>
                    <a:pt x="4760" y="9936"/>
                  </a:cubicBezTo>
                  <a:cubicBezTo>
                    <a:pt x="4105" y="10075"/>
                    <a:pt x="3629" y="10174"/>
                    <a:pt x="3629" y="10174"/>
                  </a:cubicBezTo>
                  <a:cubicBezTo>
                    <a:pt x="3629" y="10174"/>
                    <a:pt x="3788" y="10372"/>
                    <a:pt x="4026" y="10591"/>
                  </a:cubicBezTo>
                  <a:cubicBezTo>
                    <a:pt x="4284" y="10789"/>
                    <a:pt x="4641" y="10987"/>
                    <a:pt x="4998" y="11007"/>
                  </a:cubicBezTo>
                  <a:cubicBezTo>
                    <a:pt x="5026" y="11008"/>
                    <a:pt x="5054" y="11009"/>
                    <a:pt x="5082" y="11009"/>
                  </a:cubicBezTo>
                  <a:cubicBezTo>
                    <a:pt x="5801" y="11009"/>
                    <a:pt x="6190" y="10527"/>
                    <a:pt x="6267" y="10432"/>
                  </a:cubicBezTo>
                  <a:cubicBezTo>
                    <a:pt x="6663" y="10809"/>
                    <a:pt x="7020" y="11205"/>
                    <a:pt x="7437" y="11542"/>
                  </a:cubicBezTo>
                  <a:cubicBezTo>
                    <a:pt x="7234" y="11427"/>
                    <a:pt x="6916" y="11269"/>
                    <a:pt x="6527" y="11269"/>
                  </a:cubicBezTo>
                  <a:cubicBezTo>
                    <a:pt x="6383" y="11269"/>
                    <a:pt x="6229" y="11290"/>
                    <a:pt x="6068" y="11344"/>
                  </a:cubicBezTo>
                  <a:cubicBezTo>
                    <a:pt x="5434" y="11562"/>
                    <a:pt x="4958" y="11721"/>
                    <a:pt x="4958" y="11721"/>
                  </a:cubicBezTo>
                  <a:cubicBezTo>
                    <a:pt x="4958" y="11721"/>
                    <a:pt x="5136" y="11899"/>
                    <a:pt x="5414" y="12078"/>
                  </a:cubicBezTo>
                  <a:cubicBezTo>
                    <a:pt x="5677" y="12247"/>
                    <a:pt x="6012" y="12416"/>
                    <a:pt x="6368" y="12416"/>
                  </a:cubicBezTo>
                  <a:cubicBezTo>
                    <a:pt x="6387" y="12416"/>
                    <a:pt x="6406" y="12416"/>
                    <a:pt x="6425" y="12415"/>
                  </a:cubicBezTo>
                  <a:cubicBezTo>
                    <a:pt x="7199" y="12355"/>
                    <a:pt x="7556" y="11820"/>
                    <a:pt x="7635" y="11701"/>
                  </a:cubicBezTo>
                  <a:cubicBezTo>
                    <a:pt x="8032" y="12058"/>
                    <a:pt x="8468" y="12355"/>
                    <a:pt x="8885" y="12693"/>
                  </a:cubicBezTo>
                  <a:cubicBezTo>
                    <a:pt x="8714" y="12607"/>
                    <a:pt x="8445" y="12507"/>
                    <a:pt x="8135" y="12507"/>
                  </a:cubicBezTo>
                  <a:cubicBezTo>
                    <a:pt x="7941" y="12507"/>
                    <a:pt x="7730" y="12546"/>
                    <a:pt x="7516" y="12653"/>
                  </a:cubicBezTo>
                  <a:cubicBezTo>
                    <a:pt x="6901" y="12931"/>
                    <a:pt x="6445" y="13109"/>
                    <a:pt x="6445" y="13109"/>
                  </a:cubicBezTo>
                  <a:cubicBezTo>
                    <a:pt x="6445" y="13109"/>
                    <a:pt x="6644" y="13288"/>
                    <a:pt x="6921" y="13426"/>
                  </a:cubicBezTo>
                  <a:cubicBezTo>
                    <a:pt x="7180" y="13564"/>
                    <a:pt x="7513" y="13672"/>
                    <a:pt x="7830" y="13672"/>
                  </a:cubicBezTo>
                  <a:cubicBezTo>
                    <a:pt x="7878" y="13672"/>
                    <a:pt x="7925" y="13670"/>
                    <a:pt x="7972" y="13664"/>
                  </a:cubicBezTo>
                  <a:cubicBezTo>
                    <a:pt x="8726" y="13545"/>
                    <a:pt x="9043" y="12950"/>
                    <a:pt x="9103" y="12831"/>
                  </a:cubicBezTo>
                  <a:cubicBezTo>
                    <a:pt x="9539" y="13109"/>
                    <a:pt x="9975" y="13446"/>
                    <a:pt x="10451" y="13684"/>
                  </a:cubicBezTo>
                  <a:cubicBezTo>
                    <a:pt x="10295" y="13643"/>
                    <a:pt x="10074" y="13585"/>
                    <a:pt x="9821" y="13585"/>
                  </a:cubicBezTo>
                  <a:cubicBezTo>
                    <a:pt x="9592" y="13585"/>
                    <a:pt x="9338" y="13632"/>
                    <a:pt x="9083" y="13783"/>
                  </a:cubicBezTo>
                  <a:cubicBezTo>
                    <a:pt x="8508" y="14120"/>
                    <a:pt x="8052" y="14358"/>
                    <a:pt x="8052" y="14358"/>
                  </a:cubicBezTo>
                  <a:cubicBezTo>
                    <a:pt x="8052" y="14358"/>
                    <a:pt x="8270" y="14497"/>
                    <a:pt x="8567" y="14616"/>
                  </a:cubicBezTo>
                  <a:cubicBezTo>
                    <a:pt x="8792" y="14700"/>
                    <a:pt x="9046" y="14785"/>
                    <a:pt x="9301" y="14785"/>
                  </a:cubicBezTo>
                  <a:cubicBezTo>
                    <a:pt x="9407" y="14785"/>
                    <a:pt x="9514" y="14770"/>
                    <a:pt x="9618" y="14735"/>
                  </a:cubicBezTo>
                  <a:cubicBezTo>
                    <a:pt x="10372" y="14537"/>
                    <a:pt x="10610" y="13942"/>
                    <a:pt x="10669" y="13803"/>
                  </a:cubicBezTo>
                  <a:cubicBezTo>
                    <a:pt x="11244" y="14160"/>
                    <a:pt x="11859" y="14418"/>
                    <a:pt x="12474" y="14715"/>
                  </a:cubicBezTo>
                  <a:cubicBezTo>
                    <a:pt x="12489" y="14720"/>
                    <a:pt x="12504" y="14723"/>
                    <a:pt x="12518" y="14723"/>
                  </a:cubicBezTo>
                  <a:cubicBezTo>
                    <a:pt x="12561" y="14723"/>
                    <a:pt x="12598" y="14701"/>
                    <a:pt x="12613" y="14656"/>
                  </a:cubicBezTo>
                  <a:cubicBezTo>
                    <a:pt x="12652" y="14596"/>
                    <a:pt x="12613" y="14537"/>
                    <a:pt x="12553" y="14517"/>
                  </a:cubicBezTo>
                  <a:cubicBezTo>
                    <a:pt x="11958" y="14220"/>
                    <a:pt x="11344" y="13962"/>
                    <a:pt x="10788" y="13625"/>
                  </a:cubicBezTo>
                  <a:cubicBezTo>
                    <a:pt x="10868" y="13506"/>
                    <a:pt x="11225" y="12970"/>
                    <a:pt x="11086" y="12256"/>
                  </a:cubicBezTo>
                  <a:cubicBezTo>
                    <a:pt x="11026" y="11939"/>
                    <a:pt x="10828" y="11642"/>
                    <a:pt x="10649" y="11463"/>
                  </a:cubicBezTo>
                  <a:cubicBezTo>
                    <a:pt x="10451" y="11265"/>
                    <a:pt x="10273" y="11146"/>
                    <a:pt x="10273" y="11146"/>
                  </a:cubicBezTo>
                  <a:cubicBezTo>
                    <a:pt x="10273" y="11146"/>
                    <a:pt x="10174" y="11602"/>
                    <a:pt x="10074" y="12256"/>
                  </a:cubicBezTo>
                  <a:cubicBezTo>
                    <a:pt x="9975" y="12871"/>
                    <a:pt x="10312" y="13307"/>
                    <a:pt x="10570" y="13486"/>
                  </a:cubicBezTo>
                  <a:cubicBezTo>
                    <a:pt x="10094" y="13248"/>
                    <a:pt x="9678" y="12931"/>
                    <a:pt x="9222" y="12653"/>
                  </a:cubicBezTo>
                  <a:cubicBezTo>
                    <a:pt x="9321" y="12554"/>
                    <a:pt x="9717" y="12058"/>
                    <a:pt x="9658" y="11324"/>
                  </a:cubicBezTo>
                  <a:cubicBezTo>
                    <a:pt x="9638" y="10987"/>
                    <a:pt x="9460" y="10690"/>
                    <a:pt x="9301" y="10491"/>
                  </a:cubicBezTo>
                  <a:cubicBezTo>
                    <a:pt x="9122" y="10273"/>
                    <a:pt x="8984" y="10134"/>
                    <a:pt x="8984" y="10134"/>
                  </a:cubicBezTo>
                  <a:cubicBezTo>
                    <a:pt x="8984" y="10134"/>
                    <a:pt x="8825" y="10591"/>
                    <a:pt x="8647" y="11225"/>
                  </a:cubicBezTo>
                  <a:cubicBezTo>
                    <a:pt x="8508" y="11820"/>
                    <a:pt x="8805" y="12276"/>
                    <a:pt x="9023" y="12514"/>
                  </a:cubicBezTo>
                  <a:cubicBezTo>
                    <a:pt x="8607" y="12177"/>
                    <a:pt x="8171" y="11880"/>
                    <a:pt x="7774" y="11523"/>
                  </a:cubicBezTo>
                  <a:cubicBezTo>
                    <a:pt x="7873" y="11443"/>
                    <a:pt x="8329" y="10967"/>
                    <a:pt x="8329" y="10253"/>
                  </a:cubicBezTo>
                  <a:cubicBezTo>
                    <a:pt x="8329" y="9936"/>
                    <a:pt x="8210" y="9619"/>
                    <a:pt x="8052" y="9381"/>
                  </a:cubicBezTo>
                  <a:cubicBezTo>
                    <a:pt x="7913" y="9163"/>
                    <a:pt x="7774" y="9004"/>
                    <a:pt x="7774" y="9004"/>
                  </a:cubicBezTo>
                  <a:cubicBezTo>
                    <a:pt x="7774" y="9004"/>
                    <a:pt x="7576" y="9440"/>
                    <a:pt x="7338" y="10055"/>
                  </a:cubicBezTo>
                  <a:cubicBezTo>
                    <a:pt x="7139" y="10630"/>
                    <a:pt x="7377" y="11126"/>
                    <a:pt x="7595" y="11364"/>
                  </a:cubicBezTo>
                  <a:cubicBezTo>
                    <a:pt x="7179" y="11027"/>
                    <a:pt x="6822" y="10650"/>
                    <a:pt x="6425" y="10273"/>
                  </a:cubicBezTo>
                  <a:cubicBezTo>
                    <a:pt x="6544" y="10194"/>
                    <a:pt x="7040" y="9777"/>
                    <a:pt x="7120" y="9064"/>
                  </a:cubicBezTo>
                  <a:cubicBezTo>
                    <a:pt x="7179" y="8726"/>
                    <a:pt x="7040" y="8429"/>
                    <a:pt x="6941" y="8171"/>
                  </a:cubicBezTo>
                  <a:cubicBezTo>
                    <a:pt x="6822" y="7933"/>
                    <a:pt x="6683" y="7755"/>
                    <a:pt x="6683" y="7755"/>
                  </a:cubicBezTo>
                  <a:cubicBezTo>
                    <a:pt x="6683" y="7755"/>
                    <a:pt x="6465" y="8171"/>
                    <a:pt x="6168" y="8766"/>
                  </a:cubicBezTo>
                  <a:cubicBezTo>
                    <a:pt x="5870" y="9321"/>
                    <a:pt x="6108" y="9817"/>
                    <a:pt x="6267" y="10095"/>
                  </a:cubicBezTo>
                  <a:lnTo>
                    <a:pt x="5731" y="9500"/>
                  </a:lnTo>
                  <a:lnTo>
                    <a:pt x="5236" y="8885"/>
                  </a:lnTo>
                  <a:cubicBezTo>
                    <a:pt x="5355" y="8826"/>
                    <a:pt x="5890" y="8469"/>
                    <a:pt x="6049" y="7755"/>
                  </a:cubicBezTo>
                  <a:cubicBezTo>
                    <a:pt x="6108" y="7418"/>
                    <a:pt x="6029" y="7100"/>
                    <a:pt x="5930" y="6842"/>
                  </a:cubicBezTo>
                  <a:cubicBezTo>
                    <a:pt x="5850" y="6585"/>
                    <a:pt x="5731" y="6406"/>
                    <a:pt x="5731" y="6406"/>
                  </a:cubicBezTo>
                  <a:cubicBezTo>
                    <a:pt x="5731" y="6406"/>
                    <a:pt x="5454" y="6803"/>
                    <a:pt x="5117" y="7358"/>
                  </a:cubicBezTo>
                  <a:cubicBezTo>
                    <a:pt x="4779" y="7893"/>
                    <a:pt x="4938" y="8409"/>
                    <a:pt x="5077" y="8687"/>
                  </a:cubicBezTo>
                  <a:cubicBezTo>
                    <a:pt x="4779" y="8270"/>
                    <a:pt x="4462" y="7834"/>
                    <a:pt x="4184" y="7398"/>
                  </a:cubicBezTo>
                  <a:cubicBezTo>
                    <a:pt x="4303" y="7338"/>
                    <a:pt x="4859" y="7021"/>
                    <a:pt x="5097" y="6347"/>
                  </a:cubicBezTo>
                  <a:cubicBezTo>
                    <a:pt x="5196" y="6029"/>
                    <a:pt x="5136" y="5692"/>
                    <a:pt x="5077" y="5434"/>
                  </a:cubicBezTo>
                  <a:cubicBezTo>
                    <a:pt x="5017" y="5157"/>
                    <a:pt x="4918" y="4978"/>
                    <a:pt x="4918" y="4978"/>
                  </a:cubicBezTo>
                  <a:cubicBezTo>
                    <a:pt x="4918" y="4978"/>
                    <a:pt x="4601" y="5335"/>
                    <a:pt x="4204" y="5871"/>
                  </a:cubicBezTo>
                  <a:cubicBezTo>
                    <a:pt x="3828" y="6347"/>
                    <a:pt x="3927" y="6882"/>
                    <a:pt x="4046" y="7180"/>
                  </a:cubicBezTo>
                  <a:cubicBezTo>
                    <a:pt x="3768" y="6723"/>
                    <a:pt x="3510" y="6267"/>
                    <a:pt x="3272" y="5791"/>
                  </a:cubicBezTo>
                  <a:cubicBezTo>
                    <a:pt x="3411" y="5752"/>
                    <a:pt x="3986" y="5514"/>
                    <a:pt x="4284" y="4839"/>
                  </a:cubicBezTo>
                  <a:cubicBezTo>
                    <a:pt x="4541" y="4245"/>
                    <a:pt x="4244" y="3471"/>
                    <a:pt x="4244" y="3471"/>
                  </a:cubicBezTo>
                  <a:cubicBezTo>
                    <a:pt x="4244" y="3471"/>
                    <a:pt x="3907" y="3808"/>
                    <a:pt x="3451" y="4284"/>
                  </a:cubicBezTo>
                  <a:cubicBezTo>
                    <a:pt x="3014" y="4720"/>
                    <a:pt x="3074" y="5276"/>
                    <a:pt x="3153" y="5573"/>
                  </a:cubicBezTo>
                  <a:cubicBezTo>
                    <a:pt x="2935" y="5097"/>
                    <a:pt x="2717" y="4621"/>
                    <a:pt x="2538" y="4126"/>
                  </a:cubicBezTo>
                  <a:cubicBezTo>
                    <a:pt x="2677" y="4106"/>
                    <a:pt x="3272" y="3907"/>
                    <a:pt x="3629" y="3293"/>
                  </a:cubicBezTo>
                  <a:cubicBezTo>
                    <a:pt x="3728" y="3154"/>
                    <a:pt x="3768" y="2975"/>
                    <a:pt x="3808" y="2836"/>
                  </a:cubicBezTo>
                  <a:cubicBezTo>
                    <a:pt x="3828" y="2718"/>
                    <a:pt x="3847" y="2599"/>
                    <a:pt x="3867" y="2499"/>
                  </a:cubicBezTo>
                  <a:cubicBezTo>
                    <a:pt x="3887" y="2301"/>
                    <a:pt x="3867" y="2142"/>
                    <a:pt x="3867" y="2142"/>
                  </a:cubicBezTo>
                  <a:cubicBezTo>
                    <a:pt x="3867" y="2142"/>
                    <a:pt x="3451" y="2321"/>
                    <a:pt x="2895" y="2678"/>
                  </a:cubicBezTo>
                  <a:cubicBezTo>
                    <a:pt x="2400" y="3015"/>
                    <a:pt x="2400" y="3590"/>
                    <a:pt x="2439" y="3888"/>
                  </a:cubicBezTo>
                  <a:cubicBezTo>
                    <a:pt x="2340" y="3570"/>
                    <a:pt x="2221" y="3253"/>
                    <a:pt x="2142" y="2916"/>
                  </a:cubicBezTo>
                  <a:cubicBezTo>
                    <a:pt x="2320" y="2737"/>
                    <a:pt x="2598" y="2380"/>
                    <a:pt x="2519" y="1746"/>
                  </a:cubicBezTo>
                  <a:cubicBezTo>
                    <a:pt x="2479" y="1329"/>
                    <a:pt x="2320" y="873"/>
                    <a:pt x="2162" y="556"/>
                  </a:cubicBezTo>
                  <a:cubicBezTo>
                    <a:pt x="2023" y="219"/>
                    <a:pt x="1884" y="1"/>
                    <a:pt x="1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4;p62">
              <a:extLst>
                <a:ext uri="{FF2B5EF4-FFF2-40B4-BE49-F238E27FC236}">
                  <a16:creationId xmlns:a16="http://schemas.microsoft.com/office/drawing/2014/main" id="{ABF958D6-5A25-FEE1-9033-0674E7EDC555}"/>
                </a:ext>
              </a:extLst>
            </p:cNvPr>
            <p:cNvSpPr/>
            <p:nvPr/>
          </p:nvSpPr>
          <p:spPr>
            <a:xfrm>
              <a:off x="2008550" y="3284100"/>
              <a:ext cx="57050" cy="56175"/>
            </a:xfrm>
            <a:custGeom>
              <a:avLst/>
              <a:gdLst/>
              <a:ahLst/>
              <a:cxnLst/>
              <a:rect l="l" t="t" r="r" b="b"/>
              <a:pathLst>
                <a:path w="2282" h="2247" extrusionOk="0">
                  <a:moveTo>
                    <a:pt x="1091" y="0"/>
                  </a:moveTo>
                  <a:cubicBezTo>
                    <a:pt x="992" y="0"/>
                    <a:pt x="893" y="60"/>
                    <a:pt x="814" y="80"/>
                  </a:cubicBezTo>
                  <a:cubicBezTo>
                    <a:pt x="715" y="99"/>
                    <a:pt x="596" y="99"/>
                    <a:pt x="516" y="159"/>
                  </a:cubicBezTo>
                  <a:cubicBezTo>
                    <a:pt x="437" y="199"/>
                    <a:pt x="378" y="298"/>
                    <a:pt x="318" y="377"/>
                  </a:cubicBezTo>
                  <a:cubicBezTo>
                    <a:pt x="259" y="456"/>
                    <a:pt x="159" y="516"/>
                    <a:pt x="120" y="595"/>
                  </a:cubicBezTo>
                  <a:cubicBezTo>
                    <a:pt x="60" y="694"/>
                    <a:pt x="80" y="813"/>
                    <a:pt x="60" y="932"/>
                  </a:cubicBezTo>
                  <a:cubicBezTo>
                    <a:pt x="40" y="1032"/>
                    <a:pt x="1" y="1131"/>
                    <a:pt x="1" y="1250"/>
                  </a:cubicBezTo>
                  <a:cubicBezTo>
                    <a:pt x="21" y="1349"/>
                    <a:pt x="100" y="1448"/>
                    <a:pt x="120" y="1547"/>
                  </a:cubicBezTo>
                  <a:cubicBezTo>
                    <a:pt x="159" y="1646"/>
                    <a:pt x="179" y="1765"/>
                    <a:pt x="239" y="1845"/>
                  </a:cubicBezTo>
                  <a:cubicBezTo>
                    <a:pt x="318" y="1944"/>
                    <a:pt x="417" y="1964"/>
                    <a:pt x="497" y="2023"/>
                  </a:cubicBezTo>
                  <a:cubicBezTo>
                    <a:pt x="576" y="2083"/>
                    <a:pt x="655" y="2182"/>
                    <a:pt x="735" y="2221"/>
                  </a:cubicBezTo>
                  <a:cubicBezTo>
                    <a:pt x="768" y="2228"/>
                    <a:pt x="801" y="2230"/>
                    <a:pt x="834" y="2230"/>
                  </a:cubicBezTo>
                  <a:cubicBezTo>
                    <a:pt x="900" y="2230"/>
                    <a:pt x="966" y="2221"/>
                    <a:pt x="1032" y="2221"/>
                  </a:cubicBezTo>
                  <a:cubicBezTo>
                    <a:pt x="1111" y="2221"/>
                    <a:pt x="1191" y="2247"/>
                    <a:pt x="1270" y="2247"/>
                  </a:cubicBezTo>
                  <a:cubicBezTo>
                    <a:pt x="1290" y="2247"/>
                    <a:pt x="1310" y="2245"/>
                    <a:pt x="1329" y="2241"/>
                  </a:cubicBezTo>
                  <a:cubicBezTo>
                    <a:pt x="1429" y="2202"/>
                    <a:pt x="1508" y="2142"/>
                    <a:pt x="1587" y="2083"/>
                  </a:cubicBezTo>
                  <a:cubicBezTo>
                    <a:pt x="1686" y="2043"/>
                    <a:pt x="1786" y="2023"/>
                    <a:pt x="1845" y="1964"/>
                  </a:cubicBezTo>
                  <a:cubicBezTo>
                    <a:pt x="1924" y="1904"/>
                    <a:pt x="1964" y="1805"/>
                    <a:pt x="2004" y="1726"/>
                  </a:cubicBezTo>
                  <a:cubicBezTo>
                    <a:pt x="2063" y="1666"/>
                    <a:pt x="2143" y="1587"/>
                    <a:pt x="2182" y="1507"/>
                  </a:cubicBezTo>
                  <a:cubicBezTo>
                    <a:pt x="2222" y="1428"/>
                    <a:pt x="2202" y="1349"/>
                    <a:pt x="2222" y="1250"/>
                  </a:cubicBezTo>
                  <a:cubicBezTo>
                    <a:pt x="2242" y="1170"/>
                    <a:pt x="2281" y="1091"/>
                    <a:pt x="2262" y="1012"/>
                  </a:cubicBezTo>
                  <a:cubicBezTo>
                    <a:pt x="2262" y="913"/>
                    <a:pt x="2202" y="853"/>
                    <a:pt x="2162" y="774"/>
                  </a:cubicBezTo>
                  <a:cubicBezTo>
                    <a:pt x="2143" y="694"/>
                    <a:pt x="2143" y="595"/>
                    <a:pt x="2083" y="516"/>
                  </a:cubicBezTo>
                  <a:cubicBezTo>
                    <a:pt x="2024" y="456"/>
                    <a:pt x="1944" y="417"/>
                    <a:pt x="1865" y="337"/>
                  </a:cubicBezTo>
                  <a:cubicBezTo>
                    <a:pt x="1786" y="278"/>
                    <a:pt x="1746" y="199"/>
                    <a:pt x="1667" y="159"/>
                  </a:cubicBezTo>
                  <a:cubicBezTo>
                    <a:pt x="1567" y="99"/>
                    <a:pt x="1468" y="99"/>
                    <a:pt x="1369" y="80"/>
                  </a:cubicBezTo>
                  <a:cubicBezTo>
                    <a:pt x="1270" y="60"/>
                    <a:pt x="1191" y="0"/>
                    <a:pt x="10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5;p62">
              <a:extLst>
                <a:ext uri="{FF2B5EF4-FFF2-40B4-BE49-F238E27FC236}">
                  <a16:creationId xmlns:a16="http://schemas.microsoft.com/office/drawing/2014/main" id="{3D9B498F-F0E0-CC9D-B833-176E304E5725}"/>
                </a:ext>
              </a:extLst>
            </p:cNvPr>
            <p:cNvSpPr/>
            <p:nvPr/>
          </p:nvSpPr>
          <p:spPr>
            <a:xfrm>
              <a:off x="2008550" y="3284100"/>
              <a:ext cx="57050" cy="56550"/>
            </a:xfrm>
            <a:custGeom>
              <a:avLst/>
              <a:gdLst/>
              <a:ahLst/>
              <a:cxnLst/>
              <a:rect l="l" t="t" r="r" b="b"/>
              <a:pathLst>
                <a:path w="2282" h="2262" fill="none" extrusionOk="0">
                  <a:moveTo>
                    <a:pt x="2262" y="1012"/>
                  </a:moveTo>
                  <a:cubicBezTo>
                    <a:pt x="2281" y="1091"/>
                    <a:pt x="2242" y="1170"/>
                    <a:pt x="2222" y="1250"/>
                  </a:cubicBezTo>
                  <a:cubicBezTo>
                    <a:pt x="2202" y="1349"/>
                    <a:pt x="2222" y="1428"/>
                    <a:pt x="2182" y="1507"/>
                  </a:cubicBezTo>
                  <a:cubicBezTo>
                    <a:pt x="2143" y="1587"/>
                    <a:pt x="2063" y="1666"/>
                    <a:pt x="2004" y="1726"/>
                  </a:cubicBezTo>
                  <a:cubicBezTo>
                    <a:pt x="1964" y="1805"/>
                    <a:pt x="1924" y="1904"/>
                    <a:pt x="1845" y="1964"/>
                  </a:cubicBezTo>
                  <a:cubicBezTo>
                    <a:pt x="1786" y="2023"/>
                    <a:pt x="1686" y="2043"/>
                    <a:pt x="1587" y="2083"/>
                  </a:cubicBezTo>
                  <a:cubicBezTo>
                    <a:pt x="1508" y="2142"/>
                    <a:pt x="1429" y="2202"/>
                    <a:pt x="1329" y="2241"/>
                  </a:cubicBezTo>
                  <a:cubicBezTo>
                    <a:pt x="1230" y="2261"/>
                    <a:pt x="1131" y="2221"/>
                    <a:pt x="1032" y="2221"/>
                  </a:cubicBezTo>
                  <a:cubicBezTo>
                    <a:pt x="933" y="2221"/>
                    <a:pt x="834" y="2241"/>
                    <a:pt x="735" y="2221"/>
                  </a:cubicBezTo>
                  <a:cubicBezTo>
                    <a:pt x="655" y="2182"/>
                    <a:pt x="576" y="2083"/>
                    <a:pt x="497" y="2023"/>
                  </a:cubicBezTo>
                  <a:cubicBezTo>
                    <a:pt x="417" y="1964"/>
                    <a:pt x="318" y="1944"/>
                    <a:pt x="239" y="1845"/>
                  </a:cubicBezTo>
                  <a:cubicBezTo>
                    <a:pt x="179" y="1765"/>
                    <a:pt x="159" y="1646"/>
                    <a:pt x="120" y="1547"/>
                  </a:cubicBezTo>
                  <a:cubicBezTo>
                    <a:pt x="100" y="1448"/>
                    <a:pt x="21" y="1349"/>
                    <a:pt x="1" y="1250"/>
                  </a:cubicBezTo>
                  <a:cubicBezTo>
                    <a:pt x="1" y="1131"/>
                    <a:pt x="40" y="1032"/>
                    <a:pt x="60" y="932"/>
                  </a:cubicBezTo>
                  <a:cubicBezTo>
                    <a:pt x="80" y="813"/>
                    <a:pt x="60" y="694"/>
                    <a:pt x="120" y="595"/>
                  </a:cubicBezTo>
                  <a:cubicBezTo>
                    <a:pt x="159" y="516"/>
                    <a:pt x="259" y="456"/>
                    <a:pt x="318" y="377"/>
                  </a:cubicBezTo>
                  <a:cubicBezTo>
                    <a:pt x="378" y="298"/>
                    <a:pt x="437" y="199"/>
                    <a:pt x="516" y="159"/>
                  </a:cubicBezTo>
                  <a:cubicBezTo>
                    <a:pt x="596" y="99"/>
                    <a:pt x="715" y="99"/>
                    <a:pt x="814" y="80"/>
                  </a:cubicBezTo>
                  <a:cubicBezTo>
                    <a:pt x="893" y="60"/>
                    <a:pt x="992" y="0"/>
                    <a:pt x="1091" y="0"/>
                  </a:cubicBezTo>
                  <a:cubicBezTo>
                    <a:pt x="1191" y="0"/>
                    <a:pt x="1270" y="60"/>
                    <a:pt x="1369" y="80"/>
                  </a:cubicBezTo>
                  <a:cubicBezTo>
                    <a:pt x="1468" y="99"/>
                    <a:pt x="1567" y="99"/>
                    <a:pt x="1667" y="159"/>
                  </a:cubicBezTo>
                  <a:cubicBezTo>
                    <a:pt x="1746" y="199"/>
                    <a:pt x="1786" y="278"/>
                    <a:pt x="1865" y="337"/>
                  </a:cubicBezTo>
                  <a:cubicBezTo>
                    <a:pt x="1944" y="417"/>
                    <a:pt x="2024" y="456"/>
                    <a:pt x="2083" y="516"/>
                  </a:cubicBezTo>
                  <a:cubicBezTo>
                    <a:pt x="2143" y="595"/>
                    <a:pt x="2143" y="694"/>
                    <a:pt x="2162" y="774"/>
                  </a:cubicBezTo>
                  <a:cubicBezTo>
                    <a:pt x="2202" y="853"/>
                    <a:pt x="2262" y="913"/>
                    <a:pt x="2262" y="1012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6;p62">
              <a:extLst>
                <a:ext uri="{FF2B5EF4-FFF2-40B4-BE49-F238E27FC236}">
                  <a16:creationId xmlns:a16="http://schemas.microsoft.com/office/drawing/2014/main" id="{DBC92FC8-CAD3-E02F-49DB-A54436574D39}"/>
                </a:ext>
              </a:extLst>
            </p:cNvPr>
            <p:cNvSpPr/>
            <p:nvPr/>
          </p:nvSpPr>
          <p:spPr>
            <a:xfrm>
              <a:off x="2010550" y="3315325"/>
              <a:ext cx="55550" cy="27100"/>
            </a:xfrm>
            <a:custGeom>
              <a:avLst/>
              <a:gdLst/>
              <a:ahLst/>
              <a:cxnLst/>
              <a:rect l="l" t="t" r="r" b="b"/>
              <a:pathLst>
                <a:path w="2222" h="1084" extrusionOk="0">
                  <a:moveTo>
                    <a:pt x="2201" y="1"/>
                  </a:moveTo>
                  <a:cubicBezTo>
                    <a:pt x="1963" y="80"/>
                    <a:pt x="1785" y="318"/>
                    <a:pt x="1785" y="318"/>
                  </a:cubicBezTo>
                  <a:cubicBezTo>
                    <a:pt x="1785" y="318"/>
                    <a:pt x="1626" y="179"/>
                    <a:pt x="1428" y="100"/>
                  </a:cubicBezTo>
                  <a:cubicBezTo>
                    <a:pt x="1428" y="100"/>
                    <a:pt x="1230" y="219"/>
                    <a:pt x="1130" y="437"/>
                  </a:cubicBezTo>
                  <a:cubicBezTo>
                    <a:pt x="992" y="278"/>
                    <a:pt x="774" y="199"/>
                    <a:pt x="774" y="199"/>
                  </a:cubicBezTo>
                  <a:cubicBezTo>
                    <a:pt x="595" y="338"/>
                    <a:pt x="496" y="556"/>
                    <a:pt x="496" y="556"/>
                  </a:cubicBezTo>
                  <a:cubicBezTo>
                    <a:pt x="496" y="556"/>
                    <a:pt x="238" y="338"/>
                    <a:pt x="0" y="318"/>
                  </a:cubicBezTo>
                  <a:lnTo>
                    <a:pt x="0" y="318"/>
                  </a:lnTo>
                  <a:cubicBezTo>
                    <a:pt x="0" y="318"/>
                    <a:pt x="40" y="556"/>
                    <a:pt x="218" y="774"/>
                  </a:cubicBezTo>
                  <a:cubicBezTo>
                    <a:pt x="365" y="951"/>
                    <a:pt x="578" y="1084"/>
                    <a:pt x="897" y="1084"/>
                  </a:cubicBezTo>
                  <a:cubicBezTo>
                    <a:pt x="1008" y="1084"/>
                    <a:pt x="1131" y="1068"/>
                    <a:pt x="1269" y="1032"/>
                  </a:cubicBezTo>
                  <a:cubicBezTo>
                    <a:pt x="1785" y="913"/>
                    <a:pt x="2003" y="635"/>
                    <a:pt x="2122" y="417"/>
                  </a:cubicBezTo>
                  <a:cubicBezTo>
                    <a:pt x="2221" y="199"/>
                    <a:pt x="2201" y="1"/>
                    <a:pt x="2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7;p62">
              <a:extLst>
                <a:ext uri="{FF2B5EF4-FFF2-40B4-BE49-F238E27FC236}">
                  <a16:creationId xmlns:a16="http://schemas.microsoft.com/office/drawing/2014/main" id="{C1242A5A-6E7F-1C47-77F2-61383C8A4C67}"/>
                </a:ext>
              </a:extLst>
            </p:cNvPr>
            <p:cNvSpPr/>
            <p:nvPr/>
          </p:nvSpPr>
          <p:spPr>
            <a:xfrm>
              <a:off x="2015000" y="3327100"/>
              <a:ext cx="63475" cy="63600"/>
            </a:xfrm>
            <a:custGeom>
              <a:avLst/>
              <a:gdLst/>
              <a:ahLst/>
              <a:cxnLst/>
              <a:rect l="l" t="t" r="r" b="b"/>
              <a:pathLst>
                <a:path w="2539" h="2544" extrusionOk="0">
                  <a:moveTo>
                    <a:pt x="1031" y="0"/>
                  </a:moveTo>
                  <a:cubicBezTo>
                    <a:pt x="1011" y="0"/>
                    <a:pt x="991" y="2"/>
                    <a:pt x="972" y="6"/>
                  </a:cubicBezTo>
                  <a:cubicBezTo>
                    <a:pt x="853" y="25"/>
                    <a:pt x="774" y="105"/>
                    <a:pt x="675" y="164"/>
                  </a:cubicBezTo>
                  <a:cubicBezTo>
                    <a:pt x="576" y="204"/>
                    <a:pt x="457" y="224"/>
                    <a:pt x="377" y="303"/>
                  </a:cubicBezTo>
                  <a:cubicBezTo>
                    <a:pt x="298" y="382"/>
                    <a:pt x="258" y="501"/>
                    <a:pt x="199" y="601"/>
                  </a:cubicBezTo>
                  <a:cubicBezTo>
                    <a:pt x="139" y="700"/>
                    <a:pt x="60" y="799"/>
                    <a:pt x="40" y="918"/>
                  </a:cubicBezTo>
                  <a:cubicBezTo>
                    <a:pt x="1" y="1017"/>
                    <a:pt x="40" y="1156"/>
                    <a:pt x="60" y="1275"/>
                  </a:cubicBezTo>
                  <a:cubicBezTo>
                    <a:pt x="60" y="1394"/>
                    <a:pt x="40" y="1533"/>
                    <a:pt x="80" y="1652"/>
                  </a:cubicBezTo>
                  <a:cubicBezTo>
                    <a:pt x="120" y="1771"/>
                    <a:pt x="219" y="1870"/>
                    <a:pt x="278" y="1969"/>
                  </a:cubicBezTo>
                  <a:cubicBezTo>
                    <a:pt x="358" y="2068"/>
                    <a:pt x="397" y="2187"/>
                    <a:pt x="496" y="2266"/>
                  </a:cubicBezTo>
                  <a:cubicBezTo>
                    <a:pt x="596" y="2346"/>
                    <a:pt x="715" y="2366"/>
                    <a:pt x="814" y="2405"/>
                  </a:cubicBezTo>
                  <a:cubicBezTo>
                    <a:pt x="913" y="2445"/>
                    <a:pt x="1032" y="2524"/>
                    <a:pt x="1131" y="2544"/>
                  </a:cubicBezTo>
                  <a:cubicBezTo>
                    <a:pt x="1250" y="2544"/>
                    <a:pt x="1349" y="2485"/>
                    <a:pt x="1448" y="2465"/>
                  </a:cubicBezTo>
                  <a:cubicBezTo>
                    <a:pt x="1567" y="2445"/>
                    <a:pt x="1686" y="2465"/>
                    <a:pt x="1785" y="2405"/>
                  </a:cubicBezTo>
                  <a:cubicBezTo>
                    <a:pt x="1885" y="2346"/>
                    <a:pt x="1944" y="2247"/>
                    <a:pt x="2023" y="2187"/>
                  </a:cubicBezTo>
                  <a:cubicBezTo>
                    <a:pt x="2103" y="2108"/>
                    <a:pt x="2222" y="2048"/>
                    <a:pt x="2281" y="1969"/>
                  </a:cubicBezTo>
                  <a:cubicBezTo>
                    <a:pt x="2341" y="1890"/>
                    <a:pt x="2361" y="1771"/>
                    <a:pt x="2400" y="1671"/>
                  </a:cubicBezTo>
                  <a:cubicBezTo>
                    <a:pt x="2440" y="1572"/>
                    <a:pt x="2519" y="1493"/>
                    <a:pt x="2539" y="1394"/>
                  </a:cubicBezTo>
                  <a:cubicBezTo>
                    <a:pt x="2539" y="1295"/>
                    <a:pt x="2519" y="1195"/>
                    <a:pt x="2499" y="1116"/>
                  </a:cubicBezTo>
                  <a:cubicBezTo>
                    <a:pt x="2499" y="1017"/>
                    <a:pt x="2539" y="918"/>
                    <a:pt x="2499" y="819"/>
                  </a:cubicBezTo>
                  <a:cubicBezTo>
                    <a:pt x="2460" y="739"/>
                    <a:pt x="2380" y="680"/>
                    <a:pt x="2321" y="601"/>
                  </a:cubicBezTo>
                  <a:cubicBezTo>
                    <a:pt x="2281" y="521"/>
                    <a:pt x="2261" y="422"/>
                    <a:pt x="2182" y="363"/>
                  </a:cubicBezTo>
                  <a:cubicBezTo>
                    <a:pt x="2103" y="283"/>
                    <a:pt x="1984" y="263"/>
                    <a:pt x="1904" y="224"/>
                  </a:cubicBezTo>
                  <a:cubicBezTo>
                    <a:pt x="1805" y="164"/>
                    <a:pt x="1726" y="85"/>
                    <a:pt x="1627" y="45"/>
                  </a:cubicBezTo>
                  <a:cubicBezTo>
                    <a:pt x="1594" y="39"/>
                    <a:pt x="1558" y="36"/>
                    <a:pt x="1522" y="36"/>
                  </a:cubicBezTo>
                  <a:cubicBezTo>
                    <a:pt x="1448" y="36"/>
                    <a:pt x="1369" y="45"/>
                    <a:pt x="1290" y="45"/>
                  </a:cubicBezTo>
                  <a:cubicBezTo>
                    <a:pt x="1209" y="29"/>
                    <a:pt x="1116" y="0"/>
                    <a:pt x="10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8;p62">
              <a:extLst>
                <a:ext uri="{FF2B5EF4-FFF2-40B4-BE49-F238E27FC236}">
                  <a16:creationId xmlns:a16="http://schemas.microsoft.com/office/drawing/2014/main" id="{FD2E7796-E17B-95E3-4091-336D2414646C}"/>
                </a:ext>
              </a:extLst>
            </p:cNvPr>
            <p:cNvSpPr/>
            <p:nvPr/>
          </p:nvSpPr>
          <p:spPr>
            <a:xfrm>
              <a:off x="2015000" y="3326725"/>
              <a:ext cx="63475" cy="63975"/>
            </a:xfrm>
            <a:custGeom>
              <a:avLst/>
              <a:gdLst/>
              <a:ahLst/>
              <a:cxnLst/>
              <a:rect l="l" t="t" r="r" b="b"/>
              <a:pathLst>
                <a:path w="2539" h="2559" fill="none" extrusionOk="0">
                  <a:moveTo>
                    <a:pt x="2499" y="834"/>
                  </a:moveTo>
                  <a:cubicBezTo>
                    <a:pt x="2539" y="933"/>
                    <a:pt x="2499" y="1032"/>
                    <a:pt x="2499" y="1131"/>
                  </a:cubicBezTo>
                  <a:cubicBezTo>
                    <a:pt x="2519" y="1210"/>
                    <a:pt x="2539" y="1310"/>
                    <a:pt x="2539" y="1409"/>
                  </a:cubicBezTo>
                  <a:cubicBezTo>
                    <a:pt x="2519" y="1508"/>
                    <a:pt x="2440" y="1587"/>
                    <a:pt x="2400" y="1686"/>
                  </a:cubicBezTo>
                  <a:cubicBezTo>
                    <a:pt x="2361" y="1786"/>
                    <a:pt x="2341" y="1905"/>
                    <a:pt x="2281" y="1984"/>
                  </a:cubicBezTo>
                  <a:cubicBezTo>
                    <a:pt x="2222" y="2063"/>
                    <a:pt x="2103" y="2123"/>
                    <a:pt x="2023" y="2202"/>
                  </a:cubicBezTo>
                  <a:cubicBezTo>
                    <a:pt x="1944" y="2262"/>
                    <a:pt x="1885" y="2361"/>
                    <a:pt x="1785" y="2420"/>
                  </a:cubicBezTo>
                  <a:cubicBezTo>
                    <a:pt x="1686" y="2480"/>
                    <a:pt x="1567" y="2460"/>
                    <a:pt x="1448" y="2480"/>
                  </a:cubicBezTo>
                  <a:cubicBezTo>
                    <a:pt x="1349" y="2500"/>
                    <a:pt x="1250" y="2559"/>
                    <a:pt x="1131" y="2559"/>
                  </a:cubicBezTo>
                  <a:cubicBezTo>
                    <a:pt x="1032" y="2539"/>
                    <a:pt x="913" y="2460"/>
                    <a:pt x="814" y="2420"/>
                  </a:cubicBezTo>
                  <a:cubicBezTo>
                    <a:pt x="715" y="2381"/>
                    <a:pt x="596" y="2361"/>
                    <a:pt x="496" y="2281"/>
                  </a:cubicBezTo>
                  <a:cubicBezTo>
                    <a:pt x="397" y="2202"/>
                    <a:pt x="358" y="2083"/>
                    <a:pt x="278" y="1984"/>
                  </a:cubicBezTo>
                  <a:cubicBezTo>
                    <a:pt x="219" y="1885"/>
                    <a:pt x="120" y="1786"/>
                    <a:pt x="80" y="1667"/>
                  </a:cubicBezTo>
                  <a:cubicBezTo>
                    <a:pt x="40" y="1548"/>
                    <a:pt x="60" y="1409"/>
                    <a:pt x="60" y="1290"/>
                  </a:cubicBezTo>
                  <a:cubicBezTo>
                    <a:pt x="40" y="1171"/>
                    <a:pt x="1" y="1032"/>
                    <a:pt x="40" y="933"/>
                  </a:cubicBezTo>
                  <a:cubicBezTo>
                    <a:pt x="60" y="814"/>
                    <a:pt x="139" y="715"/>
                    <a:pt x="199" y="616"/>
                  </a:cubicBezTo>
                  <a:cubicBezTo>
                    <a:pt x="258" y="516"/>
                    <a:pt x="298" y="397"/>
                    <a:pt x="377" y="318"/>
                  </a:cubicBezTo>
                  <a:cubicBezTo>
                    <a:pt x="457" y="239"/>
                    <a:pt x="576" y="219"/>
                    <a:pt x="675" y="179"/>
                  </a:cubicBezTo>
                  <a:cubicBezTo>
                    <a:pt x="774" y="120"/>
                    <a:pt x="853" y="40"/>
                    <a:pt x="972" y="21"/>
                  </a:cubicBezTo>
                  <a:cubicBezTo>
                    <a:pt x="1071" y="1"/>
                    <a:pt x="1190" y="40"/>
                    <a:pt x="1290" y="60"/>
                  </a:cubicBezTo>
                  <a:cubicBezTo>
                    <a:pt x="1409" y="60"/>
                    <a:pt x="1528" y="40"/>
                    <a:pt x="1627" y="60"/>
                  </a:cubicBezTo>
                  <a:cubicBezTo>
                    <a:pt x="1726" y="100"/>
                    <a:pt x="1805" y="179"/>
                    <a:pt x="1904" y="239"/>
                  </a:cubicBezTo>
                  <a:cubicBezTo>
                    <a:pt x="1984" y="278"/>
                    <a:pt x="2103" y="298"/>
                    <a:pt x="2182" y="378"/>
                  </a:cubicBezTo>
                  <a:cubicBezTo>
                    <a:pt x="2261" y="437"/>
                    <a:pt x="2281" y="536"/>
                    <a:pt x="2321" y="616"/>
                  </a:cubicBezTo>
                  <a:cubicBezTo>
                    <a:pt x="2380" y="695"/>
                    <a:pt x="2460" y="754"/>
                    <a:pt x="2499" y="834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9;p62">
              <a:extLst>
                <a:ext uri="{FF2B5EF4-FFF2-40B4-BE49-F238E27FC236}">
                  <a16:creationId xmlns:a16="http://schemas.microsoft.com/office/drawing/2014/main" id="{F6B4E7B7-4932-A580-2D32-E5EE80E2A933}"/>
                </a:ext>
              </a:extLst>
            </p:cNvPr>
            <p:cNvSpPr/>
            <p:nvPr/>
          </p:nvSpPr>
          <p:spPr>
            <a:xfrm>
              <a:off x="2020450" y="3354500"/>
              <a:ext cx="60525" cy="38500"/>
            </a:xfrm>
            <a:custGeom>
              <a:avLst/>
              <a:gdLst/>
              <a:ahLst/>
              <a:cxnLst/>
              <a:rect l="l" t="t" r="r" b="b"/>
              <a:pathLst>
                <a:path w="2421" h="1540" extrusionOk="0">
                  <a:moveTo>
                    <a:pt x="2341" y="0"/>
                  </a:moveTo>
                  <a:cubicBezTo>
                    <a:pt x="2103" y="139"/>
                    <a:pt x="1984" y="437"/>
                    <a:pt x="1984" y="437"/>
                  </a:cubicBezTo>
                  <a:cubicBezTo>
                    <a:pt x="1984" y="437"/>
                    <a:pt x="1766" y="337"/>
                    <a:pt x="1528" y="298"/>
                  </a:cubicBezTo>
                  <a:cubicBezTo>
                    <a:pt x="1528" y="298"/>
                    <a:pt x="1329" y="476"/>
                    <a:pt x="1290" y="734"/>
                  </a:cubicBezTo>
                  <a:cubicBezTo>
                    <a:pt x="1091" y="595"/>
                    <a:pt x="834" y="575"/>
                    <a:pt x="834" y="575"/>
                  </a:cubicBezTo>
                  <a:cubicBezTo>
                    <a:pt x="675" y="754"/>
                    <a:pt x="615" y="1032"/>
                    <a:pt x="615" y="1032"/>
                  </a:cubicBezTo>
                  <a:cubicBezTo>
                    <a:pt x="615" y="1032"/>
                    <a:pt x="342" y="887"/>
                    <a:pt x="85" y="887"/>
                  </a:cubicBezTo>
                  <a:cubicBezTo>
                    <a:pt x="57" y="887"/>
                    <a:pt x="28" y="889"/>
                    <a:pt x="1" y="893"/>
                  </a:cubicBezTo>
                  <a:cubicBezTo>
                    <a:pt x="1" y="893"/>
                    <a:pt x="120" y="1151"/>
                    <a:pt x="378" y="1349"/>
                  </a:cubicBezTo>
                  <a:cubicBezTo>
                    <a:pt x="533" y="1460"/>
                    <a:pt x="726" y="1540"/>
                    <a:pt x="960" y="1540"/>
                  </a:cubicBezTo>
                  <a:cubicBezTo>
                    <a:pt x="1143" y="1540"/>
                    <a:pt x="1352" y="1491"/>
                    <a:pt x="1587" y="1369"/>
                  </a:cubicBezTo>
                  <a:cubicBezTo>
                    <a:pt x="2123" y="1071"/>
                    <a:pt x="2301" y="714"/>
                    <a:pt x="2361" y="456"/>
                  </a:cubicBezTo>
                  <a:cubicBezTo>
                    <a:pt x="2420" y="199"/>
                    <a:pt x="2341" y="0"/>
                    <a:pt x="2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50;p62">
              <a:extLst>
                <a:ext uri="{FF2B5EF4-FFF2-40B4-BE49-F238E27FC236}">
                  <a16:creationId xmlns:a16="http://schemas.microsoft.com/office/drawing/2014/main" id="{8D9CC5EB-664B-4202-2ADB-F8F28DE03141}"/>
                </a:ext>
              </a:extLst>
            </p:cNvPr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extrusionOk="0">
                  <a:moveTo>
                    <a:pt x="1508" y="0"/>
                  </a:moveTo>
                  <a:cubicBezTo>
                    <a:pt x="1389" y="0"/>
                    <a:pt x="1270" y="40"/>
                    <a:pt x="1151" y="60"/>
                  </a:cubicBezTo>
                  <a:cubicBezTo>
                    <a:pt x="1032" y="99"/>
                    <a:pt x="893" y="79"/>
                    <a:pt x="774" y="119"/>
                  </a:cubicBezTo>
                  <a:cubicBezTo>
                    <a:pt x="655" y="159"/>
                    <a:pt x="595" y="278"/>
                    <a:pt x="496" y="357"/>
                  </a:cubicBezTo>
                  <a:cubicBezTo>
                    <a:pt x="397" y="436"/>
                    <a:pt x="278" y="476"/>
                    <a:pt x="199" y="595"/>
                  </a:cubicBezTo>
                  <a:cubicBezTo>
                    <a:pt x="139" y="694"/>
                    <a:pt x="139" y="833"/>
                    <a:pt x="99" y="952"/>
                  </a:cubicBezTo>
                  <a:cubicBezTo>
                    <a:pt x="60" y="1091"/>
                    <a:pt x="0" y="1190"/>
                    <a:pt x="0" y="1329"/>
                  </a:cubicBezTo>
                  <a:cubicBezTo>
                    <a:pt x="0" y="1468"/>
                    <a:pt x="80" y="1606"/>
                    <a:pt x="119" y="1725"/>
                  </a:cubicBezTo>
                  <a:cubicBezTo>
                    <a:pt x="159" y="1864"/>
                    <a:pt x="179" y="2003"/>
                    <a:pt x="238" y="2142"/>
                  </a:cubicBezTo>
                  <a:cubicBezTo>
                    <a:pt x="318" y="2261"/>
                    <a:pt x="456" y="2301"/>
                    <a:pt x="536" y="2400"/>
                  </a:cubicBezTo>
                  <a:cubicBezTo>
                    <a:pt x="635" y="2479"/>
                    <a:pt x="714" y="2598"/>
                    <a:pt x="833" y="2657"/>
                  </a:cubicBezTo>
                  <a:cubicBezTo>
                    <a:pt x="952" y="2717"/>
                    <a:pt x="1071" y="2697"/>
                    <a:pt x="1210" y="2717"/>
                  </a:cubicBezTo>
                  <a:cubicBezTo>
                    <a:pt x="1329" y="2737"/>
                    <a:pt x="1448" y="2796"/>
                    <a:pt x="1567" y="2796"/>
                  </a:cubicBezTo>
                  <a:cubicBezTo>
                    <a:pt x="1686" y="2776"/>
                    <a:pt x="1785" y="2697"/>
                    <a:pt x="1904" y="2638"/>
                  </a:cubicBezTo>
                  <a:cubicBezTo>
                    <a:pt x="2023" y="2598"/>
                    <a:pt x="2162" y="2598"/>
                    <a:pt x="2261" y="2519"/>
                  </a:cubicBezTo>
                  <a:cubicBezTo>
                    <a:pt x="2360" y="2439"/>
                    <a:pt x="2400" y="2320"/>
                    <a:pt x="2479" y="2221"/>
                  </a:cubicBezTo>
                  <a:cubicBezTo>
                    <a:pt x="2559" y="2122"/>
                    <a:pt x="2658" y="2043"/>
                    <a:pt x="2717" y="1944"/>
                  </a:cubicBezTo>
                  <a:cubicBezTo>
                    <a:pt x="2757" y="1825"/>
                    <a:pt x="2737" y="1706"/>
                    <a:pt x="2757" y="1587"/>
                  </a:cubicBezTo>
                  <a:cubicBezTo>
                    <a:pt x="2797" y="1468"/>
                    <a:pt x="2856" y="1349"/>
                    <a:pt x="2836" y="1230"/>
                  </a:cubicBezTo>
                  <a:cubicBezTo>
                    <a:pt x="2836" y="1130"/>
                    <a:pt x="2757" y="1031"/>
                    <a:pt x="2717" y="912"/>
                  </a:cubicBezTo>
                  <a:cubicBezTo>
                    <a:pt x="2697" y="813"/>
                    <a:pt x="2697" y="674"/>
                    <a:pt x="2638" y="595"/>
                  </a:cubicBezTo>
                  <a:cubicBezTo>
                    <a:pt x="2578" y="496"/>
                    <a:pt x="2459" y="456"/>
                    <a:pt x="2400" y="397"/>
                  </a:cubicBezTo>
                  <a:cubicBezTo>
                    <a:pt x="2321" y="317"/>
                    <a:pt x="2261" y="218"/>
                    <a:pt x="2162" y="179"/>
                  </a:cubicBezTo>
                  <a:cubicBezTo>
                    <a:pt x="2083" y="119"/>
                    <a:pt x="1944" y="139"/>
                    <a:pt x="1825" y="99"/>
                  </a:cubicBezTo>
                  <a:cubicBezTo>
                    <a:pt x="1726" y="79"/>
                    <a:pt x="1627" y="0"/>
                    <a:pt x="15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51;p62">
              <a:extLst>
                <a:ext uri="{FF2B5EF4-FFF2-40B4-BE49-F238E27FC236}">
                  <a16:creationId xmlns:a16="http://schemas.microsoft.com/office/drawing/2014/main" id="{3F877574-93DC-2932-CF00-49949A54DE86}"/>
                </a:ext>
              </a:extLst>
            </p:cNvPr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fill="none" extrusionOk="0">
                  <a:moveTo>
                    <a:pt x="2638" y="595"/>
                  </a:moveTo>
                  <a:cubicBezTo>
                    <a:pt x="2697" y="674"/>
                    <a:pt x="2697" y="813"/>
                    <a:pt x="2717" y="912"/>
                  </a:cubicBezTo>
                  <a:cubicBezTo>
                    <a:pt x="2757" y="1031"/>
                    <a:pt x="2836" y="1130"/>
                    <a:pt x="2836" y="1230"/>
                  </a:cubicBezTo>
                  <a:cubicBezTo>
                    <a:pt x="2856" y="1349"/>
                    <a:pt x="2797" y="1468"/>
                    <a:pt x="2757" y="1587"/>
                  </a:cubicBezTo>
                  <a:cubicBezTo>
                    <a:pt x="2737" y="1706"/>
                    <a:pt x="2757" y="1825"/>
                    <a:pt x="2717" y="1944"/>
                  </a:cubicBezTo>
                  <a:cubicBezTo>
                    <a:pt x="2658" y="2043"/>
                    <a:pt x="2559" y="2122"/>
                    <a:pt x="2479" y="2221"/>
                  </a:cubicBezTo>
                  <a:cubicBezTo>
                    <a:pt x="2400" y="2320"/>
                    <a:pt x="2360" y="2439"/>
                    <a:pt x="2261" y="2519"/>
                  </a:cubicBezTo>
                  <a:cubicBezTo>
                    <a:pt x="2162" y="2598"/>
                    <a:pt x="2023" y="2598"/>
                    <a:pt x="1904" y="2638"/>
                  </a:cubicBezTo>
                  <a:cubicBezTo>
                    <a:pt x="1785" y="2697"/>
                    <a:pt x="1686" y="2776"/>
                    <a:pt x="1567" y="2796"/>
                  </a:cubicBezTo>
                  <a:cubicBezTo>
                    <a:pt x="1448" y="2796"/>
                    <a:pt x="1329" y="2737"/>
                    <a:pt x="1210" y="2717"/>
                  </a:cubicBezTo>
                  <a:cubicBezTo>
                    <a:pt x="1071" y="2697"/>
                    <a:pt x="952" y="2717"/>
                    <a:pt x="833" y="2657"/>
                  </a:cubicBezTo>
                  <a:cubicBezTo>
                    <a:pt x="714" y="2598"/>
                    <a:pt x="635" y="2479"/>
                    <a:pt x="536" y="2400"/>
                  </a:cubicBezTo>
                  <a:cubicBezTo>
                    <a:pt x="456" y="2301"/>
                    <a:pt x="318" y="2261"/>
                    <a:pt x="238" y="2142"/>
                  </a:cubicBezTo>
                  <a:cubicBezTo>
                    <a:pt x="179" y="2003"/>
                    <a:pt x="159" y="1864"/>
                    <a:pt x="119" y="1725"/>
                  </a:cubicBezTo>
                  <a:cubicBezTo>
                    <a:pt x="80" y="1606"/>
                    <a:pt x="0" y="1468"/>
                    <a:pt x="0" y="1329"/>
                  </a:cubicBezTo>
                  <a:cubicBezTo>
                    <a:pt x="0" y="1190"/>
                    <a:pt x="60" y="1091"/>
                    <a:pt x="99" y="952"/>
                  </a:cubicBezTo>
                  <a:cubicBezTo>
                    <a:pt x="139" y="833"/>
                    <a:pt x="139" y="694"/>
                    <a:pt x="199" y="595"/>
                  </a:cubicBezTo>
                  <a:cubicBezTo>
                    <a:pt x="278" y="476"/>
                    <a:pt x="397" y="436"/>
                    <a:pt x="496" y="357"/>
                  </a:cubicBezTo>
                  <a:cubicBezTo>
                    <a:pt x="595" y="278"/>
                    <a:pt x="655" y="159"/>
                    <a:pt x="774" y="119"/>
                  </a:cubicBezTo>
                  <a:cubicBezTo>
                    <a:pt x="893" y="79"/>
                    <a:pt x="1032" y="99"/>
                    <a:pt x="1151" y="60"/>
                  </a:cubicBezTo>
                  <a:cubicBezTo>
                    <a:pt x="1270" y="40"/>
                    <a:pt x="1389" y="0"/>
                    <a:pt x="1508" y="0"/>
                  </a:cubicBezTo>
                  <a:cubicBezTo>
                    <a:pt x="1627" y="0"/>
                    <a:pt x="1726" y="79"/>
                    <a:pt x="1825" y="99"/>
                  </a:cubicBezTo>
                  <a:cubicBezTo>
                    <a:pt x="1944" y="139"/>
                    <a:pt x="2083" y="119"/>
                    <a:pt x="2162" y="179"/>
                  </a:cubicBezTo>
                  <a:cubicBezTo>
                    <a:pt x="2261" y="218"/>
                    <a:pt x="2321" y="317"/>
                    <a:pt x="2400" y="397"/>
                  </a:cubicBezTo>
                  <a:cubicBezTo>
                    <a:pt x="2459" y="456"/>
                    <a:pt x="2578" y="496"/>
                    <a:pt x="2638" y="595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52;p62">
              <a:extLst>
                <a:ext uri="{FF2B5EF4-FFF2-40B4-BE49-F238E27FC236}">
                  <a16:creationId xmlns:a16="http://schemas.microsoft.com/office/drawing/2014/main" id="{FFEC5C54-6A4B-553C-3DD6-FDE438F18D1B}"/>
                </a:ext>
              </a:extLst>
            </p:cNvPr>
            <p:cNvSpPr/>
            <p:nvPr/>
          </p:nvSpPr>
          <p:spPr>
            <a:xfrm>
              <a:off x="2045250" y="3391675"/>
              <a:ext cx="61500" cy="50875"/>
            </a:xfrm>
            <a:custGeom>
              <a:avLst/>
              <a:gdLst/>
              <a:ahLst/>
              <a:cxnLst/>
              <a:rect l="l" t="t" r="r" b="b"/>
              <a:pathLst>
                <a:path w="2460" h="2035" extrusionOk="0">
                  <a:moveTo>
                    <a:pt x="2301" y="1"/>
                  </a:moveTo>
                  <a:cubicBezTo>
                    <a:pt x="2102" y="219"/>
                    <a:pt x="2043" y="596"/>
                    <a:pt x="2043" y="596"/>
                  </a:cubicBezTo>
                  <a:cubicBezTo>
                    <a:pt x="2043" y="596"/>
                    <a:pt x="1865" y="545"/>
                    <a:pt x="1662" y="545"/>
                  </a:cubicBezTo>
                  <a:cubicBezTo>
                    <a:pt x="1611" y="545"/>
                    <a:pt x="1559" y="548"/>
                    <a:pt x="1507" y="556"/>
                  </a:cubicBezTo>
                  <a:cubicBezTo>
                    <a:pt x="1507" y="556"/>
                    <a:pt x="1349" y="794"/>
                    <a:pt x="1369" y="1072"/>
                  </a:cubicBezTo>
                  <a:cubicBezTo>
                    <a:pt x="1214" y="1016"/>
                    <a:pt x="1060" y="1004"/>
                    <a:pt x="954" y="1004"/>
                  </a:cubicBezTo>
                  <a:cubicBezTo>
                    <a:pt x="868" y="1004"/>
                    <a:pt x="813" y="1012"/>
                    <a:pt x="813" y="1012"/>
                  </a:cubicBezTo>
                  <a:cubicBezTo>
                    <a:pt x="694" y="1250"/>
                    <a:pt x="675" y="1548"/>
                    <a:pt x="675" y="1548"/>
                  </a:cubicBezTo>
                  <a:cubicBezTo>
                    <a:pt x="675" y="1548"/>
                    <a:pt x="527" y="1509"/>
                    <a:pt x="344" y="1509"/>
                  </a:cubicBezTo>
                  <a:cubicBezTo>
                    <a:pt x="235" y="1509"/>
                    <a:pt x="112" y="1523"/>
                    <a:pt x="0" y="1567"/>
                  </a:cubicBezTo>
                  <a:cubicBezTo>
                    <a:pt x="0" y="1567"/>
                    <a:pt x="179" y="1805"/>
                    <a:pt x="516" y="1944"/>
                  </a:cubicBezTo>
                  <a:cubicBezTo>
                    <a:pt x="640" y="1998"/>
                    <a:pt x="786" y="2035"/>
                    <a:pt x="949" y="2035"/>
                  </a:cubicBezTo>
                  <a:cubicBezTo>
                    <a:pt x="1203" y="2035"/>
                    <a:pt x="1499" y="1947"/>
                    <a:pt x="1825" y="1706"/>
                  </a:cubicBezTo>
                  <a:cubicBezTo>
                    <a:pt x="2360" y="1290"/>
                    <a:pt x="2459" y="853"/>
                    <a:pt x="2459" y="536"/>
                  </a:cubicBezTo>
                  <a:cubicBezTo>
                    <a:pt x="2440" y="219"/>
                    <a:pt x="2301" y="1"/>
                    <a:pt x="23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53;p62">
              <a:extLst>
                <a:ext uri="{FF2B5EF4-FFF2-40B4-BE49-F238E27FC236}">
                  <a16:creationId xmlns:a16="http://schemas.microsoft.com/office/drawing/2014/main" id="{3259851D-EE8E-0DF4-0273-27649BED568A}"/>
                </a:ext>
              </a:extLst>
            </p:cNvPr>
            <p:cNvSpPr/>
            <p:nvPr/>
          </p:nvSpPr>
          <p:spPr>
            <a:xfrm>
              <a:off x="2063100" y="3411400"/>
              <a:ext cx="78350" cy="76625"/>
            </a:xfrm>
            <a:custGeom>
              <a:avLst/>
              <a:gdLst/>
              <a:ahLst/>
              <a:cxnLst/>
              <a:rect l="l" t="t" r="r" b="b"/>
              <a:pathLst>
                <a:path w="3134" h="3065" extrusionOk="0">
                  <a:moveTo>
                    <a:pt x="1460" y="1"/>
                  </a:moveTo>
                  <a:cubicBezTo>
                    <a:pt x="1443" y="1"/>
                    <a:pt x="1425" y="2"/>
                    <a:pt x="1408" y="5"/>
                  </a:cubicBezTo>
                  <a:cubicBezTo>
                    <a:pt x="1269" y="5"/>
                    <a:pt x="1150" y="104"/>
                    <a:pt x="1031" y="144"/>
                  </a:cubicBezTo>
                  <a:cubicBezTo>
                    <a:pt x="912" y="203"/>
                    <a:pt x="754" y="203"/>
                    <a:pt x="655" y="283"/>
                  </a:cubicBezTo>
                  <a:cubicBezTo>
                    <a:pt x="536" y="362"/>
                    <a:pt x="476" y="501"/>
                    <a:pt x="397" y="600"/>
                  </a:cubicBezTo>
                  <a:cubicBezTo>
                    <a:pt x="298" y="699"/>
                    <a:pt x="179" y="798"/>
                    <a:pt x="139" y="917"/>
                  </a:cubicBezTo>
                  <a:cubicBezTo>
                    <a:pt x="80" y="1036"/>
                    <a:pt x="99" y="1195"/>
                    <a:pt x="80" y="1314"/>
                  </a:cubicBezTo>
                  <a:cubicBezTo>
                    <a:pt x="60" y="1453"/>
                    <a:pt x="0" y="1591"/>
                    <a:pt x="20" y="1730"/>
                  </a:cubicBezTo>
                  <a:cubicBezTo>
                    <a:pt x="60" y="1869"/>
                    <a:pt x="159" y="1988"/>
                    <a:pt x="218" y="2127"/>
                  </a:cubicBezTo>
                  <a:cubicBezTo>
                    <a:pt x="278" y="2246"/>
                    <a:pt x="298" y="2404"/>
                    <a:pt x="397" y="2523"/>
                  </a:cubicBezTo>
                  <a:cubicBezTo>
                    <a:pt x="476" y="2623"/>
                    <a:pt x="635" y="2682"/>
                    <a:pt x="734" y="2761"/>
                  </a:cubicBezTo>
                  <a:cubicBezTo>
                    <a:pt x="853" y="2841"/>
                    <a:pt x="972" y="2960"/>
                    <a:pt x="1091" y="2999"/>
                  </a:cubicBezTo>
                  <a:cubicBezTo>
                    <a:pt x="1150" y="3025"/>
                    <a:pt x="1210" y="3032"/>
                    <a:pt x="1269" y="3032"/>
                  </a:cubicBezTo>
                  <a:cubicBezTo>
                    <a:pt x="1349" y="3032"/>
                    <a:pt x="1428" y="3019"/>
                    <a:pt x="1507" y="3019"/>
                  </a:cubicBezTo>
                  <a:cubicBezTo>
                    <a:pt x="1620" y="3035"/>
                    <a:pt x="1732" y="3064"/>
                    <a:pt x="1844" y="3064"/>
                  </a:cubicBezTo>
                  <a:cubicBezTo>
                    <a:pt x="1871" y="3064"/>
                    <a:pt x="1897" y="3063"/>
                    <a:pt x="1924" y="3059"/>
                  </a:cubicBezTo>
                  <a:cubicBezTo>
                    <a:pt x="2043" y="3019"/>
                    <a:pt x="2162" y="2920"/>
                    <a:pt x="2281" y="2861"/>
                  </a:cubicBezTo>
                  <a:cubicBezTo>
                    <a:pt x="2380" y="2801"/>
                    <a:pt x="2539" y="2761"/>
                    <a:pt x="2638" y="2662"/>
                  </a:cubicBezTo>
                  <a:cubicBezTo>
                    <a:pt x="2737" y="2563"/>
                    <a:pt x="2757" y="2424"/>
                    <a:pt x="2836" y="2305"/>
                  </a:cubicBezTo>
                  <a:cubicBezTo>
                    <a:pt x="2896" y="2206"/>
                    <a:pt x="3015" y="2107"/>
                    <a:pt x="3054" y="1968"/>
                  </a:cubicBezTo>
                  <a:cubicBezTo>
                    <a:pt x="3094" y="1849"/>
                    <a:pt x="3054" y="1710"/>
                    <a:pt x="3054" y="1572"/>
                  </a:cubicBezTo>
                  <a:cubicBezTo>
                    <a:pt x="3074" y="1453"/>
                    <a:pt x="3134" y="1314"/>
                    <a:pt x="3094" y="1195"/>
                  </a:cubicBezTo>
                  <a:cubicBezTo>
                    <a:pt x="3074" y="1076"/>
                    <a:pt x="2995" y="977"/>
                    <a:pt x="2935" y="858"/>
                  </a:cubicBezTo>
                  <a:cubicBezTo>
                    <a:pt x="2896" y="739"/>
                    <a:pt x="2876" y="600"/>
                    <a:pt x="2796" y="521"/>
                  </a:cubicBezTo>
                  <a:cubicBezTo>
                    <a:pt x="2717" y="421"/>
                    <a:pt x="2578" y="382"/>
                    <a:pt x="2479" y="302"/>
                  </a:cubicBezTo>
                  <a:cubicBezTo>
                    <a:pt x="2380" y="243"/>
                    <a:pt x="2301" y="124"/>
                    <a:pt x="2182" y="84"/>
                  </a:cubicBezTo>
                  <a:cubicBezTo>
                    <a:pt x="2063" y="45"/>
                    <a:pt x="1924" y="64"/>
                    <a:pt x="1785" y="45"/>
                  </a:cubicBezTo>
                  <a:cubicBezTo>
                    <a:pt x="1683" y="45"/>
                    <a:pt x="1566" y="1"/>
                    <a:pt x="14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54;p62">
              <a:extLst>
                <a:ext uri="{FF2B5EF4-FFF2-40B4-BE49-F238E27FC236}">
                  <a16:creationId xmlns:a16="http://schemas.microsoft.com/office/drawing/2014/main" id="{E3D8B723-9A49-A6FF-956C-7897FEF09407}"/>
                </a:ext>
              </a:extLst>
            </p:cNvPr>
            <p:cNvSpPr/>
            <p:nvPr/>
          </p:nvSpPr>
          <p:spPr>
            <a:xfrm>
              <a:off x="2063100" y="3411025"/>
              <a:ext cx="78350" cy="77350"/>
            </a:xfrm>
            <a:custGeom>
              <a:avLst/>
              <a:gdLst/>
              <a:ahLst/>
              <a:cxnLst/>
              <a:rect l="l" t="t" r="r" b="b"/>
              <a:pathLst>
                <a:path w="3134" h="3094" fill="none" extrusionOk="0">
                  <a:moveTo>
                    <a:pt x="2796" y="536"/>
                  </a:moveTo>
                  <a:cubicBezTo>
                    <a:pt x="2876" y="615"/>
                    <a:pt x="2896" y="754"/>
                    <a:pt x="2935" y="873"/>
                  </a:cubicBezTo>
                  <a:cubicBezTo>
                    <a:pt x="2995" y="992"/>
                    <a:pt x="3074" y="1091"/>
                    <a:pt x="3094" y="1210"/>
                  </a:cubicBezTo>
                  <a:cubicBezTo>
                    <a:pt x="3134" y="1329"/>
                    <a:pt x="3074" y="1468"/>
                    <a:pt x="3054" y="1587"/>
                  </a:cubicBezTo>
                  <a:cubicBezTo>
                    <a:pt x="3054" y="1725"/>
                    <a:pt x="3094" y="1864"/>
                    <a:pt x="3054" y="1983"/>
                  </a:cubicBezTo>
                  <a:cubicBezTo>
                    <a:pt x="3015" y="2122"/>
                    <a:pt x="2896" y="2221"/>
                    <a:pt x="2836" y="2320"/>
                  </a:cubicBezTo>
                  <a:cubicBezTo>
                    <a:pt x="2757" y="2439"/>
                    <a:pt x="2737" y="2578"/>
                    <a:pt x="2638" y="2677"/>
                  </a:cubicBezTo>
                  <a:cubicBezTo>
                    <a:pt x="2539" y="2776"/>
                    <a:pt x="2380" y="2816"/>
                    <a:pt x="2281" y="2876"/>
                  </a:cubicBezTo>
                  <a:cubicBezTo>
                    <a:pt x="2162" y="2935"/>
                    <a:pt x="2043" y="3034"/>
                    <a:pt x="1924" y="3074"/>
                  </a:cubicBezTo>
                  <a:cubicBezTo>
                    <a:pt x="1785" y="3094"/>
                    <a:pt x="1646" y="3054"/>
                    <a:pt x="1507" y="3034"/>
                  </a:cubicBezTo>
                  <a:cubicBezTo>
                    <a:pt x="1369" y="3034"/>
                    <a:pt x="1230" y="3074"/>
                    <a:pt x="1091" y="3014"/>
                  </a:cubicBezTo>
                  <a:cubicBezTo>
                    <a:pt x="972" y="2975"/>
                    <a:pt x="853" y="2856"/>
                    <a:pt x="734" y="2776"/>
                  </a:cubicBezTo>
                  <a:cubicBezTo>
                    <a:pt x="635" y="2697"/>
                    <a:pt x="476" y="2638"/>
                    <a:pt x="397" y="2538"/>
                  </a:cubicBezTo>
                  <a:cubicBezTo>
                    <a:pt x="298" y="2419"/>
                    <a:pt x="278" y="2261"/>
                    <a:pt x="218" y="2142"/>
                  </a:cubicBezTo>
                  <a:cubicBezTo>
                    <a:pt x="159" y="2003"/>
                    <a:pt x="60" y="1884"/>
                    <a:pt x="20" y="1745"/>
                  </a:cubicBezTo>
                  <a:cubicBezTo>
                    <a:pt x="0" y="1606"/>
                    <a:pt x="60" y="1468"/>
                    <a:pt x="80" y="1329"/>
                  </a:cubicBezTo>
                  <a:cubicBezTo>
                    <a:pt x="99" y="1210"/>
                    <a:pt x="80" y="1051"/>
                    <a:pt x="139" y="932"/>
                  </a:cubicBezTo>
                  <a:cubicBezTo>
                    <a:pt x="179" y="813"/>
                    <a:pt x="298" y="714"/>
                    <a:pt x="397" y="615"/>
                  </a:cubicBezTo>
                  <a:cubicBezTo>
                    <a:pt x="476" y="516"/>
                    <a:pt x="536" y="377"/>
                    <a:pt x="655" y="298"/>
                  </a:cubicBezTo>
                  <a:cubicBezTo>
                    <a:pt x="754" y="218"/>
                    <a:pt x="912" y="218"/>
                    <a:pt x="1031" y="159"/>
                  </a:cubicBezTo>
                  <a:cubicBezTo>
                    <a:pt x="1150" y="119"/>
                    <a:pt x="1269" y="20"/>
                    <a:pt x="1408" y="20"/>
                  </a:cubicBezTo>
                  <a:cubicBezTo>
                    <a:pt x="1527" y="0"/>
                    <a:pt x="1666" y="60"/>
                    <a:pt x="1785" y="60"/>
                  </a:cubicBezTo>
                  <a:cubicBezTo>
                    <a:pt x="1924" y="79"/>
                    <a:pt x="2063" y="60"/>
                    <a:pt x="2182" y="99"/>
                  </a:cubicBezTo>
                  <a:cubicBezTo>
                    <a:pt x="2301" y="139"/>
                    <a:pt x="2380" y="258"/>
                    <a:pt x="2479" y="317"/>
                  </a:cubicBezTo>
                  <a:cubicBezTo>
                    <a:pt x="2578" y="397"/>
                    <a:pt x="2717" y="436"/>
                    <a:pt x="2796" y="536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55;p62">
              <a:extLst>
                <a:ext uri="{FF2B5EF4-FFF2-40B4-BE49-F238E27FC236}">
                  <a16:creationId xmlns:a16="http://schemas.microsoft.com/office/drawing/2014/main" id="{EA1199FF-6EBD-C708-526B-01B13B605B89}"/>
                </a:ext>
              </a:extLst>
            </p:cNvPr>
            <p:cNvSpPr/>
            <p:nvPr/>
          </p:nvSpPr>
          <p:spPr>
            <a:xfrm>
              <a:off x="2080450" y="3431350"/>
              <a:ext cx="64475" cy="60600"/>
            </a:xfrm>
            <a:custGeom>
              <a:avLst/>
              <a:gdLst/>
              <a:ahLst/>
              <a:cxnLst/>
              <a:rect l="l" t="t" r="r" b="b"/>
              <a:pathLst>
                <a:path w="2579" h="2424" extrusionOk="0">
                  <a:moveTo>
                    <a:pt x="2301" y="0"/>
                  </a:moveTo>
                  <a:cubicBezTo>
                    <a:pt x="2102" y="278"/>
                    <a:pt x="2083" y="694"/>
                    <a:pt x="2083" y="694"/>
                  </a:cubicBezTo>
                  <a:cubicBezTo>
                    <a:pt x="2083" y="694"/>
                    <a:pt x="1968" y="673"/>
                    <a:pt x="1817" y="673"/>
                  </a:cubicBezTo>
                  <a:cubicBezTo>
                    <a:pt x="1716" y="673"/>
                    <a:pt x="1599" y="682"/>
                    <a:pt x="1488" y="714"/>
                  </a:cubicBezTo>
                  <a:cubicBezTo>
                    <a:pt x="1488" y="714"/>
                    <a:pt x="1349" y="992"/>
                    <a:pt x="1408" y="1309"/>
                  </a:cubicBezTo>
                  <a:cubicBezTo>
                    <a:pt x="1309" y="1283"/>
                    <a:pt x="1208" y="1274"/>
                    <a:pt x="1117" y="1274"/>
                  </a:cubicBezTo>
                  <a:cubicBezTo>
                    <a:pt x="935" y="1274"/>
                    <a:pt x="794" y="1309"/>
                    <a:pt x="794" y="1309"/>
                  </a:cubicBezTo>
                  <a:cubicBezTo>
                    <a:pt x="694" y="1587"/>
                    <a:pt x="734" y="1904"/>
                    <a:pt x="734" y="1904"/>
                  </a:cubicBezTo>
                  <a:cubicBezTo>
                    <a:pt x="734" y="1904"/>
                    <a:pt x="676" y="1899"/>
                    <a:pt x="589" y="1899"/>
                  </a:cubicBezTo>
                  <a:cubicBezTo>
                    <a:pt x="435" y="1899"/>
                    <a:pt x="190" y="1915"/>
                    <a:pt x="0" y="2003"/>
                  </a:cubicBezTo>
                  <a:cubicBezTo>
                    <a:pt x="0" y="2003"/>
                    <a:pt x="218" y="2261"/>
                    <a:pt x="595" y="2380"/>
                  </a:cubicBezTo>
                  <a:cubicBezTo>
                    <a:pt x="691" y="2407"/>
                    <a:pt x="799" y="2423"/>
                    <a:pt x="915" y="2423"/>
                  </a:cubicBezTo>
                  <a:cubicBezTo>
                    <a:pt x="1230" y="2423"/>
                    <a:pt x="1607" y="2301"/>
                    <a:pt x="1983" y="1924"/>
                  </a:cubicBezTo>
                  <a:cubicBezTo>
                    <a:pt x="2519" y="1388"/>
                    <a:pt x="2578" y="912"/>
                    <a:pt x="2539" y="575"/>
                  </a:cubicBezTo>
                  <a:cubicBezTo>
                    <a:pt x="2479" y="238"/>
                    <a:pt x="2301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356;p62">
              <a:extLst>
                <a:ext uri="{FF2B5EF4-FFF2-40B4-BE49-F238E27FC236}">
                  <a16:creationId xmlns:a16="http://schemas.microsoft.com/office/drawing/2014/main" id="{1CE93486-C117-C59F-CBCD-C083FCDCA361}"/>
                </a:ext>
              </a:extLst>
            </p:cNvPr>
            <p:cNvSpPr/>
            <p:nvPr/>
          </p:nvSpPr>
          <p:spPr>
            <a:xfrm>
              <a:off x="2102750" y="3453025"/>
              <a:ext cx="84325" cy="83275"/>
            </a:xfrm>
            <a:custGeom>
              <a:avLst/>
              <a:gdLst/>
              <a:ahLst/>
              <a:cxnLst/>
              <a:rect l="l" t="t" r="r" b="b"/>
              <a:pathLst>
                <a:path w="3373" h="3331" extrusionOk="0">
                  <a:moveTo>
                    <a:pt x="2059" y="0"/>
                  </a:moveTo>
                  <a:cubicBezTo>
                    <a:pt x="1948" y="0"/>
                    <a:pt x="1837" y="26"/>
                    <a:pt x="1726" y="26"/>
                  </a:cubicBezTo>
                  <a:cubicBezTo>
                    <a:pt x="1620" y="26"/>
                    <a:pt x="1523" y="8"/>
                    <a:pt x="1429" y="8"/>
                  </a:cubicBezTo>
                  <a:cubicBezTo>
                    <a:pt x="1382" y="8"/>
                    <a:pt x="1336" y="12"/>
                    <a:pt x="1290" y="26"/>
                  </a:cubicBezTo>
                  <a:cubicBezTo>
                    <a:pt x="1151" y="65"/>
                    <a:pt x="1032" y="164"/>
                    <a:pt x="913" y="244"/>
                  </a:cubicBezTo>
                  <a:cubicBezTo>
                    <a:pt x="774" y="303"/>
                    <a:pt x="616" y="343"/>
                    <a:pt x="516" y="442"/>
                  </a:cubicBezTo>
                  <a:cubicBezTo>
                    <a:pt x="397" y="541"/>
                    <a:pt x="358" y="700"/>
                    <a:pt x="278" y="819"/>
                  </a:cubicBezTo>
                  <a:cubicBezTo>
                    <a:pt x="199" y="938"/>
                    <a:pt x="80" y="1037"/>
                    <a:pt x="40" y="1176"/>
                  </a:cubicBezTo>
                  <a:cubicBezTo>
                    <a:pt x="1" y="1315"/>
                    <a:pt x="40" y="1493"/>
                    <a:pt x="40" y="1632"/>
                  </a:cubicBezTo>
                  <a:cubicBezTo>
                    <a:pt x="40" y="1791"/>
                    <a:pt x="1" y="1949"/>
                    <a:pt x="40" y="2088"/>
                  </a:cubicBezTo>
                  <a:cubicBezTo>
                    <a:pt x="80" y="2227"/>
                    <a:pt x="219" y="2346"/>
                    <a:pt x="298" y="2485"/>
                  </a:cubicBezTo>
                  <a:cubicBezTo>
                    <a:pt x="378" y="2623"/>
                    <a:pt x="417" y="2782"/>
                    <a:pt x="536" y="2881"/>
                  </a:cubicBezTo>
                  <a:cubicBezTo>
                    <a:pt x="655" y="3000"/>
                    <a:pt x="834" y="3040"/>
                    <a:pt x="972" y="3099"/>
                  </a:cubicBezTo>
                  <a:cubicBezTo>
                    <a:pt x="1111" y="3179"/>
                    <a:pt x="1230" y="3298"/>
                    <a:pt x="1389" y="3318"/>
                  </a:cubicBezTo>
                  <a:cubicBezTo>
                    <a:pt x="1422" y="3327"/>
                    <a:pt x="1457" y="3331"/>
                    <a:pt x="1492" y="3331"/>
                  </a:cubicBezTo>
                  <a:cubicBezTo>
                    <a:pt x="1604" y="3331"/>
                    <a:pt x="1725" y="3293"/>
                    <a:pt x="1845" y="3278"/>
                  </a:cubicBezTo>
                  <a:cubicBezTo>
                    <a:pt x="1924" y="3278"/>
                    <a:pt x="2010" y="3291"/>
                    <a:pt x="2095" y="3291"/>
                  </a:cubicBezTo>
                  <a:cubicBezTo>
                    <a:pt x="2159" y="3291"/>
                    <a:pt x="2222" y="3284"/>
                    <a:pt x="2281" y="3258"/>
                  </a:cubicBezTo>
                  <a:cubicBezTo>
                    <a:pt x="2420" y="3199"/>
                    <a:pt x="2519" y="3080"/>
                    <a:pt x="2638" y="2980"/>
                  </a:cubicBezTo>
                  <a:cubicBezTo>
                    <a:pt x="2757" y="2901"/>
                    <a:pt x="2896" y="2842"/>
                    <a:pt x="2995" y="2723"/>
                  </a:cubicBezTo>
                  <a:cubicBezTo>
                    <a:pt x="3094" y="2604"/>
                    <a:pt x="3094" y="2445"/>
                    <a:pt x="3154" y="2326"/>
                  </a:cubicBezTo>
                  <a:cubicBezTo>
                    <a:pt x="3213" y="2187"/>
                    <a:pt x="3313" y="2048"/>
                    <a:pt x="3352" y="1910"/>
                  </a:cubicBezTo>
                  <a:cubicBezTo>
                    <a:pt x="3372" y="1771"/>
                    <a:pt x="3313" y="1632"/>
                    <a:pt x="3293" y="1493"/>
                  </a:cubicBezTo>
                  <a:cubicBezTo>
                    <a:pt x="3293" y="1354"/>
                    <a:pt x="3332" y="1196"/>
                    <a:pt x="3293" y="1057"/>
                  </a:cubicBezTo>
                  <a:cubicBezTo>
                    <a:pt x="3253" y="938"/>
                    <a:pt x="3134" y="839"/>
                    <a:pt x="3055" y="739"/>
                  </a:cubicBezTo>
                  <a:cubicBezTo>
                    <a:pt x="2995" y="621"/>
                    <a:pt x="2956" y="482"/>
                    <a:pt x="2856" y="383"/>
                  </a:cubicBezTo>
                  <a:cubicBezTo>
                    <a:pt x="2757" y="283"/>
                    <a:pt x="2618" y="264"/>
                    <a:pt x="2499" y="204"/>
                  </a:cubicBezTo>
                  <a:cubicBezTo>
                    <a:pt x="2380" y="145"/>
                    <a:pt x="2281" y="45"/>
                    <a:pt x="2143" y="6"/>
                  </a:cubicBezTo>
                  <a:cubicBezTo>
                    <a:pt x="2115" y="2"/>
                    <a:pt x="2087" y="0"/>
                    <a:pt x="20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57;p62">
              <a:extLst>
                <a:ext uri="{FF2B5EF4-FFF2-40B4-BE49-F238E27FC236}">
                  <a16:creationId xmlns:a16="http://schemas.microsoft.com/office/drawing/2014/main" id="{658FBAAC-4FD7-46FD-BAC8-38100D6BA95B}"/>
                </a:ext>
              </a:extLst>
            </p:cNvPr>
            <p:cNvSpPr/>
            <p:nvPr/>
          </p:nvSpPr>
          <p:spPr>
            <a:xfrm>
              <a:off x="2102750" y="3452650"/>
              <a:ext cx="84325" cy="84325"/>
            </a:xfrm>
            <a:custGeom>
              <a:avLst/>
              <a:gdLst/>
              <a:ahLst/>
              <a:cxnLst/>
              <a:rect l="l" t="t" r="r" b="b"/>
              <a:pathLst>
                <a:path w="3373" h="3373" fill="none" extrusionOk="0">
                  <a:moveTo>
                    <a:pt x="2856" y="398"/>
                  </a:moveTo>
                  <a:cubicBezTo>
                    <a:pt x="2956" y="497"/>
                    <a:pt x="2995" y="636"/>
                    <a:pt x="3055" y="754"/>
                  </a:cubicBezTo>
                  <a:cubicBezTo>
                    <a:pt x="3134" y="854"/>
                    <a:pt x="3253" y="953"/>
                    <a:pt x="3293" y="1072"/>
                  </a:cubicBezTo>
                  <a:cubicBezTo>
                    <a:pt x="3332" y="1211"/>
                    <a:pt x="3293" y="1369"/>
                    <a:pt x="3293" y="1508"/>
                  </a:cubicBezTo>
                  <a:cubicBezTo>
                    <a:pt x="3313" y="1647"/>
                    <a:pt x="3372" y="1786"/>
                    <a:pt x="3352" y="1925"/>
                  </a:cubicBezTo>
                  <a:cubicBezTo>
                    <a:pt x="3313" y="2063"/>
                    <a:pt x="3213" y="2202"/>
                    <a:pt x="3154" y="2341"/>
                  </a:cubicBezTo>
                  <a:cubicBezTo>
                    <a:pt x="3094" y="2460"/>
                    <a:pt x="3094" y="2619"/>
                    <a:pt x="2995" y="2738"/>
                  </a:cubicBezTo>
                  <a:cubicBezTo>
                    <a:pt x="2896" y="2857"/>
                    <a:pt x="2757" y="2916"/>
                    <a:pt x="2638" y="2995"/>
                  </a:cubicBezTo>
                  <a:cubicBezTo>
                    <a:pt x="2519" y="3095"/>
                    <a:pt x="2420" y="3214"/>
                    <a:pt x="2281" y="3273"/>
                  </a:cubicBezTo>
                  <a:cubicBezTo>
                    <a:pt x="2143" y="3333"/>
                    <a:pt x="1984" y="3293"/>
                    <a:pt x="1845" y="3293"/>
                  </a:cubicBezTo>
                  <a:cubicBezTo>
                    <a:pt x="1686" y="3313"/>
                    <a:pt x="1528" y="3372"/>
                    <a:pt x="1389" y="3333"/>
                  </a:cubicBezTo>
                  <a:cubicBezTo>
                    <a:pt x="1230" y="3313"/>
                    <a:pt x="1111" y="3194"/>
                    <a:pt x="972" y="3114"/>
                  </a:cubicBezTo>
                  <a:cubicBezTo>
                    <a:pt x="834" y="3055"/>
                    <a:pt x="655" y="3015"/>
                    <a:pt x="536" y="2896"/>
                  </a:cubicBezTo>
                  <a:cubicBezTo>
                    <a:pt x="417" y="2797"/>
                    <a:pt x="378" y="2638"/>
                    <a:pt x="298" y="2500"/>
                  </a:cubicBezTo>
                  <a:cubicBezTo>
                    <a:pt x="219" y="2361"/>
                    <a:pt x="80" y="2242"/>
                    <a:pt x="40" y="2103"/>
                  </a:cubicBezTo>
                  <a:cubicBezTo>
                    <a:pt x="1" y="1964"/>
                    <a:pt x="40" y="1806"/>
                    <a:pt x="40" y="1647"/>
                  </a:cubicBezTo>
                  <a:cubicBezTo>
                    <a:pt x="40" y="1508"/>
                    <a:pt x="1" y="1330"/>
                    <a:pt x="40" y="1191"/>
                  </a:cubicBezTo>
                  <a:cubicBezTo>
                    <a:pt x="80" y="1052"/>
                    <a:pt x="199" y="953"/>
                    <a:pt x="278" y="834"/>
                  </a:cubicBezTo>
                  <a:cubicBezTo>
                    <a:pt x="358" y="715"/>
                    <a:pt x="397" y="556"/>
                    <a:pt x="516" y="457"/>
                  </a:cubicBezTo>
                  <a:cubicBezTo>
                    <a:pt x="616" y="358"/>
                    <a:pt x="774" y="318"/>
                    <a:pt x="913" y="259"/>
                  </a:cubicBezTo>
                  <a:cubicBezTo>
                    <a:pt x="1032" y="179"/>
                    <a:pt x="1151" y="80"/>
                    <a:pt x="1290" y="41"/>
                  </a:cubicBezTo>
                  <a:cubicBezTo>
                    <a:pt x="1429" y="1"/>
                    <a:pt x="1567" y="41"/>
                    <a:pt x="1726" y="41"/>
                  </a:cubicBezTo>
                  <a:cubicBezTo>
                    <a:pt x="1865" y="41"/>
                    <a:pt x="2004" y="1"/>
                    <a:pt x="2143" y="21"/>
                  </a:cubicBezTo>
                  <a:cubicBezTo>
                    <a:pt x="2281" y="60"/>
                    <a:pt x="2380" y="160"/>
                    <a:pt x="2499" y="219"/>
                  </a:cubicBezTo>
                  <a:cubicBezTo>
                    <a:pt x="2618" y="279"/>
                    <a:pt x="2757" y="298"/>
                    <a:pt x="2856" y="398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58;p62">
              <a:extLst>
                <a:ext uri="{FF2B5EF4-FFF2-40B4-BE49-F238E27FC236}">
                  <a16:creationId xmlns:a16="http://schemas.microsoft.com/office/drawing/2014/main" id="{874EC514-15C0-7AFA-5EF2-2C74D99FB010}"/>
                </a:ext>
              </a:extLst>
            </p:cNvPr>
            <p:cNvSpPr/>
            <p:nvPr/>
          </p:nvSpPr>
          <p:spPr>
            <a:xfrm>
              <a:off x="2125550" y="3469525"/>
              <a:ext cx="90275" cy="79350"/>
            </a:xfrm>
            <a:custGeom>
              <a:avLst/>
              <a:gdLst/>
              <a:ahLst/>
              <a:cxnLst/>
              <a:rect l="l" t="t" r="r" b="b"/>
              <a:pathLst>
                <a:path w="3611" h="3174" extrusionOk="0">
                  <a:moveTo>
                    <a:pt x="2202" y="0"/>
                  </a:moveTo>
                  <a:cubicBezTo>
                    <a:pt x="2024" y="317"/>
                    <a:pt x="2063" y="774"/>
                    <a:pt x="2063" y="774"/>
                  </a:cubicBezTo>
                  <a:cubicBezTo>
                    <a:pt x="2063" y="774"/>
                    <a:pt x="1726" y="774"/>
                    <a:pt x="1429" y="893"/>
                  </a:cubicBezTo>
                  <a:cubicBezTo>
                    <a:pt x="1429" y="893"/>
                    <a:pt x="1330" y="1210"/>
                    <a:pt x="1429" y="1527"/>
                  </a:cubicBezTo>
                  <a:cubicBezTo>
                    <a:pt x="1387" y="1522"/>
                    <a:pt x="1345" y="1520"/>
                    <a:pt x="1304" y="1520"/>
                  </a:cubicBezTo>
                  <a:cubicBezTo>
                    <a:pt x="1017" y="1520"/>
                    <a:pt x="774" y="1626"/>
                    <a:pt x="774" y="1626"/>
                  </a:cubicBezTo>
                  <a:cubicBezTo>
                    <a:pt x="695" y="1944"/>
                    <a:pt x="774" y="2301"/>
                    <a:pt x="774" y="2301"/>
                  </a:cubicBezTo>
                  <a:cubicBezTo>
                    <a:pt x="774" y="2301"/>
                    <a:pt x="298" y="2301"/>
                    <a:pt x="1" y="2499"/>
                  </a:cubicBezTo>
                  <a:cubicBezTo>
                    <a:pt x="1" y="2499"/>
                    <a:pt x="279" y="2737"/>
                    <a:pt x="695" y="2816"/>
                  </a:cubicBezTo>
                  <a:cubicBezTo>
                    <a:pt x="760" y="2826"/>
                    <a:pt x="827" y="2831"/>
                    <a:pt x="896" y="2831"/>
                  </a:cubicBezTo>
                  <a:cubicBezTo>
                    <a:pt x="1252" y="2831"/>
                    <a:pt x="1662" y="2686"/>
                    <a:pt x="2044" y="2221"/>
                  </a:cubicBezTo>
                  <a:cubicBezTo>
                    <a:pt x="2480" y="2558"/>
                    <a:pt x="2916" y="2856"/>
                    <a:pt x="3352" y="3153"/>
                  </a:cubicBezTo>
                  <a:cubicBezTo>
                    <a:pt x="3372" y="3153"/>
                    <a:pt x="3412" y="3173"/>
                    <a:pt x="3432" y="3173"/>
                  </a:cubicBezTo>
                  <a:cubicBezTo>
                    <a:pt x="3491" y="3173"/>
                    <a:pt x="3531" y="3153"/>
                    <a:pt x="3571" y="3094"/>
                  </a:cubicBezTo>
                  <a:cubicBezTo>
                    <a:pt x="3610" y="3034"/>
                    <a:pt x="3590" y="2935"/>
                    <a:pt x="3511" y="2896"/>
                  </a:cubicBezTo>
                  <a:cubicBezTo>
                    <a:pt x="3075" y="2618"/>
                    <a:pt x="2658" y="2301"/>
                    <a:pt x="2242" y="1983"/>
                  </a:cubicBezTo>
                  <a:cubicBezTo>
                    <a:pt x="2639" y="1388"/>
                    <a:pt x="2619" y="912"/>
                    <a:pt x="2539" y="575"/>
                  </a:cubicBezTo>
                  <a:cubicBezTo>
                    <a:pt x="2420" y="218"/>
                    <a:pt x="2202" y="0"/>
                    <a:pt x="2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A86071-AD22-2F34-ABCC-D623EC34C5A1}"/>
              </a:ext>
            </a:extLst>
          </p:cNvPr>
          <p:cNvSpPr txBox="1"/>
          <p:nvPr/>
        </p:nvSpPr>
        <p:spPr>
          <a:xfrm>
            <a:off x="1388533" y="1037183"/>
            <a:ext cx="7177438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keadilan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mengacu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pada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pemerataan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keadilan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segala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aspek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ekonomi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Hal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melibatkan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mengurangi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kesenjangan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memberikan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kesempatan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sama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bagi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setiap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individu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memastikan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distribusi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adil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manfaat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masyarakat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sz="1600" dirty="0" err="1">
                <a:solidFill>
                  <a:srgbClr val="9F8351"/>
                </a:solidFill>
                <a:latin typeface="+mj-lt"/>
              </a:rPr>
              <a:t>nya</a:t>
            </a:r>
            <a:r>
              <a:rPr lang="en-ID" sz="1600" dirty="0">
                <a:solidFill>
                  <a:srgbClr val="9F8351"/>
                </a:solidFill>
                <a:latin typeface="+mj-lt"/>
              </a:rPr>
              <a:t> 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adalah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program-program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bantuan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kebijakan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pengentasan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kemiskinan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penghapusan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diskriminasi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Mardiasmo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, D., &amp; Damayanti, R. (2017). Pancasila dan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Pembangunan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Berkelanjutan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di Indonesia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]</a:t>
            </a:r>
            <a:endParaRPr lang="en-ID" sz="1600" dirty="0">
              <a:solidFill>
                <a:srgbClr val="9F8351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08;p58">
            <a:extLst>
              <a:ext uri="{FF2B5EF4-FFF2-40B4-BE49-F238E27FC236}">
                <a16:creationId xmlns:a16="http://schemas.microsoft.com/office/drawing/2014/main" id="{16E99C11-3782-5CBF-8F2E-A47267A4B724}"/>
              </a:ext>
            </a:extLst>
          </p:cNvPr>
          <p:cNvSpPr/>
          <p:nvPr/>
        </p:nvSpPr>
        <p:spPr>
          <a:xfrm>
            <a:off x="416119" y="262468"/>
            <a:ext cx="574481" cy="72273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8FDE6-3359-44A5-A515-CAE7927F5465}"/>
              </a:ext>
            </a:extLst>
          </p:cNvPr>
          <p:cNvSpPr txBox="1"/>
          <p:nvPr/>
        </p:nvSpPr>
        <p:spPr>
          <a:xfrm>
            <a:off x="567892" y="39942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813;p50">
            <a:extLst>
              <a:ext uri="{FF2B5EF4-FFF2-40B4-BE49-F238E27FC236}">
                <a16:creationId xmlns:a16="http://schemas.microsoft.com/office/drawing/2014/main" id="{F12E4F36-85DD-EB34-A296-87694823C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373" y="297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Musyawarah</a:t>
            </a:r>
            <a:r>
              <a:rPr lang="en-US" sz="2800" dirty="0"/>
              <a:t> dan </a:t>
            </a:r>
            <a:r>
              <a:rPr lang="en-US" sz="2800" dirty="0" err="1"/>
              <a:t>Mufakat</a:t>
            </a:r>
            <a:endParaRPr sz="2800" dirty="0"/>
          </a:p>
        </p:txBody>
      </p:sp>
      <p:sp>
        <p:nvSpPr>
          <p:cNvPr id="32" name="Google Shape;2341;p62">
            <a:extLst>
              <a:ext uri="{FF2B5EF4-FFF2-40B4-BE49-F238E27FC236}">
                <a16:creationId xmlns:a16="http://schemas.microsoft.com/office/drawing/2014/main" id="{CD56B707-F1A6-0A7A-C3BE-7E2DCF9F127A}"/>
              </a:ext>
            </a:extLst>
          </p:cNvPr>
          <p:cNvSpPr/>
          <p:nvPr/>
        </p:nvSpPr>
        <p:spPr>
          <a:xfrm>
            <a:off x="8112436" y="0"/>
            <a:ext cx="927343" cy="1155644"/>
          </a:xfrm>
          <a:custGeom>
            <a:avLst/>
            <a:gdLst/>
            <a:ahLst/>
            <a:cxnLst/>
            <a:rect l="l" t="t" r="r" b="b"/>
            <a:pathLst>
              <a:path w="9401" h="10769" extrusionOk="0">
                <a:moveTo>
                  <a:pt x="1131" y="0"/>
                </a:moveTo>
                <a:lnTo>
                  <a:pt x="1131" y="0"/>
                </a:lnTo>
                <a:cubicBezTo>
                  <a:pt x="1131" y="0"/>
                  <a:pt x="1408" y="734"/>
                  <a:pt x="932" y="1626"/>
                </a:cubicBezTo>
                <a:cubicBezTo>
                  <a:pt x="377" y="2677"/>
                  <a:pt x="0" y="3332"/>
                  <a:pt x="199" y="4085"/>
                </a:cubicBezTo>
                <a:cubicBezTo>
                  <a:pt x="318" y="4502"/>
                  <a:pt x="595" y="4780"/>
                  <a:pt x="1012" y="4938"/>
                </a:cubicBezTo>
                <a:cubicBezTo>
                  <a:pt x="853" y="5176"/>
                  <a:pt x="714" y="5493"/>
                  <a:pt x="635" y="5890"/>
                </a:cubicBezTo>
                <a:cubicBezTo>
                  <a:pt x="635" y="5890"/>
                  <a:pt x="1369" y="5890"/>
                  <a:pt x="1984" y="5414"/>
                </a:cubicBezTo>
                <a:lnTo>
                  <a:pt x="2083" y="6763"/>
                </a:lnTo>
                <a:cubicBezTo>
                  <a:pt x="2122" y="7040"/>
                  <a:pt x="2202" y="7318"/>
                  <a:pt x="2321" y="7576"/>
                </a:cubicBezTo>
                <a:cubicBezTo>
                  <a:pt x="2459" y="7814"/>
                  <a:pt x="2658" y="8131"/>
                  <a:pt x="2896" y="8448"/>
                </a:cubicBezTo>
                <a:cubicBezTo>
                  <a:pt x="2896" y="8448"/>
                  <a:pt x="3114" y="9301"/>
                  <a:pt x="3491" y="10114"/>
                </a:cubicBezTo>
                <a:cubicBezTo>
                  <a:pt x="3610" y="10412"/>
                  <a:pt x="3868" y="10630"/>
                  <a:pt x="4165" y="10689"/>
                </a:cubicBezTo>
                <a:cubicBezTo>
                  <a:pt x="4304" y="10729"/>
                  <a:pt x="4502" y="10769"/>
                  <a:pt x="4700" y="10769"/>
                </a:cubicBezTo>
                <a:cubicBezTo>
                  <a:pt x="4899" y="10769"/>
                  <a:pt x="5077" y="10729"/>
                  <a:pt x="5236" y="10689"/>
                </a:cubicBezTo>
                <a:cubicBezTo>
                  <a:pt x="5533" y="10630"/>
                  <a:pt x="5771" y="10412"/>
                  <a:pt x="5910" y="10114"/>
                </a:cubicBezTo>
                <a:cubicBezTo>
                  <a:pt x="6267" y="9301"/>
                  <a:pt x="6485" y="8448"/>
                  <a:pt x="6485" y="8448"/>
                </a:cubicBezTo>
                <a:cubicBezTo>
                  <a:pt x="6743" y="8131"/>
                  <a:pt x="6922" y="7814"/>
                  <a:pt x="7060" y="7576"/>
                </a:cubicBezTo>
                <a:cubicBezTo>
                  <a:pt x="7199" y="7318"/>
                  <a:pt x="7279" y="7040"/>
                  <a:pt x="7298" y="6763"/>
                </a:cubicBezTo>
                <a:lnTo>
                  <a:pt x="7417" y="5414"/>
                </a:lnTo>
                <a:cubicBezTo>
                  <a:pt x="8032" y="5890"/>
                  <a:pt x="8746" y="5890"/>
                  <a:pt x="8746" y="5890"/>
                </a:cubicBezTo>
                <a:cubicBezTo>
                  <a:pt x="8667" y="5493"/>
                  <a:pt x="8528" y="5176"/>
                  <a:pt x="8389" y="4938"/>
                </a:cubicBezTo>
                <a:cubicBezTo>
                  <a:pt x="8786" y="4780"/>
                  <a:pt x="9063" y="4502"/>
                  <a:pt x="9182" y="4085"/>
                </a:cubicBezTo>
                <a:cubicBezTo>
                  <a:pt x="9400" y="3332"/>
                  <a:pt x="9024" y="2677"/>
                  <a:pt x="8468" y="1626"/>
                </a:cubicBezTo>
                <a:cubicBezTo>
                  <a:pt x="7992" y="734"/>
                  <a:pt x="8250" y="0"/>
                  <a:pt x="8250" y="0"/>
                </a:cubicBezTo>
                <a:lnTo>
                  <a:pt x="8250" y="0"/>
                </a:lnTo>
                <a:cubicBezTo>
                  <a:pt x="7516" y="1051"/>
                  <a:pt x="7992" y="1666"/>
                  <a:pt x="8211" y="2658"/>
                </a:cubicBezTo>
                <a:cubicBezTo>
                  <a:pt x="8409" y="3510"/>
                  <a:pt x="7953" y="4085"/>
                  <a:pt x="7516" y="4085"/>
                </a:cubicBezTo>
                <a:cubicBezTo>
                  <a:pt x="7516" y="4085"/>
                  <a:pt x="6029" y="3411"/>
                  <a:pt x="4700" y="3411"/>
                </a:cubicBezTo>
                <a:cubicBezTo>
                  <a:pt x="3352" y="3411"/>
                  <a:pt x="1865" y="4085"/>
                  <a:pt x="1865" y="4085"/>
                </a:cubicBezTo>
                <a:cubicBezTo>
                  <a:pt x="1448" y="4085"/>
                  <a:pt x="992" y="3510"/>
                  <a:pt x="1190" y="2658"/>
                </a:cubicBezTo>
                <a:cubicBezTo>
                  <a:pt x="1408" y="1666"/>
                  <a:pt x="1865" y="1051"/>
                  <a:pt x="113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303F7C-F046-4E20-AA27-62598D5BD792}"/>
              </a:ext>
            </a:extLst>
          </p:cNvPr>
          <p:cNvSpPr txBox="1"/>
          <p:nvPr/>
        </p:nvSpPr>
        <p:spPr>
          <a:xfrm>
            <a:off x="1362075" y="1168176"/>
            <a:ext cx="6419850" cy="3738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musyawarah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mufakat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menekankan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pentingnya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dialog,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partisipasi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aktif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kesepakatan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pengambilan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keputusan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adanya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ruang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berdiskusi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mendengarkan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berbagai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pandangan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mencari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konsensus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menguntungkan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semua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pihak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etika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dapat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ditemukan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mekanisme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demokrasi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seperti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pemilihan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umum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pembentukan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kebijakan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dialog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publik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pengambilan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keputusan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kolektif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Setiadi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, A. (2015). Pancasila dan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Indonesia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Kontemporer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]</a:t>
            </a:r>
            <a:endParaRPr lang="en-ID" sz="1600" dirty="0">
              <a:solidFill>
                <a:srgbClr val="9F835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366004" y="18091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Persatuan</a:t>
            </a:r>
            <a:r>
              <a:rPr lang="en-US" sz="2800" dirty="0"/>
              <a:t> dan </a:t>
            </a:r>
            <a:r>
              <a:rPr lang="en-US" sz="2800" dirty="0" err="1"/>
              <a:t>Kesatuan</a:t>
            </a:r>
            <a:endParaRPr lang="en-US" sz="2800" dirty="0"/>
          </a:p>
        </p:txBody>
      </p:sp>
      <p:sp>
        <p:nvSpPr>
          <p:cNvPr id="38" name="Google Shape;2340;p62">
            <a:extLst>
              <a:ext uri="{FF2B5EF4-FFF2-40B4-BE49-F238E27FC236}">
                <a16:creationId xmlns:a16="http://schemas.microsoft.com/office/drawing/2014/main" id="{A5D54BD8-488E-799A-5D83-B79455F93998}"/>
              </a:ext>
            </a:extLst>
          </p:cNvPr>
          <p:cNvSpPr/>
          <p:nvPr/>
        </p:nvSpPr>
        <p:spPr>
          <a:xfrm>
            <a:off x="8166521" y="40489"/>
            <a:ext cx="916983" cy="917492"/>
          </a:xfrm>
          <a:custGeom>
            <a:avLst/>
            <a:gdLst/>
            <a:ahLst/>
            <a:cxnLst/>
            <a:rect l="l" t="t" r="r" b="b"/>
            <a:pathLst>
              <a:path w="10036" h="9011" extrusionOk="0">
                <a:moveTo>
                  <a:pt x="5018" y="1"/>
                </a:moveTo>
                <a:cubicBezTo>
                  <a:pt x="3670" y="1"/>
                  <a:pt x="3194" y="318"/>
                  <a:pt x="2757" y="616"/>
                </a:cubicBezTo>
                <a:cubicBezTo>
                  <a:pt x="2341" y="873"/>
                  <a:pt x="1647" y="1210"/>
                  <a:pt x="1330" y="1647"/>
                </a:cubicBezTo>
                <a:cubicBezTo>
                  <a:pt x="973" y="2123"/>
                  <a:pt x="1072" y="2559"/>
                  <a:pt x="794" y="2936"/>
                </a:cubicBezTo>
                <a:cubicBezTo>
                  <a:pt x="437" y="3471"/>
                  <a:pt x="1" y="4106"/>
                  <a:pt x="259" y="4483"/>
                </a:cubicBezTo>
                <a:cubicBezTo>
                  <a:pt x="556" y="4939"/>
                  <a:pt x="338" y="5990"/>
                  <a:pt x="655" y="5990"/>
                </a:cubicBezTo>
                <a:cubicBezTo>
                  <a:pt x="1032" y="5990"/>
                  <a:pt x="1111" y="4740"/>
                  <a:pt x="1429" y="4740"/>
                </a:cubicBezTo>
                <a:cubicBezTo>
                  <a:pt x="1687" y="4740"/>
                  <a:pt x="1627" y="5871"/>
                  <a:pt x="1984" y="5871"/>
                </a:cubicBezTo>
                <a:cubicBezTo>
                  <a:pt x="2381" y="5871"/>
                  <a:pt x="2321" y="4959"/>
                  <a:pt x="2718" y="4959"/>
                </a:cubicBezTo>
                <a:cubicBezTo>
                  <a:pt x="3114" y="4959"/>
                  <a:pt x="3015" y="6248"/>
                  <a:pt x="3372" y="6248"/>
                </a:cubicBezTo>
                <a:cubicBezTo>
                  <a:pt x="3670" y="6248"/>
                  <a:pt x="3789" y="5593"/>
                  <a:pt x="4047" y="5355"/>
                </a:cubicBezTo>
                <a:lnTo>
                  <a:pt x="4047" y="5772"/>
                </a:lnTo>
                <a:cubicBezTo>
                  <a:pt x="4047" y="6545"/>
                  <a:pt x="3848" y="7041"/>
                  <a:pt x="3809" y="7874"/>
                </a:cubicBezTo>
                <a:cubicBezTo>
                  <a:pt x="3809" y="8072"/>
                  <a:pt x="3650" y="8251"/>
                  <a:pt x="3452" y="8330"/>
                </a:cubicBezTo>
                <a:cubicBezTo>
                  <a:pt x="3372" y="8350"/>
                  <a:pt x="3273" y="8370"/>
                  <a:pt x="3194" y="8370"/>
                </a:cubicBezTo>
                <a:cubicBezTo>
                  <a:pt x="2916" y="8370"/>
                  <a:pt x="2539" y="8627"/>
                  <a:pt x="2242" y="8627"/>
                </a:cubicBezTo>
                <a:cubicBezTo>
                  <a:pt x="1944" y="8627"/>
                  <a:pt x="1211" y="8766"/>
                  <a:pt x="1211" y="8905"/>
                </a:cubicBezTo>
                <a:cubicBezTo>
                  <a:pt x="1211" y="8934"/>
                  <a:pt x="1281" y="8942"/>
                  <a:pt x="1381" y="8942"/>
                </a:cubicBezTo>
                <a:cubicBezTo>
                  <a:pt x="1490" y="8942"/>
                  <a:pt x="1634" y="8933"/>
                  <a:pt x="1760" y="8933"/>
                </a:cubicBezTo>
                <a:cubicBezTo>
                  <a:pt x="1830" y="8933"/>
                  <a:pt x="1895" y="8936"/>
                  <a:pt x="1944" y="8945"/>
                </a:cubicBezTo>
                <a:cubicBezTo>
                  <a:pt x="2153" y="8991"/>
                  <a:pt x="2329" y="9010"/>
                  <a:pt x="2517" y="9010"/>
                </a:cubicBezTo>
                <a:cubicBezTo>
                  <a:pt x="2651" y="9010"/>
                  <a:pt x="2791" y="9001"/>
                  <a:pt x="2956" y="8984"/>
                </a:cubicBezTo>
                <a:cubicBezTo>
                  <a:pt x="3073" y="8975"/>
                  <a:pt x="3173" y="8972"/>
                  <a:pt x="3265" y="8972"/>
                </a:cubicBezTo>
                <a:cubicBezTo>
                  <a:pt x="3429" y="8972"/>
                  <a:pt x="3567" y="8982"/>
                  <a:pt x="3722" y="8982"/>
                </a:cubicBezTo>
                <a:cubicBezTo>
                  <a:pt x="3863" y="8982"/>
                  <a:pt x="4020" y="8974"/>
                  <a:pt x="4225" y="8945"/>
                </a:cubicBezTo>
                <a:cubicBezTo>
                  <a:pt x="4483" y="8905"/>
                  <a:pt x="4741" y="8885"/>
                  <a:pt x="4998" y="8885"/>
                </a:cubicBezTo>
                <a:cubicBezTo>
                  <a:pt x="5395" y="8885"/>
                  <a:pt x="5554" y="8925"/>
                  <a:pt x="5930" y="8964"/>
                </a:cubicBezTo>
                <a:cubicBezTo>
                  <a:pt x="6057" y="8975"/>
                  <a:pt x="6164" y="8979"/>
                  <a:pt x="6265" y="8979"/>
                </a:cubicBezTo>
                <a:cubicBezTo>
                  <a:pt x="6427" y="8979"/>
                  <a:pt x="6569" y="8970"/>
                  <a:pt x="6735" y="8970"/>
                </a:cubicBezTo>
                <a:cubicBezTo>
                  <a:pt x="6837" y="8970"/>
                  <a:pt x="6949" y="8973"/>
                  <a:pt x="7081" y="8984"/>
                </a:cubicBezTo>
                <a:cubicBezTo>
                  <a:pt x="7253" y="9001"/>
                  <a:pt x="7398" y="9010"/>
                  <a:pt x="7533" y="9010"/>
                </a:cubicBezTo>
                <a:cubicBezTo>
                  <a:pt x="7724" y="9010"/>
                  <a:pt x="7895" y="8991"/>
                  <a:pt x="8092" y="8945"/>
                </a:cubicBezTo>
                <a:cubicBezTo>
                  <a:pt x="8142" y="8936"/>
                  <a:pt x="8206" y="8933"/>
                  <a:pt x="8277" y="8933"/>
                </a:cubicBezTo>
                <a:cubicBezTo>
                  <a:pt x="8402" y="8933"/>
                  <a:pt x="8547" y="8942"/>
                  <a:pt x="8656" y="8942"/>
                </a:cubicBezTo>
                <a:cubicBezTo>
                  <a:pt x="8756" y="8942"/>
                  <a:pt x="8826" y="8934"/>
                  <a:pt x="8826" y="8905"/>
                </a:cubicBezTo>
                <a:cubicBezTo>
                  <a:pt x="8826" y="8766"/>
                  <a:pt x="8092" y="8627"/>
                  <a:pt x="7795" y="8627"/>
                </a:cubicBezTo>
                <a:cubicBezTo>
                  <a:pt x="7497" y="8627"/>
                  <a:pt x="7120" y="8370"/>
                  <a:pt x="6843" y="8370"/>
                </a:cubicBezTo>
                <a:cubicBezTo>
                  <a:pt x="6763" y="8370"/>
                  <a:pt x="6684" y="8350"/>
                  <a:pt x="6605" y="8330"/>
                </a:cubicBezTo>
                <a:cubicBezTo>
                  <a:pt x="6387" y="8251"/>
                  <a:pt x="6228" y="8072"/>
                  <a:pt x="6228" y="7874"/>
                </a:cubicBezTo>
                <a:cubicBezTo>
                  <a:pt x="6188" y="7041"/>
                  <a:pt x="5990" y="6545"/>
                  <a:pt x="5990" y="5772"/>
                </a:cubicBezTo>
                <a:lnTo>
                  <a:pt x="5990" y="5355"/>
                </a:lnTo>
                <a:cubicBezTo>
                  <a:pt x="6268" y="5593"/>
                  <a:pt x="6367" y="6248"/>
                  <a:pt x="6664" y="6248"/>
                </a:cubicBezTo>
                <a:cubicBezTo>
                  <a:pt x="7041" y="6248"/>
                  <a:pt x="6922" y="4959"/>
                  <a:pt x="7319" y="4959"/>
                </a:cubicBezTo>
                <a:cubicBezTo>
                  <a:pt x="7715" y="4959"/>
                  <a:pt x="7656" y="5871"/>
                  <a:pt x="8052" y="5871"/>
                </a:cubicBezTo>
                <a:cubicBezTo>
                  <a:pt x="8409" y="5871"/>
                  <a:pt x="8350" y="4740"/>
                  <a:pt x="8628" y="4740"/>
                </a:cubicBezTo>
                <a:cubicBezTo>
                  <a:pt x="8925" y="4740"/>
                  <a:pt x="9024" y="5990"/>
                  <a:pt x="9381" y="5990"/>
                </a:cubicBezTo>
                <a:cubicBezTo>
                  <a:pt x="9718" y="5990"/>
                  <a:pt x="9500" y="4939"/>
                  <a:pt x="9778" y="4483"/>
                </a:cubicBezTo>
                <a:cubicBezTo>
                  <a:pt x="10036" y="4106"/>
                  <a:pt x="9599" y="3471"/>
                  <a:pt x="9242" y="2936"/>
                </a:cubicBezTo>
                <a:cubicBezTo>
                  <a:pt x="8985" y="2559"/>
                  <a:pt x="9064" y="2123"/>
                  <a:pt x="8707" y="1647"/>
                </a:cubicBezTo>
                <a:cubicBezTo>
                  <a:pt x="8390" y="1210"/>
                  <a:pt x="7695" y="873"/>
                  <a:pt x="7279" y="616"/>
                </a:cubicBezTo>
                <a:cubicBezTo>
                  <a:pt x="6843" y="318"/>
                  <a:pt x="6387" y="1"/>
                  <a:pt x="5018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FEAB3-017C-5756-FF6A-FE33C1D7FB33}"/>
              </a:ext>
            </a:extLst>
          </p:cNvPr>
          <p:cNvSpPr txBox="1"/>
          <p:nvPr/>
        </p:nvSpPr>
        <p:spPr>
          <a:xfrm>
            <a:off x="1267240" y="927911"/>
            <a:ext cx="7357772" cy="425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menggambarkan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semangat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berbangsa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bernegara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Politisi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memegang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etika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berupaya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memperkuat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ikatan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sosial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antarwarga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negara,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kerjasama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antarlembaga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menghormati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keberagaman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pluralitas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masyarakat.Contoh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bermasyarakat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: Seorang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politisi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menegakkan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mengedepankan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dialog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antarlembaga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antarkepentingan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menghindari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retorika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tindakan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memecahbelah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masyarakat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Mereka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mempromosikan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penghormatan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terhadap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keberagaman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budaya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agama,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suku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bangsa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menghadapi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tantangan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baik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hal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ekonomi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lingkungan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maupun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keamanan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: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Wahyudi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, A., &amp;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Kurniasih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, R. (2021). Etika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Berlandaskan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Pancasila di Era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Disrupsi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Digital.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Jurnal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Ketahanan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Nasional, 26(1), 65-85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.]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366004" y="18091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Integritas</a:t>
            </a:r>
            <a:r>
              <a:rPr lang="en-US" sz="2800" dirty="0"/>
              <a:t> Anti </a:t>
            </a:r>
            <a:r>
              <a:rPr lang="en-US" sz="2800" dirty="0" err="1"/>
              <a:t>Korupsi</a:t>
            </a:r>
            <a:endParaRPr lang="en-US" sz="2800" dirty="0"/>
          </a:p>
        </p:txBody>
      </p:sp>
      <p:grpSp>
        <p:nvGrpSpPr>
          <p:cNvPr id="6" name="Google Shape;2359;p62">
            <a:extLst>
              <a:ext uri="{FF2B5EF4-FFF2-40B4-BE49-F238E27FC236}">
                <a16:creationId xmlns:a16="http://schemas.microsoft.com/office/drawing/2014/main" id="{EDA82190-5684-F36E-6CD6-B76C6C431C82}"/>
              </a:ext>
            </a:extLst>
          </p:cNvPr>
          <p:cNvGrpSpPr/>
          <p:nvPr/>
        </p:nvGrpSpPr>
        <p:grpSpPr>
          <a:xfrm>
            <a:off x="8416746" y="137564"/>
            <a:ext cx="566387" cy="835558"/>
            <a:chOff x="2382375" y="3332175"/>
            <a:chExt cx="243950" cy="289575"/>
          </a:xfrm>
          <a:solidFill>
            <a:srgbClr val="C00000"/>
          </a:solidFill>
        </p:grpSpPr>
        <p:sp>
          <p:nvSpPr>
            <p:cNvPr id="7" name="Google Shape;2360;p62">
              <a:extLst>
                <a:ext uri="{FF2B5EF4-FFF2-40B4-BE49-F238E27FC236}">
                  <a16:creationId xmlns:a16="http://schemas.microsoft.com/office/drawing/2014/main" id="{85C88735-79B4-B994-8BBC-A7602B6C8DAA}"/>
                </a:ext>
              </a:extLst>
            </p:cNvPr>
            <p:cNvSpPr/>
            <p:nvPr/>
          </p:nvSpPr>
          <p:spPr>
            <a:xfrm>
              <a:off x="2511775" y="3332175"/>
              <a:ext cx="52575" cy="45650"/>
            </a:xfrm>
            <a:custGeom>
              <a:avLst/>
              <a:gdLst/>
              <a:ahLst/>
              <a:cxnLst/>
              <a:rect l="l" t="t" r="r" b="b"/>
              <a:pathLst>
                <a:path w="2103" h="1826" extrusionOk="0">
                  <a:moveTo>
                    <a:pt x="1052" y="1"/>
                  </a:moveTo>
                  <a:cubicBezTo>
                    <a:pt x="734" y="1"/>
                    <a:pt x="437" y="120"/>
                    <a:pt x="258" y="318"/>
                  </a:cubicBezTo>
                  <a:cubicBezTo>
                    <a:pt x="358" y="358"/>
                    <a:pt x="457" y="417"/>
                    <a:pt x="536" y="517"/>
                  </a:cubicBezTo>
                  <a:cubicBezTo>
                    <a:pt x="675" y="398"/>
                    <a:pt x="853" y="318"/>
                    <a:pt x="1052" y="318"/>
                  </a:cubicBezTo>
                  <a:cubicBezTo>
                    <a:pt x="1448" y="318"/>
                    <a:pt x="1766" y="596"/>
                    <a:pt x="1766" y="913"/>
                  </a:cubicBezTo>
                  <a:cubicBezTo>
                    <a:pt x="1766" y="1230"/>
                    <a:pt x="1448" y="1508"/>
                    <a:pt x="1052" y="1508"/>
                  </a:cubicBezTo>
                  <a:cubicBezTo>
                    <a:pt x="655" y="1508"/>
                    <a:pt x="338" y="1230"/>
                    <a:pt x="338" y="913"/>
                  </a:cubicBezTo>
                  <a:cubicBezTo>
                    <a:pt x="338" y="873"/>
                    <a:pt x="338" y="834"/>
                    <a:pt x="358" y="794"/>
                  </a:cubicBezTo>
                  <a:cubicBezTo>
                    <a:pt x="278" y="695"/>
                    <a:pt x="179" y="636"/>
                    <a:pt x="60" y="616"/>
                  </a:cubicBezTo>
                  <a:cubicBezTo>
                    <a:pt x="20" y="715"/>
                    <a:pt x="1" y="814"/>
                    <a:pt x="1" y="913"/>
                  </a:cubicBezTo>
                  <a:cubicBezTo>
                    <a:pt x="1" y="1429"/>
                    <a:pt x="477" y="1825"/>
                    <a:pt x="1052" y="1825"/>
                  </a:cubicBezTo>
                  <a:cubicBezTo>
                    <a:pt x="1627" y="1825"/>
                    <a:pt x="2103" y="1429"/>
                    <a:pt x="2103" y="913"/>
                  </a:cubicBezTo>
                  <a:cubicBezTo>
                    <a:pt x="2103" y="398"/>
                    <a:pt x="1627" y="1"/>
                    <a:pt x="10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Google Shape;2361;p62">
              <a:extLst>
                <a:ext uri="{FF2B5EF4-FFF2-40B4-BE49-F238E27FC236}">
                  <a16:creationId xmlns:a16="http://schemas.microsoft.com/office/drawing/2014/main" id="{7CFFDBB9-8A54-AE95-599B-673605EA78A0}"/>
                </a:ext>
              </a:extLst>
            </p:cNvPr>
            <p:cNvSpPr/>
            <p:nvPr/>
          </p:nvSpPr>
          <p:spPr>
            <a:xfrm>
              <a:off x="2540525" y="3340125"/>
              <a:ext cx="58050" cy="47625"/>
            </a:xfrm>
            <a:custGeom>
              <a:avLst/>
              <a:gdLst/>
              <a:ahLst/>
              <a:cxnLst/>
              <a:rect l="l" t="t" r="r" b="b"/>
              <a:pathLst>
                <a:path w="2322" h="1905" extrusionOk="0">
                  <a:moveTo>
                    <a:pt x="1075" y="0"/>
                  </a:moveTo>
                  <a:cubicBezTo>
                    <a:pt x="958" y="0"/>
                    <a:pt x="843" y="21"/>
                    <a:pt x="735" y="60"/>
                  </a:cubicBezTo>
                  <a:cubicBezTo>
                    <a:pt x="814" y="139"/>
                    <a:pt x="873" y="238"/>
                    <a:pt x="913" y="357"/>
                  </a:cubicBezTo>
                  <a:cubicBezTo>
                    <a:pt x="953" y="337"/>
                    <a:pt x="992" y="337"/>
                    <a:pt x="1052" y="337"/>
                  </a:cubicBezTo>
                  <a:cubicBezTo>
                    <a:pt x="1191" y="337"/>
                    <a:pt x="1330" y="377"/>
                    <a:pt x="1449" y="456"/>
                  </a:cubicBezTo>
                  <a:cubicBezTo>
                    <a:pt x="1805" y="635"/>
                    <a:pt x="1944" y="1031"/>
                    <a:pt x="1786" y="1309"/>
                  </a:cubicBezTo>
                  <a:cubicBezTo>
                    <a:pt x="1687" y="1482"/>
                    <a:pt x="1488" y="1578"/>
                    <a:pt x="1271" y="1578"/>
                  </a:cubicBezTo>
                  <a:cubicBezTo>
                    <a:pt x="1139" y="1578"/>
                    <a:pt x="1001" y="1543"/>
                    <a:pt x="873" y="1468"/>
                  </a:cubicBezTo>
                  <a:cubicBezTo>
                    <a:pt x="536" y="1269"/>
                    <a:pt x="397" y="873"/>
                    <a:pt x="556" y="595"/>
                  </a:cubicBezTo>
                  <a:cubicBezTo>
                    <a:pt x="556" y="575"/>
                    <a:pt x="576" y="555"/>
                    <a:pt x="596" y="536"/>
                  </a:cubicBezTo>
                  <a:cubicBezTo>
                    <a:pt x="596" y="417"/>
                    <a:pt x="536" y="318"/>
                    <a:pt x="437" y="218"/>
                  </a:cubicBezTo>
                  <a:cubicBezTo>
                    <a:pt x="378" y="278"/>
                    <a:pt x="298" y="357"/>
                    <a:pt x="259" y="437"/>
                  </a:cubicBezTo>
                  <a:cubicBezTo>
                    <a:pt x="1" y="873"/>
                    <a:pt x="199" y="1468"/>
                    <a:pt x="715" y="1745"/>
                  </a:cubicBezTo>
                  <a:cubicBezTo>
                    <a:pt x="893" y="1864"/>
                    <a:pt x="1092" y="1904"/>
                    <a:pt x="1270" y="1904"/>
                  </a:cubicBezTo>
                  <a:cubicBezTo>
                    <a:pt x="1607" y="1904"/>
                    <a:pt x="1905" y="1765"/>
                    <a:pt x="2063" y="1468"/>
                  </a:cubicBezTo>
                  <a:cubicBezTo>
                    <a:pt x="2321" y="1031"/>
                    <a:pt x="2123" y="437"/>
                    <a:pt x="1627" y="159"/>
                  </a:cubicBezTo>
                  <a:cubicBezTo>
                    <a:pt x="1446" y="50"/>
                    <a:pt x="1257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" name="Google Shape;2362;p62">
              <a:extLst>
                <a:ext uri="{FF2B5EF4-FFF2-40B4-BE49-F238E27FC236}">
                  <a16:creationId xmlns:a16="http://schemas.microsoft.com/office/drawing/2014/main" id="{1F37C3B8-7BBC-C22B-194E-F8C8E1091B40}"/>
                </a:ext>
              </a:extLst>
            </p:cNvPr>
            <p:cNvSpPr/>
            <p:nvPr/>
          </p:nvSpPr>
          <p:spPr>
            <a:xfrm>
              <a:off x="2568800" y="3361925"/>
              <a:ext cx="51575" cy="50600"/>
            </a:xfrm>
            <a:custGeom>
              <a:avLst/>
              <a:gdLst/>
              <a:ahLst/>
              <a:cxnLst/>
              <a:rect l="l" t="t" r="r" b="b"/>
              <a:pathLst>
                <a:path w="2063" h="2024" extrusionOk="0">
                  <a:moveTo>
                    <a:pt x="1031" y="1"/>
                  </a:moveTo>
                  <a:cubicBezTo>
                    <a:pt x="1051" y="120"/>
                    <a:pt x="1051" y="239"/>
                    <a:pt x="1031" y="338"/>
                  </a:cubicBezTo>
                  <a:cubicBezTo>
                    <a:pt x="1041" y="348"/>
                    <a:pt x="1046" y="348"/>
                    <a:pt x="1051" y="348"/>
                  </a:cubicBezTo>
                  <a:cubicBezTo>
                    <a:pt x="1056" y="348"/>
                    <a:pt x="1061" y="348"/>
                    <a:pt x="1071" y="358"/>
                  </a:cubicBezTo>
                  <a:cubicBezTo>
                    <a:pt x="1250" y="417"/>
                    <a:pt x="1388" y="536"/>
                    <a:pt x="1488" y="715"/>
                  </a:cubicBezTo>
                  <a:cubicBezTo>
                    <a:pt x="1686" y="1052"/>
                    <a:pt x="1607" y="1448"/>
                    <a:pt x="1329" y="1607"/>
                  </a:cubicBezTo>
                  <a:cubicBezTo>
                    <a:pt x="1250" y="1658"/>
                    <a:pt x="1163" y="1681"/>
                    <a:pt x="1075" y="1681"/>
                  </a:cubicBezTo>
                  <a:cubicBezTo>
                    <a:pt x="852" y="1681"/>
                    <a:pt x="618" y="1531"/>
                    <a:pt x="476" y="1290"/>
                  </a:cubicBezTo>
                  <a:cubicBezTo>
                    <a:pt x="377" y="1131"/>
                    <a:pt x="337" y="933"/>
                    <a:pt x="377" y="754"/>
                  </a:cubicBezTo>
                  <a:cubicBezTo>
                    <a:pt x="397" y="596"/>
                    <a:pt x="496" y="457"/>
                    <a:pt x="615" y="378"/>
                  </a:cubicBezTo>
                  <a:cubicBezTo>
                    <a:pt x="635" y="378"/>
                    <a:pt x="655" y="358"/>
                    <a:pt x="674" y="358"/>
                  </a:cubicBezTo>
                  <a:cubicBezTo>
                    <a:pt x="714" y="239"/>
                    <a:pt x="734" y="120"/>
                    <a:pt x="694" y="1"/>
                  </a:cubicBezTo>
                  <a:lnTo>
                    <a:pt x="694" y="1"/>
                  </a:lnTo>
                  <a:cubicBezTo>
                    <a:pt x="615" y="21"/>
                    <a:pt x="536" y="40"/>
                    <a:pt x="456" y="100"/>
                  </a:cubicBezTo>
                  <a:cubicBezTo>
                    <a:pt x="238" y="219"/>
                    <a:pt x="99" y="437"/>
                    <a:pt x="40" y="695"/>
                  </a:cubicBezTo>
                  <a:cubicBezTo>
                    <a:pt x="0" y="953"/>
                    <a:pt x="40" y="1230"/>
                    <a:pt x="179" y="1468"/>
                  </a:cubicBezTo>
                  <a:cubicBezTo>
                    <a:pt x="377" y="1805"/>
                    <a:pt x="734" y="2024"/>
                    <a:pt x="1091" y="2024"/>
                  </a:cubicBezTo>
                  <a:cubicBezTo>
                    <a:pt x="1230" y="2024"/>
                    <a:pt x="1369" y="1984"/>
                    <a:pt x="1507" y="1905"/>
                  </a:cubicBezTo>
                  <a:cubicBezTo>
                    <a:pt x="1944" y="1647"/>
                    <a:pt x="2063" y="1032"/>
                    <a:pt x="1785" y="536"/>
                  </a:cubicBezTo>
                  <a:cubicBezTo>
                    <a:pt x="1646" y="298"/>
                    <a:pt x="1428" y="120"/>
                    <a:pt x="1190" y="40"/>
                  </a:cubicBezTo>
                  <a:cubicBezTo>
                    <a:pt x="1131" y="21"/>
                    <a:pt x="1071" y="1"/>
                    <a:pt x="10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" name="Google Shape;2363;p62">
              <a:extLst>
                <a:ext uri="{FF2B5EF4-FFF2-40B4-BE49-F238E27FC236}">
                  <a16:creationId xmlns:a16="http://schemas.microsoft.com/office/drawing/2014/main" id="{8C3586C3-6642-CBCE-AED3-3928B50C8430}"/>
                </a:ext>
              </a:extLst>
            </p:cNvPr>
            <p:cNvSpPr/>
            <p:nvPr/>
          </p:nvSpPr>
          <p:spPr>
            <a:xfrm>
              <a:off x="2577725" y="3392025"/>
              <a:ext cx="48600" cy="52225"/>
            </a:xfrm>
            <a:custGeom>
              <a:avLst/>
              <a:gdLst/>
              <a:ahLst/>
              <a:cxnLst/>
              <a:rect l="l" t="t" r="r" b="b"/>
              <a:pathLst>
                <a:path w="1944" h="2089" extrusionOk="0">
                  <a:moveTo>
                    <a:pt x="1012" y="1"/>
                  </a:moveTo>
                  <a:cubicBezTo>
                    <a:pt x="553" y="1"/>
                    <a:pt x="134" y="382"/>
                    <a:pt x="60" y="919"/>
                  </a:cubicBezTo>
                  <a:cubicBezTo>
                    <a:pt x="0" y="1494"/>
                    <a:pt x="337" y="2009"/>
                    <a:pt x="853" y="2089"/>
                  </a:cubicBezTo>
                  <a:lnTo>
                    <a:pt x="952" y="2089"/>
                  </a:lnTo>
                  <a:cubicBezTo>
                    <a:pt x="1408" y="2089"/>
                    <a:pt x="1825" y="1692"/>
                    <a:pt x="1904" y="1157"/>
                  </a:cubicBezTo>
                  <a:cubicBezTo>
                    <a:pt x="1944" y="760"/>
                    <a:pt x="1785" y="403"/>
                    <a:pt x="1527" y="185"/>
                  </a:cubicBezTo>
                  <a:cubicBezTo>
                    <a:pt x="1488" y="304"/>
                    <a:pt x="1448" y="403"/>
                    <a:pt x="1369" y="482"/>
                  </a:cubicBezTo>
                  <a:cubicBezTo>
                    <a:pt x="1507" y="641"/>
                    <a:pt x="1587" y="879"/>
                    <a:pt x="1567" y="1117"/>
                  </a:cubicBezTo>
                  <a:cubicBezTo>
                    <a:pt x="1511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575" y="1712"/>
                    <a:pt x="357" y="1355"/>
                    <a:pt x="397" y="978"/>
                  </a:cubicBezTo>
                  <a:cubicBezTo>
                    <a:pt x="456" y="601"/>
                    <a:pt x="714" y="344"/>
                    <a:pt x="1012" y="344"/>
                  </a:cubicBezTo>
                  <a:lnTo>
                    <a:pt x="1051" y="344"/>
                  </a:lnTo>
                  <a:cubicBezTo>
                    <a:pt x="1150" y="264"/>
                    <a:pt x="1190" y="145"/>
                    <a:pt x="1230" y="26"/>
                  </a:cubicBezTo>
                  <a:cubicBezTo>
                    <a:pt x="1190" y="26"/>
                    <a:pt x="1150" y="7"/>
                    <a:pt x="1111" y="7"/>
                  </a:cubicBezTo>
                  <a:cubicBezTo>
                    <a:pt x="1078" y="3"/>
                    <a:pt x="1045" y="1"/>
                    <a:pt x="1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2364;p62">
              <a:extLst>
                <a:ext uri="{FF2B5EF4-FFF2-40B4-BE49-F238E27FC236}">
                  <a16:creationId xmlns:a16="http://schemas.microsoft.com/office/drawing/2014/main" id="{5F66812E-C71C-6366-0ADE-5A77A028B1B1}"/>
                </a:ext>
              </a:extLst>
            </p:cNvPr>
            <p:cNvSpPr/>
            <p:nvPr/>
          </p:nvSpPr>
          <p:spPr>
            <a:xfrm>
              <a:off x="2570275" y="3425050"/>
              <a:ext cx="49600" cy="50925"/>
            </a:xfrm>
            <a:custGeom>
              <a:avLst/>
              <a:gdLst/>
              <a:ahLst/>
              <a:cxnLst/>
              <a:rect l="l" t="t" r="r" b="b"/>
              <a:pathLst>
                <a:path w="1984" h="2037" extrusionOk="0">
                  <a:moveTo>
                    <a:pt x="1088" y="0"/>
                  </a:moveTo>
                  <a:cubicBezTo>
                    <a:pt x="745" y="0"/>
                    <a:pt x="394" y="202"/>
                    <a:pt x="199" y="550"/>
                  </a:cubicBezTo>
                  <a:cubicBezTo>
                    <a:pt x="60" y="788"/>
                    <a:pt x="1" y="1065"/>
                    <a:pt x="60" y="1323"/>
                  </a:cubicBezTo>
                  <a:cubicBezTo>
                    <a:pt x="100" y="1581"/>
                    <a:pt x="259" y="1799"/>
                    <a:pt x="477" y="1918"/>
                  </a:cubicBezTo>
                  <a:cubicBezTo>
                    <a:pt x="596" y="1997"/>
                    <a:pt x="734" y="2037"/>
                    <a:pt x="893" y="2037"/>
                  </a:cubicBezTo>
                  <a:cubicBezTo>
                    <a:pt x="992" y="2037"/>
                    <a:pt x="1091" y="2017"/>
                    <a:pt x="1191" y="1977"/>
                  </a:cubicBezTo>
                  <a:cubicBezTo>
                    <a:pt x="1448" y="1898"/>
                    <a:pt x="1647" y="1720"/>
                    <a:pt x="1786" y="1482"/>
                  </a:cubicBezTo>
                  <a:cubicBezTo>
                    <a:pt x="1924" y="1244"/>
                    <a:pt x="1984" y="966"/>
                    <a:pt x="1924" y="708"/>
                  </a:cubicBezTo>
                  <a:cubicBezTo>
                    <a:pt x="1905" y="649"/>
                    <a:pt x="1885" y="569"/>
                    <a:pt x="1865" y="510"/>
                  </a:cubicBezTo>
                  <a:cubicBezTo>
                    <a:pt x="1766" y="589"/>
                    <a:pt x="1686" y="649"/>
                    <a:pt x="1567" y="688"/>
                  </a:cubicBezTo>
                  <a:cubicBezTo>
                    <a:pt x="1587" y="728"/>
                    <a:pt x="1587" y="748"/>
                    <a:pt x="1587" y="768"/>
                  </a:cubicBezTo>
                  <a:cubicBezTo>
                    <a:pt x="1627" y="946"/>
                    <a:pt x="1587" y="1145"/>
                    <a:pt x="1488" y="1303"/>
                  </a:cubicBezTo>
                  <a:cubicBezTo>
                    <a:pt x="1409" y="1482"/>
                    <a:pt x="1250" y="1601"/>
                    <a:pt x="1091" y="1660"/>
                  </a:cubicBezTo>
                  <a:cubicBezTo>
                    <a:pt x="1025" y="1685"/>
                    <a:pt x="959" y="1696"/>
                    <a:pt x="894" y="1696"/>
                  </a:cubicBezTo>
                  <a:cubicBezTo>
                    <a:pt x="803" y="1696"/>
                    <a:pt x="716" y="1675"/>
                    <a:pt x="635" y="1640"/>
                  </a:cubicBezTo>
                  <a:cubicBezTo>
                    <a:pt x="496" y="1561"/>
                    <a:pt x="417" y="1422"/>
                    <a:pt x="377" y="1264"/>
                  </a:cubicBezTo>
                  <a:cubicBezTo>
                    <a:pt x="358" y="1085"/>
                    <a:pt x="377" y="887"/>
                    <a:pt x="477" y="728"/>
                  </a:cubicBezTo>
                  <a:cubicBezTo>
                    <a:pt x="615" y="470"/>
                    <a:pt x="873" y="331"/>
                    <a:pt x="1091" y="331"/>
                  </a:cubicBezTo>
                  <a:cubicBezTo>
                    <a:pt x="1191" y="331"/>
                    <a:pt x="1270" y="351"/>
                    <a:pt x="1349" y="411"/>
                  </a:cubicBezTo>
                  <a:lnTo>
                    <a:pt x="1369" y="411"/>
                  </a:lnTo>
                  <a:cubicBezTo>
                    <a:pt x="1468" y="391"/>
                    <a:pt x="1587" y="312"/>
                    <a:pt x="1667" y="232"/>
                  </a:cubicBezTo>
                  <a:cubicBezTo>
                    <a:pt x="1627" y="173"/>
                    <a:pt x="1567" y="153"/>
                    <a:pt x="1508" y="113"/>
                  </a:cubicBezTo>
                  <a:cubicBezTo>
                    <a:pt x="1378" y="37"/>
                    <a:pt x="1234" y="0"/>
                    <a:pt x="1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2365;p62">
              <a:extLst>
                <a:ext uri="{FF2B5EF4-FFF2-40B4-BE49-F238E27FC236}">
                  <a16:creationId xmlns:a16="http://schemas.microsoft.com/office/drawing/2014/main" id="{F8698591-E1A7-AB49-EF9A-622B3512FF1F}"/>
                </a:ext>
              </a:extLst>
            </p:cNvPr>
            <p:cNvSpPr/>
            <p:nvPr/>
          </p:nvSpPr>
          <p:spPr>
            <a:xfrm>
              <a:off x="2553925" y="3453600"/>
              <a:ext cx="48600" cy="51150"/>
            </a:xfrm>
            <a:custGeom>
              <a:avLst/>
              <a:gdLst/>
              <a:ahLst/>
              <a:cxnLst/>
              <a:rect l="l" t="t" r="r" b="b"/>
              <a:pathLst>
                <a:path w="1944" h="2046" extrusionOk="0">
                  <a:moveTo>
                    <a:pt x="1093" y="0"/>
                  </a:moveTo>
                  <a:cubicBezTo>
                    <a:pt x="989" y="0"/>
                    <a:pt x="881" y="21"/>
                    <a:pt x="774" y="62"/>
                  </a:cubicBezTo>
                  <a:cubicBezTo>
                    <a:pt x="536" y="141"/>
                    <a:pt x="318" y="320"/>
                    <a:pt x="179" y="558"/>
                  </a:cubicBezTo>
                  <a:cubicBezTo>
                    <a:pt x="40" y="796"/>
                    <a:pt x="0" y="1073"/>
                    <a:pt x="40" y="1331"/>
                  </a:cubicBezTo>
                  <a:cubicBezTo>
                    <a:pt x="99" y="1589"/>
                    <a:pt x="238" y="1807"/>
                    <a:pt x="456" y="1926"/>
                  </a:cubicBezTo>
                  <a:cubicBezTo>
                    <a:pt x="595" y="2006"/>
                    <a:pt x="734" y="2045"/>
                    <a:pt x="873" y="2045"/>
                  </a:cubicBezTo>
                  <a:cubicBezTo>
                    <a:pt x="972" y="2045"/>
                    <a:pt x="1091" y="2025"/>
                    <a:pt x="1190" y="1986"/>
                  </a:cubicBezTo>
                  <a:cubicBezTo>
                    <a:pt x="1428" y="1906"/>
                    <a:pt x="1646" y="1728"/>
                    <a:pt x="1785" y="1490"/>
                  </a:cubicBezTo>
                  <a:cubicBezTo>
                    <a:pt x="1904" y="1272"/>
                    <a:pt x="1944" y="1034"/>
                    <a:pt x="1924" y="796"/>
                  </a:cubicBezTo>
                  <a:lnTo>
                    <a:pt x="1924" y="796"/>
                  </a:lnTo>
                  <a:cubicBezTo>
                    <a:pt x="1904" y="816"/>
                    <a:pt x="1884" y="835"/>
                    <a:pt x="1845" y="835"/>
                  </a:cubicBezTo>
                  <a:cubicBezTo>
                    <a:pt x="1765" y="875"/>
                    <a:pt x="1686" y="875"/>
                    <a:pt x="1607" y="895"/>
                  </a:cubicBezTo>
                  <a:cubicBezTo>
                    <a:pt x="1607" y="1034"/>
                    <a:pt x="1567" y="1173"/>
                    <a:pt x="1488" y="1311"/>
                  </a:cubicBezTo>
                  <a:cubicBezTo>
                    <a:pt x="1388" y="1490"/>
                    <a:pt x="1250" y="1609"/>
                    <a:pt x="1071" y="1668"/>
                  </a:cubicBezTo>
                  <a:cubicBezTo>
                    <a:pt x="1009" y="1692"/>
                    <a:pt x="946" y="1703"/>
                    <a:pt x="886" y="1703"/>
                  </a:cubicBezTo>
                  <a:cubicBezTo>
                    <a:pt x="794" y="1703"/>
                    <a:pt x="707" y="1677"/>
                    <a:pt x="635" y="1629"/>
                  </a:cubicBezTo>
                  <a:cubicBezTo>
                    <a:pt x="496" y="1569"/>
                    <a:pt x="417" y="1430"/>
                    <a:pt x="377" y="1252"/>
                  </a:cubicBezTo>
                  <a:cubicBezTo>
                    <a:pt x="337" y="1093"/>
                    <a:pt x="377" y="895"/>
                    <a:pt x="476" y="736"/>
                  </a:cubicBezTo>
                  <a:cubicBezTo>
                    <a:pt x="575" y="558"/>
                    <a:pt x="714" y="439"/>
                    <a:pt x="893" y="379"/>
                  </a:cubicBezTo>
                  <a:cubicBezTo>
                    <a:pt x="952" y="360"/>
                    <a:pt x="1031" y="340"/>
                    <a:pt x="1091" y="340"/>
                  </a:cubicBezTo>
                  <a:cubicBezTo>
                    <a:pt x="1170" y="340"/>
                    <a:pt x="1269" y="360"/>
                    <a:pt x="1329" y="399"/>
                  </a:cubicBezTo>
                  <a:cubicBezTo>
                    <a:pt x="1408" y="439"/>
                    <a:pt x="1448" y="498"/>
                    <a:pt x="1507" y="558"/>
                  </a:cubicBezTo>
                  <a:cubicBezTo>
                    <a:pt x="1567" y="558"/>
                    <a:pt x="1666" y="558"/>
                    <a:pt x="1745" y="518"/>
                  </a:cubicBezTo>
                  <a:cubicBezTo>
                    <a:pt x="1765" y="518"/>
                    <a:pt x="1805" y="498"/>
                    <a:pt x="1845" y="479"/>
                  </a:cubicBezTo>
                  <a:cubicBezTo>
                    <a:pt x="1765" y="320"/>
                    <a:pt x="1646" y="201"/>
                    <a:pt x="1507" y="122"/>
                  </a:cubicBezTo>
                  <a:cubicBezTo>
                    <a:pt x="1380" y="41"/>
                    <a:pt x="1239" y="0"/>
                    <a:pt x="10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" name="Google Shape;2366;p62">
              <a:extLst>
                <a:ext uri="{FF2B5EF4-FFF2-40B4-BE49-F238E27FC236}">
                  <a16:creationId xmlns:a16="http://schemas.microsoft.com/office/drawing/2014/main" id="{9E68BF06-0DF7-99F4-CBEE-995F55358C11}"/>
                </a:ext>
              </a:extLst>
            </p:cNvPr>
            <p:cNvSpPr/>
            <p:nvPr/>
          </p:nvSpPr>
          <p:spPr>
            <a:xfrm>
              <a:off x="2533600" y="348405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194" y="0"/>
                  </a:moveTo>
                  <a:cubicBezTo>
                    <a:pt x="844" y="0"/>
                    <a:pt x="493" y="202"/>
                    <a:pt x="298" y="550"/>
                  </a:cubicBezTo>
                  <a:cubicBezTo>
                    <a:pt x="0" y="1065"/>
                    <a:pt x="139" y="1680"/>
                    <a:pt x="575" y="1918"/>
                  </a:cubicBezTo>
                  <a:cubicBezTo>
                    <a:pt x="694" y="1997"/>
                    <a:pt x="833" y="2037"/>
                    <a:pt x="992" y="2037"/>
                  </a:cubicBezTo>
                  <a:cubicBezTo>
                    <a:pt x="1329" y="2037"/>
                    <a:pt x="1686" y="1839"/>
                    <a:pt x="1884" y="1482"/>
                  </a:cubicBezTo>
                  <a:cubicBezTo>
                    <a:pt x="2023" y="1244"/>
                    <a:pt x="2063" y="986"/>
                    <a:pt x="2043" y="748"/>
                  </a:cubicBezTo>
                  <a:cubicBezTo>
                    <a:pt x="2023" y="748"/>
                    <a:pt x="2003" y="768"/>
                    <a:pt x="2003" y="768"/>
                  </a:cubicBezTo>
                  <a:cubicBezTo>
                    <a:pt x="1904" y="807"/>
                    <a:pt x="1805" y="807"/>
                    <a:pt x="1706" y="827"/>
                  </a:cubicBezTo>
                  <a:cubicBezTo>
                    <a:pt x="1726" y="986"/>
                    <a:pt x="1686" y="1164"/>
                    <a:pt x="1607" y="1303"/>
                  </a:cubicBezTo>
                  <a:cubicBezTo>
                    <a:pt x="1463" y="1561"/>
                    <a:pt x="1216" y="1705"/>
                    <a:pt x="985" y="1705"/>
                  </a:cubicBezTo>
                  <a:cubicBezTo>
                    <a:pt x="897" y="1705"/>
                    <a:pt x="811" y="1684"/>
                    <a:pt x="734" y="1640"/>
                  </a:cubicBezTo>
                  <a:cubicBezTo>
                    <a:pt x="456" y="1482"/>
                    <a:pt x="397" y="1065"/>
                    <a:pt x="595" y="728"/>
                  </a:cubicBezTo>
                  <a:cubicBezTo>
                    <a:pt x="734" y="490"/>
                    <a:pt x="972" y="331"/>
                    <a:pt x="1190" y="331"/>
                  </a:cubicBezTo>
                  <a:cubicBezTo>
                    <a:pt x="1289" y="331"/>
                    <a:pt x="1369" y="351"/>
                    <a:pt x="1448" y="411"/>
                  </a:cubicBezTo>
                  <a:cubicBezTo>
                    <a:pt x="1468" y="411"/>
                    <a:pt x="1488" y="431"/>
                    <a:pt x="1507" y="450"/>
                  </a:cubicBezTo>
                  <a:cubicBezTo>
                    <a:pt x="1567" y="470"/>
                    <a:pt x="1631" y="480"/>
                    <a:pt x="1696" y="480"/>
                  </a:cubicBezTo>
                  <a:cubicBezTo>
                    <a:pt x="1760" y="480"/>
                    <a:pt x="1825" y="470"/>
                    <a:pt x="1884" y="450"/>
                  </a:cubicBezTo>
                  <a:cubicBezTo>
                    <a:pt x="1904" y="450"/>
                    <a:pt x="1904" y="431"/>
                    <a:pt x="1924" y="431"/>
                  </a:cubicBezTo>
                  <a:cubicBezTo>
                    <a:pt x="1844" y="292"/>
                    <a:pt x="1745" y="193"/>
                    <a:pt x="1626" y="113"/>
                  </a:cubicBezTo>
                  <a:cubicBezTo>
                    <a:pt x="1490" y="36"/>
                    <a:pt x="1342" y="0"/>
                    <a:pt x="1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" name="Google Shape;2367;p62">
              <a:extLst>
                <a:ext uri="{FF2B5EF4-FFF2-40B4-BE49-F238E27FC236}">
                  <a16:creationId xmlns:a16="http://schemas.microsoft.com/office/drawing/2014/main" id="{EA574129-2255-FAC4-9607-3750DE64B462}"/>
                </a:ext>
              </a:extLst>
            </p:cNvPr>
            <p:cNvSpPr/>
            <p:nvPr/>
          </p:nvSpPr>
          <p:spPr>
            <a:xfrm>
              <a:off x="2516250" y="3514375"/>
              <a:ext cx="51575" cy="50850"/>
            </a:xfrm>
            <a:custGeom>
              <a:avLst/>
              <a:gdLst/>
              <a:ahLst/>
              <a:cxnLst/>
              <a:rect l="l" t="t" r="r" b="b"/>
              <a:pathLst>
                <a:path w="2063" h="2034" extrusionOk="0">
                  <a:moveTo>
                    <a:pt x="1201" y="1"/>
                  </a:moveTo>
                  <a:cubicBezTo>
                    <a:pt x="852" y="1"/>
                    <a:pt x="489" y="213"/>
                    <a:pt x="278" y="566"/>
                  </a:cubicBezTo>
                  <a:cubicBezTo>
                    <a:pt x="0" y="1062"/>
                    <a:pt x="119" y="1677"/>
                    <a:pt x="555" y="1934"/>
                  </a:cubicBezTo>
                  <a:cubicBezTo>
                    <a:pt x="694" y="2014"/>
                    <a:pt x="833" y="2034"/>
                    <a:pt x="972" y="2034"/>
                  </a:cubicBezTo>
                  <a:cubicBezTo>
                    <a:pt x="1329" y="2034"/>
                    <a:pt x="1686" y="1835"/>
                    <a:pt x="1884" y="1478"/>
                  </a:cubicBezTo>
                  <a:cubicBezTo>
                    <a:pt x="2023" y="1260"/>
                    <a:pt x="2063" y="1002"/>
                    <a:pt x="2023" y="745"/>
                  </a:cubicBezTo>
                  <a:lnTo>
                    <a:pt x="2023" y="745"/>
                  </a:lnTo>
                  <a:cubicBezTo>
                    <a:pt x="1924" y="784"/>
                    <a:pt x="1805" y="824"/>
                    <a:pt x="1686" y="824"/>
                  </a:cubicBezTo>
                  <a:cubicBezTo>
                    <a:pt x="1725" y="983"/>
                    <a:pt x="1686" y="1161"/>
                    <a:pt x="1587" y="1320"/>
                  </a:cubicBezTo>
                  <a:cubicBezTo>
                    <a:pt x="1444" y="1563"/>
                    <a:pt x="1208" y="1702"/>
                    <a:pt x="984" y="1702"/>
                  </a:cubicBezTo>
                  <a:cubicBezTo>
                    <a:pt x="897" y="1702"/>
                    <a:pt x="811" y="1681"/>
                    <a:pt x="734" y="1637"/>
                  </a:cubicBezTo>
                  <a:cubicBezTo>
                    <a:pt x="456" y="1478"/>
                    <a:pt x="377" y="1062"/>
                    <a:pt x="575" y="725"/>
                  </a:cubicBezTo>
                  <a:cubicBezTo>
                    <a:pt x="714" y="487"/>
                    <a:pt x="952" y="348"/>
                    <a:pt x="1190" y="348"/>
                  </a:cubicBezTo>
                  <a:cubicBezTo>
                    <a:pt x="1269" y="348"/>
                    <a:pt x="1368" y="368"/>
                    <a:pt x="1448" y="407"/>
                  </a:cubicBezTo>
                  <a:cubicBezTo>
                    <a:pt x="1448" y="407"/>
                    <a:pt x="1468" y="427"/>
                    <a:pt x="1487" y="447"/>
                  </a:cubicBezTo>
                  <a:cubicBezTo>
                    <a:pt x="1546" y="472"/>
                    <a:pt x="1604" y="483"/>
                    <a:pt x="1662" y="483"/>
                  </a:cubicBezTo>
                  <a:cubicBezTo>
                    <a:pt x="1743" y="483"/>
                    <a:pt x="1823" y="462"/>
                    <a:pt x="1904" y="427"/>
                  </a:cubicBezTo>
                  <a:cubicBezTo>
                    <a:pt x="1844" y="308"/>
                    <a:pt x="1745" y="189"/>
                    <a:pt x="1606" y="110"/>
                  </a:cubicBezTo>
                  <a:cubicBezTo>
                    <a:pt x="1481" y="36"/>
                    <a:pt x="1342" y="1"/>
                    <a:pt x="1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2368;p62">
              <a:extLst>
                <a:ext uri="{FF2B5EF4-FFF2-40B4-BE49-F238E27FC236}">
                  <a16:creationId xmlns:a16="http://schemas.microsoft.com/office/drawing/2014/main" id="{B5272C56-0124-DB24-DB05-8DD3B79012E0}"/>
                </a:ext>
              </a:extLst>
            </p:cNvPr>
            <p:cNvSpPr/>
            <p:nvPr/>
          </p:nvSpPr>
          <p:spPr>
            <a:xfrm>
              <a:off x="2499875" y="3543050"/>
              <a:ext cx="51100" cy="50925"/>
            </a:xfrm>
            <a:custGeom>
              <a:avLst/>
              <a:gdLst/>
              <a:ahLst/>
              <a:cxnLst/>
              <a:rect l="l" t="t" r="r" b="b"/>
              <a:pathLst>
                <a:path w="2044" h="2037" extrusionOk="0">
                  <a:moveTo>
                    <a:pt x="1190" y="1"/>
                  </a:moveTo>
                  <a:cubicBezTo>
                    <a:pt x="845" y="1"/>
                    <a:pt x="488" y="206"/>
                    <a:pt x="278" y="569"/>
                  </a:cubicBezTo>
                  <a:cubicBezTo>
                    <a:pt x="1" y="1065"/>
                    <a:pt x="120" y="1680"/>
                    <a:pt x="556" y="1918"/>
                  </a:cubicBezTo>
                  <a:cubicBezTo>
                    <a:pt x="695" y="1997"/>
                    <a:pt x="834" y="2037"/>
                    <a:pt x="972" y="2037"/>
                  </a:cubicBezTo>
                  <a:cubicBezTo>
                    <a:pt x="1310" y="2037"/>
                    <a:pt x="1666" y="1839"/>
                    <a:pt x="1885" y="1482"/>
                  </a:cubicBezTo>
                  <a:cubicBezTo>
                    <a:pt x="2004" y="1263"/>
                    <a:pt x="2043" y="1025"/>
                    <a:pt x="2023" y="807"/>
                  </a:cubicBezTo>
                  <a:lnTo>
                    <a:pt x="2023" y="807"/>
                  </a:lnTo>
                  <a:cubicBezTo>
                    <a:pt x="1924" y="847"/>
                    <a:pt x="1805" y="887"/>
                    <a:pt x="1686" y="887"/>
                  </a:cubicBezTo>
                  <a:cubicBezTo>
                    <a:pt x="1706" y="1025"/>
                    <a:pt x="1666" y="1184"/>
                    <a:pt x="1587" y="1323"/>
                  </a:cubicBezTo>
                  <a:cubicBezTo>
                    <a:pt x="1444" y="1566"/>
                    <a:pt x="1209" y="1706"/>
                    <a:pt x="977" y="1706"/>
                  </a:cubicBezTo>
                  <a:cubicBezTo>
                    <a:pt x="887" y="1706"/>
                    <a:pt x="798" y="1685"/>
                    <a:pt x="715" y="1640"/>
                  </a:cubicBezTo>
                  <a:cubicBezTo>
                    <a:pt x="437" y="1482"/>
                    <a:pt x="377" y="1065"/>
                    <a:pt x="576" y="728"/>
                  </a:cubicBezTo>
                  <a:cubicBezTo>
                    <a:pt x="715" y="490"/>
                    <a:pt x="953" y="331"/>
                    <a:pt x="1191" y="331"/>
                  </a:cubicBezTo>
                  <a:cubicBezTo>
                    <a:pt x="1270" y="331"/>
                    <a:pt x="1349" y="351"/>
                    <a:pt x="1429" y="411"/>
                  </a:cubicBezTo>
                  <a:cubicBezTo>
                    <a:pt x="1488" y="450"/>
                    <a:pt x="1547" y="490"/>
                    <a:pt x="1587" y="549"/>
                  </a:cubicBezTo>
                  <a:cubicBezTo>
                    <a:pt x="1706" y="549"/>
                    <a:pt x="1825" y="530"/>
                    <a:pt x="1924" y="470"/>
                  </a:cubicBezTo>
                  <a:cubicBezTo>
                    <a:pt x="1865" y="331"/>
                    <a:pt x="1746" y="193"/>
                    <a:pt x="1607" y="113"/>
                  </a:cubicBezTo>
                  <a:cubicBezTo>
                    <a:pt x="1478" y="37"/>
                    <a:pt x="1335" y="1"/>
                    <a:pt x="1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2369;p62">
              <a:extLst>
                <a:ext uri="{FF2B5EF4-FFF2-40B4-BE49-F238E27FC236}">
                  <a16:creationId xmlns:a16="http://schemas.microsoft.com/office/drawing/2014/main" id="{94F03DE8-F1C0-13AE-5C1B-535BAFB308E0}"/>
                </a:ext>
              </a:extLst>
            </p:cNvPr>
            <p:cNvSpPr/>
            <p:nvPr/>
          </p:nvSpPr>
          <p:spPr>
            <a:xfrm>
              <a:off x="2474100" y="3566725"/>
              <a:ext cx="53075" cy="48575"/>
            </a:xfrm>
            <a:custGeom>
              <a:avLst/>
              <a:gdLst/>
              <a:ahLst/>
              <a:cxnLst/>
              <a:rect l="l" t="t" r="r" b="b"/>
              <a:pathLst>
                <a:path w="2123" h="1943" extrusionOk="0">
                  <a:moveTo>
                    <a:pt x="1249" y="1"/>
                  </a:moveTo>
                  <a:cubicBezTo>
                    <a:pt x="1020" y="1"/>
                    <a:pt x="780" y="77"/>
                    <a:pt x="576" y="237"/>
                  </a:cubicBezTo>
                  <a:cubicBezTo>
                    <a:pt x="119" y="594"/>
                    <a:pt x="0" y="1209"/>
                    <a:pt x="298" y="1605"/>
                  </a:cubicBezTo>
                  <a:cubicBezTo>
                    <a:pt x="457" y="1804"/>
                    <a:pt x="695" y="1923"/>
                    <a:pt x="952" y="1943"/>
                  </a:cubicBezTo>
                  <a:lnTo>
                    <a:pt x="1012" y="1943"/>
                  </a:lnTo>
                  <a:cubicBezTo>
                    <a:pt x="1250" y="1943"/>
                    <a:pt x="1488" y="1863"/>
                    <a:pt x="1686" y="1705"/>
                  </a:cubicBezTo>
                  <a:cubicBezTo>
                    <a:pt x="1904" y="1546"/>
                    <a:pt x="2043" y="1328"/>
                    <a:pt x="2103" y="1070"/>
                  </a:cubicBezTo>
                  <a:lnTo>
                    <a:pt x="2103" y="1070"/>
                  </a:lnTo>
                  <a:cubicBezTo>
                    <a:pt x="2083" y="1090"/>
                    <a:pt x="2043" y="1090"/>
                    <a:pt x="2003" y="1090"/>
                  </a:cubicBezTo>
                  <a:cubicBezTo>
                    <a:pt x="1924" y="1090"/>
                    <a:pt x="1845" y="1070"/>
                    <a:pt x="1765" y="1050"/>
                  </a:cubicBezTo>
                  <a:cubicBezTo>
                    <a:pt x="1726" y="1189"/>
                    <a:pt x="1627" y="1328"/>
                    <a:pt x="1488" y="1427"/>
                  </a:cubicBezTo>
                  <a:cubicBezTo>
                    <a:pt x="1329" y="1546"/>
                    <a:pt x="1151" y="1605"/>
                    <a:pt x="972" y="1605"/>
                  </a:cubicBezTo>
                  <a:cubicBezTo>
                    <a:pt x="814" y="1586"/>
                    <a:pt x="655" y="1526"/>
                    <a:pt x="576" y="1407"/>
                  </a:cubicBezTo>
                  <a:cubicBezTo>
                    <a:pt x="377" y="1149"/>
                    <a:pt x="476" y="753"/>
                    <a:pt x="774" y="515"/>
                  </a:cubicBezTo>
                  <a:cubicBezTo>
                    <a:pt x="932" y="396"/>
                    <a:pt x="1091" y="336"/>
                    <a:pt x="1250" y="336"/>
                  </a:cubicBezTo>
                  <a:cubicBezTo>
                    <a:pt x="1428" y="336"/>
                    <a:pt x="1587" y="396"/>
                    <a:pt x="1706" y="535"/>
                  </a:cubicBezTo>
                  <a:cubicBezTo>
                    <a:pt x="1726" y="594"/>
                    <a:pt x="1765" y="634"/>
                    <a:pt x="1785" y="693"/>
                  </a:cubicBezTo>
                  <a:cubicBezTo>
                    <a:pt x="1849" y="732"/>
                    <a:pt x="1922" y="753"/>
                    <a:pt x="1997" y="753"/>
                  </a:cubicBezTo>
                  <a:cubicBezTo>
                    <a:pt x="2038" y="753"/>
                    <a:pt x="2080" y="747"/>
                    <a:pt x="2122" y="733"/>
                  </a:cubicBezTo>
                  <a:cubicBezTo>
                    <a:pt x="2103" y="594"/>
                    <a:pt x="2063" y="455"/>
                    <a:pt x="1964" y="336"/>
                  </a:cubicBezTo>
                  <a:cubicBezTo>
                    <a:pt x="1799" y="117"/>
                    <a:pt x="1532" y="1"/>
                    <a:pt x="1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2370;p62">
              <a:extLst>
                <a:ext uri="{FF2B5EF4-FFF2-40B4-BE49-F238E27FC236}">
                  <a16:creationId xmlns:a16="http://schemas.microsoft.com/office/drawing/2014/main" id="{F5647F5C-EE46-851B-CCED-FD3EDBF1D04C}"/>
                </a:ext>
              </a:extLst>
            </p:cNvPr>
            <p:cNvSpPr/>
            <p:nvPr/>
          </p:nvSpPr>
          <p:spPr>
            <a:xfrm>
              <a:off x="2444850" y="3575625"/>
              <a:ext cx="52075" cy="46125"/>
            </a:xfrm>
            <a:custGeom>
              <a:avLst/>
              <a:gdLst/>
              <a:ahLst/>
              <a:cxnLst/>
              <a:rect l="l" t="t" r="r" b="b"/>
              <a:pathLst>
                <a:path w="2083" h="1845" extrusionOk="0">
                  <a:moveTo>
                    <a:pt x="1051" y="0"/>
                  </a:moveTo>
                  <a:cubicBezTo>
                    <a:pt x="456" y="0"/>
                    <a:pt x="0" y="417"/>
                    <a:pt x="0" y="932"/>
                  </a:cubicBezTo>
                  <a:cubicBezTo>
                    <a:pt x="0" y="1428"/>
                    <a:pt x="456" y="1844"/>
                    <a:pt x="1051" y="1844"/>
                  </a:cubicBezTo>
                  <a:cubicBezTo>
                    <a:pt x="1369" y="1844"/>
                    <a:pt x="1646" y="1725"/>
                    <a:pt x="1845" y="1527"/>
                  </a:cubicBezTo>
                  <a:cubicBezTo>
                    <a:pt x="1726" y="1468"/>
                    <a:pt x="1627" y="1408"/>
                    <a:pt x="1547" y="1329"/>
                  </a:cubicBezTo>
                  <a:cubicBezTo>
                    <a:pt x="1428" y="1448"/>
                    <a:pt x="1250" y="1507"/>
                    <a:pt x="1051" y="1507"/>
                  </a:cubicBezTo>
                  <a:cubicBezTo>
                    <a:pt x="655" y="1507"/>
                    <a:pt x="337" y="1249"/>
                    <a:pt x="337" y="932"/>
                  </a:cubicBezTo>
                  <a:cubicBezTo>
                    <a:pt x="337" y="615"/>
                    <a:pt x="655" y="337"/>
                    <a:pt x="1051" y="337"/>
                  </a:cubicBezTo>
                  <a:cubicBezTo>
                    <a:pt x="1428" y="337"/>
                    <a:pt x="1746" y="615"/>
                    <a:pt x="1746" y="932"/>
                  </a:cubicBezTo>
                  <a:cubicBezTo>
                    <a:pt x="1746" y="972"/>
                    <a:pt x="1746" y="1011"/>
                    <a:pt x="1746" y="1051"/>
                  </a:cubicBezTo>
                  <a:cubicBezTo>
                    <a:pt x="1805" y="1130"/>
                    <a:pt x="1904" y="1210"/>
                    <a:pt x="2023" y="1230"/>
                  </a:cubicBezTo>
                  <a:cubicBezTo>
                    <a:pt x="2063" y="1130"/>
                    <a:pt x="2083" y="1031"/>
                    <a:pt x="2083" y="932"/>
                  </a:cubicBezTo>
                  <a:cubicBezTo>
                    <a:pt x="2083" y="417"/>
                    <a:pt x="1627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2371;p62">
              <a:extLst>
                <a:ext uri="{FF2B5EF4-FFF2-40B4-BE49-F238E27FC236}">
                  <a16:creationId xmlns:a16="http://schemas.microsoft.com/office/drawing/2014/main" id="{EF84F920-42AC-0F03-88EC-B07B8A66CB03}"/>
                </a:ext>
              </a:extLst>
            </p:cNvPr>
            <p:cNvSpPr/>
            <p:nvPr/>
          </p:nvSpPr>
          <p:spPr>
            <a:xfrm>
              <a:off x="2410150" y="3565925"/>
              <a:ext cx="55550" cy="47900"/>
            </a:xfrm>
            <a:custGeom>
              <a:avLst/>
              <a:gdLst/>
              <a:ahLst/>
              <a:cxnLst/>
              <a:rect l="l" t="t" r="r" b="b"/>
              <a:pathLst>
                <a:path w="2222" h="1916" extrusionOk="0">
                  <a:moveTo>
                    <a:pt x="1062" y="1"/>
                  </a:moveTo>
                  <a:cubicBezTo>
                    <a:pt x="731" y="1"/>
                    <a:pt x="422" y="150"/>
                    <a:pt x="258" y="428"/>
                  </a:cubicBezTo>
                  <a:cubicBezTo>
                    <a:pt x="0" y="884"/>
                    <a:pt x="198" y="1459"/>
                    <a:pt x="694" y="1756"/>
                  </a:cubicBezTo>
                  <a:cubicBezTo>
                    <a:pt x="893" y="1856"/>
                    <a:pt x="1071" y="1915"/>
                    <a:pt x="1269" y="1915"/>
                  </a:cubicBezTo>
                  <a:cubicBezTo>
                    <a:pt x="1349" y="1915"/>
                    <a:pt x="1408" y="1915"/>
                    <a:pt x="1468" y="1895"/>
                  </a:cubicBezTo>
                  <a:cubicBezTo>
                    <a:pt x="1507" y="1895"/>
                    <a:pt x="1547" y="1875"/>
                    <a:pt x="1587" y="1856"/>
                  </a:cubicBezTo>
                  <a:cubicBezTo>
                    <a:pt x="1507" y="1776"/>
                    <a:pt x="1468" y="1677"/>
                    <a:pt x="1428" y="1558"/>
                  </a:cubicBezTo>
                  <a:lnTo>
                    <a:pt x="1408" y="1558"/>
                  </a:lnTo>
                  <a:cubicBezTo>
                    <a:pt x="1362" y="1568"/>
                    <a:pt x="1315" y="1573"/>
                    <a:pt x="1267" y="1573"/>
                  </a:cubicBezTo>
                  <a:cubicBezTo>
                    <a:pt x="1130" y="1573"/>
                    <a:pt x="990" y="1532"/>
                    <a:pt x="873" y="1459"/>
                  </a:cubicBezTo>
                  <a:cubicBezTo>
                    <a:pt x="536" y="1261"/>
                    <a:pt x="397" y="884"/>
                    <a:pt x="555" y="606"/>
                  </a:cubicBezTo>
                  <a:cubicBezTo>
                    <a:pt x="655" y="428"/>
                    <a:pt x="833" y="329"/>
                    <a:pt x="1051" y="329"/>
                  </a:cubicBezTo>
                  <a:cubicBezTo>
                    <a:pt x="1190" y="329"/>
                    <a:pt x="1329" y="368"/>
                    <a:pt x="1448" y="448"/>
                  </a:cubicBezTo>
                  <a:cubicBezTo>
                    <a:pt x="1626" y="547"/>
                    <a:pt x="1745" y="686"/>
                    <a:pt x="1805" y="864"/>
                  </a:cubicBezTo>
                  <a:cubicBezTo>
                    <a:pt x="1864" y="1023"/>
                    <a:pt x="1864" y="1181"/>
                    <a:pt x="1785" y="1320"/>
                  </a:cubicBezTo>
                  <a:cubicBezTo>
                    <a:pt x="1765" y="1340"/>
                    <a:pt x="1745" y="1360"/>
                    <a:pt x="1725" y="1380"/>
                  </a:cubicBezTo>
                  <a:cubicBezTo>
                    <a:pt x="1745" y="1499"/>
                    <a:pt x="1805" y="1598"/>
                    <a:pt x="1884" y="1697"/>
                  </a:cubicBezTo>
                  <a:cubicBezTo>
                    <a:pt x="1963" y="1637"/>
                    <a:pt x="2023" y="1558"/>
                    <a:pt x="2063" y="1479"/>
                  </a:cubicBezTo>
                  <a:cubicBezTo>
                    <a:pt x="2201" y="1261"/>
                    <a:pt x="2221" y="1003"/>
                    <a:pt x="2122" y="745"/>
                  </a:cubicBezTo>
                  <a:cubicBezTo>
                    <a:pt x="2043" y="507"/>
                    <a:pt x="1864" y="289"/>
                    <a:pt x="1626" y="150"/>
                  </a:cubicBezTo>
                  <a:cubicBezTo>
                    <a:pt x="1446" y="49"/>
                    <a:pt x="1251" y="1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2372;p62">
              <a:extLst>
                <a:ext uri="{FF2B5EF4-FFF2-40B4-BE49-F238E27FC236}">
                  <a16:creationId xmlns:a16="http://schemas.microsoft.com/office/drawing/2014/main" id="{D46F765C-BE9A-DE2F-A900-62780BEF57E9}"/>
                </a:ext>
              </a:extLst>
            </p:cNvPr>
            <p:cNvSpPr/>
            <p:nvPr/>
          </p:nvSpPr>
          <p:spPr>
            <a:xfrm>
              <a:off x="2388325" y="3541550"/>
              <a:ext cx="52075" cy="50450"/>
            </a:xfrm>
            <a:custGeom>
              <a:avLst/>
              <a:gdLst/>
              <a:ahLst/>
              <a:cxnLst/>
              <a:rect l="l" t="t" r="r" b="b"/>
              <a:pathLst>
                <a:path w="2083" h="2018" extrusionOk="0">
                  <a:moveTo>
                    <a:pt x="996" y="1"/>
                  </a:moveTo>
                  <a:cubicBezTo>
                    <a:pt x="850" y="1"/>
                    <a:pt x="706" y="37"/>
                    <a:pt x="576" y="114"/>
                  </a:cubicBezTo>
                  <a:cubicBezTo>
                    <a:pt x="139" y="371"/>
                    <a:pt x="1" y="986"/>
                    <a:pt x="298" y="1482"/>
                  </a:cubicBezTo>
                  <a:cubicBezTo>
                    <a:pt x="437" y="1720"/>
                    <a:pt x="635" y="1899"/>
                    <a:pt x="893" y="1978"/>
                  </a:cubicBezTo>
                  <a:cubicBezTo>
                    <a:pt x="933" y="1998"/>
                    <a:pt x="992" y="2017"/>
                    <a:pt x="1052" y="2017"/>
                  </a:cubicBezTo>
                  <a:cubicBezTo>
                    <a:pt x="1032" y="1899"/>
                    <a:pt x="1012" y="1780"/>
                    <a:pt x="1032" y="1680"/>
                  </a:cubicBezTo>
                  <a:cubicBezTo>
                    <a:pt x="1032" y="1661"/>
                    <a:pt x="1012" y="1661"/>
                    <a:pt x="992" y="1661"/>
                  </a:cubicBezTo>
                  <a:cubicBezTo>
                    <a:pt x="834" y="1601"/>
                    <a:pt x="675" y="1482"/>
                    <a:pt x="596" y="1304"/>
                  </a:cubicBezTo>
                  <a:cubicBezTo>
                    <a:pt x="397" y="966"/>
                    <a:pt x="457" y="570"/>
                    <a:pt x="734" y="391"/>
                  </a:cubicBezTo>
                  <a:cubicBezTo>
                    <a:pt x="814" y="352"/>
                    <a:pt x="893" y="332"/>
                    <a:pt x="992" y="332"/>
                  </a:cubicBezTo>
                  <a:cubicBezTo>
                    <a:pt x="1210" y="332"/>
                    <a:pt x="1468" y="471"/>
                    <a:pt x="1607" y="728"/>
                  </a:cubicBezTo>
                  <a:cubicBezTo>
                    <a:pt x="1706" y="887"/>
                    <a:pt x="1726" y="1085"/>
                    <a:pt x="1706" y="1264"/>
                  </a:cubicBezTo>
                  <a:cubicBezTo>
                    <a:pt x="1666" y="1423"/>
                    <a:pt x="1587" y="1561"/>
                    <a:pt x="1448" y="1641"/>
                  </a:cubicBezTo>
                  <a:cubicBezTo>
                    <a:pt x="1428" y="1641"/>
                    <a:pt x="1409" y="1641"/>
                    <a:pt x="1389" y="1661"/>
                  </a:cubicBezTo>
                  <a:cubicBezTo>
                    <a:pt x="1349" y="1760"/>
                    <a:pt x="1349" y="1899"/>
                    <a:pt x="1389" y="2017"/>
                  </a:cubicBezTo>
                  <a:cubicBezTo>
                    <a:pt x="1468" y="1998"/>
                    <a:pt x="1547" y="1958"/>
                    <a:pt x="1627" y="1918"/>
                  </a:cubicBezTo>
                  <a:cubicBezTo>
                    <a:pt x="1825" y="1799"/>
                    <a:pt x="1984" y="1581"/>
                    <a:pt x="2023" y="1323"/>
                  </a:cubicBezTo>
                  <a:cubicBezTo>
                    <a:pt x="2083" y="1066"/>
                    <a:pt x="2023" y="788"/>
                    <a:pt x="1885" y="550"/>
                  </a:cubicBezTo>
                  <a:cubicBezTo>
                    <a:pt x="1690" y="202"/>
                    <a:pt x="1338" y="1"/>
                    <a:pt x="9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2373;p62">
              <a:extLst>
                <a:ext uri="{FF2B5EF4-FFF2-40B4-BE49-F238E27FC236}">
                  <a16:creationId xmlns:a16="http://schemas.microsoft.com/office/drawing/2014/main" id="{0C07CD1B-FDDF-D4CA-AE14-C78F93EC6965}"/>
                </a:ext>
              </a:extLst>
            </p:cNvPr>
            <p:cNvSpPr/>
            <p:nvPr/>
          </p:nvSpPr>
          <p:spPr>
            <a:xfrm>
              <a:off x="2382375" y="3509525"/>
              <a:ext cx="49100" cy="52225"/>
            </a:xfrm>
            <a:custGeom>
              <a:avLst/>
              <a:gdLst/>
              <a:ahLst/>
              <a:cxnLst/>
              <a:rect l="l" t="t" r="r" b="b"/>
              <a:pathLst>
                <a:path w="1964" h="2089" extrusionOk="0">
                  <a:moveTo>
                    <a:pt x="1013" y="1"/>
                  </a:moveTo>
                  <a:cubicBezTo>
                    <a:pt x="539" y="1"/>
                    <a:pt x="134" y="399"/>
                    <a:pt x="60" y="919"/>
                  </a:cubicBezTo>
                  <a:cubicBezTo>
                    <a:pt x="1" y="1315"/>
                    <a:pt x="159" y="1692"/>
                    <a:pt x="417" y="1910"/>
                  </a:cubicBezTo>
                  <a:cubicBezTo>
                    <a:pt x="457" y="1791"/>
                    <a:pt x="516" y="1692"/>
                    <a:pt x="576" y="1593"/>
                  </a:cubicBezTo>
                  <a:cubicBezTo>
                    <a:pt x="437" y="1454"/>
                    <a:pt x="358" y="1216"/>
                    <a:pt x="397" y="978"/>
                  </a:cubicBezTo>
                  <a:cubicBezTo>
                    <a:pt x="437" y="601"/>
                    <a:pt x="695" y="344"/>
                    <a:pt x="992" y="344"/>
                  </a:cubicBezTo>
                  <a:lnTo>
                    <a:pt x="1072" y="344"/>
                  </a:lnTo>
                  <a:cubicBezTo>
                    <a:pt x="1389" y="383"/>
                    <a:pt x="1607" y="740"/>
                    <a:pt x="1547" y="1117"/>
                  </a:cubicBezTo>
                  <a:cubicBezTo>
                    <a:pt x="1510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794" y="1831"/>
                    <a:pt x="754" y="1930"/>
                    <a:pt x="734" y="2049"/>
                  </a:cubicBezTo>
                  <a:cubicBezTo>
                    <a:pt x="774" y="2069"/>
                    <a:pt x="794" y="2089"/>
                    <a:pt x="834" y="2089"/>
                  </a:cubicBezTo>
                  <a:lnTo>
                    <a:pt x="933" y="2089"/>
                  </a:lnTo>
                  <a:cubicBezTo>
                    <a:pt x="1409" y="2089"/>
                    <a:pt x="1805" y="1692"/>
                    <a:pt x="1885" y="1157"/>
                  </a:cubicBezTo>
                  <a:cubicBezTo>
                    <a:pt x="1964" y="601"/>
                    <a:pt x="1607" y="66"/>
                    <a:pt x="1111" y="7"/>
                  </a:cubicBezTo>
                  <a:cubicBezTo>
                    <a:pt x="1078" y="3"/>
                    <a:pt x="1045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2374;p62">
              <a:extLst>
                <a:ext uri="{FF2B5EF4-FFF2-40B4-BE49-F238E27FC236}">
                  <a16:creationId xmlns:a16="http://schemas.microsoft.com/office/drawing/2014/main" id="{305F03C2-98B3-B5F0-CEBB-D71B833D065E}"/>
                </a:ext>
              </a:extLst>
            </p:cNvPr>
            <p:cNvSpPr/>
            <p:nvPr/>
          </p:nvSpPr>
          <p:spPr>
            <a:xfrm>
              <a:off x="2389325" y="347810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087" y="0"/>
                  </a:moveTo>
                  <a:cubicBezTo>
                    <a:pt x="743" y="0"/>
                    <a:pt x="388" y="202"/>
                    <a:pt x="179" y="550"/>
                  </a:cubicBezTo>
                  <a:cubicBezTo>
                    <a:pt x="40" y="788"/>
                    <a:pt x="0" y="1065"/>
                    <a:pt x="40" y="1303"/>
                  </a:cubicBezTo>
                  <a:cubicBezTo>
                    <a:pt x="60" y="1382"/>
                    <a:pt x="80" y="1462"/>
                    <a:pt x="119" y="1521"/>
                  </a:cubicBezTo>
                  <a:cubicBezTo>
                    <a:pt x="199" y="1442"/>
                    <a:pt x="298" y="1363"/>
                    <a:pt x="397" y="1323"/>
                  </a:cubicBezTo>
                  <a:cubicBezTo>
                    <a:pt x="397" y="1303"/>
                    <a:pt x="377" y="1283"/>
                    <a:pt x="377" y="1244"/>
                  </a:cubicBezTo>
                  <a:cubicBezTo>
                    <a:pt x="337" y="1085"/>
                    <a:pt x="377" y="887"/>
                    <a:pt x="476" y="708"/>
                  </a:cubicBezTo>
                  <a:cubicBezTo>
                    <a:pt x="619" y="465"/>
                    <a:pt x="854" y="325"/>
                    <a:pt x="1079" y="325"/>
                  </a:cubicBezTo>
                  <a:cubicBezTo>
                    <a:pt x="1166" y="325"/>
                    <a:pt x="1251" y="347"/>
                    <a:pt x="1329" y="391"/>
                  </a:cubicBezTo>
                  <a:cubicBezTo>
                    <a:pt x="1626" y="550"/>
                    <a:pt x="1686" y="966"/>
                    <a:pt x="1488" y="1303"/>
                  </a:cubicBezTo>
                  <a:cubicBezTo>
                    <a:pt x="1388" y="1462"/>
                    <a:pt x="1250" y="1601"/>
                    <a:pt x="1071" y="1660"/>
                  </a:cubicBezTo>
                  <a:cubicBezTo>
                    <a:pt x="1009" y="1684"/>
                    <a:pt x="946" y="1695"/>
                    <a:pt x="886" y="1695"/>
                  </a:cubicBezTo>
                  <a:cubicBezTo>
                    <a:pt x="794" y="1695"/>
                    <a:pt x="707" y="1669"/>
                    <a:pt x="635" y="1620"/>
                  </a:cubicBezTo>
                  <a:lnTo>
                    <a:pt x="615" y="1620"/>
                  </a:lnTo>
                  <a:cubicBezTo>
                    <a:pt x="496" y="1640"/>
                    <a:pt x="397" y="1700"/>
                    <a:pt x="298" y="1799"/>
                  </a:cubicBezTo>
                  <a:cubicBezTo>
                    <a:pt x="357" y="1839"/>
                    <a:pt x="397" y="1878"/>
                    <a:pt x="456" y="1918"/>
                  </a:cubicBezTo>
                  <a:cubicBezTo>
                    <a:pt x="595" y="1997"/>
                    <a:pt x="734" y="2037"/>
                    <a:pt x="873" y="2037"/>
                  </a:cubicBezTo>
                  <a:cubicBezTo>
                    <a:pt x="972" y="2037"/>
                    <a:pt x="1091" y="2017"/>
                    <a:pt x="1190" y="1977"/>
                  </a:cubicBezTo>
                  <a:cubicBezTo>
                    <a:pt x="1428" y="1878"/>
                    <a:pt x="1646" y="1700"/>
                    <a:pt x="1785" y="1462"/>
                  </a:cubicBezTo>
                  <a:cubicBezTo>
                    <a:pt x="2063" y="966"/>
                    <a:pt x="1944" y="351"/>
                    <a:pt x="1507" y="113"/>
                  </a:cubicBezTo>
                  <a:cubicBezTo>
                    <a:pt x="1377" y="36"/>
                    <a:pt x="1233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" name="Google Shape;2375;p62">
              <a:extLst>
                <a:ext uri="{FF2B5EF4-FFF2-40B4-BE49-F238E27FC236}">
                  <a16:creationId xmlns:a16="http://schemas.microsoft.com/office/drawing/2014/main" id="{87E3C06C-08F9-7479-C86C-E9725B5DE82B}"/>
                </a:ext>
              </a:extLst>
            </p:cNvPr>
            <p:cNvSpPr/>
            <p:nvPr/>
          </p:nvSpPr>
          <p:spPr>
            <a:xfrm>
              <a:off x="2406175" y="3449275"/>
              <a:ext cx="49100" cy="51000"/>
            </a:xfrm>
            <a:custGeom>
              <a:avLst/>
              <a:gdLst/>
              <a:ahLst/>
              <a:cxnLst/>
              <a:rect l="l" t="t" r="r" b="b"/>
              <a:pathLst>
                <a:path w="1964" h="2040" extrusionOk="0">
                  <a:moveTo>
                    <a:pt x="1053" y="0"/>
                  </a:moveTo>
                  <a:cubicBezTo>
                    <a:pt x="955" y="0"/>
                    <a:pt x="855" y="18"/>
                    <a:pt x="754" y="57"/>
                  </a:cubicBezTo>
                  <a:cubicBezTo>
                    <a:pt x="516" y="136"/>
                    <a:pt x="318" y="314"/>
                    <a:pt x="179" y="552"/>
                  </a:cubicBezTo>
                  <a:cubicBezTo>
                    <a:pt x="40" y="771"/>
                    <a:pt x="1" y="1008"/>
                    <a:pt x="20" y="1246"/>
                  </a:cubicBezTo>
                  <a:cubicBezTo>
                    <a:pt x="139" y="1187"/>
                    <a:pt x="238" y="1167"/>
                    <a:pt x="357" y="1147"/>
                  </a:cubicBezTo>
                  <a:cubicBezTo>
                    <a:pt x="357" y="1008"/>
                    <a:pt x="377" y="870"/>
                    <a:pt x="457" y="731"/>
                  </a:cubicBezTo>
                  <a:cubicBezTo>
                    <a:pt x="556" y="552"/>
                    <a:pt x="714" y="433"/>
                    <a:pt x="873" y="374"/>
                  </a:cubicBezTo>
                  <a:cubicBezTo>
                    <a:pt x="940" y="349"/>
                    <a:pt x="1006" y="338"/>
                    <a:pt x="1071" y="338"/>
                  </a:cubicBezTo>
                  <a:cubicBezTo>
                    <a:pt x="1161" y="338"/>
                    <a:pt x="1249" y="359"/>
                    <a:pt x="1329" y="394"/>
                  </a:cubicBezTo>
                  <a:cubicBezTo>
                    <a:pt x="1448" y="473"/>
                    <a:pt x="1547" y="612"/>
                    <a:pt x="1567" y="771"/>
                  </a:cubicBezTo>
                  <a:cubicBezTo>
                    <a:pt x="1607" y="949"/>
                    <a:pt x="1567" y="1147"/>
                    <a:pt x="1468" y="1306"/>
                  </a:cubicBezTo>
                  <a:cubicBezTo>
                    <a:pt x="1337" y="1554"/>
                    <a:pt x="1088" y="1705"/>
                    <a:pt x="855" y="1705"/>
                  </a:cubicBezTo>
                  <a:cubicBezTo>
                    <a:pt x="771" y="1705"/>
                    <a:pt x="689" y="1685"/>
                    <a:pt x="615" y="1643"/>
                  </a:cubicBezTo>
                  <a:cubicBezTo>
                    <a:pt x="556" y="1603"/>
                    <a:pt x="496" y="1544"/>
                    <a:pt x="457" y="1484"/>
                  </a:cubicBezTo>
                  <a:cubicBezTo>
                    <a:pt x="338" y="1484"/>
                    <a:pt x="238" y="1504"/>
                    <a:pt x="120" y="1564"/>
                  </a:cubicBezTo>
                  <a:cubicBezTo>
                    <a:pt x="199" y="1722"/>
                    <a:pt x="298" y="1841"/>
                    <a:pt x="437" y="1921"/>
                  </a:cubicBezTo>
                  <a:cubicBezTo>
                    <a:pt x="576" y="2000"/>
                    <a:pt x="714" y="2040"/>
                    <a:pt x="853" y="2040"/>
                  </a:cubicBezTo>
                  <a:cubicBezTo>
                    <a:pt x="1210" y="2040"/>
                    <a:pt x="1567" y="1822"/>
                    <a:pt x="1766" y="1484"/>
                  </a:cubicBezTo>
                  <a:cubicBezTo>
                    <a:pt x="1904" y="1246"/>
                    <a:pt x="1964" y="969"/>
                    <a:pt x="1904" y="711"/>
                  </a:cubicBezTo>
                  <a:cubicBezTo>
                    <a:pt x="1865" y="453"/>
                    <a:pt x="1706" y="235"/>
                    <a:pt x="1488" y="116"/>
                  </a:cubicBezTo>
                  <a:cubicBezTo>
                    <a:pt x="1355" y="43"/>
                    <a:pt x="1207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2376;p62">
              <a:extLst>
                <a:ext uri="{FF2B5EF4-FFF2-40B4-BE49-F238E27FC236}">
                  <a16:creationId xmlns:a16="http://schemas.microsoft.com/office/drawing/2014/main" id="{F43A2848-7DE6-21EC-3DB1-EA1198D2F22A}"/>
                </a:ext>
              </a:extLst>
            </p:cNvPr>
            <p:cNvSpPr/>
            <p:nvPr/>
          </p:nvSpPr>
          <p:spPr>
            <a:xfrm>
              <a:off x="2423525" y="3418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106" y="0"/>
                  </a:moveTo>
                  <a:cubicBezTo>
                    <a:pt x="756" y="0"/>
                    <a:pt x="392" y="203"/>
                    <a:pt x="179" y="557"/>
                  </a:cubicBezTo>
                  <a:cubicBezTo>
                    <a:pt x="40" y="775"/>
                    <a:pt x="1" y="1033"/>
                    <a:pt x="40" y="1290"/>
                  </a:cubicBezTo>
                  <a:cubicBezTo>
                    <a:pt x="40" y="1290"/>
                    <a:pt x="60" y="1271"/>
                    <a:pt x="60" y="1271"/>
                  </a:cubicBezTo>
                  <a:cubicBezTo>
                    <a:pt x="179" y="1231"/>
                    <a:pt x="278" y="1231"/>
                    <a:pt x="377" y="1231"/>
                  </a:cubicBezTo>
                  <a:cubicBezTo>
                    <a:pt x="338" y="1052"/>
                    <a:pt x="377" y="874"/>
                    <a:pt x="477" y="715"/>
                  </a:cubicBezTo>
                  <a:cubicBezTo>
                    <a:pt x="615" y="477"/>
                    <a:pt x="853" y="339"/>
                    <a:pt x="1091" y="339"/>
                  </a:cubicBezTo>
                  <a:cubicBezTo>
                    <a:pt x="1171" y="339"/>
                    <a:pt x="1250" y="358"/>
                    <a:pt x="1329" y="398"/>
                  </a:cubicBezTo>
                  <a:cubicBezTo>
                    <a:pt x="1607" y="557"/>
                    <a:pt x="1686" y="973"/>
                    <a:pt x="1488" y="1310"/>
                  </a:cubicBezTo>
                  <a:cubicBezTo>
                    <a:pt x="1389" y="1469"/>
                    <a:pt x="1250" y="1608"/>
                    <a:pt x="1072" y="1667"/>
                  </a:cubicBezTo>
                  <a:cubicBezTo>
                    <a:pt x="1009" y="1691"/>
                    <a:pt x="946" y="1702"/>
                    <a:pt x="885" y="1702"/>
                  </a:cubicBezTo>
                  <a:cubicBezTo>
                    <a:pt x="791" y="1702"/>
                    <a:pt x="699" y="1676"/>
                    <a:pt x="615" y="1628"/>
                  </a:cubicBezTo>
                  <a:cubicBezTo>
                    <a:pt x="615" y="1628"/>
                    <a:pt x="596" y="1608"/>
                    <a:pt x="576" y="1588"/>
                  </a:cubicBezTo>
                  <a:cubicBezTo>
                    <a:pt x="510" y="1566"/>
                    <a:pt x="439" y="1550"/>
                    <a:pt x="365" y="1550"/>
                  </a:cubicBezTo>
                  <a:cubicBezTo>
                    <a:pt x="304" y="1550"/>
                    <a:pt x="242" y="1561"/>
                    <a:pt x="179" y="1588"/>
                  </a:cubicBezTo>
                  <a:cubicBezTo>
                    <a:pt x="179" y="1588"/>
                    <a:pt x="159" y="1608"/>
                    <a:pt x="139" y="1608"/>
                  </a:cubicBezTo>
                  <a:cubicBezTo>
                    <a:pt x="219" y="1727"/>
                    <a:pt x="318" y="1846"/>
                    <a:pt x="457" y="1925"/>
                  </a:cubicBezTo>
                  <a:cubicBezTo>
                    <a:pt x="576" y="2004"/>
                    <a:pt x="734" y="2024"/>
                    <a:pt x="873" y="2024"/>
                  </a:cubicBezTo>
                  <a:cubicBezTo>
                    <a:pt x="972" y="2024"/>
                    <a:pt x="1072" y="2024"/>
                    <a:pt x="1190" y="1985"/>
                  </a:cubicBezTo>
                  <a:cubicBezTo>
                    <a:pt x="1428" y="1885"/>
                    <a:pt x="1647" y="1707"/>
                    <a:pt x="1785" y="1469"/>
                  </a:cubicBezTo>
                  <a:cubicBezTo>
                    <a:pt x="2063" y="973"/>
                    <a:pt x="1944" y="358"/>
                    <a:pt x="1508" y="101"/>
                  </a:cubicBezTo>
                  <a:cubicBezTo>
                    <a:pt x="1383" y="33"/>
                    <a:pt x="1246" y="0"/>
                    <a:pt x="11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2377;p62">
              <a:extLst>
                <a:ext uri="{FF2B5EF4-FFF2-40B4-BE49-F238E27FC236}">
                  <a16:creationId xmlns:a16="http://schemas.microsoft.com/office/drawing/2014/main" id="{52560ABE-9F8B-9F2E-CC99-D92B3B1B42F4}"/>
                </a:ext>
              </a:extLst>
            </p:cNvPr>
            <p:cNvSpPr/>
            <p:nvPr/>
          </p:nvSpPr>
          <p:spPr>
            <a:xfrm>
              <a:off x="2441375" y="3388375"/>
              <a:ext cx="51600" cy="50925"/>
            </a:xfrm>
            <a:custGeom>
              <a:avLst/>
              <a:gdLst/>
              <a:ahLst/>
              <a:cxnLst/>
              <a:rect l="l" t="t" r="r" b="b"/>
              <a:pathLst>
                <a:path w="2064" h="2037" extrusionOk="0">
                  <a:moveTo>
                    <a:pt x="1071" y="0"/>
                  </a:moveTo>
                  <a:cubicBezTo>
                    <a:pt x="727" y="0"/>
                    <a:pt x="375" y="206"/>
                    <a:pt x="179" y="569"/>
                  </a:cubicBezTo>
                  <a:cubicBezTo>
                    <a:pt x="40" y="787"/>
                    <a:pt x="1" y="1065"/>
                    <a:pt x="20" y="1303"/>
                  </a:cubicBezTo>
                  <a:cubicBezTo>
                    <a:pt x="139" y="1243"/>
                    <a:pt x="239" y="1223"/>
                    <a:pt x="358" y="1223"/>
                  </a:cubicBezTo>
                  <a:cubicBezTo>
                    <a:pt x="338" y="1065"/>
                    <a:pt x="358" y="886"/>
                    <a:pt x="457" y="728"/>
                  </a:cubicBezTo>
                  <a:cubicBezTo>
                    <a:pt x="595" y="490"/>
                    <a:pt x="833" y="331"/>
                    <a:pt x="1071" y="331"/>
                  </a:cubicBezTo>
                  <a:cubicBezTo>
                    <a:pt x="1151" y="331"/>
                    <a:pt x="1250" y="351"/>
                    <a:pt x="1329" y="410"/>
                  </a:cubicBezTo>
                  <a:cubicBezTo>
                    <a:pt x="1607" y="569"/>
                    <a:pt x="1666" y="966"/>
                    <a:pt x="1468" y="1323"/>
                  </a:cubicBezTo>
                  <a:cubicBezTo>
                    <a:pt x="1325" y="1565"/>
                    <a:pt x="1090" y="1705"/>
                    <a:pt x="865" y="1705"/>
                  </a:cubicBezTo>
                  <a:cubicBezTo>
                    <a:pt x="778" y="1705"/>
                    <a:pt x="693" y="1684"/>
                    <a:pt x="615" y="1640"/>
                  </a:cubicBezTo>
                  <a:cubicBezTo>
                    <a:pt x="595" y="1620"/>
                    <a:pt x="576" y="1620"/>
                    <a:pt x="556" y="1600"/>
                  </a:cubicBezTo>
                  <a:cubicBezTo>
                    <a:pt x="496" y="1580"/>
                    <a:pt x="437" y="1561"/>
                    <a:pt x="377" y="1561"/>
                  </a:cubicBezTo>
                  <a:cubicBezTo>
                    <a:pt x="298" y="1561"/>
                    <a:pt x="219" y="1580"/>
                    <a:pt x="139" y="1600"/>
                  </a:cubicBezTo>
                  <a:cubicBezTo>
                    <a:pt x="219" y="1739"/>
                    <a:pt x="318" y="1858"/>
                    <a:pt x="437" y="1917"/>
                  </a:cubicBezTo>
                  <a:cubicBezTo>
                    <a:pt x="576" y="1997"/>
                    <a:pt x="714" y="2036"/>
                    <a:pt x="853" y="2036"/>
                  </a:cubicBezTo>
                  <a:cubicBezTo>
                    <a:pt x="1210" y="2036"/>
                    <a:pt x="1567" y="1838"/>
                    <a:pt x="1766" y="1481"/>
                  </a:cubicBezTo>
                  <a:cubicBezTo>
                    <a:pt x="2063" y="985"/>
                    <a:pt x="1924" y="371"/>
                    <a:pt x="1488" y="113"/>
                  </a:cubicBezTo>
                  <a:cubicBezTo>
                    <a:pt x="1359" y="37"/>
                    <a:pt x="1216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2378;p62">
              <a:extLst>
                <a:ext uri="{FF2B5EF4-FFF2-40B4-BE49-F238E27FC236}">
                  <a16:creationId xmlns:a16="http://schemas.microsoft.com/office/drawing/2014/main" id="{E131EC31-D0EF-290D-3518-54FD25C07672}"/>
                </a:ext>
              </a:extLst>
            </p:cNvPr>
            <p:cNvSpPr/>
            <p:nvPr/>
          </p:nvSpPr>
          <p:spPr>
            <a:xfrm>
              <a:off x="2457725" y="3359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087" y="0"/>
                  </a:moveTo>
                  <a:cubicBezTo>
                    <a:pt x="738" y="0"/>
                    <a:pt x="378" y="203"/>
                    <a:pt x="179" y="557"/>
                  </a:cubicBezTo>
                  <a:cubicBezTo>
                    <a:pt x="60" y="775"/>
                    <a:pt x="1" y="1013"/>
                    <a:pt x="21" y="1231"/>
                  </a:cubicBezTo>
                  <a:cubicBezTo>
                    <a:pt x="140" y="1191"/>
                    <a:pt x="239" y="1152"/>
                    <a:pt x="358" y="1152"/>
                  </a:cubicBezTo>
                  <a:cubicBezTo>
                    <a:pt x="358" y="1013"/>
                    <a:pt x="398" y="854"/>
                    <a:pt x="477" y="715"/>
                  </a:cubicBezTo>
                  <a:cubicBezTo>
                    <a:pt x="616" y="477"/>
                    <a:pt x="854" y="339"/>
                    <a:pt x="1072" y="339"/>
                  </a:cubicBezTo>
                  <a:cubicBezTo>
                    <a:pt x="1171" y="339"/>
                    <a:pt x="1250" y="358"/>
                    <a:pt x="1330" y="398"/>
                  </a:cubicBezTo>
                  <a:cubicBezTo>
                    <a:pt x="1607" y="557"/>
                    <a:pt x="1687" y="973"/>
                    <a:pt x="1488" y="1310"/>
                  </a:cubicBezTo>
                  <a:cubicBezTo>
                    <a:pt x="1389" y="1469"/>
                    <a:pt x="1231" y="1608"/>
                    <a:pt x="1072" y="1667"/>
                  </a:cubicBezTo>
                  <a:cubicBezTo>
                    <a:pt x="1006" y="1684"/>
                    <a:pt x="940" y="1693"/>
                    <a:pt x="876" y="1693"/>
                  </a:cubicBezTo>
                  <a:cubicBezTo>
                    <a:pt x="785" y="1693"/>
                    <a:pt x="697" y="1674"/>
                    <a:pt x="616" y="1628"/>
                  </a:cubicBezTo>
                  <a:cubicBezTo>
                    <a:pt x="556" y="1588"/>
                    <a:pt x="497" y="1548"/>
                    <a:pt x="457" y="1489"/>
                  </a:cubicBezTo>
                  <a:cubicBezTo>
                    <a:pt x="457" y="1489"/>
                    <a:pt x="437" y="1469"/>
                    <a:pt x="417" y="1469"/>
                  </a:cubicBezTo>
                  <a:cubicBezTo>
                    <a:pt x="318" y="1469"/>
                    <a:pt x="219" y="1509"/>
                    <a:pt x="120" y="1568"/>
                  </a:cubicBezTo>
                  <a:cubicBezTo>
                    <a:pt x="199" y="1707"/>
                    <a:pt x="298" y="1846"/>
                    <a:pt x="457" y="1925"/>
                  </a:cubicBezTo>
                  <a:cubicBezTo>
                    <a:pt x="576" y="1985"/>
                    <a:pt x="715" y="2024"/>
                    <a:pt x="874" y="2024"/>
                  </a:cubicBezTo>
                  <a:cubicBezTo>
                    <a:pt x="973" y="2024"/>
                    <a:pt x="1072" y="2004"/>
                    <a:pt x="1171" y="1985"/>
                  </a:cubicBezTo>
                  <a:cubicBezTo>
                    <a:pt x="1429" y="1885"/>
                    <a:pt x="1627" y="1707"/>
                    <a:pt x="1766" y="1469"/>
                  </a:cubicBezTo>
                  <a:cubicBezTo>
                    <a:pt x="2063" y="973"/>
                    <a:pt x="1944" y="358"/>
                    <a:pt x="1488" y="101"/>
                  </a:cubicBezTo>
                  <a:cubicBezTo>
                    <a:pt x="1364" y="33"/>
                    <a:pt x="1226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2379;p62">
              <a:extLst>
                <a:ext uri="{FF2B5EF4-FFF2-40B4-BE49-F238E27FC236}">
                  <a16:creationId xmlns:a16="http://schemas.microsoft.com/office/drawing/2014/main" id="{3E0EDCEF-D193-5442-CCB7-826C8719459A}"/>
                </a:ext>
              </a:extLst>
            </p:cNvPr>
            <p:cNvSpPr/>
            <p:nvPr/>
          </p:nvSpPr>
          <p:spPr>
            <a:xfrm>
              <a:off x="2481525" y="3338550"/>
              <a:ext cx="53575" cy="48700"/>
            </a:xfrm>
            <a:custGeom>
              <a:avLst/>
              <a:gdLst/>
              <a:ahLst/>
              <a:cxnLst/>
              <a:rect l="l" t="t" r="r" b="b"/>
              <a:pathLst>
                <a:path w="2143" h="1948" extrusionOk="0">
                  <a:moveTo>
                    <a:pt x="1094" y="1"/>
                  </a:moveTo>
                  <a:cubicBezTo>
                    <a:pt x="862" y="1"/>
                    <a:pt x="634" y="81"/>
                    <a:pt x="437" y="242"/>
                  </a:cubicBezTo>
                  <a:cubicBezTo>
                    <a:pt x="219" y="400"/>
                    <a:pt x="80" y="618"/>
                    <a:pt x="21" y="856"/>
                  </a:cubicBezTo>
                  <a:cubicBezTo>
                    <a:pt x="140" y="856"/>
                    <a:pt x="259" y="856"/>
                    <a:pt x="358" y="896"/>
                  </a:cubicBezTo>
                  <a:cubicBezTo>
                    <a:pt x="417" y="737"/>
                    <a:pt x="517" y="599"/>
                    <a:pt x="635" y="500"/>
                  </a:cubicBezTo>
                  <a:cubicBezTo>
                    <a:pt x="794" y="400"/>
                    <a:pt x="953" y="341"/>
                    <a:pt x="1111" y="341"/>
                  </a:cubicBezTo>
                  <a:lnTo>
                    <a:pt x="1151" y="341"/>
                  </a:lnTo>
                  <a:cubicBezTo>
                    <a:pt x="1330" y="341"/>
                    <a:pt x="1468" y="420"/>
                    <a:pt x="1568" y="539"/>
                  </a:cubicBezTo>
                  <a:cubicBezTo>
                    <a:pt x="1766" y="797"/>
                    <a:pt x="1667" y="1194"/>
                    <a:pt x="1349" y="1432"/>
                  </a:cubicBezTo>
                  <a:cubicBezTo>
                    <a:pt x="1197" y="1546"/>
                    <a:pt x="1027" y="1600"/>
                    <a:pt x="869" y="1600"/>
                  </a:cubicBezTo>
                  <a:cubicBezTo>
                    <a:pt x="698" y="1600"/>
                    <a:pt x="540" y="1536"/>
                    <a:pt x="437" y="1412"/>
                  </a:cubicBezTo>
                  <a:cubicBezTo>
                    <a:pt x="398" y="1352"/>
                    <a:pt x="378" y="1293"/>
                    <a:pt x="358" y="1253"/>
                  </a:cubicBezTo>
                  <a:cubicBezTo>
                    <a:pt x="279" y="1213"/>
                    <a:pt x="199" y="1194"/>
                    <a:pt x="120" y="1194"/>
                  </a:cubicBezTo>
                  <a:lnTo>
                    <a:pt x="1" y="1194"/>
                  </a:lnTo>
                  <a:cubicBezTo>
                    <a:pt x="21" y="1352"/>
                    <a:pt x="80" y="1491"/>
                    <a:pt x="160" y="1610"/>
                  </a:cubicBezTo>
                  <a:cubicBezTo>
                    <a:pt x="338" y="1828"/>
                    <a:pt x="596" y="1947"/>
                    <a:pt x="873" y="1947"/>
                  </a:cubicBezTo>
                  <a:cubicBezTo>
                    <a:pt x="1111" y="1947"/>
                    <a:pt x="1349" y="1868"/>
                    <a:pt x="1548" y="1709"/>
                  </a:cubicBezTo>
                  <a:cubicBezTo>
                    <a:pt x="2024" y="1352"/>
                    <a:pt x="2143" y="737"/>
                    <a:pt x="1825" y="341"/>
                  </a:cubicBezTo>
                  <a:cubicBezTo>
                    <a:pt x="1667" y="143"/>
                    <a:pt x="1449" y="24"/>
                    <a:pt x="1171" y="4"/>
                  </a:cubicBezTo>
                  <a:cubicBezTo>
                    <a:pt x="1145" y="2"/>
                    <a:pt x="1119" y="1"/>
                    <a:pt x="10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2380;p62">
              <a:extLst>
                <a:ext uri="{FF2B5EF4-FFF2-40B4-BE49-F238E27FC236}">
                  <a16:creationId xmlns:a16="http://schemas.microsoft.com/office/drawing/2014/main" id="{87611D8B-5EFC-13C2-E54F-CB591F9E1D21}"/>
                </a:ext>
              </a:extLst>
            </p:cNvPr>
            <p:cNvSpPr/>
            <p:nvPr/>
          </p:nvSpPr>
          <p:spPr>
            <a:xfrm>
              <a:off x="2512275" y="3357975"/>
              <a:ext cx="20850" cy="19850"/>
            </a:xfrm>
            <a:custGeom>
              <a:avLst/>
              <a:gdLst/>
              <a:ahLst/>
              <a:cxnLst/>
              <a:rect l="l" t="t" r="r" b="b"/>
              <a:pathLst>
                <a:path w="834" h="794" extrusionOk="0">
                  <a:moveTo>
                    <a:pt x="0" y="0"/>
                  </a:moveTo>
                  <a:cubicBezTo>
                    <a:pt x="60" y="397"/>
                    <a:pt x="397" y="714"/>
                    <a:pt x="833" y="793"/>
                  </a:cubicBezTo>
                  <a:lnTo>
                    <a:pt x="833" y="436"/>
                  </a:lnTo>
                  <a:cubicBezTo>
                    <a:pt x="576" y="377"/>
                    <a:pt x="397" y="218"/>
                    <a:pt x="3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B435916-4022-1C94-243F-879BE1188A40}"/>
              </a:ext>
            </a:extLst>
          </p:cNvPr>
          <p:cNvSpPr txBox="1"/>
          <p:nvPr/>
        </p:nvSpPr>
        <p:spPr>
          <a:xfrm>
            <a:off x="1366004" y="950255"/>
            <a:ext cx="6660925" cy="336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integritas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dan anti-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korupsi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menekankan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pentingnya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moralitas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kejujuran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akuntabilitas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berpolitik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mendorong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penolakan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terhadap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praktik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korupsi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nepotisme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penyalahgunaan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kekuasaan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serta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mempromosikan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transparansi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efisiensi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pengelolaan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daya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publik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realisasi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etika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ini adalah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penerapan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sistem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pengawasan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kuat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pelaksanaan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hukum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adil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penegakan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integritas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institusi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Sugiharto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n-lt"/>
              </a:rPr>
              <a:t>, A. (2018). Pancasila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sebagai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n-lt"/>
              </a:rPr>
              <a:t> Dasar Etika dalam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]</a:t>
            </a:r>
            <a:endParaRPr lang="en-ID" sz="1600" dirty="0">
              <a:solidFill>
                <a:srgbClr val="9F83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7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245061" y="21113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Menghormati</a:t>
            </a:r>
            <a:r>
              <a:rPr lang="en-US" sz="2800" dirty="0"/>
              <a:t> </a:t>
            </a:r>
            <a:r>
              <a:rPr lang="en-US" sz="2800" dirty="0" err="1"/>
              <a:t>Kebebasan</a:t>
            </a:r>
            <a:r>
              <a:rPr lang="en-US" sz="2800" dirty="0"/>
              <a:t> Agama</a:t>
            </a:r>
          </a:p>
        </p:txBody>
      </p:sp>
      <p:sp>
        <p:nvSpPr>
          <p:cNvPr id="29" name="Google Shape;2381;p62">
            <a:extLst>
              <a:ext uri="{FF2B5EF4-FFF2-40B4-BE49-F238E27FC236}">
                <a16:creationId xmlns:a16="http://schemas.microsoft.com/office/drawing/2014/main" id="{DC055492-4861-9754-1970-D910389E1CFC}"/>
              </a:ext>
            </a:extLst>
          </p:cNvPr>
          <p:cNvSpPr/>
          <p:nvPr/>
        </p:nvSpPr>
        <p:spPr>
          <a:xfrm>
            <a:off x="8497355" y="89997"/>
            <a:ext cx="545045" cy="572700"/>
          </a:xfrm>
          <a:custGeom>
            <a:avLst/>
            <a:gdLst/>
            <a:ahLst/>
            <a:cxnLst/>
            <a:rect l="l" t="t" r="r" b="b"/>
            <a:pathLst>
              <a:path w="11385" h="10828" extrusionOk="0">
                <a:moveTo>
                  <a:pt x="5693" y="0"/>
                </a:moveTo>
                <a:lnTo>
                  <a:pt x="4284" y="4046"/>
                </a:lnTo>
                <a:lnTo>
                  <a:pt x="1" y="4145"/>
                </a:lnTo>
                <a:lnTo>
                  <a:pt x="3412" y="6723"/>
                </a:lnTo>
                <a:lnTo>
                  <a:pt x="2163" y="10828"/>
                </a:lnTo>
                <a:lnTo>
                  <a:pt x="5693" y="8389"/>
                </a:lnTo>
                <a:lnTo>
                  <a:pt x="9203" y="10828"/>
                </a:lnTo>
                <a:lnTo>
                  <a:pt x="7973" y="6723"/>
                </a:lnTo>
                <a:lnTo>
                  <a:pt x="11384" y="4145"/>
                </a:lnTo>
                <a:lnTo>
                  <a:pt x="7101" y="4046"/>
                </a:lnTo>
                <a:lnTo>
                  <a:pt x="569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FEED5-ED22-3B0F-9030-D0F5C370E6E4}"/>
              </a:ext>
            </a:extLst>
          </p:cNvPr>
          <p:cNvSpPr txBox="1"/>
          <p:nvPr/>
        </p:nvSpPr>
        <p:spPr>
          <a:xfrm>
            <a:off x="1409760" y="1024550"/>
            <a:ext cx="6436784" cy="3606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9F8351"/>
                </a:solidFill>
                <a:latin typeface="+mn-lt"/>
              </a:rPr>
              <a:t>Masyarakat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diberikan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kebebasan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untuk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memeluk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kepercayaan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yang mereka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yakini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tanpa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tekanan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atau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diskriminasi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Prinsip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ini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tercermin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Undang-Undang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Dasar 1945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Pasal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29 yang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menjamin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kebebasan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beragama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>
                <a:solidFill>
                  <a:srgbClr val="9F8351"/>
                </a:solidFill>
                <a:latin typeface="+mn-lt"/>
              </a:rPr>
              <a:t>Contoh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realisasi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kehidupan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bermasyarakat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adalah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melalui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pembentukan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kebijakan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publik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yang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melindungi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hak-hak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minoritas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menyediakan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ruang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bagi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ibadah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praktik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keagamaan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serta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memastikan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tidak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adanya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diskriminasi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akses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terhadap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pendidikan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pekerjaan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layanan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publik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 [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Sumber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: </a:t>
            </a:r>
            <a:r>
              <a:rPr lang="en-ID" b="1" dirty="0">
                <a:solidFill>
                  <a:srgbClr val="9F8351"/>
                </a:solidFill>
                <a:latin typeface="+mn-lt"/>
              </a:rPr>
              <a:t>John </a:t>
            </a:r>
            <a:r>
              <a:rPr lang="en-ID" b="1" dirty="0" err="1">
                <a:solidFill>
                  <a:srgbClr val="9F8351"/>
                </a:solidFill>
                <a:latin typeface="+mn-lt"/>
              </a:rPr>
              <a:t>Roosa</a:t>
            </a:r>
            <a:r>
              <a:rPr lang="en-ID" b="1" dirty="0">
                <a:solidFill>
                  <a:srgbClr val="9F8351"/>
                </a:solidFill>
                <a:latin typeface="+mn-lt"/>
              </a:rPr>
              <a:t> dan Joseph Nevins, "Religious Freedom in Indonesia," dalam Routledge Handbook of Contemporary Indonesia, 2018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3735643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019;p54">
            <a:extLst>
              <a:ext uri="{FF2B5EF4-FFF2-40B4-BE49-F238E27FC236}">
                <a16:creationId xmlns:a16="http://schemas.microsoft.com/office/drawing/2014/main" id="{2D153833-2874-EA35-C4A1-61D4B3F381EA}"/>
              </a:ext>
            </a:extLst>
          </p:cNvPr>
          <p:cNvGrpSpPr/>
          <p:nvPr/>
        </p:nvGrpSpPr>
        <p:grpSpPr>
          <a:xfrm rot="242351" flipH="1">
            <a:off x="-134162" y="648675"/>
            <a:ext cx="2244313" cy="4553766"/>
            <a:chOff x="4134875" y="2672325"/>
            <a:chExt cx="497501" cy="1026957"/>
          </a:xfrm>
        </p:grpSpPr>
        <p:sp>
          <p:nvSpPr>
            <p:cNvPr id="52" name="Google Shape;2020;p54">
              <a:extLst>
                <a:ext uri="{FF2B5EF4-FFF2-40B4-BE49-F238E27FC236}">
                  <a16:creationId xmlns:a16="http://schemas.microsoft.com/office/drawing/2014/main" id="{E46285C8-2EC9-A16D-BD5C-50E9E9BF2001}"/>
                </a:ext>
              </a:extLst>
            </p:cNvPr>
            <p:cNvSpPr/>
            <p:nvPr/>
          </p:nvSpPr>
          <p:spPr>
            <a:xfrm>
              <a:off x="4134875" y="2915850"/>
              <a:ext cx="470575" cy="221625"/>
            </a:xfrm>
            <a:custGeom>
              <a:avLst/>
              <a:gdLst/>
              <a:ahLst/>
              <a:cxnLst/>
              <a:rect l="l" t="t" r="r" b="b"/>
              <a:pathLst>
                <a:path w="18823" h="8865" extrusionOk="0">
                  <a:moveTo>
                    <a:pt x="14970" y="1"/>
                  </a:moveTo>
                  <a:cubicBezTo>
                    <a:pt x="11417" y="1"/>
                    <a:pt x="7653" y="2759"/>
                    <a:pt x="4336" y="2759"/>
                  </a:cubicBezTo>
                  <a:cubicBezTo>
                    <a:pt x="2976" y="2759"/>
                    <a:pt x="1691" y="2295"/>
                    <a:pt x="526" y="987"/>
                  </a:cubicBezTo>
                  <a:lnTo>
                    <a:pt x="0" y="7052"/>
                  </a:lnTo>
                  <a:cubicBezTo>
                    <a:pt x="1245" y="8389"/>
                    <a:pt x="2561" y="8865"/>
                    <a:pt x="3925" y="8865"/>
                  </a:cubicBezTo>
                  <a:cubicBezTo>
                    <a:pt x="7287" y="8865"/>
                    <a:pt x="10936" y="5974"/>
                    <a:pt x="14506" y="5974"/>
                  </a:cubicBezTo>
                  <a:cubicBezTo>
                    <a:pt x="15785" y="5974"/>
                    <a:pt x="17054" y="6345"/>
                    <a:pt x="18296" y="7353"/>
                  </a:cubicBezTo>
                  <a:cubicBezTo>
                    <a:pt x="18471" y="5373"/>
                    <a:pt x="18647" y="3418"/>
                    <a:pt x="18822" y="1438"/>
                  </a:cubicBezTo>
                  <a:cubicBezTo>
                    <a:pt x="17590" y="384"/>
                    <a:pt x="16295" y="1"/>
                    <a:pt x="149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2021;p54">
              <a:extLst>
                <a:ext uri="{FF2B5EF4-FFF2-40B4-BE49-F238E27FC236}">
                  <a16:creationId xmlns:a16="http://schemas.microsoft.com/office/drawing/2014/main" id="{A8F16C68-8DCB-5239-1B68-199333C9BCE2}"/>
                </a:ext>
              </a:extLst>
            </p:cNvPr>
            <p:cNvGrpSpPr/>
            <p:nvPr/>
          </p:nvGrpSpPr>
          <p:grpSpPr>
            <a:xfrm>
              <a:off x="4148025" y="2672325"/>
              <a:ext cx="484351" cy="1026957"/>
              <a:chOff x="4148025" y="2672325"/>
              <a:chExt cx="484351" cy="1026957"/>
            </a:xfrm>
          </p:grpSpPr>
          <p:sp>
            <p:nvSpPr>
              <p:cNvPr id="54" name="Google Shape;2022;p54">
                <a:extLst>
                  <a:ext uri="{FF2B5EF4-FFF2-40B4-BE49-F238E27FC236}">
                    <a16:creationId xmlns:a16="http://schemas.microsoft.com/office/drawing/2014/main" id="{16D5276B-E28B-1B86-4BE4-61256B418440}"/>
                  </a:ext>
                </a:extLst>
              </p:cNvPr>
              <p:cNvSpPr/>
              <p:nvPr/>
            </p:nvSpPr>
            <p:spPr>
              <a:xfrm>
                <a:off x="4148025" y="2672325"/>
                <a:ext cx="47057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16418" extrusionOk="0">
                    <a:moveTo>
                      <a:pt x="18823" y="4963"/>
                    </a:moveTo>
                    <a:cubicBezTo>
                      <a:pt x="18647" y="7044"/>
                      <a:pt x="18472" y="9124"/>
                      <a:pt x="18296" y="11179"/>
                    </a:cubicBezTo>
                    <a:cubicBezTo>
                      <a:pt x="12406" y="6141"/>
                      <a:pt x="5063" y="16417"/>
                      <a:pt x="0" y="10728"/>
                    </a:cubicBezTo>
                    <a:cubicBezTo>
                      <a:pt x="176" y="8698"/>
                      <a:pt x="351" y="6693"/>
                      <a:pt x="527" y="4663"/>
                    </a:cubicBezTo>
                    <a:cubicBezTo>
                      <a:pt x="5940" y="10477"/>
                      <a:pt x="12707" y="1"/>
                      <a:pt x="18823" y="4963"/>
                    </a:cubicBezTo>
                    <a:close/>
                  </a:path>
                </a:pathLst>
              </a:custGeom>
              <a:solidFill>
                <a:srgbClr val="CD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23;p54">
                <a:extLst>
                  <a:ext uri="{FF2B5EF4-FFF2-40B4-BE49-F238E27FC236}">
                    <a16:creationId xmlns:a16="http://schemas.microsoft.com/office/drawing/2014/main" id="{6FBF158D-3BD9-FFEA-26CC-91C7D0B7BFCA}"/>
                  </a:ext>
                </a:extLst>
              </p:cNvPr>
              <p:cNvSpPr/>
              <p:nvPr/>
            </p:nvSpPr>
            <p:spPr>
              <a:xfrm>
                <a:off x="4544026" y="2755048"/>
                <a:ext cx="88350" cy="944233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1204" extrusionOk="0">
                    <a:moveTo>
                      <a:pt x="401" y="31203"/>
                    </a:moveTo>
                    <a:cubicBezTo>
                      <a:pt x="652" y="31203"/>
                      <a:pt x="852" y="31028"/>
                      <a:pt x="877" y="30802"/>
                    </a:cubicBezTo>
                    <a:lnTo>
                      <a:pt x="3534" y="476"/>
                    </a:lnTo>
                    <a:cubicBezTo>
                      <a:pt x="3534" y="251"/>
                      <a:pt x="3358" y="25"/>
                      <a:pt x="3133" y="25"/>
                    </a:cubicBezTo>
                    <a:cubicBezTo>
                      <a:pt x="2907" y="0"/>
                      <a:pt x="2682" y="176"/>
                      <a:pt x="2657" y="401"/>
                    </a:cubicBezTo>
                    <a:lnTo>
                      <a:pt x="25" y="30727"/>
                    </a:lnTo>
                    <a:cubicBezTo>
                      <a:pt x="0" y="30953"/>
                      <a:pt x="176" y="31178"/>
                      <a:pt x="401" y="3120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1606;p45">
            <a:extLst>
              <a:ext uri="{FF2B5EF4-FFF2-40B4-BE49-F238E27FC236}">
                <a16:creationId xmlns:a16="http://schemas.microsoft.com/office/drawing/2014/main" id="{80300FB7-E89A-C8DD-7AE5-FAF7188AB918}"/>
              </a:ext>
            </a:extLst>
          </p:cNvPr>
          <p:cNvSpPr/>
          <p:nvPr/>
        </p:nvSpPr>
        <p:spPr>
          <a:xfrm>
            <a:off x="8051800" y="78817"/>
            <a:ext cx="1031704" cy="1146232"/>
          </a:xfrm>
          <a:custGeom>
            <a:avLst/>
            <a:gdLst/>
            <a:ahLst/>
            <a:cxnLst/>
            <a:rect l="l" t="t" r="r" b="b"/>
            <a:pathLst>
              <a:path w="73235" h="76718" extrusionOk="0">
                <a:moveTo>
                  <a:pt x="30101" y="53033"/>
                </a:moveTo>
                <a:lnTo>
                  <a:pt x="30527" y="53785"/>
                </a:lnTo>
                <a:cubicBezTo>
                  <a:pt x="30527" y="53785"/>
                  <a:pt x="30277" y="55214"/>
                  <a:pt x="30678" y="55715"/>
                </a:cubicBezTo>
                <a:lnTo>
                  <a:pt x="26718" y="65214"/>
                </a:lnTo>
                <a:cubicBezTo>
                  <a:pt x="24863" y="64512"/>
                  <a:pt x="22984" y="63635"/>
                  <a:pt x="21279" y="62482"/>
                </a:cubicBezTo>
                <a:cubicBezTo>
                  <a:pt x="21279" y="62482"/>
                  <a:pt x="22257" y="62231"/>
                  <a:pt x="21430" y="61304"/>
                </a:cubicBezTo>
                <a:cubicBezTo>
                  <a:pt x="20848" y="60634"/>
                  <a:pt x="20452" y="60534"/>
                  <a:pt x="20268" y="60534"/>
                </a:cubicBezTo>
                <a:cubicBezTo>
                  <a:pt x="20191" y="60534"/>
                  <a:pt x="20151" y="60552"/>
                  <a:pt x="20151" y="60552"/>
                </a:cubicBezTo>
                <a:lnTo>
                  <a:pt x="24613" y="55990"/>
                </a:lnTo>
                <a:cubicBezTo>
                  <a:pt x="24613" y="55990"/>
                  <a:pt x="25665" y="55840"/>
                  <a:pt x="26091" y="55289"/>
                </a:cubicBezTo>
                <a:lnTo>
                  <a:pt x="26166" y="56366"/>
                </a:lnTo>
                <a:cubicBezTo>
                  <a:pt x="26166" y="56366"/>
                  <a:pt x="27770" y="55038"/>
                  <a:pt x="27971" y="53885"/>
                </a:cubicBezTo>
                <a:cubicBezTo>
                  <a:pt x="27971" y="53885"/>
                  <a:pt x="28222" y="54637"/>
                  <a:pt x="28547" y="55088"/>
                </a:cubicBezTo>
                <a:lnTo>
                  <a:pt x="30101" y="53033"/>
                </a:lnTo>
                <a:close/>
                <a:moveTo>
                  <a:pt x="43109" y="53033"/>
                </a:moveTo>
                <a:lnTo>
                  <a:pt x="44663" y="55088"/>
                </a:lnTo>
                <a:cubicBezTo>
                  <a:pt x="44989" y="54637"/>
                  <a:pt x="45239" y="53885"/>
                  <a:pt x="45239" y="53885"/>
                </a:cubicBezTo>
                <a:cubicBezTo>
                  <a:pt x="45440" y="55038"/>
                  <a:pt x="47044" y="56366"/>
                  <a:pt x="47044" y="56366"/>
                </a:cubicBezTo>
                <a:lnTo>
                  <a:pt x="47119" y="55289"/>
                </a:lnTo>
                <a:cubicBezTo>
                  <a:pt x="47545" y="55840"/>
                  <a:pt x="48623" y="55990"/>
                  <a:pt x="48623" y="55990"/>
                </a:cubicBezTo>
                <a:lnTo>
                  <a:pt x="53059" y="60552"/>
                </a:lnTo>
                <a:cubicBezTo>
                  <a:pt x="53059" y="60552"/>
                  <a:pt x="53019" y="60534"/>
                  <a:pt x="52942" y="60534"/>
                </a:cubicBezTo>
                <a:cubicBezTo>
                  <a:pt x="52759" y="60534"/>
                  <a:pt x="52363" y="60634"/>
                  <a:pt x="51781" y="61304"/>
                </a:cubicBezTo>
                <a:cubicBezTo>
                  <a:pt x="50954" y="62231"/>
                  <a:pt x="51931" y="62482"/>
                  <a:pt x="51931" y="62482"/>
                </a:cubicBezTo>
                <a:cubicBezTo>
                  <a:pt x="50227" y="63635"/>
                  <a:pt x="48347" y="64512"/>
                  <a:pt x="46492" y="65214"/>
                </a:cubicBezTo>
                <a:lnTo>
                  <a:pt x="42532" y="55715"/>
                </a:lnTo>
                <a:cubicBezTo>
                  <a:pt x="42933" y="55214"/>
                  <a:pt x="42683" y="53785"/>
                  <a:pt x="42683" y="53785"/>
                </a:cubicBezTo>
                <a:lnTo>
                  <a:pt x="43109" y="53033"/>
                </a:lnTo>
                <a:close/>
                <a:moveTo>
                  <a:pt x="6517" y="0"/>
                </a:moveTo>
                <a:cubicBezTo>
                  <a:pt x="6517" y="1"/>
                  <a:pt x="5139" y="4512"/>
                  <a:pt x="4863" y="7469"/>
                </a:cubicBezTo>
                <a:cubicBezTo>
                  <a:pt x="4863" y="7469"/>
                  <a:pt x="3760" y="6341"/>
                  <a:pt x="3760" y="5514"/>
                </a:cubicBezTo>
                <a:cubicBezTo>
                  <a:pt x="3760" y="5514"/>
                  <a:pt x="3008" y="8196"/>
                  <a:pt x="3760" y="11654"/>
                </a:cubicBezTo>
                <a:cubicBezTo>
                  <a:pt x="3760" y="11654"/>
                  <a:pt x="2683" y="10552"/>
                  <a:pt x="2407" y="9298"/>
                </a:cubicBezTo>
                <a:cubicBezTo>
                  <a:pt x="2407" y="9298"/>
                  <a:pt x="1680" y="14286"/>
                  <a:pt x="2407" y="17795"/>
                </a:cubicBezTo>
                <a:cubicBezTo>
                  <a:pt x="2407" y="17795"/>
                  <a:pt x="803" y="16742"/>
                  <a:pt x="878" y="15439"/>
                </a:cubicBezTo>
                <a:lnTo>
                  <a:pt x="878" y="15439"/>
                </a:lnTo>
                <a:cubicBezTo>
                  <a:pt x="878" y="15440"/>
                  <a:pt x="427" y="18823"/>
                  <a:pt x="1856" y="22106"/>
                </a:cubicBezTo>
                <a:cubicBezTo>
                  <a:pt x="1856" y="22106"/>
                  <a:pt x="427" y="21128"/>
                  <a:pt x="1" y="20201"/>
                </a:cubicBezTo>
                <a:lnTo>
                  <a:pt x="1" y="20201"/>
                </a:lnTo>
                <a:cubicBezTo>
                  <a:pt x="1" y="20201"/>
                  <a:pt x="1" y="23259"/>
                  <a:pt x="2081" y="25965"/>
                </a:cubicBezTo>
                <a:cubicBezTo>
                  <a:pt x="2081" y="25965"/>
                  <a:pt x="377" y="25414"/>
                  <a:pt x="1" y="24687"/>
                </a:cubicBezTo>
                <a:lnTo>
                  <a:pt x="1" y="24687"/>
                </a:lnTo>
                <a:cubicBezTo>
                  <a:pt x="1" y="24787"/>
                  <a:pt x="452" y="27644"/>
                  <a:pt x="2407" y="29649"/>
                </a:cubicBezTo>
                <a:cubicBezTo>
                  <a:pt x="2357" y="29649"/>
                  <a:pt x="1254" y="29173"/>
                  <a:pt x="778" y="28597"/>
                </a:cubicBezTo>
                <a:lnTo>
                  <a:pt x="778" y="28597"/>
                </a:lnTo>
                <a:cubicBezTo>
                  <a:pt x="778" y="28597"/>
                  <a:pt x="1304" y="31304"/>
                  <a:pt x="3309" y="33058"/>
                </a:cubicBezTo>
                <a:cubicBezTo>
                  <a:pt x="3309" y="33058"/>
                  <a:pt x="2106" y="32933"/>
                  <a:pt x="1655" y="32482"/>
                </a:cubicBezTo>
                <a:lnTo>
                  <a:pt x="1655" y="32482"/>
                </a:lnTo>
                <a:cubicBezTo>
                  <a:pt x="1655" y="32482"/>
                  <a:pt x="2482" y="35088"/>
                  <a:pt x="4688" y="36366"/>
                </a:cubicBezTo>
                <a:cubicBezTo>
                  <a:pt x="4688" y="36366"/>
                  <a:pt x="3585" y="36266"/>
                  <a:pt x="3159" y="35990"/>
                </a:cubicBezTo>
                <a:lnTo>
                  <a:pt x="3159" y="35990"/>
                </a:lnTo>
                <a:cubicBezTo>
                  <a:pt x="3159" y="35991"/>
                  <a:pt x="3760" y="38196"/>
                  <a:pt x="6442" y="39148"/>
                </a:cubicBezTo>
                <a:cubicBezTo>
                  <a:pt x="6442" y="39148"/>
                  <a:pt x="6130" y="39249"/>
                  <a:pt x="5722" y="39249"/>
                </a:cubicBezTo>
                <a:cubicBezTo>
                  <a:pt x="5518" y="39249"/>
                  <a:pt x="5289" y="39223"/>
                  <a:pt x="5064" y="39148"/>
                </a:cubicBezTo>
                <a:lnTo>
                  <a:pt x="5064" y="39148"/>
                </a:lnTo>
                <a:cubicBezTo>
                  <a:pt x="5064" y="39148"/>
                  <a:pt x="6091" y="40802"/>
                  <a:pt x="8723" y="41504"/>
                </a:cubicBezTo>
                <a:cubicBezTo>
                  <a:pt x="8723" y="41504"/>
                  <a:pt x="8288" y="41549"/>
                  <a:pt x="7850" y="41549"/>
                </a:cubicBezTo>
                <a:cubicBezTo>
                  <a:pt x="7631" y="41549"/>
                  <a:pt x="7411" y="41538"/>
                  <a:pt x="7244" y="41504"/>
                </a:cubicBezTo>
                <a:lnTo>
                  <a:pt x="7244" y="41504"/>
                </a:lnTo>
                <a:cubicBezTo>
                  <a:pt x="7244" y="41504"/>
                  <a:pt x="9174" y="43384"/>
                  <a:pt x="11555" y="43710"/>
                </a:cubicBezTo>
                <a:cubicBezTo>
                  <a:pt x="11555" y="43710"/>
                  <a:pt x="10927" y="43840"/>
                  <a:pt x="10396" y="43840"/>
                </a:cubicBezTo>
                <a:cubicBezTo>
                  <a:pt x="10155" y="43840"/>
                  <a:pt x="9934" y="43813"/>
                  <a:pt x="9800" y="43735"/>
                </a:cubicBezTo>
                <a:lnTo>
                  <a:pt x="9800" y="43735"/>
                </a:lnTo>
                <a:cubicBezTo>
                  <a:pt x="10021" y="43882"/>
                  <a:pt x="12665" y="45517"/>
                  <a:pt x="15690" y="45517"/>
                </a:cubicBezTo>
                <a:cubicBezTo>
                  <a:pt x="15757" y="45517"/>
                  <a:pt x="15824" y="45516"/>
                  <a:pt x="15891" y="45514"/>
                </a:cubicBezTo>
                <a:lnTo>
                  <a:pt x="15891" y="45514"/>
                </a:lnTo>
                <a:cubicBezTo>
                  <a:pt x="15891" y="45514"/>
                  <a:pt x="15103" y="45717"/>
                  <a:pt x="14381" y="45717"/>
                </a:cubicBezTo>
                <a:cubicBezTo>
                  <a:pt x="14341" y="45717"/>
                  <a:pt x="14301" y="45716"/>
                  <a:pt x="14262" y="45715"/>
                </a:cubicBezTo>
                <a:lnTo>
                  <a:pt x="14262" y="45715"/>
                </a:lnTo>
                <a:cubicBezTo>
                  <a:pt x="14262" y="45715"/>
                  <a:pt x="17060" y="47301"/>
                  <a:pt x="20873" y="47301"/>
                </a:cubicBezTo>
                <a:cubicBezTo>
                  <a:pt x="22086" y="47301"/>
                  <a:pt x="23402" y="47141"/>
                  <a:pt x="24763" y="46717"/>
                </a:cubicBezTo>
                <a:lnTo>
                  <a:pt x="24763" y="46717"/>
                </a:lnTo>
                <a:cubicBezTo>
                  <a:pt x="24763" y="46717"/>
                  <a:pt x="23961" y="48722"/>
                  <a:pt x="22106" y="49198"/>
                </a:cubicBezTo>
                <a:lnTo>
                  <a:pt x="23234" y="49499"/>
                </a:lnTo>
                <a:cubicBezTo>
                  <a:pt x="23234" y="49499"/>
                  <a:pt x="21329" y="51078"/>
                  <a:pt x="20577" y="52031"/>
                </a:cubicBezTo>
                <a:lnTo>
                  <a:pt x="22207" y="51680"/>
                </a:lnTo>
                <a:lnTo>
                  <a:pt x="22207" y="51680"/>
                </a:lnTo>
                <a:cubicBezTo>
                  <a:pt x="22207" y="51680"/>
                  <a:pt x="21605" y="52933"/>
                  <a:pt x="21856" y="53935"/>
                </a:cubicBezTo>
                <a:lnTo>
                  <a:pt x="18648" y="59449"/>
                </a:lnTo>
                <a:cubicBezTo>
                  <a:pt x="18648" y="59449"/>
                  <a:pt x="18616" y="59401"/>
                  <a:pt x="18495" y="59401"/>
                </a:cubicBezTo>
                <a:cubicBezTo>
                  <a:pt x="18354" y="59401"/>
                  <a:pt x="18092" y="59466"/>
                  <a:pt x="17620" y="59750"/>
                </a:cubicBezTo>
                <a:cubicBezTo>
                  <a:pt x="16743" y="60276"/>
                  <a:pt x="13109" y="62707"/>
                  <a:pt x="12833" y="63334"/>
                </a:cubicBezTo>
                <a:cubicBezTo>
                  <a:pt x="12582" y="63960"/>
                  <a:pt x="13009" y="64136"/>
                  <a:pt x="13009" y="64136"/>
                </a:cubicBezTo>
                <a:cubicBezTo>
                  <a:pt x="13009" y="64136"/>
                  <a:pt x="13079" y="65292"/>
                  <a:pt x="14297" y="65292"/>
                </a:cubicBezTo>
                <a:cubicBezTo>
                  <a:pt x="14334" y="65292"/>
                  <a:pt x="14373" y="65291"/>
                  <a:pt x="14412" y="65289"/>
                </a:cubicBezTo>
                <a:cubicBezTo>
                  <a:pt x="14412" y="65289"/>
                  <a:pt x="14705" y="66123"/>
                  <a:pt x="15656" y="66123"/>
                </a:cubicBezTo>
                <a:cubicBezTo>
                  <a:pt x="15707" y="66123"/>
                  <a:pt x="15760" y="66121"/>
                  <a:pt x="15816" y="66116"/>
                </a:cubicBezTo>
                <a:cubicBezTo>
                  <a:pt x="16868" y="65991"/>
                  <a:pt x="17019" y="65740"/>
                  <a:pt x="17019" y="65740"/>
                </a:cubicBezTo>
                <a:cubicBezTo>
                  <a:pt x="17019" y="65740"/>
                  <a:pt x="19876" y="68146"/>
                  <a:pt x="24688" y="70051"/>
                </a:cubicBezTo>
                <a:lnTo>
                  <a:pt x="23084" y="73910"/>
                </a:lnTo>
                <a:cubicBezTo>
                  <a:pt x="23084" y="73910"/>
                  <a:pt x="25765" y="73559"/>
                  <a:pt x="27921" y="71655"/>
                </a:cubicBezTo>
                <a:lnTo>
                  <a:pt x="27921" y="71655"/>
                </a:lnTo>
                <a:lnTo>
                  <a:pt x="26693" y="75615"/>
                </a:lnTo>
                <a:cubicBezTo>
                  <a:pt x="26693" y="75615"/>
                  <a:pt x="29074" y="75239"/>
                  <a:pt x="31179" y="72281"/>
                </a:cubicBezTo>
                <a:lnTo>
                  <a:pt x="31179" y="72281"/>
                </a:lnTo>
                <a:lnTo>
                  <a:pt x="30076" y="76266"/>
                </a:lnTo>
                <a:cubicBezTo>
                  <a:pt x="30076" y="76266"/>
                  <a:pt x="33159" y="75439"/>
                  <a:pt x="34663" y="73058"/>
                </a:cubicBezTo>
                <a:lnTo>
                  <a:pt x="34663" y="73058"/>
                </a:lnTo>
                <a:lnTo>
                  <a:pt x="33886" y="76717"/>
                </a:lnTo>
                <a:cubicBezTo>
                  <a:pt x="33886" y="76717"/>
                  <a:pt x="35866" y="76392"/>
                  <a:pt x="36618" y="73434"/>
                </a:cubicBezTo>
                <a:cubicBezTo>
                  <a:pt x="37344" y="76392"/>
                  <a:pt x="39324" y="76717"/>
                  <a:pt x="39324" y="76717"/>
                </a:cubicBezTo>
                <a:lnTo>
                  <a:pt x="38547" y="73058"/>
                </a:lnTo>
                <a:lnTo>
                  <a:pt x="38547" y="73058"/>
                </a:lnTo>
                <a:cubicBezTo>
                  <a:pt x="40051" y="75439"/>
                  <a:pt x="43134" y="76266"/>
                  <a:pt x="43134" y="76266"/>
                </a:cubicBezTo>
                <a:lnTo>
                  <a:pt x="42031" y="72281"/>
                </a:lnTo>
                <a:lnTo>
                  <a:pt x="42031" y="72281"/>
                </a:lnTo>
                <a:cubicBezTo>
                  <a:pt x="44136" y="75239"/>
                  <a:pt x="46517" y="75615"/>
                  <a:pt x="46517" y="75615"/>
                </a:cubicBezTo>
                <a:lnTo>
                  <a:pt x="45289" y="71655"/>
                </a:lnTo>
                <a:lnTo>
                  <a:pt x="45289" y="71655"/>
                </a:lnTo>
                <a:cubicBezTo>
                  <a:pt x="47470" y="73559"/>
                  <a:pt x="50127" y="73910"/>
                  <a:pt x="50127" y="73910"/>
                </a:cubicBezTo>
                <a:lnTo>
                  <a:pt x="48522" y="70051"/>
                </a:lnTo>
                <a:cubicBezTo>
                  <a:pt x="53335" y="68146"/>
                  <a:pt x="56192" y="65740"/>
                  <a:pt x="56192" y="65740"/>
                </a:cubicBezTo>
                <a:cubicBezTo>
                  <a:pt x="56192" y="65740"/>
                  <a:pt x="56342" y="65991"/>
                  <a:pt x="57420" y="66116"/>
                </a:cubicBezTo>
                <a:cubicBezTo>
                  <a:pt x="57474" y="66121"/>
                  <a:pt x="57526" y="66123"/>
                  <a:pt x="57576" y="66123"/>
                </a:cubicBezTo>
                <a:cubicBezTo>
                  <a:pt x="58505" y="66123"/>
                  <a:pt x="58798" y="65289"/>
                  <a:pt x="58798" y="65289"/>
                </a:cubicBezTo>
                <a:cubicBezTo>
                  <a:pt x="58838" y="65291"/>
                  <a:pt x="58876" y="65292"/>
                  <a:pt x="58913" y="65292"/>
                </a:cubicBezTo>
                <a:cubicBezTo>
                  <a:pt x="60131" y="65292"/>
                  <a:pt x="60202" y="64136"/>
                  <a:pt x="60202" y="64136"/>
                </a:cubicBezTo>
                <a:cubicBezTo>
                  <a:pt x="60202" y="64136"/>
                  <a:pt x="60653" y="63960"/>
                  <a:pt x="60377" y="63334"/>
                </a:cubicBezTo>
                <a:cubicBezTo>
                  <a:pt x="60101" y="62707"/>
                  <a:pt x="56467" y="60276"/>
                  <a:pt x="55590" y="59750"/>
                </a:cubicBezTo>
                <a:cubicBezTo>
                  <a:pt x="55118" y="59466"/>
                  <a:pt x="54856" y="59401"/>
                  <a:pt x="54715" y="59401"/>
                </a:cubicBezTo>
                <a:cubicBezTo>
                  <a:pt x="54595" y="59401"/>
                  <a:pt x="54563" y="59449"/>
                  <a:pt x="54563" y="59449"/>
                </a:cubicBezTo>
                <a:lnTo>
                  <a:pt x="51355" y="53935"/>
                </a:lnTo>
                <a:cubicBezTo>
                  <a:pt x="51605" y="52933"/>
                  <a:pt x="51004" y="51680"/>
                  <a:pt x="51004" y="51680"/>
                </a:cubicBezTo>
                <a:lnTo>
                  <a:pt x="51004" y="51680"/>
                </a:lnTo>
                <a:lnTo>
                  <a:pt x="52633" y="52031"/>
                </a:lnTo>
                <a:cubicBezTo>
                  <a:pt x="51881" y="51078"/>
                  <a:pt x="49976" y="49499"/>
                  <a:pt x="49976" y="49499"/>
                </a:cubicBezTo>
                <a:lnTo>
                  <a:pt x="51104" y="49198"/>
                </a:lnTo>
                <a:cubicBezTo>
                  <a:pt x="49249" y="48722"/>
                  <a:pt x="48447" y="46717"/>
                  <a:pt x="48447" y="46717"/>
                </a:cubicBezTo>
                <a:lnTo>
                  <a:pt x="48447" y="46717"/>
                </a:lnTo>
                <a:cubicBezTo>
                  <a:pt x="49808" y="47141"/>
                  <a:pt x="51124" y="47301"/>
                  <a:pt x="52338" y="47301"/>
                </a:cubicBezTo>
                <a:cubicBezTo>
                  <a:pt x="56150" y="47301"/>
                  <a:pt x="58949" y="45715"/>
                  <a:pt x="58949" y="45715"/>
                </a:cubicBezTo>
                <a:lnTo>
                  <a:pt x="58949" y="45715"/>
                </a:lnTo>
                <a:cubicBezTo>
                  <a:pt x="58909" y="45716"/>
                  <a:pt x="58869" y="45717"/>
                  <a:pt x="58829" y="45717"/>
                </a:cubicBezTo>
                <a:cubicBezTo>
                  <a:pt x="58107" y="45717"/>
                  <a:pt x="57320" y="45514"/>
                  <a:pt x="57320" y="45514"/>
                </a:cubicBezTo>
                <a:lnTo>
                  <a:pt x="57320" y="45514"/>
                </a:lnTo>
                <a:cubicBezTo>
                  <a:pt x="57387" y="45516"/>
                  <a:pt x="57453" y="45517"/>
                  <a:pt x="57520" y="45517"/>
                </a:cubicBezTo>
                <a:cubicBezTo>
                  <a:pt x="60545" y="45517"/>
                  <a:pt x="63189" y="43882"/>
                  <a:pt x="63410" y="43735"/>
                </a:cubicBezTo>
                <a:lnTo>
                  <a:pt x="63410" y="43735"/>
                </a:lnTo>
                <a:cubicBezTo>
                  <a:pt x="63277" y="43813"/>
                  <a:pt x="63055" y="43840"/>
                  <a:pt x="62814" y="43840"/>
                </a:cubicBezTo>
                <a:cubicBezTo>
                  <a:pt x="62283" y="43840"/>
                  <a:pt x="61655" y="43710"/>
                  <a:pt x="61655" y="43710"/>
                </a:cubicBezTo>
                <a:cubicBezTo>
                  <a:pt x="64036" y="43384"/>
                  <a:pt x="65966" y="41504"/>
                  <a:pt x="65966" y="41504"/>
                </a:cubicBezTo>
                <a:lnTo>
                  <a:pt x="65966" y="41504"/>
                </a:lnTo>
                <a:cubicBezTo>
                  <a:pt x="65799" y="41538"/>
                  <a:pt x="65579" y="41549"/>
                  <a:pt x="65360" y="41549"/>
                </a:cubicBezTo>
                <a:cubicBezTo>
                  <a:pt x="64922" y="41549"/>
                  <a:pt x="64487" y="41504"/>
                  <a:pt x="64487" y="41504"/>
                </a:cubicBezTo>
                <a:cubicBezTo>
                  <a:pt x="67119" y="40802"/>
                  <a:pt x="68147" y="39148"/>
                  <a:pt x="68147" y="39148"/>
                </a:cubicBezTo>
                <a:lnTo>
                  <a:pt x="68147" y="39148"/>
                </a:lnTo>
                <a:cubicBezTo>
                  <a:pt x="67921" y="39223"/>
                  <a:pt x="67696" y="39249"/>
                  <a:pt x="67495" y="39249"/>
                </a:cubicBezTo>
                <a:cubicBezTo>
                  <a:pt x="67094" y="39249"/>
                  <a:pt x="66793" y="39148"/>
                  <a:pt x="66793" y="39148"/>
                </a:cubicBezTo>
                <a:cubicBezTo>
                  <a:pt x="69450" y="38196"/>
                  <a:pt x="70051" y="35991"/>
                  <a:pt x="70051" y="35990"/>
                </a:cubicBezTo>
                <a:lnTo>
                  <a:pt x="70051" y="35990"/>
                </a:lnTo>
                <a:cubicBezTo>
                  <a:pt x="69625" y="36266"/>
                  <a:pt x="68548" y="36366"/>
                  <a:pt x="68548" y="36366"/>
                </a:cubicBezTo>
                <a:cubicBezTo>
                  <a:pt x="70728" y="35088"/>
                  <a:pt x="71555" y="32482"/>
                  <a:pt x="71555" y="32482"/>
                </a:cubicBezTo>
                <a:lnTo>
                  <a:pt x="71555" y="32482"/>
                </a:lnTo>
                <a:cubicBezTo>
                  <a:pt x="71104" y="32933"/>
                  <a:pt x="69901" y="33058"/>
                  <a:pt x="69901" y="33058"/>
                </a:cubicBezTo>
                <a:cubicBezTo>
                  <a:pt x="71906" y="31304"/>
                  <a:pt x="72432" y="28597"/>
                  <a:pt x="72432" y="28597"/>
                </a:cubicBezTo>
                <a:lnTo>
                  <a:pt x="72432" y="28597"/>
                </a:lnTo>
                <a:cubicBezTo>
                  <a:pt x="71981" y="29173"/>
                  <a:pt x="70853" y="29649"/>
                  <a:pt x="70803" y="29649"/>
                </a:cubicBezTo>
                <a:cubicBezTo>
                  <a:pt x="72758" y="27644"/>
                  <a:pt x="73209" y="24787"/>
                  <a:pt x="73234" y="24687"/>
                </a:cubicBezTo>
                <a:lnTo>
                  <a:pt x="73234" y="24687"/>
                </a:lnTo>
                <a:cubicBezTo>
                  <a:pt x="72833" y="25414"/>
                  <a:pt x="71129" y="25965"/>
                  <a:pt x="71129" y="25965"/>
                </a:cubicBezTo>
                <a:cubicBezTo>
                  <a:pt x="73234" y="23259"/>
                  <a:pt x="73234" y="20201"/>
                  <a:pt x="73234" y="20201"/>
                </a:cubicBezTo>
                <a:lnTo>
                  <a:pt x="73234" y="20201"/>
                </a:lnTo>
                <a:cubicBezTo>
                  <a:pt x="72783" y="21128"/>
                  <a:pt x="71355" y="22106"/>
                  <a:pt x="71355" y="22106"/>
                </a:cubicBezTo>
                <a:cubicBezTo>
                  <a:pt x="72783" y="18823"/>
                  <a:pt x="72357" y="15440"/>
                  <a:pt x="72357" y="15439"/>
                </a:cubicBezTo>
                <a:lnTo>
                  <a:pt x="72357" y="15439"/>
                </a:lnTo>
                <a:cubicBezTo>
                  <a:pt x="72407" y="16742"/>
                  <a:pt x="70803" y="17795"/>
                  <a:pt x="70803" y="17795"/>
                </a:cubicBezTo>
                <a:cubicBezTo>
                  <a:pt x="71530" y="14286"/>
                  <a:pt x="70803" y="9298"/>
                  <a:pt x="70803" y="9298"/>
                </a:cubicBezTo>
                <a:cubicBezTo>
                  <a:pt x="70528" y="10552"/>
                  <a:pt x="69450" y="11654"/>
                  <a:pt x="69450" y="11654"/>
                </a:cubicBezTo>
                <a:cubicBezTo>
                  <a:pt x="70202" y="8196"/>
                  <a:pt x="69450" y="5514"/>
                  <a:pt x="69450" y="5514"/>
                </a:cubicBezTo>
                <a:cubicBezTo>
                  <a:pt x="69450" y="6341"/>
                  <a:pt x="68347" y="7469"/>
                  <a:pt x="68347" y="7469"/>
                </a:cubicBezTo>
                <a:cubicBezTo>
                  <a:pt x="68071" y="4512"/>
                  <a:pt x="66693" y="1"/>
                  <a:pt x="66693" y="0"/>
                </a:cubicBezTo>
                <a:lnTo>
                  <a:pt x="66693" y="0"/>
                </a:lnTo>
                <a:cubicBezTo>
                  <a:pt x="67119" y="12406"/>
                  <a:pt x="51956" y="16842"/>
                  <a:pt x="48873" y="17895"/>
                </a:cubicBezTo>
                <a:cubicBezTo>
                  <a:pt x="45816" y="18948"/>
                  <a:pt x="43886" y="23284"/>
                  <a:pt x="43886" y="23284"/>
                </a:cubicBezTo>
                <a:cubicBezTo>
                  <a:pt x="43159" y="22958"/>
                  <a:pt x="42106" y="20527"/>
                  <a:pt x="42106" y="20527"/>
                </a:cubicBezTo>
                <a:lnTo>
                  <a:pt x="42106" y="20527"/>
                </a:lnTo>
                <a:cubicBezTo>
                  <a:pt x="42432" y="20711"/>
                  <a:pt x="42790" y="20751"/>
                  <a:pt x="43040" y="20751"/>
                </a:cubicBezTo>
                <a:cubicBezTo>
                  <a:pt x="43232" y="20751"/>
                  <a:pt x="43360" y="20727"/>
                  <a:pt x="43360" y="20727"/>
                </a:cubicBezTo>
                <a:cubicBezTo>
                  <a:pt x="41806" y="19925"/>
                  <a:pt x="41179" y="16968"/>
                  <a:pt x="41179" y="16968"/>
                </a:cubicBezTo>
                <a:lnTo>
                  <a:pt x="41179" y="16968"/>
                </a:lnTo>
                <a:cubicBezTo>
                  <a:pt x="41381" y="17169"/>
                  <a:pt x="41803" y="17208"/>
                  <a:pt x="42096" y="17208"/>
                </a:cubicBezTo>
                <a:cubicBezTo>
                  <a:pt x="42276" y="17208"/>
                  <a:pt x="42407" y="17193"/>
                  <a:pt x="42407" y="17193"/>
                </a:cubicBezTo>
                <a:cubicBezTo>
                  <a:pt x="41756" y="16943"/>
                  <a:pt x="41029" y="15664"/>
                  <a:pt x="40753" y="15188"/>
                </a:cubicBezTo>
                <a:cubicBezTo>
                  <a:pt x="40753" y="15188"/>
                  <a:pt x="40402" y="11554"/>
                  <a:pt x="41655" y="10877"/>
                </a:cubicBezTo>
                <a:cubicBezTo>
                  <a:pt x="42933" y="10201"/>
                  <a:pt x="43660" y="8923"/>
                  <a:pt x="43660" y="8923"/>
                </a:cubicBezTo>
                <a:lnTo>
                  <a:pt x="43660" y="8923"/>
                </a:lnTo>
                <a:cubicBezTo>
                  <a:pt x="43435" y="9006"/>
                  <a:pt x="43134" y="9034"/>
                  <a:pt x="42833" y="9034"/>
                </a:cubicBezTo>
                <a:cubicBezTo>
                  <a:pt x="42232" y="9034"/>
                  <a:pt x="41630" y="8923"/>
                  <a:pt x="41630" y="8923"/>
                </a:cubicBezTo>
                <a:cubicBezTo>
                  <a:pt x="43009" y="8547"/>
                  <a:pt x="43660" y="7118"/>
                  <a:pt x="43660" y="7118"/>
                </a:cubicBezTo>
                <a:lnTo>
                  <a:pt x="43660" y="7118"/>
                </a:lnTo>
                <a:cubicBezTo>
                  <a:pt x="43660" y="7118"/>
                  <a:pt x="42257" y="7795"/>
                  <a:pt x="40402" y="7795"/>
                </a:cubicBezTo>
                <a:cubicBezTo>
                  <a:pt x="40369" y="7795"/>
                  <a:pt x="40335" y="7795"/>
                  <a:pt x="40302" y="7795"/>
                </a:cubicBezTo>
                <a:cubicBezTo>
                  <a:pt x="38422" y="7745"/>
                  <a:pt x="36618" y="7118"/>
                  <a:pt x="36618" y="7118"/>
                </a:cubicBezTo>
                <a:cubicBezTo>
                  <a:pt x="35780" y="7016"/>
                  <a:pt x="34738" y="6868"/>
                  <a:pt x="33734" y="6868"/>
                </a:cubicBezTo>
                <a:cubicBezTo>
                  <a:pt x="32515" y="6868"/>
                  <a:pt x="31351" y="7086"/>
                  <a:pt x="30678" y="7870"/>
                </a:cubicBezTo>
                <a:cubicBezTo>
                  <a:pt x="29249" y="9499"/>
                  <a:pt x="27770" y="8973"/>
                  <a:pt x="26517" y="10050"/>
                </a:cubicBezTo>
                <a:cubicBezTo>
                  <a:pt x="25264" y="11153"/>
                  <a:pt x="25540" y="14386"/>
                  <a:pt x="25540" y="14386"/>
                </a:cubicBezTo>
                <a:cubicBezTo>
                  <a:pt x="25540" y="14386"/>
                  <a:pt x="26764" y="12305"/>
                  <a:pt x="28583" y="12305"/>
                </a:cubicBezTo>
                <a:cubicBezTo>
                  <a:pt x="28605" y="12305"/>
                  <a:pt x="28626" y="12305"/>
                  <a:pt x="28648" y="12306"/>
                </a:cubicBezTo>
                <a:cubicBezTo>
                  <a:pt x="30527" y="12356"/>
                  <a:pt x="31781" y="12857"/>
                  <a:pt x="31781" y="12857"/>
                </a:cubicBezTo>
                <a:cubicBezTo>
                  <a:pt x="31781" y="12857"/>
                  <a:pt x="30042" y="13781"/>
                  <a:pt x="28643" y="13781"/>
                </a:cubicBezTo>
                <a:cubicBezTo>
                  <a:pt x="28397" y="13781"/>
                  <a:pt x="28160" y="13752"/>
                  <a:pt x="27946" y="13684"/>
                </a:cubicBezTo>
                <a:lnTo>
                  <a:pt x="27946" y="13684"/>
                </a:lnTo>
                <a:cubicBezTo>
                  <a:pt x="27946" y="13685"/>
                  <a:pt x="30091" y="15076"/>
                  <a:pt x="31852" y="15076"/>
                </a:cubicBezTo>
                <a:cubicBezTo>
                  <a:pt x="32097" y="15076"/>
                  <a:pt x="32334" y="15049"/>
                  <a:pt x="32557" y="14988"/>
                </a:cubicBezTo>
                <a:lnTo>
                  <a:pt x="32557" y="14988"/>
                </a:lnTo>
                <a:cubicBezTo>
                  <a:pt x="32557" y="14988"/>
                  <a:pt x="31605" y="16867"/>
                  <a:pt x="30803" y="17193"/>
                </a:cubicBezTo>
                <a:cubicBezTo>
                  <a:pt x="30803" y="17193"/>
                  <a:pt x="30934" y="17208"/>
                  <a:pt x="31114" y="17208"/>
                </a:cubicBezTo>
                <a:cubicBezTo>
                  <a:pt x="31407" y="17208"/>
                  <a:pt x="31829" y="17169"/>
                  <a:pt x="32031" y="16968"/>
                </a:cubicBezTo>
                <a:lnTo>
                  <a:pt x="32031" y="16968"/>
                </a:lnTo>
                <a:cubicBezTo>
                  <a:pt x="32031" y="16968"/>
                  <a:pt x="31405" y="19925"/>
                  <a:pt x="29851" y="20727"/>
                </a:cubicBezTo>
                <a:cubicBezTo>
                  <a:pt x="29851" y="20727"/>
                  <a:pt x="29983" y="20751"/>
                  <a:pt x="30181" y="20751"/>
                </a:cubicBezTo>
                <a:cubicBezTo>
                  <a:pt x="30437" y="20751"/>
                  <a:pt x="30803" y="20711"/>
                  <a:pt x="31129" y="20527"/>
                </a:cubicBezTo>
                <a:lnTo>
                  <a:pt x="31129" y="20527"/>
                </a:lnTo>
                <a:cubicBezTo>
                  <a:pt x="31129" y="20527"/>
                  <a:pt x="30051" y="22958"/>
                  <a:pt x="29324" y="23284"/>
                </a:cubicBezTo>
                <a:cubicBezTo>
                  <a:pt x="29324" y="23284"/>
                  <a:pt x="27395" y="18948"/>
                  <a:pt x="24337" y="17895"/>
                </a:cubicBezTo>
                <a:cubicBezTo>
                  <a:pt x="21254" y="16842"/>
                  <a:pt x="6091" y="12406"/>
                  <a:pt x="6517" y="0"/>
                </a:cubicBezTo>
                <a:close/>
              </a:path>
            </a:pathLst>
          </a:custGeom>
          <a:solidFill>
            <a:srgbClr val="9714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1813;p50">
            <a:extLst>
              <a:ext uri="{FF2B5EF4-FFF2-40B4-BE49-F238E27FC236}">
                <a16:creationId xmlns:a16="http://schemas.microsoft.com/office/drawing/2014/main" id="{F9BC59E5-30BA-CE8C-1893-14053A25E159}"/>
              </a:ext>
            </a:extLst>
          </p:cNvPr>
          <p:cNvSpPr txBox="1">
            <a:spLocks/>
          </p:cNvSpPr>
          <p:nvPr/>
        </p:nvSpPr>
        <p:spPr>
          <a:xfrm>
            <a:off x="3165788" y="216691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Terima</a:t>
            </a:r>
            <a:r>
              <a:rPr lang="en-US" sz="2800" dirty="0"/>
              <a:t> Kasih !!!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EFFD-E3E8-6CE4-27D5-B329051305C5}"/>
              </a:ext>
            </a:extLst>
          </p:cNvPr>
          <p:cNvSpPr txBox="1"/>
          <p:nvPr/>
        </p:nvSpPr>
        <p:spPr>
          <a:xfrm>
            <a:off x="7886754" y="405712"/>
            <a:ext cx="1377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NKRI Harga Mati !</a:t>
            </a:r>
            <a:endParaRPr lang="en-ID" sz="9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552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Arial</vt:lpstr>
      <vt:lpstr>Wingdings</vt:lpstr>
      <vt:lpstr>Tahoma</vt:lpstr>
      <vt:lpstr>Times New Roman</vt:lpstr>
      <vt:lpstr>Wingdings 3</vt:lpstr>
      <vt:lpstr>Wisp</vt:lpstr>
      <vt:lpstr>Etika Politik Pancasila Kelompok 4</vt:lpstr>
      <vt:lpstr>Keadilan Sosial</vt:lpstr>
      <vt:lpstr>Musyawarah dan Mufakat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Politik Pancasila Kelompok 4</dc:title>
  <dc:creator>yanuar kurniawan</dc:creator>
  <cp:lastModifiedBy>yanuar kurniawan</cp:lastModifiedBy>
  <cp:revision>5</cp:revision>
  <dcterms:modified xsi:type="dcterms:W3CDTF">2023-05-31T06:17:09Z</dcterms:modified>
</cp:coreProperties>
</file>