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4154" r:id="rId5"/>
    <p:sldMasterId id="2147484201" r:id="rId6"/>
    <p:sldMasterId id="2147483715" r:id="rId7"/>
    <p:sldMasterId id="2147484262" r:id="rId8"/>
  </p:sldMasterIdLst>
  <p:notesMasterIdLst>
    <p:notesMasterId r:id="rId27"/>
  </p:notesMasterIdLst>
  <p:handoutMasterIdLst>
    <p:handoutMasterId r:id="rId28"/>
  </p:handoutMasterIdLst>
  <p:sldIdLst>
    <p:sldId id="141169999" r:id="rId9"/>
    <p:sldId id="141170089" r:id="rId10"/>
    <p:sldId id="141170042" r:id="rId11"/>
    <p:sldId id="141170077" r:id="rId12"/>
    <p:sldId id="141170048" r:id="rId13"/>
    <p:sldId id="141170050" r:id="rId14"/>
    <p:sldId id="141170053" r:id="rId15"/>
    <p:sldId id="141170054" r:id="rId16"/>
    <p:sldId id="141170055" r:id="rId17"/>
    <p:sldId id="141170060" r:id="rId18"/>
    <p:sldId id="141170063" r:id="rId19"/>
    <p:sldId id="141170064" r:id="rId20"/>
    <p:sldId id="141170051" r:id="rId21"/>
    <p:sldId id="141170075" r:id="rId22"/>
    <p:sldId id="141170076" r:id="rId23"/>
    <p:sldId id="141170052" r:id="rId24"/>
    <p:sldId id="141170090" r:id="rId25"/>
    <p:sldId id="141170049"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cmAuthor id="2" name="Karthik Koneru" initials="KK" lastIdx="4" clrIdx="1">
    <p:extLst>
      <p:ext uri="{19B8F6BF-5375-455C-9EA6-DF929625EA0E}">
        <p15:presenceInfo xmlns:p15="http://schemas.microsoft.com/office/powerpoint/2012/main" userId="S-1-5-21-1275210071-583907252-839522115-57870" providerId="AD"/>
      </p:ext>
    </p:extLst>
  </p:cmAuthor>
  <p:cmAuthor id="3" name="Krishna" initials="K" lastIdx="1" clrIdx="2">
    <p:extLst>
      <p:ext uri="{19B8F6BF-5375-455C-9EA6-DF929625EA0E}">
        <p15:presenceInfo xmlns:p15="http://schemas.microsoft.com/office/powerpoint/2012/main" userId="S::krish@qti.qualcomm.com::03913925-7faf-41c0-9f3f-c33fe69bd7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04F4F"/>
    <a:srgbClr val="000000"/>
    <a:srgbClr val="F816D8"/>
    <a:srgbClr val="FFFF99"/>
    <a:srgbClr val="6AB19B"/>
    <a:srgbClr val="190000"/>
    <a:srgbClr val="DDDFE5"/>
    <a:srgbClr val="E05050"/>
    <a:srgbClr val="294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6DA939-A888-4096-93B5-9E90BEDFD681}" v="16" dt="2023-07-28T06:38:33.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9" autoAdjust="0"/>
    <p:restoredTop sz="92288" autoAdjust="0"/>
  </p:normalViewPr>
  <p:slideViewPr>
    <p:cSldViewPr snapToGrid="0">
      <p:cViewPr varScale="1">
        <p:scale>
          <a:sx n="76" d="100"/>
          <a:sy n="76" d="100"/>
        </p:scale>
        <p:origin x="1056" y="58"/>
      </p:cViewPr>
      <p:guideLst>
        <p:guide orient="horz" pos="2968"/>
        <p:guide pos="7632"/>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Master" Target="slideMasters/slideMaster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yya\Downloads\Copy%20of%202023_Summer_Skill_Up(213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'2023_Summer_Skill_Up'!$B$1</c:f>
              <c:strCache>
                <c:ptCount val="1"/>
                <c:pt idx="0">
                  <c:v>Time Spent</c:v>
                </c:pt>
              </c:strCache>
            </c:strRef>
          </c:tx>
          <c:spPr>
            <a:solidFill>
              <a:schemeClr val="accent1"/>
            </a:solidFill>
            <a:ln>
              <a:noFill/>
            </a:ln>
            <a:effectLst/>
          </c:spPr>
          <c:invertIfNegative val="0"/>
          <c:cat>
            <c:strRef>
              <c:f>'2023_Summer_Skill_Up'!$A$2:$A$14</c:f>
              <c:strCache>
                <c:ptCount val="13"/>
                <c:pt idx="0">
                  <c:v>Python</c:v>
                </c:pt>
                <c:pt idx="1">
                  <c:v>Java</c:v>
                </c:pt>
                <c:pt idx="2">
                  <c:v>C++</c:v>
                </c:pt>
                <c:pt idx="3">
                  <c:v>Microsoft Excel</c:v>
                </c:pt>
                <c:pt idx="4">
                  <c:v>Clean code</c:v>
                </c:pt>
                <c:pt idx="5">
                  <c:v>GitHub</c:v>
                </c:pt>
                <c:pt idx="6">
                  <c:v>Regular Expressions</c:v>
                </c:pt>
                <c:pt idx="7">
                  <c:v>Math for data Science</c:v>
                </c:pt>
                <c:pt idx="8">
                  <c:v>DataEngineering</c:v>
                </c:pt>
                <c:pt idx="9">
                  <c:v>Basics  of AIML</c:v>
                </c:pt>
                <c:pt idx="10">
                  <c:v>ML libs in python</c:v>
                </c:pt>
                <c:pt idx="11">
                  <c:v>ChatGPT</c:v>
                </c:pt>
                <c:pt idx="12">
                  <c:v>Better Power Point </c:v>
                </c:pt>
              </c:strCache>
            </c:strRef>
          </c:cat>
          <c:val>
            <c:numRef>
              <c:f>'2023_Summer_Skill_Up'!$B$2:$B$14</c:f>
              <c:numCache>
                <c:formatCode>General</c:formatCode>
                <c:ptCount val="13"/>
                <c:pt idx="0">
                  <c:v>8</c:v>
                </c:pt>
                <c:pt idx="1">
                  <c:v>6</c:v>
                </c:pt>
                <c:pt idx="2">
                  <c:v>1</c:v>
                </c:pt>
                <c:pt idx="3">
                  <c:v>8</c:v>
                </c:pt>
                <c:pt idx="4">
                  <c:v>1</c:v>
                </c:pt>
                <c:pt idx="5">
                  <c:v>1</c:v>
                </c:pt>
                <c:pt idx="6">
                  <c:v>1</c:v>
                </c:pt>
                <c:pt idx="7">
                  <c:v>3</c:v>
                </c:pt>
                <c:pt idx="8">
                  <c:v>1</c:v>
                </c:pt>
                <c:pt idx="9">
                  <c:v>3</c:v>
                </c:pt>
                <c:pt idx="10">
                  <c:v>6</c:v>
                </c:pt>
                <c:pt idx="11">
                  <c:v>5</c:v>
                </c:pt>
                <c:pt idx="12">
                  <c:v>1</c:v>
                </c:pt>
              </c:numCache>
            </c:numRef>
          </c:val>
          <c:extLst>
            <c:ext xmlns:c16="http://schemas.microsoft.com/office/drawing/2014/chart" uri="{C3380CC4-5D6E-409C-BE32-E72D297353CC}">
              <c16:uniqueId val="{00000000-4F85-4E63-8A3E-E1D55636B96F}"/>
            </c:ext>
          </c:extLst>
        </c:ser>
        <c:dLbls>
          <c:showLegendKey val="0"/>
          <c:showVal val="0"/>
          <c:showCatName val="0"/>
          <c:showSerName val="0"/>
          <c:showPercent val="0"/>
          <c:showBubbleSize val="0"/>
        </c:dLbls>
        <c:gapWidth val="219"/>
        <c:axId val="1471606207"/>
        <c:axId val="1471616767"/>
      </c:barChart>
      <c:lineChart>
        <c:grouping val="standard"/>
        <c:varyColors val="0"/>
        <c:ser>
          <c:idx val="1"/>
          <c:order val="1"/>
          <c:tx>
            <c:strRef>
              <c:f>'2023_Summer_Skill_Up'!$C$1</c:f>
              <c:strCache>
                <c:ptCount val="1"/>
                <c:pt idx="0">
                  <c:v>Confidence (off 10)</c:v>
                </c:pt>
              </c:strCache>
            </c:strRef>
          </c:tx>
          <c:spPr>
            <a:ln w="28575" cap="rnd">
              <a:solidFill>
                <a:srgbClr val="FF0000"/>
              </a:solidFill>
              <a:round/>
            </a:ln>
            <a:effectLst/>
          </c:spPr>
          <c:marker>
            <c:symbol val="none"/>
          </c:marker>
          <c:cat>
            <c:strRef>
              <c:f>'2023_Summer_Skill_Up'!$A$2:$A$14</c:f>
              <c:strCache>
                <c:ptCount val="13"/>
                <c:pt idx="0">
                  <c:v>Python</c:v>
                </c:pt>
                <c:pt idx="1">
                  <c:v>Java</c:v>
                </c:pt>
                <c:pt idx="2">
                  <c:v>C++</c:v>
                </c:pt>
                <c:pt idx="3">
                  <c:v>Microsoft Excel</c:v>
                </c:pt>
                <c:pt idx="4">
                  <c:v>Clean code</c:v>
                </c:pt>
                <c:pt idx="5">
                  <c:v>GitHub</c:v>
                </c:pt>
                <c:pt idx="6">
                  <c:v>Regular Expressions</c:v>
                </c:pt>
                <c:pt idx="7">
                  <c:v>Math for data Science</c:v>
                </c:pt>
                <c:pt idx="8">
                  <c:v>DataEngineering</c:v>
                </c:pt>
                <c:pt idx="9">
                  <c:v>Basics  of AIML</c:v>
                </c:pt>
                <c:pt idx="10">
                  <c:v>ML libs in python</c:v>
                </c:pt>
                <c:pt idx="11">
                  <c:v>ChatGPT</c:v>
                </c:pt>
                <c:pt idx="12">
                  <c:v>Better Power Point </c:v>
                </c:pt>
              </c:strCache>
            </c:strRef>
          </c:cat>
          <c:val>
            <c:numRef>
              <c:f>'2023_Summer_Skill_Up'!$C$2:$C$14</c:f>
              <c:numCache>
                <c:formatCode>General</c:formatCode>
                <c:ptCount val="13"/>
                <c:pt idx="0">
                  <c:v>7</c:v>
                </c:pt>
                <c:pt idx="1">
                  <c:v>6</c:v>
                </c:pt>
                <c:pt idx="2">
                  <c:v>4</c:v>
                </c:pt>
                <c:pt idx="3">
                  <c:v>8</c:v>
                </c:pt>
                <c:pt idx="4">
                  <c:v>8</c:v>
                </c:pt>
                <c:pt idx="5">
                  <c:v>5</c:v>
                </c:pt>
                <c:pt idx="6">
                  <c:v>3</c:v>
                </c:pt>
                <c:pt idx="7">
                  <c:v>4</c:v>
                </c:pt>
                <c:pt idx="8">
                  <c:v>3</c:v>
                </c:pt>
                <c:pt idx="9">
                  <c:v>4</c:v>
                </c:pt>
                <c:pt idx="10">
                  <c:v>6</c:v>
                </c:pt>
                <c:pt idx="11">
                  <c:v>5</c:v>
                </c:pt>
                <c:pt idx="12">
                  <c:v>5</c:v>
                </c:pt>
              </c:numCache>
            </c:numRef>
          </c:val>
          <c:smooth val="0"/>
          <c:extLst>
            <c:ext xmlns:c16="http://schemas.microsoft.com/office/drawing/2014/chart" uri="{C3380CC4-5D6E-409C-BE32-E72D297353CC}">
              <c16:uniqueId val="{00000001-4F85-4E63-8A3E-E1D55636B96F}"/>
            </c:ext>
          </c:extLst>
        </c:ser>
        <c:dLbls>
          <c:showLegendKey val="0"/>
          <c:showVal val="0"/>
          <c:showCatName val="0"/>
          <c:showSerName val="0"/>
          <c:showPercent val="0"/>
          <c:showBubbleSize val="0"/>
        </c:dLbls>
        <c:marker val="1"/>
        <c:smooth val="0"/>
        <c:axId val="1583812591"/>
        <c:axId val="1583815471"/>
      </c:lineChart>
      <c:catAx>
        <c:axId val="14716062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71616767"/>
        <c:crosses val="autoZero"/>
        <c:auto val="1"/>
        <c:lblAlgn val="ctr"/>
        <c:lblOffset val="100"/>
        <c:noMultiLvlLbl val="0"/>
      </c:catAx>
      <c:valAx>
        <c:axId val="14716167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dirty="0"/>
                  <a:t>Time Spent</a:t>
                </a:r>
              </a:p>
            </c:rich>
          </c:tx>
          <c:layout>
            <c:manualLayout>
              <c:xMode val="edge"/>
              <c:yMode val="edge"/>
              <c:x val="4.4898361775443851E-3"/>
              <c:y val="0.3510799845624467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606207"/>
        <c:crosses val="autoZero"/>
        <c:crossBetween val="between"/>
      </c:valAx>
      <c:valAx>
        <c:axId val="1583815471"/>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dirty="0"/>
                  <a:t>Confidence</a:t>
                </a:r>
                <a:r>
                  <a:rPr lang="en-IN" sz="1600" baseline="0" dirty="0"/>
                  <a:t> (off 10)</a:t>
                </a:r>
                <a:endParaRPr lang="en-IN" sz="1600" dirty="0"/>
              </a:p>
            </c:rich>
          </c:tx>
          <c:layout>
            <c:manualLayout>
              <c:xMode val="edge"/>
              <c:yMode val="edge"/>
              <c:x val="0.97943655030684673"/>
              <c:y val="0.3062806456810793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812591"/>
        <c:crosses val="max"/>
        <c:crossBetween val="between"/>
      </c:valAx>
      <c:catAx>
        <c:axId val="1583812591"/>
        <c:scaling>
          <c:orientation val="minMax"/>
        </c:scaling>
        <c:delete val="1"/>
        <c:axPos val="b"/>
        <c:numFmt formatCode="General" sourceLinked="1"/>
        <c:majorTickMark val="out"/>
        <c:minorTickMark val="none"/>
        <c:tickLblPos val="nextTo"/>
        <c:crossAx val="1583815471"/>
        <c:crosses val="autoZero"/>
        <c:auto val="1"/>
        <c:lblAlgn val="ctr"/>
        <c:lblOffset val="100"/>
        <c:noMultiLvlLbl val="0"/>
      </c:cat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8A2613-ABFE-468A-A021-82F251360FB0}" type="slidenum">
              <a:rPr lang="en-US" smtClean="0"/>
              <a:pPr/>
              <a:t>1</a:t>
            </a:fld>
            <a:endParaRPr lang="en-US"/>
          </a:p>
        </p:txBody>
      </p:sp>
    </p:spTree>
    <p:extLst>
      <p:ext uri="{BB962C8B-B14F-4D97-AF65-F5344CB8AC3E}">
        <p14:creationId xmlns:p14="http://schemas.microsoft.com/office/powerpoint/2010/main" val="222175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10</a:t>
            </a:fld>
            <a:endParaRPr lang="en-US"/>
          </a:p>
        </p:txBody>
      </p:sp>
    </p:spTree>
    <p:extLst>
      <p:ext uri="{BB962C8B-B14F-4D97-AF65-F5344CB8AC3E}">
        <p14:creationId xmlns:p14="http://schemas.microsoft.com/office/powerpoint/2010/main" val="506065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11</a:t>
            </a:fld>
            <a:endParaRPr lang="en-US"/>
          </a:p>
        </p:txBody>
      </p:sp>
    </p:spTree>
    <p:extLst>
      <p:ext uri="{BB962C8B-B14F-4D97-AF65-F5344CB8AC3E}">
        <p14:creationId xmlns:p14="http://schemas.microsoft.com/office/powerpoint/2010/main" val="120058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12</a:t>
            </a:fld>
            <a:endParaRPr lang="en-US"/>
          </a:p>
        </p:txBody>
      </p:sp>
    </p:spTree>
    <p:extLst>
      <p:ext uri="{BB962C8B-B14F-4D97-AF65-F5344CB8AC3E}">
        <p14:creationId xmlns:p14="http://schemas.microsoft.com/office/powerpoint/2010/main" val="9122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13</a:t>
            </a:fld>
            <a:endParaRPr lang="en-US"/>
          </a:p>
        </p:txBody>
      </p:sp>
    </p:spTree>
    <p:extLst>
      <p:ext uri="{BB962C8B-B14F-4D97-AF65-F5344CB8AC3E}">
        <p14:creationId xmlns:p14="http://schemas.microsoft.com/office/powerpoint/2010/main" val="173439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14</a:t>
            </a:fld>
            <a:endParaRPr lang="en-US"/>
          </a:p>
        </p:txBody>
      </p:sp>
    </p:spTree>
    <p:extLst>
      <p:ext uri="{BB962C8B-B14F-4D97-AF65-F5344CB8AC3E}">
        <p14:creationId xmlns:p14="http://schemas.microsoft.com/office/powerpoint/2010/main" val="3177234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15</a:t>
            </a:fld>
            <a:endParaRPr lang="en-US"/>
          </a:p>
        </p:txBody>
      </p:sp>
    </p:spTree>
    <p:extLst>
      <p:ext uri="{BB962C8B-B14F-4D97-AF65-F5344CB8AC3E}">
        <p14:creationId xmlns:p14="http://schemas.microsoft.com/office/powerpoint/2010/main" val="2961419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16</a:t>
            </a:fld>
            <a:endParaRPr lang="en-US"/>
          </a:p>
        </p:txBody>
      </p:sp>
    </p:spTree>
    <p:extLst>
      <p:ext uri="{BB962C8B-B14F-4D97-AF65-F5344CB8AC3E}">
        <p14:creationId xmlns:p14="http://schemas.microsoft.com/office/powerpoint/2010/main" val="3202101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18</a:t>
            </a:fld>
            <a:endParaRPr lang="en-US"/>
          </a:p>
        </p:txBody>
      </p:sp>
    </p:spTree>
    <p:extLst>
      <p:ext uri="{BB962C8B-B14F-4D97-AF65-F5344CB8AC3E}">
        <p14:creationId xmlns:p14="http://schemas.microsoft.com/office/powerpoint/2010/main" val="76080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2</a:t>
            </a:fld>
            <a:endParaRPr lang="en-US"/>
          </a:p>
        </p:txBody>
      </p:sp>
    </p:spTree>
    <p:extLst>
      <p:ext uri="{BB962C8B-B14F-4D97-AF65-F5344CB8AC3E}">
        <p14:creationId xmlns:p14="http://schemas.microsoft.com/office/powerpoint/2010/main" val="86235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3</a:t>
            </a:fld>
            <a:endParaRPr lang="en-US"/>
          </a:p>
        </p:txBody>
      </p:sp>
    </p:spTree>
    <p:extLst>
      <p:ext uri="{BB962C8B-B14F-4D97-AF65-F5344CB8AC3E}">
        <p14:creationId xmlns:p14="http://schemas.microsoft.com/office/powerpoint/2010/main" val="207763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4</a:t>
            </a:fld>
            <a:endParaRPr lang="en-US"/>
          </a:p>
        </p:txBody>
      </p:sp>
    </p:spTree>
    <p:extLst>
      <p:ext uri="{BB962C8B-B14F-4D97-AF65-F5344CB8AC3E}">
        <p14:creationId xmlns:p14="http://schemas.microsoft.com/office/powerpoint/2010/main" val="28646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5</a:t>
            </a:fld>
            <a:endParaRPr lang="en-US"/>
          </a:p>
        </p:txBody>
      </p:sp>
    </p:spTree>
    <p:extLst>
      <p:ext uri="{BB962C8B-B14F-4D97-AF65-F5344CB8AC3E}">
        <p14:creationId xmlns:p14="http://schemas.microsoft.com/office/powerpoint/2010/main" val="384486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6</a:t>
            </a:fld>
            <a:endParaRPr lang="en-US"/>
          </a:p>
        </p:txBody>
      </p:sp>
    </p:spTree>
    <p:extLst>
      <p:ext uri="{BB962C8B-B14F-4D97-AF65-F5344CB8AC3E}">
        <p14:creationId xmlns:p14="http://schemas.microsoft.com/office/powerpoint/2010/main" val="82602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7</a:t>
            </a:fld>
            <a:endParaRPr lang="en-US"/>
          </a:p>
        </p:txBody>
      </p:sp>
    </p:spTree>
    <p:extLst>
      <p:ext uri="{BB962C8B-B14F-4D97-AF65-F5344CB8AC3E}">
        <p14:creationId xmlns:p14="http://schemas.microsoft.com/office/powerpoint/2010/main" val="52422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8</a:t>
            </a:fld>
            <a:endParaRPr lang="en-US"/>
          </a:p>
        </p:txBody>
      </p:sp>
    </p:spTree>
    <p:extLst>
      <p:ext uri="{BB962C8B-B14F-4D97-AF65-F5344CB8AC3E}">
        <p14:creationId xmlns:p14="http://schemas.microsoft.com/office/powerpoint/2010/main" val="227732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9</a:t>
            </a:fld>
            <a:endParaRPr lang="en-US"/>
          </a:p>
        </p:txBody>
      </p:sp>
    </p:spTree>
    <p:extLst>
      <p:ext uri="{BB962C8B-B14F-4D97-AF65-F5344CB8AC3E}">
        <p14:creationId xmlns:p14="http://schemas.microsoft.com/office/powerpoint/2010/main" val="2009561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E2F519A5-130D-4941-BEF9-DDD491D70F82}"/>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50653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40158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66681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5388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9060" y="1426467"/>
            <a:ext cx="114300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p:txBody>
      </p:sp>
      <p:sp>
        <p:nvSpPr>
          <p:cNvPr id="12" name="Title Placeholder 1"/>
          <p:cNvSpPr>
            <a:spLocks noGrp="1"/>
          </p:cNvSpPr>
          <p:nvPr>
            <p:ph type="title"/>
          </p:nvPr>
        </p:nvSpPr>
        <p:spPr>
          <a:xfrm>
            <a:off x="283541" y="698990"/>
            <a:ext cx="11432977" cy="5678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p>
        </p:txBody>
      </p:sp>
      <p:cxnSp>
        <p:nvCxnSpPr>
          <p:cNvPr id="14" name="Straight Connector 13"/>
          <p:cNvCxnSpPr/>
          <p:nvPr userDrawn="1"/>
        </p:nvCxnSpPr>
        <p:spPr>
          <a:xfrm>
            <a:off x="370365"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10288860" y="6546300"/>
            <a:ext cx="961544"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grpSp>
      <p:sp>
        <p:nvSpPr>
          <p:cNvPr id="61" name="TextBox 60"/>
          <p:cNvSpPr txBox="1"/>
          <p:nvPr userDrawn="1"/>
        </p:nvSpPr>
        <p:spPr>
          <a:xfrm>
            <a:off x="289980" y="6477716"/>
            <a:ext cx="2595667"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8/21/2023</a:t>
            </a:fld>
            <a:endParaRPr lang="en-US" sz="1000" kern="1200">
              <a:solidFill>
                <a:schemeClr val="bg1">
                  <a:lumMod val="75000"/>
                </a:schemeClr>
              </a:solidFill>
              <a:latin typeface="+mn-lt"/>
              <a:ea typeface="+mn-ea"/>
              <a:cs typeface="+mn-cs"/>
            </a:endParaRPr>
          </a:p>
        </p:txBody>
      </p:sp>
      <p:sp>
        <p:nvSpPr>
          <p:cNvPr id="62" name="TextBox 61"/>
          <p:cNvSpPr txBox="1"/>
          <p:nvPr userDrawn="1"/>
        </p:nvSpPr>
        <p:spPr>
          <a:xfrm>
            <a:off x="4295671" y="6477716"/>
            <a:ext cx="3600660"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22412671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3DD6-7FB9-43BA-9026-F9686DEFD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FAD930-C827-4F64-B9FB-AD65A2269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9445F-07D9-4AD9-91CA-AB9768F020ED}"/>
              </a:ext>
            </a:extLst>
          </p:cNvPr>
          <p:cNvSpPr>
            <a:spLocks noGrp="1"/>
          </p:cNvSpPr>
          <p:nvPr>
            <p:ph type="dt" sz="half" idx="10"/>
          </p:nvPr>
        </p:nvSpPr>
        <p:spPr/>
        <p:txBody>
          <a:bodyPr/>
          <a:lstStyle/>
          <a:p>
            <a:fld id="{99CE9DB3-8191-4B09-859C-90050FB9BCE0}" type="datetimeFigureOut">
              <a:rPr lang="en-US" smtClean="0"/>
              <a:t>8/21/2023</a:t>
            </a:fld>
            <a:endParaRPr lang="en-US"/>
          </a:p>
        </p:txBody>
      </p:sp>
      <p:sp>
        <p:nvSpPr>
          <p:cNvPr id="5" name="Footer Placeholder 4">
            <a:extLst>
              <a:ext uri="{FF2B5EF4-FFF2-40B4-BE49-F238E27FC236}">
                <a16:creationId xmlns:a16="http://schemas.microsoft.com/office/drawing/2014/main" id="{A2C3E737-F50E-4424-9767-845954FA6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0BC7A-617C-4D05-A068-B04869AB0250}"/>
              </a:ext>
            </a:extLst>
          </p:cNvPr>
          <p:cNvSpPr>
            <a:spLocks noGrp="1"/>
          </p:cNvSpPr>
          <p:nvPr>
            <p:ph type="sldNum" sz="quarter" idx="12"/>
          </p:nvPr>
        </p:nvSpPr>
        <p:spPr/>
        <p:txBody>
          <a:bodyPr/>
          <a:lstStyle/>
          <a:p>
            <a:fld id="{67C62D69-7ADB-492C-B1BD-7751240683B0}" type="slidenum">
              <a:rPr lang="en-US" smtClean="0"/>
              <a:t>‹#›</a:t>
            </a:fld>
            <a:endParaRPr lang="en-US"/>
          </a:p>
        </p:txBody>
      </p:sp>
    </p:spTree>
    <p:extLst>
      <p:ext uri="{BB962C8B-B14F-4D97-AF65-F5344CB8AC3E}">
        <p14:creationId xmlns:p14="http://schemas.microsoft.com/office/powerpoint/2010/main" val="387850814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204060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BD75C9-39AE-48FF-827B-E1B635F8E6BE}"/>
              </a:ext>
            </a:extLst>
          </p:cNvPr>
          <p:cNvSpPr>
            <a:spLocks noGrp="1"/>
          </p:cNvSpPr>
          <p:nvPr>
            <p:ph type="ftr" sz="quarter" idx="3"/>
          </p:nvPr>
        </p:nvSpPr>
        <p:spPr>
          <a:xfrm>
            <a:off x="495299" y="6532895"/>
            <a:ext cx="608076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
        <p:nvSpPr>
          <p:cNvPr id="4" name="TextBox 3">
            <a:extLst>
              <a:ext uri="{FF2B5EF4-FFF2-40B4-BE49-F238E27FC236}">
                <a16:creationId xmlns:a16="http://schemas.microsoft.com/office/drawing/2014/main" id="{75407725-AA13-487E-8DDC-4AD7572E3433}"/>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124602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a:xfrm>
            <a:off x="495299" y="6532895"/>
            <a:ext cx="608076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1040A4F9-DF21-4FE0-B331-8B59DFE20601}"/>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5901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F159A567-2827-4283-996F-D7A0CA0EF091}"/>
              </a:ext>
            </a:extLst>
          </p:cNvPr>
          <p:cNvSpPr>
            <a:spLocks noGrp="1"/>
          </p:cNvSpPr>
          <p:nvPr>
            <p:ph type="ftr" sz="quarter" idx="10"/>
          </p:nvPr>
        </p:nvSpPr>
        <p:spPr>
          <a:xfrm>
            <a:off x="495299" y="6534114"/>
            <a:ext cx="6080760" cy="116955"/>
          </a:xfrm>
        </p:spPr>
        <p:txBody>
          <a:bodyPr/>
          <a:lstStyle>
            <a:lvl1pPr>
              <a:defRPr>
                <a:solidFill>
                  <a:schemeClr val="accent5">
                    <a:lumMod val="60000"/>
                    <a:lumOff val="40000"/>
                  </a:schemeClr>
                </a:solidFill>
              </a:defRPr>
            </a:lvl1pPr>
          </a:lstStyle>
          <a:p>
            <a:r>
              <a:rPr lang="en-US"/>
              <a:t>Source sample text</a:t>
            </a:r>
          </a:p>
        </p:txBody>
      </p:sp>
      <p:sp>
        <p:nvSpPr>
          <p:cNvPr id="2" name="Title 1">
            <a:extLst>
              <a:ext uri="{FF2B5EF4-FFF2-40B4-BE49-F238E27FC236}">
                <a16:creationId xmlns:a16="http://schemas.microsoft.com/office/drawing/2014/main" id="{F2F0B1F7-90FE-4E45-AE1D-CC54EF3218EA}"/>
              </a:ext>
            </a:extLst>
          </p:cNvPr>
          <p:cNvSpPr>
            <a:spLocks noGrp="1"/>
          </p:cNvSpPr>
          <p:nvPr>
            <p:ph type="title"/>
          </p:nvPr>
        </p:nvSpPr>
        <p:spPr>
          <a:xfrm>
            <a:off x="495300" y="575576"/>
            <a:ext cx="11187112" cy="429028"/>
          </a:xfrm>
        </p:spPr>
        <p:txBody>
          <a:bodyPr/>
          <a:lstStyle/>
          <a:p>
            <a:r>
              <a:rPr lang="en-US"/>
              <a:t>Click to edit Master title style</a:t>
            </a:r>
          </a:p>
        </p:txBody>
      </p:sp>
      <p:sp>
        <p:nvSpPr>
          <p:cNvPr id="10" name="Content Placeholder 4">
            <a:extLst>
              <a:ext uri="{FF2B5EF4-FFF2-40B4-BE49-F238E27FC236}">
                <a16:creationId xmlns:a16="http://schemas.microsoft.com/office/drawing/2014/main" id="{FAB2FACB-F5E1-4405-9E84-CD76D7A47BD6}"/>
              </a:ext>
            </a:extLst>
          </p:cNvPr>
          <p:cNvSpPr>
            <a:spLocks noGrp="1"/>
          </p:cNvSpPr>
          <p:nvPr>
            <p:ph sz="quarter" idx="14"/>
          </p:nvPr>
        </p:nvSpPr>
        <p:spPr>
          <a:xfrm>
            <a:off x="495300" y="1719072"/>
            <a:ext cx="11187112"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ubtitle">
            <a:extLst>
              <a:ext uri="{FF2B5EF4-FFF2-40B4-BE49-F238E27FC236}">
                <a16:creationId xmlns:a16="http://schemas.microsoft.com/office/drawing/2014/main" id="{987CC11A-8DA4-4916-8DFB-F437A992D5D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Box 5">
            <a:extLst>
              <a:ext uri="{FF2B5EF4-FFF2-40B4-BE49-F238E27FC236}">
                <a16:creationId xmlns:a16="http://schemas.microsoft.com/office/drawing/2014/main" id="{A8029E85-8BFF-4057-9E97-EF12C0D52455}"/>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34645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4D3FDB3F-CC2C-493E-9337-92AA33E854AD}"/>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495299" y="6532895"/>
            <a:ext cx="608076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495299" y="1719072"/>
            <a:ext cx="5466587"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6215825" y="1719072"/>
            <a:ext cx="5466587"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id="{1F558FA5-6540-441B-A268-8E120C993EE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204317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495299" y="6532895"/>
            <a:ext cx="608076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495300"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4312920"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8116252"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Box 7">
            <a:extLst>
              <a:ext uri="{FF2B5EF4-FFF2-40B4-BE49-F238E27FC236}">
                <a16:creationId xmlns:a16="http://schemas.microsoft.com/office/drawing/2014/main" id="{E597CC5F-FAD7-41FD-89C7-4C23E90F12DF}"/>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419922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utaway 1/4 Lef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49"/>
            <a:ext cx="2606675" cy="3727439"/>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None/>
              <a:defRPr>
                <a:solidFill>
                  <a:schemeClr val="tx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495300" y="413092"/>
            <a:ext cx="2605088" cy="1381340"/>
          </a:xfrm>
        </p:spPr>
        <p:txBody>
          <a:bodyPr wrap="square">
            <a:spAutoFit/>
          </a:bodyPr>
          <a:lstStyle>
            <a:lvl1pPr>
              <a:lnSpc>
                <a:spcPct val="87000"/>
              </a:lnSpc>
              <a:defRPr sz="3400"/>
            </a:lvl1pPr>
          </a:lstStyle>
          <a:p>
            <a:r>
              <a:rPr lang="en-US"/>
              <a:t>Click to edit Master title style</a:t>
            </a:r>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Box 10">
            <a:extLst>
              <a:ext uri="{FF2B5EF4-FFF2-40B4-BE49-F238E27FC236}">
                <a16:creationId xmlns:a16="http://schemas.microsoft.com/office/drawing/2014/main" id="{AD407028-F25A-4EB0-8A45-86AD009B4146}"/>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21162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33C3CF42-1576-4671-A7C3-E1DE07182663}"/>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45BC3658-887C-4005-B502-CD34B4A8B984}"/>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FF03A465-2F31-477B-B99B-649410511F1D}"/>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DFC08468-A953-43DD-B035-D8A3808D90A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64B85DF2-A11A-4979-B3FD-8C3E3624A552}"/>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Freeform 5">
            <a:extLst>
              <a:ext uri="{FF2B5EF4-FFF2-40B4-BE49-F238E27FC236}">
                <a16:creationId xmlns:a16="http://schemas.microsoft.com/office/drawing/2014/main" id="{45C54419-1B65-407D-B124-61415759D697}"/>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1" name="TextBox 20">
            <a:extLst>
              <a:ext uri="{FF2B5EF4-FFF2-40B4-BE49-F238E27FC236}">
                <a16:creationId xmlns:a16="http://schemas.microsoft.com/office/drawing/2014/main" id="{53AE43F5-5CA9-4FD6-B922-D1FD0597CAC5}"/>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2" name="TextBox 21">
            <a:extLst>
              <a:ext uri="{FF2B5EF4-FFF2-40B4-BE49-F238E27FC236}">
                <a16:creationId xmlns:a16="http://schemas.microsoft.com/office/drawing/2014/main" id="{EF38D1F4-DDA6-48B8-A4F5-782E2788E4B0}"/>
              </a:ext>
            </a:extLst>
          </p:cNvPr>
          <p:cNvSpPr txBox="1"/>
          <p:nvPr userDrawn="1"/>
        </p:nvSpPr>
        <p:spPr bwMode="gray">
          <a:xfrm>
            <a:off x="4312123" y="4086843"/>
            <a:ext cx="3676178" cy="1799019"/>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all of Qualcomm’s engineering, research and development functions, and all of its product and services businesses, including its semiconductor business, QCT.</a:t>
            </a:r>
          </a:p>
        </p:txBody>
      </p:sp>
    </p:spTree>
    <p:extLst>
      <p:ext uri="{BB962C8B-B14F-4D97-AF65-F5344CB8AC3E}">
        <p14:creationId xmlns:p14="http://schemas.microsoft.com/office/powerpoint/2010/main" val="176997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78291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2826F-1515-463B-A301-BA2C1DB405E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t>Confidential and Proprietary — Qualcomm Technologies, Inc. and/or its affiliated companies.</a:t>
            </a:r>
          </a:p>
        </p:txBody>
      </p:sp>
      <p:sp>
        <p:nvSpPr>
          <p:cNvPr id="6" name="Footer Placeholder 2">
            <a:extLst>
              <a:ext uri="{FF2B5EF4-FFF2-40B4-BE49-F238E27FC236}">
                <a16:creationId xmlns:a16="http://schemas.microsoft.com/office/drawing/2014/main" id="{E28908A1-AAAA-4F52-BA9C-DDDAE77490DE}"/>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a:p>
        </p:txBody>
      </p:sp>
      <p:sp>
        <p:nvSpPr>
          <p:cNvPr id="2" name="Title 1">
            <a:extLst>
              <a:ext uri="{FF2B5EF4-FFF2-40B4-BE49-F238E27FC236}">
                <a16:creationId xmlns:a16="http://schemas.microsoft.com/office/drawing/2014/main" id="{C3774473-8666-49CE-A8B1-F26D4F95C8BC}"/>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3A6F4162-CC07-4309-8A99-426722A36DF3}"/>
              </a:ext>
            </a:extLst>
          </p:cNvPr>
          <p:cNvSpPr>
            <a:spLocks noGrp="1"/>
          </p:cNvSpPr>
          <p:nvPr>
            <p:ph sz="quarter" idx="10"/>
          </p:nvPr>
        </p:nvSpPr>
        <p:spPr>
          <a:xfrm>
            <a:off x="376238" y="929268"/>
            <a:ext cx="11428412" cy="5539795"/>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marL="512064" indent="0">
              <a:buNone/>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8042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5299" y="6529940"/>
            <a:ext cx="10222389" cy="131703"/>
          </a:xfrm>
        </p:spPr>
        <p:txBody>
          <a:bodyPr wrap="square" anchor="b">
            <a:spAutoFit/>
          </a:bodyPr>
          <a:lstStyle>
            <a:lvl1pPr marL="0" indent="0" algn="l">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extLst>
      <p:ext uri="{BB962C8B-B14F-4D97-AF65-F5344CB8AC3E}">
        <p14:creationId xmlns:p14="http://schemas.microsoft.com/office/powerpoint/2010/main" val="196690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5300" y="575576"/>
            <a:ext cx="11187112" cy="429028"/>
          </a:xfrm>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5299" y="1132232"/>
            <a:ext cx="11187113"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5299" y="6529940"/>
            <a:ext cx="10222389" cy="131703"/>
          </a:xfrm>
        </p:spPr>
        <p:txBody>
          <a:bodyPr wrap="square" anchor="b">
            <a:spAutoFit/>
          </a:bodyPr>
          <a:lstStyle>
            <a:lvl1pPr marL="0" indent="0" algn="l">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extLst>
      <p:ext uri="{BB962C8B-B14F-4D97-AF65-F5344CB8AC3E}">
        <p14:creationId xmlns:p14="http://schemas.microsoft.com/office/powerpoint/2010/main" val="225798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0863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4189" y="1132232"/>
            <a:ext cx="11188223"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p>
            <a:pPr defTabSz="685800">
              <a:lnSpc>
                <a:spcPct val="95000"/>
              </a:lnSpc>
              <a:spcBef>
                <a:spcPts val="1200"/>
              </a:spcBef>
              <a:buClr>
                <a:srgbClr val="3253DC"/>
              </a:buClr>
              <a:buFont typeface="Arial" panose="020B0604020202020204" pitchFamily="34" charset="0"/>
              <a:buNone/>
            </a:pPr>
            <a:endParaRPr lang="en-US"/>
          </a:p>
        </p:txBody>
      </p:sp>
    </p:spTree>
    <p:extLst>
      <p:ext uri="{BB962C8B-B14F-4D97-AF65-F5344CB8AC3E}">
        <p14:creationId xmlns:p14="http://schemas.microsoft.com/office/powerpoint/2010/main" val="5332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68255D0C-1EDE-493B-8DA6-8F3EFAE77D5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F2873F8E-D55D-4D2D-A442-8CAB320EA0D6}"/>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004F05D8-16DB-47B4-B03A-20CC6481F45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2AEF9882-55A2-4990-AF93-2A804C461C6E}"/>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0D78F864-5081-4829-A827-7CD95C8E7C7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4357B337-8EA8-457A-B703-E670FE99BC8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A98B9663-351A-4691-9442-67EA99C6E7F7}"/>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81D1DAAF-B7C7-4017-BB53-6EBBC3E73A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994BC86A-E0A0-4527-8786-B580DFD9705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FAE9398D-2BD9-4C16-8323-2756D6CD9752}"/>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8EB6F0EA-8370-42FA-A0A4-5D838789374E}"/>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54A385DC-4C7B-4594-ABA3-100A9815F765}"/>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8B39B602-3E9F-4A6B-B2D9-E79AEF4E653B}"/>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03B992C9-C291-4BB9-8C07-959F7EFB9F0B}"/>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10" name="Footer Placeholder 4">
            <a:extLst>
              <a:ext uri="{FF2B5EF4-FFF2-40B4-BE49-F238E27FC236}">
                <a16:creationId xmlns:a16="http://schemas.microsoft.com/office/drawing/2014/main" id="{D7823B63-13DA-4A78-952C-6373AA3502D7}"/>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44039381-74AB-4696-9CB0-B73CD547BD94}"/>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23F0CF35-D904-4B08-9483-EDB0B91BC534}"/>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77B9D6E5-F171-494D-94DE-4A2A42FD61F8}"/>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78EB4748-3AA6-4452-86F7-F6049F2A2921}"/>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4">
            <a:extLst>
              <a:ext uri="{FF2B5EF4-FFF2-40B4-BE49-F238E27FC236}">
                <a16:creationId xmlns:a16="http://schemas.microsoft.com/office/drawing/2014/main" id="{38F21933-2100-46CB-AAA1-652FE7F65C7D}"/>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4">
            <a:extLst>
              <a:ext uri="{FF2B5EF4-FFF2-40B4-BE49-F238E27FC236}">
                <a16:creationId xmlns:a16="http://schemas.microsoft.com/office/drawing/2014/main" id="{1D9B2014-BAFE-4354-B535-BB6AE1F3C7AA}"/>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B56BFB76-A92A-4105-B0D9-0E302868BBF0}"/>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3669838D-40C6-4B3C-A350-21FE990CABD1}"/>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C8FEDB5B-F5A8-47E1-B761-005A9BC51F0D}"/>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FECEED46-2313-4721-8D5B-5C9CD22906CD}"/>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7007827" y="4564076"/>
            <a:ext cx="1102288"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18" name="bIg Eye"/>
          <p:cNvGrpSpPr/>
          <p:nvPr userDrawn="1"/>
        </p:nvGrpSpPr>
        <p:grpSpPr>
          <a:xfrm>
            <a:off x="7281760" y="4670214"/>
            <a:ext cx="794277"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sp>
        <p:nvSpPr>
          <p:cNvPr id="21" name="Line to bugle"/>
          <p:cNvSpPr>
            <a:spLocks noChangeArrowheads="1"/>
          </p:cNvSpPr>
          <p:nvPr userDrawn="1"/>
        </p:nvSpPr>
        <p:spPr bwMode="auto">
          <a:xfrm>
            <a:off x="6879380" y="5806285"/>
            <a:ext cx="19661"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2" name="Bugle"/>
          <p:cNvSpPr>
            <a:spLocks/>
          </p:cNvSpPr>
          <p:nvPr userDrawn="1"/>
        </p:nvSpPr>
        <p:spPr bwMode="auto">
          <a:xfrm>
            <a:off x="6614621" y="6260975"/>
            <a:ext cx="490197"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23" name="Arrow round wheel 2"/>
          <p:cNvGrpSpPr/>
          <p:nvPr userDrawn="1"/>
        </p:nvGrpSpPr>
        <p:grpSpPr>
          <a:xfrm>
            <a:off x="6078550" y="5405319"/>
            <a:ext cx="811316" cy="564759"/>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26" name="Wheel connector"/>
          <p:cNvGrpSpPr/>
          <p:nvPr userDrawn="1"/>
        </p:nvGrpSpPr>
        <p:grpSpPr>
          <a:xfrm>
            <a:off x="6517629" y="5246767"/>
            <a:ext cx="926655"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29" name="Arrow around wheel 1"/>
          <p:cNvGrpSpPr/>
          <p:nvPr userDrawn="1"/>
        </p:nvGrpSpPr>
        <p:grpSpPr>
          <a:xfrm>
            <a:off x="6297434" y="5077732"/>
            <a:ext cx="517722" cy="638139"/>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32" name="Big Wheel 1"/>
          <p:cNvGrpSpPr/>
          <p:nvPr userDrawn="1"/>
        </p:nvGrpSpPr>
        <p:grpSpPr>
          <a:xfrm>
            <a:off x="6380008" y="5198284"/>
            <a:ext cx="450876"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grpSp>
        <p:nvGrpSpPr>
          <p:cNvPr id="44" name="Small Wheel 1"/>
          <p:cNvGrpSpPr/>
          <p:nvPr userDrawn="1"/>
        </p:nvGrpSpPr>
        <p:grpSpPr>
          <a:xfrm>
            <a:off x="7193945" y="5765664"/>
            <a:ext cx="322429" cy="313173"/>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sp useBgFill="1">
        <p:nvSpPr>
          <p:cNvPr id="73" name="Blink Block"/>
          <p:cNvSpPr/>
          <p:nvPr userDrawn="1"/>
        </p:nvSpPr>
        <p:spPr bwMode="auto">
          <a:xfrm>
            <a:off x="8121028" y="3750229"/>
            <a:ext cx="3323159"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Qualcomm Office Regular" pitchFamily="34" charset="0"/>
            </a:endParaRPr>
          </a:p>
        </p:txBody>
      </p:sp>
      <p:pic>
        <p:nvPicPr>
          <p:cNvPr id="64" name="arrowMask"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10" y="0"/>
            <a:ext cx="7255762" cy="6896482"/>
          </a:xfrm>
          <a:prstGeom prst="rect">
            <a:avLst/>
          </a:prstGeom>
          <a:noFill/>
        </p:spPr>
      </p:pic>
      <p:sp useBgFill="1">
        <p:nvSpPr>
          <p:cNvPr id="56" name="Blink Block"/>
          <p:cNvSpPr/>
          <p:nvPr userDrawn="1"/>
        </p:nvSpPr>
        <p:spPr bwMode="auto">
          <a:xfrm>
            <a:off x="8121028" y="3750229"/>
            <a:ext cx="3323159"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Qualcomm Office Regular" pitchFamily="34" charset="0"/>
            </a:endParaRPr>
          </a:p>
        </p:txBody>
      </p:sp>
      <p:grpSp>
        <p:nvGrpSpPr>
          <p:cNvPr id="59" name="Yellow Arrow 2"/>
          <p:cNvGrpSpPr/>
          <p:nvPr userDrawn="1"/>
        </p:nvGrpSpPr>
        <p:grpSpPr>
          <a:xfrm>
            <a:off x="8430651" y="5186512"/>
            <a:ext cx="1602592"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63" name="Combined White Arrows"/>
          <p:cNvGrpSpPr/>
          <p:nvPr userDrawn="1"/>
        </p:nvGrpSpPr>
        <p:grpSpPr>
          <a:xfrm>
            <a:off x="8278982" y="4901343"/>
            <a:ext cx="1998859" cy="973653"/>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grpSp>
        <p:nvGrpSpPr>
          <p:cNvPr id="74" name="spaceman"/>
          <p:cNvGrpSpPr/>
          <p:nvPr userDrawn="1"/>
        </p:nvGrpSpPr>
        <p:grpSpPr>
          <a:xfrm rot="21402827">
            <a:off x="10764092" y="3979770"/>
            <a:ext cx="977688"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cxnSp>
        <p:nvCxnSpPr>
          <p:cNvPr id="79" name="Straight Connector 78"/>
          <p:cNvCxnSpPr/>
          <p:nvPr userDrawn="1"/>
        </p:nvCxnSpPr>
        <p:spPr>
          <a:xfrm flipV="1">
            <a:off x="8817164" y="5312230"/>
            <a:ext cx="2131487"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245" y="1804969"/>
            <a:ext cx="6905518" cy="1505027"/>
          </a:xfrm>
        </p:spPr>
        <p:txBody>
          <a:bodyPr/>
          <a:lstStyle>
            <a:lvl1pPr marL="0" algn="l" defTabSz="914400" rtl="0" eaLnBrk="1" latinLnBrk="0" hangingPunct="1">
              <a:lnSpc>
                <a:spcPct val="85000"/>
              </a:lnSpc>
              <a:spcBef>
                <a:spcPct val="0"/>
              </a:spcBef>
              <a:buNone/>
              <a:defRPr lang="en-US" sz="5400" kern="1200" dirty="0">
                <a:solidFill>
                  <a:srgbClr val="FFFFFF"/>
                </a:solidFill>
                <a:latin typeface="Qualcomm Office Bold" pitchFamily="34" charset="0"/>
                <a:ea typeface="+mj-ea"/>
                <a:cs typeface="Arial" pitchFamily="34" charset="0"/>
              </a:defRPr>
            </a:lvl1pPr>
          </a:lstStyle>
          <a:p>
            <a:r>
              <a:rPr lang="en-US"/>
              <a:t>Click here to edit master</a:t>
            </a:r>
          </a:p>
        </p:txBody>
      </p:sp>
      <p:grpSp>
        <p:nvGrpSpPr>
          <p:cNvPr id="81" name="Group 80"/>
          <p:cNvGrpSpPr/>
          <p:nvPr userDrawn="1"/>
        </p:nvGrpSpPr>
        <p:grpSpPr>
          <a:xfrm>
            <a:off x="383349" y="1567586"/>
            <a:ext cx="6805707"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245" y="598753"/>
            <a:ext cx="6905518" cy="775597"/>
          </a:xfrm>
          <a:prstGeom prst="rect">
            <a:avLst/>
          </a:prstGeom>
        </p:spPr>
        <p:txBody>
          <a:bodyPr>
            <a:spAutoFit/>
          </a:bodyPr>
          <a:lstStyle>
            <a:lvl1pPr marL="0" indent="0" algn="l" defTabSz="914400" rtl="0" eaLnBrk="1" latinLnBrk="0" hangingPunct="1">
              <a:lnSpc>
                <a:spcPct val="90000"/>
              </a:lnSpc>
              <a:spcBef>
                <a:spcPct val="0"/>
              </a:spcBef>
              <a:buNone/>
              <a:defRPr lang="en-US" sz="2800" kern="1200" dirty="0">
                <a:solidFill>
                  <a:srgbClr val="FFFFFF"/>
                </a:solidFill>
                <a:latin typeface="Qualcomm Office Regular"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here to edit  name </a:t>
            </a:r>
            <a:br>
              <a:rPr lang="en-US"/>
            </a:br>
            <a:r>
              <a:rPr lang="en-US"/>
              <a:t>and title</a:t>
            </a:r>
          </a:p>
        </p:txBody>
      </p:sp>
      <p:grpSp>
        <p:nvGrpSpPr>
          <p:cNvPr id="94" name="Group 93"/>
          <p:cNvGrpSpPr>
            <a:grpSpLocks noChangeAspect="1"/>
          </p:cNvGrpSpPr>
          <p:nvPr userDrawn="1"/>
        </p:nvGrpSpPr>
        <p:grpSpPr>
          <a:xfrm>
            <a:off x="391378" y="3809824"/>
            <a:ext cx="2097004"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sp>
        <p:nvSpPr>
          <p:cNvPr id="2" name="Rectangle 1"/>
          <p:cNvSpPr/>
          <p:nvPr userDrawn="1"/>
        </p:nvSpPr>
        <p:spPr>
          <a:xfrm>
            <a:off x="265246" y="6559841"/>
            <a:ext cx="6094412" cy="215444"/>
          </a:xfrm>
          <a:prstGeom prst="rect">
            <a:avLst/>
          </a:prstGeom>
        </p:spPr>
        <p:txBody>
          <a:bodyPr>
            <a:spAutoFit/>
          </a:bodyPr>
          <a:lstStyle/>
          <a:p>
            <a:r>
              <a:rPr lang="en-US" sz="800">
                <a:solidFill>
                  <a:schemeClr val="bg1">
                    <a:lumMod val="75000"/>
                  </a:schemeClr>
                </a:solidFill>
                <a:latin typeface="Qualcomm Office Regular" pitchFamily="34" charset="0"/>
                <a:cs typeface="Arial" pitchFamily="34" charset="0"/>
              </a:rPr>
              <a:t>Qualcomm Technologies, Incorporated. All Rights Reserved.</a:t>
            </a:r>
          </a:p>
        </p:txBody>
      </p:sp>
    </p:spTree>
    <p:extLst>
      <p:ext uri="{BB962C8B-B14F-4D97-AF65-F5344CB8AC3E}">
        <p14:creationId xmlns:p14="http://schemas.microsoft.com/office/powerpoint/2010/main" val="103645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29852"/>
            <a:ext cx="11432977" cy="52136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7955720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cxnSp>
        <p:nvCxnSpPr>
          <p:cNvPr id="13" name="Straight Connector 12"/>
          <p:cNvCxnSpPr/>
          <p:nvPr userDrawn="1"/>
        </p:nvCxnSpPr>
        <p:spPr>
          <a:xfrm>
            <a:off x="370366"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itle Placeholder 1"/>
          <p:cNvSpPr>
            <a:spLocks noGrp="1"/>
          </p:cNvSpPr>
          <p:nvPr>
            <p:ph type="title"/>
          </p:nvPr>
        </p:nvSpPr>
        <p:spPr>
          <a:xfrm>
            <a:off x="283541" y="721208"/>
            <a:ext cx="11432977" cy="523413"/>
          </a:xfrm>
          <a:prstGeom prst="rect">
            <a:avLst/>
          </a:prstGeom>
        </p:spPr>
        <p:txBody>
          <a:bodyPr vert="horz" wrap="square" lIns="68580" tIns="34290" rIns="68580" bIns="34290" rtlCol="0" anchor="ctr">
            <a:spAutoFit/>
          </a:bodyPr>
          <a:lstStyle>
            <a:lvl1pPr>
              <a:defRPr sz="3599"/>
            </a:lvl1pPr>
          </a:lstStyle>
          <a:p>
            <a:r>
              <a:rPr lang="en-US"/>
              <a:t>Click to edit Master title style</a:t>
            </a:r>
          </a:p>
        </p:txBody>
      </p:sp>
    </p:spTree>
    <p:extLst>
      <p:ext uri="{BB962C8B-B14F-4D97-AF65-F5344CB8AC3E}">
        <p14:creationId xmlns:p14="http://schemas.microsoft.com/office/powerpoint/2010/main" val="943413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66096" y="621142"/>
            <a:ext cx="11430000" cy="701731"/>
          </a:xfrm>
          <a:prstGeom prst="rect">
            <a:avLst/>
          </a:prstGeom>
        </p:spPr>
        <p:txBody>
          <a:bodyPr vert="horz" lIns="91440" tIns="45720" rIns="91440" bIns="45720" rtlCol="0" anchor="ctr">
            <a:spAutoFit/>
          </a:bodyPr>
          <a:lstStyle/>
          <a:p>
            <a:r>
              <a:rPr lang="en-US"/>
              <a:t>Click to edit Master title style</a:t>
            </a:r>
          </a:p>
        </p:txBody>
      </p:sp>
      <p:sp>
        <p:nvSpPr>
          <p:cNvPr id="9" name="Text Placeholder 2"/>
          <p:cNvSpPr>
            <a:spLocks noGrp="1"/>
          </p:cNvSpPr>
          <p:nvPr>
            <p:ph idx="1"/>
          </p:nvPr>
        </p:nvSpPr>
        <p:spPr>
          <a:xfrm>
            <a:off x="366096" y="1967883"/>
            <a:ext cx="11430000" cy="1531188"/>
          </a:xfrm>
          <a:prstGeom prst="rect">
            <a:avLst/>
          </a:prstGeom>
        </p:spPr>
        <p:txBody>
          <a:bodyPr vert="horz" lIns="91440" tIns="45720" rIns="91440" bIns="45720" rtlCol="0">
            <a:spAutoFit/>
          </a:bodyPr>
          <a:lstStyle>
            <a:lvl1pPr marL="347264">
              <a:defRPr/>
            </a:lvl1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366096" y="1180862"/>
            <a:ext cx="11430000" cy="443198"/>
          </a:xfrm>
        </p:spPr>
        <p:txBody>
          <a:bodyPr anchor="ctr"/>
          <a:lstStyle>
            <a:lvl1pPr marL="0" indent="0">
              <a:buFontTx/>
              <a:buNone/>
              <a:defRPr>
                <a:solidFill>
                  <a:schemeClr val="bg2"/>
                </a:solidFill>
              </a:defRPr>
            </a:lvl1pPr>
            <a:lvl2pPr marL="456926" indent="0">
              <a:buFontTx/>
              <a:buNone/>
              <a:defRPr>
                <a:solidFill>
                  <a:schemeClr val="bg2"/>
                </a:solidFill>
              </a:defRPr>
            </a:lvl2pPr>
            <a:lvl3pPr marL="913852" indent="0">
              <a:buFontTx/>
              <a:buNone/>
              <a:defRPr>
                <a:solidFill>
                  <a:schemeClr val="bg2"/>
                </a:solidFill>
              </a:defRPr>
            </a:lvl3pPr>
            <a:lvl4pPr marL="1370778" indent="0">
              <a:buFontTx/>
              <a:buNone/>
              <a:defRPr>
                <a:solidFill>
                  <a:schemeClr val="bg2"/>
                </a:solidFill>
              </a:defRPr>
            </a:lvl4pPr>
            <a:lvl5pPr marL="1827703" indent="0">
              <a:buFontTx/>
              <a:buNone/>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98806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5" name="TextBox 24">
            <a:extLst>
              <a:ext uri="{FF2B5EF4-FFF2-40B4-BE49-F238E27FC236}">
                <a16:creationId xmlns:a16="http://schemas.microsoft.com/office/drawing/2014/main" id="{F63CEA34-B88E-4244-AC83-3D14341443D9}"/>
              </a:ext>
            </a:extLst>
          </p:cNvPr>
          <p:cNvSpPr txBox="1"/>
          <p:nvPr userDrawn="1"/>
        </p:nvSpPr>
        <p:spPr>
          <a:xfrm>
            <a:off x="3644529" y="6579360"/>
            <a:ext cx="3924185" cy="216982"/>
          </a:xfrm>
          <a:prstGeom prst="rect">
            <a:avLst/>
          </a:prstGeom>
          <a:noFill/>
        </p:spPr>
        <p:txBody>
          <a:bodyPr wrap="square" rtlCol="0">
            <a:spAutoFit/>
          </a:bodyPr>
          <a:lstStyle/>
          <a:p>
            <a:pPr algn="ctr" defTabSz="685800">
              <a:lnSpc>
                <a:spcPct val="90000"/>
              </a:lnSpc>
              <a:spcAft>
                <a:spcPts val="300"/>
              </a:spcAft>
              <a:defRPr/>
            </a:pPr>
            <a:r>
              <a:rPr lang="en-US" sz="900">
                <a:solidFill>
                  <a:schemeClr val="tx1">
                    <a:lumMod val="50000"/>
                    <a:lumOff val="50000"/>
                  </a:schemeClr>
                </a:solidFill>
                <a:latin typeface="Calibri" panose="020F0502020204030204" pitchFamily="34" charset="0"/>
                <a:cs typeface="Calibri" panose="020F0502020204030204" pitchFamily="34" charset="0"/>
              </a:rPr>
              <a:t>Confidential and Proprietary – Qualcomm Technologies, Inc.</a:t>
            </a:r>
          </a:p>
        </p:txBody>
      </p:sp>
    </p:spTree>
    <p:extLst>
      <p:ext uri="{BB962C8B-B14F-4D97-AF65-F5344CB8AC3E}">
        <p14:creationId xmlns:p14="http://schemas.microsoft.com/office/powerpoint/2010/main" val="255799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algn="ct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ource Placeholder 3">
            <a:extLst>
              <a:ext uri="{FF2B5EF4-FFF2-40B4-BE49-F238E27FC236}">
                <a16:creationId xmlns:a16="http://schemas.microsoft.com/office/drawing/2014/main" id="{3A534A9F-ECC7-400E-B31F-8482749EC652}"/>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40D35F6E-3204-4FFD-B5ED-941E86000507}"/>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p>
        </p:txBody>
      </p:sp>
      <p:sp>
        <p:nvSpPr>
          <p:cNvPr id="11" name="Content Placeholder 10"/>
          <p:cNvSpPr>
            <a:spLocks noGrp="1"/>
          </p:cNvSpPr>
          <p:nvPr>
            <p:ph sz="quarter" idx="14"/>
          </p:nvPr>
        </p:nvSpPr>
        <p:spPr>
          <a:xfrm>
            <a:off x="475488" y="1709928"/>
            <a:ext cx="5486400"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Source Placeholder 3">
            <a:extLst>
              <a:ext uri="{FF2B5EF4-FFF2-40B4-BE49-F238E27FC236}">
                <a16:creationId xmlns:a16="http://schemas.microsoft.com/office/drawing/2014/main" id="{407643A8-B24A-47C1-ABE4-4F8ABBA6FE9B}"/>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p>
        </p:txBody>
      </p:sp>
      <p:sp>
        <p:nvSpPr>
          <p:cNvPr id="12" name="Content Placeholder 11"/>
          <p:cNvSpPr>
            <a:spLocks noGrp="1"/>
          </p:cNvSpPr>
          <p:nvPr>
            <p:ph sz="quarter" idx="15"/>
          </p:nvPr>
        </p:nvSpPr>
        <p:spPr>
          <a:xfrm>
            <a:off x="475488"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7F58D763-6CFD-4B02-AA54-8FFB63F52CF8}"/>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D929F898-A466-4045-8A64-1BBDCCB15AC1}"/>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F3938959-042B-4DC5-84EC-72C329CEF2FB}"/>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BFB6C491-3F66-46EE-8B85-2D6203C48B30}"/>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6AF10D13-F8DB-413B-A533-8458374305C9}"/>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A7B100CC-8F88-4029-AD1D-D7AAE0BEEC08}"/>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49F2E65F-9F1B-43BC-AE20-60EA2063E781}"/>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Source Placeholder 3">
            <a:extLst>
              <a:ext uri="{FF2B5EF4-FFF2-40B4-BE49-F238E27FC236}">
                <a16:creationId xmlns:a16="http://schemas.microsoft.com/office/drawing/2014/main" id="{462AC461-9885-4DEB-A5B6-CC240C472C64}"/>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D69D3954-A6BC-4C31-899A-87BD702FF885}"/>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A55F2F32-3DCC-41F2-87F2-64520C080A4B}"/>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85104F0A-FE74-443F-8EAD-157F4CEFA843}"/>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B57DB301-0F4A-4872-B4A4-7BFC89CBC839}"/>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0CB79959-E1A9-418E-9FA6-67216C3B667F}"/>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5F722D57-698D-41D0-A0C9-6284498B608A}"/>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690EBD92-166D-43F6-9FB1-B7EA2C713571}"/>
              </a:ext>
            </a:extLst>
          </p:cNvPr>
          <p:cNvSpPr>
            <a:spLocks noGrp="1"/>
          </p:cNvSpPr>
          <p:nvPr>
            <p:ph type="body" sz="quarter" idx="16" hasCustomPrompt="1"/>
          </p:nvPr>
        </p:nvSpPr>
        <p:spPr bwMode="white">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68FA3629-8CD3-4FB4-8473-EB1B0750C743}"/>
              </a:ext>
            </a:extLst>
          </p:cNvPr>
          <p:cNvSpPr>
            <a:spLocks noGrp="1"/>
          </p:cNvSpPr>
          <p:nvPr>
            <p:ph type="body" sz="quarter" idx="16" hasCustomPrompt="1"/>
          </p:nvPr>
        </p:nvSpPr>
        <p:spPr>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Footer Placeholder 4">
            <a:extLst>
              <a:ext uri="{FF2B5EF4-FFF2-40B4-BE49-F238E27FC236}">
                <a16:creationId xmlns:a16="http://schemas.microsoft.com/office/drawing/2014/main" id="{1388EE7B-1BDF-4D7A-9EB0-37C7C5CBCFE0}"/>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7B6D810A-7911-4582-ABB8-2ED8A12FB604}"/>
              </a:ext>
            </a:extLst>
          </p:cNvPr>
          <p:cNvSpPr>
            <a:spLocks noGrp="1"/>
          </p:cNvSpPr>
          <p:nvPr>
            <p:ph type="body" sz="quarter" idx="16" hasCustomPrompt="1"/>
          </p:nvPr>
        </p:nvSpPr>
        <p:spPr>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939225BF-EFB3-445E-B5EA-2F702F8644DA}"/>
              </a:ext>
            </a:extLst>
          </p:cNvPr>
          <p:cNvSpPr>
            <a:spLocks noGrp="1"/>
          </p:cNvSpPr>
          <p:nvPr>
            <p:ph type="body" sz="quarter" idx="16" hasCustomPrompt="1"/>
          </p:nvPr>
        </p:nvSpPr>
        <p:spPr bwMode="white">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E14BF209-9FE5-4958-97C4-BD97E88C6AAC}"/>
              </a:ext>
            </a:extLst>
          </p:cNvPr>
          <p:cNvSpPr>
            <a:spLocks noGrp="1"/>
          </p:cNvSpPr>
          <p:nvPr>
            <p:ph type="body" sz="quarter" idx="16" hasCustomPrompt="1"/>
          </p:nvPr>
        </p:nvSpPr>
        <p:spPr bwMode="white">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F2079E15-2211-49FA-A07E-CA57FF3B587A}"/>
              </a:ext>
            </a:extLst>
          </p:cNvPr>
          <p:cNvSpPr>
            <a:spLocks noGrp="1"/>
          </p:cNvSpPr>
          <p:nvPr>
            <p:ph type="body" sz="quarter" idx="16" hasCustomPrompt="1"/>
          </p:nvPr>
        </p:nvSpPr>
        <p:spPr bwMode="black">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A052BBA2-FDCC-4E34-8F12-BA80DC21A373}"/>
              </a:ext>
            </a:extLst>
          </p:cNvPr>
          <p:cNvSpPr>
            <a:spLocks noGrp="1"/>
          </p:cNvSpPr>
          <p:nvPr>
            <p:ph type="body" sz="quarter" idx="16" hasCustomPrompt="1"/>
          </p:nvPr>
        </p:nvSpPr>
        <p:spPr bwMode="black">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DD7B47EF-E750-413F-BD32-2318DD5977BB}"/>
              </a:ext>
            </a:extLst>
          </p:cNvPr>
          <p:cNvSpPr>
            <a:spLocks noGrp="1"/>
          </p:cNvSpPr>
          <p:nvPr>
            <p:ph type="body" sz="quarter" idx="16" hasCustomPrompt="1"/>
          </p:nvPr>
        </p:nvSpPr>
        <p:spPr bwMode="white">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F5AA1D31-B637-4814-ADB8-FC51AACFB4BE}"/>
              </a:ext>
            </a:extLst>
          </p:cNvPr>
          <p:cNvSpPr>
            <a:spLocks noGrp="1"/>
          </p:cNvSpPr>
          <p:nvPr>
            <p:ph type="body" sz="quarter" idx="16" hasCustomPrompt="1"/>
          </p:nvPr>
        </p:nvSpPr>
        <p:spPr bwMode="white">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95A1A867-B30A-4DDE-80EE-F11687596800}"/>
              </a:ext>
            </a:extLst>
          </p:cNvPr>
          <p:cNvSpPr>
            <a:spLocks noGrp="1"/>
          </p:cNvSpPr>
          <p:nvPr>
            <p:ph type="body" sz="quarter" idx="16" hasCustomPrompt="1"/>
          </p:nvPr>
        </p:nvSpPr>
        <p:spPr bwMode="black">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40191523-DF94-426E-BB35-16EC73482EE0}"/>
              </a:ext>
            </a:extLst>
          </p:cNvPr>
          <p:cNvSpPr>
            <a:spLocks noGrp="1"/>
          </p:cNvSpPr>
          <p:nvPr>
            <p:ph type="body" sz="quarter" idx="16" hasCustomPrompt="1"/>
          </p:nvPr>
        </p:nvSpPr>
        <p:spPr bwMode="black">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ED0F0D27-8EF9-45F0-9A19-5C44653D3D4A}"/>
              </a:ext>
            </a:extLst>
          </p:cNvPr>
          <p:cNvSpPr>
            <a:spLocks noGrp="1"/>
          </p:cNvSpPr>
          <p:nvPr>
            <p:ph type="body" sz="quarter" idx="16" hasCustomPrompt="1"/>
          </p:nvPr>
        </p:nvSpPr>
        <p:spPr bwMode="white">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Footer Placeholder 4">
            <a:extLst>
              <a:ext uri="{FF2B5EF4-FFF2-40B4-BE49-F238E27FC236}">
                <a16:creationId xmlns:a16="http://schemas.microsoft.com/office/drawing/2014/main" id="{9DEC851D-52A4-45B1-A1B3-95021CB3C76C}"/>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algn="ctr">
                <a:defRPr/>
              </a:pPr>
              <a:endParaRPr lang="en-US" kern="0">
                <a:solidFill>
                  <a:srgbClr val="FFFFFF"/>
                </a:solidFill>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b="1">
                <a:solidFill>
                  <a:prstClr val="white"/>
                </a:solidFill>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Source Placeholder 3">
            <a:extLst>
              <a:ext uri="{FF2B5EF4-FFF2-40B4-BE49-F238E27FC236}">
                <a16:creationId xmlns:a16="http://schemas.microsoft.com/office/drawing/2014/main" id="{32EF2D8D-CC3D-4D5B-9069-9055B4D9C837}"/>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a:solidFill>
                  <a:prstClr val="white"/>
                </a:solidFill>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Source Placeholder 3">
            <a:extLst>
              <a:ext uri="{FF2B5EF4-FFF2-40B4-BE49-F238E27FC236}">
                <a16:creationId xmlns:a16="http://schemas.microsoft.com/office/drawing/2014/main" id="{7C34561E-BAAB-4513-9DFA-94AADADE9DD9}"/>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a:solidFill>
                  <a:prstClr val="white"/>
                </a:solidFill>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Source Placeholder 3">
            <a:extLst>
              <a:ext uri="{FF2B5EF4-FFF2-40B4-BE49-F238E27FC236}">
                <a16:creationId xmlns:a16="http://schemas.microsoft.com/office/drawing/2014/main" id="{51208489-B52D-43EB-82BE-7D211DD7E01D}"/>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B56BFB76-A92A-4105-B0D9-0E302868BBF0}"/>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3669838D-40C6-4B3C-A350-21FE990CABD1}"/>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C8FEDB5B-F5A8-47E1-B761-005A9BC51F0D}"/>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FECEED46-2313-4721-8D5B-5C9CD22906CD}"/>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379BCE9F-B7E9-445D-B396-3D6F276DBE2C}"/>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2036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cxnSp>
        <p:nvCxnSpPr>
          <p:cNvPr id="5" name="Straight Connector 4"/>
          <p:cNvCxnSpPr/>
          <p:nvPr userDrawn="1"/>
        </p:nvCxnSpPr>
        <p:spPr>
          <a:xfrm>
            <a:off x="370372"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370372" y="736620"/>
            <a:ext cx="11451271" cy="507831"/>
          </a:xfrm>
          <a:prstGeom prst="rect">
            <a:avLst/>
          </a:prstGeom>
        </p:spPr>
        <p:txBody>
          <a:bodyPr vert="horz" wrap="square" lIns="0" tIns="45720" rIns="0" bIns="45720" rtlCol="0" anchor="ctr">
            <a:noAutofit/>
          </a:bodyPr>
          <a:lstStyle>
            <a:lvl1pPr>
              <a:defRPr>
                <a:latin typeface="+mj-lt"/>
              </a:defRPr>
            </a:lvl1pPr>
          </a:lstStyle>
          <a:p>
            <a:r>
              <a:rPr lang="en-US"/>
              <a:t>Click to edit Master title style</a:t>
            </a:r>
          </a:p>
        </p:txBody>
      </p:sp>
      <p:sp>
        <p:nvSpPr>
          <p:cNvPr id="8" name="Text Placeholder 2"/>
          <p:cNvSpPr>
            <a:spLocks noGrp="1"/>
          </p:cNvSpPr>
          <p:nvPr>
            <p:ph type="body" idx="13"/>
          </p:nvPr>
        </p:nvSpPr>
        <p:spPr>
          <a:xfrm>
            <a:off x="370372" y="1426470"/>
            <a:ext cx="11451271" cy="350865"/>
          </a:xfrm>
        </p:spPr>
        <p:txBody>
          <a:bodyPr tIns="0" bIns="0" anchor="t"/>
          <a:lstStyle>
            <a:lvl1pPr marL="0" indent="0">
              <a:buNone/>
              <a:defRPr sz="2400" b="0">
                <a:solidFill>
                  <a:schemeClr val="tx2"/>
                </a:solidFill>
                <a:latin typeface="+mj-lt"/>
              </a:defRPr>
            </a:lvl1pPr>
            <a:lvl2pPr marL="457178" indent="0">
              <a:buNone/>
              <a:defRPr sz="2000" b="1"/>
            </a:lvl2pPr>
            <a:lvl3pPr marL="914356" indent="0">
              <a:buNone/>
              <a:defRPr sz="1800" b="1"/>
            </a:lvl3pPr>
            <a:lvl4pPr marL="1371530"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9" name="Text Placeholder 8"/>
          <p:cNvSpPr>
            <a:spLocks noGrp="1"/>
          </p:cNvSpPr>
          <p:nvPr>
            <p:ph type="body" sz="quarter" idx="14"/>
          </p:nvPr>
        </p:nvSpPr>
        <p:spPr>
          <a:xfrm>
            <a:off x="370372" y="1934907"/>
            <a:ext cx="11451271" cy="1646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5579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49667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FC158-0437-4861-A331-793AEAD35420}"/>
              </a:ext>
            </a:extLst>
          </p:cNvPr>
          <p:cNvSpPr>
            <a:spLocks noGrp="1"/>
          </p:cNvSpPr>
          <p:nvPr>
            <p:ph type="dt" sz="half" idx="10"/>
          </p:nvPr>
        </p:nvSpPr>
        <p:spPr/>
        <p:txBody>
          <a:bodyPr/>
          <a:lstStyle/>
          <a:p>
            <a:fld id="{E40687EC-8531-4BC9-AF51-305FB7AD17AE}" type="datetimeFigureOut">
              <a:rPr lang="en-US" smtClean="0"/>
              <a:t>8/21/2023</a:t>
            </a:fld>
            <a:endParaRPr lang="en-US"/>
          </a:p>
        </p:txBody>
      </p:sp>
      <p:sp>
        <p:nvSpPr>
          <p:cNvPr id="3" name="Footer Placeholder 2">
            <a:extLst>
              <a:ext uri="{FF2B5EF4-FFF2-40B4-BE49-F238E27FC236}">
                <a16:creationId xmlns:a16="http://schemas.microsoft.com/office/drawing/2014/main" id="{4AE74C08-05CD-49CA-B2C5-7AC2A982C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D9277D-E6CB-48F1-B269-37093668063A}"/>
              </a:ext>
            </a:extLst>
          </p:cNvPr>
          <p:cNvSpPr>
            <a:spLocks noGrp="1"/>
          </p:cNvSpPr>
          <p:nvPr>
            <p:ph type="sldNum" sz="quarter" idx="12"/>
          </p:nvPr>
        </p:nvSpPr>
        <p:spPr/>
        <p:txBody>
          <a:bodyPr/>
          <a:lstStyle/>
          <a:p>
            <a:fld id="{356F3190-74D7-4AF5-85EC-5E6055953409}" type="slidenum">
              <a:rPr lang="en-US" smtClean="0"/>
              <a:t>‹#›</a:t>
            </a:fld>
            <a:endParaRPr lang="en-US"/>
          </a:p>
        </p:txBody>
      </p:sp>
    </p:spTree>
    <p:extLst>
      <p:ext uri="{BB962C8B-B14F-4D97-AF65-F5344CB8AC3E}">
        <p14:creationId xmlns:p14="http://schemas.microsoft.com/office/powerpoint/2010/main" val="10900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1_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40841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15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4360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64" y="1933395"/>
            <a:ext cx="11432977"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Office Regular" pitchFamily="34" charset="0"/>
              <a:buChar char="−"/>
              <a:defRPr/>
            </a:lvl5pPr>
            <a:lvl6pPr marL="2171700" indent="0">
              <a:buNone/>
              <a:defRPr sz="16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8"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4307041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1174229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3_Title and Content">
    <p:bg>
      <p:bgPr>
        <a:gradFill>
          <a:gsLst>
            <a:gs pos="0">
              <a:srgbClr val="143C66"/>
            </a:gs>
            <a:gs pos="100000">
              <a:srgbClr val="008E95"/>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093" y="367995"/>
            <a:ext cx="6820292" cy="923330"/>
          </a:xfrm>
          <a:prstGeom prst="rect">
            <a:avLst/>
          </a:prstGeom>
        </p:spPr>
        <p:txBody>
          <a:bodyPr/>
          <a:lstStyle>
            <a:lvl1pPr>
              <a:defRPr baseline="0">
                <a:solidFill>
                  <a:schemeClr val="bg1"/>
                </a:solidFill>
              </a:defRPr>
            </a:lvl1pPr>
          </a:lstStyle>
          <a:p>
            <a:r>
              <a:rPr lang="en-US"/>
              <a:t>Click here to edit name </a:t>
            </a:r>
            <a:br>
              <a:rPr lang="en-US"/>
            </a:br>
            <a:r>
              <a:rPr lang="en-US"/>
              <a:t>and title</a:t>
            </a:r>
          </a:p>
        </p:txBody>
      </p:sp>
      <p:grpSp>
        <p:nvGrpSpPr>
          <p:cNvPr id="7" name="Group 6"/>
          <p:cNvGrpSpPr/>
          <p:nvPr userDrawn="1"/>
        </p:nvGrpSpPr>
        <p:grpSpPr bwMode="black">
          <a:xfrm>
            <a:off x="7006002" y="4564076"/>
            <a:ext cx="1102001" cy="1605174"/>
            <a:chOff x="4921606" y="4143170"/>
            <a:chExt cx="1102001" cy="1605174"/>
          </a:xfrm>
        </p:grpSpPr>
        <p:sp>
          <p:nvSpPr>
            <p:cNvPr id="8" name="Freeform 6"/>
            <p:cNvSpPr>
              <a:spLocks noEditPoints="1"/>
            </p:cNvSpPr>
            <p:nvPr userDrawn="1"/>
          </p:nvSpPr>
          <p:spPr bwMode="black">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9" name="Curved Line"/>
            <p:cNvSpPr>
              <a:spLocks noEditPoints="1"/>
            </p:cNvSpPr>
            <p:nvPr userDrawn="1"/>
          </p:nvSpPr>
          <p:spPr bwMode="black">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10" name="bIg Eye"/>
          <p:cNvGrpSpPr/>
          <p:nvPr userDrawn="1"/>
        </p:nvGrpSpPr>
        <p:grpSpPr bwMode="black">
          <a:xfrm>
            <a:off x="7279864" y="4670214"/>
            <a:ext cx="794070" cy="469104"/>
            <a:chOff x="2665413" y="2318584"/>
            <a:chExt cx="962025" cy="568325"/>
          </a:xfrm>
          <a:solidFill>
            <a:schemeClr val="tx2"/>
          </a:solidFill>
        </p:grpSpPr>
        <p:sp>
          <p:nvSpPr>
            <p:cNvPr id="11" name="Freeform 8"/>
            <p:cNvSpPr>
              <a:spLocks noEditPoints="1"/>
            </p:cNvSpPr>
            <p:nvPr userDrawn="1"/>
          </p:nvSpPr>
          <p:spPr bwMode="black">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12" name="Freeform 9"/>
            <p:cNvSpPr>
              <a:spLocks noEditPoints="1"/>
            </p:cNvSpPr>
            <p:nvPr userDrawn="1"/>
          </p:nvSpPr>
          <p:spPr bwMode="black">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sp>
        <p:nvSpPr>
          <p:cNvPr id="13" name="Line to bugle"/>
          <p:cNvSpPr>
            <a:spLocks noChangeArrowheads="1"/>
          </p:cNvSpPr>
          <p:nvPr userDrawn="1"/>
        </p:nvSpPr>
        <p:spPr bwMode="black">
          <a:xfrm>
            <a:off x="6877589" y="5806286"/>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
        <p:nvSpPr>
          <p:cNvPr id="14" name="Bugle"/>
          <p:cNvSpPr>
            <a:spLocks/>
          </p:cNvSpPr>
          <p:nvPr userDrawn="1"/>
        </p:nvSpPr>
        <p:spPr bwMode="black">
          <a:xfrm>
            <a:off x="6612899" y="6260976"/>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grpSp>
        <p:nvGrpSpPr>
          <p:cNvPr id="15" name="Arrow round wheel 2"/>
          <p:cNvGrpSpPr/>
          <p:nvPr userDrawn="1"/>
        </p:nvGrpSpPr>
        <p:grpSpPr bwMode="black">
          <a:xfrm>
            <a:off x="6076967" y="5405320"/>
            <a:ext cx="811105" cy="564759"/>
            <a:chOff x="1208088" y="3209171"/>
            <a:chExt cx="982663" cy="684213"/>
          </a:xfrm>
        </p:grpSpPr>
        <p:sp>
          <p:nvSpPr>
            <p:cNvPr id="16" name="Freeform 12"/>
            <p:cNvSpPr>
              <a:spLocks noEditPoints="1"/>
            </p:cNvSpPr>
            <p:nvPr userDrawn="1"/>
          </p:nvSpPr>
          <p:spPr bwMode="black">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17" name="Freeform 13"/>
            <p:cNvSpPr>
              <a:spLocks noEditPoints="1"/>
            </p:cNvSpPr>
            <p:nvPr userDrawn="1"/>
          </p:nvSpPr>
          <p:spPr bwMode="black">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18" name="Wheel connector"/>
          <p:cNvGrpSpPr/>
          <p:nvPr userDrawn="1"/>
        </p:nvGrpSpPr>
        <p:grpSpPr bwMode="black">
          <a:xfrm>
            <a:off x="6515932" y="5246768"/>
            <a:ext cx="926414" cy="807173"/>
            <a:chOff x="1739901" y="3017084"/>
            <a:chExt cx="1122362" cy="977900"/>
          </a:xfrm>
        </p:grpSpPr>
        <p:sp>
          <p:nvSpPr>
            <p:cNvPr id="19" name="Freeform 14"/>
            <p:cNvSpPr>
              <a:spLocks/>
            </p:cNvSpPr>
            <p:nvPr userDrawn="1"/>
          </p:nvSpPr>
          <p:spPr bwMode="black">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0" name="Freeform 15"/>
            <p:cNvSpPr>
              <a:spLocks/>
            </p:cNvSpPr>
            <p:nvPr userDrawn="1"/>
          </p:nvSpPr>
          <p:spPr bwMode="black">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21" name="Arrow around wheel 1"/>
          <p:cNvGrpSpPr/>
          <p:nvPr userDrawn="1"/>
        </p:nvGrpSpPr>
        <p:grpSpPr bwMode="black">
          <a:xfrm>
            <a:off x="6295794" y="5077733"/>
            <a:ext cx="517587" cy="638139"/>
            <a:chOff x="1473201" y="2812296"/>
            <a:chExt cx="627063" cy="773113"/>
          </a:xfrm>
        </p:grpSpPr>
        <p:sp>
          <p:nvSpPr>
            <p:cNvPr id="22" name="Freeform 16"/>
            <p:cNvSpPr>
              <a:spLocks noEditPoints="1"/>
            </p:cNvSpPr>
            <p:nvPr userDrawn="1"/>
          </p:nvSpPr>
          <p:spPr bwMode="black">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3" name="Freeform 17"/>
            <p:cNvSpPr>
              <a:spLocks noEditPoints="1"/>
            </p:cNvSpPr>
            <p:nvPr userDrawn="1"/>
          </p:nvSpPr>
          <p:spPr bwMode="black">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24" name="Big Wheel 1"/>
          <p:cNvGrpSpPr/>
          <p:nvPr userDrawn="1"/>
        </p:nvGrpSpPr>
        <p:grpSpPr bwMode="black">
          <a:xfrm>
            <a:off x="6378346" y="5198285"/>
            <a:ext cx="450759" cy="418001"/>
            <a:chOff x="1573213" y="2958346"/>
            <a:chExt cx="546100" cy="506413"/>
          </a:xfrm>
          <a:solidFill>
            <a:schemeClr val="accent4"/>
          </a:solidFill>
        </p:grpSpPr>
        <p:sp>
          <p:nvSpPr>
            <p:cNvPr id="25" name="Freeform 18"/>
            <p:cNvSpPr>
              <a:spLocks noEditPoints="1"/>
            </p:cNvSpPr>
            <p:nvPr userDrawn="1"/>
          </p:nvSpPr>
          <p:spPr bwMode="black">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nvGrpSpPr>
            <p:cNvPr id="26" name="Pin wheel 1"/>
            <p:cNvGrpSpPr/>
            <p:nvPr userDrawn="1"/>
          </p:nvGrpSpPr>
          <p:grpSpPr bwMode="black">
            <a:xfrm>
              <a:off x="1697038" y="3050421"/>
              <a:ext cx="322263" cy="325438"/>
              <a:chOff x="1697038" y="3050421"/>
              <a:chExt cx="322263" cy="325438"/>
            </a:xfrm>
            <a:grpFill/>
          </p:grpSpPr>
          <p:sp>
            <p:nvSpPr>
              <p:cNvPr id="27" name="Freeform 19"/>
              <p:cNvSpPr>
                <a:spLocks noEditPoints="1"/>
              </p:cNvSpPr>
              <p:nvPr userDrawn="1"/>
            </p:nvSpPr>
            <p:spPr bwMode="black">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8" name="Rectangle 20"/>
              <p:cNvSpPr>
                <a:spLocks noChangeArrowheads="1"/>
              </p:cNvSpPr>
              <p:nvPr userDrawn="1"/>
            </p:nvSpPr>
            <p:spPr bwMode="black">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9" name="Rectangle 21"/>
              <p:cNvSpPr>
                <a:spLocks noChangeArrowheads="1"/>
              </p:cNvSpPr>
              <p:nvPr userDrawn="1"/>
            </p:nvSpPr>
            <p:spPr bwMode="black">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0" name="Rectangle 22"/>
              <p:cNvSpPr>
                <a:spLocks noChangeArrowheads="1"/>
              </p:cNvSpPr>
              <p:nvPr userDrawn="1"/>
            </p:nvSpPr>
            <p:spPr bwMode="black">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1" name="Rectangle 23"/>
              <p:cNvSpPr>
                <a:spLocks noChangeArrowheads="1"/>
              </p:cNvSpPr>
              <p:nvPr userDrawn="1"/>
            </p:nvSpPr>
            <p:spPr bwMode="black">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2" name="Freeform 24"/>
              <p:cNvSpPr>
                <a:spLocks/>
              </p:cNvSpPr>
              <p:nvPr userDrawn="1"/>
            </p:nvSpPr>
            <p:spPr bwMode="black">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3" name="Freeform 25"/>
              <p:cNvSpPr>
                <a:spLocks/>
              </p:cNvSpPr>
              <p:nvPr userDrawn="1"/>
            </p:nvSpPr>
            <p:spPr bwMode="black">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4" name="Freeform 26"/>
              <p:cNvSpPr>
                <a:spLocks/>
              </p:cNvSpPr>
              <p:nvPr userDrawn="1"/>
            </p:nvSpPr>
            <p:spPr bwMode="black">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5" name="Freeform 27"/>
              <p:cNvSpPr>
                <a:spLocks/>
              </p:cNvSpPr>
              <p:nvPr userDrawn="1"/>
            </p:nvSpPr>
            <p:spPr bwMode="black">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grpSp>
        <p:nvGrpSpPr>
          <p:cNvPr id="36" name="Small Wheel 1"/>
          <p:cNvGrpSpPr/>
          <p:nvPr userDrawn="1"/>
        </p:nvGrpSpPr>
        <p:grpSpPr bwMode="black">
          <a:xfrm>
            <a:off x="7192072" y="5765665"/>
            <a:ext cx="322345" cy="313173"/>
            <a:chOff x="2559051" y="3645734"/>
            <a:chExt cx="390525" cy="379413"/>
          </a:xfrm>
          <a:solidFill>
            <a:schemeClr val="accent4"/>
          </a:solidFill>
        </p:grpSpPr>
        <p:sp>
          <p:nvSpPr>
            <p:cNvPr id="37" name="Freeform 28"/>
            <p:cNvSpPr>
              <a:spLocks noEditPoints="1"/>
            </p:cNvSpPr>
            <p:nvPr userDrawn="1"/>
          </p:nvSpPr>
          <p:spPr bwMode="black">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nvGrpSpPr>
            <p:cNvPr id="38" name="Pin wheel 2"/>
            <p:cNvGrpSpPr/>
            <p:nvPr userDrawn="1"/>
          </p:nvGrpSpPr>
          <p:grpSpPr bwMode="black">
            <a:xfrm>
              <a:off x="2627313" y="3709234"/>
              <a:ext cx="254000" cy="252413"/>
              <a:chOff x="2627313" y="3709234"/>
              <a:chExt cx="254000" cy="252413"/>
            </a:xfrm>
            <a:grpFill/>
          </p:grpSpPr>
          <p:sp>
            <p:nvSpPr>
              <p:cNvPr id="39" name="Freeform 29"/>
              <p:cNvSpPr>
                <a:spLocks noEditPoints="1"/>
              </p:cNvSpPr>
              <p:nvPr userDrawn="1"/>
            </p:nvSpPr>
            <p:spPr bwMode="black">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0" name="Rectangle 30"/>
              <p:cNvSpPr>
                <a:spLocks noChangeArrowheads="1"/>
              </p:cNvSpPr>
              <p:nvPr userDrawn="1"/>
            </p:nvSpPr>
            <p:spPr bwMode="black">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1" name="Rectangle 31"/>
              <p:cNvSpPr>
                <a:spLocks noChangeArrowheads="1"/>
              </p:cNvSpPr>
              <p:nvPr userDrawn="1"/>
            </p:nvSpPr>
            <p:spPr bwMode="black">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2" name="Rectangle 32"/>
              <p:cNvSpPr>
                <a:spLocks noChangeArrowheads="1"/>
              </p:cNvSpPr>
              <p:nvPr userDrawn="1"/>
            </p:nvSpPr>
            <p:spPr bwMode="black">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3" name="Rectangle 33"/>
              <p:cNvSpPr>
                <a:spLocks noChangeArrowheads="1"/>
              </p:cNvSpPr>
              <p:nvPr userDrawn="1"/>
            </p:nvSpPr>
            <p:spPr bwMode="black">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4" name="Freeform 34"/>
              <p:cNvSpPr>
                <a:spLocks/>
              </p:cNvSpPr>
              <p:nvPr userDrawn="1"/>
            </p:nvSpPr>
            <p:spPr bwMode="black">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5" name="Freeform 35"/>
              <p:cNvSpPr>
                <a:spLocks/>
              </p:cNvSpPr>
              <p:nvPr userDrawn="1"/>
            </p:nvSpPr>
            <p:spPr bwMode="black">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6" name="Freeform 36"/>
              <p:cNvSpPr>
                <a:spLocks/>
              </p:cNvSpPr>
              <p:nvPr userDrawn="1"/>
            </p:nvSpPr>
            <p:spPr bwMode="black">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7" name="Freeform 37"/>
              <p:cNvSpPr>
                <a:spLocks/>
              </p:cNvSpPr>
              <p:nvPr userDrawn="1"/>
            </p:nvSpPr>
            <p:spPr bwMode="black">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sp useBgFill="1">
        <p:nvSpPr>
          <p:cNvPr id="48" name="Blink Block"/>
          <p:cNvSpPr/>
          <p:nvPr userDrawn="1"/>
        </p:nvSpPr>
        <p:spPr bwMode="black">
          <a:xfrm>
            <a:off x="8118914" y="3750230"/>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sp useBgFill="1">
        <p:nvSpPr>
          <p:cNvPr id="49" name="Blink Block"/>
          <p:cNvSpPr/>
          <p:nvPr userDrawn="1"/>
        </p:nvSpPr>
        <p:spPr bwMode="black">
          <a:xfrm>
            <a:off x="8118914" y="3750230"/>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grpSp>
        <p:nvGrpSpPr>
          <p:cNvPr id="50" name="Yellow Arrow 2"/>
          <p:cNvGrpSpPr/>
          <p:nvPr userDrawn="1"/>
        </p:nvGrpSpPr>
        <p:grpSpPr bwMode="black">
          <a:xfrm>
            <a:off x="8428455" y="5186512"/>
            <a:ext cx="1602175" cy="389150"/>
            <a:chOff x="8730417" y="1481563"/>
            <a:chExt cx="1602175" cy="389150"/>
          </a:xfrm>
        </p:grpSpPr>
        <p:sp>
          <p:nvSpPr>
            <p:cNvPr id="51" name="Freeform 9"/>
            <p:cNvSpPr>
              <a:spLocks noEditPoints="1"/>
            </p:cNvSpPr>
            <p:nvPr userDrawn="1"/>
          </p:nvSpPr>
          <p:spPr bwMode="black">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2" name="Freeform 10"/>
            <p:cNvSpPr>
              <a:spLocks noEditPoints="1"/>
            </p:cNvSpPr>
            <p:nvPr userDrawn="1"/>
          </p:nvSpPr>
          <p:spPr bwMode="black">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3" name="Freeform 11"/>
            <p:cNvSpPr>
              <a:spLocks noEditPoints="1"/>
            </p:cNvSpPr>
            <p:nvPr userDrawn="1"/>
          </p:nvSpPr>
          <p:spPr bwMode="black">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54" name="Combined White Arrows"/>
          <p:cNvGrpSpPr/>
          <p:nvPr userDrawn="1"/>
        </p:nvGrpSpPr>
        <p:grpSpPr bwMode="black">
          <a:xfrm>
            <a:off x="8276826" y="4901344"/>
            <a:ext cx="1998338" cy="973653"/>
            <a:chOff x="8578788" y="1196393"/>
            <a:chExt cx="1998338" cy="973653"/>
          </a:xfrm>
        </p:grpSpPr>
        <p:grpSp>
          <p:nvGrpSpPr>
            <p:cNvPr id="55" name="Big White Arrow"/>
            <p:cNvGrpSpPr/>
            <p:nvPr userDrawn="1"/>
          </p:nvGrpSpPr>
          <p:grpSpPr bwMode="black">
            <a:xfrm>
              <a:off x="8578788" y="1196393"/>
              <a:ext cx="1998338" cy="386520"/>
              <a:chOff x="8578788" y="1227389"/>
              <a:chExt cx="1998338" cy="386520"/>
            </a:xfrm>
          </p:grpSpPr>
          <p:sp>
            <p:nvSpPr>
              <p:cNvPr id="60" name="Freeform 6"/>
              <p:cNvSpPr>
                <a:spLocks noEditPoints="1"/>
              </p:cNvSpPr>
              <p:nvPr userDrawn="1"/>
            </p:nvSpPr>
            <p:spPr bwMode="black">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1" name="Freeform 7"/>
              <p:cNvSpPr>
                <a:spLocks noEditPoints="1"/>
              </p:cNvSpPr>
              <p:nvPr userDrawn="1"/>
            </p:nvSpPr>
            <p:spPr bwMode="black">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2" name="Freeform 8"/>
              <p:cNvSpPr>
                <a:spLocks noEditPoints="1"/>
              </p:cNvSpPr>
              <p:nvPr userDrawn="1"/>
            </p:nvSpPr>
            <p:spPr bwMode="black">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56" name="Small White Arrow"/>
            <p:cNvGrpSpPr/>
            <p:nvPr userDrawn="1"/>
          </p:nvGrpSpPr>
          <p:grpSpPr bwMode="black">
            <a:xfrm>
              <a:off x="9024032" y="1780020"/>
              <a:ext cx="1054386" cy="390026"/>
              <a:chOff x="9024032" y="1756773"/>
              <a:chExt cx="1054386" cy="390026"/>
            </a:xfrm>
          </p:grpSpPr>
          <p:sp>
            <p:nvSpPr>
              <p:cNvPr id="57" name="Freeform 12"/>
              <p:cNvSpPr>
                <a:spLocks noEditPoints="1"/>
              </p:cNvSpPr>
              <p:nvPr userDrawn="1"/>
            </p:nvSpPr>
            <p:spPr bwMode="black">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8" name="Freeform 13"/>
              <p:cNvSpPr>
                <a:spLocks noEditPoints="1"/>
              </p:cNvSpPr>
              <p:nvPr userDrawn="1"/>
            </p:nvSpPr>
            <p:spPr bwMode="black">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9" name="Freeform 14"/>
              <p:cNvSpPr>
                <a:spLocks noEditPoints="1"/>
              </p:cNvSpPr>
              <p:nvPr userDrawn="1"/>
            </p:nvSpPr>
            <p:spPr bwMode="black">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grpSp>
        <p:nvGrpSpPr>
          <p:cNvPr id="63" name="spaceman"/>
          <p:cNvGrpSpPr/>
          <p:nvPr userDrawn="1"/>
        </p:nvGrpSpPr>
        <p:grpSpPr bwMode="black">
          <a:xfrm rot="21402827">
            <a:off x="10761289" y="3979771"/>
            <a:ext cx="977433" cy="1700309"/>
            <a:chOff x="10831129" y="421994"/>
            <a:chExt cx="977433" cy="1700309"/>
          </a:xfrm>
        </p:grpSpPr>
        <p:sp>
          <p:nvSpPr>
            <p:cNvPr id="64" name="Freeform 21"/>
            <p:cNvSpPr>
              <a:spLocks/>
            </p:cNvSpPr>
            <p:nvPr userDrawn="1"/>
          </p:nvSpPr>
          <p:spPr bwMode="black">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5" name="Freeform 22"/>
            <p:cNvSpPr>
              <a:spLocks/>
            </p:cNvSpPr>
            <p:nvPr userDrawn="1"/>
          </p:nvSpPr>
          <p:spPr bwMode="black">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6" name="Freeform 19"/>
            <p:cNvSpPr>
              <a:spLocks noEditPoints="1"/>
            </p:cNvSpPr>
            <p:nvPr userDrawn="1"/>
          </p:nvSpPr>
          <p:spPr bwMode="black">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7" name="Freeform 20"/>
            <p:cNvSpPr>
              <a:spLocks noEditPoints="1"/>
            </p:cNvSpPr>
            <p:nvPr userDrawn="1"/>
          </p:nvSpPr>
          <p:spPr bwMode="black">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69" name="Group 68"/>
          <p:cNvGrpSpPr/>
          <p:nvPr userDrawn="1"/>
        </p:nvGrpSpPr>
        <p:grpSpPr>
          <a:xfrm>
            <a:off x="383250" y="1567586"/>
            <a:ext cx="6803935" cy="1936642"/>
            <a:chOff x="383249" y="1567586"/>
            <a:chExt cx="6803935" cy="1936642"/>
          </a:xfrm>
        </p:grpSpPr>
        <p:cxnSp>
          <p:nvCxnSpPr>
            <p:cNvPr id="70" name="Straight Connector 69"/>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a:grpSpLocks noChangeAspect="1"/>
          </p:cNvGrpSpPr>
          <p:nvPr userDrawn="1"/>
        </p:nvGrpSpPr>
        <p:grpSpPr>
          <a:xfrm>
            <a:off x="391276" y="3809824"/>
            <a:ext cx="2096458" cy="457200"/>
            <a:chOff x="187326" y="5085556"/>
            <a:chExt cx="8393112" cy="1830388"/>
          </a:xfrm>
          <a:solidFill>
            <a:schemeClr val="bg1"/>
          </a:solidFill>
        </p:grpSpPr>
        <p:sp>
          <p:nvSpPr>
            <p:cNvPr id="7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8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sp>
        <p:nvSpPr>
          <p:cNvPr id="82" name="Text Placeholder 81"/>
          <p:cNvSpPr>
            <a:spLocks noGrp="1"/>
          </p:cNvSpPr>
          <p:nvPr>
            <p:ph type="body" sz="quarter" idx="13" hasCustomPrompt="1"/>
          </p:nvPr>
        </p:nvSpPr>
        <p:spPr>
          <a:xfrm>
            <a:off x="390526" y="1724343"/>
            <a:ext cx="6795860" cy="1655762"/>
          </a:xfrm>
        </p:spPr>
        <p:txBody>
          <a:bodyPr anchor="ctr">
            <a:normAutofit/>
          </a:bodyPr>
          <a:lstStyle>
            <a:lvl1pPr marL="0" indent="0">
              <a:buFontTx/>
              <a:buNone/>
              <a:defRPr sz="5398" baseline="0">
                <a:solidFill>
                  <a:schemeClr val="bg1"/>
                </a:solidFill>
                <a:latin typeface="Qualcomm Office Bold" panose="020B0803030202060203" pitchFamily="34" charset="0"/>
              </a:defRPr>
            </a:lvl1pPr>
          </a:lstStyle>
          <a:p>
            <a:pPr lvl="0"/>
            <a:r>
              <a:rPr lang="en-US"/>
              <a:t>Click here to edit master</a:t>
            </a:r>
          </a:p>
        </p:txBody>
      </p:sp>
      <p:sp>
        <p:nvSpPr>
          <p:cNvPr id="81" name="Rectangle 80"/>
          <p:cNvSpPr/>
          <p:nvPr userDrawn="1"/>
        </p:nvSpPr>
        <p:spPr bwMode="white">
          <a:xfrm>
            <a:off x="11600265" y="6512488"/>
            <a:ext cx="274320" cy="220100"/>
          </a:xfrm>
          <a:prstGeom prst="rect">
            <a:avLst/>
          </a:prstGeom>
          <a:solidFill>
            <a:srgbClr val="008D95"/>
          </a:solidFill>
          <a:ln>
            <a:noFill/>
          </a:ln>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en-US" sz="1799" err="1">
              <a:solidFill>
                <a:srgbClr val="FFFFFF"/>
              </a:solidFill>
            </a:endParaRPr>
          </a:p>
        </p:txBody>
      </p:sp>
    </p:spTree>
    <p:extLst>
      <p:ext uri="{BB962C8B-B14F-4D97-AF65-F5344CB8AC3E}">
        <p14:creationId xmlns:p14="http://schemas.microsoft.com/office/powerpoint/2010/main" val="125798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6" presetClass="emph" presetSubtype="0" accel="100000" autoRev="1" fill="hold" nodeType="withEffect">
                                  <p:stCondLst>
                                    <p:cond delay="650"/>
                                  </p:stCondLst>
                                  <p:childTnLst>
                                    <p:animScale>
                                      <p:cBhvr>
                                        <p:cTn id="9" dur="500" fill="hold"/>
                                        <p:tgtEl>
                                          <p:spTgt spid="54"/>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750"/>
                                        <p:tgtEl>
                                          <p:spTgt spid="50"/>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800" fill="hold"/>
                                        <p:tgtEl>
                                          <p:spTgt spid="50"/>
                                        </p:tgtEl>
                                        <p:attrNameLst>
                                          <p:attrName>ppt_x</p:attrName>
                                        </p:attrNameLst>
                                      </p:cBhvr>
                                      <p:tavLst>
                                        <p:tav tm="0">
                                          <p:val>
                                            <p:strVal val="0-#ppt_w/2"/>
                                          </p:val>
                                        </p:tav>
                                        <p:tav tm="100000">
                                          <p:val>
                                            <p:strVal val="#ppt_x"/>
                                          </p:val>
                                        </p:tav>
                                      </p:tavLst>
                                    </p:anim>
                                    <p:anim calcmode="lin" valueType="num">
                                      <p:cBhvr additive="base">
                                        <p:cTn id="16" dur="800" fill="hold"/>
                                        <p:tgtEl>
                                          <p:spTgt spid="50"/>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22" presetClass="entr" presetSubtype="1" fill="hold" nodeType="withEffect">
                                  <p:stCondLst>
                                    <p:cond delay="1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35" presetClass="entr" presetSubtype="0" fill="hold" nodeType="withEffect">
                                  <p:stCondLst>
                                    <p:cond delay="10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anim calcmode="lin" valueType="num">
                                      <p:cBhvr>
                                        <p:cTn id="29" dur="2000" fill="hold"/>
                                        <p:tgtEl>
                                          <p:spTgt spid="36"/>
                                        </p:tgtEl>
                                        <p:attrNameLst>
                                          <p:attrName>style.rotation</p:attrName>
                                        </p:attrNameLst>
                                      </p:cBhvr>
                                      <p:tavLst>
                                        <p:tav tm="0">
                                          <p:val>
                                            <p:fltVal val="720"/>
                                          </p:val>
                                        </p:tav>
                                        <p:tav tm="100000">
                                          <p:val>
                                            <p:fltVal val="0"/>
                                          </p:val>
                                        </p:tav>
                                      </p:tavLst>
                                    </p:anim>
                                    <p:anim calcmode="lin" valueType="num">
                                      <p:cBhvr>
                                        <p:cTn id="30" dur="2000" fill="hold"/>
                                        <p:tgtEl>
                                          <p:spTgt spid="36"/>
                                        </p:tgtEl>
                                        <p:attrNameLst>
                                          <p:attrName>ppt_h</p:attrName>
                                        </p:attrNameLst>
                                      </p:cBhvr>
                                      <p:tavLst>
                                        <p:tav tm="0">
                                          <p:val>
                                            <p:fltVal val="0"/>
                                          </p:val>
                                        </p:tav>
                                        <p:tav tm="100000">
                                          <p:val>
                                            <p:strVal val="#ppt_h"/>
                                          </p:val>
                                        </p:tav>
                                      </p:tavLst>
                                    </p:anim>
                                    <p:anim calcmode="lin" valueType="num">
                                      <p:cBhvr>
                                        <p:cTn id="31" dur="2000" fill="hold"/>
                                        <p:tgtEl>
                                          <p:spTgt spid="36"/>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800"/>
                                        <p:tgtEl>
                                          <p:spTgt spid="18"/>
                                        </p:tgtEl>
                                      </p:cBhvr>
                                    </p:animEffect>
                                  </p:childTnLst>
                                </p:cTn>
                              </p:par>
                              <p:par>
                                <p:cTn id="35" presetID="35" presetClass="entr" presetSubtype="0" fill="hold" nodeType="withEffect">
                                  <p:stCondLst>
                                    <p:cond delay="10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000"/>
                                        <p:tgtEl>
                                          <p:spTgt spid="24"/>
                                        </p:tgtEl>
                                      </p:cBhvr>
                                    </p:animEffect>
                                    <p:anim calcmode="lin" valueType="num">
                                      <p:cBhvr>
                                        <p:cTn id="38" dur="2000" fill="hold"/>
                                        <p:tgtEl>
                                          <p:spTgt spid="24"/>
                                        </p:tgtEl>
                                        <p:attrNameLst>
                                          <p:attrName>style.rotation</p:attrName>
                                        </p:attrNameLst>
                                      </p:cBhvr>
                                      <p:tavLst>
                                        <p:tav tm="0">
                                          <p:val>
                                            <p:fltVal val="720"/>
                                          </p:val>
                                        </p:tav>
                                        <p:tav tm="100000">
                                          <p:val>
                                            <p:fltVal val="0"/>
                                          </p:val>
                                        </p:tav>
                                      </p:tavLst>
                                    </p:anim>
                                    <p:anim calcmode="lin" valueType="num">
                                      <p:cBhvr>
                                        <p:cTn id="39" dur="2000" fill="hold"/>
                                        <p:tgtEl>
                                          <p:spTgt spid="24"/>
                                        </p:tgtEl>
                                        <p:attrNameLst>
                                          <p:attrName>ppt_h</p:attrName>
                                        </p:attrNameLst>
                                      </p:cBhvr>
                                      <p:tavLst>
                                        <p:tav tm="0">
                                          <p:val>
                                            <p:fltVal val="0"/>
                                          </p:val>
                                        </p:tav>
                                        <p:tav tm="100000">
                                          <p:val>
                                            <p:strVal val="#ppt_h"/>
                                          </p:val>
                                        </p:tav>
                                      </p:tavLst>
                                    </p:anim>
                                    <p:anim calcmode="lin" valueType="num">
                                      <p:cBhvr>
                                        <p:cTn id="40" dur="2000" fill="hold"/>
                                        <p:tgtEl>
                                          <p:spTgt spid="24"/>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fmla="#ppt_w*sin(2.5*pi*$)">
                                          <p:val>
                                            <p:fltVal val="0"/>
                                          </p:val>
                                        </p:tav>
                                        <p:tav tm="100000">
                                          <p:val>
                                            <p:fltVal val="1"/>
                                          </p:val>
                                        </p:tav>
                                      </p:tavLst>
                                    </p:anim>
                                    <p:anim calcmode="lin" valueType="num">
                                      <p:cBhvr>
                                        <p:cTn id="50" dur="500" fill="hold"/>
                                        <p:tgtEl>
                                          <p:spTgt spid="14"/>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ppt_w</p:attrName>
                                        </p:attrNameLst>
                                      </p:cBhvr>
                                      <p:tavLst>
                                        <p:tav tm="0">
                                          <p:val>
                                            <p:fltVal val="0"/>
                                          </p:val>
                                        </p:tav>
                                        <p:tav tm="100000">
                                          <p:val>
                                            <p:strVal val="#ppt_w"/>
                                          </p:val>
                                        </p:tav>
                                      </p:tavLst>
                                    </p:anim>
                                    <p:anim calcmode="lin" valueType="num">
                                      <p:cBhvr>
                                        <p:cTn id="54" dur="1000" fill="hold"/>
                                        <p:tgtEl>
                                          <p:spTgt spid="21"/>
                                        </p:tgtEl>
                                        <p:attrNameLst>
                                          <p:attrName>ppt_h</p:attrName>
                                        </p:attrNameLst>
                                      </p:cBhvr>
                                      <p:tavLst>
                                        <p:tav tm="0">
                                          <p:val>
                                            <p:fltVal val="0"/>
                                          </p:val>
                                        </p:tav>
                                        <p:tav tm="100000">
                                          <p:val>
                                            <p:strVal val="#ppt_h"/>
                                          </p:val>
                                        </p:tav>
                                      </p:tavLst>
                                    </p:anim>
                                    <p:anim calcmode="lin" valueType="num">
                                      <p:cBhvr>
                                        <p:cTn id="55" dur="1000" fill="hold"/>
                                        <p:tgtEl>
                                          <p:spTgt spid="21"/>
                                        </p:tgtEl>
                                        <p:attrNameLst>
                                          <p:attrName>style.rotation</p:attrName>
                                        </p:attrNameLst>
                                      </p:cBhvr>
                                      <p:tavLst>
                                        <p:tav tm="0">
                                          <p:val>
                                            <p:fltVal val="90"/>
                                          </p:val>
                                        </p:tav>
                                        <p:tav tm="100000">
                                          <p:val>
                                            <p:fltVal val="0"/>
                                          </p:val>
                                        </p:tav>
                                      </p:tavLst>
                                    </p:anim>
                                    <p:animEffect transition="in" filter="fade">
                                      <p:cBhvr>
                                        <p:cTn id="56" dur="1000"/>
                                        <p:tgtEl>
                                          <p:spTgt spid="21"/>
                                        </p:tgtEl>
                                      </p:cBhvr>
                                    </p:animEffect>
                                  </p:childTnLst>
                                </p:cTn>
                              </p:par>
                              <p:par>
                                <p:cTn id="57" presetID="31" presetClass="entr" presetSubtype="0" fill="hold" nodeType="withEffect">
                                  <p:stCondLst>
                                    <p:cond delay="23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49"/>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63"/>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63"/>
                                        </p:tgtEl>
                                      </p:cBhvr>
                                      <p:by x="85000" y="85000"/>
                                    </p:animScale>
                                  </p:childTnLst>
                                </p:cTn>
                              </p:par>
                              <p:par>
                                <p:cTn id="72" presetID="22" presetClass="entr" presetSubtype="8"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left)">
                                      <p:cBhvr>
                                        <p:cTn id="7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P spid="13" grpId="6" animBg="1"/>
      <p:bldP spid="14" grpId="0" animBg="1"/>
      <p:bldP spid="14" grpId="1" animBg="1"/>
      <p:bldP spid="14" grpId="2" animBg="1"/>
      <p:bldP spid="14" grpId="3" animBg="1"/>
      <p:bldP spid="14" grpId="4" animBg="1"/>
      <p:bldP spid="14" grpId="5" animBg="1"/>
      <p:bldP spid="14" grpId="6" animBg="1"/>
      <p:bldP spid="14" grpId="7" animBg="1"/>
      <p:bldP spid="14" grpId="8" animBg="1"/>
      <p:bldP spid="14" grpId="9" animBg="1"/>
      <p:bldP spid="14" grpId="10" animBg="1"/>
      <p:bldP spid="14" grpId="11" animBg="1"/>
      <p:bldP spid="14" grpId="12" animBg="1"/>
      <p:bldP spid="14" grpId="13" animBg="1"/>
      <p:bldP spid="49" grpId="0" animBg="1"/>
      <p:bldP spid="49" grpId="1" animBg="1"/>
      <p:bldP spid="49" grpId="2" animBg="1"/>
      <p:bldP spid="49" grpId="3" animBg="1"/>
      <p:bldP spid="49" grpId="4" animBg="1"/>
      <p:bldP spid="49" grpId="5" animBg="1"/>
      <p:bldP spid="49" grpId="6"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90062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9" Type="http://schemas.openxmlformats.org/officeDocument/2006/relationships/slideLayout" Target="../slideLayouts/slideLayout86.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42" Type="http://schemas.openxmlformats.org/officeDocument/2006/relationships/slideLayout" Target="../slideLayouts/slideLayout89.xml"/><Relationship Id="rId47" Type="http://schemas.openxmlformats.org/officeDocument/2006/relationships/slideLayout" Target="../slideLayouts/slideLayout94.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9" Type="http://schemas.openxmlformats.org/officeDocument/2006/relationships/slideLayout" Target="../slideLayouts/slideLayout76.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37" Type="http://schemas.openxmlformats.org/officeDocument/2006/relationships/slideLayout" Target="../slideLayouts/slideLayout84.xml"/><Relationship Id="rId40" Type="http://schemas.openxmlformats.org/officeDocument/2006/relationships/slideLayout" Target="../slideLayouts/slideLayout87.xml"/><Relationship Id="rId45" Type="http://schemas.openxmlformats.org/officeDocument/2006/relationships/slideLayout" Target="../slideLayouts/slideLayout9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slideLayout" Target="../slideLayouts/slideLayout83.xml"/><Relationship Id="rId49" Type="http://schemas.openxmlformats.org/officeDocument/2006/relationships/theme" Target="../theme/theme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4" Type="http://schemas.openxmlformats.org/officeDocument/2006/relationships/slideLayout" Target="../slideLayouts/slideLayout91.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 Id="rId43" Type="http://schemas.openxmlformats.org/officeDocument/2006/relationships/slideLayout" Target="../slideLayouts/slideLayout90.xml"/><Relationship Id="rId48" Type="http://schemas.openxmlformats.org/officeDocument/2006/relationships/slideLayout" Target="../slideLayouts/slideLayout95.xml"/><Relationship Id="rId8" Type="http://schemas.openxmlformats.org/officeDocument/2006/relationships/slideLayout" Target="../slideLayouts/slideLayout55.xml"/><Relationship Id="rId3" Type="http://schemas.openxmlformats.org/officeDocument/2006/relationships/slideLayout" Target="../slideLayouts/slideLayout50.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38" Type="http://schemas.openxmlformats.org/officeDocument/2006/relationships/slideLayout" Target="../slideLayouts/slideLayout85.xml"/><Relationship Id="rId46" Type="http://schemas.openxmlformats.org/officeDocument/2006/relationships/slideLayout" Target="../slideLayouts/slideLayout93.xml"/><Relationship Id="rId20" Type="http://schemas.openxmlformats.org/officeDocument/2006/relationships/slideLayout" Target="../slideLayouts/slideLayout67.xml"/><Relationship Id="rId41" Type="http://schemas.openxmlformats.org/officeDocument/2006/relationships/slideLayout" Target="../slideLayouts/slideLayout88.xml"/><Relationship Id="rId1" Type="http://schemas.openxmlformats.org/officeDocument/2006/relationships/slideLayout" Target="../slideLayouts/slideLayout48.xml"/><Relationship Id="rId6"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image" Target="../media/image4.png"/><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image" Target="../media/image3.emf"/><Relationship Id="rId5" Type="http://schemas.openxmlformats.org/officeDocument/2006/relationships/slideLayout" Target="../slideLayouts/slideLayout100.xml"/><Relationship Id="rId10" Type="http://schemas.openxmlformats.org/officeDocument/2006/relationships/oleObject" Target="../embeddings/oleObject1.bin"/><Relationship Id="rId4" Type="http://schemas.openxmlformats.org/officeDocument/2006/relationships/slideLayout" Target="../slideLayouts/slideLayout99.xml"/><Relationship Id="rId9"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theme" Target="../theme/theme5.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7" r:id="rId43"/>
    <p:sldLayoutId id="2147484198" r:id="rId44"/>
    <p:sldLayoutId id="2147484199" r:id="rId45"/>
    <p:sldLayoutId id="2147484261" r:id="rId46"/>
    <p:sldLayoutId id="214748425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000000">
                    <a:lumMod val="50000"/>
                    <a:lumOff val="50000"/>
                  </a:srgbClr>
                </a:solidFill>
              </a:rPr>
              <a:pPr algn="r">
                <a:lnSpc>
                  <a:spcPct val="125000"/>
                </a:lnSpc>
              </a:pPr>
              <a:t>‹#›</a:t>
            </a:fld>
            <a:endParaRPr lang="en-US">
              <a:solidFill>
                <a:srgbClr val="000000">
                  <a:lumMod val="50000"/>
                  <a:lumOff val="50000"/>
                </a:srgbClr>
              </a:solidFill>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1456410125"/>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 id="2147484167" r:id="rId13"/>
    <p:sldLayoutId id="2147484168" r:id="rId14"/>
    <p:sldLayoutId id="2147484169" r:id="rId15"/>
    <p:sldLayoutId id="2147484170" r:id="rId16"/>
    <p:sldLayoutId id="2147484171" r:id="rId17"/>
    <p:sldLayoutId id="2147484172" r:id="rId18"/>
    <p:sldLayoutId id="2147484173" r:id="rId19"/>
    <p:sldLayoutId id="2147484174" r:id="rId20"/>
    <p:sldLayoutId id="2147484175" r:id="rId21"/>
    <p:sldLayoutId id="2147484176" r:id="rId22"/>
    <p:sldLayoutId id="2147484177" r:id="rId23"/>
    <p:sldLayoutId id="2147484178" r:id="rId24"/>
    <p:sldLayoutId id="2147484179" r:id="rId25"/>
    <p:sldLayoutId id="2147484180" r:id="rId26"/>
    <p:sldLayoutId id="2147484181" r:id="rId27"/>
    <p:sldLayoutId id="2147484182" r:id="rId28"/>
    <p:sldLayoutId id="2147484183" r:id="rId29"/>
    <p:sldLayoutId id="2147484184" r:id="rId30"/>
    <p:sldLayoutId id="2147484185" r:id="rId31"/>
    <p:sldLayoutId id="2147484186" r:id="rId32"/>
    <p:sldLayoutId id="2147484187" r:id="rId33"/>
    <p:sldLayoutId id="2147484188" r:id="rId34"/>
    <p:sldLayoutId id="2147484189" r:id="rId35"/>
    <p:sldLayoutId id="2147484190" r:id="rId36"/>
    <p:sldLayoutId id="2147484191" r:id="rId37"/>
    <p:sldLayoutId id="2147484192" r:id="rId38"/>
    <p:sldLayoutId id="2147484193" r:id="rId39"/>
    <p:sldLayoutId id="2147484194" r:id="rId40"/>
    <p:sldLayoutId id="2147484195" r:id="rId41"/>
    <p:sldLayoutId id="2147484196" r:id="rId42"/>
    <p:sldLayoutId id="2147484227" r:id="rId43"/>
    <p:sldLayoutId id="2147484228" r:id="rId44"/>
    <p:sldLayoutId id="2147484229" r:id="rId45"/>
    <p:sldLayoutId id="2147484246" r:id="rId46"/>
    <p:sldLayoutId id="2147484244" r:id="rId47"/>
    <p:sldLayoutId id="2147484245"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6" pos="7359">
          <p15:clr>
            <a:srgbClr val="F26B43"/>
          </p15:clr>
        </p15:guide>
        <p15:guide id="7" orient="horz" pos="4181">
          <p15:clr>
            <a:srgbClr val="F26B43"/>
          </p15:clr>
        </p15:guide>
        <p15:guide id="8" orient="horz" pos="571">
          <p15:clr>
            <a:srgbClr val="F26B43"/>
          </p15:clr>
        </p15:guide>
        <p15:guide id="9" pos="33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1589"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p>
            <a:r>
              <a:rPr lang="en-US"/>
              <a:t>Click to edit Master title style</a:t>
            </a:r>
          </a:p>
        </p:txBody>
      </p:sp>
      <p:sp>
        <p:nvSpPr>
          <p:cNvPr id="3" name="Text Placeholder 2"/>
          <p:cNvSpPr>
            <a:spLocks noGrp="1"/>
          </p:cNvSpPr>
          <p:nvPr>
            <p:ph type="body" idx="1"/>
          </p:nvPr>
        </p:nvSpPr>
        <p:spPr>
          <a:xfrm>
            <a:off x="231414" y="1934892"/>
            <a:ext cx="11432977" cy="182357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0"/>
            <a:endParaRPr lang="en-US"/>
          </a:p>
        </p:txBody>
      </p:sp>
      <p:sp>
        <p:nvSpPr>
          <p:cNvPr id="9" name="TextBox 8"/>
          <p:cNvSpPr txBox="1"/>
          <p:nvPr/>
        </p:nvSpPr>
        <p:spPr bwMode="gray">
          <a:xfrm>
            <a:off x="11523553" y="6525737"/>
            <a:ext cx="288936" cy="215444"/>
          </a:xfrm>
          <a:prstGeom prst="rect">
            <a:avLst/>
          </a:prstGeom>
          <a:noFill/>
        </p:spPr>
        <p:txBody>
          <a:bodyPr wrap="none" rtlCol="0">
            <a:spAutoFit/>
          </a:bodyPr>
          <a:lstStyle/>
          <a:p>
            <a:fld id="{0A607DED-8B1E-49A6-A07A-F6DE68304C82}" type="slidenum">
              <a:rPr lang="en-US" sz="800" smtClean="0">
                <a:solidFill>
                  <a:srgbClr val="FFFFFF">
                    <a:lumMod val="75000"/>
                  </a:srgbClr>
                </a:solidFill>
                <a:cs typeface="Arial" pitchFamily="34" charset="0"/>
              </a:rPr>
              <a:pPr/>
              <a:t>‹#›</a:t>
            </a:fld>
            <a:endParaRPr lang="en-US" sz="800">
              <a:solidFill>
                <a:srgbClr val="FFFFFF">
                  <a:lumMod val="75000"/>
                </a:srgbClr>
              </a:solidFill>
              <a:cs typeface="Arial" pitchFamily="34" charset="0"/>
            </a:endParaRPr>
          </a:p>
        </p:txBody>
      </p:sp>
      <p:sp>
        <p:nvSpPr>
          <p:cNvPr id="5" name="TextBox 4"/>
          <p:cNvSpPr txBox="1"/>
          <p:nvPr userDrawn="1"/>
        </p:nvSpPr>
        <p:spPr bwMode="gray">
          <a:xfrm>
            <a:off x="4246513" y="6680139"/>
            <a:ext cx="3402779" cy="215444"/>
          </a:xfrm>
          <a:prstGeom prst="rect">
            <a:avLst/>
          </a:prstGeom>
          <a:noFill/>
        </p:spPr>
        <p:txBody>
          <a:bodyPr wrap="none" rtlCol="0" anchor="b" anchorCtr="0">
            <a:spAutoFit/>
          </a:bodyPr>
          <a:lstStyle/>
          <a:p>
            <a:r>
              <a:rPr lang="en-US" sz="800">
                <a:solidFill>
                  <a:srgbClr val="FFFFFF">
                    <a:lumMod val="75000"/>
                  </a:srgbClr>
                </a:solidFill>
                <a:cs typeface="Arial" pitchFamily="34" charset="0"/>
              </a:rPr>
              <a:t>Qualcomm Technologies, Inc. Confidential and Proprietary – For Internal Use Only</a:t>
            </a:r>
          </a:p>
        </p:txBody>
      </p:sp>
    </p:spTree>
    <p:extLst>
      <p:ext uri="{BB962C8B-B14F-4D97-AF65-F5344CB8AC3E}">
        <p14:creationId xmlns:p14="http://schemas.microsoft.com/office/powerpoint/2010/main" val="3295311258"/>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6" r:id="rId4"/>
    <p:sldLayoutId id="2147484208" r:id="rId5"/>
    <p:sldLayoutId id="2147484209" r:id="rId6"/>
    <p:sldLayoutId id="2147484210" r:id="rId7"/>
  </p:sldLayoutIdLst>
  <p:txStyles>
    <p:titleStyle>
      <a:lvl1pPr algn="l" defTabSz="9144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342900" indent="-342900" algn="l" defTabSz="914400" rtl="0" eaLnBrk="1" latinLnBrk="0" hangingPunct="1">
        <a:lnSpc>
          <a:spcPct val="95000"/>
        </a:lnSpc>
        <a:spcBef>
          <a:spcPct val="20000"/>
        </a:spcBef>
        <a:buFontTx/>
        <a:buBlip>
          <a:blip r:embed="rId12"/>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742950" indent="-342900" algn="l" defTabSz="914400" rtl="0" eaLnBrk="1" latinLnBrk="0" hangingPunct="1">
        <a:lnSpc>
          <a:spcPct val="95000"/>
        </a:lnSpc>
        <a:spcBef>
          <a:spcPct val="20000"/>
        </a:spcBef>
        <a:buClr>
          <a:schemeClr val="accent2"/>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1028700" indent="-342900" algn="l" defTabSz="914400" rtl="0" eaLnBrk="1" latinLnBrk="0" hangingPunct="1">
        <a:lnSpc>
          <a:spcPct val="95000"/>
        </a:lnSpc>
        <a:spcBef>
          <a:spcPct val="20000"/>
        </a:spcBef>
        <a:buClr>
          <a:schemeClr val="accent2"/>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1314450" indent="-342900" algn="l" defTabSz="914400" rtl="0" eaLnBrk="1" latinLnBrk="0" hangingPunct="1">
        <a:lnSpc>
          <a:spcPct val="95000"/>
        </a:lnSpc>
        <a:spcBef>
          <a:spcPct val="20000"/>
        </a:spcBef>
        <a:buClr>
          <a:schemeClr val="accent2"/>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Office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495300" y="549415"/>
            <a:ext cx="11187112" cy="45518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571666" y="6513831"/>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Tree>
    <p:extLst>
      <p:ext uri="{BB962C8B-B14F-4D97-AF65-F5344CB8AC3E}">
        <p14:creationId xmlns:p14="http://schemas.microsoft.com/office/powerpoint/2010/main" val="1690255727"/>
      </p:ext>
    </p:extLst>
  </p:cSld>
  <p:clrMap bg1="lt1" tx1="dk1" bg2="lt2" tx2="dk2" accent1="accent1" accent2="accent2" accent3="accent3" accent4="accent4" accent5="accent5" accent6="accent6" hlink="hlink" folHlink="folHlink"/>
  <p:sldLayoutIdLst>
    <p:sldLayoutId id="2147483717" r:id="rId1"/>
    <p:sldLayoutId id="2147483838" r:id="rId2"/>
    <p:sldLayoutId id="214748427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3400" kern="1200" baseline="0">
          <a:solidFill>
            <a:schemeClr val="tx1"/>
          </a:solidFill>
          <a:latin typeface="+mj-lt"/>
          <a:ea typeface="+mj-ea"/>
          <a:cs typeface="+mj-cs"/>
        </a:defRPr>
      </a:lvl1pPr>
    </p:titleStyle>
    <p:bodyStyle>
      <a:lvl1pPr marL="137160" indent="-192024" algn="l" defTabSz="914400" rtl="0" eaLnBrk="1" latinLnBrk="0" hangingPunct="1">
        <a:lnSpc>
          <a:spcPct val="107000"/>
        </a:lnSpc>
        <a:spcBef>
          <a:spcPts val="1200"/>
        </a:spcBef>
        <a:buClr>
          <a:schemeClr val="accent1"/>
        </a:buClr>
        <a:buFont typeface="Arial" panose="020B0604020202020204" pitchFamily="34" charset="0"/>
        <a:buChar char="•"/>
        <a:defRPr sz="2400" kern="1200" baseline="0">
          <a:solidFill>
            <a:schemeClr val="tx1"/>
          </a:solidFill>
          <a:latin typeface="+mn-lt"/>
          <a:ea typeface="+mn-ea"/>
          <a:cs typeface="+mn-cs"/>
        </a:defRPr>
      </a:lvl1pPr>
      <a:lvl2pPr marL="356616"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521208" indent="-164592"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1600" kern="1200" dirty="0" smtClean="0">
          <a:solidFill>
            <a:schemeClr val="tx1"/>
          </a:solidFill>
          <a:latin typeface="+mn-lt"/>
          <a:ea typeface="+mn-ea"/>
          <a:cs typeface="+mn-cs"/>
        </a:defRPr>
      </a:lvl3pPr>
      <a:lvl4pPr marL="685800"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6000"/>
        </a:lnSpc>
        <a:spcBef>
          <a:spcPts val="1800"/>
        </a:spcBef>
        <a:buClr>
          <a:srgbClr val="595959"/>
        </a:buClr>
        <a:buFont typeface="Microsoft Sans Serif" panose="020B0604020202020204" pitchFamily="34" charset="0"/>
        <a:buChar char="​"/>
        <a:tabLst/>
        <a:defRPr sz="2800" kern="1200" baseline="0">
          <a:solidFill>
            <a:schemeClr val="tx1"/>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12">
          <p15:clr>
            <a:srgbClr val="F26B43"/>
          </p15:clr>
        </p15:guide>
        <p15:guide id="3" orient="horz" pos="1080">
          <p15:clr>
            <a:srgbClr val="F26B43"/>
          </p15:clr>
        </p15:guide>
        <p15:guide id="4" orient="horz" pos="360">
          <p15:clr>
            <a:srgbClr val="F26B43"/>
          </p15:clr>
        </p15:guide>
        <p15:guide id="6" pos="7368">
          <p15:clr>
            <a:srgbClr val="F26B43"/>
          </p15:clr>
        </p15:guide>
        <p15:guide id="7" orient="horz" pos="4176">
          <p15:clr>
            <a:srgbClr val="F26B43"/>
          </p15:clr>
        </p15:guide>
        <p15:guide id="8" orient="horz" pos="576">
          <p15:clr>
            <a:srgbClr val="F26B43"/>
          </p15:clr>
        </p15:guide>
        <p15:guide id="9"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495300" y="549415"/>
            <a:ext cx="11187112" cy="45518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571666" y="6513831"/>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Tree>
    <p:extLst>
      <p:ext uri="{BB962C8B-B14F-4D97-AF65-F5344CB8AC3E}">
        <p14:creationId xmlns:p14="http://schemas.microsoft.com/office/powerpoint/2010/main" val="3025893855"/>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3400" kern="1200" baseline="0">
          <a:solidFill>
            <a:schemeClr val="tx1"/>
          </a:solidFill>
          <a:latin typeface="+mj-lt"/>
          <a:ea typeface="+mj-ea"/>
          <a:cs typeface="+mj-cs"/>
        </a:defRPr>
      </a:lvl1pPr>
    </p:titleStyle>
    <p:bodyStyle>
      <a:lvl1pPr marL="137160" indent="-192024" algn="l" defTabSz="914400" rtl="0" eaLnBrk="1" latinLnBrk="0" hangingPunct="1">
        <a:lnSpc>
          <a:spcPct val="107000"/>
        </a:lnSpc>
        <a:spcBef>
          <a:spcPts val="1200"/>
        </a:spcBef>
        <a:buClr>
          <a:schemeClr val="accent1"/>
        </a:buClr>
        <a:buFont typeface="Arial" panose="020B0604020202020204" pitchFamily="34" charset="0"/>
        <a:buChar char="•"/>
        <a:defRPr sz="2400" kern="1200" baseline="0">
          <a:solidFill>
            <a:schemeClr val="tx1"/>
          </a:solidFill>
          <a:latin typeface="+mn-lt"/>
          <a:ea typeface="+mn-ea"/>
          <a:cs typeface="+mn-cs"/>
        </a:defRPr>
      </a:lvl1pPr>
      <a:lvl2pPr marL="356616"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521208" indent="-164592"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1600" kern="1200" dirty="0" smtClean="0">
          <a:solidFill>
            <a:schemeClr val="tx1"/>
          </a:solidFill>
          <a:latin typeface="+mn-lt"/>
          <a:ea typeface="+mn-ea"/>
          <a:cs typeface="+mn-cs"/>
        </a:defRPr>
      </a:lvl3pPr>
      <a:lvl4pPr marL="685800"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6000"/>
        </a:lnSpc>
        <a:spcBef>
          <a:spcPts val="1800"/>
        </a:spcBef>
        <a:buClr>
          <a:srgbClr val="595959"/>
        </a:buClr>
        <a:buFont typeface="Microsoft Sans Serif" panose="020B0604020202020204" pitchFamily="34" charset="0"/>
        <a:buChar char="​"/>
        <a:tabLst/>
        <a:defRPr sz="2800" kern="1200" baseline="0">
          <a:solidFill>
            <a:schemeClr val="tx1"/>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12">
          <p15:clr>
            <a:srgbClr val="F26B43"/>
          </p15:clr>
        </p15:guide>
        <p15:guide id="3" orient="horz" pos="1080">
          <p15:clr>
            <a:srgbClr val="F26B43"/>
          </p15:clr>
        </p15:guide>
        <p15:guide id="4" orient="horz" pos="360">
          <p15:clr>
            <a:srgbClr val="F26B43"/>
          </p15:clr>
        </p15:guide>
        <p15:guide id="6" pos="7368">
          <p15:clr>
            <a:srgbClr val="F26B43"/>
          </p15:clr>
        </p15:guide>
        <p15:guide id="7" orient="horz" pos="4176">
          <p15:clr>
            <a:srgbClr val="F26B43"/>
          </p15:clr>
        </p15:guide>
        <p15:guide id="8" orient="horz" pos="576">
          <p15:clr>
            <a:srgbClr val="F26B43"/>
          </p15:clr>
        </p15:guide>
        <p15:guide id="9"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29274" y="2569868"/>
            <a:ext cx="5966726" cy="859132"/>
          </a:xfrm>
        </p:spPr>
        <p:txBody>
          <a:bodyPr wrap="square" anchor="b">
            <a:normAutofit fontScale="90000"/>
          </a:bodyPr>
          <a:lstStyle/>
          <a:p>
            <a:r>
              <a:rPr lang="en-IN" sz="4800" b="1" dirty="0">
                <a:latin typeface="Century Gothic" panose="020B0502020202020204" pitchFamily="34" charset="0"/>
              </a:rPr>
              <a:t>2023 Summer Skill-UP</a:t>
            </a:r>
            <a:endParaRPr lang="en-US" sz="4800" dirty="0"/>
          </a:p>
        </p:txBody>
      </p:sp>
      <p:sp>
        <p:nvSpPr>
          <p:cNvPr id="2" name="TextBox 1">
            <a:extLst>
              <a:ext uri="{FF2B5EF4-FFF2-40B4-BE49-F238E27FC236}">
                <a16:creationId xmlns:a16="http://schemas.microsoft.com/office/drawing/2014/main" id="{296B2142-C906-42E1-8DC9-490783155221}"/>
              </a:ext>
            </a:extLst>
          </p:cNvPr>
          <p:cNvSpPr txBox="1"/>
          <p:nvPr/>
        </p:nvSpPr>
        <p:spPr bwMode="black">
          <a:xfrm>
            <a:off x="166122" y="4896474"/>
            <a:ext cx="5116143" cy="914400"/>
          </a:xfrm>
          <a:prstGeom prst="rect">
            <a:avLst/>
          </a:prstGeom>
        </p:spPr>
        <p:txBody>
          <a:bodyPr lIns="137160" tIns="91440" rIns="0" bIns="91440" rtlCol="0">
            <a:normAutofit/>
          </a:bodyPr>
          <a:lstStyle/>
          <a:p>
            <a:pPr>
              <a:lnSpc>
                <a:spcPct val="90000"/>
              </a:lnSpc>
              <a:spcBef>
                <a:spcPts val="1200"/>
              </a:spcBef>
            </a:pPr>
            <a:r>
              <a:rPr lang="en-IN" sz="2000" b="1" dirty="0">
                <a:solidFill>
                  <a:schemeClr val="bg1"/>
                </a:solidFill>
              </a:rPr>
              <a:t>Rayyan Baig</a:t>
            </a:r>
          </a:p>
          <a:p>
            <a:pPr>
              <a:lnSpc>
                <a:spcPct val="90000"/>
              </a:lnSpc>
              <a:spcBef>
                <a:spcPts val="1200"/>
              </a:spcBef>
            </a:pPr>
            <a:r>
              <a:rPr lang="en-US" sz="2000" dirty="0">
                <a:solidFill>
                  <a:schemeClr val="bg1"/>
                </a:solidFill>
              </a:rPr>
              <a:t>22</a:t>
            </a:r>
            <a:r>
              <a:rPr lang="en-US" sz="2000" baseline="30000" dirty="0">
                <a:solidFill>
                  <a:schemeClr val="bg1"/>
                </a:solidFill>
              </a:rPr>
              <a:t>th</a:t>
            </a:r>
            <a:r>
              <a:rPr lang="en-US" sz="2000" dirty="0">
                <a:solidFill>
                  <a:schemeClr val="bg1"/>
                </a:solidFill>
              </a:rPr>
              <a:t> August 2023</a:t>
            </a:r>
          </a:p>
        </p:txBody>
      </p:sp>
    </p:spTree>
    <p:extLst>
      <p:ext uri="{BB962C8B-B14F-4D97-AF65-F5344CB8AC3E}">
        <p14:creationId xmlns:p14="http://schemas.microsoft.com/office/powerpoint/2010/main" val="12757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E4C71-DF25-9BE7-39E7-7DED99C3845C}"/>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Machine Learning Libraries</a:t>
            </a:r>
            <a:br>
              <a:rPr lang="en-IN" sz="4400" b="1" dirty="0"/>
            </a:br>
            <a:r>
              <a:rPr lang="en-IN" sz="1400" b="1" dirty="0"/>
              <a:t>Learning: Learned with help of My Father</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4A60CB34-5AC6-33A3-E109-4949F3E0C063}"/>
              </a:ext>
            </a:extLst>
          </p:cNvPr>
          <p:cNvSpPr txBox="1"/>
          <p:nvPr/>
        </p:nvSpPr>
        <p:spPr>
          <a:xfrm>
            <a:off x="579455" y="1659096"/>
            <a:ext cx="6307175" cy="2554545"/>
          </a:xfrm>
          <a:prstGeom prst="rect">
            <a:avLst/>
          </a:prstGeom>
          <a:noFill/>
          <a:ln>
            <a:noFill/>
          </a:ln>
        </p:spPr>
        <p:txBody>
          <a:bodyPr wrap="square" lIns="137160" tIns="91440" rIns="0" bIns="91440" rtlCol="0">
            <a:spAutoFit/>
          </a:bodyPr>
          <a:lstStyle/>
          <a:p>
            <a:pPr marL="342900" indent="-342900" algn="l">
              <a:lnSpc>
                <a:spcPct val="95000"/>
              </a:lnSpc>
              <a:spcBef>
                <a:spcPts val="1200"/>
              </a:spcBef>
              <a:buFont typeface="Courier New" panose="02070309020205020404" pitchFamily="49" charset="0"/>
              <a:buChar char="o"/>
            </a:pPr>
            <a:r>
              <a:rPr lang="en-US" sz="2400" dirty="0">
                <a:latin typeface="Calibri" panose="020F0502020204030204" pitchFamily="34" charset="0"/>
              </a:rPr>
              <a:t>Machine Learning Libraries:-</a:t>
            </a:r>
          </a:p>
          <a:p>
            <a:pPr marL="800100" lvl="1" indent="-342900">
              <a:lnSpc>
                <a:spcPct val="95000"/>
              </a:lnSpc>
              <a:spcBef>
                <a:spcPts val="1200"/>
              </a:spcBef>
              <a:buFont typeface="Arial" panose="020B0604020202020204" pitchFamily="34" charset="0"/>
              <a:buChar char="•"/>
            </a:pPr>
            <a:r>
              <a:rPr lang="en-US" sz="2400" dirty="0">
                <a:latin typeface="Calibri" panose="020F0502020204030204" pitchFamily="34" charset="0"/>
              </a:rPr>
              <a:t>NumPy</a:t>
            </a:r>
          </a:p>
          <a:p>
            <a:pPr marL="800100" lvl="1" indent="-342900">
              <a:lnSpc>
                <a:spcPct val="95000"/>
              </a:lnSpc>
              <a:spcBef>
                <a:spcPts val="1200"/>
              </a:spcBef>
              <a:buFont typeface="Arial" panose="020B0604020202020204" pitchFamily="34" charset="0"/>
              <a:buChar char="•"/>
            </a:pPr>
            <a:r>
              <a:rPr lang="en-US" sz="2400" dirty="0">
                <a:latin typeface="Calibri" panose="020F0502020204030204" pitchFamily="34" charset="0"/>
              </a:rPr>
              <a:t>Pandas</a:t>
            </a:r>
          </a:p>
          <a:p>
            <a:pPr marL="800100" lvl="1" indent="-342900">
              <a:lnSpc>
                <a:spcPct val="95000"/>
              </a:lnSpc>
              <a:spcBef>
                <a:spcPts val="1200"/>
              </a:spcBef>
              <a:buFont typeface="Arial" panose="020B0604020202020204" pitchFamily="34" charset="0"/>
              <a:buChar char="•"/>
            </a:pPr>
            <a:r>
              <a:rPr lang="en-US" sz="2400" dirty="0">
                <a:latin typeface="Calibri" panose="020F0502020204030204" pitchFamily="34" charset="0"/>
              </a:rPr>
              <a:t>Matplotlib</a:t>
            </a:r>
          </a:p>
          <a:p>
            <a:pPr marL="800100" lvl="1" indent="-342900">
              <a:lnSpc>
                <a:spcPct val="95000"/>
              </a:lnSpc>
              <a:spcBef>
                <a:spcPts val="1200"/>
              </a:spcBef>
              <a:buFont typeface="Arial" panose="020B0604020202020204" pitchFamily="34" charset="0"/>
              <a:buChar char="•"/>
            </a:pPr>
            <a:r>
              <a:rPr lang="en-US" sz="2400" dirty="0">
                <a:latin typeface="Calibri" panose="020F0502020204030204" pitchFamily="34" charset="0"/>
              </a:rPr>
              <a:t>SciPy</a:t>
            </a:r>
          </a:p>
        </p:txBody>
      </p:sp>
    </p:spTree>
    <p:extLst>
      <p:ext uri="{BB962C8B-B14F-4D97-AF65-F5344CB8AC3E}">
        <p14:creationId xmlns:p14="http://schemas.microsoft.com/office/powerpoint/2010/main" val="208205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848D2-8F53-F522-BC50-2DEAE2F34F26}"/>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dirty="0"/>
              <a:t>ChatGPT for Software Engineers</a:t>
            </a:r>
            <a:br>
              <a:rPr lang="en-IN" sz="4800" dirty="0"/>
            </a:br>
            <a:r>
              <a:rPr lang="en-IN" sz="1400" b="1" dirty="0"/>
              <a:t>O’REILLY TRAINING: ChatGPT for Software engineers</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335D7CCE-1C34-783A-2D88-7F2570FD54F1}"/>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pic>
        <p:nvPicPr>
          <p:cNvPr id="5" name="Content Placeholder 4">
            <a:extLst>
              <a:ext uri="{FF2B5EF4-FFF2-40B4-BE49-F238E27FC236}">
                <a16:creationId xmlns:a16="http://schemas.microsoft.com/office/drawing/2014/main" id="{6D786DC8-FAB9-888E-C1EE-9C95F0015EEF}"/>
              </a:ext>
            </a:extLst>
          </p:cNvPr>
          <p:cNvPicPr>
            <a:picLocks noChangeAspect="1"/>
          </p:cNvPicPr>
          <p:nvPr/>
        </p:nvPicPr>
        <p:blipFill>
          <a:blip r:embed="rId3"/>
          <a:stretch>
            <a:fillRect/>
          </a:stretch>
        </p:blipFill>
        <p:spPr>
          <a:xfrm>
            <a:off x="472704" y="1814755"/>
            <a:ext cx="5120446" cy="2117477"/>
          </a:xfrm>
          <a:prstGeom prst="rect">
            <a:avLst/>
          </a:prstGeom>
        </p:spPr>
      </p:pic>
      <p:pic>
        <p:nvPicPr>
          <p:cNvPr id="6" name="Content Placeholder 4">
            <a:extLst>
              <a:ext uri="{FF2B5EF4-FFF2-40B4-BE49-F238E27FC236}">
                <a16:creationId xmlns:a16="http://schemas.microsoft.com/office/drawing/2014/main" id="{F5C27ED7-628A-67E2-6220-DE9BD866FE48}"/>
              </a:ext>
            </a:extLst>
          </p:cNvPr>
          <p:cNvPicPr>
            <a:picLocks noChangeAspect="1"/>
          </p:cNvPicPr>
          <p:nvPr/>
        </p:nvPicPr>
        <p:blipFill>
          <a:blip r:embed="rId4"/>
          <a:stretch>
            <a:fillRect/>
          </a:stretch>
        </p:blipFill>
        <p:spPr>
          <a:xfrm>
            <a:off x="5699901" y="4103380"/>
            <a:ext cx="6234719" cy="2380085"/>
          </a:xfrm>
          <a:prstGeom prst="rect">
            <a:avLst/>
          </a:prstGeom>
        </p:spPr>
      </p:pic>
      <p:sp>
        <p:nvSpPr>
          <p:cNvPr id="8" name="TextBox 7">
            <a:extLst>
              <a:ext uri="{FF2B5EF4-FFF2-40B4-BE49-F238E27FC236}">
                <a16:creationId xmlns:a16="http://schemas.microsoft.com/office/drawing/2014/main" id="{0E3BE416-0B0E-AD1E-BCB1-D2ED6C5CD76D}"/>
              </a:ext>
            </a:extLst>
          </p:cNvPr>
          <p:cNvSpPr txBox="1"/>
          <p:nvPr/>
        </p:nvSpPr>
        <p:spPr>
          <a:xfrm>
            <a:off x="472704" y="1363895"/>
            <a:ext cx="4906945" cy="418576"/>
          </a:xfrm>
          <a:prstGeom prst="rect">
            <a:avLst/>
          </a:prstGeom>
          <a:noFill/>
          <a:ln>
            <a:noFill/>
          </a:ln>
        </p:spPr>
        <p:txBody>
          <a:bodyPr wrap="square" lIns="137160" tIns="91440" rIns="0" bIns="91440" rtlCol="0">
            <a:spAutoFit/>
          </a:bodyPr>
          <a:lstStyle/>
          <a:p>
            <a:pPr marL="285750" indent="-285750" algn="l">
              <a:lnSpc>
                <a:spcPct val="95000"/>
              </a:lnSpc>
              <a:spcBef>
                <a:spcPts val="1200"/>
              </a:spcBef>
              <a:buFont typeface="Arial" panose="020B0604020202020204" pitchFamily="34" charset="0"/>
              <a:buChar char="•"/>
            </a:pPr>
            <a:r>
              <a:rPr lang="en-IN" sz="1600" dirty="0">
                <a:solidFill>
                  <a:schemeClr val="tx1"/>
                </a:solidFill>
              </a:rPr>
              <a:t>Question asked to ChatGPT</a:t>
            </a:r>
          </a:p>
        </p:txBody>
      </p:sp>
      <p:sp>
        <p:nvSpPr>
          <p:cNvPr id="9" name="TextBox 8">
            <a:extLst>
              <a:ext uri="{FF2B5EF4-FFF2-40B4-BE49-F238E27FC236}">
                <a16:creationId xmlns:a16="http://schemas.microsoft.com/office/drawing/2014/main" id="{13F76596-DDA1-5108-6522-E574141799E4}"/>
              </a:ext>
            </a:extLst>
          </p:cNvPr>
          <p:cNvSpPr txBox="1"/>
          <p:nvPr/>
        </p:nvSpPr>
        <p:spPr>
          <a:xfrm>
            <a:off x="5699901" y="3684804"/>
            <a:ext cx="5483078" cy="418576"/>
          </a:xfrm>
          <a:prstGeom prst="rect">
            <a:avLst/>
          </a:prstGeom>
          <a:noFill/>
          <a:ln>
            <a:noFill/>
          </a:ln>
        </p:spPr>
        <p:txBody>
          <a:bodyPr wrap="square" lIns="137160" tIns="91440" rIns="0" bIns="91440" rtlCol="0">
            <a:spAutoFit/>
          </a:bodyPr>
          <a:lstStyle/>
          <a:p>
            <a:pPr marL="285750" indent="-285750" algn="l">
              <a:lnSpc>
                <a:spcPct val="95000"/>
              </a:lnSpc>
              <a:spcBef>
                <a:spcPts val="1200"/>
              </a:spcBef>
              <a:buFont typeface="Arial" panose="020B0604020202020204" pitchFamily="34" charset="0"/>
              <a:buChar char="•"/>
            </a:pPr>
            <a:r>
              <a:rPr lang="en-IN" sz="1600" dirty="0">
                <a:solidFill>
                  <a:schemeClr val="tx1"/>
                </a:solidFill>
              </a:rPr>
              <a:t>How ChatGPT responded</a:t>
            </a:r>
          </a:p>
        </p:txBody>
      </p:sp>
    </p:spTree>
    <p:extLst>
      <p:ext uri="{BB962C8B-B14F-4D97-AF65-F5344CB8AC3E}">
        <p14:creationId xmlns:p14="http://schemas.microsoft.com/office/powerpoint/2010/main" val="10344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6707A4-067E-04A0-DA1B-4F1AAE0AF5CB}"/>
              </a:ext>
            </a:extLst>
          </p:cNvPr>
          <p:cNvPicPr>
            <a:picLocks noChangeAspect="1"/>
          </p:cNvPicPr>
          <p:nvPr/>
        </p:nvPicPr>
        <p:blipFill>
          <a:blip r:embed="rId3"/>
          <a:stretch>
            <a:fillRect/>
          </a:stretch>
        </p:blipFill>
        <p:spPr>
          <a:xfrm>
            <a:off x="6096000" y="2106566"/>
            <a:ext cx="5673011" cy="3982018"/>
          </a:xfrm>
          <a:prstGeom prst="rect">
            <a:avLst/>
          </a:prstGeom>
        </p:spPr>
      </p:pic>
      <p:pic>
        <p:nvPicPr>
          <p:cNvPr id="9" name="Picture 8">
            <a:extLst>
              <a:ext uri="{FF2B5EF4-FFF2-40B4-BE49-F238E27FC236}">
                <a16:creationId xmlns:a16="http://schemas.microsoft.com/office/drawing/2014/main" id="{11B4CC53-3C48-128E-916B-C218D62BD243}"/>
              </a:ext>
            </a:extLst>
          </p:cNvPr>
          <p:cNvPicPr>
            <a:picLocks noChangeAspect="1"/>
          </p:cNvPicPr>
          <p:nvPr/>
        </p:nvPicPr>
        <p:blipFill>
          <a:blip r:embed="rId4"/>
          <a:stretch>
            <a:fillRect/>
          </a:stretch>
        </p:blipFill>
        <p:spPr>
          <a:xfrm>
            <a:off x="727647" y="663191"/>
            <a:ext cx="4866076" cy="1815164"/>
          </a:xfrm>
          <a:prstGeom prst="rect">
            <a:avLst/>
          </a:prstGeom>
        </p:spPr>
      </p:pic>
      <p:sp>
        <p:nvSpPr>
          <p:cNvPr id="13" name="TextBox 12">
            <a:extLst>
              <a:ext uri="{FF2B5EF4-FFF2-40B4-BE49-F238E27FC236}">
                <a16:creationId xmlns:a16="http://schemas.microsoft.com/office/drawing/2014/main" id="{7B6E0150-56E8-D6B2-6284-E557320D5DF2}"/>
              </a:ext>
            </a:extLst>
          </p:cNvPr>
          <p:cNvSpPr txBox="1"/>
          <p:nvPr/>
        </p:nvSpPr>
        <p:spPr>
          <a:xfrm>
            <a:off x="422989" y="2943413"/>
            <a:ext cx="5475393" cy="2308324"/>
          </a:xfrm>
          <a:prstGeom prst="rect">
            <a:avLst/>
          </a:prstGeom>
          <a:noFill/>
          <a:ln>
            <a:noFill/>
          </a:ln>
        </p:spPr>
        <p:txBody>
          <a:bodyPr wrap="square">
            <a:spAutoFit/>
          </a:bodyPr>
          <a:lstStyle/>
          <a:p>
            <a:r>
              <a:rPr lang="en-IN" sz="2400" b="1" dirty="0"/>
              <a:t>Problems:-</a:t>
            </a:r>
          </a:p>
          <a:p>
            <a:pPr marL="800100" lvl="1" indent="-342900">
              <a:buFont typeface="Arial" panose="020B0604020202020204" pitchFamily="34" charset="0"/>
              <a:buChar char="•"/>
            </a:pPr>
            <a:r>
              <a:rPr lang="en-IN" sz="2400" dirty="0"/>
              <a:t>Prompt should be descriptive so that the ChatGPT understands and follows the command</a:t>
            </a:r>
          </a:p>
          <a:p>
            <a:pPr marL="742950" lvl="1" indent="-285750">
              <a:buFont typeface="Arial" panose="020B0604020202020204" pitchFamily="34" charset="0"/>
              <a:buChar char="•"/>
            </a:pPr>
            <a:r>
              <a:rPr lang="en-IN" sz="2400" dirty="0"/>
              <a:t>Entering long prompts is always not possible/not time effective</a:t>
            </a:r>
          </a:p>
        </p:txBody>
      </p:sp>
      <p:sp>
        <p:nvSpPr>
          <p:cNvPr id="14" name="TextBox 13">
            <a:extLst>
              <a:ext uri="{FF2B5EF4-FFF2-40B4-BE49-F238E27FC236}">
                <a16:creationId xmlns:a16="http://schemas.microsoft.com/office/drawing/2014/main" id="{45008D07-4A7D-4558-2D9E-973E60C2F3E9}"/>
              </a:ext>
            </a:extLst>
          </p:cNvPr>
          <p:cNvSpPr txBox="1"/>
          <p:nvPr/>
        </p:nvSpPr>
        <p:spPr>
          <a:xfrm>
            <a:off x="727647" y="244615"/>
            <a:ext cx="5044272" cy="418576"/>
          </a:xfrm>
          <a:prstGeom prst="rect">
            <a:avLst/>
          </a:prstGeom>
          <a:noFill/>
          <a:ln>
            <a:noFill/>
          </a:ln>
        </p:spPr>
        <p:txBody>
          <a:bodyPr wrap="square" lIns="137160" tIns="91440" rIns="0" bIns="91440" rtlCol="0">
            <a:spAutoFit/>
          </a:bodyPr>
          <a:lstStyle/>
          <a:p>
            <a:pPr marL="285750" indent="-285750" algn="l">
              <a:lnSpc>
                <a:spcPct val="95000"/>
              </a:lnSpc>
              <a:spcBef>
                <a:spcPts val="1200"/>
              </a:spcBef>
              <a:buFont typeface="Arial" panose="020B0604020202020204" pitchFamily="34" charset="0"/>
              <a:buChar char="•"/>
            </a:pPr>
            <a:r>
              <a:rPr lang="en-IN" sz="1600" dirty="0"/>
              <a:t>Giving ChatGPT a Case Study </a:t>
            </a:r>
            <a:endParaRPr lang="en-IN" sz="1600" dirty="0">
              <a:solidFill>
                <a:schemeClr val="tx1"/>
              </a:solidFill>
            </a:endParaRPr>
          </a:p>
        </p:txBody>
      </p:sp>
      <p:sp>
        <p:nvSpPr>
          <p:cNvPr id="15" name="TextBox 14">
            <a:extLst>
              <a:ext uri="{FF2B5EF4-FFF2-40B4-BE49-F238E27FC236}">
                <a16:creationId xmlns:a16="http://schemas.microsoft.com/office/drawing/2014/main" id="{6D853B9B-0442-5ED8-DE53-71B73FD6ED32}"/>
              </a:ext>
            </a:extLst>
          </p:cNvPr>
          <p:cNvSpPr txBox="1"/>
          <p:nvPr/>
        </p:nvSpPr>
        <p:spPr>
          <a:xfrm>
            <a:off x="6096000" y="1687990"/>
            <a:ext cx="5368353" cy="418576"/>
          </a:xfrm>
          <a:prstGeom prst="rect">
            <a:avLst/>
          </a:prstGeom>
          <a:noFill/>
          <a:ln>
            <a:noFill/>
          </a:ln>
        </p:spPr>
        <p:txBody>
          <a:bodyPr wrap="square" lIns="137160" tIns="91440" rIns="0" bIns="91440" rtlCol="0">
            <a:spAutoFit/>
          </a:bodyPr>
          <a:lstStyle/>
          <a:p>
            <a:pPr marL="285750" indent="-285750" algn="l">
              <a:lnSpc>
                <a:spcPct val="95000"/>
              </a:lnSpc>
              <a:spcBef>
                <a:spcPts val="1200"/>
              </a:spcBef>
              <a:buFont typeface="Arial" panose="020B0604020202020204" pitchFamily="34" charset="0"/>
              <a:buChar char="•"/>
            </a:pPr>
            <a:r>
              <a:rPr lang="en-IN" sz="1600" dirty="0">
                <a:solidFill>
                  <a:schemeClr val="tx1"/>
                </a:solidFill>
              </a:rPr>
              <a:t>ChatGPT’s response to the Case Study</a:t>
            </a:r>
          </a:p>
        </p:txBody>
      </p:sp>
    </p:spTree>
    <p:extLst>
      <p:ext uri="{BB962C8B-B14F-4D97-AF65-F5344CB8AC3E}">
        <p14:creationId xmlns:p14="http://schemas.microsoft.com/office/powerpoint/2010/main" val="296152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F790B-213E-35A4-0305-131B13AE7A12}"/>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Microsoft Excel</a:t>
            </a:r>
            <a:br>
              <a:rPr lang="en-IN" sz="4400" b="1" dirty="0"/>
            </a:br>
            <a:r>
              <a:rPr lang="en-IN" sz="1400" b="1" dirty="0"/>
              <a:t>O’REILLY TRAINING: Mastering Microsoft Excel, </a:t>
            </a:r>
            <a:r>
              <a:rPr lang="en-US" sz="1400" b="1" dirty="0"/>
              <a:t>Skill Nation Excel Course</a:t>
            </a:r>
            <a:endParaRPr lang="en-IN" sz="1400" b="1" dirty="0"/>
          </a:p>
        </p:txBody>
      </p:sp>
      <p:sp>
        <p:nvSpPr>
          <p:cNvPr id="3" name="TextBox 2">
            <a:extLst>
              <a:ext uri="{FF2B5EF4-FFF2-40B4-BE49-F238E27FC236}">
                <a16:creationId xmlns:a16="http://schemas.microsoft.com/office/drawing/2014/main" id="{74A5660F-4418-E8F9-E16F-A933CB4C1DE3}"/>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8EFF25D3-1D36-7EDF-4577-F281528BDFC4}"/>
              </a:ext>
            </a:extLst>
          </p:cNvPr>
          <p:cNvSpPr txBox="1"/>
          <p:nvPr/>
        </p:nvSpPr>
        <p:spPr>
          <a:xfrm>
            <a:off x="579455" y="1870111"/>
            <a:ext cx="6647091" cy="1938992"/>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Excel Formulas(SUM,AVG,SUMIF….etc)</a:t>
            </a:r>
          </a:p>
          <a:p>
            <a:pPr marL="342900" indent="-342900">
              <a:buFont typeface="Arial" panose="020B0604020202020204" pitchFamily="34" charset="0"/>
              <a:buChar char="•"/>
            </a:pPr>
            <a:r>
              <a:rPr lang="en-IN" sz="2400" dirty="0"/>
              <a:t>Handling Excel Data(Charts,Graphs,…etc)</a:t>
            </a:r>
          </a:p>
          <a:p>
            <a:pPr marL="342900" indent="-342900">
              <a:buFont typeface="Arial" panose="020B0604020202020204" pitchFamily="34" charset="0"/>
              <a:buChar char="•"/>
            </a:pPr>
            <a:r>
              <a:rPr lang="en-IN" sz="2400" dirty="0"/>
              <a:t>Excel Pivot Tables</a:t>
            </a:r>
          </a:p>
          <a:p>
            <a:pPr marL="342900" indent="-342900">
              <a:buFont typeface="Arial" panose="020B0604020202020204" pitchFamily="34" charset="0"/>
              <a:buChar char="•"/>
            </a:pPr>
            <a:r>
              <a:rPr lang="en-IN" sz="2400" dirty="0"/>
              <a:t>Excel Short cuts(chart formatting, Adding points…..etc)</a:t>
            </a:r>
          </a:p>
        </p:txBody>
      </p:sp>
    </p:spTree>
    <p:extLst>
      <p:ext uri="{BB962C8B-B14F-4D97-AF65-F5344CB8AC3E}">
        <p14:creationId xmlns:p14="http://schemas.microsoft.com/office/powerpoint/2010/main" val="223059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51297-5DC7-9565-C457-112CF68BD796}"/>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Clean Code</a:t>
            </a:r>
            <a:br>
              <a:rPr lang="en-IN" sz="3200" b="1" dirty="0"/>
            </a:br>
            <a:r>
              <a:rPr lang="en-IN" sz="1400" b="1" dirty="0"/>
              <a:t>O’REILLY TRAINING: Clean Code</a:t>
            </a:r>
            <a:endParaRPr lang="en-US" sz="1400" dirty="0">
              <a:solidFill>
                <a:schemeClr val="accent2">
                  <a:lumMod val="75000"/>
                </a:schemeClr>
              </a:solidFill>
            </a:endParaRPr>
          </a:p>
        </p:txBody>
      </p:sp>
      <p:sp>
        <p:nvSpPr>
          <p:cNvPr id="4" name="TextBox 3">
            <a:extLst>
              <a:ext uri="{FF2B5EF4-FFF2-40B4-BE49-F238E27FC236}">
                <a16:creationId xmlns:a16="http://schemas.microsoft.com/office/drawing/2014/main" id="{2444BD71-F45B-054A-A0B8-2D750F427E6A}"/>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5" name="TextBox 4">
            <a:extLst>
              <a:ext uri="{FF2B5EF4-FFF2-40B4-BE49-F238E27FC236}">
                <a16:creationId xmlns:a16="http://schemas.microsoft.com/office/drawing/2014/main" id="{C9EF747F-6C58-613A-9244-49ECB06E6AAE}"/>
              </a:ext>
            </a:extLst>
          </p:cNvPr>
          <p:cNvSpPr txBox="1"/>
          <p:nvPr/>
        </p:nvSpPr>
        <p:spPr>
          <a:xfrm>
            <a:off x="458874" y="1609972"/>
            <a:ext cx="5037574" cy="341632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Functions</a:t>
            </a:r>
          </a:p>
          <a:p>
            <a:pPr marL="800100" lvl="1" indent="-342900">
              <a:buFont typeface="Arial" panose="020B0604020202020204" pitchFamily="34" charset="0"/>
              <a:buChar char="•"/>
            </a:pPr>
            <a:r>
              <a:rPr lang="en-IN" sz="2400" dirty="0"/>
              <a:t>Write code in functions</a:t>
            </a:r>
          </a:p>
          <a:p>
            <a:pPr marL="342900" indent="-342900">
              <a:buFont typeface="Arial" panose="020B0604020202020204" pitchFamily="34" charset="0"/>
              <a:buChar char="•"/>
            </a:pPr>
            <a:r>
              <a:rPr lang="en-IN" sz="2400" dirty="0"/>
              <a:t>Full Names</a:t>
            </a:r>
          </a:p>
          <a:p>
            <a:pPr marL="800100" lvl="1" indent="-342900">
              <a:buFont typeface="Arial" panose="020B0604020202020204" pitchFamily="34" charset="0"/>
              <a:buChar char="•"/>
            </a:pPr>
            <a:r>
              <a:rPr lang="en-IN" sz="2400" dirty="0"/>
              <a:t>Using full names for variables</a:t>
            </a:r>
          </a:p>
          <a:p>
            <a:pPr marL="342900" indent="-342900">
              <a:buFont typeface="Arial" panose="020B0604020202020204" pitchFamily="34" charset="0"/>
              <a:buChar char="•"/>
            </a:pPr>
            <a:r>
              <a:rPr lang="en-IN" sz="2400" dirty="0"/>
              <a:t>Short/Effective code</a:t>
            </a:r>
          </a:p>
          <a:p>
            <a:pPr marL="800100" lvl="1" indent="-342900">
              <a:buFont typeface="Arial" panose="020B0604020202020204" pitchFamily="34" charset="0"/>
              <a:buChar char="•"/>
            </a:pPr>
            <a:r>
              <a:rPr lang="en-IN" sz="2400" dirty="0"/>
              <a:t>Using proper logic</a:t>
            </a:r>
          </a:p>
          <a:p>
            <a:pPr marL="342900" indent="-342900">
              <a:buFont typeface="Arial" panose="020B0604020202020204" pitchFamily="34" charset="0"/>
              <a:buChar char="•"/>
            </a:pPr>
            <a:r>
              <a:rPr lang="en-IN" sz="2400" dirty="0"/>
              <a:t>Readable code</a:t>
            </a:r>
          </a:p>
          <a:p>
            <a:pPr marL="800100" lvl="1" indent="-342900">
              <a:buFont typeface="Arial" panose="020B0604020202020204" pitchFamily="34" charset="0"/>
              <a:buChar char="•"/>
            </a:pPr>
            <a:r>
              <a:rPr lang="en-US" sz="2400" i="0" dirty="0">
                <a:effectLst/>
                <a:latin typeface="+mj-lt"/>
              </a:rPr>
              <a:t>Using descriptive variable, function, and class names.</a:t>
            </a:r>
            <a:endParaRPr lang="en-IN" sz="2400" dirty="0">
              <a:latin typeface="+mj-lt"/>
            </a:endParaRPr>
          </a:p>
        </p:txBody>
      </p:sp>
      <p:pic>
        <p:nvPicPr>
          <p:cNvPr id="6" name="Picture 5">
            <a:extLst>
              <a:ext uri="{FF2B5EF4-FFF2-40B4-BE49-F238E27FC236}">
                <a16:creationId xmlns:a16="http://schemas.microsoft.com/office/drawing/2014/main" id="{B9A58011-6B74-5264-2068-E9506E440DE6}"/>
              </a:ext>
            </a:extLst>
          </p:cNvPr>
          <p:cNvPicPr>
            <a:picLocks noChangeAspect="1"/>
          </p:cNvPicPr>
          <p:nvPr/>
        </p:nvPicPr>
        <p:blipFill>
          <a:blip r:embed="rId3"/>
          <a:stretch>
            <a:fillRect/>
          </a:stretch>
        </p:blipFill>
        <p:spPr>
          <a:xfrm>
            <a:off x="5496448" y="1696937"/>
            <a:ext cx="6578612" cy="3884831"/>
          </a:xfrm>
          <a:prstGeom prst="rect">
            <a:avLst/>
          </a:prstGeom>
        </p:spPr>
      </p:pic>
    </p:spTree>
    <p:extLst>
      <p:ext uri="{BB962C8B-B14F-4D97-AF65-F5344CB8AC3E}">
        <p14:creationId xmlns:p14="http://schemas.microsoft.com/office/powerpoint/2010/main" val="38271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46897-F8C5-30AA-A9DB-C4712166F9D7}"/>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GitHub</a:t>
            </a:r>
            <a:br>
              <a:rPr lang="en-IN" sz="3200" b="1" dirty="0"/>
            </a:br>
            <a:r>
              <a:rPr lang="en-IN" sz="1400" b="1" dirty="0"/>
              <a:t>O’REILLY TRAINING: GitHub in 4 hours</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ADB9FE5A-8B17-BA7A-2B05-5FFB292E4D39}"/>
              </a:ext>
            </a:extLst>
          </p:cNvPr>
          <p:cNvSpPr txBox="1"/>
          <p:nvPr/>
        </p:nvSpPr>
        <p:spPr>
          <a:xfrm>
            <a:off x="4767837" y="1870111"/>
            <a:ext cx="6307175" cy="923330"/>
          </a:xfrm>
          <a:prstGeom prst="rect">
            <a:avLst/>
          </a:prstGeom>
          <a:noFill/>
          <a:ln>
            <a:noFill/>
          </a:ln>
        </p:spPr>
        <p:txBody>
          <a:bodyPr wrap="square" lIns="137160" tIns="91440" rIns="0" bIns="91440" rtlCol="0">
            <a:spAutoFit/>
          </a:bodyPr>
          <a:lstStyle/>
          <a:p>
            <a:pPr algn="l">
              <a:lnSpc>
                <a:spcPct val="95000"/>
              </a:lnSpc>
              <a:spcBef>
                <a:spcPts val="1200"/>
              </a:spcBef>
            </a:pPr>
            <a:r>
              <a:rPr lang="en-US" sz="2000" b="1" dirty="0"/>
              <a:t>Process to use </a:t>
            </a:r>
            <a:r>
              <a:rPr lang="en-US" sz="2000" b="1" dirty="0" err="1"/>
              <a:t>github</a:t>
            </a:r>
            <a:r>
              <a:rPr lang="en-US" sz="2000" b="1" dirty="0"/>
              <a:t>:</a:t>
            </a:r>
          </a:p>
          <a:p>
            <a:pPr algn="l">
              <a:lnSpc>
                <a:spcPct val="95000"/>
              </a:lnSpc>
              <a:spcBef>
                <a:spcPts val="1200"/>
              </a:spcBef>
            </a:pPr>
            <a:endParaRPr lang="en-US" sz="2000" dirty="0">
              <a:latin typeface="Calibri" panose="020F0502020204030204" pitchFamily="34" charset="0"/>
            </a:endParaRPr>
          </a:p>
        </p:txBody>
      </p:sp>
      <p:sp>
        <p:nvSpPr>
          <p:cNvPr id="5" name="TextBox 4">
            <a:extLst>
              <a:ext uri="{FF2B5EF4-FFF2-40B4-BE49-F238E27FC236}">
                <a16:creationId xmlns:a16="http://schemas.microsoft.com/office/drawing/2014/main" id="{71853B3F-403C-6E8E-BF56-497F448D59B8}"/>
              </a:ext>
            </a:extLst>
          </p:cNvPr>
          <p:cNvSpPr txBox="1"/>
          <p:nvPr/>
        </p:nvSpPr>
        <p:spPr>
          <a:xfrm>
            <a:off x="649793" y="1870111"/>
            <a:ext cx="6647091" cy="156966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Git Init</a:t>
            </a:r>
          </a:p>
          <a:p>
            <a:pPr marL="342900" indent="-342900">
              <a:buFont typeface="Arial" panose="020B0604020202020204" pitchFamily="34" charset="0"/>
              <a:buChar char="•"/>
            </a:pPr>
            <a:r>
              <a:rPr lang="en-IN" sz="2400" dirty="0"/>
              <a:t>Git Status</a:t>
            </a:r>
          </a:p>
          <a:p>
            <a:pPr marL="342900" indent="-342900">
              <a:buFont typeface="Arial" panose="020B0604020202020204" pitchFamily="34" charset="0"/>
              <a:buChar char="•"/>
            </a:pPr>
            <a:r>
              <a:rPr lang="en-IN" sz="2400" dirty="0"/>
              <a:t>Git add</a:t>
            </a:r>
          </a:p>
          <a:p>
            <a:pPr marL="342900" indent="-342900">
              <a:buFont typeface="Arial" panose="020B0604020202020204" pitchFamily="34" charset="0"/>
              <a:buChar char="•"/>
            </a:pPr>
            <a:r>
              <a:rPr lang="en-IN" sz="2400" dirty="0"/>
              <a:t>Git Push</a:t>
            </a:r>
          </a:p>
        </p:txBody>
      </p:sp>
      <p:pic>
        <p:nvPicPr>
          <p:cNvPr id="11" name="Picture 10">
            <a:extLst>
              <a:ext uri="{FF2B5EF4-FFF2-40B4-BE49-F238E27FC236}">
                <a16:creationId xmlns:a16="http://schemas.microsoft.com/office/drawing/2014/main" id="{3CF96F9D-EC40-99D7-39FB-C4A9DB2DB39D}"/>
              </a:ext>
            </a:extLst>
          </p:cNvPr>
          <p:cNvPicPr>
            <a:picLocks noChangeAspect="1"/>
          </p:cNvPicPr>
          <p:nvPr/>
        </p:nvPicPr>
        <p:blipFill>
          <a:blip r:embed="rId3"/>
          <a:stretch>
            <a:fillRect/>
          </a:stretch>
        </p:blipFill>
        <p:spPr>
          <a:xfrm>
            <a:off x="7921424" y="1561173"/>
            <a:ext cx="1455546" cy="5006774"/>
          </a:xfrm>
          <a:prstGeom prst="rect">
            <a:avLst/>
          </a:prstGeom>
        </p:spPr>
      </p:pic>
      <p:cxnSp>
        <p:nvCxnSpPr>
          <p:cNvPr id="14" name="Straight Connector 13">
            <a:extLst>
              <a:ext uri="{FF2B5EF4-FFF2-40B4-BE49-F238E27FC236}">
                <a16:creationId xmlns:a16="http://schemas.microsoft.com/office/drawing/2014/main" id="{5871C91A-B4C3-C3B2-F6C3-DB54080B535D}"/>
              </a:ext>
            </a:extLst>
          </p:cNvPr>
          <p:cNvCxnSpPr/>
          <p:nvPr/>
        </p:nvCxnSpPr>
        <p:spPr>
          <a:xfrm>
            <a:off x="4491613" y="1561173"/>
            <a:ext cx="0" cy="5006774"/>
          </a:xfrm>
          <a:prstGeom prst="line">
            <a:avLst/>
          </a:prstGeom>
          <a:ln w="28575"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5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1C7330-A8E4-0239-7BB1-02B530176D71}"/>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Regular Expressions</a:t>
            </a:r>
            <a:br>
              <a:rPr lang="en-IN" sz="4800" b="1" dirty="0"/>
            </a:br>
            <a:r>
              <a:rPr lang="en-IN" sz="1400" b="1" dirty="0"/>
              <a:t>O’REILLY TRAINING: Regular Expressions Boot Camp</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56B11EC9-71C8-1C0C-0127-62E4B53761E4}"/>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FE6E1E70-0059-BEB9-CA72-7CCDEBDBDC25}"/>
              </a:ext>
            </a:extLst>
          </p:cNvPr>
          <p:cNvSpPr txBox="1"/>
          <p:nvPr/>
        </p:nvSpPr>
        <p:spPr>
          <a:xfrm>
            <a:off x="579455" y="1871229"/>
            <a:ext cx="6647091" cy="341632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Uses of grep / egrep in text processing (Linux operating systems)</a:t>
            </a:r>
          </a:p>
          <a:p>
            <a:pPr marL="342900" indent="-342900">
              <a:buFont typeface="Arial" panose="020B0604020202020204" pitchFamily="34" charset="0"/>
              <a:buChar char="•"/>
            </a:pPr>
            <a:r>
              <a:rPr lang="en-IN" sz="2400" dirty="0"/>
              <a:t>Uses of grep –p / egrep –p in text processing</a:t>
            </a:r>
          </a:p>
          <a:p>
            <a:pPr marL="342900" indent="-342900">
              <a:buFont typeface="Arial" panose="020B0604020202020204" pitchFamily="34" charset="0"/>
              <a:buChar char="•"/>
            </a:pPr>
            <a:r>
              <a:rPr lang="en-IN" sz="2400" dirty="0"/>
              <a:t>Regular expressions in Python</a:t>
            </a:r>
          </a:p>
          <a:p>
            <a:pPr marL="800100" lvl="1" indent="-342900">
              <a:buFont typeface="Arial" panose="020B0604020202020204" pitchFamily="34" charset="0"/>
              <a:buChar char="•"/>
            </a:pPr>
            <a:r>
              <a:rPr lang="en-IN" sz="2400" dirty="0"/>
              <a:t>import re</a:t>
            </a:r>
          </a:p>
          <a:p>
            <a:pPr marL="800100" lvl="1" indent="-342900">
              <a:buFont typeface="Arial" panose="020B0604020202020204" pitchFamily="34" charset="0"/>
              <a:buChar char="•"/>
            </a:pPr>
            <a:r>
              <a:rPr lang="en-IN" sz="2400" dirty="0" err="1"/>
              <a:t>re.search</a:t>
            </a:r>
            <a:r>
              <a:rPr lang="en-IN" sz="2400" dirty="0"/>
              <a:t>()  #searches the text/string and print it’s occurrence.</a:t>
            </a:r>
          </a:p>
          <a:p>
            <a:pPr marL="800100" lvl="1" indent="-342900">
              <a:buFont typeface="Arial" panose="020B0604020202020204" pitchFamily="34" charset="0"/>
              <a:buChar char="•"/>
            </a:pPr>
            <a:r>
              <a:rPr lang="en-IN" sz="2400" dirty="0"/>
              <a:t>re.match()  #finds the text/string and print number of occurrence.</a:t>
            </a:r>
          </a:p>
        </p:txBody>
      </p:sp>
    </p:spTree>
    <p:extLst>
      <p:ext uri="{BB962C8B-B14F-4D97-AF65-F5344CB8AC3E}">
        <p14:creationId xmlns:p14="http://schemas.microsoft.com/office/powerpoint/2010/main" val="43351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1A6581-0E00-4B64-6291-04FDB19DD47C}"/>
              </a:ext>
            </a:extLst>
          </p:cNvPr>
          <p:cNvSpPr txBox="1"/>
          <p:nvPr/>
        </p:nvSpPr>
        <p:spPr>
          <a:xfrm>
            <a:off x="579455" y="399001"/>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dirty="0"/>
              <a:t>Better PowerPoint Presentation</a:t>
            </a:r>
            <a:br>
              <a:rPr lang="en-IN" sz="4400" b="1" dirty="0"/>
            </a:br>
            <a:r>
              <a:rPr lang="en-IN" sz="1400" b="1" dirty="0"/>
              <a:t>O’REILLY TRAINING: Better PowerPoint Presentation training</a:t>
            </a:r>
            <a:endParaRPr lang="en-US" sz="1400" b="1" dirty="0">
              <a:solidFill>
                <a:schemeClr val="accent2">
                  <a:lumMod val="75000"/>
                </a:schemeClr>
              </a:solidFill>
            </a:endParaRPr>
          </a:p>
        </p:txBody>
      </p:sp>
      <p:sp>
        <p:nvSpPr>
          <p:cNvPr id="7" name="TextBox 6">
            <a:extLst>
              <a:ext uri="{FF2B5EF4-FFF2-40B4-BE49-F238E27FC236}">
                <a16:creationId xmlns:a16="http://schemas.microsoft.com/office/drawing/2014/main" id="{8E188A7A-BB87-D3C4-A9C6-19A8226A848A}"/>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8" name="TextBox 7">
            <a:extLst>
              <a:ext uri="{FF2B5EF4-FFF2-40B4-BE49-F238E27FC236}">
                <a16:creationId xmlns:a16="http://schemas.microsoft.com/office/drawing/2014/main" id="{97507679-B387-22F1-1856-91792BFFAF54}"/>
              </a:ext>
            </a:extLst>
          </p:cNvPr>
          <p:cNvSpPr txBox="1"/>
          <p:nvPr/>
        </p:nvSpPr>
        <p:spPr>
          <a:xfrm>
            <a:off x="579454" y="1728460"/>
            <a:ext cx="6647091" cy="2646878"/>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The presentation is part of this training</a:t>
            </a:r>
          </a:p>
          <a:p>
            <a:pPr marL="342900" indent="-342900">
              <a:buFont typeface="Arial" panose="020B0604020202020204" pitchFamily="34" charset="0"/>
              <a:buChar char="•"/>
            </a:pPr>
            <a:r>
              <a:rPr lang="en-IN" sz="2400" dirty="0"/>
              <a:t>How slides are properly arranged</a:t>
            </a:r>
          </a:p>
          <a:p>
            <a:pPr marL="800100" lvl="1" indent="-342900">
              <a:buFont typeface="Arial" panose="020B0604020202020204" pitchFamily="34" charset="0"/>
              <a:buChar char="•"/>
            </a:pPr>
            <a:r>
              <a:rPr lang="en-IN" sz="2400" dirty="0"/>
              <a:t>Audience</a:t>
            </a:r>
          </a:p>
          <a:p>
            <a:pPr marL="800100" lvl="1" indent="-342900">
              <a:buFont typeface="Arial" panose="020B0604020202020204" pitchFamily="34" charset="0"/>
              <a:buChar char="•"/>
            </a:pPr>
            <a:r>
              <a:rPr lang="en-IN" sz="2400" dirty="0"/>
              <a:t>Font</a:t>
            </a:r>
          </a:p>
          <a:p>
            <a:pPr marL="800100" lvl="1" indent="-342900">
              <a:buFont typeface="Arial" panose="020B0604020202020204" pitchFamily="34" charset="0"/>
              <a:buChar char="•"/>
            </a:pPr>
            <a:r>
              <a:rPr lang="en-IN" sz="2400" dirty="0"/>
              <a:t>Design </a:t>
            </a:r>
          </a:p>
          <a:p>
            <a:pPr marL="800100" lvl="1" indent="-342900">
              <a:buFont typeface="Arial" panose="020B0604020202020204" pitchFamily="34" charset="0"/>
              <a:buChar char="•"/>
            </a:pPr>
            <a:r>
              <a:rPr lang="en-IN" sz="2400" dirty="0"/>
              <a:t>Aesthetics of slides</a:t>
            </a:r>
          </a:p>
          <a:p>
            <a:pPr lvl="1"/>
            <a:endParaRPr lang="en-IN" sz="2200" dirty="0"/>
          </a:p>
        </p:txBody>
      </p:sp>
      <p:pic>
        <p:nvPicPr>
          <p:cNvPr id="10" name="Picture 9">
            <a:extLst>
              <a:ext uri="{FF2B5EF4-FFF2-40B4-BE49-F238E27FC236}">
                <a16:creationId xmlns:a16="http://schemas.microsoft.com/office/drawing/2014/main" id="{BB0D3D18-356D-D5B0-9DF8-C13BC964565B}"/>
              </a:ext>
            </a:extLst>
          </p:cNvPr>
          <p:cNvPicPr>
            <a:picLocks noChangeAspect="1"/>
          </p:cNvPicPr>
          <p:nvPr/>
        </p:nvPicPr>
        <p:blipFill>
          <a:blip r:embed="rId2"/>
          <a:stretch>
            <a:fillRect/>
          </a:stretch>
        </p:blipFill>
        <p:spPr>
          <a:xfrm>
            <a:off x="1301944" y="4239993"/>
            <a:ext cx="3033023" cy="2088061"/>
          </a:xfrm>
          <a:prstGeom prst="rect">
            <a:avLst/>
          </a:prstGeom>
        </p:spPr>
      </p:pic>
      <p:pic>
        <p:nvPicPr>
          <p:cNvPr id="12" name="Picture 11">
            <a:extLst>
              <a:ext uri="{FF2B5EF4-FFF2-40B4-BE49-F238E27FC236}">
                <a16:creationId xmlns:a16="http://schemas.microsoft.com/office/drawing/2014/main" id="{E112A61A-28C4-46A8-359D-9E7272E57054}"/>
              </a:ext>
            </a:extLst>
          </p:cNvPr>
          <p:cNvPicPr>
            <a:picLocks noChangeAspect="1"/>
          </p:cNvPicPr>
          <p:nvPr/>
        </p:nvPicPr>
        <p:blipFill>
          <a:blip r:embed="rId3"/>
          <a:stretch>
            <a:fillRect/>
          </a:stretch>
        </p:blipFill>
        <p:spPr>
          <a:xfrm>
            <a:off x="5084482" y="4239991"/>
            <a:ext cx="2956816" cy="2004234"/>
          </a:xfrm>
          <a:prstGeom prst="rect">
            <a:avLst/>
          </a:prstGeom>
        </p:spPr>
      </p:pic>
      <p:pic>
        <p:nvPicPr>
          <p:cNvPr id="14" name="Picture 13">
            <a:extLst>
              <a:ext uri="{FF2B5EF4-FFF2-40B4-BE49-F238E27FC236}">
                <a16:creationId xmlns:a16="http://schemas.microsoft.com/office/drawing/2014/main" id="{F0D2C7F2-C230-BAC1-3622-B868566D947E}"/>
              </a:ext>
            </a:extLst>
          </p:cNvPr>
          <p:cNvPicPr>
            <a:picLocks noChangeAspect="1"/>
          </p:cNvPicPr>
          <p:nvPr/>
        </p:nvPicPr>
        <p:blipFill>
          <a:blip r:embed="rId4"/>
          <a:stretch>
            <a:fillRect/>
          </a:stretch>
        </p:blipFill>
        <p:spPr>
          <a:xfrm>
            <a:off x="8790813" y="4274286"/>
            <a:ext cx="2972058" cy="2011854"/>
          </a:xfrm>
          <a:prstGeom prst="rect">
            <a:avLst/>
          </a:prstGeom>
        </p:spPr>
      </p:pic>
      <p:pic>
        <p:nvPicPr>
          <p:cNvPr id="16" name="Picture 15">
            <a:extLst>
              <a:ext uri="{FF2B5EF4-FFF2-40B4-BE49-F238E27FC236}">
                <a16:creationId xmlns:a16="http://schemas.microsoft.com/office/drawing/2014/main" id="{DE654533-A217-42E5-9B8F-3797C33A6AEB}"/>
              </a:ext>
            </a:extLst>
          </p:cNvPr>
          <p:cNvPicPr>
            <a:picLocks noChangeAspect="1"/>
          </p:cNvPicPr>
          <p:nvPr/>
        </p:nvPicPr>
        <p:blipFill>
          <a:blip r:embed="rId5"/>
          <a:stretch>
            <a:fillRect/>
          </a:stretch>
        </p:blipFill>
        <p:spPr>
          <a:xfrm>
            <a:off x="4783871" y="3090309"/>
            <a:ext cx="4885349" cy="677381"/>
          </a:xfrm>
          <a:prstGeom prst="rect">
            <a:avLst/>
          </a:prstGeom>
        </p:spPr>
      </p:pic>
    </p:spTree>
    <p:extLst>
      <p:ext uri="{BB962C8B-B14F-4D97-AF65-F5344CB8AC3E}">
        <p14:creationId xmlns:p14="http://schemas.microsoft.com/office/powerpoint/2010/main" val="17300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465B3-8E4F-41AB-B5D1-03BEEFE3CA9C}"/>
              </a:ext>
            </a:extLst>
          </p:cNvPr>
          <p:cNvPicPr>
            <a:picLocks noChangeAspect="1"/>
          </p:cNvPicPr>
          <p:nvPr/>
        </p:nvPicPr>
        <p:blipFill>
          <a:blip r:embed="rId3"/>
          <a:stretch>
            <a:fillRect/>
          </a:stretch>
        </p:blipFill>
        <p:spPr>
          <a:xfrm>
            <a:off x="460611" y="331430"/>
            <a:ext cx="11270778" cy="6195139"/>
          </a:xfrm>
          <a:prstGeom prst="rect">
            <a:avLst/>
          </a:prstGeom>
        </p:spPr>
      </p:pic>
    </p:spTree>
    <p:extLst>
      <p:ext uri="{BB962C8B-B14F-4D97-AF65-F5344CB8AC3E}">
        <p14:creationId xmlns:p14="http://schemas.microsoft.com/office/powerpoint/2010/main" val="21017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868D27-9AE8-416B-BDA8-8C304A89C10F}"/>
              </a:ext>
            </a:extLst>
          </p:cNvPr>
          <p:cNvSpPr txBox="1"/>
          <p:nvPr/>
        </p:nvSpPr>
        <p:spPr>
          <a:xfrm>
            <a:off x="2184531" y="283009"/>
            <a:ext cx="7495023" cy="615553"/>
          </a:xfrm>
          <a:prstGeom prst="rect">
            <a:avLst/>
          </a:prstGeom>
          <a:noFill/>
          <a:ln>
            <a:solidFill>
              <a:schemeClr val="tx1"/>
            </a:solidFill>
          </a:ln>
        </p:spPr>
        <p:txBody>
          <a:bodyPr wrap="square" lIns="137160" tIns="91440" rIns="0" bIns="91440" rtlCol="0">
            <a:spAutoFit/>
          </a:bodyPr>
          <a:lstStyle/>
          <a:p>
            <a:pPr algn="ctr"/>
            <a:r>
              <a:rPr lang="en-IN" sz="2800" dirty="0"/>
              <a:t>Skills Learned / Upgraded</a:t>
            </a:r>
          </a:p>
        </p:txBody>
      </p:sp>
      <p:sp>
        <p:nvSpPr>
          <p:cNvPr id="6" name="TextBox 5">
            <a:extLst>
              <a:ext uri="{FF2B5EF4-FFF2-40B4-BE49-F238E27FC236}">
                <a16:creationId xmlns:a16="http://schemas.microsoft.com/office/drawing/2014/main" id="{C27926D1-D414-447A-BF09-7B1F563C121F}"/>
              </a:ext>
            </a:extLst>
          </p:cNvPr>
          <p:cNvSpPr txBox="1"/>
          <p:nvPr/>
        </p:nvSpPr>
        <p:spPr>
          <a:xfrm>
            <a:off x="489164" y="1413063"/>
            <a:ext cx="7730573" cy="4278094"/>
          </a:xfrm>
          <a:prstGeom prst="rect">
            <a:avLst/>
          </a:prstGeom>
          <a:noFill/>
          <a:ln>
            <a:noFill/>
          </a:ln>
        </p:spPr>
        <p:txBody>
          <a:bodyPr wrap="square">
            <a:spAutoFit/>
          </a:bodyPr>
          <a:lstStyle/>
          <a:p>
            <a:pPr marL="285750" indent="-285750">
              <a:buFont typeface="Arial" panose="020B0604020202020204" pitchFamily="34" charset="0"/>
              <a:buChar char="•"/>
            </a:pPr>
            <a:r>
              <a:rPr lang="en-IN" sz="1600" dirty="0"/>
              <a:t>Programming Languages</a:t>
            </a:r>
          </a:p>
          <a:p>
            <a:pPr marL="742950" lvl="1" indent="-285750">
              <a:buFont typeface="Arial" panose="020B0604020202020204" pitchFamily="34" charset="0"/>
              <a:buChar char="•"/>
            </a:pPr>
            <a:r>
              <a:rPr lang="en-IN" sz="1400" dirty="0"/>
              <a:t>Python</a:t>
            </a:r>
          </a:p>
          <a:p>
            <a:pPr marL="742950" lvl="1" indent="-285750">
              <a:buFont typeface="Arial" panose="020B0604020202020204" pitchFamily="34" charset="0"/>
              <a:buChar char="•"/>
            </a:pPr>
            <a:r>
              <a:rPr lang="en-IN" sz="1400" dirty="0"/>
              <a:t>Java</a:t>
            </a:r>
          </a:p>
          <a:p>
            <a:pPr marL="742950" lvl="1" indent="-285750">
              <a:buFont typeface="Arial" panose="020B0604020202020204" pitchFamily="34" charset="0"/>
              <a:buChar char="•"/>
            </a:pPr>
            <a:r>
              <a:rPr lang="en-IN" sz="1400" dirty="0"/>
              <a:t>C++</a:t>
            </a:r>
          </a:p>
          <a:p>
            <a:pPr marL="285750" indent="-285750">
              <a:buFont typeface="Arial" panose="020B0604020202020204" pitchFamily="34" charset="0"/>
              <a:buChar char="•"/>
            </a:pPr>
            <a:r>
              <a:rPr lang="en-IN" sz="1600" dirty="0"/>
              <a:t>AI &amp; ML</a:t>
            </a:r>
          </a:p>
          <a:p>
            <a:pPr marL="742950" lvl="1" indent="-285750">
              <a:buFont typeface="Arial" panose="020B0604020202020204" pitchFamily="34" charset="0"/>
              <a:buChar char="•"/>
            </a:pPr>
            <a:r>
              <a:rPr lang="en-IN" sz="1400" dirty="0"/>
              <a:t>Maths for data science</a:t>
            </a:r>
          </a:p>
          <a:p>
            <a:pPr marL="742950" lvl="1" indent="-285750">
              <a:buFont typeface="Arial" panose="020B0604020202020204" pitchFamily="34" charset="0"/>
              <a:buChar char="•"/>
            </a:pPr>
            <a:r>
              <a:rPr lang="en-IN" sz="1400" dirty="0"/>
              <a:t>Fundamentals of Data Engineering</a:t>
            </a:r>
          </a:p>
          <a:p>
            <a:pPr marL="742950" lvl="1" indent="-285750">
              <a:buFont typeface="Arial" panose="020B0604020202020204" pitchFamily="34" charset="0"/>
              <a:buChar char="•"/>
            </a:pPr>
            <a:r>
              <a:rPr lang="en-IN" sz="1400" dirty="0"/>
              <a:t>Basics of AI &amp; ML</a:t>
            </a:r>
          </a:p>
          <a:p>
            <a:pPr marL="742950" lvl="1" indent="-285750">
              <a:buFont typeface="Arial" panose="020B0604020202020204" pitchFamily="34" charset="0"/>
              <a:buChar char="•"/>
            </a:pPr>
            <a:r>
              <a:rPr lang="en-IN" sz="1400" dirty="0"/>
              <a:t>Basic ML Libs in Python (</a:t>
            </a:r>
            <a:r>
              <a:rPr lang="en-IN" sz="1400" i="1" dirty="0"/>
              <a:t>NumPy, Pandas, Matplotlib, SciPy</a:t>
            </a:r>
            <a:r>
              <a:rPr lang="en-IN" sz="1400" dirty="0"/>
              <a:t>)</a:t>
            </a:r>
          </a:p>
          <a:p>
            <a:pPr marL="742950" lvl="1" indent="-285750">
              <a:buFont typeface="Arial" panose="020B0604020202020204" pitchFamily="34" charset="0"/>
              <a:buChar char="•"/>
            </a:pPr>
            <a:r>
              <a:rPr lang="en-IN" sz="1600" dirty="0"/>
              <a:t>ChatGPT &amp; Prompt Engineering</a:t>
            </a:r>
            <a:endParaRPr lang="en-IN" sz="1400" dirty="0"/>
          </a:p>
          <a:p>
            <a:pPr marL="285750" indent="-285750">
              <a:buFont typeface="Arial" panose="020B0604020202020204" pitchFamily="34" charset="0"/>
              <a:buChar char="•"/>
            </a:pPr>
            <a:r>
              <a:rPr lang="en-IN" sz="1600" dirty="0"/>
              <a:t>Software Development related</a:t>
            </a:r>
          </a:p>
          <a:p>
            <a:pPr marL="742950" lvl="1" indent="-285750">
              <a:buFont typeface="Arial" panose="020B0604020202020204" pitchFamily="34" charset="0"/>
              <a:buChar char="•"/>
            </a:pPr>
            <a:r>
              <a:rPr lang="en-IN" sz="1600" dirty="0"/>
              <a:t>Microsoft Excel</a:t>
            </a:r>
          </a:p>
          <a:p>
            <a:pPr marL="742950" lvl="1" indent="-285750">
              <a:buFont typeface="Arial" panose="020B0604020202020204" pitchFamily="34" charset="0"/>
              <a:buChar char="•"/>
            </a:pPr>
            <a:r>
              <a:rPr lang="en-IN" sz="1400" dirty="0"/>
              <a:t>Clean Code : Guidelines to Better Code</a:t>
            </a:r>
          </a:p>
          <a:p>
            <a:pPr marL="742950" lvl="1" indent="-285750">
              <a:buFont typeface="Arial" panose="020B0604020202020204" pitchFamily="34" charset="0"/>
              <a:buChar char="•"/>
            </a:pPr>
            <a:r>
              <a:rPr lang="en-IN" sz="1400" dirty="0"/>
              <a:t>GitHub :  Archive, Research and Collaborate</a:t>
            </a:r>
          </a:p>
          <a:p>
            <a:pPr marL="742950" lvl="1" indent="-285750">
              <a:buFont typeface="Arial" panose="020B0604020202020204" pitchFamily="34" charset="0"/>
              <a:buChar char="•"/>
            </a:pPr>
            <a:r>
              <a:rPr lang="en-IN" sz="1400" dirty="0"/>
              <a:t>Regular Expressions :  Text Processing</a:t>
            </a:r>
          </a:p>
          <a:p>
            <a:pPr marL="285750" indent="-285750">
              <a:buFont typeface="Arial" panose="020B0604020202020204" pitchFamily="34" charset="0"/>
              <a:buChar char="•"/>
            </a:pPr>
            <a:r>
              <a:rPr lang="en-IN" sz="1800" dirty="0"/>
              <a:t>General/Misc.</a:t>
            </a:r>
          </a:p>
          <a:p>
            <a:pPr marL="742950" lvl="1" indent="-285750">
              <a:buFont typeface="Arial" panose="020B0604020202020204" pitchFamily="34" charset="0"/>
              <a:buChar char="•"/>
            </a:pPr>
            <a:r>
              <a:rPr lang="en-IN" sz="1600" dirty="0"/>
              <a:t>Better PowerPoint Presentation</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Microsoft Sans Serif"/>
              <a:ea typeface="+mn-ea"/>
              <a:cs typeface="+mn-cs"/>
            </a:endParaRPr>
          </a:p>
        </p:txBody>
      </p:sp>
    </p:spTree>
    <p:extLst>
      <p:ext uri="{BB962C8B-B14F-4D97-AF65-F5344CB8AC3E}">
        <p14:creationId xmlns:p14="http://schemas.microsoft.com/office/powerpoint/2010/main" val="117820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F0E68C-B9D2-4D0A-A16C-D6B367725CD0}"/>
              </a:ext>
            </a:extLst>
          </p:cNvPr>
          <p:cNvSpPr txBox="1"/>
          <p:nvPr/>
        </p:nvSpPr>
        <p:spPr>
          <a:xfrm>
            <a:off x="2184531" y="283009"/>
            <a:ext cx="7495023" cy="594009"/>
          </a:xfrm>
          <a:prstGeom prst="rect">
            <a:avLst/>
          </a:prstGeom>
          <a:noFill/>
          <a:ln>
            <a:solidFill>
              <a:schemeClr val="tx1"/>
            </a:solidFill>
          </a:ln>
        </p:spPr>
        <p:txBody>
          <a:bodyPr wrap="square" lIns="137160" tIns="91440" rIns="0" bIns="91440" rtlCol="0">
            <a:spAutoFit/>
          </a:bodyPr>
          <a:lstStyle/>
          <a:p>
            <a:pPr algn="ctr">
              <a:lnSpc>
                <a:spcPct val="95000"/>
              </a:lnSpc>
              <a:spcBef>
                <a:spcPts val="1200"/>
              </a:spcBef>
            </a:pPr>
            <a:r>
              <a:rPr lang="en-US" sz="2800" dirty="0"/>
              <a:t>Time Spent vs Confidence</a:t>
            </a:r>
          </a:p>
        </p:txBody>
      </p:sp>
      <p:graphicFrame>
        <p:nvGraphicFramePr>
          <p:cNvPr id="5" name="Chart 4">
            <a:extLst>
              <a:ext uri="{FF2B5EF4-FFF2-40B4-BE49-F238E27FC236}">
                <a16:creationId xmlns:a16="http://schemas.microsoft.com/office/drawing/2014/main" id="{9B91A306-57B3-473E-DA3B-62F79C165719}"/>
              </a:ext>
            </a:extLst>
          </p:cNvPr>
          <p:cNvGraphicFramePr>
            <a:graphicFrameLocks/>
          </p:cNvGraphicFramePr>
          <p:nvPr>
            <p:extLst>
              <p:ext uri="{D42A27DB-BD31-4B8C-83A1-F6EECF244321}">
                <p14:modId xmlns:p14="http://schemas.microsoft.com/office/powerpoint/2010/main" val="4152881274"/>
              </p:ext>
            </p:extLst>
          </p:nvPr>
        </p:nvGraphicFramePr>
        <p:xfrm>
          <a:off x="438778" y="1128785"/>
          <a:ext cx="11314444" cy="53557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28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F0E68C-B9D2-4D0A-A16C-D6B367725CD0}"/>
              </a:ext>
            </a:extLst>
          </p:cNvPr>
          <p:cNvSpPr txBox="1"/>
          <p:nvPr/>
        </p:nvSpPr>
        <p:spPr>
          <a:xfrm>
            <a:off x="579455" y="419098"/>
            <a:ext cx="11033089" cy="1061829"/>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Python</a:t>
            </a:r>
            <a:br>
              <a:rPr lang="en-IN" sz="4400" b="1" dirty="0"/>
            </a:br>
            <a:r>
              <a:rPr lang="en-IN" sz="1400" b="1" dirty="0"/>
              <a:t>O’REILLY TRAINING: Python Full Throttle, Basics of Python for everybody</a:t>
            </a:r>
            <a:br>
              <a:rPr lang="en-IN" sz="1400" b="1" dirty="0"/>
            </a:br>
            <a:r>
              <a:rPr lang="en-IN" sz="1400" b="1" dirty="0"/>
              <a:t>Self Learning:- Basic training, Python libraries</a:t>
            </a:r>
            <a:endParaRPr lang="en-US" sz="1400" dirty="0">
              <a:solidFill>
                <a:schemeClr val="accent2">
                  <a:lumMod val="75000"/>
                </a:schemeClr>
              </a:solidFill>
            </a:endParaRPr>
          </a:p>
        </p:txBody>
      </p:sp>
      <p:sp>
        <p:nvSpPr>
          <p:cNvPr id="14" name="TextBox 13">
            <a:extLst>
              <a:ext uri="{FF2B5EF4-FFF2-40B4-BE49-F238E27FC236}">
                <a16:creationId xmlns:a16="http://schemas.microsoft.com/office/drawing/2014/main" id="{B12ADF1F-A387-4052-82A9-C39E9F65AFAA}"/>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3" name="TextBox 2">
            <a:extLst>
              <a:ext uri="{FF2B5EF4-FFF2-40B4-BE49-F238E27FC236}">
                <a16:creationId xmlns:a16="http://schemas.microsoft.com/office/drawing/2014/main" id="{0C7D71EC-94CB-1075-E504-8F35E27FA10A}"/>
              </a:ext>
            </a:extLst>
          </p:cNvPr>
          <p:cNvSpPr txBox="1"/>
          <p:nvPr/>
        </p:nvSpPr>
        <p:spPr>
          <a:xfrm>
            <a:off x="579455" y="2028616"/>
            <a:ext cx="6647091" cy="3785652"/>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Python basics from “Hello World”.</a:t>
            </a:r>
          </a:p>
          <a:p>
            <a:pPr marL="342900" indent="-342900">
              <a:buFont typeface="Arial" panose="020B0604020202020204" pitchFamily="34" charset="0"/>
              <a:buChar char="•"/>
            </a:pPr>
            <a:r>
              <a:rPr lang="en-IN" sz="2400" dirty="0"/>
              <a:t>Solved Mathematical/Logical problems in Python.</a:t>
            </a:r>
          </a:p>
          <a:p>
            <a:pPr marL="800100" lvl="1" indent="-342900">
              <a:buFont typeface="Arial" panose="020B0604020202020204" pitchFamily="34" charset="0"/>
              <a:buChar char="•"/>
            </a:pPr>
            <a:r>
              <a:rPr lang="en-IN" sz="2400" dirty="0"/>
              <a:t>prime/not prime</a:t>
            </a:r>
          </a:p>
          <a:p>
            <a:pPr marL="800100" lvl="1" indent="-342900">
              <a:buFont typeface="Arial" panose="020B0604020202020204" pitchFamily="34" charset="0"/>
              <a:buChar char="•"/>
            </a:pPr>
            <a:r>
              <a:rPr lang="en-IN" sz="2400" dirty="0"/>
              <a:t>fibonacci series</a:t>
            </a:r>
          </a:p>
          <a:p>
            <a:pPr marL="800100" lvl="1" indent="-342900">
              <a:buFont typeface="Arial" panose="020B0604020202020204" pitchFamily="34" charset="0"/>
              <a:buChar char="•"/>
            </a:pPr>
            <a:r>
              <a:rPr lang="en-IN" sz="2400" dirty="0"/>
              <a:t>lists/dictionary/set/tuples</a:t>
            </a:r>
          </a:p>
          <a:p>
            <a:pPr marL="342900" indent="-342900">
              <a:buFont typeface="Arial" panose="020B0604020202020204" pitchFamily="34" charset="0"/>
              <a:buChar char="•"/>
            </a:pPr>
            <a:r>
              <a:rPr lang="en-IN" sz="2400" dirty="0"/>
              <a:t>Python Lib (NumPy, pandas, SciPy, matplotlib)</a:t>
            </a:r>
          </a:p>
          <a:p>
            <a:pPr marL="342900" indent="-342900">
              <a:buFont typeface="Arial" panose="020B0604020202020204" pitchFamily="34" charset="0"/>
              <a:buChar char="•"/>
            </a:pPr>
            <a:r>
              <a:rPr lang="en-IN" sz="2400" dirty="0"/>
              <a:t>Python Docs training</a:t>
            </a:r>
          </a:p>
          <a:p>
            <a:pPr marL="342900" indent="-342900">
              <a:buFont typeface="Arial" panose="020B0604020202020204" pitchFamily="34" charset="0"/>
              <a:buChar char="•"/>
            </a:pPr>
            <a:r>
              <a:rPr lang="en-IN" sz="2400" dirty="0"/>
              <a:t>Python tips and tricks/interview questions</a:t>
            </a:r>
          </a:p>
        </p:txBody>
      </p:sp>
    </p:spTree>
    <p:extLst>
      <p:ext uri="{BB962C8B-B14F-4D97-AF65-F5344CB8AC3E}">
        <p14:creationId xmlns:p14="http://schemas.microsoft.com/office/powerpoint/2010/main" val="17519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ABC00-D3DD-9334-973A-30531A3B5568}"/>
              </a:ext>
            </a:extLst>
          </p:cNvPr>
          <p:cNvSpPr txBox="1"/>
          <p:nvPr/>
        </p:nvSpPr>
        <p:spPr>
          <a:xfrm>
            <a:off x="579455" y="419098"/>
            <a:ext cx="11033089" cy="1061829"/>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Java</a:t>
            </a:r>
            <a:br>
              <a:rPr lang="en-IN" sz="4800" b="1" dirty="0"/>
            </a:br>
            <a:r>
              <a:rPr lang="en-IN" sz="1400" b="1" dirty="0"/>
              <a:t>O’REILLY TRAINING: Java Full Throttle, Java scratch to real code</a:t>
            </a:r>
            <a:br>
              <a:rPr lang="en-IN" sz="1400" b="1" dirty="0"/>
            </a:br>
            <a:r>
              <a:rPr lang="en-IN" sz="1400" b="1" dirty="0"/>
              <a:t>Java self learning (material: college sem-2 work)</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E0428C69-611D-1379-6F0E-F2A5EDA60F79}"/>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F238B5A2-5103-14C4-28DB-D1BCC26BE68E}"/>
              </a:ext>
            </a:extLst>
          </p:cNvPr>
          <p:cNvSpPr txBox="1"/>
          <p:nvPr/>
        </p:nvSpPr>
        <p:spPr>
          <a:xfrm>
            <a:off x="391886" y="1991382"/>
            <a:ext cx="6604279" cy="156966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Revision on Java learned in Sem-2</a:t>
            </a:r>
          </a:p>
          <a:p>
            <a:pPr marL="342900" indent="-342900">
              <a:buFont typeface="Arial" panose="020B0604020202020204" pitchFamily="34" charset="0"/>
              <a:buChar char="•"/>
            </a:pPr>
            <a:r>
              <a:rPr lang="en-IN" sz="2400" dirty="0"/>
              <a:t>Applying Clean Code learnings</a:t>
            </a:r>
          </a:p>
          <a:p>
            <a:pPr marL="342900" indent="-342900">
              <a:buFont typeface="Arial" panose="020B0604020202020204" pitchFamily="34" charset="0"/>
              <a:buChar char="•"/>
            </a:pPr>
            <a:r>
              <a:rPr lang="en-IN" sz="2400" dirty="0"/>
              <a:t>Practice of Java code from Java Full Throttle</a:t>
            </a:r>
          </a:p>
          <a:p>
            <a:pPr marL="342900" indent="-342900">
              <a:buFont typeface="Arial" panose="020B0604020202020204" pitchFamily="34" charset="0"/>
              <a:buChar char="•"/>
            </a:pPr>
            <a:r>
              <a:rPr lang="en-IN" sz="2400" dirty="0"/>
              <a:t>Practiced and ran over 100+ Java programs</a:t>
            </a:r>
          </a:p>
        </p:txBody>
      </p:sp>
      <p:pic>
        <p:nvPicPr>
          <p:cNvPr id="10" name="Picture 9">
            <a:extLst>
              <a:ext uri="{FF2B5EF4-FFF2-40B4-BE49-F238E27FC236}">
                <a16:creationId xmlns:a16="http://schemas.microsoft.com/office/drawing/2014/main" id="{8ECD5292-C59F-4259-C7B4-6E43DB6A04DC}"/>
              </a:ext>
            </a:extLst>
          </p:cNvPr>
          <p:cNvPicPr>
            <a:picLocks noChangeAspect="1"/>
          </p:cNvPicPr>
          <p:nvPr/>
        </p:nvPicPr>
        <p:blipFill>
          <a:blip r:embed="rId3"/>
          <a:stretch>
            <a:fillRect/>
          </a:stretch>
        </p:blipFill>
        <p:spPr>
          <a:xfrm>
            <a:off x="7307591" y="1870111"/>
            <a:ext cx="4131906" cy="4176900"/>
          </a:xfrm>
          <a:prstGeom prst="rect">
            <a:avLst/>
          </a:prstGeom>
        </p:spPr>
      </p:pic>
    </p:spTree>
    <p:extLst>
      <p:ext uri="{BB962C8B-B14F-4D97-AF65-F5344CB8AC3E}">
        <p14:creationId xmlns:p14="http://schemas.microsoft.com/office/powerpoint/2010/main" val="34168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FEFE4-5B3E-9FA8-3CB6-16F04CB94110}"/>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C++</a:t>
            </a:r>
            <a:br>
              <a:rPr lang="en-IN" sz="4800" b="1" dirty="0"/>
            </a:br>
            <a:r>
              <a:rPr lang="en-IN" sz="1400" b="1" dirty="0"/>
              <a:t>O’REILLY TRAINING: C++ Full Throttle, C++ Software design</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2203D27F-744E-B170-33C5-FC139FA907F4}"/>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F9B3C58B-9EE2-5DC6-8A86-F6579E78DBAF}"/>
              </a:ext>
            </a:extLst>
          </p:cNvPr>
          <p:cNvSpPr txBox="1"/>
          <p:nvPr/>
        </p:nvSpPr>
        <p:spPr>
          <a:xfrm>
            <a:off x="579455" y="1707927"/>
            <a:ext cx="6647091" cy="830997"/>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Syntax</a:t>
            </a:r>
          </a:p>
          <a:p>
            <a:pPr marL="342900" indent="-342900">
              <a:buFont typeface="Arial" panose="020B0604020202020204" pitchFamily="34" charset="0"/>
              <a:buChar char="•"/>
            </a:pPr>
            <a:r>
              <a:rPr lang="en-IN" sz="2400" dirty="0"/>
              <a:t>Similarities between C++/ Java/ Python/ C</a:t>
            </a:r>
          </a:p>
        </p:txBody>
      </p:sp>
      <p:pic>
        <p:nvPicPr>
          <p:cNvPr id="5" name="Picture 4">
            <a:extLst>
              <a:ext uri="{FF2B5EF4-FFF2-40B4-BE49-F238E27FC236}">
                <a16:creationId xmlns:a16="http://schemas.microsoft.com/office/drawing/2014/main" id="{D02812A3-6825-8931-C129-E87A6DF535E4}"/>
              </a:ext>
            </a:extLst>
          </p:cNvPr>
          <p:cNvPicPr>
            <a:picLocks noChangeAspect="1"/>
          </p:cNvPicPr>
          <p:nvPr/>
        </p:nvPicPr>
        <p:blipFill>
          <a:blip r:embed="rId3"/>
          <a:stretch>
            <a:fillRect/>
          </a:stretch>
        </p:blipFill>
        <p:spPr>
          <a:xfrm>
            <a:off x="7226546" y="1822289"/>
            <a:ext cx="3490647" cy="2151468"/>
          </a:xfrm>
          <a:prstGeom prst="rect">
            <a:avLst/>
          </a:prstGeom>
        </p:spPr>
      </p:pic>
      <p:pic>
        <p:nvPicPr>
          <p:cNvPr id="6" name="Picture 5">
            <a:extLst>
              <a:ext uri="{FF2B5EF4-FFF2-40B4-BE49-F238E27FC236}">
                <a16:creationId xmlns:a16="http://schemas.microsoft.com/office/drawing/2014/main" id="{9A20E32E-CC23-121E-3F4A-F1E134D38F7F}"/>
              </a:ext>
            </a:extLst>
          </p:cNvPr>
          <p:cNvPicPr>
            <a:picLocks noChangeAspect="1"/>
          </p:cNvPicPr>
          <p:nvPr/>
        </p:nvPicPr>
        <p:blipFill>
          <a:blip r:embed="rId4"/>
          <a:stretch>
            <a:fillRect/>
          </a:stretch>
        </p:blipFill>
        <p:spPr>
          <a:xfrm>
            <a:off x="6751422" y="4269920"/>
            <a:ext cx="4440894" cy="1662088"/>
          </a:xfrm>
          <a:prstGeom prst="rect">
            <a:avLst/>
          </a:prstGeom>
        </p:spPr>
      </p:pic>
    </p:spTree>
    <p:extLst>
      <p:ext uri="{BB962C8B-B14F-4D97-AF65-F5344CB8AC3E}">
        <p14:creationId xmlns:p14="http://schemas.microsoft.com/office/powerpoint/2010/main" val="317741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547CF-9A66-0574-23AC-15FD70900AC3}"/>
              </a:ext>
            </a:extLst>
          </p:cNvPr>
          <p:cNvSpPr txBox="1"/>
          <p:nvPr/>
        </p:nvSpPr>
        <p:spPr>
          <a:xfrm>
            <a:off x="579455" y="409050"/>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dirty="0"/>
              <a:t>Maths for data science</a:t>
            </a:r>
            <a:br>
              <a:rPr lang="en-IN" sz="4800" dirty="0"/>
            </a:br>
            <a:r>
              <a:rPr lang="en-IN" sz="1400" b="1" dirty="0"/>
              <a:t>O’REILLY TRAINING: Essential Math for Data Science</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AD1AFFB4-70B0-4921-BB5F-B01323F26492}"/>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9A1FD1FD-8A87-836B-48B1-F8C82BFB8D48}"/>
              </a:ext>
            </a:extLst>
          </p:cNvPr>
          <p:cNvSpPr txBox="1"/>
          <p:nvPr/>
        </p:nvSpPr>
        <p:spPr>
          <a:xfrm>
            <a:off x="579455" y="1559173"/>
            <a:ext cx="6647091" cy="1200329"/>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Calculus</a:t>
            </a:r>
          </a:p>
          <a:p>
            <a:pPr marL="342900" indent="-342900">
              <a:buFont typeface="Arial" panose="020B0604020202020204" pitchFamily="34" charset="0"/>
              <a:buChar char="•"/>
            </a:pPr>
            <a:r>
              <a:rPr lang="en-IN" sz="2400" dirty="0"/>
              <a:t>Linear regression</a:t>
            </a:r>
          </a:p>
          <a:p>
            <a:pPr marL="342900" indent="-342900">
              <a:buFont typeface="Arial" panose="020B0604020202020204" pitchFamily="34" charset="0"/>
              <a:buChar char="•"/>
            </a:pPr>
            <a:r>
              <a:rPr lang="en-IN" sz="2400" dirty="0"/>
              <a:t>Logistic regression</a:t>
            </a:r>
          </a:p>
        </p:txBody>
      </p:sp>
      <p:pic>
        <p:nvPicPr>
          <p:cNvPr id="6" name="Picture 5">
            <a:extLst>
              <a:ext uri="{FF2B5EF4-FFF2-40B4-BE49-F238E27FC236}">
                <a16:creationId xmlns:a16="http://schemas.microsoft.com/office/drawing/2014/main" id="{7D7F0177-E681-035D-7F2E-22AC1B2C8A60}"/>
              </a:ext>
            </a:extLst>
          </p:cNvPr>
          <p:cNvPicPr>
            <a:picLocks noChangeAspect="1"/>
          </p:cNvPicPr>
          <p:nvPr/>
        </p:nvPicPr>
        <p:blipFill>
          <a:blip r:embed="rId3"/>
          <a:stretch>
            <a:fillRect/>
          </a:stretch>
        </p:blipFill>
        <p:spPr>
          <a:xfrm>
            <a:off x="4475487" y="1610568"/>
            <a:ext cx="5502117" cy="815411"/>
          </a:xfrm>
          <a:prstGeom prst="rect">
            <a:avLst/>
          </a:prstGeom>
        </p:spPr>
      </p:pic>
      <p:pic>
        <p:nvPicPr>
          <p:cNvPr id="8" name="Picture 7">
            <a:extLst>
              <a:ext uri="{FF2B5EF4-FFF2-40B4-BE49-F238E27FC236}">
                <a16:creationId xmlns:a16="http://schemas.microsoft.com/office/drawing/2014/main" id="{217458E4-B300-C2FB-3363-1BB5745FF5BD}"/>
              </a:ext>
            </a:extLst>
          </p:cNvPr>
          <p:cNvPicPr>
            <a:picLocks noChangeAspect="1"/>
          </p:cNvPicPr>
          <p:nvPr/>
        </p:nvPicPr>
        <p:blipFill>
          <a:blip r:embed="rId4"/>
          <a:stretch>
            <a:fillRect/>
          </a:stretch>
        </p:blipFill>
        <p:spPr>
          <a:xfrm>
            <a:off x="4794651" y="3365273"/>
            <a:ext cx="2354784" cy="1181202"/>
          </a:xfrm>
          <a:prstGeom prst="rect">
            <a:avLst/>
          </a:prstGeom>
        </p:spPr>
      </p:pic>
      <p:pic>
        <p:nvPicPr>
          <p:cNvPr id="9" name="Picture 8">
            <a:extLst>
              <a:ext uri="{FF2B5EF4-FFF2-40B4-BE49-F238E27FC236}">
                <a16:creationId xmlns:a16="http://schemas.microsoft.com/office/drawing/2014/main" id="{51E7224D-435F-0EB8-8A7D-19AA1EF78FE5}"/>
              </a:ext>
            </a:extLst>
          </p:cNvPr>
          <p:cNvPicPr>
            <a:picLocks noChangeAspect="1"/>
          </p:cNvPicPr>
          <p:nvPr/>
        </p:nvPicPr>
        <p:blipFill>
          <a:blip r:embed="rId5"/>
          <a:stretch>
            <a:fillRect/>
          </a:stretch>
        </p:blipFill>
        <p:spPr>
          <a:xfrm>
            <a:off x="8078155" y="2877551"/>
            <a:ext cx="2872989" cy="2156647"/>
          </a:xfrm>
          <a:prstGeom prst="rect">
            <a:avLst/>
          </a:prstGeom>
        </p:spPr>
      </p:pic>
    </p:spTree>
    <p:extLst>
      <p:ext uri="{BB962C8B-B14F-4D97-AF65-F5344CB8AC3E}">
        <p14:creationId xmlns:p14="http://schemas.microsoft.com/office/powerpoint/2010/main" val="20566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3997FF-98D8-B189-DAD3-8B8EA4960ABC}"/>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Data Engineering</a:t>
            </a:r>
            <a:br>
              <a:rPr lang="en-IN" sz="4800" b="1" dirty="0"/>
            </a:br>
            <a:r>
              <a:rPr lang="en-IN" sz="1400" b="1" dirty="0"/>
              <a:t>O’REILLY TRAINING: Fundamental of Data Engineering in 3 weeks</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81547EF2-74A6-1EEE-8277-09A0E62621D7}"/>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099AE268-AB02-DC5E-3765-F1865834D4C5}"/>
              </a:ext>
            </a:extLst>
          </p:cNvPr>
          <p:cNvSpPr txBox="1"/>
          <p:nvPr/>
        </p:nvSpPr>
        <p:spPr>
          <a:xfrm>
            <a:off x="579455" y="1430999"/>
            <a:ext cx="6647091" cy="2308324"/>
          </a:xfrm>
          <a:prstGeom prst="rect">
            <a:avLst/>
          </a:prstGeom>
          <a:noFill/>
          <a:ln>
            <a:noFill/>
          </a:ln>
        </p:spPr>
        <p:txBody>
          <a:bodyPr wrap="square">
            <a:spAutoFit/>
          </a:bodyPr>
          <a:lstStyle/>
          <a:p>
            <a:pPr marL="342900" indent="-342900">
              <a:buFont typeface="Arial" panose="020B0604020202020204" pitchFamily="34" charset="0"/>
              <a:buChar char="•"/>
            </a:pPr>
            <a:r>
              <a:rPr lang="en-IN" sz="2400" b="0" dirty="0"/>
              <a:t>Data handling</a:t>
            </a:r>
          </a:p>
          <a:p>
            <a:pPr marL="342900" indent="-342900">
              <a:buFont typeface="Arial" panose="020B0604020202020204" pitchFamily="34" charset="0"/>
              <a:buChar char="•"/>
            </a:pPr>
            <a:r>
              <a:rPr lang="en-IN" sz="2400" b="0" dirty="0"/>
              <a:t>Uses of data</a:t>
            </a:r>
          </a:p>
          <a:p>
            <a:pPr marL="342900" indent="-342900">
              <a:buFont typeface="Arial" panose="020B0604020202020204" pitchFamily="34" charset="0"/>
              <a:buChar char="•"/>
            </a:pPr>
            <a:r>
              <a:rPr lang="en-IN" sz="2400" b="0" dirty="0"/>
              <a:t>Segregation of data</a:t>
            </a:r>
          </a:p>
          <a:p>
            <a:pPr marL="342900" indent="-342900">
              <a:buFont typeface="Arial" panose="020B0604020202020204" pitchFamily="34" charset="0"/>
              <a:buChar char="•"/>
            </a:pPr>
            <a:r>
              <a:rPr lang="en-IN" sz="2400" b="0" dirty="0"/>
              <a:t>Corrupted data vs good data</a:t>
            </a:r>
          </a:p>
          <a:p>
            <a:pPr marL="342900" indent="-342900">
              <a:buFont typeface="Arial" panose="020B0604020202020204" pitchFamily="34" charset="0"/>
              <a:buChar char="•"/>
            </a:pPr>
            <a:r>
              <a:rPr lang="en-IN" sz="2400" b="0" dirty="0"/>
              <a:t>Data recognition by ADAS</a:t>
            </a:r>
          </a:p>
          <a:p>
            <a:pPr marL="342900" indent="-342900">
              <a:buFont typeface="Arial" panose="020B0604020202020204" pitchFamily="34" charset="0"/>
              <a:buChar char="•"/>
            </a:pPr>
            <a:r>
              <a:rPr lang="en-IN" sz="2400" b="0" dirty="0"/>
              <a:t>Working with data</a:t>
            </a:r>
          </a:p>
        </p:txBody>
      </p:sp>
      <p:pic>
        <p:nvPicPr>
          <p:cNvPr id="5" name="Picture 4">
            <a:extLst>
              <a:ext uri="{FF2B5EF4-FFF2-40B4-BE49-F238E27FC236}">
                <a16:creationId xmlns:a16="http://schemas.microsoft.com/office/drawing/2014/main" id="{673A14B8-2D5C-FDD6-1B3C-98FAC2F4345E}"/>
              </a:ext>
            </a:extLst>
          </p:cNvPr>
          <p:cNvPicPr>
            <a:picLocks noChangeAspect="1"/>
          </p:cNvPicPr>
          <p:nvPr/>
        </p:nvPicPr>
        <p:blipFill>
          <a:blip r:embed="rId3"/>
          <a:stretch>
            <a:fillRect/>
          </a:stretch>
        </p:blipFill>
        <p:spPr>
          <a:xfrm>
            <a:off x="5112124" y="1741775"/>
            <a:ext cx="6427864" cy="3995096"/>
          </a:xfrm>
          <a:prstGeom prst="rect">
            <a:avLst/>
          </a:prstGeom>
        </p:spPr>
      </p:pic>
    </p:spTree>
    <p:extLst>
      <p:ext uri="{BB962C8B-B14F-4D97-AF65-F5344CB8AC3E}">
        <p14:creationId xmlns:p14="http://schemas.microsoft.com/office/powerpoint/2010/main" val="335899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C0A4AC-1B39-4110-F352-777E193CB343}"/>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Basics of AIML</a:t>
            </a:r>
            <a:br>
              <a:rPr lang="en-IN" sz="4400" b="1" dirty="0"/>
            </a:br>
            <a:r>
              <a:rPr lang="en-IN" sz="1400" b="1" dirty="0"/>
              <a:t>O’REILLY TRAINING: 	Overview of AIML, </a:t>
            </a:r>
            <a:endParaRPr lang="en-US" sz="1400" dirty="0">
              <a:solidFill>
                <a:schemeClr val="accent2">
                  <a:lumMod val="75000"/>
                </a:schemeClr>
              </a:solidFill>
            </a:endParaRPr>
          </a:p>
        </p:txBody>
      </p:sp>
      <p:sp>
        <p:nvSpPr>
          <p:cNvPr id="4" name="TextBox 3">
            <a:extLst>
              <a:ext uri="{FF2B5EF4-FFF2-40B4-BE49-F238E27FC236}">
                <a16:creationId xmlns:a16="http://schemas.microsoft.com/office/drawing/2014/main" id="{CC34C9C4-F69B-4519-8F00-3371898C4108}"/>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5" name="TextBox 4">
            <a:extLst>
              <a:ext uri="{FF2B5EF4-FFF2-40B4-BE49-F238E27FC236}">
                <a16:creationId xmlns:a16="http://schemas.microsoft.com/office/drawing/2014/main" id="{3292981D-78C4-9C8B-AAA9-E14738D55087}"/>
              </a:ext>
            </a:extLst>
          </p:cNvPr>
          <p:cNvSpPr txBox="1"/>
          <p:nvPr/>
        </p:nvSpPr>
        <p:spPr>
          <a:xfrm>
            <a:off x="579455" y="1725456"/>
            <a:ext cx="6471139" cy="1938992"/>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What Exactly is AI?</a:t>
            </a:r>
          </a:p>
          <a:p>
            <a:pPr marL="342900" indent="-342900">
              <a:buFont typeface="Arial" panose="020B0604020202020204" pitchFamily="34" charset="0"/>
              <a:buChar char="•"/>
            </a:pPr>
            <a:r>
              <a:rPr lang="en-IN" sz="2400" dirty="0"/>
              <a:t>Neural Networks in AI</a:t>
            </a:r>
          </a:p>
          <a:p>
            <a:pPr marL="342900" indent="-342900">
              <a:buFont typeface="Arial" panose="020B0604020202020204" pitchFamily="34" charset="0"/>
              <a:buChar char="•"/>
            </a:pPr>
            <a:r>
              <a:rPr lang="en-IN" sz="2400" dirty="0"/>
              <a:t>Artificial Neural Network</a:t>
            </a:r>
          </a:p>
          <a:p>
            <a:pPr marL="342900" indent="-342900">
              <a:buFont typeface="Arial" panose="020B0604020202020204" pitchFamily="34" charset="0"/>
              <a:buChar char="•"/>
            </a:pPr>
            <a:r>
              <a:rPr lang="en-IN" sz="2400" dirty="0"/>
              <a:t>GABDO AI Process model(Goal, Acquire, Build, Deliver, Optimize)</a:t>
            </a:r>
          </a:p>
        </p:txBody>
      </p:sp>
    </p:spTree>
    <p:extLst>
      <p:ext uri="{BB962C8B-B14F-4D97-AF65-F5344CB8AC3E}">
        <p14:creationId xmlns:p14="http://schemas.microsoft.com/office/powerpoint/2010/main" val="388925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_External_Template_12.13.2017_D" id="{F81286C9-C5FE-4AE1-9ED1-4317D2257E68}" vid="{3989D216-566C-412A-ACED-0008FC5CEA79}"/>
    </a:ext>
  </a:extLst>
</a:theme>
</file>

<file path=ppt/theme/theme2.xml><?xml version="1.0" encoding="utf-8"?>
<a:theme xmlns:a="http://schemas.openxmlformats.org/drawingml/2006/main" name="1_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_External_Template_12.13.2017_D" id="{F81286C9-C5FE-4AE1-9ED1-4317D2257E68}" vid="{3D27DB47-1A99-434E-AC6D-3C34187AEE17}"/>
    </a:ext>
  </a:extLst>
</a:theme>
</file>

<file path=ppt/theme/theme3.xml><?xml version="1.0" encoding="utf-8"?>
<a:theme xmlns:a="http://schemas.openxmlformats.org/drawingml/2006/main" name="Qualcomm_Template_Standard_16x9_0506">
  <a:themeElements>
    <a:clrScheme name="Qualcomm Updated">
      <a:dk1>
        <a:sysClr val="windowText" lastClr="000000"/>
      </a:dk1>
      <a:lt1>
        <a:srgbClr val="FFFFFF"/>
      </a:lt1>
      <a:dk2>
        <a:srgbClr val="89D1B2"/>
      </a:dk2>
      <a:lt2>
        <a:srgbClr val="00ACBD"/>
      </a:lt2>
      <a:accent1>
        <a:srgbClr val="70CFEE"/>
      </a:accent1>
      <a:accent2>
        <a:srgbClr val="E98306"/>
      </a:accent2>
      <a:accent3>
        <a:srgbClr val="153C66"/>
      </a:accent3>
      <a:accent4>
        <a:srgbClr val="FFD939"/>
      </a:accent4>
      <a:accent5>
        <a:srgbClr val="FCB53B"/>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pPr>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defPPr algn="ctr">
          <a:defRPr sz="1000" b="1" dirty="0" smtClean="0">
            <a:solidFill>
              <a:schemeClr val="bg1"/>
            </a:solidFill>
            <a:latin typeface="Calibri" panose="020F0502020204030204" pitchFamily="34" charset="0"/>
          </a:defRPr>
        </a:defPPr>
      </a:lstStyle>
      <a:style>
        <a:lnRef idx="3">
          <a:schemeClr val="lt1"/>
        </a:lnRef>
        <a:fillRef idx="1">
          <a:schemeClr val="accent1"/>
        </a:fillRef>
        <a:effectRef idx="1">
          <a:schemeClr val="accent1"/>
        </a:effectRef>
        <a:fontRef idx="minor">
          <a:schemeClr val="lt1"/>
        </a:fontRef>
      </a: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4.xml><?xml version="1.0" encoding="utf-8"?>
<a:theme xmlns:a="http://schemas.openxmlformats.org/drawingml/2006/main" name="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QC_16x9_Public_Template_Nov2019" id="{901E9F88-CC1D-CD45-8BC6-A2C2CE7A9AF8}" vid="{2D62E465-8D86-A648-A219-742F0A440BC4}"/>
    </a:ext>
  </a:extLst>
</a:theme>
</file>

<file path=ppt/theme/theme5.xml><?xml version="1.0" encoding="utf-8"?>
<a:theme xmlns:a="http://schemas.openxmlformats.org/drawingml/2006/main" name="1_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Presentation2" id="{95006C57-79FC-FF4E-85E7-EA0415E02935}" vid="{56D1AFDF-3421-BA4A-95A3-849B16377DAB}"/>
    </a:ext>
  </a:extLst>
</a:theme>
</file>

<file path=ppt/theme/theme6.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5" ma:contentTypeDescription="Create a new document." ma:contentTypeScope="" ma:versionID="a4d5eb2dd60bb989a4447a38efc115bf">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f77c13f08fc17ec7a3ad2cb4e95cd2ab"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ba37140e-f4c5-4a6c-a9b4-20a691ce6c8a">
      <UserInfo>
        <DisplayName>Raheem Baig</DisplayName>
        <AccountId>20</AccountId>
        <AccountType/>
      </UserInfo>
      <UserInfo>
        <DisplayName>Maharajan Panchanathan</DisplayName>
        <AccountId>26</AccountId>
        <AccountType/>
      </UserInfo>
      <UserInfo>
        <DisplayName>Ramakrishna Karanam (Temp)</DisplayName>
        <AccountId>22</AccountId>
        <AccountType/>
      </UserInfo>
    </SharedWithUsers>
    <_activity xmlns="cc9c437c-ae0c-4066-8d90-a0f7de78612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1048E-5F54-430D-A9AD-456295DCAB18}">
  <ds:schemaRefs>
    <ds:schemaRef ds:uri="ba37140e-f4c5-4a6c-a9b4-20a691ce6c8a"/>
    <ds:schemaRef ds:uri="cc9c437c-ae0c-4066-8d90-a0f7de7861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B83210-CD36-4BED-B57A-9B9BC7BD7D30}">
  <ds:schemaRefs>
    <ds:schemaRef ds:uri="ba37140e-f4c5-4a6c-a9b4-20a691ce6c8a"/>
    <ds:schemaRef ds:uri="cc9c437c-ae0c-4066-8d90-a0f7de7861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20B9619-8C77-48E0-822F-1752E4325E66}">
  <ds:schemaRefs>
    <ds:schemaRef ds:uri="http://schemas.microsoft.com/sharepoint/v3/contenttype/forms"/>
  </ds:schemaRefs>
</ds:datastoreItem>
</file>

<file path=docMetadata/LabelInfo.xml><?xml version="1.0" encoding="utf-8"?>
<clbl:labelList xmlns:clbl="http://schemas.microsoft.com/office/2020/mipLabelMetadata">
  <clbl:label id="{98e9ba89-e1a1-4e38-9007-8bdabc25de1d}" enabled="0" method="" siteId="{98e9ba89-e1a1-4e38-9007-8bdabc25de1d}" removed="1"/>
</clbl:labelList>
</file>

<file path=docProps/app.xml><?xml version="1.0" encoding="utf-8"?>
<Properties xmlns="http://schemas.openxmlformats.org/officeDocument/2006/extended-properties" xmlns:vt="http://schemas.openxmlformats.org/officeDocument/2006/docPropsVTypes">
  <Template>2017_Qualcomm_16x9_Corporate_External_Template_12.13.2017_D</Template>
  <TotalTime>7910</TotalTime>
  <Words>637</Words>
  <Application>Microsoft Office PowerPoint</Application>
  <PresentationFormat>Widescreen</PresentationFormat>
  <Paragraphs>122</Paragraphs>
  <Slides>18</Slides>
  <Notes>17</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33" baseType="lpstr">
      <vt:lpstr>Arial</vt:lpstr>
      <vt:lpstr>Calibre Regular</vt:lpstr>
      <vt:lpstr>Calibri</vt:lpstr>
      <vt:lpstr>Century Gothic</vt:lpstr>
      <vt:lpstr>Courier New</vt:lpstr>
      <vt:lpstr>Microsoft Sans Serif</vt:lpstr>
      <vt:lpstr>Qualcomm Office Bold</vt:lpstr>
      <vt:lpstr>Qualcomm Office Regular</vt:lpstr>
      <vt:lpstr>Qualcomm Regular</vt:lpstr>
      <vt:lpstr>Qualcomm</vt:lpstr>
      <vt:lpstr>1_Qualcomm</vt:lpstr>
      <vt:lpstr>Qualcomm_Template_Standard_16x9_0506</vt:lpstr>
      <vt:lpstr>Qualcomm Executive External</vt:lpstr>
      <vt:lpstr>1_Qualcomm Executive External</vt:lpstr>
      <vt:lpstr>think-cell Slide</vt:lpstr>
      <vt:lpstr>2023 Summer Skill-UP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 CE xxx Platform Report</dc:title>
  <dc:creator>Jane Chen</dc:creator>
  <cp:lastModifiedBy>Rayyan Baig</cp:lastModifiedBy>
  <cp:revision>23</cp:revision>
  <dcterms:created xsi:type="dcterms:W3CDTF">2018-02-06T02:13:06Z</dcterms:created>
  <dcterms:modified xsi:type="dcterms:W3CDTF">2023-08-21T16:02:08Z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dlc_DocIdItemGuid">
    <vt:lpwstr>923e3208-cd92-4e4a-bbeb-1954ac4a1bce</vt:lpwstr>
  </property>
  <property fmtid="{D5CDD505-2E9C-101B-9397-08002B2CF9AE}" pid="4" name="ContentTypeId">
    <vt:lpwstr>0x010100EB28163D68FE8E4D9361964FDD814FC4</vt:lpwstr>
  </property>
</Properties>
</file>