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74C5-DBBE-46AE-9A3A-9631E193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24F64-964D-4E97-BE37-19EFD95D8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6A90-0838-4FA3-A5FE-6E54B2F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1A65-5050-4681-AAE8-FB4383E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12BE-7045-48E7-908C-76B90018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1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186-FCDB-4595-B132-440D8DB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9EC97-8326-4ED5-BE3A-04A51FAB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0856-1B1F-4600-85A4-AD91482B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4A5B-CA7E-4571-8E69-2F8BB03E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90EA-BA7D-4453-93EA-B0C67B8D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75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AC195-8E30-4725-B353-E1C491BE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DA793-D66A-444C-A7C1-1301B383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5991-CD54-4976-BD2D-5BF7CDBC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82C0-426E-46C5-A941-20B1D6BA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9306-D146-4F23-AA80-A0B37D99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03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05CB-19C2-4EDE-880D-621646AD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49DF-4831-47A6-8D38-91242F32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94CA-B33E-4CFC-98C6-67A8EDAD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ECE-80D0-4006-B983-5A65265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ED8B-5AA4-41FE-8C10-4076B35F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388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CCB-61CF-4584-B4D2-92823945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E6306-7046-481D-85E8-A21D42FD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F8D6-64BA-4820-83DA-6604E759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84AA-3D61-42DC-A72C-307B862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CBC4-DD8A-423D-9A93-47C1454B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1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E22A-C904-47E9-AC20-B4451B99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1719-5BDD-420E-8A6B-36D2A9792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BDB1B-B7E3-4194-B33F-60052AE5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ABC0-CC1A-41DF-9195-7CB8996A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3447D-540D-46C0-8F87-FB56FD54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9B81-CD68-4F16-A74C-430BB098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852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3334-D2F8-4BF0-87AE-3AB029D5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51FE-799E-4AA8-BFD5-AF1032C6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5F76-D44B-471B-BE44-38D0DF64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FDE8-41FB-4C17-AF35-8C7F11C6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131E9-254E-41E6-B087-53BF5E2C8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0276-10F1-47BA-BF05-52E65B4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572EF-E2C0-4C21-9799-6DE8BC5F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D0B10-2E94-4166-BB6A-0C54A753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51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0C80-30B7-4A26-9585-C63CFF8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9A86A-77B4-4689-ACCA-ABE49142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2B708-45DD-4B6D-AF0C-630A3D12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B6AA7-B903-4DB3-9C4B-0485F9F2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09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95D71-45EE-4061-935B-7120803E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1FBA7-2640-427E-A0C6-593AAC82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931CD-28EA-4C38-8853-280D92D8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27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FAF5-6EE6-4011-BB17-25DA651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5B-7D71-49F7-B45B-5BBD84F7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7FB4A-6D37-4355-A24D-229D9183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6474-C2E2-431D-BA3B-4D08C53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18A6-1F1C-498C-9DC3-80C0FD9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9D12-B2C2-4976-AEEE-EBBCC81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5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0682-752F-46B7-AE9F-B2CE8653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A2478-9EB7-4FFD-85EF-2F62D992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254BF-B05E-473F-BEB7-C60F771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065F-1A6B-426F-AB9A-0D3124F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0414-D469-485A-A3B7-4B76C8AB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A168-46BF-45C3-9D0B-9958E141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49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44857-3FF9-46E6-9A76-EC31F1BC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4812-91FE-4482-8A60-68BC2A76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1122-C92E-4102-B7EA-C36F2CA2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3B2E-1912-4E57-BBDF-2F01F87B8BB5}" type="datetimeFigureOut">
              <a:rPr lang="en-PK" smtClean="0"/>
              <a:t>04/12/2019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3887-4698-4D5F-AB29-BA2B76687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3404-D522-43C5-9947-F03E716B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DEBC-B137-4CDE-B557-F2F7BCFAB0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872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EAC1-A265-442C-B5BF-C733ABC6E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883B-4A40-4BAB-ADF6-72B22AD70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868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805-DD76-43B9-BE22-618757B1F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CBA22-673B-48FB-B5CF-39BCADD07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185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8CF2-D582-4B0E-A94D-F0E526BB6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</a:t>
            </a:r>
            <a:r>
              <a:rPr lang="en-US" dirty="0" err="1"/>
              <a:t>comaprision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4AA3-9D9B-4D8C-BE92-3A132484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65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28C95-F4CE-4468-BF1F-631DED4C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8" y="3059127"/>
            <a:ext cx="5178382" cy="3867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002AD-7B6F-44D5-8404-C79526D5C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" y="3155287"/>
            <a:ext cx="5178382" cy="38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F3DFD-339A-4763-B298-82CF78B8B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24347"/>
            <a:ext cx="4869137" cy="363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1E930-36C2-4FB8-9FE4-52EEAB83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5278"/>
            <a:ext cx="5205946" cy="38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59593D-778F-4A43-8C21-5BEDEB67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8" y="3260255"/>
            <a:ext cx="4159731" cy="310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11F9F0-D9F1-4D5E-A86B-2453C8CB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7" y="322200"/>
            <a:ext cx="4159731" cy="3106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D4AA18-FEEF-4B1B-8628-709E801A0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30" y="1515277"/>
            <a:ext cx="4159731" cy="3106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AF369-065A-4707-A6B7-DC6B28D3C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99" y="3228713"/>
            <a:ext cx="4159731" cy="310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D62708-80E2-43E3-9EC2-279AB9133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98" y="253598"/>
            <a:ext cx="4159731" cy="31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ED25D-0D57-43CA-94D0-69AB1CC7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83" y="0"/>
            <a:ext cx="3923548" cy="293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EA37C-BA7A-4EB2-AB90-FE2F1191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09" y="2814417"/>
            <a:ext cx="3923548" cy="2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35E4D-2250-4A90-A629-89CE07829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23548" cy="29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3ED5A-D02E-46CE-A763-0FA86658F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66" y="1963800"/>
            <a:ext cx="3923548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6E8C8-E70C-4A53-B61E-743139DC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04" y="3116362"/>
            <a:ext cx="3923548" cy="293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B3BAB-FE17-4B59-89BA-FF310297C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83" y="3116362"/>
            <a:ext cx="3923548" cy="2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862CE-0CD1-4AC1-9447-543E9822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30" y="-44362"/>
            <a:ext cx="3923548" cy="29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67E92-5E14-4C5D-AC88-B6534D689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67" y="-44362"/>
            <a:ext cx="3923548" cy="293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91CF6-8E8A-475A-8B54-8F09EC915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23548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95ACC-CE53-4D48-9C4A-9ACB66DC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75" y="3207313"/>
            <a:ext cx="3904268" cy="29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01B2D-AF30-48C0-8C88-6C340415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9" y="3221113"/>
            <a:ext cx="3904268" cy="29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C2195-2DFD-4759-BC11-2C50B222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75" y="85579"/>
            <a:ext cx="3904268" cy="29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6BA4F-3072-4661-8BD4-223A4A997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9" y="85579"/>
            <a:ext cx="3904268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6552B-C0D6-4B31-B3C6-2FC13CE9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3" y="3095059"/>
            <a:ext cx="4887565" cy="365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70D43-F8E9-4B05-A415-94FBD466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4" y="-221400"/>
            <a:ext cx="4887565" cy="365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92C27-5849-4E5A-A99C-BC8B40EEA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9" y="3207600"/>
            <a:ext cx="4887565" cy="365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71231-4954-4172-9893-5C4864AD4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0" y="-221400"/>
            <a:ext cx="4887565" cy="3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7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0CF1F-7A00-44D6-90AC-24A7822D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1" y="3399183"/>
            <a:ext cx="3920789" cy="2928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68135-18A4-451B-840E-F9517F98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66" y="3338778"/>
            <a:ext cx="4208933" cy="3143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EBA2D-6F95-4061-B194-832D6A66A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77" y="20794"/>
            <a:ext cx="4405556" cy="329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4C0BE-A01E-4656-9623-941078FCE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1" y="3485631"/>
            <a:ext cx="4208933" cy="3143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918C6-4D42-4691-BC81-953726C9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9" y="48379"/>
            <a:ext cx="4405556" cy="3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ECCD-1CA2-46F8-9D6B-087B6CC27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 (</a:t>
            </a:r>
            <a:r>
              <a:rPr lang="en-US" dirty="0" err="1"/>
              <a:t>agglomorative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B942-2B1F-4732-AB15-7DA286F2A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412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91E-93E9-4F41-8D12-4ED6307BA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8557-E746-45D9-B224-2C882D564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124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C93-41C1-404C-ACF1-32E25BF7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 (divisive)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E65F-B3FA-4C7A-8F66-73B9CF76E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74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58A9-FC94-4408-A686-5958324AC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A3C63-246A-4B9C-A8BB-BFF6DD046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199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Hierarchical clustering (agglomorative)</vt:lpstr>
      <vt:lpstr>K-means clustering</vt:lpstr>
      <vt:lpstr>Hierarchical clustering (divisive)</vt:lpstr>
      <vt:lpstr>Gaussian mixture model</vt:lpstr>
      <vt:lpstr>Spectral clustering</vt:lpstr>
      <vt:lpstr>Analysis and comaprision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Rayyan Ul Haq</dc:creator>
  <cp:lastModifiedBy>Rayyan Ul Haq</cp:lastModifiedBy>
  <cp:revision>2</cp:revision>
  <dcterms:created xsi:type="dcterms:W3CDTF">2019-12-04T05:35:25Z</dcterms:created>
  <dcterms:modified xsi:type="dcterms:W3CDTF">2019-12-04T05:53:05Z</dcterms:modified>
</cp:coreProperties>
</file>