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</p:sldIdLst>
  <p:sldSz cy="5143500" cx="9144000"/>
  <p:notesSz cx="6858000" cy="9144000"/>
  <p:embeddedFontLst>
    <p:embeddedFont>
      <p:font typeface="Helvetica Neue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font" Target="fonts/HelveticaNeue-bold.fntdata"/><Relationship Id="rId21" Type="http://schemas.openxmlformats.org/officeDocument/2006/relationships/slide" Target="slides/slide15.xml"/><Relationship Id="rId43" Type="http://schemas.openxmlformats.org/officeDocument/2006/relationships/font" Target="fonts/HelveticaNeue-regular.fntdata"/><Relationship Id="rId24" Type="http://schemas.openxmlformats.org/officeDocument/2006/relationships/slide" Target="slides/slide18.xml"/><Relationship Id="rId46" Type="http://schemas.openxmlformats.org/officeDocument/2006/relationships/font" Target="fonts/HelveticaNeue-boldItalic.fntdata"/><Relationship Id="rId23" Type="http://schemas.openxmlformats.org/officeDocument/2006/relationships/slide" Target="slides/slide17.xml"/><Relationship Id="rId45" Type="http://schemas.openxmlformats.org/officeDocument/2006/relationships/font" Target="fonts/HelveticaNeue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1246ad61310_0_0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1246ad61310_0_0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1246ad61310_0_356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g1246ad61310_0_356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1246ad61310_0_365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g1246ad61310_0_365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46ad61310_0_373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g1246ad61310_0_373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46ad61310_0_381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1246ad61310_0_381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1246ad61310_0_386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g1246ad61310_0_386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246ad61310_0_394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g1246ad61310_0_394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1246ad61310_0_402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1" name="Google Shape;371;g1246ad61310_0_402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g1246ad61310_0_402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1246ad61310_0_408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8" name="Google Shape;378;g1246ad61310_0_408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9" name="Google Shape;379;g1246ad61310_0_408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1246ad61310_0_420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5" name="Google Shape;385;g1246ad61310_0_420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6" name="Google Shape;386;g1246ad61310_0_420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246ad61310_0_427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3" name="Google Shape;393;g1246ad61310_0_427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4" name="Google Shape;394;g1246ad61310_0_427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246ad61310_0_103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g1246ad61310_0_103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246ad61310_0_435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2" name="Google Shape;402;g1246ad61310_0_435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3" name="Google Shape;403;g1246ad61310_0_435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26287e555a_0_0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9" name="Google Shape;409;g126287e555a_0_0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0" name="Google Shape;410;g126287e555a_0_0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126287e555a_0_199:notes"/>
          <p:cNvSpPr txBox="1"/>
          <p:nvPr>
            <p:ph idx="12" type="sldNum"/>
          </p:nvPr>
        </p:nvSpPr>
        <p:spPr>
          <a:xfrm>
            <a:off x="2548334" y="10679516"/>
            <a:ext cx="19476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6" name="Google Shape;416;g126287e555a_0_199:notes"/>
          <p:cNvSpPr/>
          <p:nvPr>
            <p:ph idx="2" type="sldImg"/>
          </p:nvPr>
        </p:nvSpPr>
        <p:spPr>
          <a:xfrm>
            <a:off x="261141" y="844534"/>
            <a:ext cx="3974700" cy="421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7" name="Google Shape;417;g126287e555a_0_199:notes"/>
          <p:cNvSpPr txBox="1"/>
          <p:nvPr>
            <p:ph idx="1" type="body"/>
          </p:nvPr>
        </p:nvSpPr>
        <p:spPr>
          <a:xfrm>
            <a:off x="599668" y="5339758"/>
            <a:ext cx="3296700" cy="5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126287e555a_0_299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4" name="Google Shape;424;g126287e555a_0_299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5" name="Google Shape;425;g126287e555a_0_299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Free frames (a) before allocation and (b) after allocation</a:t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126287e555a_0_398:notes"/>
          <p:cNvSpPr txBox="1"/>
          <p:nvPr>
            <p:ph idx="1" type="body"/>
          </p:nvPr>
        </p:nvSpPr>
        <p:spPr>
          <a:xfrm>
            <a:off x="685790" y="4343395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g126287e555a_0_398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126287e555a_0_4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126287e555a_0_4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small page size reduces internal fragmentation.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A large page size keeps the page table smaller and reduces the total amount of I/O overhead for copying pages to and from the backing store.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Memory protection, to check base and limit, we need a contiguous range of logical or page.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Total pages for logical address/ page size= 2^m/2^n= 2^m.2^-n= 2^(m-n)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126287e555a_0_505:notes"/>
          <p:cNvSpPr txBox="1"/>
          <p:nvPr>
            <p:ph idx="12" type="sldNum"/>
          </p:nvPr>
        </p:nvSpPr>
        <p:spPr>
          <a:xfrm>
            <a:off x="3884027" y="8684927"/>
            <a:ext cx="2972400" cy="4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180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4" name="Google Shape;444;g126287e555a_0_505:notes"/>
          <p:cNvSpPr/>
          <p:nvPr>
            <p:ph idx="2" type="sldImg"/>
          </p:nvPr>
        </p:nvSpPr>
        <p:spPr>
          <a:xfrm>
            <a:off x="1812233" y="685225"/>
            <a:ext cx="3233700" cy="3429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126287e555a_0_505:notes"/>
          <p:cNvSpPr txBox="1"/>
          <p:nvPr>
            <p:ph idx="1" type="body"/>
          </p:nvPr>
        </p:nvSpPr>
        <p:spPr>
          <a:xfrm>
            <a:off x="686421" y="4344025"/>
            <a:ext cx="54852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126287e555a_0_6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126287e555a_0_6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g126287e555a_0_6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8" name="Google Shape;458;g126287e555a_0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28e2cead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128e2cead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246ad61310_0_210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g1246ad61310_0_210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128e2cead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128e2cead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128e2cead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128e2cead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128e2cead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128e2cead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128e2cead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128e2cead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28e2cead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28e2cead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28e2cead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28e2cead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1281de2a81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1281de2a81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246ad61310_0_219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g1246ad61310_0_219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246ad61310_0_316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g1246ad61310_0_316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246ad61310_0_324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g1246ad61310_0_324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246ad61310_0_332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1246ad61310_0_332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246ad61310_0_340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1246ad61310_0_340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246ad61310_0_348:notes"/>
          <p:cNvSpPr txBox="1"/>
          <p:nvPr>
            <p:ph idx="1" type="body"/>
          </p:nvPr>
        </p:nvSpPr>
        <p:spPr>
          <a:xfrm>
            <a:off x="0" y="0"/>
            <a:ext cx="1923900" cy="3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g1246ad61310_0_348:notes"/>
          <p:cNvSpPr/>
          <p:nvPr>
            <p:ph idx="2" type="sldImg"/>
          </p:nvPr>
        </p:nvSpPr>
        <p:spPr>
          <a:xfrm>
            <a:off x="554955" y="685783"/>
            <a:ext cx="57486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●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12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l">
              <a:spcBef>
                <a:spcPts val="1200"/>
              </a:spcBef>
              <a:spcAft>
                <a:spcPts val="12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-2" y="3498110"/>
            <a:ext cx="9150900" cy="0"/>
          </a:xfrm>
          <a:prstGeom prst="rtTriangle">
            <a:avLst/>
          </a:prstGeom>
          <a:gradFill>
            <a:gsLst>
              <a:gs pos="0">
                <a:srgbClr val="007795"/>
              </a:gs>
              <a:gs pos="55000">
                <a:srgbClr val="47BBE0"/>
              </a:gs>
              <a:gs pos="100000">
                <a:srgbClr val="007795"/>
              </a:gs>
            </a:gsLst>
            <a:lin ang="3000122" scaled="0"/>
          </a:gradFill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68" name="Google Shape;68;p15"/>
          <p:cNvSpPr txBox="1"/>
          <p:nvPr>
            <p:ph type="ctrTitle"/>
          </p:nvPr>
        </p:nvSpPr>
        <p:spPr>
          <a:xfrm>
            <a:off x="685800" y="1314451"/>
            <a:ext cx="7772400" cy="137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Lucida Sans"/>
              <a:buNone/>
              <a:defRPr b="1" sz="4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" type="subTitle"/>
          </p:nvPr>
        </p:nvSpPr>
        <p:spPr>
          <a:xfrm>
            <a:off x="685800" y="2708705"/>
            <a:ext cx="7772400" cy="8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41550" spcFirstLastPara="1" rIns="41550" wrap="square" tIns="41550">
            <a:normAutofit/>
          </a:bodyPr>
          <a:lstStyle>
            <a:lvl1pPr lvl="0" marR="63500" rtl="0" algn="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3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15"/>
          <p:cNvGrpSpPr/>
          <p:nvPr/>
        </p:nvGrpSpPr>
        <p:grpSpPr>
          <a:xfrm>
            <a:off x="-3764" y="3714873"/>
            <a:ext cx="9147900" cy="1434118"/>
            <a:chOff x="-3765" y="4832896"/>
            <a:chExt cx="9147900" cy="2032192"/>
          </a:xfrm>
        </p:grpSpPr>
        <p:sp>
          <p:nvSpPr>
            <p:cNvPr id="71" name="Google Shape;71;p15"/>
            <p:cNvSpPr/>
            <p:nvPr/>
          </p:nvSpPr>
          <p:spPr>
            <a:xfrm>
              <a:off x="1687513" y="4832896"/>
              <a:ext cx="7456488" cy="518816"/>
            </a:xfrm>
            <a:custGeom>
              <a:rect b="b" l="l" r="r" t="t"/>
              <a:pathLst>
                <a:path extrusionOk="0" h="367" w="469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rgbClr val="9CCADC">
                <a:alpha val="40000"/>
              </a:srgbClr>
            </a:solidFill>
            <a:ln>
              <a:noFill/>
            </a:ln>
          </p:spPr>
          <p:txBody>
            <a:bodyPr anchorCtr="0" anchor="t" bIns="36400" lIns="72850" spcFirstLastPara="1" rIns="72850" wrap="square" tIns="36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35443" y="5135526"/>
              <a:ext cx="9108562" cy="838200"/>
            </a:xfrm>
            <a:custGeom>
              <a:rect b="b" l="l" r="r" t="t"/>
              <a:pathLst>
                <a:path extrusionOk="0" h="528" w="5760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36400" lIns="72850" spcFirstLastPara="1" rIns="72850" wrap="square" tIns="364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4883888"/>
              <a:ext cx="9144000" cy="1981200"/>
            </a:xfrm>
            <a:custGeom>
              <a:rect b="b" l="l" r="r" t="t"/>
              <a:pathLst>
                <a:path extrusionOk="0" h="1248" w="5760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2">
                <a:alphaModFix amt="50000"/>
              </a:blip>
              <a:tile algn="t" flip="none" tx="0" sx="50002" ty="0" sy="50002"/>
            </a:blipFill>
            <a:ln>
              <a:noFill/>
            </a:ln>
          </p:spPr>
          <p:txBody>
            <a:bodyPr anchorCtr="0" anchor="ctr" bIns="36400" lIns="72850" spcFirstLastPara="1" rIns="72850" wrap="square" tIns="364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4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-3765" y="4880373"/>
              <a:ext cx="9147900" cy="840000"/>
            </a:xfrm>
            <a:prstGeom prst="straightConnector1">
              <a:avLst/>
            </a:prstGeom>
            <a:noFill/>
            <a:ln cap="flat" cmpd="sng" w="12050">
              <a:solidFill>
                <a:srgbClr val="93C5D8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7F0F4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rtl="0" algn="r">
              <a:spcBef>
                <a:spcPts val="0"/>
              </a:spcBef>
              <a:buNone/>
              <a:defRPr b="0" sz="900">
                <a:solidFill>
                  <a:srgbClr val="FFFFFF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🞂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722376" y="794784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Lucida Sans"/>
              <a:buNone/>
              <a:defRPr b="1" sz="44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922713" y="2198784"/>
            <a:ext cx="4572000" cy="10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400"/>
              <a:buNone/>
              <a:defRPr sz="21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sz="1700">
                <a:solidFill>
                  <a:schemeClr val="lt1"/>
                </a:solidFill>
              </a:defRPr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</a:defRPr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300"/>
              <a:buNone/>
              <a:defRPr sz="1300">
                <a:solidFill>
                  <a:schemeClr val="lt1"/>
                </a:solidFill>
              </a:defRPr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3636680" y="2254104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95" name="Google Shape;95;p18"/>
          <p:cNvSpPr/>
          <p:nvPr/>
        </p:nvSpPr>
        <p:spPr>
          <a:xfrm>
            <a:off x="3450264" y="2254104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457200" y="111099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🞂"/>
              <a:defRPr sz="2500"/>
            </a:lvl1pPr>
            <a:lvl2pPr indent="-368300" lvl="1" marL="914400" rtl="0" algn="l">
              <a:spcBef>
                <a:spcPts val="30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42900" lvl="2" marL="13716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6550" lvl="3" marL="18288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2" type="body"/>
          </p:nvPr>
        </p:nvSpPr>
        <p:spPr>
          <a:xfrm>
            <a:off x="4648200" y="1110996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36550" lvl="0" marL="457200" rtl="0" algn="l">
              <a:spcBef>
                <a:spcPts val="400"/>
              </a:spcBef>
              <a:spcAft>
                <a:spcPts val="0"/>
              </a:spcAft>
              <a:buSzPts val="1700"/>
              <a:buChar char="🞂"/>
              <a:defRPr sz="2500"/>
            </a:lvl1pPr>
            <a:lvl2pPr indent="-368300" lvl="1" marL="914400" rtl="0" algn="l">
              <a:spcBef>
                <a:spcPts val="300"/>
              </a:spcBef>
              <a:spcAft>
                <a:spcPts val="0"/>
              </a:spcAft>
              <a:buSzPts val="2200"/>
              <a:buChar char="◦"/>
              <a:defRPr sz="2200"/>
            </a:lvl2pPr>
            <a:lvl3pPr indent="-342900" lvl="2" marL="13716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3pPr>
            <a:lvl4pPr indent="-336550" lvl="3" marL="18288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4pPr>
            <a:lvl5pPr indent="-336550" lvl="4" marL="22860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showMasterSp="0" type="twoTxTwoObj">
  <p:cSld name="TWO_OBJECTS_WITH_TEXT">
    <p:bg>
      <p:bgPr>
        <a:blipFill rotWithShape="1">
          <a:blip r:embed="rId2">
            <a:alphaModFix/>
          </a:blip>
          <a:tile algn="tl" flip="none" tx="0" sx="50002" ty="0" sy="50002"/>
        </a:blip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457200" y="204787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457200" y="4057650"/>
            <a:ext cx="4040100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550" lIns="166225" spcFirstLastPara="1" rIns="83100" wrap="square" tIns="41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17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2" type="body"/>
          </p:nvPr>
        </p:nvSpPr>
        <p:spPr>
          <a:xfrm>
            <a:off x="4645027" y="4057650"/>
            <a:ext cx="4041600" cy="571500"/>
          </a:xfrm>
          <a:prstGeom prst="rect">
            <a:avLst/>
          </a:prstGeom>
          <a:solidFill>
            <a:schemeClr val="accent1"/>
          </a:solidFill>
          <a:ln cap="flat" cmpd="sng" w="96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1550" lIns="166225" spcFirstLastPara="1" rIns="83100" wrap="square" tIns="4155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500"/>
              <a:buNone/>
              <a:defRPr b="0" sz="2200">
                <a:solidFill>
                  <a:schemeClr val="lt1"/>
                </a:solidFill>
              </a:defRPr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800"/>
              <a:buNone/>
              <a:defRPr b="1" sz="18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1700"/>
              <a:buNone/>
              <a:defRPr b="1" sz="17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1400"/>
              <a:buNone/>
              <a:defRPr b="1"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7" name="Google Shape;107;p20"/>
          <p:cNvSpPr txBox="1"/>
          <p:nvPr>
            <p:ph idx="3" type="body"/>
          </p:nvPr>
        </p:nvSpPr>
        <p:spPr>
          <a:xfrm>
            <a:off x="457200" y="1083221"/>
            <a:ext cx="40401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23850" lvl="0" marL="457200" rtl="0" algn="l">
              <a:spcBef>
                <a:spcPts val="400"/>
              </a:spcBef>
              <a:spcAft>
                <a:spcPts val="0"/>
              </a:spcAft>
              <a:buSzPts val="1500"/>
              <a:buChar char="🞂"/>
              <a:defRPr sz="2200"/>
            </a:lvl1pPr>
            <a:lvl2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36550" lvl="2" marL="13716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4" type="body"/>
          </p:nvPr>
        </p:nvSpPr>
        <p:spPr>
          <a:xfrm>
            <a:off x="4645025" y="1083221"/>
            <a:ext cx="4041600" cy="29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🞂"/>
              <a:defRPr sz="2200"/>
            </a:lvl1pPr>
            <a:lvl2pPr indent="-342900" lvl="1" marL="914400" rtl="0" algn="l">
              <a:spcBef>
                <a:spcPts val="300"/>
              </a:spcBef>
              <a:spcAft>
                <a:spcPts val="0"/>
              </a:spcAft>
              <a:buSzPts val="1800"/>
              <a:buChar char="◦"/>
              <a:defRPr sz="1800"/>
            </a:lvl2pPr>
            <a:lvl3pPr indent="-336550" lvl="2" marL="1371600" rtl="0" algn="l">
              <a:spcBef>
                <a:spcPts val="300"/>
              </a:spcBef>
              <a:spcAft>
                <a:spcPts val="0"/>
              </a:spcAft>
              <a:buSzPts val="1700"/>
              <a:buChar char="●"/>
              <a:defRPr sz="1700"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 sz="14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9" name="Google Shape;109;p20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4" name="Google Shape;114;p21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bg>
      <p:bgPr>
        <a:blipFill rotWithShape="1">
          <a:blip r:embed="rId2">
            <a:alphaModFix/>
          </a:blip>
          <a:tile algn="tl" flip="none" tx="0" sx="50002" ty="0" sy="50002"/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914400" y="3657600"/>
            <a:ext cx="74817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Lucida Sans"/>
              <a:buNone/>
              <a:defRPr b="0" sz="23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419599" y="4016326"/>
            <a:ext cx="3974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28600" lvl="0" marL="457200" rtl="0" algn="r">
              <a:spcBef>
                <a:spcPts val="400"/>
              </a:spcBef>
              <a:spcAft>
                <a:spcPts val="0"/>
              </a:spcAft>
              <a:buSzPts val="1000"/>
              <a:buNone/>
              <a:defRPr sz="1400"/>
            </a:lvl1pPr>
            <a:lvl2pPr indent="-228600" lvl="1" marL="914400" rtl="0" algn="l">
              <a:spcBef>
                <a:spcPts val="3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rtl="0" algn="l">
              <a:spcBef>
                <a:spcPts val="3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rtl="0" algn="l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rtl="0" algn="l">
              <a:spcBef>
                <a:spcPts val="300"/>
              </a:spcBef>
              <a:spcAft>
                <a:spcPts val="0"/>
              </a:spcAft>
              <a:buSzPts val="800"/>
              <a:buNone/>
              <a:defRPr sz="8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0" name="Google Shape;120;p22"/>
          <p:cNvSpPr txBox="1"/>
          <p:nvPr>
            <p:ph idx="2" type="body"/>
          </p:nvPr>
        </p:nvSpPr>
        <p:spPr>
          <a:xfrm>
            <a:off x="914400" y="205740"/>
            <a:ext cx="74796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55600" lvl="0" marL="457200" rtl="0" algn="l">
              <a:spcBef>
                <a:spcPts val="400"/>
              </a:spcBef>
              <a:spcAft>
                <a:spcPts val="0"/>
              </a:spcAft>
              <a:buSzPts val="2000"/>
              <a:buChar char="🞂"/>
              <a:defRPr sz="2900"/>
            </a:lvl1pPr>
            <a:lvl2pPr indent="-387350" lvl="1" marL="914400" rtl="0" algn="l">
              <a:spcBef>
                <a:spcPts val="300"/>
              </a:spcBef>
              <a:spcAft>
                <a:spcPts val="0"/>
              </a:spcAft>
              <a:buSzPts val="2500"/>
              <a:buChar char="◦"/>
              <a:defRPr sz="2500"/>
            </a:lvl2pPr>
            <a:lvl3pPr indent="-368300" lvl="2" marL="1371600" rtl="0" algn="l">
              <a:spcBef>
                <a:spcPts val="300"/>
              </a:spcBef>
              <a:spcAft>
                <a:spcPts val="0"/>
              </a:spcAft>
              <a:buSzPts val="2200"/>
              <a:buChar char="●"/>
              <a:defRPr sz="2200"/>
            </a:lvl3pPr>
            <a:lvl4pPr indent="-342900" lvl="3" marL="18288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 algn="l">
              <a:spcBef>
                <a:spcPts val="300"/>
              </a:spcBef>
              <a:spcAft>
                <a:spcPts val="0"/>
              </a:spcAft>
              <a:buSzPts val="1800"/>
              <a:buChar char="●"/>
              <a:defRPr sz="18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22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2" name="Google Shape;122;p22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2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bg>
      <p:bgPr>
        <a:gradFill>
          <a:gsLst>
            <a:gs pos="0">
              <a:srgbClr val="B1B1B1"/>
            </a:gs>
            <a:gs pos="40000">
              <a:srgbClr val="9E9E9E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1141232" y="4082552"/>
            <a:ext cx="71628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0">
            <a:normAutofit/>
          </a:bodyPr>
          <a:lstStyle>
            <a:lvl1pPr indent="-228600" lvl="0" marL="457200" marR="12700" rtl="0" algn="r">
              <a:spcBef>
                <a:spcPts val="400"/>
              </a:spcBef>
              <a:spcAft>
                <a:spcPts val="0"/>
              </a:spcAft>
              <a:buSzPts val="900"/>
              <a:buNone/>
              <a:defRPr sz="1300"/>
            </a:lvl1pPr>
            <a:lvl2pPr indent="-298450" lvl="1" marL="914400" rtl="0" algn="l">
              <a:spcBef>
                <a:spcPts val="300"/>
              </a:spcBef>
              <a:spcAft>
                <a:spcPts val="0"/>
              </a:spcAft>
              <a:buSzPts val="1100"/>
              <a:buChar char="◦"/>
              <a:defRPr sz="1100"/>
            </a:lvl2pPr>
            <a:lvl3pPr indent="-285750" lvl="2" marL="1371600" rtl="0" algn="l">
              <a:spcBef>
                <a:spcPts val="300"/>
              </a:spcBef>
              <a:spcAft>
                <a:spcPts val="0"/>
              </a:spcAft>
              <a:buSzPts val="900"/>
              <a:buChar char="●"/>
              <a:defRPr sz="900"/>
            </a:lvl3pPr>
            <a:lvl4pPr indent="-279400" lvl="3" marL="1828800" rtl="0" algn="l">
              <a:spcBef>
                <a:spcPts val="300"/>
              </a:spcBef>
              <a:spcAft>
                <a:spcPts val="0"/>
              </a:spcAft>
              <a:buSzPts val="800"/>
              <a:buChar char="●"/>
              <a:defRPr sz="800"/>
            </a:lvl4pPr>
            <a:lvl5pPr indent="-279400" lvl="4" marL="2286000" rtl="0" algn="l">
              <a:spcBef>
                <a:spcPts val="300"/>
              </a:spcBef>
              <a:spcAft>
                <a:spcPts val="0"/>
              </a:spcAft>
              <a:buSzPts val="800"/>
              <a:buChar char="●"/>
              <a:defRPr sz="800"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6" name="Google Shape;126;p23"/>
          <p:cNvSpPr/>
          <p:nvPr>
            <p:ph idx="2" type="pic"/>
          </p:nvPr>
        </p:nvSpPr>
        <p:spPr>
          <a:xfrm>
            <a:off x="228600" y="142476"/>
            <a:ext cx="8686800" cy="3291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23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8" name="Google Shape;128;p23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rtl="0" algn="r">
              <a:spcBef>
                <a:spcPts val="0"/>
              </a:spcBef>
              <a:buNone/>
              <a:defRPr b="0" sz="900">
                <a:solidFill>
                  <a:schemeClr val="lt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type="title"/>
          </p:nvPr>
        </p:nvSpPr>
        <p:spPr>
          <a:xfrm>
            <a:off x="228600" y="3648842"/>
            <a:ext cx="80754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Lucida Sans"/>
              <a:buNone/>
              <a:defRPr b="0" sz="27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1" name="Google Shape;131;p23"/>
          <p:cNvSpPr/>
          <p:nvPr/>
        </p:nvSpPr>
        <p:spPr>
          <a:xfrm>
            <a:off x="716437" y="3751495"/>
            <a:ext cx="3802003" cy="1082334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-53560" y="4338767"/>
            <a:ext cx="3802003" cy="62865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3" name="Google Shape;133;p23"/>
          <p:cNvSpPr/>
          <p:nvPr/>
        </p:nvSpPr>
        <p:spPr>
          <a:xfrm>
            <a:off x="-6042" y="4343440"/>
            <a:ext cx="3402300" cy="810600"/>
          </a:xfrm>
          <a:prstGeom prst="rtTriangle">
            <a:avLst/>
          </a:prstGeom>
          <a:blipFill rotWithShape="1">
            <a:blip r:embed="rId2">
              <a:alphaModFix amt="50000"/>
            </a:blip>
            <a:tile algn="t" flip="none" tx="0" sx="50002" ty="0" sy="50002"/>
          </a:blipFill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134" name="Google Shape;134;p23"/>
          <p:cNvCxnSpPr/>
          <p:nvPr/>
        </p:nvCxnSpPr>
        <p:spPr>
          <a:xfrm>
            <a:off x="-9237" y="4340804"/>
            <a:ext cx="3405600" cy="813300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5" name="Google Shape;135;p23"/>
          <p:cNvSpPr/>
          <p:nvPr/>
        </p:nvSpPr>
        <p:spPr>
          <a:xfrm>
            <a:off x="8664112" y="3741330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36" name="Google Shape;136;p23"/>
          <p:cNvSpPr/>
          <p:nvPr/>
        </p:nvSpPr>
        <p:spPr>
          <a:xfrm>
            <a:off x="8477696" y="3741330"/>
            <a:ext cx="183000" cy="171300"/>
          </a:xfrm>
          <a:prstGeom prst="chevron">
            <a:avLst>
              <a:gd fmla="val 50000" name="adj"/>
            </a:avLst>
          </a:prstGeom>
          <a:gradFill>
            <a:gsLst>
              <a:gs pos="0">
                <a:srgbClr val="1488A5"/>
              </a:gs>
              <a:gs pos="72000">
                <a:srgbClr val="4DB7DA"/>
              </a:gs>
              <a:gs pos="100000">
                <a:srgbClr val="7CC2DD"/>
              </a:gs>
            </a:gsLst>
            <a:lin ang="16200038" scaled="0"/>
          </a:gradFill>
          <a:ln cap="rnd" cmpd="sng" w="9525">
            <a:solidFill>
              <a:srgbClr val="20768B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dir="5400000" dist="25400">
              <a:srgbClr val="000000">
                <a:alpha val="45880"/>
              </a:srgbClr>
            </a:outerShdw>
          </a:effectLst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 rot="5400000">
            <a:off x="2927250" y="-1359053"/>
            <a:ext cx="3289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🞂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2" name="Google Shape;142;p24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 rot="5400000">
            <a:off x="5635433" y="1414530"/>
            <a:ext cx="4194600" cy="17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 rot="5400000">
            <a:off x="1522200" y="-859019"/>
            <a:ext cx="4194600" cy="6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Char char="🞂"/>
              <a:defRPr/>
            </a:lvl1pPr>
            <a:lvl2pPr indent="-317500" lvl="1" marL="914400" rtl="0" algn="l">
              <a:spcBef>
                <a:spcPts val="300"/>
              </a:spcBef>
              <a:spcAft>
                <a:spcPts val="0"/>
              </a:spcAft>
              <a:buSzPts val="1400"/>
              <a:buChar char="◦"/>
              <a:defRPr/>
            </a:lvl2pPr>
            <a:lvl3pPr indent="-317500" lvl="2" marL="13716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3pPr>
            <a:lvl4pPr indent="-317500" lvl="3" marL="18288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300"/>
              </a:spcBef>
              <a:spcAft>
                <a:spcPts val="0"/>
              </a:spcAft>
              <a:buSzPts val="1400"/>
              <a:buChar char="●"/>
              <a:defRPr/>
            </a:lvl5pPr>
            <a:lvl6pPr indent="-317500" lvl="5" marL="27432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7pPr>
            <a:lvl8pPr indent="-317500" lvl="7" marL="36576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8pPr>
            <a:lvl9pPr indent="-317500" lvl="8" marL="4114800" rtl="0" algn="l">
              <a:spcBef>
                <a:spcPts val="30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6" name="Google Shape;146;p25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/>
          <p:nvPr/>
        </p:nvSpPr>
        <p:spPr>
          <a:xfrm>
            <a:off x="716437" y="3751495"/>
            <a:ext cx="3802003" cy="1082334"/>
          </a:xfrm>
          <a:custGeom>
            <a:rect b="b" l="l" r="r" t="t"/>
            <a:pathLst>
              <a:path extrusionOk="0" h="528" w="5760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rgbClr val="9CCADC">
              <a:alpha val="40000"/>
            </a:srgbClr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8" name="Google Shape;58;p14"/>
          <p:cNvSpPr/>
          <p:nvPr/>
        </p:nvSpPr>
        <p:spPr>
          <a:xfrm>
            <a:off x="-53560" y="4338767"/>
            <a:ext cx="3802003" cy="628650"/>
          </a:xfrm>
          <a:custGeom>
            <a:rect b="b" l="l" r="r" t="t"/>
            <a:pathLst>
              <a:path extrusionOk="0" h="528" w="5760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41550" lIns="83100" spcFirstLastPara="1" rIns="83100" wrap="square" tIns="4155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-6042" y="4343440"/>
            <a:ext cx="3402300" cy="810600"/>
          </a:xfrm>
          <a:prstGeom prst="rtTriangle">
            <a:avLst/>
          </a:prstGeom>
          <a:blipFill rotWithShape="1">
            <a:blip r:embed="rId1">
              <a:alphaModFix amt="50000"/>
            </a:blip>
            <a:tile algn="t" flip="none" tx="0" sx="50002" ty="0" sy="50002"/>
          </a:blipFill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lt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-9237" y="4340804"/>
            <a:ext cx="3405600" cy="813300"/>
          </a:xfrm>
          <a:prstGeom prst="straightConnector1">
            <a:avLst/>
          </a:prstGeom>
          <a:noFill/>
          <a:ln cap="flat" cmpd="sng" w="12050">
            <a:solidFill>
              <a:srgbClr val="93C5D8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  <a:defRPr b="1" i="0" sz="3700" u="none" cap="none" strike="noStrike">
                <a:solidFill>
                  <a:schemeClr val="dk2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>
            <a:lvl1pPr indent="-33655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Noto Sans Symbols"/>
              <a:buChar char="🞂"/>
              <a:defRPr b="0" i="0" sz="25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-36195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Verdana"/>
              <a:buChar char="◦"/>
              <a:defRPr b="0" i="0" sz="21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-349250" lvl="2" marL="13716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900"/>
              <a:buFont typeface="Noto Sans Symbols"/>
              <a:buChar char="●"/>
              <a:defRPr b="0" i="0" sz="19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-34290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-3365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SzPts val="1700"/>
              <a:buFont typeface="Noto Sans Symbols"/>
              <a:buChar char="●"/>
              <a:defRPr b="0" i="0" sz="1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-3365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700"/>
              <a:buFont typeface="Noto Sans Symbols"/>
              <a:buChar char="■"/>
              <a:defRPr b="0" i="0" sz="17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-31750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-31750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-31750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■"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6727032" y="4805958"/>
            <a:ext cx="19200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380072" y="4805959"/>
            <a:ext cx="23505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47272" y="4805959"/>
            <a:ext cx="365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900" u="none">
                <a:solidFill>
                  <a:schemeClr val="dk1"/>
                </a:solidFill>
                <a:latin typeface="Lucida Sans"/>
                <a:ea typeface="Lucida Sans"/>
                <a:cs typeface="Lucida Sans"/>
                <a:sym typeface="Lucida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</a:t>
            </a: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266544" y="506386"/>
            <a:ext cx="72861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b" bIns="41550" lIns="83100" spcFirstLastPara="1" rIns="83100" wrap="square" tIns="4155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 sz="3700"/>
              <a:t>Main Memory</a:t>
            </a:r>
            <a:endParaRPr sz="3700"/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266537" y="1927491"/>
            <a:ext cx="7286100" cy="5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41550" spcFirstLastPara="1" rIns="41550" wrap="square" tIns="41550">
            <a:normAutofit/>
          </a:bodyPr>
          <a:lstStyle/>
          <a:p>
            <a:pPr indent="0" lvl="0" marL="0" marR="63500" rtl="0" algn="r"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b="1" lang="en">
                <a:solidFill>
                  <a:schemeClr val="dk1"/>
                </a:solidFill>
              </a:rPr>
              <a:t>Course Instructor: Safia Baloch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2" name="Google Shape;322;p35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3" name="Google Shape;323;p35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24" name="Google Shape;324;p35"/>
          <p:cNvSpPr txBox="1"/>
          <p:nvPr/>
        </p:nvSpPr>
        <p:spPr>
          <a:xfrm>
            <a:off x="1058646" y="50112"/>
            <a:ext cx="7466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lang="en" sz="2500">
                <a:solidFill>
                  <a:srgbClr val="00659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500">
                <a:solidFill>
                  <a:srgbClr val="006599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sz="2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35"/>
          <p:cNvSpPr txBox="1"/>
          <p:nvPr/>
        </p:nvSpPr>
        <p:spPr>
          <a:xfrm>
            <a:off x="229650" y="830250"/>
            <a:ext cx="3525600" cy="404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3683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Better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memory-space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utilization;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unused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2159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routines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kept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format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Useful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amounts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needed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infrequently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occurring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cases</a:t>
            </a:r>
            <a:endParaRPr sz="1100"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300"/>
              <a:buFont typeface="Noto Sans Symbols"/>
              <a:buNone/>
            </a:pPr>
            <a:r>
              <a:t/>
            </a:r>
            <a:endParaRPr sz="13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508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100"/>
              <a:buFont typeface="Noto Sans Symbols"/>
              <a:buChar char="■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special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operating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endParaRPr sz="1100"/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000"/>
              <a:buFont typeface="Noto Sans Symbols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Implemented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through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design</a:t>
            </a:r>
            <a:endParaRPr sz="1100"/>
          </a:p>
          <a:p>
            <a:pPr indent="-254000" lvl="1" marL="673100" marR="2667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000"/>
              <a:buFont typeface="Noto Sans Symbols"/>
              <a:buChar char="•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help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providing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implement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</a:t>
            </a:r>
            <a:r>
              <a:rPr b="0" i="0" lang="en" sz="1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loading</a:t>
            </a:r>
            <a:endParaRPr sz="1100"/>
          </a:p>
        </p:txBody>
      </p:sp>
      <p:pic>
        <p:nvPicPr>
          <p:cNvPr id="326" name="Google Shape;3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9925" y="582525"/>
            <a:ext cx="5044075" cy="456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6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2" name="Google Shape;332;p36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3" name="Google Shape;333;p36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34" name="Google Shape;334;p36"/>
          <p:cNvSpPr txBox="1"/>
          <p:nvPr>
            <p:ph idx="1" type="body"/>
          </p:nvPr>
        </p:nvSpPr>
        <p:spPr>
          <a:xfrm>
            <a:off x="457200" y="1735790"/>
            <a:ext cx="8229600" cy="29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9150">
            <a:spAutoFit/>
          </a:bodyPr>
          <a:lstStyle/>
          <a:p>
            <a:pPr indent="-311150" lvl="0" marL="31750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b="1" lang="en" sz="19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Static</a:t>
            </a:r>
            <a:r>
              <a:rPr b="1" lang="en" sz="19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linking</a:t>
            </a:r>
            <a:r>
              <a:rPr b="1" lang="en" sz="19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–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system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libraries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and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program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code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combined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by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loader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into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binary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program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image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b="1" lang="en" sz="1900">
                <a:solidFill>
                  <a:srgbClr val="0070C0"/>
                </a:solidFill>
              </a:rPr>
              <a:t>Dynamic</a:t>
            </a:r>
            <a:r>
              <a:rPr b="1" lang="en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solidFill>
                  <a:srgbClr val="0070C0"/>
                </a:solidFill>
              </a:rPr>
              <a:t>linking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–linking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postponed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until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execution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time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/>
              <a:t>Small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piece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of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code,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9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stub</a:t>
            </a:r>
            <a:r>
              <a:rPr lang="en" sz="1900"/>
              <a:t>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used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to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locate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appropriate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memory-resident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library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routine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/>
              <a:t>Stub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replaces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itself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with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address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of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routine,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and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executes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the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routine</a:t>
            </a:r>
            <a:endParaRPr/>
          </a:p>
          <a:p>
            <a:pPr indent="-311150" lvl="0" marL="31750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/>
              <a:t>Dynamic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linking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is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particularly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useful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for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libraries</a:t>
            </a:r>
            <a:endParaRPr sz="1900"/>
          </a:p>
        </p:txBody>
      </p:sp>
      <p:sp>
        <p:nvSpPr>
          <p:cNvPr id="335" name="Google Shape;335;p36"/>
          <p:cNvSpPr txBox="1"/>
          <p:nvPr>
            <p:ph type="title"/>
          </p:nvPr>
        </p:nvSpPr>
        <p:spPr>
          <a:xfrm>
            <a:off x="457200" y="253076"/>
            <a:ext cx="822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400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Lucida Sans"/>
              <a:buNone/>
            </a:pPr>
            <a:r>
              <a:rPr lang="en" sz="3000"/>
              <a:t>Static &amp;Dynamic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/>
              <a:t>Linking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7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1" name="Google Shape;341;p37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2" name="Google Shape;342;p37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43" name="Google Shape;343;p37"/>
          <p:cNvSpPr txBox="1"/>
          <p:nvPr>
            <p:ph type="title"/>
          </p:nvPr>
        </p:nvSpPr>
        <p:spPr>
          <a:xfrm>
            <a:off x="457200" y="205979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99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Swapping [1/2]</a:t>
            </a:r>
            <a:endParaRPr/>
          </a:p>
        </p:txBody>
      </p:sp>
      <p:sp>
        <p:nvSpPr>
          <p:cNvPr id="344" name="Google Shape;344;p37"/>
          <p:cNvSpPr txBox="1"/>
          <p:nvPr/>
        </p:nvSpPr>
        <p:spPr>
          <a:xfrm>
            <a:off x="727610" y="774798"/>
            <a:ext cx="7798200" cy="47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 can be </a:t>
            </a:r>
            <a:r>
              <a:rPr b="1" lang="en" sz="2200">
                <a:solidFill>
                  <a:srgbClr val="3265FF"/>
                </a:solidFill>
                <a:latin typeface="Calibri"/>
                <a:ea typeface="Calibri"/>
                <a:cs typeface="Calibri"/>
                <a:sym typeface="Calibri"/>
              </a:rPr>
              <a:t>swapped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temporarily out of memory to a backing store, and then brought back into memory for continued execution</a:t>
            </a:r>
            <a:endParaRPr sz="1100"/>
          </a:p>
          <a:p>
            <a:pPr indent="0" lvl="0" marL="12700" marR="317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265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3175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265FF"/>
                </a:solidFill>
                <a:latin typeface="Calibri"/>
                <a:ea typeface="Calibri"/>
                <a:cs typeface="Calibri"/>
                <a:sym typeface="Calibri"/>
              </a:rPr>
              <a:t>Backing store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fast disk large enough to accommodate copies of all memory images for all users; must provide direct access to these memory images</a:t>
            </a:r>
            <a:endParaRPr sz="1100"/>
          </a:p>
          <a:p>
            <a:pPr indent="0" lvl="0" marL="12700" marR="127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2200">
              <a:solidFill>
                <a:srgbClr val="3265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1270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3265FF"/>
                </a:solidFill>
                <a:latin typeface="Calibri"/>
                <a:ea typeface="Calibri"/>
                <a:cs typeface="Calibri"/>
                <a:sym typeface="Calibri"/>
              </a:rPr>
              <a:t>Roll out, roll in </a:t>
            </a: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– swapping variant used for priority-based scheduling algorithms; lower-priority process is swapped out so higher-priority process can be loaded and executed</a:t>
            </a:r>
            <a:endParaRPr sz="1100"/>
          </a:p>
          <a:p>
            <a:pPr indent="0" lvl="0" marL="12700" marR="1524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Major part of swap time is transfer time; total transfer time is directly proportional to the amount of memory swapped</a:t>
            </a:r>
            <a:endParaRPr sz="1100"/>
          </a:p>
          <a:p>
            <a:pPr indent="0" lvl="0" marL="12700" marR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/>
          <p:nvPr>
            <p:ph idx="1" type="body"/>
          </p:nvPr>
        </p:nvSpPr>
        <p:spPr>
          <a:xfrm>
            <a:off x="457200" y="1172511"/>
            <a:ext cx="8229600" cy="34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fontScale="77500"/>
          </a:bodyPr>
          <a:lstStyle/>
          <a:p>
            <a:pPr indent="-298767" lvl="0" marL="31750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maintains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b="1" lang="en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r>
              <a:rPr b="1" lang="en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ready-to-run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which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images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disk</a:t>
            </a:r>
            <a:endParaRPr/>
          </a:p>
          <a:p>
            <a:pPr indent="-190500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Does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swapped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back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addresses?</a:t>
            </a:r>
            <a:endParaRPr/>
          </a:p>
          <a:p>
            <a:pPr indent="-190500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Depends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method</a:t>
            </a:r>
            <a:endParaRPr/>
          </a:p>
          <a:p>
            <a:pPr indent="-248761" lvl="1" marL="673100" rtl="0" algn="l">
              <a:spcBef>
                <a:spcPts val="200"/>
              </a:spcBef>
              <a:spcAft>
                <a:spcPts val="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pending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I/O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space</a:t>
            </a:r>
            <a:endParaRPr/>
          </a:p>
          <a:p>
            <a:pPr indent="-190500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8767" lvl="0" marL="317500" rtl="0" algn="l">
              <a:spcBef>
                <a:spcPts val="200"/>
              </a:spcBef>
              <a:spcAft>
                <a:spcPts val="0"/>
              </a:spcAft>
              <a:buClr>
                <a:srgbClr val="993200"/>
              </a:buClr>
              <a:buSzPct val="122222"/>
              <a:buFont typeface="Noto Sans Symbols"/>
              <a:buChar char="■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Modified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versions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found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systems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(i.e.,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UNIX,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Linux,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Windows)</a:t>
            </a:r>
            <a:endParaRPr/>
          </a:p>
          <a:p>
            <a:pPr indent="-248761" lvl="1" marL="6731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normally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disabled</a:t>
            </a:r>
            <a:endParaRPr/>
          </a:p>
          <a:p>
            <a:pPr indent="-248761" lvl="1" marL="6731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Started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more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than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threshold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amount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allocated</a:t>
            </a:r>
            <a:endParaRPr/>
          </a:p>
          <a:p>
            <a:pPr indent="-248761" lvl="1" marL="673100" rtl="0" algn="l">
              <a:spcBef>
                <a:spcPts val="500"/>
              </a:spcBef>
              <a:spcAft>
                <a:spcPts val="1200"/>
              </a:spcAft>
              <a:buClr>
                <a:srgbClr val="CC6500"/>
              </a:buClr>
              <a:buSzPct val="121428"/>
              <a:buFont typeface="Noto Sans Symbols"/>
              <a:buChar char="•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Disabled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again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once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demand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reduced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below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threshold</a:t>
            </a:r>
            <a:endParaRPr/>
          </a:p>
        </p:txBody>
      </p:sp>
      <p:sp>
        <p:nvSpPr>
          <p:cNvPr id="350" name="Google Shape;350;p38"/>
          <p:cNvSpPr txBox="1"/>
          <p:nvPr>
            <p:ph type="title"/>
          </p:nvPr>
        </p:nvSpPr>
        <p:spPr>
          <a:xfrm>
            <a:off x="390955" y="140086"/>
            <a:ext cx="7037100" cy="58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Swapping [2/2]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6" name="Google Shape;356;p39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7" name="Google Shape;357;p39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58" name="Google Shape;358;p39"/>
          <p:cNvSpPr txBox="1"/>
          <p:nvPr>
            <p:ph type="title"/>
          </p:nvPr>
        </p:nvSpPr>
        <p:spPr>
          <a:xfrm>
            <a:off x="457200" y="395156"/>
            <a:ext cx="822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5240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Lucida Sans"/>
              <a:buNone/>
            </a:pPr>
            <a:r>
              <a:rPr lang="en" sz="2900"/>
              <a:t>Schematic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View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of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Standard </a:t>
            </a:r>
            <a:r>
              <a:rPr lang="en" sz="2900"/>
              <a:t>Swapping</a:t>
            </a:r>
            <a:endParaRPr sz="2900"/>
          </a:p>
        </p:txBody>
      </p:sp>
      <p:sp>
        <p:nvSpPr>
          <p:cNvPr id="359" name="Google Shape;359;p39"/>
          <p:cNvSpPr/>
          <p:nvPr/>
        </p:nvSpPr>
        <p:spPr>
          <a:xfrm>
            <a:off x="1868765" y="1290410"/>
            <a:ext cx="5539800" cy="2931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5" name="Google Shape;365;p40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6" name="Google Shape;366;p40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67" name="Google Shape;367;p40"/>
          <p:cNvSpPr txBox="1"/>
          <p:nvPr>
            <p:ph type="title"/>
          </p:nvPr>
        </p:nvSpPr>
        <p:spPr>
          <a:xfrm>
            <a:off x="457200" y="43757"/>
            <a:ext cx="8229600" cy="43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49275">
            <a:spAutoFit/>
          </a:bodyPr>
          <a:lstStyle/>
          <a:p>
            <a:pPr indent="0" lvl="0" marL="774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ucida Sans"/>
              <a:buNone/>
            </a:pPr>
            <a:r>
              <a:rPr lang="en" sz="2500"/>
              <a:t>Context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Switch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Time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including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Swapping [1/2]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8" name="Google Shape;368;p40"/>
          <p:cNvSpPr txBox="1"/>
          <p:nvPr/>
        </p:nvSpPr>
        <p:spPr>
          <a:xfrm>
            <a:off x="691446" y="756616"/>
            <a:ext cx="7833300" cy="41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lnSpc>
                <a:spcPct val="1006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next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processes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memory,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100"/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very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32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 in Time=  size of (process) / transfer rate</a:t>
            </a:r>
            <a:endParaRPr sz="1100"/>
          </a:p>
          <a:p>
            <a:pPr indent="-2032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Char char="■"/>
            </a:pP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100MB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transfer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rate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50MB/sec = 2 sec or 2000msec.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4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2000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</a:t>
            </a:r>
            <a:endParaRPr sz="1100"/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4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Plus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sized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endParaRPr sz="1100"/>
          </a:p>
          <a:p>
            <a:pPr indent="-2540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400"/>
              <a:buFont typeface="Noto Sans Symbols"/>
              <a:buChar char="•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context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swapping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 (Swap In +out)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4000ms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(4</a:t>
            </a:r>
            <a:r>
              <a:rPr b="0" i="0" lang="en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seconds)</a:t>
            </a:r>
            <a:endParaRPr sz="1100"/>
          </a:p>
          <a:p>
            <a:pPr indent="-2032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1"/>
          <p:cNvSpPr txBox="1"/>
          <p:nvPr>
            <p:ph type="title"/>
          </p:nvPr>
        </p:nvSpPr>
        <p:spPr>
          <a:xfrm>
            <a:off x="0" y="0"/>
            <a:ext cx="89796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330"/>
              <a:buFont typeface="Lucida Sans"/>
              <a:buNone/>
            </a:pPr>
            <a:r>
              <a:rPr lang="en" sz="2320"/>
              <a:t>Contiguous </a:t>
            </a:r>
            <a:r>
              <a:rPr lang="en" sz="2320"/>
              <a:t>Allocation</a:t>
            </a:r>
            <a:r>
              <a:rPr lang="en" sz="2320"/>
              <a:t>(not </a:t>
            </a:r>
            <a:r>
              <a:rPr lang="en" sz="2320"/>
              <a:t>contagious;it was only to wake you up)</a:t>
            </a:r>
            <a:r>
              <a:rPr lang="en" sz="2320"/>
              <a:t> </a:t>
            </a:r>
            <a:endParaRPr sz="2320"/>
          </a:p>
        </p:txBody>
      </p:sp>
      <p:sp>
        <p:nvSpPr>
          <p:cNvPr id="375" name="Google Shape;375;p41"/>
          <p:cNvSpPr txBox="1"/>
          <p:nvPr>
            <p:ph idx="1" type="body"/>
          </p:nvPr>
        </p:nvSpPr>
        <p:spPr>
          <a:xfrm>
            <a:off x="825501" y="808435"/>
            <a:ext cx="72630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28600" lvl="0" marL="330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Main memory must support both OS and user processes</a:t>
            </a:r>
            <a:endParaRPr sz="1700"/>
          </a:p>
          <a:p>
            <a:pPr indent="-228600" lvl="0" marL="330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Limited resource, must allocate efficiently</a:t>
            </a:r>
            <a:endParaRPr sz="1700"/>
          </a:p>
          <a:p>
            <a:pPr indent="-228600" lvl="0" marL="330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Contiguous allocation is one early method</a:t>
            </a:r>
            <a:endParaRPr sz="1700"/>
          </a:p>
          <a:p>
            <a:pPr indent="-228600" lvl="0" marL="330200" rtl="0" algn="l">
              <a:spcBef>
                <a:spcPts val="400"/>
              </a:spcBef>
              <a:spcAft>
                <a:spcPts val="0"/>
              </a:spcAft>
              <a:buSzPts val="1600"/>
              <a:buChar char="●"/>
            </a:pPr>
            <a:r>
              <a:rPr lang="en" sz="1700"/>
              <a:t>Main memory usually into two </a:t>
            </a:r>
            <a:r>
              <a:rPr b="1" lang="en" sz="1700">
                <a:solidFill>
                  <a:srgbClr val="0000FF"/>
                </a:solidFill>
              </a:rPr>
              <a:t>partitions</a:t>
            </a:r>
            <a:r>
              <a:rPr lang="en" sz="1700"/>
              <a:t>:</a:t>
            </a:r>
            <a:endParaRPr sz="1700"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2000"/>
              <a:buChar char="○"/>
            </a:pPr>
            <a:r>
              <a:rPr lang="en" sz="1300"/>
              <a:t>Resident operating system, usually held in low memory with interrupt vector</a:t>
            </a:r>
            <a:endParaRPr sz="1300"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2000"/>
              <a:buChar char="○"/>
            </a:pPr>
            <a:r>
              <a:rPr lang="en" sz="1300"/>
              <a:t>User processes then held in high memory</a:t>
            </a:r>
            <a:endParaRPr sz="1300"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2000"/>
              <a:buChar char="○"/>
            </a:pPr>
            <a:r>
              <a:rPr lang="en" sz="1300"/>
              <a:t>Each process contained in single contiguous section of memory</a:t>
            </a:r>
            <a:endParaRPr sz="1300"/>
          </a:p>
          <a:p>
            <a:pPr indent="-127000" lvl="0" marL="33020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2"/>
          <p:cNvSpPr txBox="1"/>
          <p:nvPr>
            <p:ph type="title"/>
          </p:nvPr>
        </p:nvSpPr>
        <p:spPr>
          <a:xfrm>
            <a:off x="866776" y="125016"/>
            <a:ext cx="78201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Contiguous Allocation (Cont.)</a:t>
            </a:r>
            <a:endParaRPr/>
          </a:p>
        </p:txBody>
      </p:sp>
      <p:sp>
        <p:nvSpPr>
          <p:cNvPr id="382" name="Google Shape;382;p42"/>
          <p:cNvSpPr txBox="1"/>
          <p:nvPr>
            <p:ph idx="1" type="body"/>
          </p:nvPr>
        </p:nvSpPr>
        <p:spPr>
          <a:xfrm>
            <a:off x="919163" y="820341"/>
            <a:ext cx="7263000" cy="3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34950" lvl="0" marL="330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Relocation registers used to protect user processes from each other, and from changing operating-system code and data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Base register contains value of smallest physical address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Limit register contains range of logical addresses – each logical address must be less than the limit register 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MMU maps logical address </a:t>
            </a:r>
            <a:r>
              <a:rPr i="1" lang="en"/>
              <a:t>dynamically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Can then allow actions such as kernel code being </a:t>
            </a:r>
            <a:r>
              <a:rPr b="1" lang="en">
                <a:solidFill>
                  <a:srgbClr val="0000FF"/>
                </a:solidFill>
              </a:rPr>
              <a:t>transient </a:t>
            </a:r>
            <a:r>
              <a:rPr lang="en"/>
              <a:t>and kernel changing size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3"/>
          <p:cNvSpPr txBox="1"/>
          <p:nvPr>
            <p:ph type="title"/>
          </p:nvPr>
        </p:nvSpPr>
        <p:spPr>
          <a:xfrm>
            <a:off x="914400" y="448866"/>
            <a:ext cx="7740600" cy="4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Multiple-partition allocation</a:t>
            </a:r>
            <a:br>
              <a:rPr lang="en"/>
            </a:br>
            <a:endParaRPr/>
          </a:p>
        </p:txBody>
      </p:sp>
      <p:sp>
        <p:nvSpPr>
          <p:cNvPr id="389" name="Google Shape;389;p43"/>
          <p:cNvSpPr txBox="1"/>
          <p:nvPr>
            <p:ph idx="1" type="body"/>
          </p:nvPr>
        </p:nvSpPr>
        <p:spPr>
          <a:xfrm>
            <a:off x="787400" y="753666"/>
            <a:ext cx="7770900" cy="24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lnSpcReduction="10000"/>
          </a:bodyPr>
          <a:lstStyle/>
          <a:p>
            <a:pPr indent="-234950" lvl="0" marL="330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Multiple-partition allocation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Degree of multiprogramming limited by number of partitions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0000FF"/>
                </a:solidFill>
              </a:rPr>
              <a:t>Variable-partition </a:t>
            </a:r>
            <a:r>
              <a:rPr lang="en" sz="1400"/>
              <a:t>sizes for efficiency (sized to a given process’ needs)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b="1" lang="en" sz="1400">
                <a:solidFill>
                  <a:srgbClr val="0000FF"/>
                </a:solidFill>
              </a:rPr>
              <a:t>Hole</a:t>
            </a:r>
            <a:r>
              <a:rPr lang="en" sz="1400"/>
              <a:t> – block of available memory; holes of various size are scattered throughout memory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When a process arrives, it is allocated memory from a hole large enough to accommodate it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Process exiting frees its partition, adjacent free partitions combined</a:t>
            </a:r>
            <a:endParaRPr/>
          </a:p>
          <a:p>
            <a:pPr indent="-215900" lvl="1" marL="571500" rtl="0" algn="l">
              <a:spcBef>
                <a:spcPts val="300"/>
              </a:spcBef>
              <a:spcAft>
                <a:spcPts val="1200"/>
              </a:spcAft>
              <a:buSzPts val="1400"/>
              <a:buChar char="○"/>
            </a:pPr>
            <a:r>
              <a:rPr lang="en" sz="1400"/>
              <a:t>Operating system maintains information about:</a:t>
            </a:r>
            <a:br>
              <a:rPr lang="en" sz="1400"/>
            </a:br>
            <a:r>
              <a:rPr lang="en" sz="1400"/>
              <a:t>a) allocated partitions    b) free partitions (hole)</a:t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9538" y="3133725"/>
            <a:ext cx="6675438" cy="18219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4"/>
          <p:cNvSpPr txBox="1"/>
          <p:nvPr>
            <p:ph type="title"/>
          </p:nvPr>
        </p:nvSpPr>
        <p:spPr>
          <a:xfrm>
            <a:off x="1260475" y="148828"/>
            <a:ext cx="7772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Dynamic Storage-Allocation Problem</a:t>
            </a:r>
            <a:endParaRPr/>
          </a:p>
        </p:txBody>
      </p:sp>
      <p:sp>
        <p:nvSpPr>
          <p:cNvPr id="397" name="Google Shape;397;p44"/>
          <p:cNvSpPr txBox="1"/>
          <p:nvPr>
            <p:ph idx="1" type="body"/>
          </p:nvPr>
        </p:nvSpPr>
        <p:spPr>
          <a:xfrm>
            <a:off x="1179514" y="1282303"/>
            <a:ext cx="7062900" cy="27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34950" lvl="0" marL="330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First-fit</a:t>
            </a:r>
            <a:r>
              <a:rPr lang="en"/>
              <a:t>:  Allocate the </a:t>
            </a:r>
            <a:r>
              <a:rPr b="1" i="1" lang="en"/>
              <a:t>first</a:t>
            </a:r>
            <a:r>
              <a:rPr lang="en"/>
              <a:t> hole that is big enough</a:t>
            </a:r>
            <a:endParaRPr/>
          </a:p>
          <a:p>
            <a:pPr indent="-228600" lvl="0" marL="33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Font typeface="Arial"/>
              <a:buNone/>
            </a:pPr>
            <a:r>
              <a:t/>
            </a:r>
            <a:endParaRPr/>
          </a:p>
          <a:p>
            <a:pPr indent="-234950" lvl="0" marL="33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Best-fit</a:t>
            </a:r>
            <a:r>
              <a:rPr lang="en"/>
              <a:t>:  Allocate the </a:t>
            </a:r>
            <a:r>
              <a:rPr b="1" i="1" lang="en"/>
              <a:t>smallest</a:t>
            </a:r>
            <a:r>
              <a:rPr lang="en"/>
              <a:t> hole that is big enough; must search entire list, unless ordered by size  </a:t>
            </a:r>
            <a:endParaRPr/>
          </a:p>
          <a:p>
            <a:pPr indent="-222250" lvl="1" marL="5715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Char char="○"/>
            </a:pPr>
            <a:r>
              <a:rPr lang="en"/>
              <a:t>Produces the smallest leftover hole</a:t>
            </a:r>
            <a:endParaRPr/>
          </a:p>
          <a:p>
            <a:pPr indent="-215900" lvl="1" marL="5715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2100"/>
              <a:buFont typeface="Arial"/>
              <a:buNone/>
            </a:pPr>
            <a:r>
              <a:t/>
            </a:r>
            <a:endParaRPr/>
          </a:p>
          <a:p>
            <a:pPr indent="-234950" lvl="0" marL="330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Worst-fit</a:t>
            </a:r>
            <a:r>
              <a:rPr lang="en"/>
              <a:t>:  Allocate the </a:t>
            </a:r>
            <a:r>
              <a:rPr b="1" i="1" lang="en"/>
              <a:t>largest</a:t>
            </a:r>
            <a:r>
              <a:rPr lang="en"/>
              <a:t> hole; must also search entire list  </a:t>
            </a:r>
            <a:endParaRPr/>
          </a:p>
          <a:p>
            <a:pPr indent="-222250" lvl="1" marL="571500" rtl="0" algn="l">
              <a:lnSpc>
                <a:spcPct val="90000"/>
              </a:lnSpc>
              <a:spcBef>
                <a:spcPts val="3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Produces the largest leftover hole</a:t>
            </a:r>
            <a:endParaRPr/>
          </a:p>
        </p:txBody>
      </p:sp>
      <p:sp>
        <p:nvSpPr>
          <p:cNvPr id="398" name="Google Shape;398;p44"/>
          <p:cNvSpPr txBox="1"/>
          <p:nvPr/>
        </p:nvSpPr>
        <p:spPr>
          <a:xfrm>
            <a:off x="919163" y="886188"/>
            <a:ext cx="52464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satisfy a request of size </a:t>
            </a:r>
            <a:r>
              <a:rPr b="1" i="1"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from a list of free holes?</a:t>
            </a:r>
            <a:endParaRPr sz="1100"/>
          </a:p>
        </p:txBody>
      </p:sp>
      <p:sp>
        <p:nvSpPr>
          <p:cNvPr id="399" name="Google Shape;399;p44"/>
          <p:cNvSpPr txBox="1"/>
          <p:nvPr/>
        </p:nvSpPr>
        <p:spPr>
          <a:xfrm>
            <a:off x="1046163" y="4229205"/>
            <a:ext cx="7601100" cy="29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First-fit and best-fit better than worst-fit in terms of speed and storage utilization</a:t>
            </a:r>
            <a:endParaRPr sz="1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0" name="Google Shape;160;p27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1" name="Google Shape;161;p27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2" name="Google Shape;162;p27"/>
          <p:cNvSpPr txBox="1"/>
          <p:nvPr>
            <p:ph type="title"/>
          </p:nvPr>
        </p:nvSpPr>
        <p:spPr>
          <a:xfrm>
            <a:off x="457200" y="205979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679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837513" y="876171"/>
            <a:ext cx="7077900" cy="382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brought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(from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disk)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placed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storage,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directly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stream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write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requests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clock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less)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take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cycles,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causing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stall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Cache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1100"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6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Protection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operation</a:t>
            </a:r>
            <a:endParaRPr sz="11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5"/>
          <p:cNvSpPr txBox="1"/>
          <p:nvPr>
            <p:ph type="title"/>
          </p:nvPr>
        </p:nvSpPr>
        <p:spPr>
          <a:xfrm>
            <a:off x="855664" y="114300"/>
            <a:ext cx="78312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Fragmentation</a:t>
            </a:r>
            <a:endParaRPr/>
          </a:p>
        </p:txBody>
      </p:sp>
      <p:sp>
        <p:nvSpPr>
          <p:cNvPr id="406" name="Google Shape;406;p45"/>
          <p:cNvSpPr txBox="1"/>
          <p:nvPr>
            <p:ph idx="1" type="body"/>
          </p:nvPr>
        </p:nvSpPr>
        <p:spPr>
          <a:xfrm>
            <a:off x="950914" y="835819"/>
            <a:ext cx="6770700" cy="374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34950" lvl="0" marL="330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External Fragmentation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total memory space exists to satisfy a request, but it is not contiguous</a:t>
            </a:r>
            <a:endParaRPr b="1">
              <a:solidFill>
                <a:srgbClr val="3366FF"/>
              </a:solidFill>
            </a:endParaRPr>
          </a:p>
          <a:p>
            <a:pPr indent="-234950" lvl="0" marL="330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b="1" lang="en">
                <a:solidFill>
                  <a:srgbClr val="3366FF"/>
                </a:solidFill>
              </a:rPr>
              <a:t>Internal Fragmentation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allocated memory may be slightly larger than requested memory; this size difference is memory internal to a partition, but not being used</a:t>
            </a:r>
            <a:endParaRPr/>
          </a:p>
          <a:p>
            <a:pPr indent="-234950" lvl="0" marL="330200" rtl="0" algn="l">
              <a:spcBef>
                <a:spcPts val="40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First fit analysis reveals that given </a:t>
            </a:r>
            <a:r>
              <a:rPr i="1" lang="en"/>
              <a:t>N</a:t>
            </a:r>
            <a:r>
              <a:rPr lang="en"/>
              <a:t> blocks allocated, 0.5 </a:t>
            </a:r>
            <a:r>
              <a:rPr i="1" lang="en"/>
              <a:t>N</a:t>
            </a:r>
            <a:r>
              <a:rPr lang="en"/>
              <a:t> blocks lost to fragmentation</a:t>
            </a:r>
            <a:endParaRPr/>
          </a:p>
          <a:p>
            <a:pPr indent="-222250" lvl="1" marL="571500" rtl="0" algn="l">
              <a:spcBef>
                <a:spcPts val="300"/>
              </a:spcBef>
              <a:spcAft>
                <a:spcPts val="1200"/>
              </a:spcAft>
              <a:buSzPts val="2100"/>
              <a:buChar char="○"/>
            </a:pPr>
            <a:r>
              <a:rPr lang="en"/>
              <a:t>1/3 may be unusable -&gt; </a:t>
            </a:r>
            <a:r>
              <a:rPr b="1" lang="en">
                <a:solidFill>
                  <a:srgbClr val="3366FF"/>
                </a:solidFill>
              </a:rPr>
              <a:t>50-percent rule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6"/>
          <p:cNvSpPr txBox="1"/>
          <p:nvPr>
            <p:ph type="title"/>
          </p:nvPr>
        </p:nvSpPr>
        <p:spPr>
          <a:xfrm>
            <a:off x="457200" y="114300"/>
            <a:ext cx="82296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32142"/>
              <a:buFont typeface="Lucida Sans"/>
              <a:buNone/>
            </a:pPr>
            <a:r>
              <a:rPr lang="en"/>
              <a:t>Paging</a:t>
            </a:r>
            <a:endParaRPr/>
          </a:p>
        </p:txBody>
      </p:sp>
      <p:sp>
        <p:nvSpPr>
          <p:cNvPr id="413" name="Google Shape;413;p46"/>
          <p:cNvSpPr txBox="1"/>
          <p:nvPr>
            <p:ph idx="1" type="body"/>
          </p:nvPr>
        </p:nvSpPr>
        <p:spPr>
          <a:xfrm>
            <a:off x="893764" y="846534"/>
            <a:ext cx="7183500" cy="3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fontScale="85000" lnSpcReduction="20000"/>
          </a:bodyPr>
          <a:lstStyle/>
          <a:p>
            <a:pPr indent="-244157" lvl="0" marL="330200" rtl="0" algn="l">
              <a:spcBef>
                <a:spcPts val="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Physical  address space of a process can be noncontiguous; process is allocated physical memory whenever the latter is available</a:t>
            </a:r>
            <a:endParaRPr/>
          </a:p>
          <a:p>
            <a:pPr indent="-240347" lvl="1" marL="571500" rtl="0" algn="l">
              <a:spcBef>
                <a:spcPts val="300"/>
              </a:spcBef>
              <a:spcAft>
                <a:spcPts val="0"/>
              </a:spcAft>
              <a:buSzPct val="150000"/>
              <a:buChar char="○"/>
            </a:pPr>
            <a:r>
              <a:rPr lang="en"/>
              <a:t>Avoids external fragmentation</a:t>
            </a:r>
            <a:endParaRPr/>
          </a:p>
          <a:p>
            <a:pPr indent="-240347" lvl="1" marL="571500" rtl="0" algn="l">
              <a:spcBef>
                <a:spcPts val="300"/>
              </a:spcBef>
              <a:spcAft>
                <a:spcPts val="0"/>
              </a:spcAft>
              <a:buSzPct val="300000"/>
              <a:buChar char="○"/>
            </a:pPr>
            <a:r>
              <a:rPr lang="en"/>
              <a:t>Avoids problem of varying sized memory chunks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Divide physical memory into fixed-sized blocks called </a:t>
            </a:r>
            <a:r>
              <a:rPr b="1" lang="en">
                <a:solidFill>
                  <a:srgbClr val="3366FF"/>
                </a:solidFill>
              </a:rPr>
              <a:t>frames</a:t>
            </a:r>
            <a:endParaRPr>
              <a:solidFill>
                <a:srgbClr val="3366FF"/>
              </a:solidFill>
            </a:endParaRPr>
          </a:p>
          <a:p>
            <a:pPr indent="-240347" lvl="1" marL="571500" rtl="0" algn="l">
              <a:spcBef>
                <a:spcPts val="300"/>
              </a:spcBef>
              <a:spcAft>
                <a:spcPts val="0"/>
              </a:spcAft>
              <a:buSzPct val="300000"/>
              <a:buChar char="○"/>
            </a:pPr>
            <a:r>
              <a:rPr lang="en">
                <a:solidFill>
                  <a:srgbClr val="000000"/>
                </a:solidFill>
              </a:rPr>
              <a:t>Size </a:t>
            </a:r>
            <a:r>
              <a:rPr lang="en"/>
              <a:t>is power of 2, between 512 bytes and 16 Mbytes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Divide logical memory into blocks of same size called </a:t>
            </a:r>
            <a:r>
              <a:rPr b="1" lang="en">
                <a:solidFill>
                  <a:srgbClr val="3366FF"/>
                </a:solidFill>
              </a:rPr>
              <a:t>pages</a:t>
            </a:r>
            <a:endParaRPr b="1" sz="700">
              <a:solidFill>
                <a:srgbClr val="3366FF"/>
              </a:solidFill>
            </a:endParaRPr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Keep track of all free frames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To run a program of size </a:t>
            </a:r>
            <a:r>
              <a:rPr b="1" i="1" lang="en"/>
              <a:t>N</a:t>
            </a:r>
            <a:r>
              <a:rPr i="1" lang="en"/>
              <a:t> </a:t>
            </a:r>
            <a:r>
              <a:rPr lang="en"/>
              <a:t>pages, need to find </a:t>
            </a:r>
            <a:r>
              <a:rPr b="1" i="1" lang="en"/>
              <a:t>N</a:t>
            </a:r>
            <a:r>
              <a:rPr lang="en"/>
              <a:t> free frames and load program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242857"/>
              <a:buChar char="●"/>
            </a:pPr>
            <a:r>
              <a:rPr lang="en"/>
              <a:t>Set up a </a:t>
            </a:r>
            <a:r>
              <a:rPr b="1" lang="en">
                <a:solidFill>
                  <a:srgbClr val="3366FF"/>
                </a:solidFill>
              </a:rPr>
              <a:t>page table</a:t>
            </a:r>
            <a:r>
              <a:rPr lang="en"/>
              <a:t> to translate logical to physical addresses</a:t>
            </a:r>
            <a:endParaRPr sz="700"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Backing store likewise split into pages</a:t>
            </a:r>
            <a:endParaRPr/>
          </a:p>
          <a:p>
            <a:pPr indent="-244157" lvl="0" marL="330200" rtl="0" algn="l">
              <a:spcBef>
                <a:spcPts val="400"/>
              </a:spcBef>
              <a:spcAft>
                <a:spcPts val="0"/>
              </a:spcAft>
              <a:buSzPct val="94444"/>
              <a:buChar char="●"/>
            </a:pPr>
            <a:r>
              <a:rPr lang="en"/>
              <a:t>Still have Internal fragmentation: How?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7"/>
          <p:cNvSpPr txBox="1"/>
          <p:nvPr>
            <p:ph type="title"/>
          </p:nvPr>
        </p:nvSpPr>
        <p:spPr>
          <a:xfrm>
            <a:off x="1058539" y="177285"/>
            <a:ext cx="73938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"/>
              <a:t>Address Translation Scheme</a:t>
            </a:r>
            <a:endParaRPr/>
          </a:p>
        </p:txBody>
      </p:sp>
      <p:sp>
        <p:nvSpPr>
          <p:cNvPr id="420" name="Google Shape;420;p47"/>
          <p:cNvSpPr txBox="1"/>
          <p:nvPr>
            <p:ph idx="1" type="body"/>
          </p:nvPr>
        </p:nvSpPr>
        <p:spPr>
          <a:xfrm>
            <a:off x="1054048" y="844153"/>
            <a:ext cx="6883200" cy="33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 fontScale="92500" lnSpcReduction="20000"/>
          </a:bodyPr>
          <a:lstStyle/>
          <a:p>
            <a:pPr indent="-226853" lvl="0" marL="330200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"/>
              <a:t>Address generated by CPU is divided into:</a:t>
            </a:r>
            <a:endParaRPr/>
          </a:p>
          <a:p>
            <a:pPr indent="-212248" lvl="1" marL="571500" rtl="0" algn="l"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Page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number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lang="en"/>
              <a:t>(</a:t>
            </a:r>
            <a:r>
              <a:rPr b="1" i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</a:t>
            </a:r>
            <a:r>
              <a:rPr lang="en"/>
              <a:t>)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used as an index into a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page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table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lang="en"/>
              <a:t>which contains base address of each page in physical memory</a:t>
            </a:r>
            <a:endParaRPr/>
          </a:p>
          <a:p>
            <a:pPr indent="-212248" lvl="1" marL="571500" rtl="0" algn="l"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Page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b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offset</a:t>
            </a:r>
            <a:r>
              <a:rPr b="1" lang="en">
                <a:solidFill>
                  <a:srgbClr val="3366FF"/>
                </a:solidFill>
              </a:rPr>
              <a:t> </a:t>
            </a:r>
            <a:r>
              <a:rPr lang="en"/>
              <a:t>(</a:t>
            </a:r>
            <a:r>
              <a:rPr b="1" i="1" lang="en">
                <a:solidFill>
                  <a:srgbClr val="006699"/>
                </a:solidFill>
                <a:latin typeface="Lucida Sans"/>
                <a:ea typeface="Lucida Sans"/>
                <a:cs typeface="Lucida Sans"/>
                <a:sym typeface="Lucida Sans"/>
              </a:rPr>
              <a:t>d</a:t>
            </a:r>
            <a:r>
              <a:rPr lang="en"/>
              <a:t>)</a:t>
            </a:r>
            <a:r>
              <a:rPr lang="en">
                <a:solidFill>
                  <a:srgbClr val="3366FF"/>
                </a:solidFill>
              </a:rPr>
              <a:t> </a:t>
            </a:r>
            <a:r>
              <a:rPr lang="en"/>
              <a:t>– combined with base address to define the physical memory address that is sent to the memory unit</a:t>
            </a:r>
            <a:endParaRPr/>
          </a:p>
          <a:p>
            <a:pPr indent="-88900" lvl="1" marL="5715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8900" lvl="1" marL="5715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0" lvl="1" marL="4064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88900" lvl="1" marL="571500" rtl="0" algn="l"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  <a:p>
            <a:pPr indent="-212248" lvl="1" marL="571500" rtl="0" algn="l">
              <a:spcBef>
                <a:spcPts val="300"/>
              </a:spcBef>
              <a:spcAft>
                <a:spcPts val="0"/>
              </a:spcAft>
              <a:buSzPct val="100000"/>
              <a:buChar char="◦"/>
            </a:pPr>
            <a:r>
              <a:rPr lang="en"/>
              <a:t>For given logical address space 2</a:t>
            </a:r>
            <a:r>
              <a:rPr baseline="30000" i="1" lang="en"/>
              <a:t>m </a:t>
            </a:r>
            <a:r>
              <a:rPr lang="en"/>
              <a:t>and page size</a:t>
            </a:r>
            <a:r>
              <a:rPr baseline="30000" lang="en"/>
              <a:t> </a:t>
            </a:r>
            <a:r>
              <a:rPr i="1" lang="en"/>
              <a:t>2</a:t>
            </a:r>
            <a:r>
              <a:rPr baseline="30000" lang="en"/>
              <a:t>n</a:t>
            </a:r>
            <a:endParaRPr/>
          </a:p>
        </p:txBody>
      </p:sp>
      <p:pic>
        <p:nvPicPr>
          <p:cNvPr id="421" name="Google Shape;42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9310" y="2571750"/>
            <a:ext cx="2507457" cy="921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48"/>
          <p:cNvSpPr txBox="1"/>
          <p:nvPr>
            <p:ph idx="4294967295" type="title"/>
          </p:nvPr>
        </p:nvSpPr>
        <p:spPr>
          <a:xfrm>
            <a:off x="914943" y="34549"/>
            <a:ext cx="8229000" cy="4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Lucida Sans"/>
              <a:buNone/>
            </a:pPr>
            <a:r>
              <a:rPr lang="en" sz="2200"/>
              <a:t>Paging Model of Logical and  Physical Memory</a:t>
            </a:r>
            <a:endParaRPr/>
          </a:p>
        </p:txBody>
      </p:sp>
      <p:pic>
        <p:nvPicPr>
          <p:cNvPr id="428" name="Google Shape;42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70850"/>
            <a:ext cx="8645025" cy="432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9"/>
          <p:cNvSpPr txBox="1"/>
          <p:nvPr>
            <p:ph type="title"/>
          </p:nvPr>
        </p:nvSpPr>
        <p:spPr>
          <a:xfrm>
            <a:off x="721713" y="174467"/>
            <a:ext cx="77604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"/>
              <a:t>Paging Example </a:t>
            </a:r>
            <a:endParaRPr/>
          </a:p>
        </p:txBody>
      </p:sp>
      <p:sp>
        <p:nvSpPr>
          <p:cNvPr id="434" name="Google Shape;434;p49"/>
          <p:cNvSpPr txBox="1"/>
          <p:nvPr>
            <p:ph idx="1" type="body"/>
          </p:nvPr>
        </p:nvSpPr>
        <p:spPr>
          <a:xfrm>
            <a:off x="0" y="853675"/>
            <a:ext cx="4798500" cy="42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page size is 2^2 = 4,</a:t>
            </a:r>
            <a:endParaRPr sz="2000"/>
          </a:p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size of the logical memory is 2^4 bytes = 16 bytes, and</a:t>
            </a:r>
            <a:endParaRPr sz="2000"/>
          </a:p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size of the physical memory is 2^5 bytes = 32 bytes.</a:t>
            </a:r>
            <a:endParaRPr sz="2000"/>
          </a:p>
          <a:p>
            <a:pPr indent="-203200" lvl="0" marL="330200" rtl="0" algn="just">
              <a:spcBef>
                <a:spcPts val="0"/>
              </a:spcBef>
              <a:spcAft>
                <a:spcPts val="0"/>
              </a:spcAft>
              <a:buSzPts val="1200"/>
              <a:buChar char="🞂"/>
            </a:pPr>
            <a:r>
              <a:rPr lang="en" sz="2000"/>
              <a:t>The page table maps logical page 0 to physical frame 5, and so on.</a:t>
            </a:r>
            <a:endParaRPr sz="2000"/>
          </a:p>
        </p:txBody>
      </p:sp>
      <p:pic>
        <p:nvPicPr>
          <p:cNvPr id="435" name="Google Shape;43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2900" y="293250"/>
            <a:ext cx="4101099" cy="485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lnSpcReduction="10000"/>
          </a:bodyPr>
          <a:lstStyle/>
          <a:p>
            <a:pPr indent="-292100" lvl="0" marL="457200" rtl="0" algn="l">
              <a:spcBef>
                <a:spcPts val="40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Internal </a:t>
            </a:r>
            <a:r>
              <a:rPr lang="en"/>
              <a:t>fragmentation</a:t>
            </a:r>
            <a:r>
              <a:rPr lang="en"/>
              <a:t> can be avoided (not completely) with small size of page or large size of page? 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Advantage of larg</a:t>
            </a:r>
            <a:r>
              <a:rPr lang="en"/>
              <a:t>e size of </a:t>
            </a:r>
            <a:r>
              <a:rPr lang="en"/>
              <a:t>page?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Frames can be non contiguous but page must be ,WHY?</a:t>
            </a:r>
            <a:endParaRPr/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en"/>
              <a:t>For logical/physical address in bits we do m+n, for bits in a page we do?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Brain Buster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"/>
          <p:cNvSpPr txBox="1"/>
          <p:nvPr>
            <p:ph type="title"/>
          </p:nvPr>
        </p:nvSpPr>
        <p:spPr>
          <a:xfrm>
            <a:off x="646125" y="-1"/>
            <a:ext cx="82296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Lucida Sans"/>
              <a:buNone/>
            </a:pPr>
            <a:r>
              <a:rPr lang="en"/>
              <a:t>Implementation of Page Table</a:t>
            </a:r>
            <a:endParaRPr/>
          </a:p>
        </p:txBody>
      </p:sp>
      <p:sp>
        <p:nvSpPr>
          <p:cNvPr id="448" name="Google Shape;448;p51"/>
          <p:cNvSpPr txBox="1"/>
          <p:nvPr>
            <p:ph idx="1" type="body"/>
          </p:nvPr>
        </p:nvSpPr>
        <p:spPr>
          <a:xfrm>
            <a:off x="0" y="524700"/>
            <a:ext cx="9144000" cy="409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-207803" lvl="0" marL="330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73"/>
              <a:buFont typeface="Verdana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Page table is kept in main memory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Char char="🞂"/>
            </a:pP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Page-table base register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PTBR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points to the page table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Char char="🞂"/>
            </a:pP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Page-table length register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PTLR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)</a:t>
            </a:r>
            <a:r>
              <a:rPr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indicates size of the page table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Font typeface="Verdana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In this scheme every data/instruction access requires two memory accesses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193198" lvl="1" marL="571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642"/>
              <a:buChar char="◦"/>
            </a:pPr>
            <a:r>
              <a:rPr lang="en" sz="1642">
                <a:latin typeface="Verdana"/>
                <a:ea typeface="Verdana"/>
                <a:cs typeface="Verdana"/>
                <a:sym typeface="Verdana"/>
              </a:rPr>
              <a:t>One for the page table and one for the data / instruction</a:t>
            </a:r>
            <a:endParaRPr sz="1642">
              <a:latin typeface="Verdana"/>
              <a:ea typeface="Verdana"/>
              <a:cs typeface="Verdana"/>
              <a:sym typeface="Verdana"/>
            </a:endParaRPr>
          </a:p>
          <a:p>
            <a:pPr indent="0" lvl="0" marL="5715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642">
              <a:latin typeface="Verdana"/>
              <a:ea typeface="Verdana"/>
              <a:cs typeface="Verdana"/>
              <a:sym typeface="Verdana"/>
            </a:endParaRPr>
          </a:p>
          <a:p>
            <a:pPr indent="-20780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273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The two memory access problem can be solved by the use of a special fast-lookup hardware cache called 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associative memory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or 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translation look-aside buffers 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b="1" lang="en" sz="2012">
                <a:solidFill>
                  <a:srgbClr val="3366FF"/>
                </a:solidFill>
                <a:latin typeface="Verdana"/>
                <a:ea typeface="Verdana"/>
                <a:cs typeface="Verdana"/>
                <a:sym typeface="Verdana"/>
              </a:rPr>
              <a:t>TLBs</a:t>
            </a: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)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  <a:p>
            <a:pPr indent="-254793" lvl="0" marL="3302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13"/>
              <a:buFont typeface="Verdana"/>
              <a:buChar char="🞂"/>
            </a:pPr>
            <a:r>
              <a:rPr lang="en" sz="2012">
                <a:latin typeface="Verdana"/>
                <a:ea typeface="Verdana"/>
                <a:cs typeface="Verdana"/>
                <a:sym typeface="Verdana"/>
              </a:rPr>
              <a:t>TLB Hit or Miss</a:t>
            </a:r>
            <a:endParaRPr sz="2012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52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52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5" name="Google Shape;455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75" y="0"/>
            <a:ext cx="90064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Effective memory access time (EAT) is a function of the hit ratio, memory access time, and TLB search time.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For example, if the hit ratio is 90% and the memory access time is 12 nanoseconds, then, according to our simple model, the EAT would be calculated as (0.9)(12)+(0.1)(24) = 13.2 ns.</a:t>
            </a:r>
            <a:endParaRPr/>
          </a:p>
        </p:txBody>
      </p:sp>
      <p:sp>
        <p:nvSpPr>
          <p:cNvPr id="461" name="Google Shape;461;p53"/>
          <p:cNvSpPr txBox="1"/>
          <p:nvPr>
            <p:ph type="title"/>
          </p:nvPr>
        </p:nvSpPr>
        <p:spPr>
          <a:xfrm>
            <a:off x="457200" y="205975"/>
            <a:ext cx="86868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Effective memory Access Time:EAT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4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Storing the page table in main memory result in slower memory access time. Solution TLB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TLB: each entry in consist of 1) Key, 2) value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Search item with all keys, if found then returned value of it.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 Hit,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 Miss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TLB full of entries?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54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Paging: Hardware support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8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0" name="Google Shape;170;p28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86350"/>
            <a:ext cx="914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663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Base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and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Limit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Registers:Memory Protection</a:t>
            </a:r>
            <a:endParaRPr/>
          </a:p>
        </p:txBody>
      </p:sp>
      <p:sp>
        <p:nvSpPr>
          <p:cNvPr id="172" name="Google Shape;172;p28"/>
          <p:cNvSpPr txBox="1"/>
          <p:nvPr/>
        </p:nvSpPr>
        <p:spPr>
          <a:xfrm>
            <a:off x="837513" y="1069492"/>
            <a:ext cx="6924900" cy="10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pair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 for a process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between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28"/>
          <p:cNvSpPr/>
          <p:nvPr/>
        </p:nvSpPr>
        <p:spPr>
          <a:xfrm>
            <a:off x="2057400" y="2280500"/>
            <a:ext cx="4970100" cy="28629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55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fontScale="85000" lnSpcReduction="1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In case of TLB full with entries, existing pages are replaced with current one with help of different </a:t>
            </a:r>
            <a:r>
              <a:rPr lang="en"/>
              <a:t>algorithms</a:t>
            </a:r>
            <a:r>
              <a:rPr lang="en"/>
              <a:t>. LRU, Round Robin , second chance etc.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Wired Down entries in TLB: Kernel entries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ASIDs: address space </a:t>
            </a:r>
            <a:r>
              <a:rPr lang="en"/>
              <a:t>identifier</a:t>
            </a:r>
            <a:r>
              <a:rPr lang="en"/>
              <a:t> to uniquely identify each process.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In-case of virtual page number, it helps to resolve, and help TLB to have several different process entries </a:t>
            </a:r>
            <a:r>
              <a:rPr lang="en"/>
              <a:t>simultaneously.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55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Replacement policies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6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Protection bit</a:t>
            </a:r>
            <a:r>
              <a:rPr lang="en"/>
              <a:t>: Associate a bit to protect from illegal attempts of physical address (frames) 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Valid_invalid bit: if page is in logical address space then bit is valid else invalid.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Shared Pages: </a:t>
            </a:r>
            <a:r>
              <a:rPr lang="en"/>
              <a:t> process sharing common code: c library etc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40 user, 2 MB of libc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56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Paging: Hardware support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4" name="Google Shape;484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79040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5" name="Google Shape;485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79700" y="0"/>
            <a:ext cx="416430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8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Hierarchical Paging: </a:t>
            </a:r>
            <a:endParaRPr b="1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Page the page table:</a:t>
            </a:r>
            <a:endParaRPr/>
          </a:p>
        </p:txBody>
      </p:sp>
      <p:sp>
        <p:nvSpPr>
          <p:cNvPr id="491" name="Google Shape;491;p58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Page Table</a:t>
            </a:r>
            <a:endParaRPr/>
          </a:p>
        </p:txBody>
      </p:sp>
      <p:pic>
        <p:nvPicPr>
          <p:cNvPr id="492" name="Google Shape;49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2199" y="0"/>
            <a:ext cx="4881803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9"/>
          <p:cNvSpPr txBox="1"/>
          <p:nvPr>
            <p:ph idx="1" type="body"/>
          </p:nvPr>
        </p:nvSpPr>
        <p:spPr>
          <a:xfrm>
            <a:off x="457200" y="586822"/>
            <a:ext cx="8229600" cy="7527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Hashed Page Table:</a:t>
            </a:r>
            <a:endParaRPr b="1"/>
          </a:p>
        </p:txBody>
      </p:sp>
      <p:sp>
        <p:nvSpPr>
          <p:cNvPr id="498" name="Google Shape;498;p59"/>
          <p:cNvSpPr txBox="1"/>
          <p:nvPr>
            <p:ph type="title"/>
          </p:nvPr>
        </p:nvSpPr>
        <p:spPr>
          <a:xfrm>
            <a:off x="457200" y="205976"/>
            <a:ext cx="8229600" cy="6138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Page Table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99" name="Google Shape;499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64850"/>
            <a:ext cx="9144000" cy="397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0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fontScale="475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b="1" lang="en"/>
              <a:t>Inverted Page table: (Home Task)</a:t>
            </a:r>
            <a:endParaRPr b="1"/>
          </a:p>
          <a:p>
            <a:pPr indent="-251945" lvl="0" marL="417258" rtl="0" algn="l">
              <a:spcBef>
                <a:spcPts val="0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Rather than each process having a page table and keeping track of all possible logical pages, track all physical pages</a:t>
            </a:r>
            <a:endParaRPr sz="3100"/>
          </a:p>
          <a:p>
            <a:pPr indent="-188362" lvl="0" marL="417258" rtl="0" algn="l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t/>
            </a:r>
            <a:endParaRPr sz="3100"/>
          </a:p>
          <a:p>
            <a:pPr indent="-251945" lvl="0" marL="417258" rtl="0" algn="l">
              <a:spcBef>
                <a:spcPts val="456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Entry consists of the virtual address of the page stored in that real memory location, with information about the process that owns that page</a:t>
            </a:r>
            <a:endParaRPr sz="3100"/>
          </a:p>
          <a:p>
            <a:pPr indent="-188362" lvl="0" marL="417258" rtl="0" algn="l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t/>
            </a:r>
            <a:endParaRPr sz="3100"/>
          </a:p>
          <a:p>
            <a:pPr indent="-251945" lvl="0" marL="417258" rtl="0" algn="l">
              <a:spcBef>
                <a:spcPts val="456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Decreases memory needed to store each page table, but increases time needed to search the table when a page reference occurs</a:t>
            </a:r>
            <a:endParaRPr sz="3100"/>
          </a:p>
          <a:p>
            <a:pPr indent="-188362" lvl="0" marL="417258" rtl="0" algn="l">
              <a:spcBef>
                <a:spcPts val="456"/>
              </a:spcBef>
              <a:spcAft>
                <a:spcPts val="0"/>
              </a:spcAft>
              <a:buClr>
                <a:schemeClr val="dk1"/>
              </a:buClr>
              <a:buSzPct val="68000"/>
              <a:buFont typeface="Arial"/>
              <a:buNone/>
            </a:pPr>
            <a:r>
              <a:t/>
            </a:r>
            <a:endParaRPr sz="3100"/>
          </a:p>
          <a:p>
            <a:pPr indent="-251945" lvl="0" marL="417258" rtl="0" algn="l">
              <a:spcBef>
                <a:spcPts val="456"/>
              </a:spcBef>
              <a:spcAft>
                <a:spcPts val="0"/>
              </a:spcAft>
              <a:buSzPct val="68000"/>
              <a:buChar char="🞂"/>
            </a:pPr>
            <a:r>
              <a:rPr lang="en" sz="3100"/>
              <a:t>Use hash table to limit the search to one — or at most a few — page-table entries</a:t>
            </a:r>
            <a:endParaRPr sz="3100"/>
          </a:p>
          <a:p>
            <a:pPr indent="-211256" lvl="1" marL="709339" rtl="0" algn="l">
              <a:spcBef>
                <a:spcPts val="370"/>
              </a:spcBef>
              <a:spcAft>
                <a:spcPts val="0"/>
              </a:spcAft>
              <a:buSzPct val="100000"/>
              <a:buChar char="◦"/>
            </a:pPr>
            <a:r>
              <a:rPr lang="en" sz="2600"/>
              <a:t>TLB can accelerate access</a:t>
            </a:r>
            <a:endParaRPr sz="260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05" name="Google Shape;505;p60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of Page Types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457200" y="1110996"/>
            <a:ext cx="8229600" cy="3394500"/>
          </a:xfrm>
          <a:prstGeom prst="rect">
            <a:avLst/>
          </a:prstGeom>
        </p:spPr>
        <p:txBody>
          <a:bodyPr anchorCtr="0" anchor="t" bIns="41550" lIns="83100" spcFirstLastPara="1" rIns="83100" wrap="square" tIns="41550">
            <a:normAutofit lnSpcReduction="20000"/>
          </a:bodyPr>
          <a:lstStyle/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0265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1362	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0297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0471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0241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1747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1032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0334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/>
              <a:t>0186</a:t>
            </a:r>
            <a:endParaRPr/>
          </a:p>
        </p:txBody>
      </p:sp>
      <p:sp>
        <p:nvSpPr>
          <p:cNvPr id="511" name="Google Shape;511;p61"/>
          <p:cNvSpPr txBox="1"/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</p:spPr>
        <p:txBody>
          <a:bodyPr anchorCtr="0" anchor="ctr" bIns="41550" lIns="83100" spcFirstLastPara="1" rIns="83100" wrap="square" tIns="4155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 : Section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79" name="Google Shape;179;p29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0" name="Google Shape;180;p29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1" name="Google Shape;181;p29"/>
          <p:cNvSpPr txBox="1"/>
          <p:nvPr>
            <p:ph type="title"/>
          </p:nvPr>
        </p:nvSpPr>
        <p:spPr>
          <a:xfrm>
            <a:off x="457200" y="205979"/>
            <a:ext cx="8229600" cy="4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39550">
            <a:spAutoFit/>
          </a:bodyPr>
          <a:lstStyle/>
          <a:p>
            <a:pPr indent="0" lvl="0" marL="5969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ucida Sans"/>
              <a:buNone/>
            </a:pPr>
            <a:r>
              <a:rPr lang="en" sz="1800"/>
              <a:t>Hardware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Address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Protection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with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Base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and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Limit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800"/>
              <a:t>Registers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2456500" y="2663744"/>
            <a:ext cx="789956" cy="0"/>
          </a:xfrm>
          <a:custGeom>
            <a:rect b="b" l="l" r="r" t="t"/>
            <a:pathLst>
              <a:path extrusionOk="0" h="120000" w="923925">
                <a:moveTo>
                  <a:pt x="0" y="0"/>
                </a:moveTo>
                <a:lnTo>
                  <a:pt x="923543" y="0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3" name="Google Shape;183;p29"/>
          <p:cNvSpPr/>
          <p:nvPr/>
        </p:nvSpPr>
        <p:spPr>
          <a:xfrm>
            <a:off x="4295291" y="2663744"/>
            <a:ext cx="845876" cy="0"/>
          </a:xfrm>
          <a:custGeom>
            <a:rect b="b" l="l" r="r" t="t"/>
            <a:pathLst>
              <a:path extrusionOk="0" h="120000" w="989329">
                <a:moveTo>
                  <a:pt x="0" y="0"/>
                </a:moveTo>
                <a:lnTo>
                  <a:pt x="989075" y="0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4" name="Google Shape;184;p29"/>
          <p:cNvSpPr/>
          <p:nvPr/>
        </p:nvSpPr>
        <p:spPr>
          <a:xfrm>
            <a:off x="6217486" y="2663744"/>
            <a:ext cx="895283" cy="0"/>
          </a:xfrm>
          <a:custGeom>
            <a:rect b="b" l="l" r="r" t="t"/>
            <a:pathLst>
              <a:path extrusionOk="0" h="120000" w="1047115">
                <a:moveTo>
                  <a:pt x="0" y="0"/>
                </a:moveTo>
                <a:lnTo>
                  <a:pt x="1046987" y="0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5" name="Google Shape;185;p29"/>
          <p:cNvSpPr/>
          <p:nvPr/>
        </p:nvSpPr>
        <p:spPr>
          <a:xfrm>
            <a:off x="5713154" y="1942359"/>
            <a:ext cx="0" cy="506933"/>
          </a:xfrm>
          <a:custGeom>
            <a:rect b="b" l="l" r="r" t="t"/>
            <a:pathLst>
              <a:path extrusionOk="0" h="745489" w="120000">
                <a:moveTo>
                  <a:pt x="0" y="0"/>
                </a:moveTo>
                <a:lnTo>
                  <a:pt x="0" y="745235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6" name="Google Shape;186;p29"/>
          <p:cNvSpPr/>
          <p:nvPr/>
        </p:nvSpPr>
        <p:spPr>
          <a:xfrm>
            <a:off x="5713154" y="2800559"/>
            <a:ext cx="0" cy="540182"/>
          </a:xfrm>
          <a:custGeom>
            <a:rect b="b" l="l" r="r" t="t"/>
            <a:pathLst>
              <a:path extrusionOk="0" h="794385" w="120000">
                <a:moveTo>
                  <a:pt x="0" y="0"/>
                </a:moveTo>
                <a:lnTo>
                  <a:pt x="0" y="793997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7" name="Google Shape;187;p29"/>
          <p:cNvSpPr/>
          <p:nvPr/>
        </p:nvSpPr>
        <p:spPr>
          <a:xfrm>
            <a:off x="3802688" y="1942358"/>
            <a:ext cx="0" cy="512978"/>
          </a:xfrm>
          <a:custGeom>
            <a:rect b="b" l="l" r="r" t="t"/>
            <a:pathLst>
              <a:path extrusionOk="0" h="754379" w="120000">
                <a:moveTo>
                  <a:pt x="0" y="0"/>
                </a:moveTo>
                <a:lnTo>
                  <a:pt x="0" y="754379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8" name="Google Shape;188;p29"/>
          <p:cNvSpPr/>
          <p:nvPr/>
        </p:nvSpPr>
        <p:spPr>
          <a:xfrm>
            <a:off x="3802688" y="2800558"/>
            <a:ext cx="0" cy="538023"/>
          </a:xfrm>
          <a:custGeom>
            <a:rect b="b" l="l" r="r" t="t"/>
            <a:pathLst>
              <a:path extrusionOk="0" h="791210" w="120000">
                <a:moveTo>
                  <a:pt x="0" y="0"/>
                </a:moveTo>
                <a:lnTo>
                  <a:pt x="0" y="790949"/>
                </a:lnTo>
              </a:path>
            </a:pathLst>
          </a:custGeom>
          <a:noFill/>
          <a:ln cap="flat" cmpd="sng" w="219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89" name="Google Shape;189;p29"/>
          <p:cNvSpPr/>
          <p:nvPr/>
        </p:nvSpPr>
        <p:spPr>
          <a:xfrm>
            <a:off x="1467383" y="2520710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0" name="Google Shape;190;p29"/>
          <p:cNvSpPr/>
          <p:nvPr/>
        </p:nvSpPr>
        <p:spPr>
          <a:xfrm>
            <a:off x="1467383" y="2520710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1" name="Google Shape;191;p29"/>
          <p:cNvSpPr/>
          <p:nvPr/>
        </p:nvSpPr>
        <p:spPr>
          <a:xfrm>
            <a:off x="7164900" y="1668726"/>
            <a:ext cx="989209" cy="1854149"/>
          </a:xfrm>
          <a:custGeom>
            <a:rect b="b" l="l" r="r" t="t"/>
            <a:pathLst>
              <a:path extrusionOk="0" h="2726690" w="1156970">
                <a:moveTo>
                  <a:pt x="0" y="2726435"/>
                </a:moveTo>
                <a:lnTo>
                  <a:pt x="1156715" y="2726435"/>
                </a:lnTo>
                <a:lnTo>
                  <a:pt x="1156715" y="0"/>
                </a:lnTo>
                <a:lnTo>
                  <a:pt x="0" y="0"/>
                </a:lnTo>
                <a:lnTo>
                  <a:pt x="0" y="2726435"/>
                </a:lnTo>
                <a:close/>
              </a:path>
            </a:pathLst>
          </a:custGeom>
          <a:solidFill>
            <a:srgbClr val="CBEE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2" name="Google Shape;192;p29"/>
          <p:cNvSpPr/>
          <p:nvPr/>
        </p:nvSpPr>
        <p:spPr>
          <a:xfrm>
            <a:off x="7164900" y="1668729"/>
            <a:ext cx="989209" cy="1854149"/>
          </a:xfrm>
          <a:custGeom>
            <a:rect b="b" l="l" r="r" t="t"/>
            <a:pathLst>
              <a:path extrusionOk="0" h="2726690" w="1156970">
                <a:moveTo>
                  <a:pt x="0" y="2726429"/>
                </a:moveTo>
                <a:lnTo>
                  <a:pt x="1156715" y="2726429"/>
                </a:lnTo>
                <a:lnTo>
                  <a:pt x="1156715" y="0"/>
                </a:lnTo>
                <a:lnTo>
                  <a:pt x="0" y="0"/>
                </a:lnTo>
                <a:lnTo>
                  <a:pt x="0" y="2726429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3" name="Google Shape;193;p29"/>
          <p:cNvSpPr/>
          <p:nvPr/>
        </p:nvSpPr>
        <p:spPr>
          <a:xfrm>
            <a:off x="5214035" y="1668729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4" name="Google Shape;194;p29"/>
          <p:cNvSpPr/>
          <p:nvPr/>
        </p:nvSpPr>
        <p:spPr>
          <a:xfrm>
            <a:off x="5214035" y="1668729"/>
            <a:ext cx="989209" cy="273761"/>
          </a:xfrm>
          <a:custGeom>
            <a:rect b="b" l="l" r="r" t="t"/>
            <a:pathLst>
              <a:path extrusionOk="0" h="402589" w="1156970">
                <a:moveTo>
                  <a:pt x="0" y="402335"/>
                </a:moveTo>
                <a:lnTo>
                  <a:pt x="1156715" y="402335"/>
                </a:lnTo>
                <a:lnTo>
                  <a:pt x="1156715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5" name="Google Shape;195;p29"/>
          <p:cNvSpPr/>
          <p:nvPr/>
        </p:nvSpPr>
        <p:spPr>
          <a:xfrm>
            <a:off x="3312690" y="1668729"/>
            <a:ext cx="988124" cy="273761"/>
          </a:xfrm>
          <a:custGeom>
            <a:rect b="b" l="l" r="r" t="t"/>
            <a:pathLst>
              <a:path extrusionOk="0" h="402589" w="1155700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solidFill>
            <a:srgbClr val="D0D0D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6" name="Google Shape;196;p29"/>
          <p:cNvSpPr/>
          <p:nvPr/>
        </p:nvSpPr>
        <p:spPr>
          <a:xfrm>
            <a:off x="3312690" y="1668729"/>
            <a:ext cx="988124" cy="273761"/>
          </a:xfrm>
          <a:custGeom>
            <a:rect b="b" l="l" r="r" t="t"/>
            <a:pathLst>
              <a:path extrusionOk="0" h="402589" w="1155700">
                <a:moveTo>
                  <a:pt x="0" y="402335"/>
                </a:moveTo>
                <a:lnTo>
                  <a:pt x="1155191" y="402335"/>
                </a:lnTo>
                <a:lnTo>
                  <a:pt x="1155191" y="0"/>
                </a:lnTo>
                <a:lnTo>
                  <a:pt x="0" y="0"/>
                </a:lnTo>
                <a:lnTo>
                  <a:pt x="0" y="402335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3286628" y="2494799"/>
            <a:ext cx="1032100" cy="326441"/>
          </a:xfrm>
          <a:custGeom>
            <a:rect b="b" l="l" r="r" t="t"/>
            <a:pathLst>
              <a:path extrusionOk="0" h="480060" w="1207135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7007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8" name="Google Shape;198;p29"/>
          <p:cNvSpPr/>
          <p:nvPr/>
        </p:nvSpPr>
        <p:spPr>
          <a:xfrm>
            <a:off x="3286628" y="2494799"/>
            <a:ext cx="1032100" cy="326441"/>
          </a:xfrm>
          <a:custGeom>
            <a:rect b="b" l="l" r="r" t="t"/>
            <a:pathLst>
              <a:path extrusionOk="0" h="480060" w="1207135">
                <a:moveTo>
                  <a:pt x="0" y="248411"/>
                </a:moveTo>
                <a:lnTo>
                  <a:pt x="603503" y="0"/>
                </a:lnTo>
                <a:lnTo>
                  <a:pt x="1207007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199" name="Google Shape;199;p29"/>
          <p:cNvSpPr/>
          <p:nvPr/>
        </p:nvSpPr>
        <p:spPr>
          <a:xfrm>
            <a:off x="5197093" y="2494799"/>
            <a:ext cx="1033729" cy="326441"/>
          </a:xfrm>
          <a:custGeom>
            <a:rect b="b" l="l" r="r" t="t"/>
            <a:pathLst>
              <a:path extrusionOk="0" h="480060" w="1209040">
                <a:moveTo>
                  <a:pt x="603503" y="0"/>
                </a:moveTo>
                <a:lnTo>
                  <a:pt x="0" y="248411"/>
                </a:lnTo>
                <a:lnTo>
                  <a:pt x="603503" y="480059"/>
                </a:lnTo>
                <a:lnTo>
                  <a:pt x="1208531" y="248411"/>
                </a:lnTo>
                <a:lnTo>
                  <a:pt x="603503" y="0"/>
                </a:lnTo>
                <a:close/>
              </a:path>
            </a:pathLst>
          </a:custGeom>
          <a:solidFill>
            <a:srgbClr val="CBEEF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0" name="Google Shape;200;p29"/>
          <p:cNvSpPr/>
          <p:nvPr/>
        </p:nvSpPr>
        <p:spPr>
          <a:xfrm>
            <a:off x="5197093" y="2494799"/>
            <a:ext cx="1033729" cy="326441"/>
          </a:xfrm>
          <a:custGeom>
            <a:rect b="b" l="l" r="r" t="t"/>
            <a:pathLst>
              <a:path extrusionOk="0" h="480060" w="1209040">
                <a:moveTo>
                  <a:pt x="0" y="248411"/>
                </a:moveTo>
                <a:lnTo>
                  <a:pt x="603503" y="0"/>
                </a:lnTo>
                <a:lnTo>
                  <a:pt x="1208531" y="248411"/>
                </a:lnTo>
                <a:lnTo>
                  <a:pt x="603503" y="480059"/>
                </a:lnTo>
                <a:lnTo>
                  <a:pt x="0" y="248411"/>
                </a:lnTo>
                <a:close/>
              </a:path>
            </a:pathLst>
          </a:custGeom>
          <a:noFill/>
          <a:ln cap="flat" cmpd="sng" w="10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1" name="Google Shape;201;p29"/>
          <p:cNvSpPr/>
          <p:nvPr/>
        </p:nvSpPr>
        <p:spPr>
          <a:xfrm>
            <a:off x="3629364" y="1760977"/>
            <a:ext cx="79810" cy="88519"/>
          </a:xfrm>
          <a:custGeom>
            <a:rect b="b" l="l" r="r" t="t"/>
            <a:pathLst>
              <a:path extrusionOk="0" h="130175" w="93345">
                <a:moveTo>
                  <a:pt x="76409" y="117347"/>
                </a:moveTo>
                <a:lnTo>
                  <a:pt x="16763" y="117347"/>
                </a:lnTo>
                <a:lnTo>
                  <a:pt x="23356" y="124085"/>
                </a:lnTo>
                <a:lnTo>
                  <a:pt x="36265" y="130007"/>
                </a:lnTo>
                <a:lnTo>
                  <a:pt x="55853" y="128119"/>
                </a:lnTo>
                <a:lnTo>
                  <a:pt x="70648" y="122173"/>
                </a:lnTo>
                <a:lnTo>
                  <a:pt x="76409" y="117347"/>
                </a:lnTo>
                <a:close/>
              </a:path>
              <a:path extrusionOk="0" h="130175" w="93345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6409" y="117347"/>
                </a:lnTo>
                <a:lnTo>
                  <a:pt x="77787" y="116193"/>
                </a:lnTo>
                <a:lnTo>
                  <a:pt x="53994" y="116193"/>
                </a:lnTo>
                <a:lnTo>
                  <a:pt x="39290" y="115456"/>
                </a:lnTo>
                <a:lnTo>
                  <a:pt x="27323" y="110651"/>
                </a:lnTo>
                <a:lnTo>
                  <a:pt x="19389" y="100531"/>
                </a:lnTo>
                <a:lnTo>
                  <a:pt x="18637" y="83494"/>
                </a:lnTo>
                <a:lnTo>
                  <a:pt x="20206" y="68624"/>
                </a:lnTo>
                <a:lnTo>
                  <a:pt x="24983" y="56949"/>
                </a:lnTo>
                <a:lnTo>
                  <a:pt x="33857" y="49495"/>
                </a:lnTo>
                <a:lnTo>
                  <a:pt x="82697" y="49495"/>
                </a:lnTo>
                <a:lnTo>
                  <a:pt x="80728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extrusionOk="0" h="130175" w="93345">
                <a:moveTo>
                  <a:pt x="82697" y="49495"/>
                </a:moveTo>
                <a:lnTo>
                  <a:pt x="33857" y="49495"/>
                </a:lnTo>
                <a:lnTo>
                  <a:pt x="55394" y="51484"/>
                </a:lnTo>
                <a:lnTo>
                  <a:pt x="67611" y="58820"/>
                </a:lnTo>
                <a:lnTo>
                  <a:pt x="73143" y="68902"/>
                </a:lnTo>
                <a:lnTo>
                  <a:pt x="74626" y="79129"/>
                </a:lnTo>
                <a:lnTo>
                  <a:pt x="74675" y="82295"/>
                </a:lnTo>
                <a:lnTo>
                  <a:pt x="72245" y="97595"/>
                </a:lnTo>
                <a:lnTo>
                  <a:pt x="65218" y="109359"/>
                </a:lnTo>
                <a:lnTo>
                  <a:pt x="53994" y="116193"/>
                </a:lnTo>
                <a:lnTo>
                  <a:pt x="77787" y="116193"/>
                </a:lnTo>
                <a:lnTo>
                  <a:pt x="81205" y="113330"/>
                </a:lnTo>
                <a:lnTo>
                  <a:pt x="88074" y="102747"/>
                </a:lnTo>
                <a:lnTo>
                  <a:pt x="91809" y="91585"/>
                </a:lnTo>
                <a:lnTo>
                  <a:pt x="92963" y="81001"/>
                </a:lnTo>
                <a:lnTo>
                  <a:pt x="91081" y="65745"/>
                </a:lnTo>
                <a:lnTo>
                  <a:pt x="85617" y="52834"/>
                </a:lnTo>
                <a:lnTo>
                  <a:pt x="82697" y="49495"/>
                </a:lnTo>
                <a:close/>
              </a:path>
              <a:path extrusionOk="0" h="130175" w="93345">
                <a:moveTo>
                  <a:pt x="50481" y="33554"/>
                </a:moveTo>
                <a:lnTo>
                  <a:pt x="35941" y="35340"/>
                </a:lnTo>
                <a:lnTo>
                  <a:pt x="25002" y="40750"/>
                </a:lnTo>
                <a:lnTo>
                  <a:pt x="16763" y="47243"/>
                </a:lnTo>
                <a:lnTo>
                  <a:pt x="80728" y="47243"/>
                </a:lnTo>
                <a:lnTo>
                  <a:pt x="76846" y="42805"/>
                </a:lnTo>
                <a:lnTo>
                  <a:pt x="65042" y="36199"/>
                </a:lnTo>
                <a:lnTo>
                  <a:pt x="50481" y="3355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2" name="Google Shape;202;p29"/>
          <p:cNvSpPr/>
          <p:nvPr/>
        </p:nvSpPr>
        <p:spPr>
          <a:xfrm>
            <a:off x="3721979" y="1783946"/>
            <a:ext cx="84696" cy="66497"/>
          </a:xfrm>
          <a:custGeom>
            <a:rect b="b" l="l" r="r" t="t"/>
            <a:pathLst>
              <a:path extrusionOk="0" h="97789" w="99060">
                <a:moveTo>
                  <a:pt x="98955" y="86671"/>
                </a:moveTo>
                <a:lnTo>
                  <a:pt x="65549" y="86671"/>
                </a:lnTo>
                <a:lnTo>
                  <a:pt x="69999" y="89668"/>
                </a:lnTo>
                <a:lnTo>
                  <a:pt x="73047" y="97288"/>
                </a:lnTo>
                <a:lnTo>
                  <a:pt x="94383" y="97288"/>
                </a:lnTo>
                <a:lnTo>
                  <a:pt x="95907" y="95764"/>
                </a:lnTo>
                <a:lnTo>
                  <a:pt x="98955" y="95764"/>
                </a:lnTo>
                <a:lnTo>
                  <a:pt x="98955" y="86671"/>
                </a:lnTo>
                <a:close/>
              </a:path>
              <a:path extrusionOk="0" h="97789" w="99060">
                <a:moveTo>
                  <a:pt x="81882" y="12769"/>
                </a:moveTo>
                <a:lnTo>
                  <a:pt x="36506" y="12769"/>
                </a:lnTo>
                <a:lnTo>
                  <a:pt x="57067" y="14195"/>
                </a:lnTo>
                <a:lnTo>
                  <a:pt x="67377" y="19546"/>
                </a:lnTo>
                <a:lnTo>
                  <a:pt x="69999" y="36328"/>
                </a:lnTo>
                <a:lnTo>
                  <a:pt x="60855" y="39376"/>
                </a:lnTo>
                <a:lnTo>
                  <a:pt x="31899" y="42424"/>
                </a:lnTo>
                <a:lnTo>
                  <a:pt x="12156" y="48289"/>
                </a:lnTo>
                <a:lnTo>
                  <a:pt x="2774" y="57873"/>
                </a:lnTo>
                <a:lnTo>
                  <a:pt x="0" y="67425"/>
                </a:lnTo>
                <a:lnTo>
                  <a:pt x="3043" y="81597"/>
                </a:lnTo>
                <a:lnTo>
                  <a:pt x="11654" y="91401"/>
                </a:lnTo>
                <a:lnTo>
                  <a:pt x="24790" y="96547"/>
                </a:lnTo>
                <a:lnTo>
                  <a:pt x="43896" y="95532"/>
                </a:lnTo>
                <a:lnTo>
                  <a:pt x="56991" y="91929"/>
                </a:lnTo>
                <a:lnTo>
                  <a:pt x="65549" y="86671"/>
                </a:lnTo>
                <a:lnTo>
                  <a:pt x="98955" y="86671"/>
                </a:lnTo>
                <a:lnTo>
                  <a:pt x="98955" y="84979"/>
                </a:lnTo>
                <a:lnTo>
                  <a:pt x="39540" y="84979"/>
                </a:lnTo>
                <a:lnTo>
                  <a:pt x="23247" y="81253"/>
                </a:lnTo>
                <a:lnTo>
                  <a:pt x="18247" y="70414"/>
                </a:lnTo>
                <a:lnTo>
                  <a:pt x="25004" y="57024"/>
                </a:lnTo>
                <a:lnTo>
                  <a:pt x="37648" y="53151"/>
                </a:lnTo>
                <a:lnTo>
                  <a:pt x="58441" y="50242"/>
                </a:lnTo>
                <a:lnTo>
                  <a:pt x="67529" y="48747"/>
                </a:lnTo>
                <a:lnTo>
                  <a:pt x="86763" y="48747"/>
                </a:lnTo>
                <a:lnTo>
                  <a:pt x="86763" y="25660"/>
                </a:lnTo>
                <a:lnTo>
                  <a:pt x="81882" y="12769"/>
                </a:lnTo>
                <a:close/>
              </a:path>
              <a:path extrusionOk="0" h="97789" w="99060">
                <a:moveTo>
                  <a:pt x="86763" y="48747"/>
                </a:moveTo>
                <a:lnTo>
                  <a:pt x="67529" y="48747"/>
                </a:lnTo>
                <a:lnTo>
                  <a:pt x="69999" y="62236"/>
                </a:lnTo>
                <a:lnTo>
                  <a:pt x="65587" y="72955"/>
                </a:lnTo>
                <a:lnTo>
                  <a:pt x="54406" y="81096"/>
                </a:lnTo>
                <a:lnTo>
                  <a:pt x="39540" y="84979"/>
                </a:lnTo>
                <a:lnTo>
                  <a:pt x="98955" y="84979"/>
                </a:lnTo>
                <a:lnTo>
                  <a:pt x="98955" y="83572"/>
                </a:lnTo>
                <a:lnTo>
                  <a:pt x="88287" y="83572"/>
                </a:lnTo>
                <a:lnTo>
                  <a:pt x="86763" y="82048"/>
                </a:lnTo>
                <a:lnTo>
                  <a:pt x="86763" y="48747"/>
                </a:lnTo>
                <a:close/>
              </a:path>
              <a:path extrusionOk="0" h="97789" w="99060">
                <a:moveTo>
                  <a:pt x="54397" y="0"/>
                </a:moveTo>
                <a:lnTo>
                  <a:pt x="35932" y="1021"/>
                </a:lnTo>
                <a:lnTo>
                  <a:pt x="21678" y="4707"/>
                </a:lnTo>
                <a:lnTo>
                  <a:pt x="11657" y="11508"/>
                </a:lnTo>
                <a:lnTo>
                  <a:pt x="5891" y="21873"/>
                </a:lnTo>
                <a:lnTo>
                  <a:pt x="21231" y="30232"/>
                </a:lnTo>
                <a:lnTo>
                  <a:pt x="24569" y="20112"/>
                </a:lnTo>
                <a:lnTo>
                  <a:pt x="36506" y="12769"/>
                </a:lnTo>
                <a:lnTo>
                  <a:pt x="81882" y="12769"/>
                </a:lnTo>
                <a:lnTo>
                  <a:pt x="80932" y="10260"/>
                </a:lnTo>
                <a:lnTo>
                  <a:pt x="67910" y="2600"/>
                </a:lnTo>
                <a:lnTo>
                  <a:pt x="5439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3" name="Google Shape;203;p29"/>
          <p:cNvSpPr/>
          <p:nvPr/>
        </p:nvSpPr>
        <p:spPr>
          <a:xfrm>
            <a:off x="3817022" y="1785587"/>
            <a:ext cx="73295" cy="64338"/>
          </a:xfrm>
          <a:custGeom>
            <a:rect b="b" l="l" r="r" t="t"/>
            <a:pathLst>
              <a:path extrusionOk="0" h="94614" w="85725">
                <a:moveTo>
                  <a:pt x="0" y="62873"/>
                </a:moveTo>
                <a:lnTo>
                  <a:pt x="1525" y="71436"/>
                </a:lnTo>
                <a:lnTo>
                  <a:pt x="5960" y="81051"/>
                </a:lnTo>
                <a:lnTo>
                  <a:pt x="16213" y="89455"/>
                </a:lnTo>
                <a:lnTo>
                  <a:pt x="35195" y="94384"/>
                </a:lnTo>
                <a:lnTo>
                  <a:pt x="54266" y="93227"/>
                </a:lnTo>
                <a:lnTo>
                  <a:pt x="69132" y="89207"/>
                </a:lnTo>
                <a:lnTo>
                  <a:pt x="79614" y="82437"/>
                </a:lnTo>
                <a:lnTo>
                  <a:pt x="80466" y="81082"/>
                </a:lnTo>
                <a:lnTo>
                  <a:pt x="48156" y="81082"/>
                </a:lnTo>
                <a:lnTo>
                  <a:pt x="27132" y="77458"/>
                </a:lnTo>
                <a:lnTo>
                  <a:pt x="18879" y="69549"/>
                </a:lnTo>
                <a:lnTo>
                  <a:pt x="0" y="62873"/>
                </a:lnTo>
                <a:close/>
              </a:path>
              <a:path extrusionOk="0" h="94614" w="85725">
                <a:moveTo>
                  <a:pt x="43451" y="0"/>
                </a:moveTo>
                <a:lnTo>
                  <a:pt x="27149" y="1938"/>
                </a:lnTo>
                <a:lnTo>
                  <a:pt x="15082" y="6260"/>
                </a:lnTo>
                <a:lnTo>
                  <a:pt x="7191" y="12903"/>
                </a:lnTo>
                <a:lnTo>
                  <a:pt x="3418" y="21807"/>
                </a:lnTo>
                <a:lnTo>
                  <a:pt x="6705" y="36625"/>
                </a:lnTo>
                <a:lnTo>
                  <a:pt x="16271" y="44663"/>
                </a:lnTo>
                <a:lnTo>
                  <a:pt x="48767" y="52205"/>
                </a:lnTo>
                <a:lnTo>
                  <a:pt x="64007" y="56777"/>
                </a:lnTo>
                <a:lnTo>
                  <a:pt x="68579" y="58301"/>
                </a:lnTo>
                <a:lnTo>
                  <a:pt x="68579" y="65921"/>
                </a:lnTo>
                <a:lnTo>
                  <a:pt x="62119" y="76957"/>
                </a:lnTo>
                <a:lnTo>
                  <a:pt x="48156" y="81082"/>
                </a:lnTo>
                <a:lnTo>
                  <a:pt x="80466" y="81082"/>
                </a:lnTo>
                <a:lnTo>
                  <a:pt x="85532" y="73032"/>
                </a:lnTo>
                <a:lnTo>
                  <a:pt x="84447" y="58142"/>
                </a:lnTo>
                <a:lnTo>
                  <a:pt x="78439" y="48974"/>
                </a:lnTo>
                <a:lnTo>
                  <a:pt x="66707" y="43068"/>
                </a:lnTo>
                <a:lnTo>
                  <a:pt x="39623" y="36965"/>
                </a:lnTo>
                <a:lnTo>
                  <a:pt x="27431" y="33917"/>
                </a:lnTo>
                <a:lnTo>
                  <a:pt x="19811" y="30869"/>
                </a:lnTo>
                <a:lnTo>
                  <a:pt x="19811" y="12581"/>
                </a:lnTo>
                <a:lnTo>
                  <a:pt x="36575" y="11057"/>
                </a:lnTo>
                <a:lnTo>
                  <a:pt x="78047" y="11057"/>
                </a:lnTo>
                <a:lnTo>
                  <a:pt x="77144" y="9404"/>
                </a:lnTo>
                <a:lnTo>
                  <a:pt x="64047" y="506"/>
                </a:lnTo>
                <a:lnTo>
                  <a:pt x="43451" y="0"/>
                </a:lnTo>
                <a:close/>
              </a:path>
              <a:path extrusionOk="0" h="94614" w="85725">
                <a:moveTo>
                  <a:pt x="78047" y="11057"/>
                </a:moveTo>
                <a:lnTo>
                  <a:pt x="41147" y="11057"/>
                </a:lnTo>
                <a:lnTo>
                  <a:pt x="60306" y="15034"/>
                </a:lnTo>
                <a:lnTo>
                  <a:pt x="66268" y="23289"/>
                </a:lnTo>
                <a:lnTo>
                  <a:pt x="83819" y="26297"/>
                </a:lnTo>
                <a:lnTo>
                  <a:pt x="82679" y="19533"/>
                </a:lnTo>
                <a:lnTo>
                  <a:pt x="78047" y="110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4" name="Google Shape;204;p29"/>
          <p:cNvSpPr/>
          <p:nvPr/>
        </p:nvSpPr>
        <p:spPr>
          <a:xfrm>
            <a:off x="3904351" y="1784174"/>
            <a:ext cx="82525" cy="66065"/>
          </a:xfrm>
          <a:custGeom>
            <a:rect b="b" l="l" r="r" t="t"/>
            <a:pathLst>
              <a:path extrusionOk="0" h="97155" w="96520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711" y="95833"/>
                </a:lnTo>
                <a:lnTo>
                  <a:pt x="71473" y="93305"/>
                </a:lnTo>
                <a:lnTo>
                  <a:pt x="86063" y="82013"/>
                </a:lnTo>
                <a:lnTo>
                  <a:pt x="86253" y="81717"/>
                </a:lnTo>
                <a:lnTo>
                  <a:pt x="59992" y="81717"/>
                </a:lnTo>
                <a:lnTo>
                  <a:pt x="41557" y="80728"/>
                </a:lnTo>
                <a:lnTo>
                  <a:pt x="28755" y="75731"/>
                </a:lnTo>
                <a:lnTo>
                  <a:pt x="21152" y="66982"/>
                </a:lnTo>
                <a:lnTo>
                  <a:pt x="18312" y="54740"/>
                </a:lnTo>
                <a:lnTo>
                  <a:pt x="95994" y="52758"/>
                </a:lnTo>
                <a:lnTo>
                  <a:pt x="94873" y="40566"/>
                </a:lnTo>
                <a:lnTo>
                  <a:pt x="18270" y="40566"/>
                </a:lnTo>
                <a:lnTo>
                  <a:pt x="21900" y="28229"/>
                </a:lnTo>
                <a:lnTo>
                  <a:pt x="31522" y="18338"/>
                </a:lnTo>
                <a:lnTo>
                  <a:pt x="45235" y="13335"/>
                </a:lnTo>
                <a:lnTo>
                  <a:pt x="83595" y="1333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extrusionOk="0" h="97155" w="96520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6253" y="81717"/>
                </a:lnTo>
                <a:lnTo>
                  <a:pt x="92939" y="71303"/>
                </a:lnTo>
                <a:lnTo>
                  <a:pt x="77706" y="64950"/>
                </a:lnTo>
                <a:close/>
              </a:path>
              <a:path extrusionOk="0" h="97155" w="96520">
                <a:moveTo>
                  <a:pt x="83595" y="13335"/>
                </a:moveTo>
                <a:lnTo>
                  <a:pt x="45235" y="13335"/>
                </a:lnTo>
                <a:lnTo>
                  <a:pt x="63109" y="16492"/>
                </a:lnTo>
                <a:lnTo>
                  <a:pt x="73334" y="24850"/>
                </a:lnTo>
                <a:lnTo>
                  <a:pt x="77435" y="36203"/>
                </a:lnTo>
                <a:lnTo>
                  <a:pt x="18270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95" y="1333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5" name="Google Shape;205;p29"/>
          <p:cNvSpPr/>
          <p:nvPr/>
        </p:nvSpPr>
        <p:spPr>
          <a:xfrm>
            <a:off x="7378622" y="3606243"/>
            <a:ext cx="119986" cy="65202"/>
          </a:xfrm>
          <a:custGeom>
            <a:rect b="b" l="l" r="r" t="t"/>
            <a:pathLst>
              <a:path extrusionOk="0" h="95885" w="140334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6763" y="95499"/>
                </a:lnTo>
                <a:lnTo>
                  <a:pt x="16763" y="45207"/>
                </a:lnTo>
                <a:lnTo>
                  <a:pt x="21056" y="27780"/>
                </a:lnTo>
                <a:lnTo>
                  <a:pt x="31076" y="18349"/>
                </a:lnTo>
                <a:lnTo>
                  <a:pt x="42540" y="14898"/>
                </a:lnTo>
                <a:lnTo>
                  <a:pt x="57911" y="14727"/>
                </a:lnTo>
                <a:lnTo>
                  <a:pt x="136290" y="14727"/>
                </a:lnTo>
                <a:lnTo>
                  <a:pt x="136134" y="14059"/>
                </a:lnTo>
                <a:lnTo>
                  <a:pt x="135841" y="13764"/>
                </a:lnTo>
                <a:lnTo>
                  <a:pt x="78705" y="13764"/>
                </a:lnTo>
                <a:lnTo>
                  <a:pt x="77730" y="12875"/>
                </a:lnTo>
                <a:lnTo>
                  <a:pt x="19931" y="12875"/>
                </a:lnTo>
                <a:lnTo>
                  <a:pt x="16763" y="2535"/>
                </a:lnTo>
                <a:close/>
              </a:path>
              <a:path extrusionOk="0" h="95885" w="140334">
                <a:moveTo>
                  <a:pt x="136290" y="14727"/>
                </a:moveTo>
                <a:lnTo>
                  <a:pt x="57911" y="14727"/>
                </a:lnTo>
                <a:lnTo>
                  <a:pt x="60959" y="23871"/>
                </a:lnTo>
                <a:lnTo>
                  <a:pt x="60959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3208" y="26250"/>
                </a:lnTo>
                <a:lnTo>
                  <a:pt x="93566" y="17043"/>
                </a:lnTo>
                <a:lnTo>
                  <a:pt x="136831" y="17043"/>
                </a:lnTo>
                <a:lnTo>
                  <a:pt x="136290" y="14727"/>
                </a:lnTo>
                <a:close/>
              </a:path>
              <a:path extrusionOk="0" h="95885" w="140334">
                <a:moveTo>
                  <a:pt x="136831" y="17043"/>
                </a:moveTo>
                <a:lnTo>
                  <a:pt x="93566" y="17043"/>
                </a:lnTo>
                <a:lnTo>
                  <a:pt x="112557" y="18235"/>
                </a:lnTo>
                <a:lnTo>
                  <a:pt x="121319" y="25196"/>
                </a:lnTo>
                <a:lnTo>
                  <a:pt x="123443" y="36058"/>
                </a:lnTo>
                <a:lnTo>
                  <a:pt x="123443" y="95499"/>
                </a:lnTo>
                <a:lnTo>
                  <a:pt x="140207" y="95499"/>
                </a:lnTo>
                <a:lnTo>
                  <a:pt x="140207" y="31491"/>
                </a:lnTo>
                <a:lnTo>
                  <a:pt x="136831" y="17043"/>
                </a:lnTo>
                <a:close/>
              </a:path>
              <a:path extrusionOk="0" h="95885" w="140334">
                <a:moveTo>
                  <a:pt x="114454" y="0"/>
                </a:moveTo>
                <a:lnTo>
                  <a:pt x="98330" y="1585"/>
                </a:lnTo>
                <a:lnTo>
                  <a:pt x="87266" y="6539"/>
                </a:lnTo>
                <a:lnTo>
                  <a:pt x="78705" y="13764"/>
                </a:lnTo>
                <a:lnTo>
                  <a:pt x="135841" y="13764"/>
                </a:lnTo>
                <a:lnTo>
                  <a:pt x="126337" y="4168"/>
                </a:lnTo>
                <a:lnTo>
                  <a:pt x="114454" y="0"/>
                </a:lnTo>
                <a:close/>
              </a:path>
              <a:path extrusionOk="0" h="95885" w="140334">
                <a:moveTo>
                  <a:pt x="60387" y="1015"/>
                </a:moveTo>
                <a:lnTo>
                  <a:pt x="39818" y="2338"/>
                </a:lnTo>
                <a:lnTo>
                  <a:pt x="27136" y="7118"/>
                </a:lnTo>
                <a:lnTo>
                  <a:pt x="19931" y="12875"/>
                </a:lnTo>
                <a:lnTo>
                  <a:pt x="77730" y="12875"/>
                </a:lnTo>
                <a:lnTo>
                  <a:pt x="71846" y="7509"/>
                </a:lnTo>
                <a:lnTo>
                  <a:pt x="60387" y="10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6" name="Google Shape;206;p29"/>
          <p:cNvSpPr/>
          <p:nvPr/>
        </p:nvSpPr>
        <p:spPr>
          <a:xfrm>
            <a:off x="7519379" y="3606236"/>
            <a:ext cx="79810" cy="67361"/>
          </a:xfrm>
          <a:custGeom>
            <a:rect b="b" l="l" r="r" t="t"/>
            <a:pathLst>
              <a:path extrusionOk="0" h="99060" w="93345">
                <a:moveTo>
                  <a:pt x="57441" y="0"/>
                </a:moveTo>
                <a:lnTo>
                  <a:pt x="12834" y="14633"/>
                </a:lnTo>
                <a:lnTo>
                  <a:pt x="0" y="49719"/>
                </a:lnTo>
                <a:lnTo>
                  <a:pt x="1818" y="65402"/>
                </a:lnTo>
                <a:lnTo>
                  <a:pt x="7115" y="78576"/>
                </a:lnTo>
                <a:lnTo>
                  <a:pt x="15628" y="88784"/>
                </a:lnTo>
                <a:lnTo>
                  <a:pt x="27095" y="95570"/>
                </a:lnTo>
                <a:lnTo>
                  <a:pt x="41252" y="98480"/>
                </a:lnTo>
                <a:lnTo>
                  <a:pt x="59781" y="97323"/>
                </a:lnTo>
                <a:lnTo>
                  <a:pt x="70229" y="94420"/>
                </a:lnTo>
                <a:lnTo>
                  <a:pt x="83099" y="83681"/>
                </a:lnTo>
                <a:lnTo>
                  <a:pt x="57845" y="83681"/>
                </a:lnTo>
                <a:lnTo>
                  <a:pt x="38784" y="82366"/>
                </a:lnTo>
                <a:lnTo>
                  <a:pt x="26599" y="76845"/>
                </a:lnTo>
                <a:lnTo>
                  <a:pt x="20145" y="67374"/>
                </a:lnTo>
                <a:lnTo>
                  <a:pt x="92948" y="54360"/>
                </a:lnTo>
                <a:lnTo>
                  <a:pt x="91801" y="40644"/>
                </a:lnTo>
                <a:lnTo>
                  <a:pt x="18272" y="40644"/>
                </a:lnTo>
                <a:lnTo>
                  <a:pt x="21723" y="28397"/>
                </a:lnTo>
                <a:lnTo>
                  <a:pt x="31380" y="18600"/>
                </a:lnTo>
                <a:lnTo>
                  <a:pt x="84277" y="18600"/>
                </a:lnTo>
                <a:lnTo>
                  <a:pt x="80333" y="12232"/>
                </a:lnTo>
                <a:lnTo>
                  <a:pt x="70372" y="4196"/>
                </a:lnTo>
                <a:lnTo>
                  <a:pt x="57441" y="0"/>
                </a:lnTo>
                <a:close/>
              </a:path>
              <a:path extrusionOk="0" h="99060" w="93345">
                <a:moveTo>
                  <a:pt x="74660" y="66552"/>
                </a:moveTo>
                <a:lnTo>
                  <a:pt x="70358" y="76293"/>
                </a:lnTo>
                <a:lnTo>
                  <a:pt x="57845" y="83681"/>
                </a:lnTo>
                <a:lnTo>
                  <a:pt x="83099" y="83681"/>
                </a:lnTo>
                <a:lnTo>
                  <a:pt x="83918" y="82997"/>
                </a:lnTo>
                <a:lnTo>
                  <a:pt x="90235" y="72111"/>
                </a:lnTo>
                <a:lnTo>
                  <a:pt x="74660" y="66552"/>
                </a:lnTo>
                <a:close/>
              </a:path>
              <a:path extrusionOk="0" h="99060" w="93345">
                <a:moveTo>
                  <a:pt x="84277" y="18600"/>
                </a:moveTo>
                <a:lnTo>
                  <a:pt x="31380" y="18600"/>
                </a:lnTo>
                <a:lnTo>
                  <a:pt x="53251" y="18610"/>
                </a:lnTo>
                <a:lnTo>
                  <a:pt x="66338" y="23166"/>
                </a:lnTo>
                <a:lnTo>
                  <a:pt x="72762" y="30647"/>
                </a:lnTo>
                <a:lnTo>
                  <a:pt x="74639" y="39435"/>
                </a:lnTo>
                <a:lnTo>
                  <a:pt x="18272" y="40644"/>
                </a:lnTo>
                <a:lnTo>
                  <a:pt x="91801" y="40644"/>
                </a:lnTo>
                <a:lnTo>
                  <a:pt x="91565" y="37817"/>
                </a:lnTo>
                <a:lnTo>
                  <a:pt x="87378" y="23607"/>
                </a:lnTo>
                <a:lnTo>
                  <a:pt x="84277" y="186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7" name="Google Shape;207;p29"/>
          <p:cNvSpPr/>
          <p:nvPr/>
        </p:nvSpPr>
        <p:spPr>
          <a:xfrm>
            <a:off x="7618407" y="3606243"/>
            <a:ext cx="121615" cy="65202"/>
          </a:xfrm>
          <a:custGeom>
            <a:rect b="b" l="l" r="r" t="t"/>
            <a:pathLst>
              <a:path extrusionOk="0" h="95885" w="142240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7452"/>
                </a:lnTo>
                <a:lnTo>
                  <a:pt x="32150" y="18049"/>
                </a:lnTo>
                <a:lnTo>
                  <a:pt x="43367" y="14824"/>
                </a:lnTo>
                <a:lnTo>
                  <a:pt x="137341" y="14824"/>
                </a:lnTo>
                <a:lnTo>
                  <a:pt x="137206" y="14311"/>
                </a:lnTo>
                <a:lnTo>
                  <a:pt x="79368" y="14311"/>
                </a:lnTo>
                <a:lnTo>
                  <a:pt x="77616" y="12807"/>
                </a:lnTo>
                <a:lnTo>
                  <a:pt x="20144" y="12807"/>
                </a:lnTo>
                <a:lnTo>
                  <a:pt x="16763" y="2535"/>
                </a:lnTo>
                <a:close/>
              </a:path>
              <a:path extrusionOk="0" h="95885" w="142240">
                <a:moveTo>
                  <a:pt x="137341" y="14824"/>
                </a:moveTo>
                <a:lnTo>
                  <a:pt x="43367" y="14824"/>
                </a:lnTo>
                <a:lnTo>
                  <a:pt x="58922" y="20230"/>
                </a:lnTo>
                <a:lnTo>
                  <a:pt x="62483" y="31411"/>
                </a:lnTo>
                <a:lnTo>
                  <a:pt x="62483" y="95499"/>
                </a:lnTo>
                <a:lnTo>
                  <a:pt x="79247" y="95499"/>
                </a:lnTo>
                <a:lnTo>
                  <a:pt x="79247" y="39111"/>
                </a:lnTo>
                <a:lnTo>
                  <a:pt x="82816" y="26250"/>
                </a:lnTo>
                <a:lnTo>
                  <a:pt x="92912" y="17043"/>
                </a:lnTo>
                <a:lnTo>
                  <a:pt x="137926" y="17043"/>
                </a:lnTo>
                <a:lnTo>
                  <a:pt x="137341" y="14824"/>
                </a:lnTo>
                <a:close/>
              </a:path>
              <a:path extrusionOk="0" h="95885" w="142240">
                <a:moveTo>
                  <a:pt x="137926" y="17043"/>
                </a:moveTo>
                <a:lnTo>
                  <a:pt x="92912" y="17043"/>
                </a:lnTo>
                <a:lnTo>
                  <a:pt x="112130" y="18050"/>
                </a:lnTo>
                <a:lnTo>
                  <a:pt x="121911" y="24410"/>
                </a:lnTo>
                <a:lnTo>
                  <a:pt x="124932" y="34487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0" y="31411"/>
                </a:lnTo>
                <a:lnTo>
                  <a:pt x="137926" y="17043"/>
                </a:lnTo>
                <a:close/>
              </a:path>
              <a:path extrusionOk="0" h="95885" w="142240">
                <a:moveTo>
                  <a:pt x="114952" y="0"/>
                </a:moveTo>
                <a:lnTo>
                  <a:pt x="98242" y="1664"/>
                </a:lnTo>
                <a:lnTo>
                  <a:pt x="87231" y="6826"/>
                </a:lnTo>
                <a:lnTo>
                  <a:pt x="79368" y="14311"/>
                </a:lnTo>
                <a:lnTo>
                  <a:pt x="137206" y="14311"/>
                </a:lnTo>
                <a:lnTo>
                  <a:pt x="137140" y="14059"/>
                </a:lnTo>
                <a:lnTo>
                  <a:pt x="126597" y="4168"/>
                </a:lnTo>
                <a:lnTo>
                  <a:pt x="114952" y="0"/>
                </a:lnTo>
                <a:close/>
              </a:path>
              <a:path extrusionOk="0" h="95885" w="142240">
                <a:moveTo>
                  <a:pt x="60505" y="1257"/>
                </a:moveTo>
                <a:lnTo>
                  <a:pt x="40590" y="2419"/>
                </a:lnTo>
                <a:lnTo>
                  <a:pt x="27759" y="7094"/>
                </a:lnTo>
                <a:lnTo>
                  <a:pt x="20144" y="12807"/>
                </a:lnTo>
                <a:lnTo>
                  <a:pt x="77616" y="12807"/>
                </a:lnTo>
                <a:lnTo>
                  <a:pt x="71811" y="7824"/>
                </a:lnTo>
                <a:lnTo>
                  <a:pt x="60505" y="125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8" name="Google Shape;208;p29"/>
          <p:cNvSpPr/>
          <p:nvPr/>
        </p:nvSpPr>
        <p:spPr>
          <a:xfrm>
            <a:off x="7757848" y="3606275"/>
            <a:ext cx="83610" cy="66929"/>
          </a:xfrm>
          <a:custGeom>
            <a:rect b="b" l="l" r="r" t="t"/>
            <a:pathLst>
              <a:path extrusionOk="0" h="98425" w="97790">
                <a:moveTo>
                  <a:pt x="57038" y="0"/>
                </a:moveTo>
                <a:lnTo>
                  <a:pt x="12562" y="15613"/>
                </a:lnTo>
                <a:lnTo>
                  <a:pt x="0" y="48207"/>
                </a:lnTo>
                <a:lnTo>
                  <a:pt x="1520" y="61456"/>
                </a:lnTo>
                <a:lnTo>
                  <a:pt x="6155" y="74024"/>
                </a:lnTo>
                <a:lnTo>
                  <a:pt x="14013" y="84931"/>
                </a:lnTo>
                <a:lnTo>
                  <a:pt x="25203" y="93197"/>
                </a:lnTo>
                <a:lnTo>
                  <a:pt x="39835" y="97841"/>
                </a:lnTo>
                <a:lnTo>
                  <a:pt x="58682" y="96124"/>
                </a:lnTo>
                <a:lnTo>
                  <a:pt x="73406" y="90824"/>
                </a:lnTo>
                <a:lnTo>
                  <a:pt x="84331" y="82700"/>
                </a:lnTo>
                <a:lnTo>
                  <a:pt x="85456" y="81159"/>
                </a:lnTo>
                <a:lnTo>
                  <a:pt x="64089" y="81159"/>
                </a:lnTo>
                <a:lnTo>
                  <a:pt x="43395" y="80297"/>
                </a:lnTo>
                <a:lnTo>
                  <a:pt x="29966" y="74468"/>
                </a:lnTo>
                <a:lnTo>
                  <a:pt x="22305" y="65608"/>
                </a:lnTo>
                <a:lnTo>
                  <a:pt x="18921" y="55650"/>
                </a:lnTo>
                <a:lnTo>
                  <a:pt x="18287" y="48207"/>
                </a:lnTo>
                <a:lnTo>
                  <a:pt x="19904" y="37160"/>
                </a:lnTo>
                <a:lnTo>
                  <a:pt x="25749" y="24633"/>
                </a:lnTo>
                <a:lnTo>
                  <a:pt x="37319" y="15298"/>
                </a:lnTo>
                <a:lnTo>
                  <a:pt x="85208" y="15298"/>
                </a:lnTo>
                <a:lnTo>
                  <a:pt x="83291" y="12700"/>
                </a:lnTo>
                <a:lnTo>
                  <a:pt x="71915" y="4515"/>
                </a:lnTo>
                <a:lnTo>
                  <a:pt x="57038" y="0"/>
                </a:lnTo>
                <a:close/>
              </a:path>
              <a:path extrusionOk="0" h="98425" w="97790">
                <a:moveTo>
                  <a:pt x="85208" y="15298"/>
                </a:moveTo>
                <a:lnTo>
                  <a:pt x="37319" y="15298"/>
                </a:lnTo>
                <a:lnTo>
                  <a:pt x="57991" y="17459"/>
                </a:lnTo>
                <a:lnTo>
                  <a:pt x="70533" y="24983"/>
                </a:lnTo>
                <a:lnTo>
                  <a:pt x="76914" y="35060"/>
                </a:lnTo>
                <a:lnTo>
                  <a:pt x="79104" y="44882"/>
                </a:lnTo>
                <a:lnTo>
                  <a:pt x="78043" y="58442"/>
                </a:lnTo>
                <a:lnTo>
                  <a:pt x="73573" y="71457"/>
                </a:lnTo>
                <a:lnTo>
                  <a:pt x="64089" y="81159"/>
                </a:lnTo>
                <a:lnTo>
                  <a:pt x="85456" y="81159"/>
                </a:lnTo>
                <a:lnTo>
                  <a:pt x="91778" y="72507"/>
                </a:lnTo>
                <a:lnTo>
                  <a:pt x="96070" y="61003"/>
                </a:lnTo>
                <a:lnTo>
                  <a:pt x="97531" y="48945"/>
                </a:lnTo>
                <a:lnTo>
                  <a:pt x="95987" y="35948"/>
                </a:lnTo>
                <a:lnTo>
                  <a:pt x="91278" y="23522"/>
                </a:lnTo>
                <a:lnTo>
                  <a:pt x="85208" y="152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09" name="Google Shape;209;p29"/>
          <p:cNvSpPr/>
          <p:nvPr/>
        </p:nvSpPr>
        <p:spPr>
          <a:xfrm>
            <a:off x="7860799" y="3605894"/>
            <a:ext cx="44520" cy="65634"/>
          </a:xfrm>
          <a:custGeom>
            <a:rect b="b" l="l" r="r" t="t"/>
            <a:pathLst>
              <a:path extrusionOk="0" h="96520" w="5207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1147"/>
                </a:lnTo>
                <a:lnTo>
                  <a:pt x="21918" y="28775"/>
                </a:lnTo>
                <a:lnTo>
                  <a:pt x="32507" y="20363"/>
                </a:lnTo>
                <a:lnTo>
                  <a:pt x="37636" y="19811"/>
                </a:lnTo>
                <a:lnTo>
                  <a:pt x="16763" y="19811"/>
                </a:lnTo>
                <a:lnTo>
                  <a:pt x="16763" y="3047"/>
                </a:lnTo>
                <a:close/>
              </a:path>
              <a:path extrusionOk="0" h="96520" w="52070">
                <a:moveTo>
                  <a:pt x="48767" y="0"/>
                </a:moveTo>
                <a:lnTo>
                  <a:pt x="47243" y="0"/>
                </a:lnTo>
                <a:lnTo>
                  <a:pt x="34074" y="2850"/>
                </a:lnTo>
                <a:lnTo>
                  <a:pt x="24065" y="10824"/>
                </a:lnTo>
                <a:lnTo>
                  <a:pt x="16763" y="19811"/>
                </a:lnTo>
                <a:lnTo>
                  <a:pt x="37636" y="19811"/>
                </a:lnTo>
                <a:lnTo>
                  <a:pt x="51815" y="18287"/>
                </a:lnTo>
                <a:lnTo>
                  <a:pt x="51815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0" name="Google Shape;210;p29"/>
          <p:cNvSpPr/>
          <p:nvPr/>
        </p:nvSpPr>
        <p:spPr>
          <a:xfrm>
            <a:off x="7911623" y="3607967"/>
            <a:ext cx="79266" cy="90246"/>
          </a:xfrm>
          <a:custGeom>
            <a:rect b="b" l="l" r="r" t="t"/>
            <a:pathLst>
              <a:path extrusionOk="0" h="132714" w="92709">
                <a:moveTo>
                  <a:pt x="10667" y="115823"/>
                </a:moveTo>
                <a:lnTo>
                  <a:pt x="10667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6763" y="132587"/>
                </a:lnTo>
                <a:lnTo>
                  <a:pt x="29662" y="131853"/>
                </a:lnTo>
                <a:lnTo>
                  <a:pt x="38514" y="128391"/>
                </a:lnTo>
                <a:lnTo>
                  <a:pt x="45566" y="120313"/>
                </a:lnTo>
                <a:lnTo>
                  <a:pt x="46307" y="118871"/>
                </a:lnTo>
                <a:lnTo>
                  <a:pt x="15239" y="118871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extrusionOk="0" h="132714" w="92709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1393" y="113451"/>
                </a:lnTo>
                <a:lnTo>
                  <a:pt x="24528" y="118679"/>
                </a:lnTo>
                <a:lnTo>
                  <a:pt x="15239" y="118871"/>
                </a:lnTo>
                <a:lnTo>
                  <a:pt x="46307" y="118871"/>
                </a:lnTo>
                <a:lnTo>
                  <a:pt x="53066" y="105731"/>
                </a:lnTo>
                <a:lnTo>
                  <a:pt x="59487" y="91346"/>
                </a:lnTo>
                <a:lnTo>
                  <a:pt x="65374" y="77979"/>
                </a:lnTo>
                <a:lnTo>
                  <a:pt x="66144" y="76199"/>
                </a:lnTo>
                <a:lnTo>
                  <a:pt x="48767" y="76199"/>
                </a:lnTo>
                <a:lnTo>
                  <a:pt x="21335" y="0"/>
                </a:lnTo>
                <a:close/>
              </a:path>
              <a:path extrusionOk="0" h="132714" w="92709">
                <a:moveTo>
                  <a:pt x="76199" y="0"/>
                </a:moveTo>
                <a:lnTo>
                  <a:pt x="48767" y="76199"/>
                </a:lnTo>
                <a:lnTo>
                  <a:pt x="66144" y="76199"/>
                </a:lnTo>
                <a:lnTo>
                  <a:pt x="84638" y="31585"/>
                </a:lnTo>
                <a:lnTo>
                  <a:pt x="92437" y="10448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3764895" y="3496028"/>
            <a:ext cx="1345500" cy="223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2" name="Google Shape;212;p29"/>
          <p:cNvSpPr/>
          <p:nvPr/>
        </p:nvSpPr>
        <p:spPr>
          <a:xfrm>
            <a:off x="4178005" y="3496027"/>
            <a:ext cx="41805" cy="82042"/>
          </a:xfrm>
          <a:custGeom>
            <a:rect b="b" l="l" r="r" t="t"/>
            <a:pathLst>
              <a:path extrusionOk="0" h="120650" w="48895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481" y="113041"/>
                </a:lnTo>
                <a:lnTo>
                  <a:pt x="30737" y="119965"/>
                </a:lnTo>
                <a:lnTo>
                  <a:pt x="38099" y="120395"/>
                </a:lnTo>
                <a:lnTo>
                  <a:pt x="42671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extrusionOk="0" h="120650" w="48895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extrusionOk="0" h="120650" w="48895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3" name="Google Shape;213;p29"/>
          <p:cNvSpPr/>
          <p:nvPr/>
        </p:nvSpPr>
        <p:spPr>
          <a:xfrm>
            <a:off x="4230132" y="3511626"/>
            <a:ext cx="82525" cy="67361"/>
          </a:xfrm>
          <a:custGeom>
            <a:rect b="b" l="l" r="r" t="t"/>
            <a:pathLst>
              <a:path extrusionOk="0" h="99060" w="96520">
                <a:moveTo>
                  <a:pt x="51838" y="0"/>
                </a:moveTo>
                <a:lnTo>
                  <a:pt x="10869" y="17512"/>
                </a:lnTo>
                <a:lnTo>
                  <a:pt x="0" y="50217"/>
                </a:lnTo>
                <a:lnTo>
                  <a:pt x="1569" y="62975"/>
                </a:lnTo>
                <a:lnTo>
                  <a:pt x="6353" y="75268"/>
                </a:lnTo>
                <a:lnTo>
                  <a:pt x="14466" y="86011"/>
                </a:lnTo>
                <a:lnTo>
                  <a:pt x="26022" y="94121"/>
                </a:lnTo>
                <a:lnTo>
                  <a:pt x="41136" y="98511"/>
                </a:lnTo>
                <a:lnTo>
                  <a:pt x="59896" y="96619"/>
                </a:lnTo>
                <a:lnTo>
                  <a:pt x="74494" y="91034"/>
                </a:lnTo>
                <a:lnTo>
                  <a:pt x="85242" y="82618"/>
                </a:lnTo>
                <a:lnTo>
                  <a:pt x="86018" y="81501"/>
                </a:lnTo>
                <a:lnTo>
                  <a:pt x="64328" y="81501"/>
                </a:lnTo>
                <a:lnTo>
                  <a:pt x="43313" y="80682"/>
                </a:lnTo>
                <a:lnTo>
                  <a:pt x="29767" y="74856"/>
                </a:lnTo>
                <a:lnTo>
                  <a:pt x="22131" y="66123"/>
                </a:lnTo>
                <a:lnTo>
                  <a:pt x="18841" y="56580"/>
                </a:lnTo>
                <a:lnTo>
                  <a:pt x="18287" y="50217"/>
                </a:lnTo>
                <a:lnTo>
                  <a:pt x="19820" y="38552"/>
                </a:lnTo>
                <a:lnTo>
                  <a:pt x="25344" y="25848"/>
                </a:lnTo>
                <a:lnTo>
                  <a:pt x="36246" y="16269"/>
                </a:lnTo>
                <a:lnTo>
                  <a:pt x="84446" y="16269"/>
                </a:lnTo>
                <a:lnTo>
                  <a:pt x="77588" y="8917"/>
                </a:lnTo>
                <a:lnTo>
                  <a:pt x="66114" y="2686"/>
                </a:lnTo>
                <a:lnTo>
                  <a:pt x="51838" y="0"/>
                </a:lnTo>
                <a:close/>
              </a:path>
              <a:path extrusionOk="0" h="99060" w="96520">
                <a:moveTo>
                  <a:pt x="84446" y="16269"/>
                </a:moveTo>
                <a:lnTo>
                  <a:pt x="36246" y="16269"/>
                </a:lnTo>
                <a:lnTo>
                  <a:pt x="56874" y="18001"/>
                </a:lnTo>
                <a:lnTo>
                  <a:pt x="69652" y="25007"/>
                </a:lnTo>
                <a:lnTo>
                  <a:pt x="76408" y="34843"/>
                </a:lnTo>
                <a:lnTo>
                  <a:pt x="78966" y="45063"/>
                </a:lnTo>
                <a:lnTo>
                  <a:pt x="78001" y="58711"/>
                </a:lnTo>
                <a:lnTo>
                  <a:pt x="73642" y="71753"/>
                </a:lnTo>
                <a:lnTo>
                  <a:pt x="64328" y="81501"/>
                </a:lnTo>
                <a:lnTo>
                  <a:pt x="86018" y="81501"/>
                </a:lnTo>
                <a:lnTo>
                  <a:pt x="92455" y="72233"/>
                </a:lnTo>
                <a:lnTo>
                  <a:pt x="96443" y="60741"/>
                </a:lnTo>
                <a:lnTo>
                  <a:pt x="95686" y="44604"/>
                </a:lnTo>
                <a:lnTo>
                  <a:pt x="92325" y="30303"/>
                </a:lnTo>
                <a:lnTo>
                  <a:pt x="86308" y="18265"/>
                </a:lnTo>
                <a:lnTo>
                  <a:pt x="84446" y="16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4" name="Google Shape;214;p29"/>
          <p:cNvSpPr/>
          <p:nvPr/>
        </p:nvSpPr>
        <p:spPr>
          <a:xfrm>
            <a:off x="4876510" y="3483591"/>
            <a:ext cx="0" cy="93269"/>
          </a:xfrm>
          <a:custGeom>
            <a:rect b="b" l="l" r="r" t="t"/>
            <a:pathLst>
              <a:path extrusionOk="0" h="137160" w="120000">
                <a:moveTo>
                  <a:pt x="0" y="0"/>
                </a:moveTo>
                <a:lnTo>
                  <a:pt x="0" y="137159"/>
                </a:lnTo>
              </a:path>
            </a:pathLst>
          </a:custGeom>
          <a:noFill/>
          <a:ln cap="flat" cmpd="sng" w="1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5" name="Google Shape;215;p29"/>
          <p:cNvSpPr/>
          <p:nvPr/>
        </p:nvSpPr>
        <p:spPr>
          <a:xfrm>
            <a:off x="4907787" y="3512375"/>
            <a:ext cx="71666" cy="64770"/>
          </a:xfrm>
          <a:custGeom>
            <a:rect b="b" l="l" r="r" t="t"/>
            <a:pathLst>
              <a:path extrusionOk="0" h="95250" w="83820">
                <a:moveTo>
                  <a:pt x="15239" y="1871"/>
                </a:moveTo>
                <a:lnTo>
                  <a:pt x="0" y="1871"/>
                </a:lnTo>
                <a:lnTo>
                  <a:pt x="0" y="94835"/>
                </a:lnTo>
                <a:lnTo>
                  <a:pt x="16763" y="94835"/>
                </a:lnTo>
                <a:lnTo>
                  <a:pt x="16763" y="44543"/>
                </a:lnTo>
                <a:lnTo>
                  <a:pt x="20908" y="26113"/>
                </a:lnTo>
                <a:lnTo>
                  <a:pt x="30626" y="16974"/>
                </a:lnTo>
                <a:lnTo>
                  <a:pt x="36112" y="15587"/>
                </a:lnTo>
                <a:lnTo>
                  <a:pt x="15239" y="15587"/>
                </a:lnTo>
                <a:lnTo>
                  <a:pt x="15239" y="1871"/>
                </a:lnTo>
                <a:close/>
              </a:path>
              <a:path extrusionOk="0" h="95250" w="83820">
                <a:moveTo>
                  <a:pt x="79357" y="14138"/>
                </a:moveTo>
                <a:lnTo>
                  <a:pt x="41843" y="14138"/>
                </a:lnTo>
                <a:lnTo>
                  <a:pt x="58473" y="17143"/>
                </a:lnTo>
                <a:lnTo>
                  <a:pt x="65760" y="26594"/>
                </a:lnTo>
                <a:lnTo>
                  <a:pt x="67055" y="94835"/>
                </a:lnTo>
                <a:lnTo>
                  <a:pt x="83819" y="94835"/>
                </a:lnTo>
                <a:lnTo>
                  <a:pt x="83819" y="32351"/>
                </a:lnTo>
                <a:lnTo>
                  <a:pt x="80309" y="15225"/>
                </a:lnTo>
                <a:lnTo>
                  <a:pt x="79357" y="14138"/>
                </a:lnTo>
                <a:close/>
              </a:path>
              <a:path extrusionOk="0" h="95250" w="83820">
                <a:moveTo>
                  <a:pt x="59125" y="0"/>
                </a:moveTo>
                <a:lnTo>
                  <a:pt x="39293" y="1388"/>
                </a:lnTo>
                <a:lnTo>
                  <a:pt x="26375" y="6120"/>
                </a:lnTo>
                <a:lnTo>
                  <a:pt x="19062" y="12124"/>
                </a:lnTo>
                <a:lnTo>
                  <a:pt x="15239" y="15587"/>
                </a:lnTo>
                <a:lnTo>
                  <a:pt x="36112" y="15587"/>
                </a:lnTo>
                <a:lnTo>
                  <a:pt x="41843" y="14138"/>
                </a:lnTo>
                <a:lnTo>
                  <a:pt x="79357" y="14138"/>
                </a:lnTo>
                <a:lnTo>
                  <a:pt x="71311" y="4952"/>
                </a:lnTo>
                <a:lnTo>
                  <a:pt x="5912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6" name="Google Shape;216;p29"/>
          <p:cNvSpPr/>
          <p:nvPr/>
        </p:nvSpPr>
        <p:spPr>
          <a:xfrm>
            <a:off x="4999010" y="3513224"/>
            <a:ext cx="78180" cy="90246"/>
          </a:xfrm>
          <a:custGeom>
            <a:rect b="b" l="l" r="r" t="t"/>
            <a:pathLst>
              <a:path extrusionOk="0" h="132714" w="91439">
                <a:moveTo>
                  <a:pt x="3047" y="105780"/>
                </a:moveTo>
                <a:lnTo>
                  <a:pt x="9522" y="120947"/>
                </a:lnTo>
                <a:lnTo>
                  <a:pt x="21339" y="129232"/>
                </a:lnTo>
                <a:lnTo>
                  <a:pt x="34313" y="132643"/>
                </a:lnTo>
                <a:lnTo>
                  <a:pt x="58832" y="130228"/>
                </a:lnTo>
                <a:lnTo>
                  <a:pt x="75088" y="123470"/>
                </a:lnTo>
                <a:lnTo>
                  <a:pt x="78723" y="119907"/>
                </a:lnTo>
                <a:lnTo>
                  <a:pt x="41672" y="119907"/>
                </a:lnTo>
                <a:lnTo>
                  <a:pt x="29168" y="117067"/>
                </a:lnTo>
                <a:lnTo>
                  <a:pt x="21899" y="108008"/>
                </a:lnTo>
                <a:lnTo>
                  <a:pt x="3047" y="105780"/>
                </a:lnTo>
                <a:close/>
              </a:path>
              <a:path extrusionOk="0" h="132714" w="91439">
                <a:moveTo>
                  <a:pt x="91276" y="82920"/>
                </a:moveTo>
                <a:lnTo>
                  <a:pt x="73151" y="82920"/>
                </a:lnTo>
                <a:lnTo>
                  <a:pt x="73151" y="87492"/>
                </a:lnTo>
                <a:lnTo>
                  <a:pt x="72805" y="98286"/>
                </a:lnTo>
                <a:lnTo>
                  <a:pt x="69007" y="110246"/>
                </a:lnTo>
                <a:lnTo>
                  <a:pt x="57619" y="119045"/>
                </a:lnTo>
                <a:lnTo>
                  <a:pt x="41672" y="119907"/>
                </a:lnTo>
                <a:lnTo>
                  <a:pt x="78723" y="119907"/>
                </a:lnTo>
                <a:lnTo>
                  <a:pt x="84778" y="113971"/>
                </a:lnTo>
                <a:lnTo>
                  <a:pt x="89601" y="103335"/>
                </a:lnTo>
                <a:lnTo>
                  <a:pt x="91256" y="93163"/>
                </a:lnTo>
                <a:lnTo>
                  <a:pt x="91276" y="82920"/>
                </a:lnTo>
                <a:close/>
              </a:path>
              <a:path extrusionOk="0" h="132714" w="91439">
                <a:moveTo>
                  <a:pt x="58006" y="0"/>
                </a:moveTo>
                <a:lnTo>
                  <a:pt x="13597" y="11732"/>
                </a:lnTo>
                <a:lnTo>
                  <a:pt x="0" y="44652"/>
                </a:lnTo>
                <a:lnTo>
                  <a:pt x="1013" y="56963"/>
                </a:lnTo>
                <a:lnTo>
                  <a:pt x="4523" y="69635"/>
                </a:lnTo>
                <a:lnTo>
                  <a:pt x="11231" y="81269"/>
                </a:lnTo>
                <a:lnTo>
                  <a:pt x="21839" y="90466"/>
                </a:lnTo>
                <a:lnTo>
                  <a:pt x="37051" y="95828"/>
                </a:lnTo>
                <a:lnTo>
                  <a:pt x="55241" y="94612"/>
                </a:lnTo>
                <a:lnTo>
                  <a:pt x="66613" y="90359"/>
                </a:lnTo>
                <a:lnTo>
                  <a:pt x="73054" y="84573"/>
                </a:lnTo>
                <a:lnTo>
                  <a:pt x="73151" y="82920"/>
                </a:lnTo>
                <a:lnTo>
                  <a:pt x="91276" y="82920"/>
                </a:lnTo>
                <a:lnTo>
                  <a:pt x="91277" y="82438"/>
                </a:lnTo>
                <a:lnTo>
                  <a:pt x="52445" y="82438"/>
                </a:lnTo>
                <a:lnTo>
                  <a:pt x="35506" y="79870"/>
                </a:lnTo>
                <a:lnTo>
                  <a:pt x="24944" y="72184"/>
                </a:lnTo>
                <a:lnTo>
                  <a:pt x="19598" y="60524"/>
                </a:lnTo>
                <a:lnTo>
                  <a:pt x="18287" y="47868"/>
                </a:lnTo>
                <a:lnTo>
                  <a:pt x="19175" y="35885"/>
                </a:lnTo>
                <a:lnTo>
                  <a:pt x="23966" y="23292"/>
                </a:lnTo>
                <a:lnTo>
                  <a:pt x="35848" y="14474"/>
                </a:lnTo>
                <a:lnTo>
                  <a:pt x="91412" y="14474"/>
                </a:lnTo>
                <a:lnTo>
                  <a:pt x="91412" y="14340"/>
                </a:lnTo>
                <a:lnTo>
                  <a:pt x="74675" y="14340"/>
                </a:lnTo>
                <a:lnTo>
                  <a:pt x="68693" y="6879"/>
                </a:lnTo>
                <a:lnTo>
                  <a:pt x="58006" y="0"/>
                </a:lnTo>
                <a:close/>
              </a:path>
              <a:path extrusionOk="0" h="132714" w="91439">
                <a:moveTo>
                  <a:pt x="91412" y="14474"/>
                </a:moveTo>
                <a:lnTo>
                  <a:pt x="35848" y="14474"/>
                </a:lnTo>
                <a:lnTo>
                  <a:pt x="55305" y="16887"/>
                </a:lnTo>
                <a:lnTo>
                  <a:pt x="66903" y="24771"/>
                </a:lnTo>
                <a:lnTo>
                  <a:pt x="72649" y="35750"/>
                </a:lnTo>
                <a:lnTo>
                  <a:pt x="74544" y="47448"/>
                </a:lnTo>
                <a:lnTo>
                  <a:pt x="71124" y="67169"/>
                </a:lnTo>
                <a:lnTo>
                  <a:pt x="62719" y="78056"/>
                </a:lnTo>
                <a:lnTo>
                  <a:pt x="52445" y="82438"/>
                </a:lnTo>
                <a:lnTo>
                  <a:pt x="91277" y="82438"/>
                </a:lnTo>
                <a:lnTo>
                  <a:pt x="91412" y="14474"/>
                </a:lnTo>
                <a:close/>
              </a:path>
              <a:path extrusionOk="0" h="132714" w="91439">
                <a:moveTo>
                  <a:pt x="91439" y="624"/>
                </a:moveTo>
                <a:lnTo>
                  <a:pt x="74675" y="624"/>
                </a:lnTo>
                <a:lnTo>
                  <a:pt x="74675" y="14340"/>
                </a:lnTo>
                <a:lnTo>
                  <a:pt x="91412" y="14340"/>
                </a:lnTo>
                <a:lnTo>
                  <a:pt x="91439" y="62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7" name="Google Shape;217;p29"/>
          <p:cNvSpPr/>
          <p:nvPr/>
        </p:nvSpPr>
        <p:spPr>
          <a:xfrm>
            <a:off x="5141056" y="3513602"/>
            <a:ext cx="74381" cy="65202"/>
          </a:xfrm>
          <a:custGeom>
            <a:rect b="b" l="l" r="r" t="t"/>
            <a:pathLst>
              <a:path extrusionOk="0" h="95885" w="86995">
                <a:moveTo>
                  <a:pt x="0" y="64076"/>
                </a:moveTo>
                <a:lnTo>
                  <a:pt x="1708" y="72640"/>
                </a:lnTo>
                <a:lnTo>
                  <a:pt x="6476" y="82255"/>
                </a:lnTo>
                <a:lnTo>
                  <a:pt x="16890" y="90658"/>
                </a:lnTo>
                <a:lnTo>
                  <a:pt x="35535" y="95588"/>
                </a:lnTo>
                <a:lnTo>
                  <a:pt x="54107" y="94340"/>
                </a:lnTo>
                <a:lnTo>
                  <a:pt x="69013" y="90163"/>
                </a:lnTo>
                <a:lnTo>
                  <a:pt x="79917" y="83319"/>
                </a:lnTo>
                <a:lnTo>
                  <a:pt x="80650" y="82286"/>
                </a:lnTo>
                <a:lnTo>
                  <a:pt x="48746" y="82286"/>
                </a:lnTo>
                <a:lnTo>
                  <a:pt x="27057" y="78513"/>
                </a:lnTo>
                <a:lnTo>
                  <a:pt x="19266" y="70370"/>
                </a:lnTo>
                <a:lnTo>
                  <a:pt x="0" y="64076"/>
                </a:lnTo>
                <a:close/>
              </a:path>
              <a:path extrusionOk="0" h="95885" w="86995">
                <a:moveTo>
                  <a:pt x="44471" y="0"/>
                </a:moveTo>
                <a:lnTo>
                  <a:pt x="28154" y="1684"/>
                </a:lnTo>
                <a:lnTo>
                  <a:pt x="15975" y="5810"/>
                </a:lnTo>
                <a:lnTo>
                  <a:pt x="7847" y="12354"/>
                </a:lnTo>
                <a:lnTo>
                  <a:pt x="3682" y="21291"/>
                </a:lnTo>
                <a:lnTo>
                  <a:pt x="6371" y="36620"/>
                </a:lnTo>
                <a:lnTo>
                  <a:pt x="14763" y="45485"/>
                </a:lnTo>
                <a:lnTo>
                  <a:pt x="27502" y="50057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3170" y="78161"/>
                </a:lnTo>
                <a:lnTo>
                  <a:pt x="48746" y="82286"/>
                </a:lnTo>
                <a:lnTo>
                  <a:pt x="80650" y="82286"/>
                </a:lnTo>
                <a:lnTo>
                  <a:pt x="86478" y="74069"/>
                </a:lnTo>
                <a:lnTo>
                  <a:pt x="85521" y="59763"/>
                </a:lnTo>
                <a:lnTo>
                  <a:pt x="79395" y="50136"/>
                </a:lnTo>
                <a:lnTo>
                  <a:pt x="67958" y="43936"/>
                </a:lnTo>
                <a:lnTo>
                  <a:pt x="41147" y="36644"/>
                </a:lnTo>
                <a:lnTo>
                  <a:pt x="27431" y="33596"/>
                </a:lnTo>
                <a:lnTo>
                  <a:pt x="21335" y="32072"/>
                </a:lnTo>
                <a:lnTo>
                  <a:pt x="21335" y="12260"/>
                </a:lnTo>
                <a:lnTo>
                  <a:pt x="36575" y="10736"/>
                </a:lnTo>
                <a:lnTo>
                  <a:pt x="77729" y="10736"/>
                </a:lnTo>
                <a:lnTo>
                  <a:pt x="77461" y="10204"/>
                </a:lnTo>
                <a:lnTo>
                  <a:pt x="65015" y="782"/>
                </a:lnTo>
                <a:lnTo>
                  <a:pt x="44471" y="0"/>
                </a:lnTo>
                <a:close/>
              </a:path>
              <a:path extrusionOk="0" h="95885" w="86995">
                <a:moveTo>
                  <a:pt x="77729" y="10736"/>
                </a:moveTo>
                <a:lnTo>
                  <a:pt x="42671" y="10736"/>
                </a:lnTo>
                <a:lnTo>
                  <a:pt x="61242" y="15427"/>
                </a:lnTo>
                <a:lnTo>
                  <a:pt x="66829" y="24679"/>
                </a:lnTo>
                <a:lnTo>
                  <a:pt x="83819" y="27500"/>
                </a:lnTo>
                <a:lnTo>
                  <a:pt x="82730" y="20660"/>
                </a:lnTo>
                <a:lnTo>
                  <a:pt x="77729" y="1073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8" name="Google Shape;218;p29"/>
          <p:cNvSpPr/>
          <p:nvPr/>
        </p:nvSpPr>
        <p:spPr>
          <a:xfrm>
            <a:off x="5224459" y="3513649"/>
            <a:ext cx="79267" cy="90246"/>
          </a:xfrm>
          <a:custGeom>
            <a:rect b="b" l="l" r="r" t="t"/>
            <a:pathLst>
              <a:path extrusionOk="0" h="132714" w="92710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232" y="131819"/>
                </a:lnTo>
                <a:lnTo>
                  <a:pt x="38035" y="128184"/>
                </a:lnTo>
                <a:lnTo>
                  <a:pt x="45169" y="119685"/>
                </a:lnTo>
                <a:lnTo>
                  <a:pt x="46304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extrusionOk="0" h="132714" w="92710">
                <a:moveTo>
                  <a:pt x="19811" y="0"/>
                </a:moveTo>
                <a:lnTo>
                  <a:pt x="0" y="0"/>
                </a:lnTo>
                <a:lnTo>
                  <a:pt x="39623" y="96011"/>
                </a:lnTo>
                <a:lnTo>
                  <a:pt x="30743" y="112890"/>
                </a:lnTo>
                <a:lnTo>
                  <a:pt x="22972" y="117238"/>
                </a:lnTo>
                <a:lnTo>
                  <a:pt x="15239" y="117347"/>
                </a:lnTo>
                <a:lnTo>
                  <a:pt x="46304" y="117347"/>
                </a:lnTo>
                <a:lnTo>
                  <a:pt x="52628" y="104328"/>
                </a:lnTo>
                <a:lnTo>
                  <a:pt x="58787" y="90579"/>
                </a:lnTo>
                <a:lnTo>
                  <a:pt x="64487" y="77505"/>
                </a:lnTo>
                <a:lnTo>
                  <a:pt x="65042" y="76199"/>
                </a:lnTo>
                <a:lnTo>
                  <a:pt x="47243" y="76199"/>
                </a:lnTo>
                <a:lnTo>
                  <a:pt x="19811" y="0"/>
                </a:lnTo>
                <a:close/>
              </a:path>
              <a:path extrusionOk="0" h="132714" w="92710">
                <a:moveTo>
                  <a:pt x="76199" y="0"/>
                </a:moveTo>
                <a:lnTo>
                  <a:pt x="48767" y="76199"/>
                </a:lnTo>
                <a:lnTo>
                  <a:pt x="65042" y="76199"/>
                </a:lnTo>
                <a:lnTo>
                  <a:pt x="83868" y="30544"/>
                </a:lnTo>
                <a:lnTo>
                  <a:pt x="92318" y="9271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5314379" y="3511579"/>
            <a:ext cx="73295" cy="67361"/>
          </a:xfrm>
          <a:custGeom>
            <a:rect b="b" l="l" r="r" t="t"/>
            <a:pathLst>
              <a:path extrusionOk="0" h="99060" w="85725">
                <a:moveTo>
                  <a:pt x="0" y="67051"/>
                </a:moveTo>
                <a:lnTo>
                  <a:pt x="1708" y="75614"/>
                </a:lnTo>
                <a:lnTo>
                  <a:pt x="6476" y="85229"/>
                </a:lnTo>
                <a:lnTo>
                  <a:pt x="16890" y="93633"/>
                </a:lnTo>
                <a:lnTo>
                  <a:pt x="35535" y="98562"/>
                </a:lnTo>
                <a:lnTo>
                  <a:pt x="54291" y="97254"/>
                </a:lnTo>
                <a:lnTo>
                  <a:pt x="68985" y="92898"/>
                </a:lnTo>
                <a:lnTo>
                  <a:pt x="79423" y="85772"/>
                </a:lnTo>
                <a:lnTo>
                  <a:pt x="79741" y="85260"/>
                </a:lnTo>
                <a:lnTo>
                  <a:pt x="48451" y="85260"/>
                </a:lnTo>
                <a:lnTo>
                  <a:pt x="26883" y="81438"/>
                </a:lnTo>
                <a:lnTo>
                  <a:pt x="19214" y="73220"/>
                </a:lnTo>
                <a:lnTo>
                  <a:pt x="0" y="67051"/>
                </a:lnTo>
                <a:close/>
              </a:path>
              <a:path extrusionOk="0" h="99060" w="85725">
                <a:moveTo>
                  <a:pt x="43574" y="0"/>
                </a:moveTo>
                <a:lnTo>
                  <a:pt x="28478" y="1765"/>
                </a:lnTo>
                <a:lnTo>
                  <a:pt x="15504" y="7260"/>
                </a:lnTo>
                <a:lnTo>
                  <a:pt x="6433" y="16771"/>
                </a:lnTo>
                <a:lnTo>
                  <a:pt x="6589" y="34733"/>
                </a:lnTo>
                <a:lnTo>
                  <a:pt x="11808" y="45477"/>
                </a:lnTo>
                <a:lnTo>
                  <a:pt x="20956" y="51189"/>
                </a:lnTo>
                <a:lnTo>
                  <a:pt x="48767" y="57907"/>
                </a:lnTo>
                <a:lnTo>
                  <a:pt x="64007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644" y="81135"/>
                </a:lnTo>
                <a:lnTo>
                  <a:pt x="48451" y="85260"/>
                </a:lnTo>
                <a:lnTo>
                  <a:pt x="79741" y="85260"/>
                </a:lnTo>
                <a:lnTo>
                  <a:pt x="85410" y="76152"/>
                </a:lnTo>
                <a:lnTo>
                  <a:pt x="84351" y="62159"/>
                </a:lnTo>
                <a:lnTo>
                  <a:pt x="78167" y="52713"/>
                </a:lnTo>
                <a:lnTo>
                  <a:pt x="66039" y="46601"/>
                </a:lnTo>
                <a:lnTo>
                  <a:pt x="39623" y="39619"/>
                </a:lnTo>
                <a:lnTo>
                  <a:pt x="25907" y="36571"/>
                </a:lnTo>
                <a:lnTo>
                  <a:pt x="21335" y="35047"/>
                </a:lnTo>
                <a:lnTo>
                  <a:pt x="21335" y="15235"/>
                </a:lnTo>
                <a:lnTo>
                  <a:pt x="36575" y="13711"/>
                </a:lnTo>
                <a:lnTo>
                  <a:pt x="77675" y="13711"/>
                </a:lnTo>
                <a:lnTo>
                  <a:pt x="65575" y="4295"/>
                </a:lnTo>
                <a:lnTo>
                  <a:pt x="43574" y="0"/>
                </a:lnTo>
                <a:close/>
              </a:path>
              <a:path extrusionOk="0" h="99060" w="85725">
                <a:moveTo>
                  <a:pt x="77675" y="13711"/>
                </a:moveTo>
                <a:lnTo>
                  <a:pt x="41147" y="13711"/>
                </a:lnTo>
                <a:lnTo>
                  <a:pt x="60473" y="18069"/>
                </a:lnTo>
                <a:lnTo>
                  <a:pt x="66677" y="26895"/>
                </a:lnTo>
                <a:lnTo>
                  <a:pt x="83819" y="30475"/>
                </a:lnTo>
                <a:lnTo>
                  <a:pt x="82769" y="23856"/>
                </a:lnTo>
                <a:lnTo>
                  <a:pt x="77675" y="137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5397784" y="3496027"/>
            <a:ext cx="41805" cy="82042"/>
          </a:xfrm>
          <a:custGeom>
            <a:rect b="b" l="l" r="r" t="t"/>
            <a:pathLst>
              <a:path extrusionOk="0" h="120650" w="48895">
                <a:moveTo>
                  <a:pt x="32003" y="39623"/>
                </a:moveTo>
                <a:lnTo>
                  <a:pt x="15239" y="39623"/>
                </a:lnTo>
                <a:lnTo>
                  <a:pt x="15239" y="100583"/>
                </a:lnTo>
                <a:lnTo>
                  <a:pt x="18112" y="113441"/>
                </a:lnTo>
                <a:lnTo>
                  <a:pt x="30702" y="120162"/>
                </a:lnTo>
                <a:lnTo>
                  <a:pt x="36575" y="120395"/>
                </a:lnTo>
                <a:lnTo>
                  <a:pt x="41147" y="120395"/>
                </a:lnTo>
                <a:lnTo>
                  <a:pt x="48767" y="118871"/>
                </a:lnTo>
                <a:lnTo>
                  <a:pt x="48767" y="106679"/>
                </a:lnTo>
                <a:lnTo>
                  <a:pt x="32003" y="106679"/>
                </a:lnTo>
                <a:lnTo>
                  <a:pt x="32003" y="39623"/>
                </a:lnTo>
                <a:close/>
              </a:path>
              <a:path extrusionOk="0" h="120650" w="48895">
                <a:moveTo>
                  <a:pt x="48767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8767" y="39623"/>
                </a:lnTo>
                <a:lnTo>
                  <a:pt x="48767" y="25907"/>
                </a:lnTo>
                <a:close/>
              </a:path>
              <a:path extrusionOk="0" h="120650" w="48895">
                <a:moveTo>
                  <a:pt x="32003" y="0"/>
                </a:moveTo>
                <a:lnTo>
                  <a:pt x="15239" y="0"/>
                </a:lnTo>
                <a:lnTo>
                  <a:pt x="15239" y="25907"/>
                </a:lnTo>
                <a:lnTo>
                  <a:pt x="32003" y="25907"/>
                </a:lnTo>
                <a:lnTo>
                  <a:pt x="3200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1" name="Google Shape;221;p29"/>
          <p:cNvSpPr/>
          <p:nvPr/>
        </p:nvSpPr>
        <p:spPr>
          <a:xfrm>
            <a:off x="5451296" y="3511993"/>
            <a:ext cx="80895" cy="66929"/>
          </a:xfrm>
          <a:custGeom>
            <a:rect b="b" l="l" r="r" t="t"/>
            <a:pathLst>
              <a:path extrusionOk="0" h="98425" w="94614">
                <a:moveTo>
                  <a:pt x="58731" y="0"/>
                </a:moveTo>
                <a:lnTo>
                  <a:pt x="14267" y="13440"/>
                </a:lnTo>
                <a:lnTo>
                  <a:pt x="0" y="48623"/>
                </a:lnTo>
                <a:lnTo>
                  <a:pt x="1654" y="64155"/>
                </a:lnTo>
                <a:lnTo>
                  <a:pt x="6644" y="77233"/>
                </a:lnTo>
                <a:lnTo>
                  <a:pt x="14850" y="87493"/>
                </a:lnTo>
                <a:lnTo>
                  <a:pt x="26153" y="94572"/>
                </a:lnTo>
                <a:lnTo>
                  <a:pt x="40435" y="98106"/>
                </a:lnTo>
                <a:lnTo>
                  <a:pt x="60528" y="97201"/>
                </a:lnTo>
                <a:lnTo>
                  <a:pt x="70199" y="94463"/>
                </a:lnTo>
                <a:lnTo>
                  <a:pt x="83642" y="83023"/>
                </a:lnTo>
                <a:lnTo>
                  <a:pt x="59199" y="83023"/>
                </a:lnTo>
                <a:lnTo>
                  <a:pt x="40398" y="81908"/>
                </a:lnTo>
                <a:lnTo>
                  <a:pt x="27820" y="76521"/>
                </a:lnTo>
                <a:lnTo>
                  <a:pt x="20686" y="67538"/>
                </a:lnTo>
                <a:lnTo>
                  <a:pt x="18213" y="55637"/>
                </a:lnTo>
                <a:lnTo>
                  <a:pt x="94392" y="54249"/>
                </a:lnTo>
                <a:lnTo>
                  <a:pt x="93414" y="42057"/>
                </a:lnTo>
                <a:lnTo>
                  <a:pt x="18192" y="42057"/>
                </a:lnTo>
                <a:lnTo>
                  <a:pt x="21970" y="28722"/>
                </a:lnTo>
                <a:lnTo>
                  <a:pt x="31730" y="19012"/>
                </a:lnTo>
                <a:lnTo>
                  <a:pt x="45110" y="14698"/>
                </a:lnTo>
                <a:lnTo>
                  <a:pt x="83574" y="14698"/>
                </a:lnTo>
                <a:lnTo>
                  <a:pt x="81876" y="11997"/>
                </a:lnTo>
                <a:lnTo>
                  <a:pt x="71855" y="4167"/>
                </a:lnTo>
                <a:lnTo>
                  <a:pt x="58731" y="0"/>
                </a:lnTo>
                <a:close/>
              </a:path>
              <a:path extrusionOk="0" h="98425" w="94614">
                <a:moveTo>
                  <a:pt x="76104" y="66441"/>
                </a:moveTo>
                <a:lnTo>
                  <a:pt x="71616" y="75154"/>
                </a:lnTo>
                <a:lnTo>
                  <a:pt x="59199" y="83023"/>
                </a:lnTo>
                <a:lnTo>
                  <a:pt x="83642" y="83023"/>
                </a:lnTo>
                <a:lnTo>
                  <a:pt x="83795" y="82893"/>
                </a:lnTo>
                <a:lnTo>
                  <a:pt x="91423" y="72735"/>
                </a:lnTo>
                <a:lnTo>
                  <a:pt x="76104" y="66441"/>
                </a:lnTo>
                <a:close/>
              </a:path>
              <a:path extrusionOk="0" h="98425" w="94614">
                <a:moveTo>
                  <a:pt x="83574" y="14698"/>
                </a:moveTo>
                <a:lnTo>
                  <a:pt x="45110" y="14698"/>
                </a:lnTo>
                <a:lnTo>
                  <a:pt x="62074" y="17660"/>
                </a:lnTo>
                <a:lnTo>
                  <a:pt x="72168" y="25699"/>
                </a:lnTo>
                <a:lnTo>
                  <a:pt x="76931" y="37350"/>
                </a:lnTo>
                <a:lnTo>
                  <a:pt x="18192" y="42057"/>
                </a:lnTo>
                <a:lnTo>
                  <a:pt x="93414" y="42057"/>
                </a:lnTo>
                <a:lnTo>
                  <a:pt x="93034" y="37350"/>
                </a:lnTo>
                <a:lnTo>
                  <a:pt x="88901" y="23168"/>
                </a:lnTo>
                <a:lnTo>
                  <a:pt x="83574" y="1469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2" name="Google Shape;222;p29"/>
          <p:cNvSpPr/>
          <p:nvPr/>
        </p:nvSpPr>
        <p:spPr>
          <a:xfrm>
            <a:off x="5550255" y="3511924"/>
            <a:ext cx="121615" cy="65202"/>
          </a:xfrm>
          <a:custGeom>
            <a:rect b="b" l="l" r="r" t="t"/>
            <a:pathLst>
              <a:path extrusionOk="0" h="95885" w="142240">
                <a:moveTo>
                  <a:pt x="16763" y="2535"/>
                </a:moveTo>
                <a:lnTo>
                  <a:pt x="0" y="2535"/>
                </a:lnTo>
                <a:lnTo>
                  <a:pt x="0" y="95499"/>
                </a:lnTo>
                <a:lnTo>
                  <a:pt x="18287" y="95499"/>
                </a:lnTo>
                <a:lnTo>
                  <a:pt x="18287" y="45207"/>
                </a:lnTo>
                <a:lnTo>
                  <a:pt x="22432" y="26777"/>
                </a:lnTo>
                <a:lnTo>
                  <a:pt x="32150" y="17638"/>
                </a:lnTo>
                <a:lnTo>
                  <a:pt x="37636" y="16251"/>
                </a:lnTo>
                <a:lnTo>
                  <a:pt x="16763" y="16251"/>
                </a:lnTo>
                <a:lnTo>
                  <a:pt x="16763" y="2535"/>
                </a:lnTo>
                <a:close/>
              </a:path>
              <a:path extrusionOk="0" h="95885" w="142240">
                <a:moveTo>
                  <a:pt x="137832" y="14802"/>
                </a:moveTo>
                <a:lnTo>
                  <a:pt x="43367" y="14802"/>
                </a:lnTo>
                <a:lnTo>
                  <a:pt x="58926" y="20233"/>
                </a:lnTo>
                <a:lnTo>
                  <a:pt x="62483" y="31424"/>
                </a:lnTo>
                <a:lnTo>
                  <a:pt x="62483" y="95499"/>
                </a:lnTo>
                <a:lnTo>
                  <a:pt x="80771" y="95499"/>
                </a:lnTo>
                <a:lnTo>
                  <a:pt x="80771" y="39111"/>
                </a:lnTo>
                <a:lnTo>
                  <a:pt x="84340" y="26250"/>
                </a:lnTo>
                <a:lnTo>
                  <a:pt x="94436" y="17043"/>
                </a:lnTo>
                <a:lnTo>
                  <a:pt x="138355" y="17043"/>
                </a:lnTo>
                <a:lnTo>
                  <a:pt x="137832" y="14802"/>
                </a:lnTo>
                <a:close/>
              </a:path>
              <a:path extrusionOk="0" h="95885" w="142240">
                <a:moveTo>
                  <a:pt x="138355" y="17043"/>
                </a:moveTo>
                <a:lnTo>
                  <a:pt x="94436" y="17043"/>
                </a:lnTo>
                <a:lnTo>
                  <a:pt x="113705" y="17845"/>
                </a:lnTo>
                <a:lnTo>
                  <a:pt x="122686" y="24275"/>
                </a:lnTo>
                <a:lnTo>
                  <a:pt x="124965" y="35512"/>
                </a:lnTo>
                <a:lnTo>
                  <a:pt x="124967" y="95499"/>
                </a:lnTo>
                <a:lnTo>
                  <a:pt x="141731" y="95499"/>
                </a:lnTo>
                <a:lnTo>
                  <a:pt x="141716" y="31424"/>
                </a:lnTo>
                <a:lnTo>
                  <a:pt x="138355" y="17043"/>
                </a:lnTo>
                <a:close/>
              </a:path>
              <a:path extrusionOk="0" h="95885" w="142240">
                <a:moveTo>
                  <a:pt x="60867" y="1079"/>
                </a:moveTo>
                <a:lnTo>
                  <a:pt x="40368" y="2185"/>
                </a:lnTo>
                <a:lnTo>
                  <a:pt x="27563" y="6733"/>
                </a:lnTo>
                <a:lnTo>
                  <a:pt x="20585" y="12650"/>
                </a:lnTo>
                <a:lnTo>
                  <a:pt x="16763" y="16251"/>
                </a:lnTo>
                <a:lnTo>
                  <a:pt x="37636" y="16251"/>
                </a:lnTo>
                <a:lnTo>
                  <a:pt x="43367" y="14802"/>
                </a:lnTo>
                <a:lnTo>
                  <a:pt x="137832" y="14802"/>
                </a:lnTo>
                <a:lnTo>
                  <a:pt x="137658" y="14059"/>
                </a:lnTo>
                <a:lnTo>
                  <a:pt x="136231" y="12618"/>
                </a:lnTo>
                <a:lnTo>
                  <a:pt x="79538" y="12618"/>
                </a:lnTo>
                <a:lnTo>
                  <a:pt x="72784" y="7299"/>
                </a:lnTo>
                <a:lnTo>
                  <a:pt x="60867" y="1079"/>
                </a:lnTo>
                <a:close/>
              </a:path>
              <a:path extrusionOk="0" h="95885" w="142240">
                <a:moveTo>
                  <a:pt x="115978" y="0"/>
                </a:moveTo>
                <a:lnTo>
                  <a:pt x="98690" y="1293"/>
                </a:lnTo>
                <a:lnTo>
                  <a:pt x="87434" y="5705"/>
                </a:lnTo>
                <a:lnTo>
                  <a:pt x="79538" y="12618"/>
                </a:lnTo>
                <a:lnTo>
                  <a:pt x="136231" y="12618"/>
                </a:lnTo>
                <a:lnTo>
                  <a:pt x="127861" y="4168"/>
                </a:lnTo>
                <a:lnTo>
                  <a:pt x="115978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3" name="Google Shape;223;p29"/>
          <p:cNvSpPr/>
          <p:nvPr/>
        </p:nvSpPr>
        <p:spPr>
          <a:xfrm>
            <a:off x="5137146" y="3620405"/>
            <a:ext cx="0" cy="93269"/>
          </a:xfrm>
          <a:custGeom>
            <a:rect b="b" l="l" r="r" t="t"/>
            <a:pathLst>
              <a:path extrusionOk="0" h="137160" w="120000">
                <a:moveTo>
                  <a:pt x="0" y="0"/>
                </a:moveTo>
                <a:lnTo>
                  <a:pt x="0" y="137159"/>
                </a:lnTo>
              </a:path>
            </a:pathLst>
          </a:custGeom>
          <a:noFill/>
          <a:ln cap="flat" cmpd="sng" w="1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4" name="Google Shape;224;p29"/>
          <p:cNvSpPr/>
          <p:nvPr/>
        </p:nvSpPr>
        <p:spPr>
          <a:xfrm>
            <a:off x="5168423" y="3648028"/>
            <a:ext cx="71666" cy="66065"/>
          </a:xfrm>
          <a:custGeom>
            <a:rect b="b" l="l" r="r" t="t"/>
            <a:pathLst>
              <a:path extrusionOk="0" h="97154" w="83820">
                <a:moveTo>
                  <a:pt x="16763" y="2055"/>
                </a:moveTo>
                <a:lnTo>
                  <a:pt x="0" y="2055"/>
                </a:lnTo>
                <a:lnTo>
                  <a:pt x="0" y="96543"/>
                </a:lnTo>
                <a:lnTo>
                  <a:pt x="16763" y="96543"/>
                </a:lnTo>
                <a:lnTo>
                  <a:pt x="16763" y="46251"/>
                </a:lnTo>
                <a:lnTo>
                  <a:pt x="20854" y="28177"/>
                </a:lnTo>
                <a:lnTo>
                  <a:pt x="30485" y="18299"/>
                </a:lnTo>
                <a:lnTo>
                  <a:pt x="41696" y="14521"/>
                </a:lnTo>
                <a:lnTo>
                  <a:pt x="79665" y="14521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extrusionOk="0" h="97154" w="83820">
                <a:moveTo>
                  <a:pt x="79665" y="14521"/>
                </a:moveTo>
                <a:lnTo>
                  <a:pt x="41696" y="14521"/>
                </a:lnTo>
                <a:lnTo>
                  <a:pt x="58355" y="17337"/>
                </a:lnTo>
                <a:lnTo>
                  <a:pt x="65705" y="26606"/>
                </a:lnTo>
                <a:lnTo>
                  <a:pt x="67055" y="96543"/>
                </a:lnTo>
                <a:lnTo>
                  <a:pt x="83819" y="96543"/>
                </a:lnTo>
                <a:lnTo>
                  <a:pt x="83819" y="32535"/>
                </a:lnTo>
                <a:lnTo>
                  <a:pt x="80183" y="15103"/>
                </a:lnTo>
                <a:lnTo>
                  <a:pt x="79665" y="14521"/>
                </a:lnTo>
                <a:close/>
              </a:path>
              <a:path extrusionOk="0" h="97154" w="83820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5" name="Google Shape;225;p29"/>
          <p:cNvSpPr/>
          <p:nvPr/>
        </p:nvSpPr>
        <p:spPr>
          <a:xfrm>
            <a:off x="5259659" y="3649195"/>
            <a:ext cx="79810" cy="91110"/>
          </a:xfrm>
          <a:custGeom>
            <a:rect b="b" l="l" r="r" t="t"/>
            <a:pathLst>
              <a:path extrusionOk="0" h="133985" w="93345">
                <a:moveTo>
                  <a:pt x="3032" y="105497"/>
                </a:moveTo>
                <a:lnTo>
                  <a:pt x="9331" y="121361"/>
                </a:lnTo>
                <a:lnTo>
                  <a:pt x="20853" y="130100"/>
                </a:lnTo>
                <a:lnTo>
                  <a:pt x="33637" y="133774"/>
                </a:lnTo>
                <a:lnTo>
                  <a:pt x="58611" y="131410"/>
                </a:lnTo>
                <a:lnTo>
                  <a:pt x="75356" y="124724"/>
                </a:lnTo>
                <a:lnTo>
                  <a:pt x="80669" y="119818"/>
                </a:lnTo>
                <a:lnTo>
                  <a:pt x="40667" y="119818"/>
                </a:lnTo>
                <a:lnTo>
                  <a:pt x="28301" y="116350"/>
                </a:lnTo>
                <a:lnTo>
                  <a:pt x="21449" y="106101"/>
                </a:lnTo>
                <a:lnTo>
                  <a:pt x="3032" y="105497"/>
                </a:lnTo>
                <a:close/>
              </a:path>
              <a:path extrusionOk="0" h="133985" w="93345">
                <a:moveTo>
                  <a:pt x="92948" y="84161"/>
                </a:moveTo>
                <a:lnTo>
                  <a:pt x="74660" y="84161"/>
                </a:lnTo>
                <a:lnTo>
                  <a:pt x="74659" y="87234"/>
                </a:lnTo>
                <a:lnTo>
                  <a:pt x="73978" y="98564"/>
                </a:lnTo>
                <a:lnTo>
                  <a:pt x="69203" y="110976"/>
                </a:lnTo>
                <a:lnTo>
                  <a:pt x="56241" y="119489"/>
                </a:lnTo>
                <a:lnTo>
                  <a:pt x="40667" y="119818"/>
                </a:lnTo>
                <a:lnTo>
                  <a:pt x="80669" y="119818"/>
                </a:lnTo>
                <a:lnTo>
                  <a:pt x="85519" y="115339"/>
                </a:lnTo>
                <a:lnTo>
                  <a:pt x="90742" y="104880"/>
                </a:lnTo>
                <a:lnTo>
                  <a:pt x="92671" y="94970"/>
                </a:lnTo>
                <a:lnTo>
                  <a:pt x="92948" y="87234"/>
                </a:lnTo>
                <a:lnTo>
                  <a:pt x="92948" y="84161"/>
                </a:lnTo>
                <a:close/>
              </a:path>
              <a:path extrusionOk="0" h="133985" w="93345">
                <a:moveTo>
                  <a:pt x="57991" y="0"/>
                </a:moveTo>
                <a:lnTo>
                  <a:pt x="14015" y="11291"/>
                </a:lnTo>
                <a:lnTo>
                  <a:pt x="0" y="44631"/>
                </a:lnTo>
                <a:lnTo>
                  <a:pt x="1135" y="57412"/>
                </a:lnTo>
                <a:lnTo>
                  <a:pt x="4921" y="70158"/>
                </a:lnTo>
                <a:lnTo>
                  <a:pt x="11901" y="81611"/>
                </a:lnTo>
                <a:lnTo>
                  <a:pt x="22620" y="90517"/>
                </a:lnTo>
                <a:lnTo>
                  <a:pt x="37621" y="95620"/>
                </a:lnTo>
                <a:lnTo>
                  <a:pt x="56155" y="94323"/>
                </a:lnTo>
                <a:lnTo>
                  <a:pt x="67778" y="90255"/>
                </a:lnTo>
                <a:lnTo>
                  <a:pt x="73136" y="84161"/>
                </a:lnTo>
                <a:lnTo>
                  <a:pt x="92948" y="84161"/>
                </a:lnTo>
                <a:lnTo>
                  <a:pt x="92948" y="83507"/>
                </a:lnTo>
                <a:lnTo>
                  <a:pt x="53236" y="83507"/>
                </a:lnTo>
                <a:lnTo>
                  <a:pt x="36952" y="81197"/>
                </a:lnTo>
                <a:lnTo>
                  <a:pt x="26160" y="73895"/>
                </a:lnTo>
                <a:lnTo>
                  <a:pt x="20166" y="62503"/>
                </a:lnTo>
                <a:lnTo>
                  <a:pt x="18273" y="47927"/>
                </a:lnTo>
                <a:lnTo>
                  <a:pt x="18272" y="47585"/>
                </a:lnTo>
                <a:lnTo>
                  <a:pt x="19160" y="35602"/>
                </a:lnTo>
                <a:lnTo>
                  <a:pt x="23951" y="23008"/>
                </a:lnTo>
                <a:lnTo>
                  <a:pt x="35832" y="14190"/>
                </a:lnTo>
                <a:lnTo>
                  <a:pt x="92948" y="14190"/>
                </a:lnTo>
                <a:lnTo>
                  <a:pt x="92948" y="14057"/>
                </a:lnTo>
                <a:lnTo>
                  <a:pt x="74660" y="14057"/>
                </a:lnTo>
                <a:lnTo>
                  <a:pt x="68678" y="7271"/>
                </a:lnTo>
                <a:lnTo>
                  <a:pt x="57991" y="0"/>
                </a:lnTo>
                <a:close/>
              </a:path>
              <a:path extrusionOk="0" h="133985" w="93345">
                <a:moveTo>
                  <a:pt x="92948" y="14190"/>
                </a:moveTo>
                <a:lnTo>
                  <a:pt x="35832" y="14190"/>
                </a:lnTo>
                <a:lnTo>
                  <a:pt x="55290" y="16603"/>
                </a:lnTo>
                <a:lnTo>
                  <a:pt x="66888" y="24487"/>
                </a:lnTo>
                <a:lnTo>
                  <a:pt x="72633" y="35466"/>
                </a:lnTo>
                <a:lnTo>
                  <a:pt x="74529" y="47164"/>
                </a:lnTo>
                <a:lnTo>
                  <a:pt x="71276" y="67434"/>
                </a:lnTo>
                <a:lnTo>
                  <a:pt x="63219" y="78768"/>
                </a:lnTo>
                <a:lnTo>
                  <a:pt x="53236" y="83507"/>
                </a:lnTo>
                <a:lnTo>
                  <a:pt x="92948" y="83507"/>
                </a:lnTo>
                <a:lnTo>
                  <a:pt x="92948" y="14190"/>
                </a:lnTo>
                <a:close/>
              </a:path>
              <a:path extrusionOk="0" h="133985" w="93345">
                <a:moveTo>
                  <a:pt x="92948" y="341"/>
                </a:moveTo>
                <a:lnTo>
                  <a:pt x="74660" y="341"/>
                </a:lnTo>
                <a:lnTo>
                  <a:pt x="74660" y="14057"/>
                </a:lnTo>
                <a:lnTo>
                  <a:pt x="92948" y="14057"/>
                </a:lnTo>
                <a:lnTo>
                  <a:pt x="92948" y="34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5403198" y="3648069"/>
            <a:ext cx="81982" cy="66497"/>
          </a:xfrm>
          <a:custGeom>
            <a:rect b="b" l="l" r="r" t="t"/>
            <a:pathLst>
              <a:path extrusionOk="0" h="97789" w="95885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3046"/>
                </a:lnTo>
                <a:lnTo>
                  <a:pt x="6669" y="76565"/>
                </a:lnTo>
                <a:lnTo>
                  <a:pt x="14778" y="86897"/>
                </a:lnTo>
                <a:lnTo>
                  <a:pt x="25694" y="93923"/>
                </a:lnTo>
                <a:lnTo>
                  <a:pt x="39139" y="97526"/>
                </a:lnTo>
                <a:lnTo>
                  <a:pt x="58891" y="96934"/>
                </a:lnTo>
                <a:lnTo>
                  <a:pt x="70157" y="94730"/>
                </a:lnTo>
                <a:lnTo>
                  <a:pt x="85481" y="84294"/>
                </a:lnTo>
                <a:lnTo>
                  <a:pt x="60398" y="84294"/>
                </a:lnTo>
                <a:lnTo>
                  <a:pt x="41500" y="83189"/>
                </a:lnTo>
                <a:lnTo>
                  <a:pt x="29398" y="77779"/>
                </a:lnTo>
                <a:lnTo>
                  <a:pt x="22972" y="68351"/>
                </a:lnTo>
                <a:lnTo>
                  <a:pt x="95776" y="55335"/>
                </a:lnTo>
                <a:lnTo>
                  <a:pt x="94617" y="41619"/>
                </a:lnTo>
                <a:lnTo>
                  <a:pt x="21100" y="41619"/>
                </a:lnTo>
                <a:lnTo>
                  <a:pt x="24370" y="28630"/>
                </a:lnTo>
                <a:lnTo>
                  <a:pt x="33536" y="18528"/>
                </a:lnTo>
                <a:lnTo>
                  <a:pt x="47638" y="14200"/>
                </a:lnTo>
                <a:lnTo>
                  <a:pt x="83840" y="14200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extrusionOk="0" h="97789" w="95885">
                <a:moveTo>
                  <a:pt x="77488" y="67527"/>
                </a:moveTo>
                <a:lnTo>
                  <a:pt x="72335" y="76906"/>
                </a:lnTo>
                <a:lnTo>
                  <a:pt x="60398" y="84294"/>
                </a:lnTo>
                <a:lnTo>
                  <a:pt x="85481" y="84294"/>
                </a:lnTo>
                <a:lnTo>
                  <a:pt x="92726" y="73762"/>
                </a:lnTo>
                <a:lnTo>
                  <a:pt x="77488" y="67527"/>
                </a:lnTo>
                <a:close/>
              </a:path>
              <a:path extrusionOk="0" h="97789" w="95885">
                <a:moveTo>
                  <a:pt x="83840" y="14200"/>
                </a:moveTo>
                <a:lnTo>
                  <a:pt x="47638" y="14200"/>
                </a:lnTo>
                <a:lnTo>
                  <a:pt x="65116" y="17806"/>
                </a:lnTo>
                <a:lnTo>
                  <a:pt x="74333" y="26962"/>
                </a:lnTo>
                <a:lnTo>
                  <a:pt x="77419" y="39136"/>
                </a:lnTo>
                <a:lnTo>
                  <a:pt x="21100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40" y="1420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507251" y="3647353"/>
            <a:ext cx="43434" cy="66497"/>
          </a:xfrm>
          <a:custGeom>
            <a:rect b="b" l="l" r="r" t="t"/>
            <a:pathLst>
              <a:path extrusionOk="0" h="97789" w="50800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extrusionOk="0" h="97789" w="50800">
                <a:moveTo>
                  <a:pt x="47243" y="0"/>
                </a:moveTo>
                <a:lnTo>
                  <a:pt x="45719" y="0"/>
                </a:lnTo>
                <a:lnTo>
                  <a:pt x="32550" y="2850"/>
                </a:lnTo>
                <a:lnTo>
                  <a:pt x="22541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5564591" y="3647353"/>
            <a:ext cx="43434" cy="66497"/>
          </a:xfrm>
          <a:custGeom>
            <a:rect b="b" l="l" r="r" t="t"/>
            <a:pathLst>
              <a:path extrusionOk="0" h="97789" w="50800">
                <a:moveTo>
                  <a:pt x="15239" y="3047"/>
                </a:moveTo>
                <a:lnTo>
                  <a:pt x="0" y="3047"/>
                </a:lnTo>
                <a:lnTo>
                  <a:pt x="0" y="97535"/>
                </a:lnTo>
                <a:lnTo>
                  <a:pt x="16763" y="97535"/>
                </a:lnTo>
                <a:lnTo>
                  <a:pt x="16763" y="42671"/>
                </a:lnTo>
                <a:lnTo>
                  <a:pt x="20406" y="29844"/>
                </a:lnTo>
                <a:lnTo>
                  <a:pt x="30576" y="21100"/>
                </a:lnTo>
                <a:lnTo>
                  <a:pt x="39609" y="19811"/>
                </a:lnTo>
                <a:lnTo>
                  <a:pt x="15239" y="19811"/>
                </a:lnTo>
                <a:lnTo>
                  <a:pt x="15239" y="3047"/>
                </a:lnTo>
                <a:close/>
              </a:path>
              <a:path extrusionOk="0" h="97789" w="50800">
                <a:moveTo>
                  <a:pt x="47243" y="0"/>
                </a:moveTo>
                <a:lnTo>
                  <a:pt x="45719" y="0"/>
                </a:lnTo>
                <a:lnTo>
                  <a:pt x="32932" y="2850"/>
                </a:lnTo>
                <a:lnTo>
                  <a:pt x="23202" y="10824"/>
                </a:lnTo>
                <a:lnTo>
                  <a:pt x="15239" y="19811"/>
                </a:lnTo>
                <a:lnTo>
                  <a:pt x="39609" y="19811"/>
                </a:lnTo>
                <a:lnTo>
                  <a:pt x="50291" y="18287"/>
                </a:lnTo>
                <a:lnTo>
                  <a:pt x="50291" y="1523"/>
                </a:lnTo>
                <a:lnTo>
                  <a:pt x="48767" y="1523"/>
                </a:lnTo>
                <a:lnTo>
                  <a:pt x="4724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5615415" y="3647382"/>
            <a:ext cx="81439" cy="67361"/>
          </a:xfrm>
          <a:custGeom>
            <a:rect b="b" l="l" r="r" t="t"/>
            <a:pathLst>
              <a:path extrusionOk="0" h="99060" w="95250">
                <a:moveTo>
                  <a:pt x="49587" y="0"/>
                </a:moveTo>
                <a:lnTo>
                  <a:pt x="10085" y="18258"/>
                </a:lnTo>
                <a:lnTo>
                  <a:pt x="0" y="50248"/>
                </a:lnTo>
                <a:lnTo>
                  <a:pt x="1609" y="63771"/>
                </a:lnTo>
                <a:lnTo>
                  <a:pt x="6477" y="76337"/>
                </a:lnTo>
                <a:lnTo>
                  <a:pt x="14664" y="86988"/>
                </a:lnTo>
                <a:lnTo>
                  <a:pt x="26230" y="94767"/>
                </a:lnTo>
                <a:lnTo>
                  <a:pt x="41233" y="98716"/>
                </a:lnTo>
                <a:lnTo>
                  <a:pt x="59590" y="96790"/>
                </a:lnTo>
                <a:lnTo>
                  <a:pt x="73878" y="91210"/>
                </a:lnTo>
                <a:lnTo>
                  <a:pt x="79395" y="86760"/>
                </a:lnTo>
                <a:lnTo>
                  <a:pt x="49453" y="86760"/>
                </a:lnTo>
                <a:lnTo>
                  <a:pt x="32033" y="82764"/>
                </a:lnTo>
                <a:lnTo>
                  <a:pt x="22094" y="72897"/>
                </a:lnTo>
                <a:lnTo>
                  <a:pt x="17666" y="60486"/>
                </a:lnTo>
                <a:lnTo>
                  <a:pt x="16763" y="50248"/>
                </a:lnTo>
                <a:lnTo>
                  <a:pt x="18131" y="38541"/>
                </a:lnTo>
                <a:lnTo>
                  <a:pt x="23606" y="26161"/>
                </a:lnTo>
                <a:lnTo>
                  <a:pt x="35242" y="17218"/>
                </a:lnTo>
                <a:lnTo>
                  <a:pt x="83925" y="17218"/>
                </a:lnTo>
                <a:lnTo>
                  <a:pt x="75762" y="8683"/>
                </a:lnTo>
                <a:lnTo>
                  <a:pt x="64095" y="2542"/>
                </a:lnTo>
                <a:lnTo>
                  <a:pt x="49587" y="0"/>
                </a:lnTo>
                <a:close/>
              </a:path>
              <a:path extrusionOk="0" h="99060" w="95250">
                <a:moveTo>
                  <a:pt x="83925" y="17218"/>
                </a:moveTo>
                <a:lnTo>
                  <a:pt x="35242" y="17218"/>
                </a:lnTo>
                <a:lnTo>
                  <a:pt x="55358" y="19133"/>
                </a:lnTo>
                <a:lnTo>
                  <a:pt x="68430" y="26028"/>
                </a:lnTo>
                <a:lnTo>
                  <a:pt x="75822" y="35609"/>
                </a:lnTo>
                <a:lnTo>
                  <a:pt x="78900" y="45581"/>
                </a:lnTo>
                <a:lnTo>
                  <a:pt x="77624" y="59343"/>
                </a:lnTo>
                <a:lnTo>
                  <a:pt x="72792" y="72348"/>
                </a:lnTo>
                <a:lnTo>
                  <a:pt x="63652" y="82265"/>
                </a:lnTo>
                <a:lnTo>
                  <a:pt x="49453" y="86760"/>
                </a:lnTo>
                <a:lnTo>
                  <a:pt x="79395" y="86760"/>
                </a:lnTo>
                <a:lnTo>
                  <a:pt x="84379" y="82739"/>
                </a:lnTo>
                <a:lnTo>
                  <a:pt x="91372" y="72140"/>
                </a:lnTo>
                <a:lnTo>
                  <a:pt x="95136" y="60174"/>
                </a:lnTo>
                <a:lnTo>
                  <a:pt x="94274" y="44167"/>
                </a:lnTo>
                <a:lnTo>
                  <a:pt x="90790" y="29938"/>
                </a:lnTo>
                <a:lnTo>
                  <a:pt x="84643" y="17969"/>
                </a:lnTo>
                <a:lnTo>
                  <a:pt x="83925" y="1721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0" name="Google Shape;230;p29"/>
          <p:cNvSpPr/>
          <p:nvPr/>
        </p:nvSpPr>
        <p:spPr>
          <a:xfrm>
            <a:off x="5717064" y="3647353"/>
            <a:ext cx="45606" cy="66497"/>
          </a:xfrm>
          <a:custGeom>
            <a:rect b="b" l="l" r="r" t="t"/>
            <a:pathLst>
              <a:path extrusionOk="0" h="97789" w="53340">
                <a:moveTo>
                  <a:pt x="16763" y="3047"/>
                </a:moveTo>
                <a:lnTo>
                  <a:pt x="0" y="3047"/>
                </a:lnTo>
                <a:lnTo>
                  <a:pt x="0" y="97535"/>
                </a:lnTo>
                <a:lnTo>
                  <a:pt x="18287" y="97535"/>
                </a:lnTo>
                <a:lnTo>
                  <a:pt x="18287" y="42671"/>
                </a:lnTo>
                <a:lnTo>
                  <a:pt x="21930" y="29844"/>
                </a:lnTo>
                <a:lnTo>
                  <a:pt x="32100" y="21100"/>
                </a:lnTo>
                <a:lnTo>
                  <a:pt x="53339" y="18287"/>
                </a:lnTo>
                <a:lnTo>
                  <a:pt x="53339" y="10120"/>
                </a:lnTo>
                <a:lnTo>
                  <a:pt x="24150" y="10120"/>
                </a:lnTo>
                <a:lnTo>
                  <a:pt x="16763" y="3047"/>
                </a:lnTo>
                <a:close/>
              </a:path>
              <a:path extrusionOk="0" h="97789" w="53340">
                <a:moveTo>
                  <a:pt x="48767" y="0"/>
                </a:moveTo>
                <a:lnTo>
                  <a:pt x="47243" y="0"/>
                </a:lnTo>
                <a:lnTo>
                  <a:pt x="34412" y="2660"/>
                </a:lnTo>
                <a:lnTo>
                  <a:pt x="24150" y="10120"/>
                </a:lnTo>
                <a:lnTo>
                  <a:pt x="53339" y="10120"/>
                </a:lnTo>
                <a:lnTo>
                  <a:pt x="53339" y="1523"/>
                </a:lnTo>
                <a:lnTo>
                  <a:pt x="50291" y="1523"/>
                </a:lnTo>
                <a:lnTo>
                  <a:pt x="487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1" name="Google Shape;231;p29"/>
          <p:cNvSpPr/>
          <p:nvPr/>
        </p:nvSpPr>
        <p:spPr>
          <a:xfrm>
            <a:off x="2556967" y="2528353"/>
            <a:ext cx="86324" cy="66497"/>
          </a:xfrm>
          <a:custGeom>
            <a:rect b="b" l="l" r="r" t="t"/>
            <a:pathLst>
              <a:path extrusionOk="0" h="97789" w="100964">
                <a:moveTo>
                  <a:pt x="83552" y="13675"/>
                </a:moveTo>
                <a:lnTo>
                  <a:pt x="38628" y="13675"/>
                </a:lnTo>
                <a:lnTo>
                  <a:pt x="58340" y="15385"/>
                </a:lnTo>
                <a:lnTo>
                  <a:pt x="68814" y="21012"/>
                </a:lnTo>
                <a:lnTo>
                  <a:pt x="71485" y="37530"/>
                </a:lnTo>
                <a:lnTo>
                  <a:pt x="66913" y="39054"/>
                </a:lnTo>
                <a:lnTo>
                  <a:pt x="62341" y="39054"/>
                </a:lnTo>
                <a:lnTo>
                  <a:pt x="31861" y="43626"/>
                </a:lnTo>
                <a:lnTo>
                  <a:pt x="12791" y="49782"/>
                </a:lnTo>
                <a:lnTo>
                  <a:pt x="3171" y="59736"/>
                </a:lnTo>
                <a:lnTo>
                  <a:pt x="0" y="68987"/>
                </a:lnTo>
                <a:lnTo>
                  <a:pt x="3047" y="82988"/>
                </a:lnTo>
                <a:lnTo>
                  <a:pt x="11722" y="92703"/>
                </a:lnTo>
                <a:lnTo>
                  <a:pt x="24963" y="97789"/>
                </a:lnTo>
                <a:lnTo>
                  <a:pt x="44222" y="96585"/>
                </a:lnTo>
                <a:lnTo>
                  <a:pt x="57205" y="92773"/>
                </a:lnTo>
                <a:lnTo>
                  <a:pt x="65885" y="87686"/>
                </a:lnTo>
                <a:lnTo>
                  <a:pt x="100441" y="87686"/>
                </a:lnTo>
                <a:lnTo>
                  <a:pt x="100441" y="84774"/>
                </a:lnTo>
                <a:lnTo>
                  <a:pt x="91297" y="84774"/>
                </a:lnTo>
                <a:lnTo>
                  <a:pt x="88249" y="83250"/>
                </a:lnTo>
                <a:lnTo>
                  <a:pt x="88249" y="82136"/>
                </a:lnTo>
                <a:lnTo>
                  <a:pt x="54203" y="82136"/>
                </a:lnTo>
                <a:lnTo>
                  <a:pt x="32923" y="82124"/>
                </a:lnTo>
                <a:lnTo>
                  <a:pt x="22546" y="77712"/>
                </a:lnTo>
                <a:lnTo>
                  <a:pt x="19676" y="70086"/>
                </a:lnTo>
                <a:lnTo>
                  <a:pt x="25999" y="59190"/>
                </a:lnTo>
                <a:lnTo>
                  <a:pt x="39750" y="54726"/>
                </a:lnTo>
                <a:lnTo>
                  <a:pt x="59639" y="52582"/>
                </a:lnTo>
                <a:lnTo>
                  <a:pt x="69046" y="50684"/>
                </a:lnTo>
                <a:lnTo>
                  <a:pt x="88249" y="50684"/>
                </a:lnTo>
                <a:lnTo>
                  <a:pt x="88249" y="26862"/>
                </a:lnTo>
                <a:lnTo>
                  <a:pt x="83552" y="13675"/>
                </a:lnTo>
                <a:close/>
              </a:path>
              <a:path extrusionOk="0" h="97789" w="100964">
                <a:moveTo>
                  <a:pt x="100441" y="87686"/>
                </a:moveTo>
                <a:lnTo>
                  <a:pt x="65885" y="87686"/>
                </a:lnTo>
                <a:lnTo>
                  <a:pt x="74701" y="93469"/>
                </a:lnTo>
                <a:lnTo>
                  <a:pt x="89371" y="96965"/>
                </a:lnTo>
                <a:lnTo>
                  <a:pt x="95873" y="96965"/>
                </a:lnTo>
                <a:lnTo>
                  <a:pt x="100441" y="95442"/>
                </a:lnTo>
                <a:lnTo>
                  <a:pt x="100441" y="87686"/>
                </a:lnTo>
                <a:close/>
              </a:path>
              <a:path extrusionOk="0" h="97789" w="100964">
                <a:moveTo>
                  <a:pt x="88249" y="50684"/>
                </a:moveTo>
                <a:lnTo>
                  <a:pt x="69046" y="50684"/>
                </a:lnTo>
                <a:lnTo>
                  <a:pt x="71485" y="64962"/>
                </a:lnTo>
                <a:lnTo>
                  <a:pt x="66462" y="74948"/>
                </a:lnTo>
                <a:lnTo>
                  <a:pt x="54203" y="82136"/>
                </a:lnTo>
                <a:lnTo>
                  <a:pt x="88249" y="82136"/>
                </a:lnTo>
                <a:lnTo>
                  <a:pt x="88249" y="50684"/>
                </a:lnTo>
                <a:close/>
              </a:path>
              <a:path extrusionOk="0" h="97789" w="100964">
                <a:moveTo>
                  <a:pt x="56701" y="0"/>
                </a:moveTo>
                <a:lnTo>
                  <a:pt x="38276" y="970"/>
                </a:lnTo>
                <a:lnTo>
                  <a:pt x="24004" y="4749"/>
                </a:lnTo>
                <a:lnTo>
                  <a:pt x="13857" y="11562"/>
                </a:lnTo>
                <a:lnTo>
                  <a:pt x="7810" y="21633"/>
                </a:lnTo>
                <a:lnTo>
                  <a:pt x="22717" y="31434"/>
                </a:lnTo>
                <a:lnTo>
                  <a:pt x="26193" y="20916"/>
                </a:lnTo>
                <a:lnTo>
                  <a:pt x="38628" y="13675"/>
                </a:lnTo>
                <a:lnTo>
                  <a:pt x="83552" y="13675"/>
                </a:lnTo>
                <a:lnTo>
                  <a:pt x="82847" y="11696"/>
                </a:lnTo>
                <a:lnTo>
                  <a:pt x="70434" y="3411"/>
                </a:lnTo>
                <a:lnTo>
                  <a:pt x="5670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2" name="Google Shape;232;p29"/>
          <p:cNvSpPr/>
          <p:nvPr/>
        </p:nvSpPr>
        <p:spPr>
          <a:xfrm>
            <a:off x="2654292" y="2506200"/>
            <a:ext cx="78724" cy="89383"/>
          </a:xfrm>
          <a:custGeom>
            <a:rect b="b" l="l" r="r" t="t"/>
            <a:pathLst>
              <a:path extrusionOk="0" h="131445" w="92075">
                <a:moveTo>
                  <a:pt x="55879" y="34034"/>
                </a:moveTo>
                <a:lnTo>
                  <a:pt x="11377" y="46432"/>
                </a:lnTo>
                <a:lnTo>
                  <a:pt x="0" y="67402"/>
                </a:lnTo>
                <a:lnTo>
                  <a:pt x="399" y="83066"/>
                </a:lnTo>
                <a:lnTo>
                  <a:pt x="15717" y="120643"/>
                </a:lnTo>
                <a:lnTo>
                  <a:pt x="40812" y="130944"/>
                </a:lnTo>
                <a:lnTo>
                  <a:pt x="54935" y="129743"/>
                </a:lnTo>
                <a:lnTo>
                  <a:pt x="66972" y="124968"/>
                </a:lnTo>
                <a:lnTo>
                  <a:pt x="91781" y="124968"/>
                </a:lnTo>
                <a:lnTo>
                  <a:pt x="91781" y="116769"/>
                </a:lnTo>
                <a:lnTo>
                  <a:pt x="51869" y="116769"/>
                </a:lnTo>
                <a:lnTo>
                  <a:pt x="35321" y="114197"/>
                </a:lnTo>
                <a:lnTo>
                  <a:pt x="25007" y="106372"/>
                </a:lnTo>
                <a:lnTo>
                  <a:pt x="19824" y="94490"/>
                </a:lnTo>
                <a:lnTo>
                  <a:pt x="18629" y="82295"/>
                </a:lnTo>
                <a:lnTo>
                  <a:pt x="19533" y="70033"/>
                </a:lnTo>
                <a:lnTo>
                  <a:pt x="24366" y="57232"/>
                </a:lnTo>
                <a:lnTo>
                  <a:pt x="36317" y="48566"/>
                </a:lnTo>
                <a:lnTo>
                  <a:pt x="73339" y="48566"/>
                </a:lnTo>
                <a:lnTo>
                  <a:pt x="67569" y="41004"/>
                </a:lnTo>
                <a:lnTo>
                  <a:pt x="55879" y="34034"/>
                </a:lnTo>
                <a:close/>
              </a:path>
              <a:path extrusionOk="0" h="131445" w="92075">
                <a:moveTo>
                  <a:pt x="91781" y="124968"/>
                </a:moveTo>
                <a:lnTo>
                  <a:pt x="66972" y="124968"/>
                </a:lnTo>
                <a:lnTo>
                  <a:pt x="75017" y="128015"/>
                </a:lnTo>
                <a:lnTo>
                  <a:pt x="91781" y="128015"/>
                </a:lnTo>
                <a:lnTo>
                  <a:pt x="91781" y="124968"/>
                </a:lnTo>
                <a:close/>
              </a:path>
              <a:path extrusionOk="0" h="131445" w="92075">
                <a:moveTo>
                  <a:pt x="73339" y="48566"/>
                </a:moveTo>
                <a:lnTo>
                  <a:pt x="36317" y="48566"/>
                </a:lnTo>
                <a:lnTo>
                  <a:pt x="55795" y="51191"/>
                </a:lnTo>
                <a:lnTo>
                  <a:pt x="67364" y="59258"/>
                </a:lnTo>
                <a:lnTo>
                  <a:pt x="73056" y="70372"/>
                </a:lnTo>
                <a:lnTo>
                  <a:pt x="74901" y="82139"/>
                </a:lnTo>
                <a:lnTo>
                  <a:pt x="71287" y="101453"/>
                </a:lnTo>
                <a:lnTo>
                  <a:pt x="62489" y="112269"/>
                </a:lnTo>
                <a:lnTo>
                  <a:pt x="51869" y="116769"/>
                </a:lnTo>
                <a:lnTo>
                  <a:pt x="91781" y="116769"/>
                </a:lnTo>
                <a:lnTo>
                  <a:pt x="91781" y="48767"/>
                </a:lnTo>
                <a:lnTo>
                  <a:pt x="73493" y="48767"/>
                </a:lnTo>
                <a:lnTo>
                  <a:pt x="73339" y="48566"/>
                </a:lnTo>
                <a:close/>
              </a:path>
              <a:path extrusionOk="0" h="131445" w="92075">
                <a:moveTo>
                  <a:pt x="91781" y="0"/>
                </a:moveTo>
                <a:lnTo>
                  <a:pt x="75017" y="0"/>
                </a:lnTo>
                <a:lnTo>
                  <a:pt x="75017" y="47243"/>
                </a:lnTo>
                <a:lnTo>
                  <a:pt x="73493" y="48767"/>
                </a:lnTo>
                <a:lnTo>
                  <a:pt x="91781" y="48767"/>
                </a:lnTo>
                <a:lnTo>
                  <a:pt x="9178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3" name="Google Shape;233;p29"/>
          <p:cNvSpPr/>
          <p:nvPr/>
        </p:nvSpPr>
        <p:spPr>
          <a:xfrm>
            <a:off x="2751864" y="2506200"/>
            <a:ext cx="77637" cy="89383"/>
          </a:xfrm>
          <a:custGeom>
            <a:rect b="b" l="l" r="r" t="t"/>
            <a:pathLst>
              <a:path extrusionOk="0" h="131445" w="90804">
                <a:moveTo>
                  <a:pt x="54550" y="34034"/>
                </a:moveTo>
                <a:lnTo>
                  <a:pt x="10981" y="46828"/>
                </a:lnTo>
                <a:lnTo>
                  <a:pt x="0" y="68342"/>
                </a:lnTo>
                <a:lnTo>
                  <a:pt x="403" y="83963"/>
                </a:lnTo>
                <a:lnTo>
                  <a:pt x="15657" y="121473"/>
                </a:lnTo>
                <a:lnTo>
                  <a:pt x="41726" y="131045"/>
                </a:lnTo>
                <a:lnTo>
                  <a:pt x="54599" y="129602"/>
                </a:lnTo>
                <a:lnTo>
                  <a:pt x="66229" y="124112"/>
                </a:lnTo>
                <a:lnTo>
                  <a:pt x="90452" y="124112"/>
                </a:lnTo>
                <a:lnTo>
                  <a:pt x="90452" y="116804"/>
                </a:lnTo>
                <a:lnTo>
                  <a:pt x="49362" y="116804"/>
                </a:lnTo>
                <a:lnTo>
                  <a:pt x="33298" y="114117"/>
                </a:lnTo>
                <a:lnTo>
                  <a:pt x="23299" y="106028"/>
                </a:lnTo>
                <a:lnTo>
                  <a:pt x="18337" y="93791"/>
                </a:lnTo>
                <a:lnTo>
                  <a:pt x="17300" y="82295"/>
                </a:lnTo>
                <a:lnTo>
                  <a:pt x="17931" y="70312"/>
                </a:lnTo>
                <a:lnTo>
                  <a:pt x="22349" y="57719"/>
                </a:lnTo>
                <a:lnTo>
                  <a:pt x="34340" y="48901"/>
                </a:lnTo>
                <a:lnTo>
                  <a:pt x="90452" y="48901"/>
                </a:lnTo>
                <a:lnTo>
                  <a:pt x="90452" y="48767"/>
                </a:lnTo>
                <a:lnTo>
                  <a:pt x="72164" y="48767"/>
                </a:lnTo>
                <a:lnTo>
                  <a:pt x="66240" y="41004"/>
                </a:lnTo>
                <a:lnTo>
                  <a:pt x="54550" y="34034"/>
                </a:lnTo>
                <a:close/>
              </a:path>
              <a:path extrusionOk="0" h="131445" w="90804">
                <a:moveTo>
                  <a:pt x="90452" y="124112"/>
                </a:moveTo>
                <a:lnTo>
                  <a:pt x="66229" y="124112"/>
                </a:lnTo>
                <a:lnTo>
                  <a:pt x="73688" y="128015"/>
                </a:lnTo>
                <a:lnTo>
                  <a:pt x="90452" y="128015"/>
                </a:lnTo>
                <a:lnTo>
                  <a:pt x="90452" y="124112"/>
                </a:lnTo>
                <a:close/>
              </a:path>
              <a:path extrusionOk="0" h="131445" w="90804">
                <a:moveTo>
                  <a:pt x="90452" y="48901"/>
                </a:moveTo>
                <a:lnTo>
                  <a:pt x="34340" y="48901"/>
                </a:lnTo>
                <a:lnTo>
                  <a:pt x="54062" y="51382"/>
                </a:lnTo>
                <a:lnTo>
                  <a:pt x="65377" y="59439"/>
                </a:lnTo>
                <a:lnTo>
                  <a:pt x="70613" y="70607"/>
                </a:lnTo>
                <a:lnTo>
                  <a:pt x="72098" y="82422"/>
                </a:lnTo>
                <a:lnTo>
                  <a:pt x="68672" y="101640"/>
                </a:lnTo>
                <a:lnTo>
                  <a:pt x="60157" y="112373"/>
                </a:lnTo>
                <a:lnTo>
                  <a:pt x="49362" y="116804"/>
                </a:lnTo>
                <a:lnTo>
                  <a:pt x="90452" y="116804"/>
                </a:lnTo>
                <a:lnTo>
                  <a:pt x="90452" y="48901"/>
                </a:lnTo>
                <a:close/>
              </a:path>
              <a:path extrusionOk="0" h="131445" w="90804">
                <a:moveTo>
                  <a:pt x="90452" y="0"/>
                </a:moveTo>
                <a:lnTo>
                  <a:pt x="72164" y="0"/>
                </a:lnTo>
                <a:lnTo>
                  <a:pt x="72164" y="48767"/>
                </a:lnTo>
                <a:lnTo>
                  <a:pt x="90452" y="48767"/>
                </a:lnTo>
                <a:lnTo>
                  <a:pt x="9045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4" name="Google Shape;234;p29"/>
          <p:cNvSpPr/>
          <p:nvPr/>
        </p:nvSpPr>
        <p:spPr>
          <a:xfrm>
            <a:off x="2852667" y="2527966"/>
            <a:ext cx="44520" cy="65634"/>
          </a:xfrm>
          <a:custGeom>
            <a:rect b="b" l="l" r="r" t="t"/>
            <a:pathLst>
              <a:path extrusionOk="0" h="96520" w="52070">
                <a:moveTo>
                  <a:pt x="16763" y="3047"/>
                </a:moveTo>
                <a:lnTo>
                  <a:pt x="0" y="3047"/>
                </a:lnTo>
                <a:lnTo>
                  <a:pt x="0" y="96011"/>
                </a:lnTo>
                <a:lnTo>
                  <a:pt x="18287" y="96011"/>
                </a:lnTo>
                <a:lnTo>
                  <a:pt x="18287" y="42671"/>
                </a:lnTo>
                <a:lnTo>
                  <a:pt x="21739" y="29747"/>
                </a:lnTo>
                <a:lnTo>
                  <a:pt x="31395" y="20298"/>
                </a:lnTo>
                <a:lnTo>
                  <a:pt x="43011" y="18287"/>
                </a:lnTo>
                <a:lnTo>
                  <a:pt x="16763" y="18287"/>
                </a:lnTo>
                <a:lnTo>
                  <a:pt x="16763" y="3047"/>
                </a:lnTo>
                <a:close/>
              </a:path>
              <a:path extrusionOk="0" h="96520" w="52070">
                <a:moveTo>
                  <a:pt x="50291" y="0"/>
                </a:moveTo>
                <a:lnTo>
                  <a:pt x="47243" y="0"/>
                </a:lnTo>
                <a:lnTo>
                  <a:pt x="34189" y="2910"/>
                </a:lnTo>
                <a:lnTo>
                  <a:pt x="24298" y="10709"/>
                </a:lnTo>
                <a:lnTo>
                  <a:pt x="16763" y="18287"/>
                </a:lnTo>
                <a:lnTo>
                  <a:pt x="43011" y="18287"/>
                </a:lnTo>
                <a:lnTo>
                  <a:pt x="51815" y="16763"/>
                </a:lnTo>
                <a:lnTo>
                  <a:pt x="51815" y="1523"/>
                </a:lnTo>
                <a:lnTo>
                  <a:pt x="502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5" name="Google Shape;235;p29"/>
          <p:cNvSpPr/>
          <p:nvPr/>
        </p:nvSpPr>
        <p:spPr>
          <a:xfrm>
            <a:off x="2904979" y="2528682"/>
            <a:ext cx="81982" cy="66497"/>
          </a:xfrm>
          <a:custGeom>
            <a:rect b="b" l="l" r="r" t="t"/>
            <a:pathLst>
              <a:path extrusionOk="0" h="97789" w="95885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334" y="96937"/>
                </a:lnTo>
                <a:lnTo>
                  <a:pt x="69341" y="94778"/>
                </a:lnTo>
                <a:lnTo>
                  <a:pt x="83845" y="83665"/>
                </a:lnTo>
                <a:lnTo>
                  <a:pt x="84613" y="82585"/>
                </a:lnTo>
                <a:lnTo>
                  <a:pt x="59079" y="82585"/>
                </a:lnTo>
                <a:lnTo>
                  <a:pt x="39997" y="81643"/>
                </a:lnTo>
                <a:lnTo>
                  <a:pt x="27352" y="76569"/>
                </a:lnTo>
                <a:lnTo>
                  <a:pt x="20319" y="67798"/>
                </a:lnTo>
                <a:lnTo>
                  <a:pt x="18074" y="55766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extrusionOk="0" h="97789" w="95885">
                <a:moveTo>
                  <a:pt x="75984" y="66003"/>
                </a:moveTo>
                <a:lnTo>
                  <a:pt x="71496" y="74716"/>
                </a:lnTo>
                <a:lnTo>
                  <a:pt x="59079" y="82585"/>
                </a:lnTo>
                <a:lnTo>
                  <a:pt x="84613" y="82585"/>
                </a:lnTo>
                <a:lnTo>
                  <a:pt x="91324" y="73151"/>
                </a:lnTo>
                <a:lnTo>
                  <a:pt x="75984" y="66003"/>
                </a:lnTo>
                <a:close/>
              </a:path>
              <a:path extrusionOk="0" h="97789" w="95885">
                <a:moveTo>
                  <a:pt x="83902" y="14269"/>
                </a:moveTo>
                <a:lnTo>
                  <a:pt x="44990" y="14269"/>
                </a:lnTo>
                <a:lnTo>
                  <a:pt x="61952" y="17510"/>
                </a:lnTo>
                <a:lnTo>
                  <a:pt x="72046" y="25916"/>
                </a:lnTo>
                <a:lnTo>
                  <a:pt x="76810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6" name="Google Shape;236;p29"/>
          <p:cNvSpPr/>
          <p:nvPr/>
        </p:nvSpPr>
        <p:spPr>
          <a:xfrm>
            <a:off x="2999927" y="2527969"/>
            <a:ext cx="72208" cy="67361"/>
          </a:xfrm>
          <a:custGeom>
            <a:rect b="b" l="l" r="r" t="t"/>
            <a:pathLst>
              <a:path extrusionOk="0" h="99060" w="84454">
                <a:moveTo>
                  <a:pt x="0" y="67051"/>
                </a:moveTo>
                <a:lnTo>
                  <a:pt x="904" y="75614"/>
                </a:lnTo>
                <a:lnTo>
                  <a:pt x="5342" y="85229"/>
                </a:lnTo>
                <a:lnTo>
                  <a:pt x="15899" y="93633"/>
                </a:lnTo>
                <a:lnTo>
                  <a:pt x="35162" y="98562"/>
                </a:lnTo>
                <a:lnTo>
                  <a:pt x="54203" y="97207"/>
                </a:lnTo>
                <a:lnTo>
                  <a:pt x="68729" y="92709"/>
                </a:lnTo>
                <a:lnTo>
                  <a:pt x="78732" y="85360"/>
                </a:lnTo>
                <a:lnTo>
                  <a:pt x="78848" y="85149"/>
                </a:lnTo>
                <a:lnTo>
                  <a:pt x="48443" y="85149"/>
                </a:lnTo>
                <a:lnTo>
                  <a:pt x="26967" y="81659"/>
                </a:lnTo>
                <a:lnTo>
                  <a:pt x="18282" y="73864"/>
                </a:lnTo>
                <a:lnTo>
                  <a:pt x="0" y="67051"/>
                </a:lnTo>
                <a:close/>
              </a:path>
              <a:path extrusionOk="0" h="99060" w="84454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6183" y="35661"/>
                </a:lnTo>
                <a:lnTo>
                  <a:pt x="11516" y="46229"/>
                </a:lnTo>
                <a:lnTo>
                  <a:pt x="20988" y="51693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495" y="80798"/>
                </a:lnTo>
                <a:lnTo>
                  <a:pt x="48443" y="85149"/>
                </a:lnTo>
                <a:lnTo>
                  <a:pt x="78848" y="85149"/>
                </a:lnTo>
                <a:lnTo>
                  <a:pt x="84208" y="75449"/>
                </a:lnTo>
                <a:lnTo>
                  <a:pt x="83107" y="61438"/>
                </a:lnTo>
                <a:lnTo>
                  <a:pt x="76855" y="52048"/>
                </a:lnTo>
                <a:lnTo>
                  <a:pt x="64017" y="46014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extrusionOk="0" h="99060" w="84454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7" name="Google Shape;237;p29"/>
          <p:cNvSpPr/>
          <p:nvPr/>
        </p:nvSpPr>
        <p:spPr>
          <a:xfrm>
            <a:off x="3085938" y="2529997"/>
            <a:ext cx="73295" cy="65202"/>
          </a:xfrm>
          <a:custGeom>
            <a:rect b="b" l="l" r="r" t="t"/>
            <a:pathLst>
              <a:path extrusionOk="0" h="95885" w="85725">
                <a:moveTo>
                  <a:pt x="0" y="64071"/>
                </a:moveTo>
                <a:lnTo>
                  <a:pt x="904" y="72634"/>
                </a:lnTo>
                <a:lnTo>
                  <a:pt x="5342" y="82249"/>
                </a:lnTo>
                <a:lnTo>
                  <a:pt x="15899" y="90653"/>
                </a:lnTo>
                <a:lnTo>
                  <a:pt x="35162" y="95583"/>
                </a:lnTo>
                <a:lnTo>
                  <a:pt x="54616" y="94290"/>
                </a:lnTo>
                <a:lnTo>
                  <a:pt x="69429" y="89979"/>
                </a:lnTo>
                <a:lnTo>
                  <a:pt x="79678" y="82923"/>
                </a:lnTo>
                <a:lnTo>
                  <a:pt x="80236" y="81999"/>
                </a:lnTo>
                <a:lnTo>
                  <a:pt x="50628" y="81999"/>
                </a:lnTo>
                <a:lnTo>
                  <a:pt x="28371" y="78951"/>
                </a:lnTo>
                <a:lnTo>
                  <a:pt x="18837" y="71743"/>
                </a:lnTo>
                <a:lnTo>
                  <a:pt x="16765" y="64340"/>
                </a:lnTo>
                <a:lnTo>
                  <a:pt x="0" y="64071"/>
                </a:lnTo>
                <a:close/>
              </a:path>
              <a:path extrusionOk="0" h="95885" w="85725">
                <a:moveTo>
                  <a:pt x="43777" y="0"/>
                </a:moveTo>
                <a:lnTo>
                  <a:pt x="27607" y="1744"/>
                </a:lnTo>
                <a:lnTo>
                  <a:pt x="15554" y="5985"/>
                </a:lnTo>
                <a:lnTo>
                  <a:pt x="7559" y="12697"/>
                </a:lnTo>
                <a:lnTo>
                  <a:pt x="3564" y="21853"/>
                </a:lnTo>
                <a:lnTo>
                  <a:pt x="6173" y="37247"/>
                </a:lnTo>
                <a:lnTo>
                  <a:pt x="14500" y="45996"/>
                </a:lnTo>
                <a:lnTo>
                  <a:pt x="47243" y="54927"/>
                </a:lnTo>
                <a:lnTo>
                  <a:pt x="64162" y="59769"/>
                </a:lnTo>
                <a:lnTo>
                  <a:pt x="70095" y="66764"/>
                </a:lnTo>
                <a:lnTo>
                  <a:pt x="64443" y="77376"/>
                </a:lnTo>
                <a:lnTo>
                  <a:pt x="50628" y="81999"/>
                </a:lnTo>
                <a:lnTo>
                  <a:pt x="80236" y="81999"/>
                </a:lnTo>
                <a:lnTo>
                  <a:pt x="85439" y="73395"/>
                </a:lnTo>
                <a:lnTo>
                  <a:pt x="84323" y="59022"/>
                </a:lnTo>
                <a:lnTo>
                  <a:pt x="78077" y="49438"/>
                </a:lnTo>
                <a:lnTo>
                  <a:pt x="66037" y="43323"/>
                </a:lnTo>
                <a:lnTo>
                  <a:pt x="39623" y="36639"/>
                </a:lnTo>
                <a:lnTo>
                  <a:pt x="25907" y="33591"/>
                </a:lnTo>
                <a:lnTo>
                  <a:pt x="19811" y="32067"/>
                </a:lnTo>
                <a:lnTo>
                  <a:pt x="19811" y="12255"/>
                </a:lnTo>
                <a:lnTo>
                  <a:pt x="35051" y="10731"/>
                </a:lnTo>
                <a:lnTo>
                  <a:pt x="76767" y="10731"/>
                </a:lnTo>
                <a:lnTo>
                  <a:pt x="76518" y="10199"/>
                </a:lnTo>
                <a:lnTo>
                  <a:pt x="64123" y="777"/>
                </a:lnTo>
                <a:lnTo>
                  <a:pt x="43777" y="0"/>
                </a:lnTo>
                <a:close/>
              </a:path>
              <a:path extrusionOk="0" h="95885" w="85725">
                <a:moveTo>
                  <a:pt x="76767" y="10731"/>
                </a:moveTo>
                <a:lnTo>
                  <a:pt x="41147" y="10731"/>
                </a:lnTo>
                <a:lnTo>
                  <a:pt x="59718" y="15422"/>
                </a:lnTo>
                <a:lnTo>
                  <a:pt x="65305" y="24673"/>
                </a:lnTo>
                <a:lnTo>
                  <a:pt x="82295" y="27495"/>
                </a:lnTo>
                <a:lnTo>
                  <a:pt x="81426" y="20654"/>
                </a:lnTo>
                <a:lnTo>
                  <a:pt x="76767" y="107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8" name="Google Shape;238;p29"/>
          <p:cNvSpPr/>
          <p:nvPr/>
        </p:nvSpPr>
        <p:spPr>
          <a:xfrm>
            <a:off x="6220092" y="2530039"/>
            <a:ext cx="78724" cy="90246"/>
          </a:xfrm>
          <a:custGeom>
            <a:rect b="b" l="l" r="r" t="t"/>
            <a:pathLst>
              <a:path extrusionOk="0" h="132714" w="92075">
                <a:moveTo>
                  <a:pt x="10667" y="115823"/>
                </a:moveTo>
                <a:lnTo>
                  <a:pt x="10667" y="131063"/>
                </a:lnTo>
                <a:lnTo>
                  <a:pt x="12191" y="131063"/>
                </a:lnTo>
                <a:lnTo>
                  <a:pt x="13715" y="132587"/>
                </a:lnTo>
                <a:lnTo>
                  <a:pt x="16763" y="132587"/>
                </a:lnTo>
                <a:lnTo>
                  <a:pt x="29062" y="131819"/>
                </a:lnTo>
                <a:lnTo>
                  <a:pt x="37545" y="128184"/>
                </a:lnTo>
                <a:lnTo>
                  <a:pt x="44492" y="119685"/>
                </a:lnTo>
                <a:lnTo>
                  <a:pt x="45663" y="117347"/>
                </a:lnTo>
                <a:lnTo>
                  <a:pt x="12191" y="117347"/>
                </a:lnTo>
                <a:lnTo>
                  <a:pt x="10667" y="115823"/>
                </a:lnTo>
                <a:close/>
              </a:path>
              <a:path extrusionOk="0" h="132714" w="92075">
                <a:moveTo>
                  <a:pt x="21335" y="0"/>
                </a:moveTo>
                <a:lnTo>
                  <a:pt x="0" y="0"/>
                </a:lnTo>
                <a:lnTo>
                  <a:pt x="39623" y="96011"/>
                </a:lnTo>
                <a:lnTo>
                  <a:pt x="30629" y="113214"/>
                </a:lnTo>
                <a:lnTo>
                  <a:pt x="23376" y="117290"/>
                </a:lnTo>
                <a:lnTo>
                  <a:pt x="15239" y="117347"/>
                </a:lnTo>
                <a:lnTo>
                  <a:pt x="45663" y="117347"/>
                </a:lnTo>
                <a:lnTo>
                  <a:pt x="52186" y="104328"/>
                </a:lnTo>
                <a:lnTo>
                  <a:pt x="58417" y="90599"/>
                </a:lnTo>
                <a:lnTo>
                  <a:pt x="64085" y="77544"/>
                </a:lnTo>
                <a:lnTo>
                  <a:pt x="64647" y="76199"/>
                </a:lnTo>
                <a:lnTo>
                  <a:pt x="47243" y="76199"/>
                </a:lnTo>
                <a:lnTo>
                  <a:pt x="21335" y="0"/>
                </a:lnTo>
                <a:close/>
              </a:path>
              <a:path extrusionOk="0" h="132714" w="92075">
                <a:moveTo>
                  <a:pt x="76199" y="0"/>
                </a:moveTo>
                <a:lnTo>
                  <a:pt x="48767" y="76199"/>
                </a:lnTo>
                <a:lnTo>
                  <a:pt x="64647" y="76199"/>
                </a:lnTo>
                <a:lnTo>
                  <a:pt x="69291" y="65091"/>
                </a:lnTo>
                <a:lnTo>
                  <a:pt x="74134" y="53170"/>
                </a:lnTo>
                <a:lnTo>
                  <a:pt x="83136" y="30643"/>
                </a:lnTo>
                <a:lnTo>
                  <a:pt x="87494" y="19895"/>
                </a:lnTo>
                <a:lnTo>
                  <a:pt x="91891" y="9397"/>
                </a:lnTo>
                <a:lnTo>
                  <a:pt x="7619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39" name="Google Shape;239;p29"/>
          <p:cNvSpPr/>
          <p:nvPr/>
        </p:nvSpPr>
        <p:spPr>
          <a:xfrm>
            <a:off x="6308893" y="2528682"/>
            <a:ext cx="81981" cy="66497"/>
          </a:xfrm>
          <a:custGeom>
            <a:rect b="b" l="l" r="r" t="t"/>
            <a:pathLst>
              <a:path extrusionOk="0" h="97789" w="95884">
                <a:moveTo>
                  <a:pt x="60814" y="0"/>
                </a:moveTo>
                <a:lnTo>
                  <a:pt x="15149" y="12991"/>
                </a:lnTo>
                <a:lnTo>
                  <a:pt x="0" y="46459"/>
                </a:lnTo>
                <a:lnTo>
                  <a:pt x="1536" y="62493"/>
                </a:lnTo>
                <a:lnTo>
                  <a:pt x="6303" y="75896"/>
                </a:lnTo>
                <a:lnTo>
                  <a:pt x="14184" y="86384"/>
                </a:lnTo>
                <a:lnTo>
                  <a:pt x="25062" y="93676"/>
                </a:lnTo>
                <a:lnTo>
                  <a:pt x="38820" y="97491"/>
                </a:lnTo>
                <a:lnTo>
                  <a:pt x="58863" y="96874"/>
                </a:lnTo>
                <a:lnTo>
                  <a:pt x="69481" y="94552"/>
                </a:lnTo>
                <a:lnTo>
                  <a:pt x="83959" y="83521"/>
                </a:lnTo>
                <a:lnTo>
                  <a:pt x="84337" y="82986"/>
                </a:lnTo>
                <a:lnTo>
                  <a:pt x="57645" y="82986"/>
                </a:lnTo>
                <a:lnTo>
                  <a:pt x="38322" y="81722"/>
                </a:lnTo>
                <a:lnTo>
                  <a:pt x="26092" y="76222"/>
                </a:lnTo>
                <a:lnTo>
                  <a:pt x="19747" y="66918"/>
                </a:lnTo>
                <a:lnTo>
                  <a:pt x="95796" y="55335"/>
                </a:lnTo>
                <a:lnTo>
                  <a:pt x="94636" y="41619"/>
                </a:lnTo>
                <a:lnTo>
                  <a:pt x="18072" y="41619"/>
                </a:lnTo>
                <a:lnTo>
                  <a:pt x="21850" y="28960"/>
                </a:lnTo>
                <a:lnTo>
                  <a:pt x="31610" y="18958"/>
                </a:lnTo>
                <a:lnTo>
                  <a:pt x="44990" y="14269"/>
                </a:lnTo>
                <a:lnTo>
                  <a:pt x="83902" y="14269"/>
                </a:lnTo>
                <a:lnTo>
                  <a:pt x="83202" y="13123"/>
                </a:lnTo>
                <a:lnTo>
                  <a:pt x="73407" y="4799"/>
                </a:lnTo>
                <a:lnTo>
                  <a:pt x="60814" y="0"/>
                </a:lnTo>
                <a:close/>
              </a:path>
              <a:path extrusionOk="0" h="97789" w="95884">
                <a:moveTo>
                  <a:pt x="74460" y="66003"/>
                </a:moveTo>
                <a:lnTo>
                  <a:pt x="70158" y="75085"/>
                </a:lnTo>
                <a:lnTo>
                  <a:pt x="57645" y="82986"/>
                </a:lnTo>
                <a:lnTo>
                  <a:pt x="84337" y="82986"/>
                </a:lnTo>
                <a:lnTo>
                  <a:pt x="91394" y="73015"/>
                </a:lnTo>
                <a:lnTo>
                  <a:pt x="74460" y="66003"/>
                </a:lnTo>
                <a:close/>
              </a:path>
              <a:path extrusionOk="0" h="97789" w="95884">
                <a:moveTo>
                  <a:pt x="83902" y="14269"/>
                </a:moveTo>
                <a:lnTo>
                  <a:pt x="44990" y="14269"/>
                </a:lnTo>
                <a:lnTo>
                  <a:pt x="61666" y="17510"/>
                </a:lnTo>
                <a:lnTo>
                  <a:pt x="71390" y="25916"/>
                </a:lnTo>
                <a:lnTo>
                  <a:pt x="76424" y="37292"/>
                </a:lnTo>
                <a:lnTo>
                  <a:pt x="18072" y="41619"/>
                </a:lnTo>
                <a:lnTo>
                  <a:pt x="94636" y="41619"/>
                </a:lnTo>
                <a:lnTo>
                  <a:pt x="94397" y="38783"/>
                </a:lnTo>
                <a:lnTo>
                  <a:pt x="90199" y="24582"/>
                </a:lnTo>
                <a:lnTo>
                  <a:pt x="83902" y="14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0" name="Google Shape;240;p29"/>
          <p:cNvSpPr/>
          <p:nvPr/>
        </p:nvSpPr>
        <p:spPr>
          <a:xfrm>
            <a:off x="6403841" y="2527969"/>
            <a:ext cx="72752" cy="67361"/>
          </a:xfrm>
          <a:custGeom>
            <a:rect b="b" l="l" r="r" t="t"/>
            <a:pathLst>
              <a:path extrusionOk="0" h="99060" w="85090">
                <a:moveTo>
                  <a:pt x="0" y="67051"/>
                </a:moveTo>
                <a:lnTo>
                  <a:pt x="970" y="76053"/>
                </a:lnTo>
                <a:lnTo>
                  <a:pt x="5693" y="86092"/>
                </a:lnTo>
                <a:lnTo>
                  <a:pt x="16883" y="94576"/>
                </a:lnTo>
                <a:lnTo>
                  <a:pt x="37256" y="98913"/>
                </a:lnTo>
                <a:lnTo>
                  <a:pt x="55148" y="97272"/>
                </a:lnTo>
                <a:lnTo>
                  <a:pt x="69280" y="92364"/>
                </a:lnTo>
                <a:lnTo>
                  <a:pt x="78569" y="85004"/>
                </a:lnTo>
                <a:lnTo>
                  <a:pt x="48899" y="85004"/>
                </a:lnTo>
                <a:lnTo>
                  <a:pt x="27275" y="81698"/>
                </a:lnTo>
                <a:lnTo>
                  <a:pt x="18404" y="74071"/>
                </a:lnTo>
                <a:lnTo>
                  <a:pt x="0" y="67051"/>
                </a:lnTo>
                <a:close/>
              </a:path>
              <a:path extrusionOk="0" h="99060" w="85090">
                <a:moveTo>
                  <a:pt x="42086" y="0"/>
                </a:moveTo>
                <a:lnTo>
                  <a:pt x="26877" y="1851"/>
                </a:lnTo>
                <a:lnTo>
                  <a:pt x="14240" y="7620"/>
                </a:lnTo>
                <a:lnTo>
                  <a:pt x="5775" y="17613"/>
                </a:lnTo>
                <a:lnTo>
                  <a:pt x="5937" y="35946"/>
                </a:lnTo>
                <a:lnTo>
                  <a:pt x="10891" y="46539"/>
                </a:lnTo>
                <a:lnTo>
                  <a:pt x="20241" y="51917"/>
                </a:lnTo>
                <a:lnTo>
                  <a:pt x="47243" y="57907"/>
                </a:lnTo>
                <a:lnTo>
                  <a:pt x="62483" y="60955"/>
                </a:lnTo>
                <a:lnTo>
                  <a:pt x="68579" y="64003"/>
                </a:lnTo>
                <a:lnTo>
                  <a:pt x="68579" y="70099"/>
                </a:lnTo>
                <a:lnTo>
                  <a:pt x="62855" y="80471"/>
                </a:lnTo>
                <a:lnTo>
                  <a:pt x="48899" y="85004"/>
                </a:lnTo>
                <a:lnTo>
                  <a:pt x="78569" y="85004"/>
                </a:lnTo>
                <a:lnTo>
                  <a:pt x="79222" y="84486"/>
                </a:lnTo>
                <a:lnTo>
                  <a:pt x="84542" y="73940"/>
                </a:lnTo>
                <a:lnTo>
                  <a:pt x="83112" y="60568"/>
                </a:lnTo>
                <a:lnTo>
                  <a:pt x="76283" y="51492"/>
                </a:lnTo>
                <a:lnTo>
                  <a:pt x="62429" y="45575"/>
                </a:lnTo>
                <a:lnTo>
                  <a:pt x="38099" y="39619"/>
                </a:lnTo>
                <a:lnTo>
                  <a:pt x="24383" y="36571"/>
                </a:lnTo>
                <a:lnTo>
                  <a:pt x="19811" y="35047"/>
                </a:lnTo>
                <a:lnTo>
                  <a:pt x="19811" y="15235"/>
                </a:lnTo>
                <a:lnTo>
                  <a:pt x="35051" y="13711"/>
                </a:lnTo>
                <a:lnTo>
                  <a:pt x="76717" y="13711"/>
                </a:lnTo>
                <a:lnTo>
                  <a:pt x="64699" y="4295"/>
                </a:lnTo>
                <a:lnTo>
                  <a:pt x="42086" y="0"/>
                </a:lnTo>
                <a:close/>
              </a:path>
              <a:path extrusionOk="0" h="99060" w="85090">
                <a:moveTo>
                  <a:pt x="76717" y="13711"/>
                </a:moveTo>
                <a:lnTo>
                  <a:pt x="39623" y="13711"/>
                </a:lnTo>
                <a:lnTo>
                  <a:pt x="58949" y="18069"/>
                </a:lnTo>
                <a:lnTo>
                  <a:pt x="65153" y="26895"/>
                </a:lnTo>
                <a:lnTo>
                  <a:pt x="82295" y="30475"/>
                </a:lnTo>
                <a:lnTo>
                  <a:pt x="81456" y="23856"/>
                </a:lnTo>
                <a:lnTo>
                  <a:pt x="76717" y="1371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1" name="Google Shape;241;p29"/>
          <p:cNvSpPr/>
          <p:nvPr/>
        </p:nvSpPr>
        <p:spPr>
          <a:xfrm>
            <a:off x="4320051" y="2530039"/>
            <a:ext cx="79810" cy="90246"/>
          </a:xfrm>
          <a:custGeom>
            <a:rect b="b" l="l" r="r" t="t"/>
            <a:pathLst>
              <a:path extrusionOk="0" h="132714" w="93345">
                <a:moveTo>
                  <a:pt x="9143" y="115823"/>
                </a:moveTo>
                <a:lnTo>
                  <a:pt x="9143" y="131063"/>
                </a:lnTo>
                <a:lnTo>
                  <a:pt x="13715" y="131063"/>
                </a:lnTo>
                <a:lnTo>
                  <a:pt x="15239" y="132587"/>
                </a:lnTo>
                <a:lnTo>
                  <a:pt x="18287" y="132587"/>
                </a:lnTo>
                <a:lnTo>
                  <a:pt x="29965" y="131784"/>
                </a:lnTo>
                <a:lnTo>
                  <a:pt x="38079" y="127966"/>
                </a:lnTo>
                <a:lnTo>
                  <a:pt x="44939" y="119025"/>
                </a:lnTo>
                <a:lnTo>
                  <a:pt x="45759" y="117347"/>
                </a:lnTo>
                <a:lnTo>
                  <a:pt x="10667" y="117347"/>
                </a:lnTo>
                <a:lnTo>
                  <a:pt x="9143" y="115823"/>
                </a:lnTo>
                <a:close/>
              </a:path>
              <a:path extrusionOk="0" h="132714" w="93345">
                <a:moveTo>
                  <a:pt x="19811" y="0"/>
                </a:moveTo>
                <a:lnTo>
                  <a:pt x="0" y="0"/>
                </a:lnTo>
                <a:lnTo>
                  <a:pt x="38099" y="96011"/>
                </a:lnTo>
                <a:lnTo>
                  <a:pt x="30749" y="113214"/>
                </a:lnTo>
                <a:lnTo>
                  <a:pt x="22608" y="117290"/>
                </a:lnTo>
                <a:lnTo>
                  <a:pt x="16763" y="117347"/>
                </a:lnTo>
                <a:lnTo>
                  <a:pt x="45759" y="117347"/>
                </a:lnTo>
                <a:lnTo>
                  <a:pt x="52856" y="102849"/>
                </a:lnTo>
                <a:lnTo>
                  <a:pt x="59022" y="89375"/>
                </a:lnTo>
                <a:lnTo>
                  <a:pt x="64735" y="76492"/>
                </a:lnTo>
                <a:lnTo>
                  <a:pt x="64860" y="76199"/>
                </a:lnTo>
                <a:lnTo>
                  <a:pt x="48767" y="76199"/>
                </a:lnTo>
                <a:lnTo>
                  <a:pt x="19811" y="0"/>
                </a:lnTo>
                <a:close/>
              </a:path>
              <a:path extrusionOk="0" h="132714" w="93345">
                <a:moveTo>
                  <a:pt x="77723" y="0"/>
                </a:moveTo>
                <a:lnTo>
                  <a:pt x="48767" y="76199"/>
                </a:lnTo>
                <a:lnTo>
                  <a:pt x="64860" y="76199"/>
                </a:lnTo>
                <a:lnTo>
                  <a:pt x="79733" y="40775"/>
                </a:lnTo>
                <a:lnTo>
                  <a:pt x="92748" y="8187"/>
                </a:lnTo>
                <a:lnTo>
                  <a:pt x="7772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2" name="Google Shape;242;p29"/>
          <p:cNvSpPr/>
          <p:nvPr/>
        </p:nvSpPr>
        <p:spPr>
          <a:xfrm>
            <a:off x="4407566" y="2528682"/>
            <a:ext cx="81982" cy="66497"/>
          </a:xfrm>
          <a:custGeom>
            <a:rect b="b" l="l" r="r" t="t"/>
            <a:pathLst>
              <a:path extrusionOk="0" h="97789" w="95885">
                <a:moveTo>
                  <a:pt x="60794" y="0"/>
                </a:moveTo>
                <a:lnTo>
                  <a:pt x="15737" y="12991"/>
                </a:lnTo>
                <a:lnTo>
                  <a:pt x="0" y="46459"/>
                </a:lnTo>
                <a:lnTo>
                  <a:pt x="1650" y="62491"/>
                </a:lnTo>
                <a:lnTo>
                  <a:pt x="6669" y="75891"/>
                </a:lnTo>
                <a:lnTo>
                  <a:pt x="14778" y="86379"/>
                </a:lnTo>
                <a:lnTo>
                  <a:pt x="25694" y="93672"/>
                </a:lnTo>
                <a:lnTo>
                  <a:pt x="39139" y="97489"/>
                </a:lnTo>
                <a:lnTo>
                  <a:pt x="58889" y="96924"/>
                </a:lnTo>
                <a:lnTo>
                  <a:pt x="70154" y="94729"/>
                </a:lnTo>
                <a:lnTo>
                  <a:pt x="85252" y="83477"/>
                </a:lnTo>
                <a:lnTo>
                  <a:pt x="85860" y="82585"/>
                </a:lnTo>
                <a:lnTo>
                  <a:pt x="60398" y="82585"/>
                </a:lnTo>
                <a:lnTo>
                  <a:pt x="41377" y="81634"/>
                </a:lnTo>
                <a:lnTo>
                  <a:pt x="28776" y="76529"/>
                </a:lnTo>
                <a:lnTo>
                  <a:pt x="21781" y="67707"/>
                </a:lnTo>
                <a:lnTo>
                  <a:pt x="19577" y="55608"/>
                </a:lnTo>
                <a:lnTo>
                  <a:pt x="95776" y="55335"/>
                </a:lnTo>
                <a:lnTo>
                  <a:pt x="94617" y="41619"/>
                </a:lnTo>
                <a:lnTo>
                  <a:pt x="19576" y="41619"/>
                </a:lnTo>
                <a:lnTo>
                  <a:pt x="23038" y="28960"/>
                </a:lnTo>
                <a:lnTo>
                  <a:pt x="32441" y="18958"/>
                </a:lnTo>
                <a:lnTo>
                  <a:pt x="46307" y="14269"/>
                </a:lnTo>
                <a:lnTo>
                  <a:pt x="83882" y="14269"/>
                </a:lnTo>
                <a:lnTo>
                  <a:pt x="83183" y="13123"/>
                </a:lnTo>
                <a:lnTo>
                  <a:pt x="73388" y="4799"/>
                </a:lnTo>
                <a:lnTo>
                  <a:pt x="60794" y="0"/>
                </a:lnTo>
                <a:close/>
              </a:path>
              <a:path extrusionOk="0" h="97789" w="95885">
                <a:moveTo>
                  <a:pt x="77488" y="66003"/>
                </a:moveTo>
                <a:lnTo>
                  <a:pt x="72335" y="74716"/>
                </a:lnTo>
                <a:lnTo>
                  <a:pt x="60398" y="82585"/>
                </a:lnTo>
                <a:lnTo>
                  <a:pt x="85860" y="82585"/>
                </a:lnTo>
                <a:lnTo>
                  <a:pt x="92476" y="72865"/>
                </a:lnTo>
                <a:lnTo>
                  <a:pt x="77488" y="66003"/>
                </a:lnTo>
                <a:close/>
              </a:path>
              <a:path extrusionOk="0" h="97789" w="95885">
                <a:moveTo>
                  <a:pt x="83882" y="14269"/>
                </a:moveTo>
                <a:lnTo>
                  <a:pt x="46307" y="14269"/>
                </a:lnTo>
                <a:lnTo>
                  <a:pt x="64344" y="17662"/>
                </a:lnTo>
                <a:lnTo>
                  <a:pt x="73958" y="26418"/>
                </a:lnTo>
                <a:lnTo>
                  <a:pt x="77352" y="38180"/>
                </a:lnTo>
                <a:lnTo>
                  <a:pt x="19576" y="41619"/>
                </a:lnTo>
                <a:lnTo>
                  <a:pt x="94617" y="41619"/>
                </a:lnTo>
                <a:lnTo>
                  <a:pt x="94377" y="38783"/>
                </a:lnTo>
                <a:lnTo>
                  <a:pt x="90179" y="24582"/>
                </a:lnTo>
                <a:lnTo>
                  <a:pt x="83882" y="142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3" name="Google Shape;243;p29"/>
          <p:cNvSpPr/>
          <p:nvPr/>
        </p:nvSpPr>
        <p:spPr>
          <a:xfrm>
            <a:off x="4502496" y="2529992"/>
            <a:ext cx="74381" cy="65202"/>
          </a:xfrm>
          <a:custGeom>
            <a:rect b="b" l="l" r="r" t="t"/>
            <a:pathLst>
              <a:path extrusionOk="0" h="95885" w="86995">
                <a:moveTo>
                  <a:pt x="0" y="64076"/>
                </a:moveTo>
                <a:lnTo>
                  <a:pt x="1525" y="72640"/>
                </a:lnTo>
                <a:lnTo>
                  <a:pt x="5960" y="82255"/>
                </a:lnTo>
                <a:lnTo>
                  <a:pt x="16213" y="90658"/>
                </a:lnTo>
                <a:lnTo>
                  <a:pt x="35195" y="95588"/>
                </a:lnTo>
                <a:lnTo>
                  <a:pt x="53857" y="94352"/>
                </a:lnTo>
                <a:lnTo>
                  <a:pt x="68822" y="90215"/>
                </a:lnTo>
                <a:lnTo>
                  <a:pt x="79774" y="83432"/>
                </a:lnTo>
                <a:lnTo>
                  <a:pt x="80601" y="82286"/>
                </a:lnTo>
                <a:lnTo>
                  <a:pt x="48451" y="82286"/>
                </a:lnTo>
                <a:lnTo>
                  <a:pt x="27309" y="78707"/>
                </a:lnTo>
                <a:lnTo>
                  <a:pt x="18946" y="70871"/>
                </a:lnTo>
                <a:lnTo>
                  <a:pt x="0" y="64076"/>
                </a:lnTo>
                <a:close/>
              </a:path>
              <a:path extrusionOk="0" h="95885" w="86995">
                <a:moveTo>
                  <a:pt x="45024" y="0"/>
                </a:moveTo>
                <a:lnTo>
                  <a:pt x="28829" y="1684"/>
                </a:lnTo>
                <a:lnTo>
                  <a:pt x="16500" y="5810"/>
                </a:lnTo>
                <a:lnTo>
                  <a:pt x="8109" y="12354"/>
                </a:lnTo>
                <a:lnTo>
                  <a:pt x="3726" y="21291"/>
                </a:lnTo>
                <a:lnTo>
                  <a:pt x="6381" y="36612"/>
                </a:lnTo>
                <a:lnTo>
                  <a:pt x="14749" y="45475"/>
                </a:lnTo>
                <a:lnTo>
                  <a:pt x="27470" y="50050"/>
                </a:lnTo>
                <a:lnTo>
                  <a:pt x="48767" y="54932"/>
                </a:lnTo>
                <a:lnTo>
                  <a:pt x="64007" y="57980"/>
                </a:lnTo>
                <a:lnTo>
                  <a:pt x="68579" y="61028"/>
                </a:lnTo>
                <a:lnTo>
                  <a:pt x="68579" y="67124"/>
                </a:lnTo>
                <a:lnTo>
                  <a:pt x="62644" y="78161"/>
                </a:lnTo>
                <a:lnTo>
                  <a:pt x="48451" y="82286"/>
                </a:lnTo>
                <a:lnTo>
                  <a:pt x="80601" y="82286"/>
                </a:lnTo>
                <a:lnTo>
                  <a:pt x="86395" y="74261"/>
                </a:lnTo>
                <a:lnTo>
                  <a:pt x="85504" y="59886"/>
                </a:lnTo>
                <a:lnTo>
                  <a:pt x="79461" y="50219"/>
                </a:lnTo>
                <a:lnTo>
                  <a:pt x="68135" y="43999"/>
                </a:lnTo>
                <a:lnTo>
                  <a:pt x="41147" y="36644"/>
                </a:lnTo>
                <a:lnTo>
                  <a:pt x="27431" y="33596"/>
                </a:lnTo>
                <a:lnTo>
                  <a:pt x="19811" y="32072"/>
                </a:lnTo>
                <a:lnTo>
                  <a:pt x="19811" y="24452"/>
                </a:lnTo>
                <a:lnTo>
                  <a:pt x="28259" y="13303"/>
                </a:lnTo>
                <a:lnTo>
                  <a:pt x="41739" y="10748"/>
                </a:lnTo>
                <a:lnTo>
                  <a:pt x="77735" y="10748"/>
                </a:lnTo>
                <a:lnTo>
                  <a:pt x="77461" y="10204"/>
                </a:lnTo>
                <a:lnTo>
                  <a:pt x="65015" y="782"/>
                </a:lnTo>
                <a:lnTo>
                  <a:pt x="45024" y="0"/>
                </a:lnTo>
                <a:close/>
              </a:path>
              <a:path extrusionOk="0" h="95885" w="86995">
                <a:moveTo>
                  <a:pt x="77735" y="10748"/>
                </a:moveTo>
                <a:lnTo>
                  <a:pt x="41739" y="10748"/>
                </a:lnTo>
                <a:lnTo>
                  <a:pt x="60310" y="15221"/>
                </a:lnTo>
                <a:lnTo>
                  <a:pt x="66216" y="24207"/>
                </a:lnTo>
                <a:lnTo>
                  <a:pt x="83819" y="27500"/>
                </a:lnTo>
                <a:lnTo>
                  <a:pt x="82730" y="20660"/>
                </a:lnTo>
                <a:lnTo>
                  <a:pt x="77735" y="1074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4" name="Google Shape;244;p29"/>
          <p:cNvSpPr/>
          <p:nvPr/>
        </p:nvSpPr>
        <p:spPr>
          <a:xfrm>
            <a:off x="5817408" y="2877932"/>
            <a:ext cx="71666" cy="66929"/>
          </a:xfrm>
          <a:custGeom>
            <a:rect b="b" l="l" r="r" t="t"/>
            <a:pathLst>
              <a:path extrusionOk="0" h="98425" w="83820">
                <a:moveTo>
                  <a:pt x="16763" y="2055"/>
                </a:moveTo>
                <a:lnTo>
                  <a:pt x="0" y="2055"/>
                </a:lnTo>
                <a:lnTo>
                  <a:pt x="0" y="98067"/>
                </a:lnTo>
                <a:lnTo>
                  <a:pt x="16763" y="98067"/>
                </a:lnTo>
                <a:lnTo>
                  <a:pt x="16763" y="46251"/>
                </a:lnTo>
                <a:lnTo>
                  <a:pt x="20994" y="27854"/>
                </a:lnTo>
                <a:lnTo>
                  <a:pt x="30683" y="17997"/>
                </a:lnTo>
                <a:lnTo>
                  <a:pt x="41330" y="14429"/>
                </a:lnTo>
                <a:lnTo>
                  <a:pt x="79583" y="14429"/>
                </a:lnTo>
                <a:lnTo>
                  <a:pt x="78244" y="12923"/>
                </a:lnTo>
                <a:lnTo>
                  <a:pt x="18991" y="12923"/>
                </a:lnTo>
                <a:lnTo>
                  <a:pt x="16763" y="2055"/>
                </a:lnTo>
                <a:close/>
              </a:path>
              <a:path extrusionOk="0" h="98425" w="83820">
                <a:moveTo>
                  <a:pt x="79583" y="14429"/>
                </a:moveTo>
                <a:lnTo>
                  <a:pt x="41330" y="14429"/>
                </a:lnTo>
                <a:lnTo>
                  <a:pt x="58193" y="17279"/>
                </a:lnTo>
                <a:lnTo>
                  <a:pt x="65653" y="26463"/>
                </a:lnTo>
                <a:lnTo>
                  <a:pt x="67055" y="98067"/>
                </a:lnTo>
                <a:lnTo>
                  <a:pt x="83819" y="98067"/>
                </a:lnTo>
                <a:lnTo>
                  <a:pt x="83819" y="32535"/>
                </a:lnTo>
                <a:lnTo>
                  <a:pt x="80183" y="15103"/>
                </a:lnTo>
                <a:lnTo>
                  <a:pt x="79583" y="14429"/>
                </a:lnTo>
                <a:close/>
              </a:path>
              <a:path extrusionOk="0" h="98425" w="83820">
                <a:moveTo>
                  <a:pt x="58966" y="0"/>
                </a:moveTo>
                <a:lnTo>
                  <a:pt x="39156" y="1773"/>
                </a:lnTo>
                <a:lnTo>
                  <a:pt x="26267" y="6969"/>
                </a:lnTo>
                <a:lnTo>
                  <a:pt x="18991" y="12923"/>
                </a:lnTo>
                <a:lnTo>
                  <a:pt x="78244" y="12923"/>
                </a:lnTo>
                <a:lnTo>
                  <a:pt x="71023" y="4804"/>
                </a:lnTo>
                <a:lnTo>
                  <a:pt x="58966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5" name="Google Shape;245;p29"/>
          <p:cNvSpPr/>
          <p:nvPr/>
        </p:nvSpPr>
        <p:spPr>
          <a:xfrm>
            <a:off x="5907327" y="2877772"/>
            <a:ext cx="83610" cy="67793"/>
          </a:xfrm>
          <a:custGeom>
            <a:rect b="b" l="l" r="r" t="t"/>
            <a:pathLst>
              <a:path extrusionOk="0" h="99695" w="97790">
                <a:moveTo>
                  <a:pt x="58319" y="0"/>
                </a:moveTo>
                <a:lnTo>
                  <a:pt x="13474" y="14865"/>
                </a:lnTo>
                <a:lnTo>
                  <a:pt x="0" y="49535"/>
                </a:lnTo>
                <a:lnTo>
                  <a:pt x="1520" y="62783"/>
                </a:lnTo>
                <a:lnTo>
                  <a:pt x="6155" y="75351"/>
                </a:lnTo>
                <a:lnTo>
                  <a:pt x="14013" y="86259"/>
                </a:lnTo>
                <a:lnTo>
                  <a:pt x="25203" y="94525"/>
                </a:lnTo>
                <a:lnTo>
                  <a:pt x="39835" y="99169"/>
                </a:lnTo>
                <a:lnTo>
                  <a:pt x="58682" y="97451"/>
                </a:lnTo>
                <a:lnTo>
                  <a:pt x="73406" y="92152"/>
                </a:lnTo>
                <a:lnTo>
                  <a:pt x="84331" y="84027"/>
                </a:lnTo>
                <a:lnTo>
                  <a:pt x="85532" y="82382"/>
                </a:lnTo>
                <a:lnTo>
                  <a:pt x="64263" y="82382"/>
                </a:lnTo>
                <a:lnTo>
                  <a:pt x="43536" y="81584"/>
                </a:lnTo>
                <a:lnTo>
                  <a:pt x="30067" y="75824"/>
                </a:lnTo>
                <a:lnTo>
                  <a:pt x="22366" y="67024"/>
                </a:lnTo>
                <a:lnTo>
                  <a:pt x="18945" y="57106"/>
                </a:lnTo>
                <a:lnTo>
                  <a:pt x="18287" y="49535"/>
                </a:lnTo>
                <a:lnTo>
                  <a:pt x="19904" y="37827"/>
                </a:lnTo>
                <a:lnTo>
                  <a:pt x="25749" y="25447"/>
                </a:lnTo>
                <a:lnTo>
                  <a:pt x="37319" y="16504"/>
                </a:lnTo>
                <a:lnTo>
                  <a:pt x="86130" y="16504"/>
                </a:lnTo>
                <a:lnTo>
                  <a:pt x="83736" y="13105"/>
                </a:lnTo>
                <a:lnTo>
                  <a:pt x="72721" y="4763"/>
                </a:lnTo>
                <a:lnTo>
                  <a:pt x="58319" y="0"/>
                </a:lnTo>
                <a:close/>
              </a:path>
              <a:path extrusionOk="0" h="99695" w="97790">
                <a:moveTo>
                  <a:pt x="86130" y="16504"/>
                </a:moveTo>
                <a:lnTo>
                  <a:pt x="37319" y="16504"/>
                </a:lnTo>
                <a:lnTo>
                  <a:pt x="58014" y="18556"/>
                </a:lnTo>
                <a:lnTo>
                  <a:pt x="70559" y="25803"/>
                </a:lnTo>
                <a:lnTo>
                  <a:pt x="76931" y="35752"/>
                </a:lnTo>
                <a:lnTo>
                  <a:pt x="79108" y="45912"/>
                </a:lnTo>
                <a:lnTo>
                  <a:pt x="78057" y="59581"/>
                </a:lnTo>
                <a:lnTo>
                  <a:pt x="73636" y="72639"/>
                </a:lnTo>
                <a:lnTo>
                  <a:pt x="64263" y="82382"/>
                </a:lnTo>
                <a:lnTo>
                  <a:pt x="85532" y="82382"/>
                </a:lnTo>
                <a:lnTo>
                  <a:pt x="91778" y="73834"/>
                </a:lnTo>
                <a:lnTo>
                  <a:pt x="96070" y="62330"/>
                </a:lnTo>
                <a:lnTo>
                  <a:pt x="97531" y="50272"/>
                </a:lnTo>
                <a:lnTo>
                  <a:pt x="96035" y="36792"/>
                </a:lnTo>
                <a:lnTo>
                  <a:pt x="91473" y="24092"/>
                </a:lnTo>
                <a:lnTo>
                  <a:pt x="86130" y="1650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6" name="Google Shape;246;p29"/>
          <p:cNvSpPr/>
          <p:nvPr/>
        </p:nvSpPr>
        <p:spPr>
          <a:xfrm>
            <a:off x="3895213" y="2878058"/>
            <a:ext cx="73295" cy="66929"/>
          </a:xfrm>
          <a:custGeom>
            <a:rect b="b" l="l" r="r" t="t"/>
            <a:pathLst>
              <a:path extrusionOk="0" h="98425" w="85725">
                <a:moveTo>
                  <a:pt x="16763" y="1871"/>
                </a:moveTo>
                <a:lnTo>
                  <a:pt x="0" y="1871"/>
                </a:lnTo>
                <a:lnTo>
                  <a:pt x="0" y="97883"/>
                </a:lnTo>
                <a:lnTo>
                  <a:pt x="18287" y="97883"/>
                </a:lnTo>
                <a:lnTo>
                  <a:pt x="18287" y="46067"/>
                </a:lnTo>
                <a:lnTo>
                  <a:pt x="22356" y="27347"/>
                </a:lnTo>
                <a:lnTo>
                  <a:pt x="31701" y="17519"/>
                </a:lnTo>
                <a:lnTo>
                  <a:pt x="42029" y="14171"/>
                </a:lnTo>
                <a:lnTo>
                  <a:pt x="80910" y="14171"/>
                </a:lnTo>
                <a:lnTo>
                  <a:pt x="79158" y="12171"/>
                </a:lnTo>
                <a:lnTo>
                  <a:pt x="20252" y="12171"/>
                </a:lnTo>
                <a:lnTo>
                  <a:pt x="16763" y="1871"/>
                </a:lnTo>
                <a:close/>
              </a:path>
              <a:path extrusionOk="0" h="98425" w="85725">
                <a:moveTo>
                  <a:pt x="80910" y="14171"/>
                </a:moveTo>
                <a:lnTo>
                  <a:pt x="42029" y="14171"/>
                </a:lnTo>
                <a:lnTo>
                  <a:pt x="57962" y="16985"/>
                </a:lnTo>
                <a:lnTo>
                  <a:pt x="66469" y="25899"/>
                </a:lnTo>
                <a:lnTo>
                  <a:pt x="68579" y="97883"/>
                </a:lnTo>
                <a:lnTo>
                  <a:pt x="85343" y="97883"/>
                </a:lnTo>
                <a:lnTo>
                  <a:pt x="85343" y="32351"/>
                </a:lnTo>
                <a:lnTo>
                  <a:pt x="81833" y="15225"/>
                </a:lnTo>
                <a:lnTo>
                  <a:pt x="80910" y="14171"/>
                </a:lnTo>
                <a:close/>
              </a:path>
              <a:path extrusionOk="0" h="98425" w="85725">
                <a:moveTo>
                  <a:pt x="60649" y="0"/>
                </a:moveTo>
                <a:lnTo>
                  <a:pt x="41270" y="1529"/>
                </a:lnTo>
                <a:lnTo>
                  <a:pt x="28262" y="6393"/>
                </a:lnTo>
                <a:lnTo>
                  <a:pt x="20252" y="12171"/>
                </a:lnTo>
                <a:lnTo>
                  <a:pt x="79158" y="12171"/>
                </a:lnTo>
                <a:lnTo>
                  <a:pt x="72835" y="4952"/>
                </a:lnTo>
                <a:lnTo>
                  <a:pt x="6064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7" name="Google Shape;247;p29"/>
          <p:cNvSpPr/>
          <p:nvPr/>
        </p:nvSpPr>
        <p:spPr>
          <a:xfrm>
            <a:off x="3985132" y="2877749"/>
            <a:ext cx="83610" cy="67793"/>
          </a:xfrm>
          <a:custGeom>
            <a:rect b="b" l="l" r="r" t="t"/>
            <a:pathLst>
              <a:path extrusionOk="0" h="99695" w="97789">
                <a:moveTo>
                  <a:pt x="58111" y="0"/>
                </a:moveTo>
                <a:lnTo>
                  <a:pt x="13962" y="14959"/>
                </a:lnTo>
                <a:lnTo>
                  <a:pt x="0" y="49569"/>
                </a:lnTo>
                <a:lnTo>
                  <a:pt x="1643" y="62817"/>
                </a:lnTo>
                <a:lnTo>
                  <a:pt x="6538" y="75385"/>
                </a:lnTo>
                <a:lnTo>
                  <a:pt x="14630" y="86293"/>
                </a:lnTo>
                <a:lnTo>
                  <a:pt x="25864" y="94559"/>
                </a:lnTo>
                <a:lnTo>
                  <a:pt x="40186" y="99203"/>
                </a:lnTo>
                <a:lnTo>
                  <a:pt x="58944" y="97473"/>
                </a:lnTo>
                <a:lnTo>
                  <a:pt x="73599" y="92139"/>
                </a:lnTo>
                <a:lnTo>
                  <a:pt x="84469" y="83966"/>
                </a:lnTo>
                <a:lnTo>
                  <a:pt x="85588" y="82417"/>
                </a:lnTo>
                <a:lnTo>
                  <a:pt x="64263" y="82417"/>
                </a:lnTo>
                <a:lnTo>
                  <a:pt x="43536" y="81618"/>
                </a:lnTo>
                <a:lnTo>
                  <a:pt x="30067" y="75859"/>
                </a:lnTo>
                <a:lnTo>
                  <a:pt x="22366" y="67059"/>
                </a:lnTo>
                <a:lnTo>
                  <a:pt x="18945" y="57140"/>
                </a:lnTo>
                <a:lnTo>
                  <a:pt x="18287" y="49569"/>
                </a:lnTo>
                <a:lnTo>
                  <a:pt x="19904" y="37862"/>
                </a:lnTo>
                <a:lnTo>
                  <a:pt x="25749" y="25481"/>
                </a:lnTo>
                <a:lnTo>
                  <a:pt x="37319" y="16538"/>
                </a:lnTo>
                <a:lnTo>
                  <a:pt x="86147" y="16538"/>
                </a:lnTo>
                <a:lnTo>
                  <a:pt x="83664" y="13039"/>
                </a:lnTo>
                <a:lnTo>
                  <a:pt x="72590" y="4723"/>
                </a:lnTo>
                <a:lnTo>
                  <a:pt x="58111" y="0"/>
                </a:lnTo>
                <a:close/>
              </a:path>
              <a:path extrusionOk="0" h="99695" w="97789">
                <a:moveTo>
                  <a:pt x="86147" y="16538"/>
                </a:moveTo>
                <a:lnTo>
                  <a:pt x="37319" y="16538"/>
                </a:lnTo>
                <a:lnTo>
                  <a:pt x="58014" y="18590"/>
                </a:lnTo>
                <a:lnTo>
                  <a:pt x="70559" y="25837"/>
                </a:lnTo>
                <a:lnTo>
                  <a:pt x="76931" y="35786"/>
                </a:lnTo>
                <a:lnTo>
                  <a:pt x="79108" y="45946"/>
                </a:lnTo>
                <a:lnTo>
                  <a:pt x="78057" y="59615"/>
                </a:lnTo>
                <a:lnTo>
                  <a:pt x="73636" y="72673"/>
                </a:lnTo>
                <a:lnTo>
                  <a:pt x="64263" y="82417"/>
                </a:lnTo>
                <a:lnTo>
                  <a:pt x="85588" y="82417"/>
                </a:lnTo>
                <a:lnTo>
                  <a:pt x="91871" y="73718"/>
                </a:lnTo>
                <a:lnTo>
                  <a:pt x="96120" y="62160"/>
                </a:lnTo>
                <a:lnTo>
                  <a:pt x="97533" y="50058"/>
                </a:lnTo>
                <a:lnTo>
                  <a:pt x="96029" y="36655"/>
                </a:lnTo>
                <a:lnTo>
                  <a:pt x="91442" y="23999"/>
                </a:lnTo>
                <a:lnTo>
                  <a:pt x="86147" y="1653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8" name="Google Shape;248;p29"/>
          <p:cNvSpPr/>
          <p:nvPr/>
        </p:nvSpPr>
        <p:spPr>
          <a:xfrm>
            <a:off x="1788056" y="2611609"/>
            <a:ext cx="109670" cy="91542"/>
          </a:xfrm>
          <a:custGeom>
            <a:rect b="b" l="l" r="r" t="t"/>
            <a:pathLst>
              <a:path extrusionOk="0" h="134620" w="128269">
                <a:moveTo>
                  <a:pt x="80571" y="0"/>
                </a:moveTo>
                <a:lnTo>
                  <a:pt x="31745" y="9209"/>
                </a:lnTo>
                <a:lnTo>
                  <a:pt x="1752" y="48174"/>
                </a:lnTo>
                <a:lnTo>
                  <a:pt x="0" y="61546"/>
                </a:lnTo>
                <a:lnTo>
                  <a:pt x="1532" y="80728"/>
                </a:lnTo>
                <a:lnTo>
                  <a:pt x="21573" y="119555"/>
                </a:lnTo>
                <a:lnTo>
                  <a:pt x="55749" y="134128"/>
                </a:lnTo>
                <a:lnTo>
                  <a:pt x="65648" y="134061"/>
                </a:lnTo>
                <a:lnTo>
                  <a:pt x="77299" y="132940"/>
                </a:lnTo>
                <a:lnTo>
                  <a:pt x="89731" y="129954"/>
                </a:lnTo>
                <a:lnTo>
                  <a:pt x="101972" y="124289"/>
                </a:lnTo>
                <a:lnTo>
                  <a:pt x="108117" y="119210"/>
                </a:lnTo>
                <a:lnTo>
                  <a:pt x="69930" y="119210"/>
                </a:lnTo>
                <a:lnTo>
                  <a:pt x="52659" y="117223"/>
                </a:lnTo>
                <a:lnTo>
                  <a:pt x="39491" y="111509"/>
                </a:lnTo>
                <a:lnTo>
                  <a:pt x="30020" y="102614"/>
                </a:lnTo>
                <a:lnTo>
                  <a:pt x="23839" y="91087"/>
                </a:lnTo>
                <a:lnTo>
                  <a:pt x="20543" y="77475"/>
                </a:lnTo>
                <a:lnTo>
                  <a:pt x="21670" y="57912"/>
                </a:lnTo>
                <a:lnTo>
                  <a:pt x="40837" y="21716"/>
                </a:lnTo>
                <a:lnTo>
                  <a:pt x="63582" y="14266"/>
                </a:lnTo>
                <a:lnTo>
                  <a:pt x="111026" y="14266"/>
                </a:lnTo>
                <a:lnTo>
                  <a:pt x="107988" y="11285"/>
                </a:lnTo>
                <a:lnTo>
                  <a:pt x="95795" y="4304"/>
                </a:lnTo>
                <a:lnTo>
                  <a:pt x="80571" y="0"/>
                </a:lnTo>
                <a:close/>
              </a:path>
              <a:path extrusionOk="0" h="134620" w="128269">
                <a:moveTo>
                  <a:pt x="108099" y="82751"/>
                </a:moveTo>
                <a:lnTo>
                  <a:pt x="100916" y="100177"/>
                </a:lnTo>
                <a:lnTo>
                  <a:pt x="91038" y="111163"/>
                </a:lnTo>
                <a:lnTo>
                  <a:pt x="80148" y="117059"/>
                </a:lnTo>
                <a:lnTo>
                  <a:pt x="69930" y="119210"/>
                </a:lnTo>
                <a:lnTo>
                  <a:pt x="108117" y="119210"/>
                </a:lnTo>
                <a:lnTo>
                  <a:pt x="113053" y="115130"/>
                </a:lnTo>
                <a:lnTo>
                  <a:pt x="122003" y="101665"/>
                </a:lnTo>
                <a:lnTo>
                  <a:pt x="127850" y="83081"/>
                </a:lnTo>
                <a:lnTo>
                  <a:pt x="108099" y="82751"/>
                </a:lnTo>
                <a:close/>
              </a:path>
              <a:path extrusionOk="0" h="134620" w="128269">
                <a:moveTo>
                  <a:pt x="111026" y="14266"/>
                </a:moveTo>
                <a:lnTo>
                  <a:pt x="63582" y="14266"/>
                </a:lnTo>
                <a:lnTo>
                  <a:pt x="76287" y="15216"/>
                </a:lnTo>
                <a:lnTo>
                  <a:pt x="88677" y="18982"/>
                </a:lnTo>
                <a:lnTo>
                  <a:pt x="99472" y="26732"/>
                </a:lnTo>
                <a:lnTo>
                  <a:pt x="107395" y="39633"/>
                </a:lnTo>
                <a:lnTo>
                  <a:pt x="126387" y="41603"/>
                </a:lnTo>
                <a:lnTo>
                  <a:pt x="123284" y="30605"/>
                </a:lnTo>
                <a:lnTo>
                  <a:pt x="117151" y="20276"/>
                </a:lnTo>
                <a:lnTo>
                  <a:pt x="111026" y="14266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49" name="Google Shape;249;p29"/>
          <p:cNvSpPr/>
          <p:nvPr/>
        </p:nvSpPr>
        <p:spPr>
          <a:xfrm>
            <a:off x="1919588" y="2612957"/>
            <a:ext cx="91211" cy="88087"/>
          </a:xfrm>
          <a:custGeom>
            <a:rect b="b" l="l" r="r" t="t"/>
            <a:pathLst>
              <a:path extrusionOk="0" h="129539" w="106680">
                <a:moveTo>
                  <a:pt x="0" y="0"/>
                </a:moveTo>
                <a:lnTo>
                  <a:pt x="0" y="129539"/>
                </a:lnTo>
                <a:lnTo>
                  <a:pt x="19811" y="129539"/>
                </a:lnTo>
                <a:lnTo>
                  <a:pt x="19811" y="74675"/>
                </a:lnTo>
                <a:lnTo>
                  <a:pt x="65531" y="74675"/>
                </a:lnTo>
                <a:lnTo>
                  <a:pt x="83298" y="71694"/>
                </a:lnTo>
                <a:lnTo>
                  <a:pt x="95604" y="63951"/>
                </a:lnTo>
                <a:lnTo>
                  <a:pt x="98764" y="59435"/>
                </a:lnTo>
                <a:lnTo>
                  <a:pt x="19811" y="59435"/>
                </a:lnTo>
                <a:lnTo>
                  <a:pt x="19811" y="15239"/>
                </a:lnTo>
                <a:lnTo>
                  <a:pt x="98764" y="15239"/>
                </a:lnTo>
                <a:lnTo>
                  <a:pt x="98404" y="14521"/>
                </a:lnTo>
                <a:lnTo>
                  <a:pt x="88587" y="5768"/>
                </a:lnTo>
                <a:lnTo>
                  <a:pt x="75281" y="866"/>
                </a:lnTo>
                <a:lnTo>
                  <a:pt x="0" y="0"/>
                </a:lnTo>
                <a:close/>
              </a:path>
              <a:path extrusionOk="0" h="129539" w="106680">
                <a:moveTo>
                  <a:pt x="98764" y="15239"/>
                </a:moveTo>
                <a:lnTo>
                  <a:pt x="57911" y="15239"/>
                </a:lnTo>
                <a:lnTo>
                  <a:pt x="73288" y="17593"/>
                </a:lnTo>
                <a:lnTo>
                  <a:pt x="83549" y="25401"/>
                </a:lnTo>
                <a:lnTo>
                  <a:pt x="83050" y="43604"/>
                </a:lnTo>
                <a:lnTo>
                  <a:pt x="77032" y="54074"/>
                </a:lnTo>
                <a:lnTo>
                  <a:pt x="66796" y="58687"/>
                </a:lnTo>
                <a:lnTo>
                  <a:pt x="19811" y="59435"/>
                </a:lnTo>
                <a:lnTo>
                  <a:pt x="98764" y="59435"/>
                </a:lnTo>
                <a:lnTo>
                  <a:pt x="103089" y="53255"/>
                </a:lnTo>
                <a:lnTo>
                  <a:pt x="106388" y="41409"/>
                </a:lnTo>
                <a:lnTo>
                  <a:pt x="104438" y="26582"/>
                </a:lnTo>
                <a:lnTo>
                  <a:pt x="98764" y="1523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0" name="Google Shape;250;p29"/>
          <p:cNvSpPr/>
          <p:nvPr/>
        </p:nvSpPr>
        <p:spPr>
          <a:xfrm>
            <a:off x="2034269" y="2612957"/>
            <a:ext cx="96641" cy="89814"/>
          </a:xfrm>
          <a:custGeom>
            <a:rect b="b" l="l" r="r" t="t"/>
            <a:pathLst>
              <a:path extrusionOk="0" h="132079" w="113030">
                <a:moveTo>
                  <a:pt x="18287" y="0"/>
                </a:moveTo>
                <a:lnTo>
                  <a:pt x="0" y="0"/>
                </a:lnTo>
                <a:lnTo>
                  <a:pt x="0" y="85343"/>
                </a:lnTo>
                <a:lnTo>
                  <a:pt x="26000" y="127441"/>
                </a:lnTo>
                <a:lnTo>
                  <a:pt x="41703" y="131803"/>
                </a:lnTo>
                <a:lnTo>
                  <a:pt x="62742" y="130689"/>
                </a:lnTo>
                <a:lnTo>
                  <a:pt x="79640" y="126916"/>
                </a:lnTo>
                <a:lnTo>
                  <a:pt x="92704" y="120873"/>
                </a:lnTo>
                <a:lnTo>
                  <a:pt x="96987" y="117313"/>
                </a:lnTo>
                <a:lnTo>
                  <a:pt x="56962" y="117313"/>
                </a:lnTo>
                <a:lnTo>
                  <a:pt x="42954" y="115846"/>
                </a:lnTo>
                <a:lnTo>
                  <a:pt x="30980" y="110654"/>
                </a:lnTo>
                <a:lnTo>
                  <a:pt x="22357" y="100623"/>
                </a:lnTo>
                <a:lnTo>
                  <a:pt x="18402" y="84640"/>
                </a:lnTo>
                <a:lnTo>
                  <a:pt x="18287" y="0"/>
                </a:lnTo>
                <a:close/>
              </a:path>
              <a:path extrusionOk="0" h="132079" w="113030">
                <a:moveTo>
                  <a:pt x="112775" y="0"/>
                </a:moveTo>
                <a:lnTo>
                  <a:pt x="92963" y="0"/>
                </a:lnTo>
                <a:lnTo>
                  <a:pt x="92963" y="80771"/>
                </a:lnTo>
                <a:lnTo>
                  <a:pt x="89823" y="98150"/>
                </a:lnTo>
                <a:lnTo>
                  <a:pt x="81590" y="109270"/>
                </a:lnTo>
                <a:lnTo>
                  <a:pt x="70043" y="115276"/>
                </a:lnTo>
                <a:lnTo>
                  <a:pt x="56962" y="117313"/>
                </a:lnTo>
                <a:lnTo>
                  <a:pt x="96987" y="117313"/>
                </a:lnTo>
                <a:lnTo>
                  <a:pt x="102239" y="112949"/>
                </a:lnTo>
                <a:lnTo>
                  <a:pt x="108553" y="103534"/>
                </a:lnTo>
                <a:lnTo>
                  <a:pt x="111950" y="93017"/>
                </a:lnTo>
                <a:lnTo>
                  <a:pt x="11277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1" name="Google Shape;251;p29"/>
          <p:cNvSpPr/>
          <p:nvPr/>
        </p:nvSpPr>
        <p:spPr>
          <a:xfrm>
            <a:off x="5258343" y="1760976"/>
            <a:ext cx="77637" cy="88951"/>
          </a:xfrm>
          <a:custGeom>
            <a:rect b="b" l="l" r="r" t="t"/>
            <a:pathLst>
              <a:path extrusionOk="0" h="130810" w="90804">
                <a:moveTo>
                  <a:pt x="75875" y="117347"/>
                </a:moveTo>
                <a:lnTo>
                  <a:pt x="16763" y="117347"/>
                </a:lnTo>
                <a:lnTo>
                  <a:pt x="23226" y="124405"/>
                </a:lnTo>
                <a:lnTo>
                  <a:pt x="36341" y="130323"/>
                </a:lnTo>
                <a:lnTo>
                  <a:pt x="56096" y="128223"/>
                </a:lnTo>
                <a:lnTo>
                  <a:pt x="70729" y="121981"/>
                </a:lnTo>
                <a:lnTo>
                  <a:pt x="75875" y="117347"/>
                </a:lnTo>
                <a:close/>
              </a:path>
              <a:path extrusionOk="0" h="130810" w="90804">
                <a:moveTo>
                  <a:pt x="16763" y="0"/>
                </a:moveTo>
                <a:lnTo>
                  <a:pt x="0" y="0"/>
                </a:lnTo>
                <a:lnTo>
                  <a:pt x="0" y="129539"/>
                </a:lnTo>
                <a:lnTo>
                  <a:pt x="16763" y="129539"/>
                </a:lnTo>
                <a:lnTo>
                  <a:pt x="16763" y="117347"/>
                </a:lnTo>
                <a:lnTo>
                  <a:pt x="75875" y="117347"/>
                </a:lnTo>
                <a:lnTo>
                  <a:pt x="77156" y="116193"/>
                </a:lnTo>
                <a:lnTo>
                  <a:pt x="52991" y="116193"/>
                </a:lnTo>
                <a:lnTo>
                  <a:pt x="38676" y="115417"/>
                </a:lnTo>
                <a:lnTo>
                  <a:pt x="26904" y="110428"/>
                </a:lnTo>
                <a:lnTo>
                  <a:pt x="19133" y="99924"/>
                </a:lnTo>
                <a:lnTo>
                  <a:pt x="18504" y="82817"/>
                </a:lnTo>
                <a:lnTo>
                  <a:pt x="20189" y="67879"/>
                </a:lnTo>
                <a:lnTo>
                  <a:pt x="25069" y="56244"/>
                </a:lnTo>
                <a:lnTo>
                  <a:pt x="34028" y="49047"/>
                </a:lnTo>
                <a:lnTo>
                  <a:pt x="79961" y="49047"/>
                </a:lnTo>
                <a:lnTo>
                  <a:pt x="78856" y="47243"/>
                </a:lnTo>
                <a:lnTo>
                  <a:pt x="16763" y="47243"/>
                </a:lnTo>
                <a:lnTo>
                  <a:pt x="16763" y="0"/>
                </a:lnTo>
                <a:close/>
              </a:path>
              <a:path extrusionOk="0" h="130810" w="90804">
                <a:moveTo>
                  <a:pt x="79961" y="49047"/>
                </a:moveTo>
                <a:lnTo>
                  <a:pt x="34028" y="49047"/>
                </a:lnTo>
                <a:lnTo>
                  <a:pt x="55094" y="51433"/>
                </a:lnTo>
                <a:lnTo>
                  <a:pt x="66810" y="59285"/>
                </a:lnTo>
                <a:lnTo>
                  <a:pt x="71911" y="69805"/>
                </a:lnTo>
                <a:lnTo>
                  <a:pt x="73132" y="80198"/>
                </a:lnTo>
                <a:lnTo>
                  <a:pt x="73151" y="82295"/>
                </a:lnTo>
                <a:lnTo>
                  <a:pt x="70978" y="97595"/>
                </a:lnTo>
                <a:lnTo>
                  <a:pt x="64324" y="109359"/>
                </a:lnTo>
                <a:lnTo>
                  <a:pt x="52991" y="116193"/>
                </a:lnTo>
                <a:lnTo>
                  <a:pt x="77156" y="116193"/>
                </a:lnTo>
                <a:lnTo>
                  <a:pt x="80909" y="112814"/>
                </a:lnTo>
                <a:lnTo>
                  <a:pt x="87306" y="101935"/>
                </a:lnTo>
                <a:lnTo>
                  <a:pt x="90591" y="90562"/>
                </a:lnTo>
                <a:lnTo>
                  <a:pt x="89433" y="72445"/>
                </a:lnTo>
                <a:lnTo>
                  <a:pt x="85245" y="57680"/>
                </a:lnTo>
                <a:lnTo>
                  <a:pt x="79961" y="49047"/>
                </a:lnTo>
                <a:close/>
              </a:path>
              <a:path extrusionOk="0" h="130810" w="90804">
                <a:moveTo>
                  <a:pt x="57322" y="34308"/>
                </a:moveTo>
                <a:lnTo>
                  <a:pt x="39983" y="35066"/>
                </a:lnTo>
                <a:lnTo>
                  <a:pt x="27923" y="38677"/>
                </a:lnTo>
                <a:lnTo>
                  <a:pt x="19946" y="45011"/>
                </a:lnTo>
                <a:lnTo>
                  <a:pt x="16763" y="47243"/>
                </a:lnTo>
                <a:lnTo>
                  <a:pt x="78856" y="47243"/>
                </a:lnTo>
                <a:lnTo>
                  <a:pt x="78309" y="46350"/>
                </a:lnTo>
                <a:lnTo>
                  <a:pt x="68908" y="38532"/>
                </a:lnTo>
                <a:lnTo>
                  <a:pt x="57322" y="34308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2" name="Google Shape;252;p29"/>
          <p:cNvSpPr/>
          <p:nvPr/>
        </p:nvSpPr>
        <p:spPr>
          <a:xfrm>
            <a:off x="5349688" y="1784004"/>
            <a:ext cx="86324" cy="66497"/>
          </a:xfrm>
          <a:custGeom>
            <a:rect b="b" l="l" r="r" t="t"/>
            <a:pathLst>
              <a:path extrusionOk="0" h="97789" w="100964">
                <a:moveTo>
                  <a:pt x="100441" y="87098"/>
                </a:moveTo>
                <a:lnTo>
                  <a:pt x="65777" y="87098"/>
                </a:lnTo>
                <a:lnTo>
                  <a:pt x="73954" y="92919"/>
                </a:lnTo>
                <a:lnTo>
                  <a:pt x="88676" y="97189"/>
                </a:lnTo>
                <a:lnTo>
                  <a:pt x="94345" y="97203"/>
                </a:lnTo>
                <a:lnTo>
                  <a:pt x="95869" y="95679"/>
                </a:lnTo>
                <a:lnTo>
                  <a:pt x="100441" y="95679"/>
                </a:lnTo>
                <a:lnTo>
                  <a:pt x="100441" y="87098"/>
                </a:lnTo>
                <a:close/>
              </a:path>
              <a:path extrusionOk="0" h="97789" w="100964">
                <a:moveTo>
                  <a:pt x="83376" y="12387"/>
                </a:moveTo>
                <a:lnTo>
                  <a:pt x="38628" y="12387"/>
                </a:lnTo>
                <a:lnTo>
                  <a:pt x="58340" y="14097"/>
                </a:lnTo>
                <a:lnTo>
                  <a:pt x="68814" y="19725"/>
                </a:lnTo>
                <a:lnTo>
                  <a:pt x="71485" y="36243"/>
                </a:lnTo>
                <a:lnTo>
                  <a:pt x="65389" y="37767"/>
                </a:lnTo>
                <a:lnTo>
                  <a:pt x="60817" y="39291"/>
                </a:lnTo>
                <a:lnTo>
                  <a:pt x="31861" y="42339"/>
                </a:lnTo>
                <a:lnTo>
                  <a:pt x="12791" y="48204"/>
                </a:lnTo>
                <a:lnTo>
                  <a:pt x="3171" y="57788"/>
                </a:lnTo>
                <a:lnTo>
                  <a:pt x="0" y="67340"/>
                </a:lnTo>
                <a:lnTo>
                  <a:pt x="3015" y="81504"/>
                </a:lnTo>
                <a:lnTo>
                  <a:pt x="11605" y="91306"/>
                </a:lnTo>
                <a:lnTo>
                  <a:pt x="24723" y="96457"/>
                </a:lnTo>
                <a:lnTo>
                  <a:pt x="44047" y="95516"/>
                </a:lnTo>
                <a:lnTo>
                  <a:pt x="57075" y="92112"/>
                </a:lnTo>
                <a:lnTo>
                  <a:pt x="65777" y="87098"/>
                </a:lnTo>
                <a:lnTo>
                  <a:pt x="100441" y="87098"/>
                </a:lnTo>
                <a:lnTo>
                  <a:pt x="100441" y="84893"/>
                </a:lnTo>
                <a:lnTo>
                  <a:pt x="41026" y="84893"/>
                </a:lnTo>
                <a:lnTo>
                  <a:pt x="24732" y="81167"/>
                </a:lnTo>
                <a:lnTo>
                  <a:pt x="19732" y="70328"/>
                </a:lnTo>
                <a:lnTo>
                  <a:pt x="25965" y="56939"/>
                </a:lnTo>
                <a:lnTo>
                  <a:pt x="38833" y="53065"/>
                </a:lnTo>
                <a:lnTo>
                  <a:pt x="59065" y="50177"/>
                </a:lnTo>
                <a:lnTo>
                  <a:pt x="68726" y="48677"/>
                </a:lnTo>
                <a:lnTo>
                  <a:pt x="88249" y="48677"/>
                </a:lnTo>
                <a:lnTo>
                  <a:pt x="88249" y="25575"/>
                </a:lnTo>
                <a:lnTo>
                  <a:pt x="83376" y="12387"/>
                </a:lnTo>
                <a:close/>
              </a:path>
              <a:path extrusionOk="0" h="97789" w="100964">
                <a:moveTo>
                  <a:pt x="88249" y="48677"/>
                </a:moveTo>
                <a:lnTo>
                  <a:pt x="68726" y="48677"/>
                </a:lnTo>
                <a:lnTo>
                  <a:pt x="71485" y="62151"/>
                </a:lnTo>
                <a:lnTo>
                  <a:pt x="67072" y="72869"/>
                </a:lnTo>
                <a:lnTo>
                  <a:pt x="55892" y="81011"/>
                </a:lnTo>
                <a:lnTo>
                  <a:pt x="41026" y="84893"/>
                </a:lnTo>
                <a:lnTo>
                  <a:pt x="100441" y="84893"/>
                </a:lnTo>
                <a:lnTo>
                  <a:pt x="100441" y="83487"/>
                </a:lnTo>
                <a:lnTo>
                  <a:pt x="89773" y="83487"/>
                </a:lnTo>
                <a:lnTo>
                  <a:pt x="88249" y="81963"/>
                </a:lnTo>
                <a:lnTo>
                  <a:pt x="88249" y="48677"/>
                </a:lnTo>
                <a:close/>
              </a:path>
              <a:path extrusionOk="0" h="97789" w="100964">
                <a:moveTo>
                  <a:pt x="56034" y="0"/>
                </a:moveTo>
                <a:lnTo>
                  <a:pt x="37539" y="970"/>
                </a:lnTo>
                <a:lnTo>
                  <a:pt x="23263" y="4607"/>
                </a:lnTo>
                <a:lnTo>
                  <a:pt x="13220" y="11351"/>
                </a:lnTo>
                <a:lnTo>
                  <a:pt x="7421" y="21643"/>
                </a:lnTo>
                <a:lnTo>
                  <a:pt x="22717" y="30147"/>
                </a:lnTo>
                <a:lnTo>
                  <a:pt x="26193" y="19628"/>
                </a:lnTo>
                <a:lnTo>
                  <a:pt x="38628" y="12387"/>
                </a:lnTo>
                <a:lnTo>
                  <a:pt x="83376" y="12387"/>
                </a:lnTo>
                <a:lnTo>
                  <a:pt x="82669" y="10474"/>
                </a:lnTo>
                <a:lnTo>
                  <a:pt x="69930" y="2773"/>
                </a:lnTo>
                <a:lnTo>
                  <a:pt x="56034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3" name="Google Shape;253;p29"/>
          <p:cNvSpPr/>
          <p:nvPr/>
        </p:nvSpPr>
        <p:spPr>
          <a:xfrm>
            <a:off x="5444698" y="1785775"/>
            <a:ext cx="74381" cy="64338"/>
          </a:xfrm>
          <a:custGeom>
            <a:rect b="b" l="l" r="r" t="t"/>
            <a:pathLst>
              <a:path extrusionOk="0" h="94614" w="86995">
                <a:moveTo>
                  <a:pt x="0" y="62595"/>
                </a:moveTo>
                <a:lnTo>
                  <a:pt x="1891" y="71159"/>
                </a:lnTo>
                <a:lnTo>
                  <a:pt x="6992" y="80774"/>
                </a:lnTo>
                <a:lnTo>
                  <a:pt x="17566" y="89177"/>
                </a:lnTo>
                <a:lnTo>
                  <a:pt x="35875" y="94107"/>
                </a:lnTo>
                <a:lnTo>
                  <a:pt x="55169" y="92980"/>
                </a:lnTo>
                <a:lnTo>
                  <a:pt x="70185" y="89057"/>
                </a:lnTo>
                <a:lnTo>
                  <a:pt x="80796" y="82448"/>
                </a:lnTo>
                <a:lnTo>
                  <a:pt x="81957" y="80694"/>
                </a:lnTo>
                <a:lnTo>
                  <a:pt x="50384" y="80694"/>
                </a:lnTo>
                <a:lnTo>
                  <a:pt x="29195" y="77482"/>
                </a:lnTo>
                <a:lnTo>
                  <a:pt x="19775" y="70150"/>
                </a:lnTo>
                <a:lnTo>
                  <a:pt x="16795" y="62722"/>
                </a:lnTo>
                <a:lnTo>
                  <a:pt x="0" y="62595"/>
                </a:lnTo>
                <a:close/>
              </a:path>
              <a:path extrusionOk="0" h="94614" w="86995">
                <a:moveTo>
                  <a:pt x="45037" y="0"/>
                </a:moveTo>
                <a:lnTo>
                  <a:pt x="28770" y="1769"/>
                </a:lnTo>
                <a:lnTo>
                  <a:pt x="16709" y="5973"/>
                </a:lnTo>
                <a:lnTo>
                  <a:pt x="8796" y="12529"/>
                </a:lnTo>
                <a:lnTo>
                  <a:pt x="4973" y="21358"/>
                </a:lnTo>
                <a:lnTo>
                  <a:pt x="7975" y="36586"/>
                </a:lnTo>
                <a:lnTo>
                  <a:pt x="17221" y="44647"/>
                </a:lnTo>
                <a:lnTo>
                  <a:pt x="48767" y="51927"/>
                </a:lnTo>
                <a:lnTo>
                  <a:pt x="64007" y="56499"/>
                </a:lnTo>
                <a:lnTo>
                  <a:pt x="70103" y="58023"/>
                </a:lnTo>
                <a:lnTo>
                  <a:pt x="70103" y="65643"/>
                </a:lnTo>
                <a:lnTo>
                  <a:pt x="64517" y="76342"/>
                </a:lnTo>
                <a:lnTo>
                  <a:pt x="50384" y="80694"/>
                </a:lnTo>
                <a:lnTo>
                  <a:pt x="81957" y="80694"/>
                </a:lnTo>
                <a:lnTo>
                  <a:pt x="86876" y="73260"/>
                </a:lnTo>
                <a:lnTo>
                  <a:pt x="85689" y="58181"/>
                </a:lnTo>
                <a:lnTo>
                  <a:pt x="79509" y="48894"/>
                </a:lnTo>
                <a:lnTo>
                  <a:pt x="68147" y="42955"/>
                </a:lnTo>
                <a:lnTo>
                  <a:pt x="27431" y="33639"/>
                </a:lnTo>
                <a:lnTo>
                  <a:pt x="22859" y="30591"/>
                </a:lnTo>
                <a:lnTo>
                  <a:pt x="22859" y="12303"/>
                </a:lnTo>
                <a:lnTo>
                  <a:pt x="38099" y="10779"/>
                </a:lnTo>
                <a:lnTo>
                  <a:pt x="78983" y="10779"/>
                </a:lnTo>
                <a:lnTo>
                  <a:pt x="78319" y="9634"/>
                </a:lnTo>
                <a:lnTo>
                  <a:pt x="65568" y="743"/>
                </a:lnTo>
                <a:lnTo>
                  <a:pt x="45037" y="0"/>
                </a:lnTo>
                <a:close/>
              </a:path>
              <a:path extrusionOk="0" h="94614" w="86995">
                <a:moveTo>
                  <a:pt x="78983" y="10779"/>
                </a:moveTo>
                <a:lnTo>
                  <a:pt x="42671" y="10779"/>
                </a:lnTo>
                <a:lnTo>
                  <a:pt x="61657" y="14757"/>
                </a:lnTo>
                <a:lnTo>
                  <a:pt x="68205" y="23011"/>
                </a:lnTo>
                <a:lnTo>
                  <a:pt x="85343" y="26019"/>
                </a:lnTo>
                <a:lnTo>
                  <a:pt x="84029" y="19481"/>
                </a:lnTo>
                <a:lnTo>
                  <a:pt x="78983" y="1077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4" name="Google Shape;254;p29"/>
          <p:cNvSpPr/>
          <p:nvPr/>
        </p:nvSpPr>
        <p:spPr>
          <a:xfrm>
            <a:off x="5533329" y="1784174"/>
            <a:ext cx="82525" cy="66065"/>
          </a:xfrm>
          <a:custGeom>
            <a:rect b="b" l="l" r="r" t="t"/>
            <a:pathLst>
              <a:path extrusionOk="0" h="97155" w="96520">
                <a:moveTo>
                  <a:pt x="58641" y="0"/>
                </a:moveTo>
                <a:lnTo>
                  <a:pt x="14133" y="13846"/>
                </a:lnTo>
                <a:lnTo>
                  <a:pt x="0" y="48181"/>
                </a:lnTo>
                <a:lnTo>
                  <a:pt x="1860" y="63398"/>
                </a:lnTo>
                <a:lnTo>
                  <a:pt x="7262" y="76278"/>
                </a:lnTo>
                <a:lnTo>
                  <a:pt x="15905" y="86401"/>
                </a:lnTo>
                <a:lnTo>
                  <a:pt x="27490" y="93350"/>
                </a:lnTo>
                <a:lnTo>
                  <a:pt x="41716" y="96705"/>
                </a:lnTo>
                <a:lnTo>
                  <a:pt x="60328" y="95833"/>
                </a:lnTo>
                <a:lnTo>
                  <a:pt x="70812" y="93305"/>
                </a:lnTo>
                <a:lnTo>
                  <a:pt x="85081" y="82144"/>
                </a:lnTo>
                <a:lnTo>
                  <a:pt x="85380" y="81717"/>
                </a:lnTo>
                <a:lnTo>
                  <a:pt x="59992" y="81717"/>
                </a:lnTo>
                <a:lnTo>
                  <a:pt x="41428" y="80656"/>
                </a:lnTo>
                <a:lnTo>
                  <a:pt x="29036" y="75404"/>
                </a:lnTo>
                <a:lnTo>
                  <a:pt x="22074" y="66235"/>
                </a:lnTo>
                <a:lnTo>
                  <a:pt x="19798" y="53426"/>
                </a:lnTo>
                <a:lnTo>
                  <a:pt x="95994" y="52758"/>
                </a:lnTo>
                <a:lnTo>
                  <a:pt x="94873" y="40566"/>
                </a:lnTo>
                <a:lnTo>
                  <a:pt x="19794" y="40566"/>
                </a:lnTo>
                <a:lnTo>
                  <a:pt x="23256" y="27907"/>
                </a:lnTo>
                <a:lnTo>
                  <a:pt x="32658" y="17904"/>
                </a:lnTo>
                <a:lnTo>
                  <a:pt x="46525" y="13215"/>
                </a:lnTo>
                <a:lnTo>
                  <a:pt x="83512" y="13215"/>
                </a:lnTo>
                <a:lnTo>
                  <a:pt x="82547" y="11802"/>
                </a:lnTo>
                <a:lnTo>
                  <a:pt x="72088" y="4099"/>
                </a:lnTo>
                <a:lnTo>
                  <a:pt x="58641" y="0"/>
                </a:lnTo>
                <a:close/>
              </a:path>
              <a:path extrusionOk="0" h="97155" w="96520">
                <a:moveTo>
                  <a:pt x="77706" y="64950"/>
                </a:moveTo>
                <a:lnTo>
                  <a:pt x="72136" y="74328"/>
                </a:lnTo>
                <a:lnTo>
                  <a:pt x="59992" y="81717"/>
                </a:lnTo>
                <a:lnTo>
                  <a:pt x="85380" y="81717"/>
                </a:lnTo>
                <a:lnTo>
                  <a:pt x="92524" y="71516"/>
                </a:lnTo>
                <a:lnTo>
                  <a:pt x="77706" y="64950"/>
                </a:lnTo>
                <a:close/>
              </a:path>
              <a:path extrusionOk="0" h="97155" w="96520">
                <a:moveTo>
                  <a:pt x="83512" y="13215"/>
                </a:moveTo>
                <a:lnTo>
                  <a:pt x="46525" y="13215"/>
                </a:lnTo>
                <a:lnTo>
                  <a:pt x="63215" y="16608"/>
                </a:lnTo>
                <a:lnTo>
                  <a:pt x="73330" y="25365"/>
                </a:lnTo>
                <a:lnTo>
                  <a:pt x="77511" y="37126"/>
                </a:lnTo>
                <a:lnTo>
                  <a:pt x="19794" y="40566"/>
                </a:lnTo>
                <a:lnTo>
                  <a:pt x="94873" y="40566"/>
                </a:lnTo>
                <a:lnTo>
                  <a:pt x="94500" y="36510"/>
                </a:lnTo>
                <a:lnTo>
                  <a:pt x="90018" y="22732"/>
                </a:lnTo>
                <a:lnTo>
                  <a:pt x="83512" y="13215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5737914" y="1812799"/>
            <a:ext cx="8144" cy="32385"/>
          </a:xfrm>
          <a:custGeom>
            <a:rect b="b" l="l" r="r" t="t"/>
            <a:pathLst>
              <a:path extrusionOk="0" h="47625" w="9525">
                <a:moveTo>
                  <a:pt x="0" y="23621"/>
                </a:moveTo>
                <a:lnTo>
                  <a:pt x="9143" y="23621"/>
                </a:lnTo>
              </a:path>
            </a:pathLst>
          </a:custGeom>
          <a:noFill/>
          <a:ln cap="flat" cmpd="sng" w="485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6" name="Google Shape;256;p29"/>
          <p:cNvSpPr/>
          <p:nvPr/>
        </p:nvSpPr>
        <p:spPr>
          <a:xfrm>
            <a:off x="5691000" y="1809689"/>
            <a:ext cx="102069" cy="0"/>
          </a:xfrm>
          <a:custGeom>
            <a:rect b="b" l="l" r="r" t="t"/>
            <a:pathLst>
              <a:path extrusionOk="0" h="120000" w="119379">
                <a:moveTo>
                  <a:pt x="0" y="0"/>
                </a:moveTo>
                <a:lnTo>
                  <a:pt x="118871" y="0"/>
                </a:lnTo>
              </a:path>
            </a:pathLst>
          </a:custGeom>
          <a:noFill/>
          <a:ln cap="flat" cmpd="sng" w="10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7" name="Google Shape;257;p29"/>
          <p:cNvSpPr/>
          <p:nvPr/>
        </p:nvSpPr>
        <p:spPr>
          <a:xfrm>
            <a:off x="5737914" y="1773413"/>
            <a:ext cx="8144" cy="33248"/>
          </a:xfrm>
          <a:custGeom>
            <a:rect b="b" l="l" r="r" t="t"/>
            <a:pathLst>
              <a:path extrusionOk="0" h="48894" w="9525">
                <a:moveTo>
                  <a:pt x="0" y="24383"/>
                </a:moveTo>
                <a:lnTo>
                  <a:pt x="9143" y="24383"/>
                </a:lnTo>
              </a:path>
            </a:pathLst>
          </a:custGeom>
          <a:noFill/>
          <a:ln cap="flat" cmpd="sng" w="50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5881915" y="1760976"/>
            <a:ext cx="0" cy="88087"/>
          </a:xfrm>
          <a:custGeom>
            <a:rect b="b" l="l" r="r" t="t"/>
            <a:pathLst>
              <a:path extrusionOk="0" h="129539" w="120000">
                <a:moveTo>
                  <a:pt x="0" y="0"/>
                </a:moveTo>
                <a:lnTo>
                  <a:pt x="0" y="129539"/>
                </a:lnTo>
              </a:path>
            </a:pathLst>
          </a:custGeom>
          <a:noFill/>
          <a:ln cap="flat" cmpd="sng" w="18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59" name="Google Shape;259;p29"/>
          <p:cNvSpPr/>
          <p:nvPr/>
        </p:nvSpPr>
        <p:spPr>
          <a:xfrm>
            <a:off x="5921011" y="1755275"/>
            <a:ext cx="0" cy="94132"/>
          </a:xfrm>
          <a:custGeom>
            <a:rect b="b" l="l" r="r" t="t"/>
            <a:pathLst>
              <a:path extrusionOk="0" h="138430" w="120000">
                <a:moveTo>
                  <a:pt x="0" y="0"/>
                </a:moveTo>
                <a:lnTo>
                  <a:pt x="0" y="137921"/>
                </a:lnTo>
              </a:path>
            </a:pathLst>
          </a:custGeom>
          <a:noFill/>
          <a:ln cap="flat" cmpd="sng" w="18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0" name="Google Shape;260;p29"/>
          <p:cNvSpPr/>
          <p:nvPr/>
        </p:nvSpPr>
        <p:spPr>
          <a:xfrm>
            <a:off x="5950331" y="1784061"/>
            <a:ext cx="121615" cy="65202"/>
          </a:xfrm>
          <a:custGeom>
            <a:rect b="b" l="l" r="r" t="t"/>
            <a:pathLst>
              <a:path extrusionOk="0" h="95885" w="142240">
                <a:moveTo>
                  <a:pt x="18287" y="1108"/>
                </a:moveTo>
                <a:lnTo>
                  <a:pt x="0" y="1108"/>
                </a:lnTo>
                <a:lnTo>
                  <a:pt x="0" y="95596"/>
                </a:lnTo>
                <a:lnTo>
                  <a:pt x="18287" y="95596"/>
                </a:lnTo>
                <a:lnTo>
                  <a:pt x="18287" y="45304"/>
                </a:lnTo>
                <a:lnTo>
                  <a:pt x="22518" y="26907"/>
                </a:lnTo>
                <a:lnTo>
                  <a:pt x="32207" y="17050"/>
                </a:lnTo>
                <a:lnTo>
                  <a:pt x="42854" y="13482"/>
                </a:lnTo>
                <a:lnTo>
                  <a:pt x="137512" y="13482"/>
                </a:lnTo>
                <a:lnTo>
                  <a:pt x="137374" y="12939"/>
                </a:lnTo>
                <a:lnTo>
                  <a:pt x="137062" y="12660"/>
                </a:lnTo>
                <a:lnTo>
                  <a:pt x="78718" y="12660"/>
                </a:lnTo>
                <a:lnTo>
                  <a:pt x="19919" y="12647"/>
                </a:lnTo>
                <a:lnTo>
                  <a:pt x="18287" y="1108"/>
                </a:lnTo>
                <a:close/>
              </a:path>
              <a:path extrusionOk="0" h="95885" w="142240">
                <a:moveTo>
                  <a:pt x="137512" y="13482"/>
                </a:moveTo>
                <a:lnTo>
                  <a:pt x="42854" y="13482"/>
                </a:lnTo>
                <a:lnTo>
                  <a:pt x="58710" y="18651"/>
                </a:lnTo>
                <a:lnTo>
                  <a:pt x="62480" y="29594"/>
                </a:lnTo>
                <a:lnTo>
                  <a:pt x="62483" y="95596"/>
                </a:lnTo>
                <a:lnTo>
                  <a:pt x="79247" y="95596"/>
                </a:lnTo>
                <a:lnTo>
                  <a:pt x="79247" y="39208"/>
                </a:lnTo>
                <a:lnTo>
                  <a:pt x="82839" y="25939"/>
                </a:lnTo>
                <a:lnTo>
                  <a:pt x="92597" y="16434"/>
                </a:lnTo>
                <a:lnTo>
                  <a:pt x="138264" y="16434"/>
                </a:lnTo>
                <a:lnTo>
                  <a:pt x="137512" y="13482"/>
                </a:lnTo>
                <a:close/>
              </a:path>
              <a:path extrusionOk="0" h="95885" w="142240">
                <a:moveTo>
                  <a:pt x="138264" y="16434"/>
                </a:moveTo>
                <a:lnTo>
                  <a:pt x="92597" y="16434"/>
                </a:lnTo>
                <a:lnTo>
                  <a:pt x="112500" y="16924"/>
                </a:lnTo>
                <a:lnTo>
                  <a:pt x="121322" y="23220"/>
                </a:lnTo>
                <a:lnTo>
                  <a:pt x="123433" y="33463"/>
                </a:lnTo>
                <a:lnTo>
                  <a:pt x="123443" y="95596"/>
                </a:lnTo>
                <a:lnTo>
                  <a:pt x="141731" y="95596"/>
                </a:lnTo>
                <a:lnTo>
                  <a:pt x="141731" y="30064"/>
                </a:lnTo>
                <a:lnTo>
                  <a:pt x="138264" y="16434"/>
                </a:lnTo>
                <a:close/>
              </a:path>
              <a:path extrusionOk="0" h="95885" w="142240">
                <a:moveTo>
                  <a:pt x="114597" y="0"/>
                </a:moveTo>
                <a:lnTo>
                  <a:pt x="98514" y="1351"/>
                </a:lnTo>
                <a:lnTo>
                  <a:pt x="87710" y="5770"/>
                </a:lnTo>
                <a:lnTo>
                  <a:pt x="78718" y="12660"/>
                </a:lnTo>
                <a:lnTo>
                  <a:pt x="137062" y="12660"/>
                </a:lnTo>
                <a:lnTo>
                  <a:pt x="126987" y="3656"/>
                </a:lnTo>
                <a:lnTo>
                  <a:pt x="114597" y="0"/>
                </a:lnTo>
                <a:close/>
              </a:path>
              <a:path extrusionOk="0" h="95885" w="142240">
                <a:moveTo>
                  <a:pt x="59390" y="461"/>
                </a:moveTo>
                <a:lnTo>
                  <a:pt x="39022" y="2150"/>
                </a:lnTo>
                <a:lnTo>
                  <a:pt x="26516" y="7052"/>
                </a:lnTo>
                <a:lnTo>
                  <a:pt x="19919" y="12647"/>
                </a:lnTo>
                <a:lnTo>
                  <a:pt x="78705" y="12647"/>
                </a:lnTo>
                <a:lnTo>
                  <a:pt x="72103" y="6256"/>
                </a:lnTo>
                <a:lnTo>
                  <a:pt x="59390" y="46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6102805" y="1754757"/>
            <a:ext cx="0" cy="94564"/>
          </a:xfrm>
          <a:custGeom>
            <a:rect b="b" l="l" r="r" t="t"/>
            <a:pathLst>
              <a:path extrusionOk="0" h="139064" w="120000">
                <a:moveTo>
                  <a:pt x="0" y="0"/>
                </a:moveTo>
                <a:lnTo>
                  <a:pt x="0" y="138683"/>
                </a:lnTo>
              </a:path>
            </a:pathLst>
          </a:custGeom>
          <a:noFill/>
          <a:ln cap="flat" cmpd="sng" w="195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2" name="Google Shape;262;p29"/>
          <p:cNvSpPr/>
          <p:nvPr/>
        </p:nvSpPr>
        <p:spPr>
          <a:xfrm>
            <a:off x="6124960" y="1767194"/>
            <a:ext cx="40719" cy="82042"/>
          </a:xfrm>
          <a:custGeom>
            <a:rect b="b" l="l" r="r" t="t"/>
            <a:pathLst>
              <a:path extrusionOk="0" h="120650" w="47625">
                <a:moveTo>
                  <a:pt x="30479" y="39623"/>
                </a:moveTo>
                <a:lnTo>
                  <a:pt x="13715" y="39623"/>
                </a:lnTo>
                <a:lnTo>
                  <a:pt x="13715" y="100583"/>
                </a:lnTo>
                <a:lnTo>
                  <a:pt x="16467" y="113675"/>
                </a:lnTo>
                <a:lnTo>
                  <a:pt x="28769" y="120029"/>
                </a:lnTo>
                <a:lnTo>
                  <a:pt x="38099" y="120395"/>
                </a:lnTo>
                <a:lnTo>
                  <a:pt x="47243" y="120395"/>
                </a:lnTo>
                <a:lnTo>
                  <a:pt x="47243" y="106679"/>
                </a:lnTo>
                <a:lnTo>
                  <a:pt x="30479" y="106679"/>
                </a:lnTo>
                <a:lnTo>
                  <a:pt x="30479" y="39623"/>
                </a:lnTo>
                <a:close/>
              </a:path>
              <a:path extrusionOk="0" h="120650" w="47625">
                <a:moveTo>
                  <a:pt x="47243" y="25907"/>
                </a:moveTo>
                <a:lnTo>
                  <a:pt x="0" y="25907"/>
                </a:lnTo>
                <a:lnTo>
                  <a:pt x="0" y="39623"/>
                </a:lnTo>
                <a:lnTo>
                  <a:pt x="47243" y="39623"/>
                </a:lnTo>
                <a:lnTo>
                  <a:pt x="47243" y="25907"/>
                </a:lnTo>
                <a:close/>
              </a:path>
              <a:path extrusionOk="0" h="120650" w="47625">
                <a:moveTo>
                  <a:pt x="30479" y="0"/>
                </a:moveTo>
                <a:lnTo>
                  <a:pt x="13715" y="0"/>
                </a:lnTo>
                <a:lnTo>
                  <a:pt x="13715" y="25907"/>
                </a:lnTo>
                <a:lnTo>
                  <a:pt x="30479" y="25907"/>
                </a:lnTo>
                <a:lnTo>
                  <a:pt x="30479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3" name="Google Shape;263;p29"/>
          <p:cNvSpPr/>
          <p:nvPr/>
        </p:nvSpPr>
        <p:spPr>
          <a:xfrm>
            <a:off x="3759683" y="2623322"/>
            <a:ext cx="84696" cy="77724"/>
          </a:xfrm>
          <a:custGeom>
            <a:rect b="b" l="l" r="r" t="t"/>
            <a:pathLst>
              <a:path extrusionOk="0" h="114300" w="99060">
                <a:moveTo>
                  <a:pt x="99059" y="103631"/>
                </a:moveTo>
                <a:lnTo>
                  <a:pt x="0" y="103631"/>
                </a:lnTo>
                <a:lnTo>
                  <a:pt x="0" y="114299"/>
                </a:lnTo>
                <a:lnTo>
                  <a:pt x="99059" y="114299"/>
                </a:lnTo>
                <a:lnTo>
                  <a:pt x="99059" y="103631"/>
                </a:lnTo>
                <a:close/>
              </a:path>
              <a:path extrusionOk="0" h="114300" w="99060">
                <a:moveTo>
                  <a:pt x="0" y="0"/>
                </a:moveTo>
                <a:lnTo>
                  <a:pt x="0" y="10667"/>
                </a:lnTo>
                <a:lnTo>
                  <a:pt x="86867" y="45719"/>
                </a:lnTo>
                <a:lnTo>
                  <a:pt x="0" y="82295"/>
                </a:lnTo>
                <a:lnTo>
                  <a:pt x="0" y="92963"/>
                </a:lnTo>
                <a:lnTo>
                  <a:pt x="99059" y="51815"/>
                </a:lnTo>
                <a:lnTo>
                  <a:pt x="99059" y="39623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4" name="Google Shape;264;p29"/>
          <p:cNvSpPr/>
          <p:nvPr/>
        </p:nvSpPr>
        <p:spPr>
          <a:xfrm>
            <a:off x="5671452" y="2640942"/>
            <a:ext cx="83610" cy="59157"/>
          </a:xfrm>
          <a:custGeom>
            <a:rect b="b" l="l" r="r" t="t"/>
            <a:pathLst>
              <a:path extrusionOk="0" h="86995" w="97790">
                <a:moveTo>
                  <a:pt x="97535" y="0"/>
                </a:moveTo>
                <a:lnTo>
                  <a:pt x="0" y="36575"/>
                </a:lnTo>
                <a:lnTo>
                  <a:pt x="0" y="48767"/>
                </a:lnTo>
                <a:lnTo>
                  <a:pt x="97535" y="86867"/>
                </a:lnTo>
                <a:lnTo>
                  <a:pt x="97535" y="71627"/>
                </a:lnTo>
                <a:lnTo>
                  <a:pt x="19811" y="42671"/>
                </a:lnTo>
                <a:lnTo>
                  <a:pt x="97535" y="12191"/>
                </a:lnTo>
                <a:lnTo>
                  <a:pt x="97535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5" name="Google Shape;265;p29"/>
          <p:cNvSpPr/>
          <p:nvPr/>
        </p:nvSpPr>
        <p:spPr>
          <a:xfrm>
            <a:off x="3196708" y="2637833"/>
            <a:ext cx="90126" cy="53111"/>
          </a:xfrm>
          <a:custGeom>
            <a:rect b="b" l="l" r="r" t="t"/>
            <a:pathLst>
              <a:path extrusionOk="0" h="78104" w="105410">
                <a:moveTo>
                  <a:pt x="0" y="0"/>
                </a:moveTo>
                <a:lnTo>
                  <a:pt x="19811" y="38099"/>
                </a:lnTo>
                <a:lnTo>
                  <a:pt x="0" y="77723"/>
                </a:lnTo>
                <a:lnTo>
                  <a:pt x="105155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6" name="Google Shape;266;p29"/>
          <p:cNvSpPr/>
          <p:nvPr/>
        </p:nvSpPr>
        <p:spPr>
          <a:xfrm>
            <a:off x="5109780" y="2637833"/>
            <a:ext cx="87411" cy="53111"/>
          </a:xfrm>
          <a:custGeom>
            <a:rect b="b" l="l" r="r" t="t"/>
            <a:pathLst>
              <a:path extrusionOk="0" h="78104" w="102235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2107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7076283" y="2637833"/>
            <a:ext cx="89040" cy="53111"/>
          </a:xfrm>
          <a:custGeom>
            <a:rect b="b" l="l" r="r" t="t"/>
            <a:pathLst>
              <a:path extrusionOk="0" h="78104" w="104140">
                <a:moveTo>
                  <a:pt x="0" y="0"/>
                </a:moveTo>
                <a:lnTo>
                  <a:pt x="18287" y="38099"/>
                </a:lnTo>
                <a:lnTo>
                  <a:pt x="0" y="77723"/>
                </a:lnTo>
                <a:lnTo>
                  <a:pt x="103631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3764895" y="3315682"/>
            <a:ext cx="76010" cy="62179"/>
          </a:xfrm>
          <a:custGeom>
            <a:rect b="b" l="l" r="r" t="t"/>
            <a:pathLst>
              <a:path extrusionOk="0" h="91439" w="88900">
                <a:moveTo>
                  <a:pt x="0" y="0"/>
                </a:moveTo>
                <a:lnTo>
                  <a:pt x="44195" y="91439"/>
                </a:lnTo>
                <a:lnTo>
                  <a:pt x="80289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extrusionOk="0" h="91439" w="88900">
                <a:moveTo>
                  <a:pt x="88391" y="0"/>
                </a:moveTo>
                <a:lnTo>
                  <a:pt x="44195" y="16763"/>
                </a:lnTo>
                <a:lnTo>
                  <a:pt x="80289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764895" y="2430538"/>
            <a:ext cx="76010" cy="64338"/>
          </a:xfrm>
          <a:custGeom>
            <a:rect b="b" l="l" r="r" t="t"/>
            <a:pathLst>
              <a:path extrusionOk="0" h="94614" w="88900">
                <a:moveTo>
                  <a:pt x="0" y="0"/>
                </a:moveTo>
                <a:lnTo>
                  <a:pt x="44195" y="94487"/>
                </a:lnTo>
                <a:lnTo>
                  <a:pt x="80550" y="16763"/>
                </a:lnTo>
                <a:lnTo>
                  <a:pt x="44195" y="16763"/>
                </a:lnTo>
                <a:lnTo>
                  <a:pt x="0" y="0"/>
                </a:lnTo>
                <a:close/>
              </a:path>
              <a:path extrusionOk="0" h="94614" w="88900">
                <a:moveTo>
                  <a:pt x="88391" y="0"/>
                </a:moveTo>
                <a:lnTo>
                  <a:pt x="44195" y="16763"/>
                </a:lnTo>
                <a:lnTo>
                  <a:pt x="80550" y="16763"/>
                </a:lnTo>
                <a:lnTo>
                  <a:pt x="883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5676664" y="3315682"/>
            <a:ext cx="74381" cy="62179"/>
          </a:xfrm>
          <a:custGeom>
            <a:rect b="b" l="l" r="r" t="t"/>
            <a:pathLst>
              <a:path extrusionOk="0" h="91439" w="86995">
                <a:moveTo>
                  <a:pt x="0" y="0"/>
                </a:moveTo>
                <a:lnTo>
                  <a:pt x="42671" y="91439"/>
                </a:lnTo>
                <a:lnTo>
                  <a:pt x="78765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extrusionOk="0" h="91439" w="86995">
                <a:moveTo>
                  <a:pt x="86867" y="0"/>
                </a:moveTo>
                <a:lnTo>
                  <a:pt x="42671" y="16763"/>
                </a:lnTo>
                <a:lnTo>
                  <a:pt x="78765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1" name="Google Shape;271;p29"/>
          <p:cNvSpPr/>
          <p:nvPr/>
        </p:nvSpPr>
        <p:spPr>
          <a:xfrm>
            <a:off x="5676664" y="2430538"/>
            <a:ext cx="74381" cy="64338"/>
          </a:xfrm>
          <a:custGeom>
            <a:rect b="b" l="l" r="r" t="t"/>
            <a:pathLst>
              <a:path extrusionOk="0" h="94614" w="86995">
                <a:moveTo>
                  <a:pt x="0" y="0"/>
                </a:moveTo>
                <a:lnTo>
                  <a:pt x="42671" y="94487"/>
                </a:lnTo>
                <a:lnTo>
                  <a:pt x="79026" y="16763"/>
                </a:lnTo>
                <a:lnTo>
                  <a:pt x="42671" y="16763"/>
                </a:lnTo>
                <a:lnTo>
                  <a:pt x="0" y="0"/>
                </a:lnTo>
                <a:close/>
              </a:path>
              <a:path extrusionOk="0" h="94614" w="86995">
                <a:moveTo>
                  <a:pt x="86867" y="0"/>
                </a:moveTo>
                <a:lnTo>
                  <a:pt x="42671" y="16763"/>
                </a:lnTo>
                <a:lnTo>
                  <a:pt x="79026" y="16763"/>
                </a:lnTo>
                <a:lnTo>
                  <a:pt x="86867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0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8" name="Google Shape;278;p30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9" name="Google Shape;279;p30"/>
          <p:cNvSpPr txBox="1"/>
          <p:nvPr>
            <p:ph type="title"/>
          </p:nvPr>
        </p:nvSpPr>
        <p:spPr>
          <a:xfrm>
            <a:off x="457200" y="205979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24003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Address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Binding</a:t>
            </a:r>
            <a:endParaRPr/>
          </a:p>
        </p:txBody>
      </p:sp>
      <p:sp>
        <p:nvSpPr>
          <p:cNvPr id="280" name="Google Shape;280;p30"/>
          <p:cNvSpPr txBox="1"/>
          <p:nvPr/>
        </p:nvSpPr>
        <p:spPr>
          <a:xfrm>
            <a:off x="597300" y="1068874"/>
            <a:ext cx="7558500" cy="38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disk,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ready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brought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input</a:t>
            </a:r>
            <a:r>
              <a:rPr b="1" lang="en" sz="16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queue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Without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support,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 sz="1100"/>
          </a:p>
          <a:p>
            <a:pPr indent="-2159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Inconvenient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always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0000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79400" lvl="1" marL="7239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Because most of the time, system processes are allocated in this range.</a:t>
            </a:r>
            <a:endParaRPr sz="1600">
              <a:solidFill>
                <a:schemeClr val="dk1"/>
              </a:solidFill>
            </a:endParaRPr>
          </a:p>
          <a:p>
            <a:pPr indent="-2159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Further,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ways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" sz="1600">
                <a:solidFill>
                  <a:schemeClr val="dk1"/>
                </a:solidFill>
                <a:latin typeface="MS PGothic"/>
                <a:ea typeface="MS PGothic"/>
                <a:cs typeface="MS PGothic"/>
                <a:sym typeface="MS PGothic"/>
              </a:rPr>
              <a:t>’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life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usually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symbolic:vari</a:t>
            </a:r>
            <a:r>
              <a:rPr lang="en" sz="1600">
                <a:solidFill>
                  <a:schemeClr val="dk1"/>
                </a:solidFill>
              </a:rPr>
              <a:t>ables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6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b="1" i="0" lang="en" sz="16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Linker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loader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will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</a:t>
            </a:r>
            <a:endParaRPr sz="1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6" name="Google Shape;286;p31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88" name="Google Shape;288;p31"/>
          <p:cNvSpPr txBox="1"/>
          <p:nvPr>
            <p:ph type="title"/>
          </p:nvPr>
        </p:nvSpPr>
        <p:spPr>
          <a:xfrm>
            <a:off x="457200" y="205979"/>
            <a:ext cx="82296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55350">
            <a:spAutoFit/>
          </a:bodyPr>
          <a:lstStyle/>
          <a:p>
            <a:pPr indent="0" lvl="0" marL="10541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Font typeface="Lucida Sans"/>
              <a:buNone/>
            </a:pPr>
            <a:r>
              <a:rPr lang="en" sz="2500"/>
              <a:t>Binding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of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Instructions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and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Data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to</a:t>
            </a:r>
            <a:r>
              <a:rPr lang="en" sz="2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500"/>
              <a:t>Memory</a:t>
            </a:r>
            <a:endParaRPr sz="2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544138" y="1156274"/>
            <a:ext cx="7893900" cy="37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Char char="■"/>
            </a:pP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instructions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happen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stages</a:t>
            </a:r>
            <a:endParaRPr/>
          </a:p>
          <a:p>
            <a:pPr indent="-279400" lvl="1" marL="673100" marR="40640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</a:rPr>
              <a:t>priori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absolute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generated;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recompile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starting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changes</a:t>
            </a:r>
            <a:endParaRPr/>
          </a:p>
          <a:p>
            <a:pPr indent="-2794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relocatable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b="1" i="0" lang="en" sz="1900" u="none" cap="none" strike="noStrike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known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endParaRPr/>
          </a:p>
          <a:p>
            <a:pPr indent="-27940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•"/>
            </a:pP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1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delayed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until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moved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its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from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segment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another and here </a:t>
            </a:r>
            <a:endParaRPr/>
          </a:p>
          <a:p>
            <a:pPr indent="-279400" lvl="2" marL="10922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Char char="■"/>
            </a:pPr>
            <a:r>
              <a:rPr lang="en" sz="1900">
                <a:solidFill>
                  <a:srgbClr val="0099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Need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hardware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support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limit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5" name="Google Shape;295;p32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6" name="Google Shape;296;p32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97" name="Google Shape;297;p32"/>
          <p:cNvSpPr txBox="1"/>
          <p:nvPr>
            <p:ph type="title"/>
          </p:nvPr>
        </p:nvSpPr>
        <p:spPr>
          <a:xfrm>
            <a:off x="376288" y="4"/>
            <a:ext cx="8229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8255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Lucida Sans"/>
              <a:buNone/>
            </a:pPr>
            <a:r>
              <a:rPr lang="en"/>
              <a:t>Multistep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Processing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of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a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User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/>
              <a:t>Program</a:t>
            </a:r>
            <a:endParaRPr/>
          </a:p>
        </p:txBody>
      </p:sp>
      <p:pic>
        <p:nvPicPr>
          <p:cNvPr id="298" name="Google Shape;29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7175" y="502850"/>
            <a:ext cx="4942375" cy="464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06" name="Google Shape;306;p33"/>
          <p:cNvSpPr txBox="1"/>
          <p:nvPr>
            <p:ph type="title"/>
          </p:nvPr>
        </p:nvSpPr>
        <p:spPr>
          <a:xfrm>
            <a:off x="457200" y="169634"/>
            <a:ext cx="82296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092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900"/>
              <a:buFont typeface="Lucida Sans"/>
              <a:buNone/>
            </a:pPr>
            <a:r>
              <a:rPr lang="en" sz="2900"/>
              <a:t>Logical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vs.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Physical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Address</a:t>
            </a:r>
            <a:r>
              <a:rPr lang="en" sz="2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900"/>
              <a:t>Space</a:t>
            </a:r>
            <a:endParaRPr/>
          </a:p>
        </p:txBody>
      </p:sp>
      <p:sp>
        <p:nvSpPr>
          <p:cNvPr id="307" name="Google Shape;307;p33"/>
          <p:cNvSpPr txBox="1"/>
          <p:nvPr/>
        </p:nvSpPr>
        <p:spPr>
          <a:xfrm>
            <a:off x="872838" y="1146130"/>
            <a:ext cx="7398300" cy="32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concept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bound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separate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1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)Logical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CPU;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referred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b="1" sz="1600">
              <a:solidFill>
                <a:srgbClr val="3265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3175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      2)Physical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unit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500"/>
              </a:buClr>
              <a:buSzPts val="160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317500" marR="15240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compile-time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load-time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address-binding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schemes;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(virtual)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execution-time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address-binding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  <a:endParaRPr sz="1100"/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100"/>
          </a:p>
          <a:p>
            <a:pPr indent="-304800" lvl="0" marL="317500" marR="0" rtl="0" algn="l">
              <a:spcBef>
                <a:spcPts val="500"/>
              </a:spcBef>
              <a:spcAft>
                <a:spcPts val="0"/>
              </a:spcAft>
              <a:buClr>
                <a:srgbClr val="993200"/>
              </a:buClr>
              <a:buSzPts val="1400"/>
              <a:buFont typeface="Noto Sans Symbols"/>
              <a:buChar char="■"/>
            </a:pP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600">
                <a:solidFill>
                  <a:srgbClr val="3265FF"/>
                </a:solidFill>
                <a:latin typeface="Arial"/>
                <a:ea typeface="Arial"/>
                <a:cs typeface="Arial"/>
                <a:sym typeface="Arial"/>
              </a:rPr>
              <a:t>space</a:t>
            </a:r>
            <a:r>
              <a:rPr b="1" lang="en" sz="1600">
                <a:solidFill>
                  <a:srgbClr val="3265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endParaRPr sz="1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4"/>
          <p:cNvSpPr/>
          <p:nvPr/>
        </p:nvSpPr>
        <p:spPr>
          <a:xfrm>
            <a:off x="457417" y="756632"/>
            <a:ext cx="8067323" cy="0"/>
          </a:xfrm>
          <a:custGeom>
            <a:rect b="b" l="l" r="r" t="t"/>
            <a:pathLst>
              <a:path extrusionOk="0" h="120000" w="9435465">
                <a:moveTo>
                  <a:pt x="0" y="0"/>
                </a:moveTo>
                <a:lnTo>
                  <a:pt x="9435083" y="0"/>
                </a:lnTo>
              </a:path>
            </a:pathLst>
          </a:custGeom>
          <a:noFill/>
          <a:ln cap="flat" cmpd="sng" w="16500">
            <a:solidFill>
              <a:srgbClr val="32659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3" name="Google Shape;313;p34"/>
          <p:cNvSpPr/>
          <p:nvPr/>
        </p:nvSpPr>
        <p:spPr>
          <a:xfrm>
            <a:off x="0" y="1763044"/>
            <a:ext cx="229657" cy="1613637"/>
          </a:xfrm>
          <a:custGeom>
            <a:rect b="b" l="l" r="r" t="t"/>
            <a:pathLst>
              <a:path extrusionOk="0" h="2372995" w="268605">
                <a:moveTo>
                  <a:pt x="0" y="2372867"/>
                </a:moveTo>
                <a:lnTo>
                  <a:pt x="268223" y="2372867"/>
                </a:lnTo>
                <a:lnTo>
                  <a:pt x="268223" y="0"/>
                </a:lnTo>
                <a:lnTo>
                  <a:pt x="0" y="0"/>
                </a:lnTo>
                <a:lnTo>
                  <a:pt x="0" y="2372867"/>
                </a:lnTo>
                <a:close/>
              </a:path>
            </a:pathLst>
          </a:custGeom>
          <a:solidFill>
            <a:srgbClr val="98CC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4" name="Google Shape;314;p34"/>
          <p:cNvSpPr/>
          <p:nvPr/>
        </p:nvSpPr>
        <p:spPr>
          <a:xfrm>
            <a:off x="0" y="3376834"/>
            <a:ext cx="229657" cy="1614932"/>
          </a:xfrm>
          <a:custGeom>
            <a:rect b="b" l="l" r="r" t="t"/>
            <a:pathLst>
              <a:path extrusionOk="0" h="2374900" w="268605">
                <a:moveTo>
                  <a:pt x="0" y="2374391"/>
                </a:moveTo>
                <a:lnTo>
                  <a:pt x="268223" y="2374391"/>
                </a:lnTo>
                <a:lnTo>
                  <a:pt x="268223" y="0"/>
                </a:lnTo>
                <a:lnTo>
                  <a:pt x="0" y="0"/>
                </a:lnTo>
                <a:lnTo>
                  <a:pt x="0" y="2374391"/>
                </a:lnTo>
                <a:close/>
              </a:path>
            </a:pathLst>
          </a:custGeom>
          <a:solidFill>
            <a:srgbClr val="326598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315" name="Google Shape;315;p34"/>
          <p:cNvSpPr txBox="1"/>
          <p:nvPr>
            <p:ph type="title"/>
          </p:nvPr>
        </p:nvSpPr>
        <p:spPr>
          <a:xfrm>
            <a:off x="457200" y="150939"/>
            <a:ext cx="82296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12827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Lucida Sans"/>
              <a:buNone/>
            </a:pPr>
            <a:r>
              <a:rPr lang="en" sz="1900"/>
              <a:t>Memory-Management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Unit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900"/>
              <a:t>(MMU)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6" name="Google Shape;316;p34"/>
          <p:cNvSpPr txBox="1"/>
          <p:nvPr/>
        </p:nvSpPr>
        <p:spPr>
          <a:xfrm>
            <a:off x="999162" y="1069801"/>
            <a:ext cx="7145700" cy="372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111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500"/>
              <a:buFont typeface="Noto Sans Symbols"/>
              <a:buChar char="■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MMU is a hardware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device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that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maps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address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700"/>
              <a:buFont typeface="Noto Sans Symbols"/>
              <a:buNone/>
            </a:pPr>
            <a:r>
              <a:t/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spcBef>
                <a:spcPts val="0"/>
              </a:spcBef>
              <a:spcAft>
                <a:spcPts val="0"/>
              </a:spcAft>
              <a:buClr>
                <a:srgbClr val="993200"/>
              </a:buClr>
              <a:buSzPts val="1500"/>
              <a:buFont typeface="Noto Sans Symbols"/>
              <a:buChar char="■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start,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consider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value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added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generated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time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now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called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1" i="0" lang="en" sz="1700" u="none" cap="none" strike="noStrike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0" lang="en" sz="17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register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MS-DOS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80x86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used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relocation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registers</a:t>
            </a:r>
            <a:endParaRPr sz="1100"/>
          </a:p>
          <a:p>
            <a:pPr indent="0" lvl="1" marL="368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6500"/>
              </a:buClr>
              <a:buSzPts val="1700"/>
              <a:buFont typeface="Noto Sans Symbols"/>
              <a:buNone/>
            </a:pPr>
            <a:r>
              <a:t/>
            </a:r>
            <a:endParaRPr b="0" i="0" sz="17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317500" marR="0" rtl="0" algn="l">
              <a:spcBef>
                <a:spcPts val="1000"/>
              </a:spcBef>
              <a:spcAft>
                <a:spcPts val="0"/>
              </a:spcAft>
              <a:buClr>
                <a:srgbClr val="993200"/>
              </a:buClr>
              <a:buSzPts val="1500"/>
              <a:buFont typeface="Noto Sans Symbols"/>
              <a:buChar char="■"/>
            </a:pP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with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logical</a:t>
            </a: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addresses;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never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sees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</a:t>
            </a:r>
            <a:r>
              <a:rPr i="1"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addresses</a:t>
            </a:r>
            <a:endParaRPr sz="1100"/>
          </a:p>
          <a:p>
            <a:pPr indent="-260350" lvl="1" marL="673100" marR="0" rtl="0" algn="l">
              <a:spcBef>
                <a:spcPts val="500"/>
              </a:spcBef>
              <a:spcAft>
                <a:spcPts val="0"/>
              </a:spcAft>
              <a:buClr>
                <a:srgbClr val="CC6500"/>
              </a:buClr>
              <a:buSzPts val="1300"/>
              <a:buFont typeface="Noto Sans Symbols"/>
              <a:buChar char="•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Execution-time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binding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occurs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made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location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b="0" i="0" lang="en" sz="17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course">
  <a:themeElements>
    <a:clrScheme name="Concourse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