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690" r:id="rId2"/>
    <p:sldMasterId id="2147483691" r:id="rId3"/>
    <p:sldMasterId id="2147483693" r:id="rId4"/>
  </p:sldMasterIdLst>
  <p:notesMasterIdLst>
    <p:notesMasterId r:id="rId36"/>
  </p:notesMasterIdLst>
  <p:sldIdLst>
    <p:sldId id="256" r:id="rId5"/>
    <p:sldId id="261" r:id="rId6"/>
    <p:sldId id="257" r:id="rId7"/>
    <p:sldId id="259" r:id="rId8"/>
    <p:sldId id="258" r:id="rId9"/>
    <p:sldId id="264" r:id="rId10"/>
    <p:sldId id="263" r:id="rId11"/>
    <p:sldId id="265" r:id="rId12"/>
    <p:sldId id="266" r:id="rId13"/>
    <p:sldId id="267" r:id="rId14"/>
    <p:sldId id="268" r:id="rId15"/>
    <p:sldId id="270" r:id="rId16"/>
    <p:sldId id="271" r:id="rId17"/>
    <p:sldId id="272" r:id="rId18"/>
    <p:sldId id="273" r:id="rId19"/>
    <p:sldId id="274" r:id="rId20"/>
    <p:sldId id="276" r:id="rId21"/>
    <p:sldId id="277" r:id="rId22"/>
    <p:sldId id="279" r:id="rId23"/>
    <p:sldId id="280" r:id="rId24"/>
    <p:sldId id="281" r:id="rId25"/>
    <p:sldId id="283" r:id="rId26"/>
    <p:sldId id="284" r:id="rId27"/>
    <p:sldId id="285" r:id="rId28"/>
    <p:sldId id="286" r:id="rId29"/>
    <p:sldId id="287" r:id="rId30"/>
    <p:sldId id="293" r:id="rId31"/>
    <p:sldId id="289" r:id="rId32"/>
    <p:sldId id="290" r:id="rId33"/>
    <p:sldId id="291"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94343F-FEB7-4289-9EAB-E57178105857}">
          <p14:sldIdLst>
            <p14:sldId id="256"/>
            <p14:sldId id="261"/>
            <p14:sldId id="257"/>
            <p14:sldId id="259"/>
            <p14:sldId id="258"/>
            <p14:sldId id="264"/>
            <p14:sldId id="263"/>
            <p14:sldId id="265"/>
            <p14:sldId id="266"/>
            <p14:sldId id="267"/>
            <p14:sldId id="268"/>
            <p14:sldId id="270"/>
            <p14:sldId id="271"/>
            <p14:sldId id="272"/>
            <p14:sldId id="273"/>
            <p14:sldId id="274"/>
            <p14:sldId id="276"/>
            <p14:sldId id="277"/>
            <p14:sldId id="279"/>
            <p14:sldId id="280"/>
            <p14:sldId id="281"/>
            <p14:sldId id="283"/>
            <p14:sldId id="284"/>
            <p14:sldId id="285"/>
            <p14:sldId id="286"/>
            <p14:sldId id="287"/>
            <p14:sldId id="293"/>
            <p14:sldId id="289"/>
            <p14:sldId id="290"/>
            <p14:sldId id="291"/>
            <p14:sldId id="2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p:scale>
          <a:sx n="62" d="100"/>
          <a:sy n="62" d="100"/>
        </p:scale>
        <p:origin x="86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EDB89E-56E7-4AD0-83D0-87C0A258A031}" type="doc">
      <dgm:prSet loTypeId="urn:microsoft.com/office/officeart/2016/7/layout/RepeatingBendingProcessNew" loCatId="process" qsTypeId="urn:microsoft.com/office/officeart/2005/8/quickstyle/simple4" qsCatId="simple" csTypeId="urn:microsoft.com/office/officeart/2005/8/colors/accent4_2" csCatId="accent4" phldr="1"/>
      <dgm:spPr/>
      <dgm:t>
        <a:bodyPr/>
        <a:lstStyle/>
        <a:p>
          <a:endParaRPr lang="en-US"/>
        </a:p>
      </dgm:t>
    </dgm:pt>
    <dgm:pt modelId="{5E43D0A7-B129-490E-849F-6D2AAC2F70CE}">
      <dgm:prSet/>
      <dgm:spPr/>
      <dgm:t>
        <a:bodyPr/>
        <a:lstStyle/>
        <a:p>
          <a:r>
            <a:rPr lang="en-US" b="1" i="0" dirty="0"/>
            <a:t>Interrupt Vectors</a:t>
          </a:r>
          <a:r>
            <a:rPr lang="en-US" b="0" i="0" dirty="0"/>
            <a:t>:</a:t>
          </a:r>
          <a:endParaRPr lang="en-US" dirty="0"/>
        </a:p>
      </dgm:t>
    </dgm:pt>
    <dgm:pt modelId="{AD01D8A0-5E0A-4A14-A524-CCFD0644DE69}" type="parTrans" cxnId="{118A11AE-7DE1-4FDF-A1BC-C95C9AFA3259}">
      <dgm:prSet/>
      <dgm:spPr/>
      <dgm:t>
        <a:bodyPr/>
        <a:lstStyle/>
        <a:p>
          <a:endParaRPr lang="en-US"/>
        </a:p>
      </dgm:t>
    </dgm:pt>
    <dgm:pt modelId="{E934E28E-1DA4-4279-8625-9EC780796644}" type="sibTrans" cxnId="{118A11AE-7DE1-4FDF-A1BC-C95C9AFA3259}">
      <dgm:prSet/>
      <dgm:spPr/>
      <dgm:t>
        <a:bodyPr/>
        <a:lstStyle/>
        <a:p>
          <a:endParaRPr lang="en-US"/>
        </a:p>
      </dgm:t>
    </dgm:pt>
    <dgm:pt modelId="{F1598C32-6A3E-402E-86CF-F3A1C149E1FF}">
      <dgm:prSet/>
      <dgm:spPr/>
      <dgm:t>
        <a:bodyPr/>
        <a:lstStyle/>
        <a:p>
          <a:r>
            <a:rPr lang="en-US" b="0" i="0" dirty="0"/>
            <a:t>Interrupt vectors are pointers to interrupt service routines (ISRs).</a:t>
          </a:r>
          <a:endParaRPr lang="en-US" dirty="0"/>
        </a:p>
      </dgm:t>
    </dgm:pt>
    <dgm:pt modelId="{C96EE183-F187-4E7E-AEC6-049245F7E26D}" type="parTrans" cxnId="{FA10B265-CAAA-4702-B682-95AD845F7D2A}">
      <dgm:prSet/>
      <dgm:spPr/>
      <dgm:t>
        <a:bodyPr/>
        <a:lstStyle/>
        <a:p>
          <a:endParaRPr lang="en-US"/>
        </a:p>
      </dgm:t>
    </dgm:pt>
    <dgm:pt modelId="{309AB949-64E5-43E6-9935-9D9D8E7B3BE5}" type="sibTrans" cxnId="{FA10B265-CAAA-4702-B682-95AD845F7D2A}">
      <dgm:prSet/>
      <dgm:spPr/>
      <dgm:t>
        <a:bodyPr/>
        <a:lstStyle/>
        <a:p>
          <a:endParaRPr lang="en-US"/>
        </a:p>
      </dgm:t>
    </dgm:pt>
    <dgm:pt modelId="{40C50FBE-65C5-483B-9EA9-A994C3965395}">
      <dgm:prSet/>
      <dgm:spPr/>
      <dgm:t>
        <a:bodyPr/>
        <a:lstStyle/>
        <a:p>
          <a:r>
            <a:rPr lang="en-US" b="0" i="0" dirty="0"/>
            <a:t>Each interrupt has a unique vector associated with it, pointing to its corresponding ISR.</a:t>
          </a:r>
          <a:endParaRPr lang="en-US" dirty="0"/>
        </a:p>
      </dgm:t>
    </dgm:pt>
    <dgm:pt modelId="{2DF20E96-3C65-4FD8-87CF-6E3140CD47E5}" type="parTrans" cxnId="{FF3325C9-D70A-4F06-BFCE-51144F4521A2}">
      <dgm:prSet/>
      <dgm:spPr/>
      <dgm:t>
        <a:bodyPr/>
        <a:lstStyle/>
        <a:p>
          <a:endParaRPr lang="en-US"/>
        </a:p>
      </dgm:t>
    </dgm:pt>
    <dgm:pt modelId="{4236FEFC-94A4-48B9-A3FD-856E4C137458}" type="sibTrans" cxnId="{FF3325C9-D70A-4F06-BFCE-51144F4521A2}">
      <dgm:prSet/>
      <dgm:spPr/>
      <dgm:t>
        <a:bodyPr/>
        <a:lstStyle/>
        <a:p>
          <a:endParaRPr lang="en-US"/>
        </a:p>
      </dgm:t>
    </dgm:pt>
    <dgm:pt modelId="{9592334A-AC61-4CC6-89BB-C6AC54240936}">
      <dgm:prSet/>
      <dgm:spPr/>
      <dgm:t>
        <a:bodyPr/>
        <a:lstStyle/>
        <a:p>
          <a:r>
            <a:rPr lang="en-US" b="0" i="0"/>
            <a:t>Vectors are indexed in the interrupt descriptor table (IDT) in x86 architecture.</a:t>
          </a:r>
          <a:endParaRPr lang="en-US"/>
        </a:p>
      </dgm:t>
    </dgm:pt>
    <dgm:pt modelId="{0E378AD8-43A3-414F-88E6-946E7FA6FC91}" type="parTrans" cxnId="{275646DF-3EBA-4333-B363-A46754569C42}">
      <dgm:prSet/>
      <dgm:spPr/>
      <dgm:t>
        <a:bodyPr/>
        <a:lstStyle/>
        <a:p>
          <a:endParaRPr lang="en-US"/>
        </a:p>
      </dgm:t>
    </dgm:pt>
    <dgm:pt modelId="{E4C41EA1-3C9B-4604-B525-DFB9968B917A}" type="sibTrans" cxnId="{275646DF-3EBA-4333-B363-A46754569C42}">
      <dgm:prSet/>
      <dgm:spPr/>
      <dgm:t>
        <a:bodyPr/>
        <a:lstStyle/>
        <a:p>
          <a:endParaRPr lang="en-US"/>
        </a:p>
      </dgm:t>
    </dgm:pt>
    <dgm:pt modelId="{5260EAEC-7951-40EE-BC0E-DA3EAC9A4ECC}">
      <dgm:prSet/>
      <dgm:spPr/>
      <dgm:t>
        <a:bodyPr/>
        <a:lstStyle/>
        <a:p>
          <a:r>
            <a:rPr lang="en-US" b="1" i="0"/>
            <a:t>IRQ Data Structure</a:t>
          </a:r>
          <a:r>
            <a:rPr lang="en-US" b="0" i="0"/>
            <a:t>:</a:t>
          </a:r>
          <a:endParaRPr lang="en-US"/>
        </a:p>
      </dgm:t>
    </dgm:pt>
    <dgm:pt modelId="{EA531C78-1EB5-4B78-B132-4FFC4E4536F3}" type="parTrans" cxnId="{5CFC7BEB-ACB9-423C-B3E9-721ACB3B316C}">
      <dgm:prSet/>
      <dgm:spPr/>
      <dgm:t>
        <a:bodyPr/>
        <a:lstStyle/>
        <a:p>
          <a:endParaRPr lang="en-US"/>
        </a:p>
      </dgm:t>
    </dgm:pt>
    <dgm:pt modelId="{29EFDD5D-0474-4DFF-9E16-1306F288CA34}" type="sibTrans" cxnId="{5CFC7BEB-ACB9-423C-B3E9-721ACB3B316C}">
      <dgm:prSet/>
      <dgm:spPr/>
      <dgm:t>
        <a:bodyPr/>
        <a:lstStyle/>
        <a:p>
          <a:endParaRPr lang="en-US"/>
        </a:p>
      </dgm:t>
    </dgm:pt>
    <dgm:pt modelId="{2FE6FFC2-6C14-487B-9F9B-A6955AF13742}">
      <dgm:prSet/>
      <dgm:spPr/>
      <dgm:t>
        <a:bodyPr/>
        <a:lstStyle/>
        <a:p>
          <a:r>
            <a:rPr lang="en-US" b="0" i="0"/>
            <a:t>IRQs (Interrupt Request Lines) are hardware lines used to signal the CPU about device interrupts.</a:t>
          </a:r>
          <a:endParaRPr lang="en-US"/>
        </a:p>
      </dgm:t>
    </dgm:pt>
    <dgm:pt modelId="{A0AF3399-4C14-415F-B76E-8FBF0431D25B}" type="parTrans" cxnId="{2CEE82B7-17AC-45F0-BE86-CAA608CA7059}">
      <dgm:prSet/>
      <dgm:spPr/>
      <dgm:t>
        <a:bodyPr/>
        <a:lstStyle/>
        <a:p>
          <a:endParaRPr lang="en-US"/>
        </a:p>
      </dgm:t>
    </dgm:pt>
    <dgm:pt modelId="{224B8C9A-88B5-42AF-A1D9-B441BB10B9C9}" type="sibTrans" cxnId="{2CEE82B7-17AC-45F0-BE86-CAA608CA7059}">
      <dgm:prSet/>
      <dgm:spPr/>
      <dgm:t>
        <a:bodyPr/>
        <a:lstStyle/>
        <a:p>
          <a:endParaRPr lang="en-US"/>
        </a:p>
      </dgm:t>
    </dgm:pt>
    <dgm:pt modelId="{4EC3EDD2-F18C-4D4E-BBEE-0A278A49392D}">
      <dgm:prSet/>
      <dgm:spPr/>
      <dgm:t>
        <a:bodyPr/>
        <a:lstStyle/>
        <a:p>
          <a:r>
            <a:rPr lang="en-US" b="0" i="0"/>
            <a:t>Data structures like the Interrupt Descriptor Table (IDT) or Interrupt Request Descriptor (IRD) manage IRQs.</a:t>
          </a:r>
          <a:endParaRPr lang="en-US"/>
        </a:p>
      </dgm:t>
    </dgm:pt>
    <dgm:pt modelId="{3CDA1564-BAA0-4A6F-A326-5B116621FD87}" type="parTrans" cxnId="{3A8F1100-8AB7-4BC9-BD2E-63AE54A18485}">
      <dgm:prSet/>
      <dgm:spPr/>
      <dgm:t>
        <a:bodyPr/>
        <a:lstStyle/>
        <a:p>
          <a:endParaRPr lang="en-US"/>
        </a:p>
      </dgm:t>
    </dgm:pt>
    <dgm:pt modelId="{2E8DA505-11A0-40CC-A7AE-3FA730E65FF0}" type="sibTrans" cxnId="{3A8F1100-8AB7-4BC9-BD2E-63AE54A18485}">
      <dgm:prSet/>
      <dgm:spPr/>
      <dgm:t>
        <a:bodyPr/>
        <a:lstStyle/>
        <a:p>
          <a:endParaRPr lang="en-US"/>
        </a:p>
      </dgm:t>
    </dgm:pt>
    <dgm:pt modelId="{1E763BA7-9E57-4850-A65F-33EE73B47BBB}">
      <dgm:prSet/>
      <dgm:spPr/>
      <dgm:t>
        <a:bodyPr/>
        <a:lstStyle/>
        <a:p>
          <a:r>
            <a:rPr lang="en-US" b="1" i="0"/>
            <a:t>IRQ Distribution in Multiprocessor System</a:t>
          </a:r>
          <a:r>
            <a:rPr lang="en-US" b="0" i="0"/>
            <a:t>:</a:t>
          </a:r>
          <a:endParaRPr lang="en-US"/>
        </a:p>
      </dgm:t>
    </dgm:pt>
    <dgm:pt modelId="{E2AFCDB3-7E7E-411E-B984-9B976121876C}" type="parTrans" cxnId="{782E5DD2-F1F7-4A52-BF93-F1AC4BC4BFCC}">
      <dgm:prSet/>
      <dgm:spPr/>
      <dgm:t>
        <a:bodyPr/>
        <a:lstStyle/>
        <a:p>
          <a:endParaRPr lang="en-US"/>
        </a:p>
      </dgm:t>
    </dgm:pt>
    <dgm:pt modelId="{5CB44954-1DCD-4EED-93F5-982ACC36A8D2}" type="sibTrans" cxnId="{782E5DD2-F1F7-4A52-BF93-F1AC4BC4BFCC}">
      <dgm:prSet/>
      <dgm:spPr/>
      <dgm:t>
        <a:bodyPr/>
        <a:lstStyle/>
        <a:p>
          <a:endParaRPr lang="en-US"/>
        </a:p>
      </dgm:t>
    </dgm:pt>
    <dgm:pt modelId="{701C1916-627D-42CB-B5F0-B5CE024E1D4D}">
      <dgm:prSet/>
      <dgm:spPr/>
      <dgm:t>
        <a:bodyPr/>
        <a:lstStyle/>
        <a:p>
          <a:r>
            <a:rPr lang="en-US" b="0" i="0"/>
            <a:t>In multiprocessor systems, IRQs need to be distributed efficiently among CPUs.</a:t>
          </a:r>
          <a:endParaRPr lang="en-US"/>
        </a:p>
      </dgm:t>
    </dgm:pt>
    <dgm:pt modelId="{2714CB90-87D3-4767-9D4F-7E230F33CE6C}" type="parTrans" cxnId="{98CA51CE-6951-494B-83EF-116F4F5EB493}">
      <dgm:prSet/>
      <dgm:spPr/>
      <dgm:t>
        <a:bodyPr/>
        <a:lstStyle/>
        <a:p>
          <a:endParaRPr lang="en-US"/>
        </a:p>
      </dgm:t>
    </dgm:pt>
    <dgm:pt modelId="{7EA85C63-7826-40C8-B9FF-48774882BA85}" type="sibTrans" cxnId="{98CA51CE-6951-494B-83EF-116F4F5EB493}">
      <dgm:prSet/>
      <dgm:spPr/>
      <dgm:t>
        <a:bodyPr/>
        <a:lstStyle/>
        <a:p>
          <a:endParaRPr lang="en-US"/>
        </a:p>
      </dgm:t>
    </dgm:pt>
    <dgm:pt modelId="{FE3A8F64-CA16-4B96-9C63-56DC2C919DA0}">
      <dgm:prSet/>
      <dgm:spPr/>
      <dgm:t>
        <a:bodyPr/>
        <a:lstStyle/>
        <a:p>
          <a:r>
            <a:rPr lang="en-US" b="0" i="0"/>
            <a:t>Methods like local APIC (Advanced Programmable Interrupt Controller) are used for IRQ distribution.</a:t>
          </a:r>
          <a:endParaRPr lang="en-US"/>
        </a:p>
      </dgm:t>
    </dgm:pt>
    <dgm:pt modelId="{23E39FEC-D364-4AB6-9F5C-5DC8DB0A2B78}" type="parTrans" cxnId="{27C0B28C-E448-4424-9CEB-7FC8EA4E99DB}">
      <dgm:prSet/>
      <dgm:spPr/>
      <dgm:t>
        <a:bodyPr/>
        <a:lstStyle/>
        <a:p>
          <a:endParaRPr lang="en-US"/>
        </a:p>
      </dgm:t>
    </dgm:pt>
    <dgm:pt modelId="{ABC2E7A3-9D3A-4074-AEAD-559E7C86D3FD}" type="sibTrans" cxnId="{27C0B28C-E448-4424-9CEB-7FC8EA4E99DB}">
      <dgm:prSet/>
      <dgm:spPr/>
      <dgm:t>
        <a:bodyPr/>
        <a:lstStyle/>
        <a:p>
          <a:endParaRPr lang="en-US"/>
        </a:p>
      </dgm:t>
    </dgm:pt>
    <dgm:pt modelId="{539245CC-F549-4334-9901-4C6256E9BAC1}">
      <dgm:prSet/>
      <dgm:spPr/>
      <dgm:t>
        <a:bodyPr/>
        <a:lstStyle/>
        <a:p>
          <a:r>
            <a:rPr lang="en-US" b="1" i="0"/>
            <a:t>Multiple Kernel Mode Stacks</a:t>
          </a:r>
          <a:r>
            <a:rPr lang="en-US" b="0" i="0"/>
            <a:t>:</a:t>
          </a:r>
          <a:endParaRPr lang="en-US"/>
        </a:p>
      </dgm:t>
    </dgm:pt>
    <dgm:pt modelId="{0C089DC0-9F4F-4E3B-BEB4-012B5C9517BC}" type="parTrans" cxnId="{0DDB4506-A375-484C-9782-00C5C6839488}">
      <dgm:prSet/>
      <dgm:spPr/>
      <dgm:t>
        <a:bodyPr/>
        <a:lstStyle/>
        <a:p>
          <a:endParaRPr lang="en-US"/>
        </a:p>
      </dgm:t>
    </dgm:pt>
    <dgm:pt modelId="{89B423A6-511B-4636-B2AD-6DEB63B675B9}" type="sibTrans" cxnId="{0DDB4506-A375-484C-9782-00C5C6839488}">
      <dgm:prSet/>
      <dgm:spPr/>
      <dgm:t>
        <a:bodyPr/>
        <a:lstStyle/>
        <a:p>
          <a:endParaRPr lang="en-US"/>
        </a:p>
      </dgm:t>
    </dgm:pt>
    <dgm:pt modelId="{1E2B4DE4-F679-4C4F-9C4D-8FCE5E3E8811}">
      <dgm:prSet/>
      <dgm:spPr/>
      <dgm:t>
        <a:bodyPr/>
        <a:lstStyle/>
        <a:p>
          <a:r>
            <a:rPr lang="en-US" b="0" i="0"/>
            <a:t>Each CPU has its own kernel mode stack.</a:t>
          </a:r>
          <a:endParaRPr lang="en-US"/>
        </a:p>
      </dgm:t>
    </dgm:pt>
    <dgm:pt modelId="{43BEB85D-DEF1-464B-A095-08A80617E1BD}" type="parTrans" cxnId="{14DEE16D-7C05-4F7F-8F47-0A90D400B6A4}">
      <dgm:prSet/>
      <dgm:spPr/>
      <dgm:t>
        <a:bodyPr/>
        <a:lstStyle/>
        <a:p>
          <a:endParaRPr lang="en-US"/>
        </a:p>
      </dgm:t>
    </dgm:pt>
    <dgm:pt modelId="{D6A617FC-142C-4686-9097-55F0D0721A7A}" type="sibTrans" cxnId="{14DEE16D-7C05-4F7F-8F47-0A90D400B6A4}">
      <dgm:prSet/>
      <dgm:spPr/>
      <dgm:t>
        <a:bodyPr/>
        <a:lstStyle/>
        <a:p>
          <a:endParaRPr lang="en-US"/>
        </a:p>
      </dgm:t>
    </dgm:pt>
    <dgm:pt modelId="{4B216817-8AA8-46F7-8CB8-CE0424D29E61}">
      <dgm:prSet/>
      <dgm:spPr/>
      <dgm:t>
        <a:bodyPr/>
        <a:lstStyle/>
        <a:p>
          <a:r>
            <a:rPr lang="en-US" b="0" i="0" dirty="0"/>
            <a:t>Ensures interrupt handlers don't interfere with each other's data.</a:t>
          </a:r>
          <a:endParaRPr lang="en-US" dirty="0"/>
        </a:p>
      </dgm:t>
    </dgm:pt>
    <dgm:pt modelId="{A5D8ECEB-A246-48FA-9B6B-1BA4F6180C15}" type="parTrans" cxnId="{51FDA4C6-15B8-4FC1-BFA1-8E84F05D0EC5}">
      <dgm:prSet/>
      <dgm:spPr/>
      <dgm:t>
        <a:bodyPr/>
        <a:lstStyle/>
        <a:p>
          <a:endParaRPr lang="en-US"/>
        </a:p>
      </dgm:t>
    </dgm:pt>
    <dgm:pt modelId="{A64EA987-AD67-431B-B109-648B8A1A803D}" type="sibTrans" cxnId="{51FDA4C6-15B8-4FC1-BFA1-8E84F05D0EC5}">
      <dgm:prSet/>
      <dgm:spPr/>
      <dgm:t>
        <a:bodyPr/>
        <a:lstStyle/>
        <a:p>
          <a:endParaRPr lang="en-US"/>
        </a:p>
      </dgm:t>
    </dgm:pt>
    <dgm:pt modelId="{40CCDF3E-2662-4A8C-9CEF-DD4F716E383E}">
      <dgm:prSet/>
      <dgm:spPr/>
      <dgm:t>
        <a:bodyPr/>
        <a:lstStyle/>
        <a:p>
          <a:r>
            <a:rPr lang="en-US" b="1" i="0" dirty="0"/>
            <a:t>Saving the Registers for the Interrupt Handler</a:t>
          </a:r>
          <a:r>
            <a:rPr lang="en-US" b="0" i="0" dirty="0"/>
            <a:t>:</a:t>
          </a:r>
          <a:endParaRPr lang="en-US" dirty="0"/>
        </a:p>
      </dgm:t>
    </dgm:pt>
    <dgm:pt modelId="{AB058A6B-7AAF-4BAE-9F14-C3764C6E08EB}" type="parTrans" cxnId="{8516A8FA-45C4-442E-87A2-86A830258BBC}">
      <dgm:prSet/>
      <dgm:spPr/>
      <dgm:t>
        <a:bodyPr/>
        <a:lstStyle/>
        <a:p>
          <a:endParaRPr lang="en-US"/>
        </a:p>
      </dgm:t>
    </dgm:pt>
    <dgm:pt modelId="{2A6F0411-24A3-429B-924B-264C2D3092C7}" type="sibTrans" cxnId="{8516A8FA-45C4-442E-87A2-86A830258BBC}">
      <dgm:prSet/>
      <dgm:spPr/>
      <dgm:t>
        <a:bodyPr/>
        <a:lstStyle/>
        <a:p>
          <a:endParaRPr lang="en-US"/>
        </a:p>
      </dgm:t>
    </dgm:pt>
    <dgm:pt modelId="{F6565E6F-6F26-4CC0-83CC-7B0B1109A51F}">
      <dgm:prSet/>
      <dgm:spPr/>
      <dgm:t>
        <a:bodyPr/>
        <a:lstStyle/>
        <a:p>
          <a:r>
            <a:rPr lang="en-US" b="0" i="0" dirty="0"/>
            <a:t>When an interrupt occurs, the CPU saves the current state (registers) before executing the ISR.</a:t>
          </a:r>
          <a:endParaRPr lang="en-US" dirty="0"/>
        </a:p>
      </dgm:t>
    </dgm:pt>
    <dgm:pt modelId="{CFFB9B78-5D34-4300-980F-909E1BA9064B}" type="parTrans" cxnId="{B8F74C13-7726-4416-8629-AEE6B2C71FC9}">
      <dgm:prSet/>
      <dgm:spPr/>
      <dgm:t>
        <a:bodyPr/>
        <a:lstStyle/>
        <a:p>
          <a:endParaRPr lang="en-US"/>
        </a:p>
      </dgm:t>
    </dgm:pt>
    <dgm:pt modelId="{F209E76C-B02D-440A-8AEA-68FFBA432EE9}" type="sibTrans" cxnId="{B8F74C13-7726-4416-8629-AEE6B2C71FC9}">
      <dgm:prSet/>
      <dgm:spPr/>
      <dgm:t>
        <a:bodyPr/>
        <a:lstStyle/>
        <a:p>
          <a:endParaRPr lang="en-US"/>
        </a:p>
      </dgm:t>
    </dgm:pt>
    <dgm:pt modelId="{2161F624-1650-4E64-A515-E6766D27DDE6}">
      <dgm:prSet/>
      <dgm:spPr/>
      <dgm:t>
        <a:bodyPr/>
        <a:lstStyle/>
        <a:p>
          <a:r>
            <a:rPr lang="en-US" b="0" i="0" dirty="0"/>
            <a:t>Ensures the ISR can safely execute without corrupting the system state.</a:t>
          </a:r>
          <a:endParaRPr lang="en-US" dirty="0"/>
        </a:p>
      </dgm:t>
    </dgm:pt>
    <dgm:pt modelId="{FBAC25BF-8D9A-4543-8569-69A010B93BEE}" type="parTrans" cxnId="{FE71FA61-3E9B-4F46-911D-FFF466860199}">
      <dgm:prSet/>
      <dgm:spPr/>
      <dgm:t>
        <a:bodyPr/>
        <a:lstStyle/>
        <a:p>
          <a:endParaRPr lang="en-US"/>
        </a:p>
      </dgm:t>
    </dgm:pt>
    <dgm:pt modelId="{1F07E5A4-B42E-42EB-B36A-DEF8E8ECFEAB}" type="sibTrans" cxnId="{FE71FA61-3E9B-4F46-911D-FFF466860199}">
      <dgm:prSet/>
      <dgm:spPr/>
      <dgm:t>
        <a:bodyPr/>
        <a:lstStyle/>
        <a:p>
          <a:endParaRPr lang="en-US"/>
        </a:p>
      </dgm:t>
    </dgm:pt>
    <dgm:pt modelId="{D9AB2045-1A0F-47DF-91A5-265141C9F836}">
      <dgm:prSet/>
      <dgm:spPr/>
      <dgm:t>
        <a:bodyPr/>
        <a:lstStyle/>
        <a:p>
          <a:r>
            <a:rPr lang="en-US" b="1" i="0"/>
            <a:t>The do_IRQ() Function</a:t>
          </a:r>
          <a:r>
            <a:rPr lang="en-US" b="0" i="0"/>
            <a:t>:</a:t>
          </a:r>
          <a:endParaRPr lang="en-US"/>
        </a:p>
      </dgm:t>
    </dgm:pt>
    <dgm:pt modelId="{36EF18D8-BE9F-4240-B3C6-A2779A897D67}" type="parTrans" cxnId="{87B111F0-B1DE-42D3-83F7-2266C60944CD}">
      <dgm:prSet/>
      <dgm:spPr/>
      <dgm:t>
        <a:bodyPr/>
        <a:lstStyle/>
        <a:p>
          <a:endParaRPr lang="en-US"/>
        </a:p>
      </dgm:t>
    </dgm:pt>
    <dgm:pt modelId="{D7270129-624B-4C91-BF7E-2C1121E7E2F0}" type="sibTrans" cxnId="{87B111F0-B1DE-42D3-83F7-2266C60944CD}">
      <dgm:prSet/>
      <dgm:spPr/>
      <dgm:t>
        <a:bodyPr/>
        <a:lstStyle/>
        <a:p>
          <a:endParaRPr lang="en-US"/>
        </a:p>
      </dgm:t>
    </dgm:pt>
    <dgm:pt modelId="{543AD964-8628-451A-A8BF-E25C8D7C92C2}">
      <dgm:prSet/>
      <dgm:spPr/>
      <dgm:t>
        <a:bodyPr/>
        <a:lstStyle/>
        <a:p>
          <a:r>
            <a:rPr lang="en-US" b="0" i="0"/>
            <a:t>Kernel function responsible for handling interrupts.</a:t>
          </a:r>
          <a:endParaRPr lang="en-US"/>
        </a:p>
      </dgm:t>
    </dgm:pt>
    <dgm:pt modelId="{13BEE799-CBE5-43E6-8616-5865A1BF4BBF}" type="parTrans" cxnId="{CC258EA2-4253-46D6-A7F9-4C3D5B7264E7}">
      <dgm:prSet/>
      <dgm:spPr/>
      <dgm:t>
        <a:bodyPr/>
        <a:lstStyle/>
        <a:p>
          <a:endParaRPr lang="en-US"/>
        </a:p>
      </dgm:t>
    </dgm:pt>
    <dgm:pt modelId="{3CE8F12A-02D5-4B52-8776-7FAAB2BC43AE}" type="sibTrans" cxnId="{CC258EA2-4253-46D6-A7F9-4C3D5B7264E7}">
      <dgm:prSet/>
      <dgm:spPr/>
      <dgm:t>
        <a:bodyPr/>
        <a:lstStyle/>
        <a:p>
          <a:endParaRPr lang="en-US"/>
        </a:p>
      </dgm:t>
    </dgm:pt>
    <dgm:pt modelId="{61A9EEDA-5F92-4B3A-BB60-29CE7809B976}">
      <dgm:prSet/>
      <dgm:spPr/>
      <dgm:t>
        <a:bodyPr/>
        <a:lstStyle/>
        <a:p>
          <a:r>
            <a:rPr lang="en-US" b="0" i="0"/>
            <a:t>Invoked when an interrupt is raised, handles interrupt processing.</a:t>
          </a:r>
          <a:endParaRPr lang="en-US"/>
        </a:p>
      </dgm:t>
    </dgm:pt>
    <dgm:pt modelId="{D81DAAF2-BEF0-4BFE-9EAA-B1C9EAA0BDC0}" type="parTrans" cxnId="{E88018DE-C210-4D79-AD07-D7AC2E3A4FA8}">
      <dgm:prSet/>
      <dgm:spPr/>
      <dgm:t>
        <a:bodyPr/>
        <a:lstStyle/>
        <a:p>
          <a:endParaRPr lang="en-US"/>
        </a:p>
      </dgm:t>
    </dgm:pt>
    <dgm:pt modelId="{F83808C6-7378-4FE5-8778-98540F88B614}" type="sibTrans" cxnId="{E88018DE-C210-4D79-AD07-D7AC2E3A4FA8}">
      <dgm:prSet/>
      <dgm:spPr/>
      <dgm:t>
        <a:bodyPr/>
        <a:lstStyle/>
        <a:p>
          <a:endParaRPr lang="en-US"/>
        </a:p>
      </dgm:t>
    </dgm:pt>
    <dgm:pt modelId="{0250BEE4-6456-43F0-85D2-178E4E7B9CAA}">
      <dgm:prSet/>
      <dgm:spPr/>
      <dgm:t>
        <a:bodyPr/>
        <a:lstStyle/>
        <a:p>
          <a:r>
            <a:rPr lang="en-US" b="1" i="0"/>
            <a:t>The __do_IRQ() Function</a:t>
          </a:r>
          <a:r>
            <a:rPr lang="en-US" b="0" i="0"/>
            <a:t>:</a:t>
          </a:r>
          <a:endParaRPr lang="en-US"/>
        </a:p>
      </dgm:t>
    </dgm:pt>
    <dgm:pt modelId="{1B09416D-9E07-4CF1-BE94-36421280A483}" type="parTrans" cxnId="{D007C289-9293-4ADF-8EE6-49ECE7D958C4}">
      <dgm:prSet/>
      <dgm:spPr/>
      <dgm:t>
        <a:bodyPr/>
        <a:lstStyle/>
        <a:p>
          <a:endParaRPr lang="en-US"/>
        </a:p>
      </dgm:t>
    </dgm:pt>
    <dgm:pt modelId="{6C0182C1-E982-4CEA-BCA8-C87B3D0588B1}" type="sibTrans" cxnId="{D007C289-9293-4ADF-8EE6-49ECE7D958C4}">
      <dgm:prSet/>
      <dgm:spPr/>
      <dgm:t>
        <a:bodyPr/>
        <a:lstStyle/>
        <a:p>
          <a:endParaRPr lang="en-US"/>
        </a:p>
      </dgm:t>
    </dgm:pt>
    <dgm:pt modelId="{A1C4EB4F-7FA4-429E-9628-5B813060DAA8}">
      <dgm:prSet/>
      <dgm:spPr/>
      <dgm:t>
        <a:bodyPr/>
        <a:lstStyle/>
        <a:p>
          <a:r>
            <a:rPr lang="en-US" b="0" i="0"/>
            <a:t>Low-level function called by do_IRQ() to handle interrupt processing.</a:t>
          </a:r>
          <a:endParaRPr lang="en-US"/>
        </a:p>
      </dgm:t>
    </dgm:pt>
    <dgm:pt modelId="{754415F8-F716-4C60-BE69-1AF2C0ACEE83}" type="parTrans" cxnId="{97148950-91B5-4F93-9BC0-79B91C92D4CA}">
      <dgm:prSet/>
      <dgm:spPr/>
      <dgm:t>
        <a:bodyPr/>
        <a:lstStyle/>
        <a:p>
          <a:endParaRPr lang="en-US"/>
        </a:p>
      </dgm:t>
    </dgm:pt>
    <dgm:pt modelId="{3B551C09-E738-45CA-B9E5-265021671AFF}" type="sibTrans" cxnId="{97148950-91B5-4F93-9BC0-79B91C92D4CA}">
      <dgm:prSet/>
      <dgm:spPr/>
      <dgm:t>
        <a:bodyPr/>
        <a:lstStyle/>
        <a:p>
          <a:endParaRPr lang="en-US"/>
        </a:p>
      </dgm:t>
    </dgm:pt>
    <dgm:pt modelId="{48EF92B0-C40F-442B-96DE-E6A567CD897A}">
      <dgm:prSet/>
      <dgm:spPr/>
      <dgm:t>
        <a:bodyPr/>
        <a:lstStyle/>
        <a:p>
          <a:r>
            <a:rPr lang="en-US" b="0" i="0"/>
            <a:t>Performs basic interrupt handling tasks.</a:t>
          </a:r>
          <a:endParaRPr lang="en-US"/>
        </a:p>
      </dgm:t>
    </dgm:pt>
    <dgm:pt modelId="{8A11D406-1F95-47A8-90D0-9E626ECB252B}" type="parTrans" cxnId="{1947591A-02C0-42D8-B373-5136F61F395E}">
      <dgm:prSet/>
      <dgm:spPr/>
      <dgm:t>
        <a:bodyPr/>
        <a:lstStyle/>
        <a:p>
          <a:endParaRPr lang="en-US"/>
        </a:p>
      </dgm:t>
    </dgm:pt>
    <dgm:pt modelId="{7FD59DC0-FC57-40DA-B15B-F135BA8A8312}" type="sibTrans" cxnId="{1947591A-02C0-42D8-B373-5136F61F395E}">
      <dgm:prSet/>
      <dgm:spPr/>
      <dgm:t>
        <a:bodyPr/>
        <a:lstStyle/>
        <a:p>
          <a:endParaRPr lang="en-US"/>
        </a:p>
      </dgm:t>
    </dgm:pt>
    <dgm:pt modelId="{24EB3313-C445-4AFB-B1BF-F49C4EE6869B}">
      <dgm:prSet/>
      <dgm:spPr/>
      <dgm:t>
        <a:bodyPr/>
        <a:lstStyle/>
        <a:p>
          <a:r>
            <a:rPr lang="en-US" b="1" i="0"/>
            <a:t>Reviving a Lost Interrupt</a:t>
          </a:r>
          <a:r>
            <a:rPr lang="en-US" b="0" i="0"/>
            <a:t>:</a:t>
          </a:r>
          <a:endParaRPr lang="en-US"/>
        </a:p>
      </dgm:t>
    </dgm:pt>
    <dgm:pt modelId="{D040EE01-2F5D-40EE-BF08-A23FA0E594CA}" type="parTrans" cxnId="{C3D8569C-3F97-434D-BADD-DCF300870862}">
      <dgm:prSet/>
      <dgm:spPr/>
      <dgm:t>
        <a:bodyPr/>
        <a:lstStyle/>
        <a:p>
          <a:endParaRPr lang="en-US"/>
        </a:p>
      </dgm:t>
    </dgm:pt>
    <dgm:pt modelId="{26FEC199-A46B-4AB3-BB1F-6460BB3D58EF}" type="sibTrans" cxnId="{C3D8569C-3F97-434D-BADD-DCF300870862}">
      <dgm:prSet/>
      <dgm:spPr/>
      <dgm:t>
        <a:bodyPr/>
        <a:lstStyle/>
        <a:p>
          <a:endParaRPr lang="en-US"/>
        </a:p>
      </dgm:t>
    </dgm:pt>
    <dgm:pt modelId="{8269FF67-C152-472D-8A8D-30AD8572D907}">
      <dgm:prSet/>
      <dgm:spPr/>
      <dgm:t>
        <a:bodyPr/>
        <a:lstStyle/>
        <a:p>
          <a:r>
            <a:rPr lang="en-US" b="0" i="0"/>
            <a:t>Mechanism to handle interrupts that were missed or lost during processing.</a:t>
          </a:r>
          <a:endParaRPr lang="en-US"/>
        </a:p>
      </dgm:t>
    </dgm:pt>
    <dgm:pt modelId="{D54F3F0C-76DE-4CD0-A38C-27E2B718ACF6}" type="parTrans" cxnId="{D5B88D9F-CBFC-4F5C-8139-02CDB0FC64FB}">
      <dgm:prSet/>
      <dgm:spPr/>
      <dgm:t>
        <a:bodyPr/>
        <a:lstStyle/>
        <a:p>
          <a:endParaRPr lang="en-US"/>
        </a:p>
      </dgm:t>
    </dgm:pt>
    <dgm:pt modelId="{19F856DD-E64B-440E-BAEA-FBADF8D28998}" type="sibTrans" cxnId="{D5B88D9F-CBFC-4F5C-8139-02CDB0FC64FB}">
      <dgm:prSet/>
      <dgm:spPr/>
      <dgm:t>
        <a:bodyPr/>
        <a:lstStyle/>
        <a:p>
          <a:endParaRPr lang="en-US"/>
        </a:p>
      </dgm:t>
    </dgm:pt>
    <dgm:pt modelId="{EA64B1BC-7DBE-4B32-A59D-D686ACDBF9FD}">
      <dgm:prSet/>
      <dgm:spPr/>
      <dgm:t>
        <a:bodyPr/>
        <a:lstStyle/>
        <a:p>
          <a:r>
            <a:rPr lang="en-US" b="0" i="0"/>
            <a:t>Ensures no interrupt goes unhandled.</a:t>
          </a:r>
          <a:endParaRPr lang="en-US"/>
        </a:p>
      </dgm:t>
    </dgm:pt>
    <dgm:pt modelId="{0BB9BDD2-72F0-4F1A-A953-79C10554AEC7}" type="parTrans" cxnId="{B475AE3A-7C11-47F0-AC61-E9C025B09EC4}">
      <dgm:prSet/>
      <dgm:spPr/>
      <dgm:t>
        <a:bodyPr/>
        <a:lstStyle/>
        <a:p>
          <a:endParaRPr lang="en-US"/>
        </a:p>
      </dgm:t>
    </dgm:pt>
    <dgm:pt modelId="{A8CD3316-F1F7-4658-8762-2DDCA8756C39}" type="sibTrans" cxnId="{B475AE3A-7C11-47F0-AC61-E9C025B09EC4}">
      <dgm:prSet/>
      <dgm:spPr/>
      <dgm:t>
        <a:bodyPr/>
        <a:lstStyle/>
        <a:p>
          <a:endParaRPr lang="en-US"/>
        </a:p>
      </dgm:t>
    </dgm:pt>
    <dgm:pt modelId="{2FF6A4A9-5011-471E-BA4F-7A43EADBAE80}">
      <dgm:prSet/>
      <dgm:spPr/>
      <dgm:t>
        <a:bodyPr/>
        <a:lstStyle/>
        <a:p>
          <a:r>
            <a:rPr lang="en-US" b="1" i="0"/>
            <a:t>Interrupt Service Routines (ISRs)</a:t>
          </a:r>
          <a:r>
            <a:rPr lang="en-US" b="0" i="0"/>
            <a:t>:</a:t>
          </a:r>
          <a:endParaRPr lang="en-US"/>
        </a:p>
      </dgm:t>
    </dgm:pt>
    <dgm:pt modelId="{38331605-0066-438D-AF2A-51FA56FABBE8}" type="parTrans" cxnId="{22A27AFA-48E7-4F21-BE18-9CED2215C17F}">
      <dgm:prSet/>
      <dgm:spPr/>
      <dgm:t>
        <a:bodyPr/>
        <a:lstStyle/>
        <a:p>
          <a:endParaRPr lang="en-US"/>
        </a:p>
      </dgm:t>
    </dgm:pt>
    <dgm:pt modelId="{8CF8CD6F-675C-4728-97F8-2FB53573DD40}" type="sibTrans" cxnId="{22A27AFA-48E7-4F21-BE18-9CED2215C17F}">
      <dgm:prSet/>
      <dgm:spPr/>
      <dgm:t>
        <a:bodyPr/>
        <a:lstStyle/>
        <a:p>
          <a:endParaRPr lang="en-US"/>
        </a:p>
      </dgm:t>
    </dgm:pt>
    <dgm:pt modelId="{0DF6D931-E520-4EDB-9BE5-78BDCF2259C4}">
      <dgm:prSet/>
      <dgm:spPr/>
      <dgm:t>
        <a:bodyPr/>
        <a:lstStyle/>
        <a:p>
          <a:r>
            <a:rPr lang="en-US" b="0" i="0"/>
            <a:t>ISRs are functions executed in response to interrupts.</a:t>
          </a:r>
          <a:endParaRPr lang="en-US"/>
        </a:p>
      </dgm:t>
    </dgm:pt>
    <dgm:pt modelId="{22D53048-EEC6-40E0-9699-E8CED100D9E1}" type="parTrans" cxnId="{5E5124ED-EE0F-4F56-9CE5-AD2237446A84}">
      <dgm:prSet/>
      <dgm:spPr/>
      <dgm:t>
        <a:bodyPr/>
        <a:lstStyle/>
        <a:p>
          <a:endParaRPr lang="en-US"/>
        </a:p>
      </dgm:t>
    </dgm:pt>
    <dgm:pt modelId="{987F9837-AA9B-4E07-BB07-8E0FF32B038A}" type="sibTrans" cxnId="{5E5124ED-EE0F-4F56-9CE5-AD2237446A84}">
      <dgm:prSet/>
      <dgm:spPr/>
      <dgm:t>
        <a:bodyPr/>
        <a:lstStyle/>
        <a:p>
          <a:endParaRPr lang="en-US"/>
        </a:p>
      </dgm:t>
    </dgm:pt>
    <dgm:pt modelId="{08DFBE79-4AB7-4554-99AD-C50EF3B731DE}">
      <dgm:prSet/>
      <dgm:spPr/>
      <dgm:t>
        <a:bodyPr/>
        <a:lstStyle/>
        <a:p>
          <a:r>
            <a:rPr lang="en-US" b="0" i="0"/>
            <a:t>Perform specific tasks related to the interrupting device.</a:t>
          </a:r>
          <a:endParaRPr lang="en-US"/>
        </a:p>
      </dgm:t>
    </dgm:pt>
    <dgm:pt modelId="{349B984A-4F5E-42CE-8D91-60817E8AD373}" type="parTrans" cxnId="{76DE4B87-1697-4E21-B630-AEEBCDC4F5FF}">
      <dgm:prSet/>
      <dgm:spPr/>
      <dgm:t>
        <a:bodyPr/>
        <a:lstStyle/>
        <a:p>
          <a:endParaRPr lang="en-US"/>
        </a:p>
      </dgm:t>
    </dgm:pt>
    <dgm:pt modelId="{74BAE031-EAD6-44C5-A7B2-EF8CECCEF562}" type="sibTrans" cxnId="{76DE4B87-1697-4E21-B630-AEEBCDC4F5FF}">
      <dgm:prSet/>
      <dgm:spPr/>
      <dgm:t>
        <a:bodyPr/>
        <a:lstStyle/>
        <a:p>
          <a:endParaRPr lang="en-US"/>
        </a:p>
      </dgm:t>
    </dgm:pt>
    <dgm:pt modelId="{505C79B1-5461-4ADD-BBDB-AEA47F226CDD}">
      <dgm:prSet/>
      <dgm:spPr/>
      <dgm:t>
        <a:bodyPr/>
        <a:lstStyle/>
        <a:p>
          <a:r>
            <a:rPr lang="en-US" b="1" i="0"/>
            <a:t>Dynamic Allocation of IRQ Lines</a:t>
          </a:r>
          <a:r>
            <a:rPr lang="en-US" b="0" i="0"/>
            <a:t>:</a:t>
          </a:r>
          <a:endParaRPr lang="en-US"/>
        </a:p>
      </dgm:t>
    </dgm:pt>
    <dgm:pt modelId="{4FA6BB38-38E9-44F7-952B-8DBAB8ECE1EF}" type="parTrans" cxnId="{A2398ED0-4737-4BC4-B07C-3A689B05A2A5}">
      <dgm:prSet/>
      <dgm:spPr/>
      <dgm:t>
        <a:bodyPr/>
        <a:lstStyle/>
        <a:p>
          <a:endParaRPr lang="en-US"/>
        </a:p>
      </dgm:t>
    </dgm:pt>
    <dgm:pt modelId="{72A1667D-A3F4-4565-9112-02EF659C9097}" type="sibTrans" cxnId="{A2398ED0-4737-4BC4-B07C-3A689B05A2A5}">
      <dgm:prSet/>
      <dgm:spPr/>
      <dgm:t>
        <a:bodyPr/>
        <a:lstStyle/>
        <a:p>
          <a:endParaRPr lang="en-US"/>
        </a:p>
      </dgm:t>
    </dgm:pt>
    <dgm:pt modelId="{CA937293-725B-45AA-BE24-B72E59C625FF}">
      <dgm:prSet/>
      <dgm:spPr/>
      <dgm:t>
        <a:bodyPr/>
        <a:lstStyle/>
        <a:p>
          <a:r>
            <a:rPr lang="en-US" b="0" i="0"/>
            <a:t>Dynamic allocation of IRQ lines allows for flexible assignment of interrupts to devices.</a:t>
          </a:r>
          <a:endParaRPr lang="en-US"/>
        </a:p>
      </dgm:t>
    </dgm:pt>
    <dgm:pt modelId="{B6833AD3-CD1E-431D-9CF2-1155F9C43FD7}" type="parTrans" cxnId="{4EABFD95-3AF1-4AFC-93EF-B8FC36D3597D}">
      <dgm:prSet/>
      <dgm:spPr/>
      <dgm:t>
        <a:bodyPr/>
        <a:lstStyle/>
        <a:p>
          <a:endParaRPr lang="en-US"/>
        </a:p>
      </dgm:t>
    </dgm:pt>
    <dgm:pt modelId="{C53DE608-5502-4AB9-8709-9846F18E6AE4}" type="sibTrans" cxnId="{4EABFD95-3AF1-4AFC-93EF-B8FC36D3597D}">
      <dgm:prSet/>
      <dgm:spPr/>
      <dgm:t>
        <a:bodyPr/>
        <a:lstStyle/>
        <a:p>
          <a:endParaRPr lang="en-US"/>
        </a:p>
      </dgm:t>
    </dgm:pt>
    <dgm:pt modelId="{841CB22E-2E52-4C2B-B17E-C806B14A2453}">
      <dgm:prSet/>
      <dgm:spPr/>
      <dgm:t>
        <a:bodyPr/>
        <a:lstStyle/>
        <a:p>
          <a:r>
            <a:rPr lang="en-US" b="0" i="0"/>
            <a:t>Helps in managing hardware resources efficiently.</a:t>
          </a:r>
          <a:endParaRPr lang="en-US"/>
        </a:p>
      </dgm:t>
    </dgm:pt>
    <dgm:pt modelId="{A6F07EC6-9982-4532-9E6F-E3B496F43440}" type="parTrans" cxnId="{E94CD290-4D73-44B2-8166-2F7C86172904}">
      <dgm:prSet/>
      <dgm:spPr/>
      <dgm:t>
        <a:bodyPr/>
        <a:lstStyle/>
        <a:p>
          <a:endParaRPr lang="en-US"/>
        </a:p>
      </dgm:t>
    </dgm:pt>
    <dgm:pt modelId="{8347443B-D16C-477F-BFFC-D2CEE97BE094}" type="sibTrans" cxnId="{E94CD290-4D73-44B2-8166-2F7C86172904}">
      <dgm:prSet/>
      <dgm:spPr/>
      <dgm:t>
        <a:bodyPr/>
        <a:lstStyle/>
        <a:p>
          <a:endParaRPr lang="en-US"/>
        </a:p>
      </dgm:t>
    </dgm:pt>
    <dgm:pt modelId="{BC3DEB81-0CE5-4E76-A032-4E44CCC7652A}">
      <dgm:prSet/>
      <dgm:spPr/>
      <dgm:t>
        <a:bodyPr/>
        <a:lstStyle/>
        <a:p>
          <a:r>
            <a:rPr lang="en-US" b="1" i="0"/>
            <a:t>Interprocessor Interrupt Handling</a:t>
          </a:r>
          <a:r>
            <a:rPr lang="en-US" b="0" i="0"/>
            <a:t>:</a:t>
          </a:r>
          <a:endParaRPr lang="en-US"/>
        </a:p>
      </dgm:t>
    </dgm:pt>
    <dgm:pt modelId="{12487496-F9E9-49A5-B434-9D088290C495}" type="parTrans" cxnId="{2CF2BC3B-6DD5-4ED0-9888-4B6D0C0F0255}">
      <dgm:prSet/>
      <dgm:spPr/>
      <dgm:t>
        <a:bodyPr/>
        <a:lstStyle/>
        <a:p>
          <a:endParaRPr lang="en-US"/>
        </a:p>
      </dgm:t>
    </dgm:pt>
    <dgm:pt modelId="{97652578-1029-4A53-850C-5AFC5DC84E64}" type="sibTrans" cxnId="{2CF2BC3B-6DD5-4ED0-9888-4B6D0C0F0255}">
      <dgm:prSet/>
      <dgm:spPr/>
      <dgm:t>
        <a:bodyPr/>
        <a:lstStyle/>
        <a:p>
          <a:endParaRPr lang="en-US"/>
        </a:p>
      </dgm:t>
    </dgm:pt>
    <dgm:pt modelId="{F9EED1CE-5D0F-4B5B-82AA-D91506FDAABB}">
      <dgm:prSet/>
      <dgm:spPr/>
      <dgm:t>
        <a:bodyPr/>
        <a:lstStyle/>
        <a:p>
          <a:r>
            <a:rPr lang="en-US" b="0" i="0" dirty="0"/>
            <a:t>In multiprocessor systems, interrupts may need to be handled by multiple CPUs.</a:t>
          </a:r>
          <a:endParaRPr lang="en-US" dirty="0"/>
        </a:p>
      </dgm:t>
    </dgm:pt>
    <dgm:pt modelId="{B27D6B58-21E0-485A-AB0C-25E0BA82FEB0}" type="parTrans" cxnId="{D2ABF1AE-93E2-4C59-83B8-690EDD450679}">
      <dgm:prSet/>
      <dgm:spPr/>
      <dgm:t>
        <a:bodyPr/>
        <a:lstStyle/>
        <a:p>
          <a:endParaRPr lang="en-US"/>
        </a:p>
      </dgm:t>
    </dgm:pt>
    <dgm:pt modelId="{DC1B3887-EF05-422C-AA63-42157158EDD6}" type="sibTrans" cxnId="{D2ABF1AE-93E2-4C59-83B8-690EDD450679}">
      <dgm:prSet/>
      <dgm:spPr/>
      <dgm:t>
        <a:bodyPr/>
        <a:lstStyle/>
        <a:p>
          <a:endParaRPr lang="en-US"/>
        </a:p>
      </dgm:t>
    </dgm:pt>
    <dgm:pt modelId="{E53B152F-DB2C-47D0-9EB7-EFBBB15E54E2}">
      <dgm:prSet/>
      <dgm:spPr/>
      <dgm:t>
        <a:bodyPr/>
        <a:lstStyle/>
        <a:p>
          <a:r>
            <a:rPr lang="en-US" b="0" i="0" dirty="0" err="1"/>
            <a:t>Interprocessor</a:t>
          </a:r>
          <a:r>
            <a:rPr lang="en-US" b="0" i="0" dirty="0"/>
            <a:t> interrupts facilitate communication between CPUs for interrupt handling.</a:t>
          </a:r>
          <a:endParaRPr lang="en-US" dirty="0"/>
        </a:p>
      </dgm:t>
    </dgm:pt>
    <dgm:pt modelId="{91B2B2E1-499D-41EF-920C-715EA9B3FCBB}" type="parTrans" cxnId="{EE24EFE6-B543-48A0-9B09-2861EACEF5A6}">
      <dgm:prSet/>
      <dgm:spPr/>
      <dgm:t>
        <a:bodyPr/>
        <a:lstStyle/>
        <a:p>
          <a:endParaRPr lang="en-US"/>
        </a:p>
      </dgm:t>
    </dgm:pt>
    <dgm:pt modelId="{C7F1EE9D-9385-43AE-B92E-81953904E955}" type="sibTrans" cxnId="{EE24EFE6-B543-48A0-9B09-2861EACEF5A6}">
      <dgm:prSet/>
      <dgm:spPr/>
      <dgm:t>
        <a:bodyPr/>
        <a:lstStyle/>
        <a:p>
          <a:endParaRPr lang="en-US"/>
        </a:p>
      </dgm:t>
    </dgm:pt>
    <dgm:pt modelId="{16D4C36C-0398-42C3-86B3-721E8F5A6FBD}" type="pres">
      <dgm:prSet presAssocID="{A1EDB89E-56E7-4AD0-83D0-87C0A258A031}" presName="Name0" presStyleCnt="0">
        <dgm:presLayoutVars>
          <dgm:dir/>
          <dgm:resizeHandles val="exact"/>
        </dgm:presLayoutVars>
      </dgm:prSet>
      <dgm:spPr/>
    </dgm:pt>
    <dgm:pt modelId="{90C01C13-F074-4659-B621-763ECB8E110B}" type="pres">
      <dgm:prSet presAssocID="{5E43D0A7-B129-490E-849F-6D2AAC2F70CE}" presName="node" presStyleLbl="node1" presStyleIdx="0" presStyleCnt="11">
        <dgm:presLayoutVars>
          <dgm:bulletEnabled val="1"/>
        </dgm:presLayoutVars>
      </dgm:prSet>
      <dgm:spPr/>
    </dgm:pt>
    <dgm:pt modelId="{BF8A70ED-7064-4939-8193-6CC0C9E9130A}" type="pres">
      <dgm:prSet presAssocID="{E934E28E-1DA4-4279-8625-9EC780796644}" presName="sibTrans" presStyleLbl="sibTrans1D1" presStyleIdx="0" presStyleCnt="10"/>
      <dgm:spPr/>
    </dgm:pt>
    <dgm:pt modelId="{CDFCB261-4A06-466F-974A-B494A1975D7F}" type="pres">
      <dgm:prSet presAssocID="{E934E28E-1DA4-4279-8625-9EC780796644}" presName="connectorText" presStyleLbl="sibTrans1D1" presStyleIdx="0" presStyleCnt="10"/>
      <dgm:spPr/>
    </dgm:pt>
    <dgm:pt modelId="{96D6A837-07A1-4074-9800-6521E2D324D8}" type="pres">
      <dgm:prSet presAssocID="{5260EAEC-7951-40EE-BC0E-DA3EAC9A4ECC}" presName="node" presStyleLbl="node1" presStyleIdx="1" presStyleCnt="11" custLinFactNeighborY="-3679">
        <dgm:presLayoutVars>
          <dgm:bulletEnabled val="1"/>
        </dgm:presLayoutVars>
      </dgm:prSet>
      <dgm:spPr/>
    </dgm:pt>
    <dgm:pt modelId="{0E24B32E-3818-4874-B626-72A787488721}" type="pres">
      <dgm:prSet presAssocID="{29EFDD5D-0474-4DFF-9E16-1306F288CA34}" presName="sibTrans" presStyleLbl="sibTrans1D1" presStyleIdx="1" presStyleCnt="10"/>
      <dgm:spPr/>
    </dgm:pt>
    <dgm:pt modelId="{F25C2FBF-0E60-44A9-BB58-6DD9935DEEC3}" type="pres">
      <dgm:prSet presAssocID="{29EFDD5D-0474-4DFF-9E16-1306F288CA34}" presName="connectorText" presStyleLbl="sibTrans1D1" presStyleIdx="1" presStyleCnt="10"/>
      <dgm:spPr/>
    </dgm:pt>
    <dgm:pt modelId="{F3F3D70E-309C-45BC-94B5-9570B6F88400}" type="pres">
      <dgm:prSet presAssocID="{1E763BA7-9E57-4850-A65F-33EE73B47BBB}" presName="node" presStyleLbl="node1" presStyleIdx="2" presStyleCnt="11">
        <dgm:presLayoutVars>
          <dgm:bulletEnabled val="1"/>
        </dgm:presLayoutVars>
      </dgm:prSet>
      <dgm:spPr/>
    </dgm:pt>
    <dgm:pt modelId="{A93E4DCB-E71E-46F6-8D8C-7C1429F14B31}" type="pres">
      <dgm:prSet presAssocID="{5CB44954-1DCD-4EED-93F5-982ACC36A8D2}" presName="sibTrans" presStyleLbl="sibTrans1D1" presStyleIdx="2" presStyleCnt="10"/>
      <dgm:spPr/>
    </dgm:pt>
    <dgm:pt modelId="{28A981BA-1382-4791-8E46-F7C8A4B1E2FE}" type="pres">
      <dgm:prSet presAssocID="{5CB44954-1DCD-4EED-93F5-982ACC36A8D2}" presName="connectorText" presStyleLbl="sibTrans1D1" presStyleIdx="2" presStyleCnt="10"/>
      <dgm:spPr/>
    </dgm:pt>
    <dgm:pt modelId="{A1C95777-89D4-4C2B-A57A-6B83CB8ECCC6}" type="pres">
      <dgm:prSet presAssocID="{539245CC-F549-4334-9901-4C6256E9BAC1}" presName="node" presStyleLbl="node1" presStyleIdx="3" presStyleCnt="11">
        <dgm:presLayoutVars>
          <dgm:bulletEnabled val="1"/>
        </dgm:presLayoutVars>
      </dgm:prSet>
      <dgm:spPr/>
    </dgm:pt>
    <dgm:pt modelId="{316992BB-C31B-4723-A9AD-51D0D9DDBAAE}" type="pres">
      <dgm:prSet presAssocID="{89B423A6-511B-4636-B2AD-6DEB63B675B9}" presName="sibTrans" presStyleLbl="sibTrans1D1" presStyleIdx="3" presStyleCnt="10"/>
      <dgm:spPr/>
    </dgm:pt>
    <dgm:pt modelId="{FC2E7D46-8D81-4EF5-B56C-FB63A87B98BF}" type="pres">
      <dgm:prSet presAssocID="{89B423A6-511B-4636-B2AD-6DEB63B675B9}" presName="connectorText" presStyleLbl="sibTrans1D1" presStyleIdx="3" presStyleCnt="10"/>
      <dgm:spPr/>
    </dgm:pt>
    <dgm:pt modelId="{35995420-D91D-474D-BC3B-4274623DD93E}" type="pres">
      <dgm:prSet presAssocID="{40CCDF3E-2662-4A8C-9CEF-DD4F716E383E}" presName="node" presStyleLbl="node1" presStyleIdx="4" presStyleCnt="11">
        <dgm:presLayoutVars>
          <dgm:bulletEnabled val="1"/>
        </dgm:presLayoutVars>
      </dgm:prSet>
      <dgm:spPr/>
    </dgm:pt>
    <dgm:pt modelId="{3CE03217-88CC-451E-9D50-926FBE265377}" type="pres">
      <dgm:prSet presAssocID="{2A6F0411-24A3-429B-924B-264C2D3092C7}" presName="sibTrans" presStyleLbl="sibTrans1D1" presStyleIdx="4" presStyleCnt="10"/>
      <dgm:spPr/>
    </dgm:pt>
    <dgm:pt modelId="{1109EDCC-FF65-4DA3-A2AC-F6B6731C90EF}" type="pres">
      <dgm:prSet presAssocID="{2A6F0411-24A3-429B-924B-264C2D3092C7}" presName="connectorText" presStyleLbl="sibTrans1D1" presStyleIdx="4" presStyleCnt="10"/>
      <dgm:spPr/>
    </dgm:pt>
    <dgm:pt modelId="{7DEB9DF9-ECF7-4826-B219-DB36E9661EE0}" type="pres">
      <dgm:prSet presAssocID="{D9AB2045-1A0F-47DF-91A5-265141C9F836}" presName="node" presStyleLbl="node1" presStyleIdx="5" presStyleCnt="11">
        <dgm:presLayoutVars>
          <dgm:bulletEnabled val="1"/>
        </dgm:presLayoutVars>
      </dgm:prSet>
      <dgm:spPr/>
    </dgm:pt>
    <dgm:pt modelId="{AF1594D3-A732-4EBB-9A67-0627A074633A}" type="pres">
      <dgm:prSet presAssocID="{D7270129-624B-4C91-BF7E-2C1121E7E2F0}" presName="sibTrans" presStyleLbl="sibTrans1D1" presStyleIdx="5" presStyleCnt="10"/>
      <dgm:spPr/>
    </dgm:pt>
    <dgm:pt modelId="{DDB63EBA-BEED-4CA5-846C-AE681A67CEB4}" type="pres">
      <dgm:prSet presAssocID="{D7270129-624B-4C91-BF7E-2C1121E7E2F0}" presName="connectorText" presStyleLbl="sibTrans1D1" presStyleIdx="5" presStyleCnt="10"/>
      <dgm:spPr/>
    </dgm:pt>
    <dgm:pt modelId="{5B4A266E-D7DB-43ED-B2D4-0EA10C563D5B}" type="pres">
      <dgm:prSet presAssocID="{0250BEE4-6456-43F0-85D2-178E4E7B9CAA}" presName="node" presStyleLbl="node1" presStyleIdx="6" presStyleCnt="11">
        <dgm:presLayoutVars>
          <dgm:bulletEnabled val="1"/>
        </dgm:presLayoutVars>
      </dgm:prSet>
      <dgm:spPr/>
    </dgm:pt>
    <dgm:pt modelId="{53171397-99D4-409A-B893-27F212DFDBFE}" type="pres">
      <dgm:prSet presAssocID="{6C0182C1-E982-4CEA-BCA8-C87B3D0588B1}" presName="sibTrans" presStyleLbl="sibTrans1D1" presStyleIdx="6" presStyleCnt="10"/>
      <dgm:spPr/>
    </dgm:pt>
    <dgm:pt modelId="{A735CD7E-4492-4B7D-A396-AB55EB748B45}" type="pres">
      <dgm:prSet presAssocID="{6C0182C1-E982-4CEA-BCA8-C87B3D0588B1}" presName="connectorText" presStyleLbl="sibTrans1D1" presStyleIdx="6" presStyleCnt="10"/>
      <dgm:spPr/>
    </dgm:pt>
    <dgm:pt modelId="{698FE187-4133-4FB0-BAE8-94DD4A05D3C6}" type="pres">
      <dgm:prSet presAssocID="{24EB3313-C445-4AFB-B1BF-F49C4EE6869B}" presName="node" presStyleLbl="node1" presStyleIdx="7" presStyleCnt="11">
        <dgm:presLayoutVars>
          <dgm:bulletEnabled val="1"/>
        </dgm:presLayoutVars>
      </dgm:prSet>
      <dgm:spPr/>
    </dgm:pt>
    <dgm:pt modelId="{15D538DA-DA9B-4A92-BD9E-912A0A1FF998}" type="pres">
      <dgm:prSet presAssocID="{26FEC199-A46B-4AB3-BB1F-6460BB3D58EF}" presName="sibTrans" presStyleLbl="sibTrans1D1" presStyleIdx="7" presStyleCnt="10"/>
      <dgm:spPr/>
    </dgm:pt>
    <dgm:pt modelId="{3A31CECE-09F2-425E-B52B-9F39ECBBC951}" type="pres">
      <dgm:prSet presAssocID="{26FEC199-A46B-4AB3-BB1F-6460BB3D58EF}" presName="connectorText" presStyleLbl="sibTrans1D1" presStyleIdx="7" presStyleCnt="10"/>
      <dgm:spPr/>
    </dgm:pt>
    <dgm:pt modelId="{8EACFA63-A6AE-4B9B-B3A7-D39C4DD7F9F6}" type="pres">
      <dgm:prSet presAssocID="{2FF6A4A9-5011-471E-BA4F-7A43EADBAE80}" presName="node" presStyleLbl="node1" presStyleIdx="8" presStyleCnt="11">
        <dgm:presLayoutVars>
          <dgm:bulletEnabled val="1"/>
        </dgm:presLayoutVars>
      </dgm:prSet>
      <dgm:spPr/>
    </dgm:pt>
    <dgm:pt modelId="{DEEF3961-041C-40E8-9F9F-629767868D20}" type="pres">
      <dgm:prSet presAssocID="{8CF8CD6F-675C-4728-97F8-2FB53573DD40}" presName="sibTrans" presStyleLbl="sibTrans1D1" presStyleIdx="8" presStyleCnt="10"/>
      <dgm:spPr/>
    </dgm:pt>
    <dgm:pt modelId="{8F2BEF4A-3BFB-4E08-9D16-5551EC8F12A7}" type="pres">
      <dgm:prSet presAssocID="{8CF8CD6F-675C-4728-97F8-2FB53573DD40}" presName="connectorText" presStyleLbl="sibTrans1D1" presStyleIdx="8" presStyleCnt="10"/>
      <dgm:spPr/>
    </dgm:pt>
    <dgm:pt modelId="{525016BE-A900-454C-B80B-0BE6FD4EA491}" type="pres">
      <dgm:prSet presAssocID="{505C79B1-5461-4ADD-BBDB-AEA47F226CDD}" presName="node" presStyleLbl="node1" presStyleIdx="9" presStyleCnt="11">
        <dgm:presLayoutVars>
          <dgm:bulletEnabled val="1"/>
        </dgm:presLayoutVars>
      </dgm:prSet>
      <dgm:spPr/>
    </dgm:pt>
    <dgm:pt modelId="{17CF55C3-64A5-46F7-80EF-7B29805D7E07}" type="pres">
      <dgm:prSet presAssocID="{72A1667D-A3F4-4565-9112-02EF659C9097}" presName="sibTrans" presStyleLbl="sibTrans1D1" presStyleIdx="9" presStyleCnt="10"/>
      <dgm:spPr/>
    </dgm:pt>
    <dgm:pt modelId="{FC038C6D-AEF4-44AB-9DA0-CD20E5185264}" type="pres">
      <dgm:prSet presAssocID="{72A1667D-A3F4-4565-9112-02EF659C9097}" presName="connectorText" presStyleLbl="sibTrans1D1" presStyleIdx="9" presStyleCnt="10"/>
      <dgm:spPr/>
    </dgm:pt>
    <dgm:pt modelId="{0C5E09C4-F38A-43EF-866B-047ED894B178}" type="pres">
      <dgm:prSet presAssocID="{BC3DEB81-0CE5-4E76-A032-4E44CCC7652A}" presName="node" presStyleLbl="node1" presStyleIdx="10" presStyleCnt="11" custScaleX="162469">
        <dgm:presLayoutVars>
          <dgm:bulletEnabled val="1"/>
        </dgm:presLayoutVars>
      </dgm:prSet>
      <dgm:spPr/>
    </dgm:pt>
  </dgm:ptLst>
  <dgm:cxnLst>
    <dgm:cxn modelId="{3A8F1100-8AB7-4BC9-BD2E-63AE54A18485}" srcId="{5260EAEC-7951-40EE-BC0E-DA3EAC9A4ECC}" destId="{4EC3EDD2-F18C-4D4E-BBEE-0A278A49392D}" srcOrd="1" destOrd="0" parTransId="{3CDA1564-BAA0-4A6F-A326-5B116621FD87}" sibTransId="{2E8DA505-11A0-40CC-A7AE-3FA730E65FF0}"/>
    <dgm:cxn modelId="{7A6B6004-8392-45D4-8BA4-F177AD765F94}" type="presOf" srcId="{E934E28E-1DA4-4279-8625-9EC780796644}" destId="{BF8A70ED-7064-4939-8193-6CC0C9E9130A}" srcOrd="0" destOrd="0" presId="urn:microsoft.com/office/officeart/2016/7/layout/RepeatingBendingProcessNew"/>
    <dgm:cxn modelId="{0DDB4506-A375-484C-9782-00C5C6839488}" srcId="{A1EDB89E-56E7-4AD0-83D0-87C0A258A031}" destId="{539245CC-F549-4334-9901-4C6256E9BAC1}" srcOrd="3" destOrd="0" parTransId="{0C089DC0-9F4F-4E3B-BEB4-012B5C9517BC}" sibTransId="{89B423A6-511B-4636-B2AD-6DEB63B675B9}"/>
    <dgm:cxn modelId="{B33EC009-BF41-4DF3-9F9C-95054DC63FBA}" type="presOf" srcId="{4EC3EDD2-F18C-4D4E-BBEE-0A278A49392D}" destId="{96D6A837-07A1-4074-9800-6521E2D324D8}" srcOrd="0" destOrd="2" presId="urn:microsoft.com/office/officeart/2016/7/layout/RepeatingBendingProcessNew"/>
    <dgm:cxn modelId="{29D3090A-D7D4-4B2D-9EF2-9E9F3D87DC03}" type="presOf" srcId="{1E2B4DE4-F679-4C4F-9C4D-8FCE5E3E8811}" destId="{A1C95777-89D4-4C2B-A57A-6B83CB8ECCC6}" srcOrd="0" destOrd="1" presId="urn:microsoft.com/office/officeart/2016/7/layout/RepeatingBendingProcessNew"/>
    <dgm:cxn modelId="{E74D3D0A-9C44-472E-A232-5CF3E198226C}" type="presOf" srcId="{1E763BA7-9E57-4850-A65F-33EE73B47BBB}" destId="{F3F3D70E-309C-45BC-94B5-9570B6F88400}" srcOrd="0" destOrd="0" presId="urn:microsoft.com/office/officeart/2016/7/layout/RepeatingBendingProcessNew"/>
    <dgm:cxn modelId="{16D8490C-0927-41A7-9F0D-BCCCA03FAC50}" type="presOf" srcId="{F6565E6F-6F26-4CC0-83CC-7B0B1109A51F}" destId="{35995420-D91D-474D-BC3B-4274623DD93E}" srcOrd="0" destOrd="1" presId="urn:microsoft.com/office/officeart/2016/7/layout/RepeatingBendingProcessNew"/>
    <dgm:cxn modelId="{B8F74C13-7726-4416-8629-AEE6B2C71FC9}" srcId="{40CCDF3E-2662-4A8C-9CEF-DD4F716E383E}" destId="{F6565E6F-6F26-4CC0-83CC-7B0B1109A51F}" srcOrd="0" destOrd="0" parTransId="{CFFB9B78-5D34-4300-980F-909E1BA9064B}" sibTransId="{F209E76C-B02D-440A-8AEA-68FFBA432EE9}"/>
    <dgm:cxn modelId="{1606E715-A0C8-4B42-9870-17DC56E44299}" type="presOf" srcId="{5E43D0A7-B129-490E-849F-6D2AAC2F70CE}" destId="{90C01C13-F074-4659-B621-763ECB8E110B}" srcOrd="0" destOrd="0" presId="urn:microsoft.com/office/officeart/2016/7/layout/RepeatingBendingProcessNew"/>
    <dgm:cxn modelId="{56E80E19-7685-47E7-B54F-9C2EFA12A236}" type="presOf" srcId="{2161F624-1650-4E64-A515-E6766D27DDE6}" destId="{35995420-D91D-474D-BC3B-4274623DD93E}" srcOrd="0" destOrd="2" presId="urn:microsoft.com/office/officeart/2016/7/layout/RepeatingBendingProcessNew"/>
    <dgm:cxn modelId="{43682E19-465A-42C7-AF9F-615791249A03}" type="presOf" srcId="{72A1667D-A3F4-4565-9112-02EF659C9097}" destId="{17CF55C3-64A5-46F7-80EF-7B29805D7E07}" srcOrd="0" destOrd="0" presId="urn:microsoft.com/office/officeart/2016/7/layout/RepeatingBendingProcessNew"/>
    <dgm:cxn modelId="{1947591A-02C0-42D8-B373-5136F61F395E}" srcId="{0250BEE4-6456-43F0-85D2-178E4E7B9CAA}" destId="{48EF92B0-C40F-442B-96DE-E6A567CD897A}" srcOrd="1" destOrd="0" parTransId="{8A11D406-1F95-47A8-90D0-9E626ECB252B}" sibTransId="{7FD59DC0-FC57-40DA-B15B-F135BA8A8312}"/>
    <dgm:cxn modelId="{241C4A1F-8D08-42F7-8C7A-4231876302FF}" type="presOf" srcId="{2A6F0411-24A3-429B-924B-264C2D3092C7}" destId="{1109EDCC-FF65-4DA3-A2AC-F6B6731C90EF}" srcOrd="1" destOrd="0" presId="urn:microsoft.com/office/officeart/2016/7/layout/RepeatingBendingProcessNew"/>
    <dgm:cxn modelId="{E894B920-86AF-4D8C-8B3F-67D367857232}" type="presOf" srcId="{8CF8CD6F-675C-4728-97F8-2FB53573DD40}" destId="{8F2BEF4A-3BFB-4E08-9D16-5551EC8F12A7}" srcOrd="1" destOrd="0" presId="urn:microsoft.com/office/officeart/2016/7/layout/RepeatingBendingProcessNew"/>
    <dgm:cxn modelId="{A498A421-F213-43F2-9DD9-1A64212A4E18}" type="presOf" srcId="{0DF6D931-E520-4EDB-9BE5-78BDCF2259C4}" destId="{8EACFA63-A6AE-4B9B-B3A7-D39C4DD7F9F6}" srcOrd="0" destOrd="1" presId="urn:microsoft.com/office/officeart/2016/7/layout/RepeatingBendingProcessNew"/>
    <dgm:cxn modelId="{14E57924-CEF7-4976-BBC5-05709F019769}" type="presOf" srcId="{2A6F0411-24A3-429B-924B-264C2D3092C7}" destId="{3CE03217-88CC-451E-9D50-926FBE265377}" srcOrd="0" destOrd="0" presId="urn:microsoft.com/office/officeart/2016/7/layout/RepeatingBendingProcessNew"/>
    <dgm:cxn modelId="{7772C527-E92B-4775-8EE8-C1EA98FD3494}" type="presOf" srcId="{9592334A-AC61-4CC6-89BB-C6AC54240936}" destId="{90C01C13-F074-4659-B621-763ECB8E110B}" srcOrd="0" destOrd="3" presId="urn:microsoft.com/office/officeart/2016/7/layout/RepeatingBendingProcessNew"/>
    <dgm:cxn modelId="{0677772A-9113-42D6-905A-74B1569B70AE}" type="presOf" srcId="{D7270129-624B-4C91-BF7E-2C1121E7E2F0}" destId="{AF1594D3-A732-4EBB-9A67-0627A074633A}" srcOrd="0" destOrd="0" presId="urn:microsoft.com/office/officeart/2016/7/layout/RepeatingBendingProcessNew"/>
    <dgm:cxn modelId="{A07C102E-CC3B-4A55-B709-6CC5A3C79A46}" type="presOf" srcId="{EA64B1BC-7DBE-4B32-A59D-D686ACDBF9FD}" destId="{698FE187-4133-4FB0-BAE8-94DD4A05D3C6}" srcOrd="0" destOrd="2" presId="urn:microsoft.com/office/officeart/2016/7/layout/RepeatingBendingProcessNew"/>
    <dgm:cxn modelId="{C79DCE33-6E24-42EC-B24F-B2E8101A383E}" type="presOf" srcId="{539245CC-F549-4334-9901-4C6256E9BAC1}" destId="{A1C95777-89D4-4C2B-A57A-6B83CB8ECCC6}" srcOrd="0" destOrd="0" presId="urn:microsoft.com/office/officeart/2016/7/layout/RepeatingBendingProcessNew"/>
    <dgm:cxn modelId="{4B03F633-33A9-493B-A5D2-A33037886008}" type="presOf" srcId="{E53B152F-DB2C-47D0-9EB7-EFBBB15E54E2}" destId="{0C5E09C4-F38A-43EF-866B-047ED894B178}" srcOrd="0" destOrd="2" presId="urn:microsoft.com/office/officeart/2016/7/layout/RepeatingBendingProcessNew"/>
    <dgm:cxn modelId="{60408238-27CD-4BBC-8E87-AA5362B223E9}" type="presOf" srcId="{29EFDD5D-0474-4DFF-9E16-1306F288CA34}" destId="{F25C2FBF-0E60-44A9-BB58-6DD9935DEEC3}" srcOrd="1" destOrd="0" presId="urn:microsoft.com/office/officeart/2016/7/layout/RepeatingBendingProcessNew"/>
    <dgm:cxn modelId="{4E1CAD38-D343-437A-8A99-E0E227F75E76}" type="presOf" srcId="{2FE6FFC2-6C14-487B-9F9B-A6955AF13742}" destId="{96D6A837-07A1-4074-9800-6521E2D324D8}" srcOrd="0" destOrd="1" presId="urn:microsoft.com/office/officeart/2016/7/layout/RepeatingBendingProcessNew"/>
    <dgm:cxn modelId="{B475AE3A-7C11-47F0-AC61-E9C025B09EC4}" srcId="{24EB3313-C445-4AFB-B1BF-F49C4EE6869B}" destId="{EA64B1BC-7DBE-4B32-A59D-D686ACDBF9FD}" srcOrd="1" destOrd="0" parTransId="{0BB9BDD2-72F0-4F1A-A953-79C10554AEC7}" sibTransId="{A8CD3316-F1F7-4658-8762-2DDCA8756C39}"/>
    <dgm:cxn modelId="{2CF2BC3B-6DD5-4ED0-9888-4B6D0C0F0255}" srcId="{A1EDB89E-56E7-4AD0-83D0-87C0A258A031}" destId="{BC3DEB81-0CE5-4E76-A032-4E44CCC7652A}" srcOrd="10" destOrd="0" parTransId="{12487496-F9E9-49A5-B434-9D088290C495}" sibTransId="{97652578-1029-4A53-850C-5AFC5DC84E64}"/>
    <dgm:cxn modelId="{2F88F15F-3922-433D-A488-D99CC71F2F40}" type="presOf" srcId="{8269FF67-C152-472D-8A8D-30AD8572D907}" destId="{698FE187-4133-4FB0-BAE8-94DD4A05D3C6}" srcOrd="0" destOrd="1" presId="urn:microsoft.com/office/officeart/2016/7/layout/RepeatingBendingProcessNew"/>
    <dgm:cxn modelId="{FE71FA61-3E9B-4F46-911D-FFF466860199}" srcId="{40CCDF3E-2662-4A8C-9CEF-DD4F716E383E}" destId="{2161F624-1650-4E64-A515-E6766D27DDE6}" srcOrd="1" destOrd="0" parTransId="{FBAC25BF-8D9A-4543-8569-69A010B93BEE}" sibTransId="{1F07E5A4-B42E-42EB-B36A-DEF8E8ECFEAB}"/>
    <dgm:cxn modelId="{0EDAB163-75E0-432D-BCC9-1DA6B16F01F0}" type="presOf" srcId="{D7270129-624B-4C91-BF7E-2C1121E7E2F0}" destId="{DDB63EBA-BEED-4CA5-846C-AE681A67CEB4}" srcOrd="1" destOrd="0" presId="urn:microsoft.com/office/officeart/2016/7/layout/RepeatingBendingProcessNew"/>
    <dgm:cxn modelId="{B5366445-3584-4255-8577-DEED4F06BD64}" type="presOf" srcId="{26FEC199-A46B-4AB3-BB1F-6460BB3D58EF}" destId="{3A31CECE-09F2-425E-B52B-9F39ECBBC951}" srcOrd="1" destOrd="0" presId="urn:microsoft.com/office/officeart/2016/7/layout/RepeatingBendingProcessNew"/>
    <dgm:cxn modelId="{FA10B265-CAAA-4702-B682-95AD845F7D2A}" srcId="{5E43D0A7-B129-490E-849F-6D2AAC2F70CE}" destId="{F1598C32-6A3E-402E-86CF-F3A1C149E1FF}" srcOrd="0" destOrd="0" parTransId="{C96EE183-F187-4E7E-AEC6-049245F7E26D}" sibTransId="{309AB949-64E5-43E6-9935-9D9D8E7B3BE5}"/>
    <dgm:cxn modelId="{7A02AA67-9FEB-4334-B972-EEA2153900E9}" type="presOf" srcId="{72A1667D-A3F4-4565-9112-02EF659C9097}" destId="{FC038C6D-AEF4-44AB-9DA0-CD20E5185264}" srcOrd="1" destOrd="0" presId="urn:microsoft.com/office/officeart/2016/7/layout/RepeatingBendingProcessNew"/>
    <dgm:cxn modelId="{62753968-4783-499E-AE72-01667C278A6B}" type="presOf" srcId="{A1EDB89E-56E7-4AD0-83D0-87C0A258A031}" destId="{16D4C36C-0398-42C3-86B3-721E8F5A6FBD}" srcOrd="0" destOrd="0" presId="urn:microsoft.com/office/officeart/2016/7/layout/RepeatingBendingProcessNew"/>
    <dgm:cxn modelId="{E4220669-7367-4ED2-B80C-9EC6EEA51C4E}" type="presOf" srcId="{543AD964-8628-451A-A8BF-E25C8D7C92C2}" destId="{7DEB9DF9-ECF7-4826-B219-DB36E9661EE0}" srcOrd="0" destOrd="1" presId="urn:microsoft.com/office/officeart/2016/7/layout/RepeatingBendingProcessNew"/>
    <dgm:cxn modelId="{DF479149-1C48-40FC-B315-8C304E9BF2B9}" type="presOf" srcId="{5260EAEC-7951-40EE-BC0E-DA3EAC9A4ECC}" destId="{96D6A837-07A1-4074-9800-6521E2D324D8}" srcOrd="0" destOrd="0" presId="urn:microsoft.com/office/officeart/2016/7/layout/RepeatingBendingProcessNew"/>
    <dgm:cxn modelId="{D89AF869-AD97-41FB-BB1A-851363D64EFE}" type="presOf" srcId="{5CB44954-1DCD-4EED-93F5-982ACC36A8D2}" destId="{A93E4DCB-E71E-46F6-8D8C-7C1429F14B31}" srcOrd="0" destOrd="0" presId="urn:microsoft.com/office/officeart/2016/7/layout/RepeatingBendingProcessNew"/>
    <dgm:cxn modelId="{0AFE844D-7925-442D-BFEA-87443E695514}" type="presOf" srcId="{2FF6A4A9-5011-471E-BA4F-7A43EADBAE80}" destId="{8EACFA63-A6AE-4B9B-B3A7-D39C4DD7F9F6}" srcOrd="0" destOrd="0" presId="urn:microsoft.com/office/officeart/2016/7/layout/RepeatingBendingProcessNew"/>
    <dgm:cxn modelId="{14DEE16D-7C05-4F7F-8F47-0A90D400B6A4}" srcId="{539245CC-F549-4334-9901-4C6256E9BAC1}" destId="{1E2B4DE4-F679-4C4F-9C4D-8FCE5E3E8811}" srcOrd="0" destOrd="0" parTransId="{43BEB85D-DEF1-464B-A095-08A80617E1BD}" sibTransId="{D6A617FC-142C-4686-9097-55F0D0721A7A}"/>
    <dgm:cxn modelId="{D7AC8D4E-A0E4-43B0-A13A-D68A3222CF72}" type="presOf" srcId="{48EF92B0-C40F-442B-96DE-E6A567CD897A}" destId="{5B4A266E-D7DB-43ED-B2D4-0EA10C563D5B}" srcOrd="0" destOrd="2" presId="urn:microsoft.com/office/officeart/2016/7/layout/RepeatingBendingProcessNew"/>
    <dgm:cxn modelId="{9D17DB4E-EEB8-4F74-AE66-FA61ABDCE400}" type="presOf" srcId="{5CB44954-1DCD-4EED-93F5-982ACC36A8D2}" destId="{28A981BA-1382-4791-8E46-F7C8A4B1E2FE}" srcOrd="1" destOrd="0" presId="urn:microsoft.com/office/officeart/2016/7/layout/RepeatingBendingProcessNew"/>
    <dgm:cxn modelId="{102F6B50-FB18-4BE5-9261-DC31F16FDFA6}" type="presOf" srcId="{40C50FBE-65C5-483B-9EA9-A994C3965395}" destId="{90C01C13-F074-4659-B621-763ECB8E110B}" srcOrd="0" destOrd="2" presId="urn:microsoft.com/office/officeart/2016/7/layout/RepeatingBendingProcessNew"/>
    <dgm:cxn modelId="{97148950-91B5-4F93-9BC0-79B91C92D4CA}" srcId="{0250BEE4-6456-43F0-85D2-178E4E7B9CAA}" destId="{A1C4EB4F-7FA4-429E-9628-5B813060DAA8}" srcOrd="0" destOrd="0" parTransId="{754415F8-F716-4C60-BE69-1AF2C0ACEE83}" sibTransId="{3B551C09-E738-45CA-B9E5-265021671AFF}"/>
    <dgm:cxn modelId="{68A97272-7682-4372-BEFA-1F2248B3AFEE}" type="presOf" srcId="{BC3DEB81-0CE5-4E76-A032-4E44CCC7652A}" destId="{0C5E09C4-F38A-43EF-866B-047ED894B178}" srcOrd="0" destOrd="0" presId="urn:microsoft.com/office/officeart/2016/7/layout/RepeatingBendingProcessNew"/>
    <dgm:cxn modelId="{4A5EA473-9B37-411C-927C-C987BA58AAB7}" type="presOf" srcId="{29EFDD5D-0474-4DFF-9E16-1306F288CA34}" destId="{0E24B32E-3818-4874-B626-72A787488721}" srcOrd="0" destOrd="0" presId="urn:microsoft.com/office/officeart/2016/7/layout/RepeatingBendingProcessNew"/>
    <dgm:cxn modelId="{049BDB57-054F-4065-BDCD-4A344D5EC6C7}" type="presOf" srcId="{701C1916-627D-42CB-B5F0-B5CE024E1D4D}" destId="{F3F3D70E-309C-45BC-94B5-9570B6F88400}" srcOrd="0" destOrd="1" presId="urn:microsoft.com/office/officeart/2016/7/layout/RepeatingBendingProcessNew"/>
    <dgm:cxn modelId="{2CFD025A-31DB-4C4F-AB6D-4B0784C73170}" type="presOf" srcId="{E934E28E-1DA4-4279-8625-9EC780796644}" destId="{CDFCB261-4A06-466F-974A-B494A1975D7F}" srcOrd="1" destOrd="0" presId="urn:microsoft.com/office/officeart/2016/7/layout/RepeatingBendingProcessNew"/>
    <dgm:cxn modelId="{0D010786-1FEF-46C6-9BE4-78F73E5279B3}" type="presOf" srcId="{505C79B1-5461-4ADD-BBDB-AEA47F226CDD}" destId="{525016BE-A900-454C-B80B-0BE6FD4EA491}" srcOrd="0" destOrd="0" presId="urn:microsoft.com/office/officeart/2016/7/layout/RepeatingBendingProcessNew"/>
    <dgm:cxn modelId="{76DE4B87-1697-4E21-B630-AEEBCDC4F5FF}" srcId="{2FF6A4A9-5011-471E-BA4F-7A43EADBAE80}" destId="{08DFBE79-4AB7-4554-99AD-C50EF3B731DE}" srcOrd="1" destOrd="0" parTransId="{349B984A-4F5E-42CE-8D91-60817E8AD373}" sibTransId="{74BAE031-EAD6-44C5-A7B2-EF8CECCEF562}"/>
    <dgm:cxn modelId="{B173D787-C3D4-4BD7-9AD3-61E8696295F7}" type="presOf" srcId="{89B423A6-511B-4636-B2AD-6DEB63B675B9}" destId="{316992BB-C31B-4723-A9AD-51D0D9DDBAAE}" srcOrd="0" destOrd="0" presId="urn:microsoft.com/office/officeart/2016/7/layout/RepeatingBendingProcessNew"/>
    <dgm:cxn modelId="{D007C289-9293-4ADF-8EE6-49ECE7D958C4}" srcId="{A1EDB89E-56E7-4AD0-83D0-87C0A258A031}" destId="{0250BEE4-6456-43F0-85D2-178E4E7B9CAA}" srcOrd="6" destOrd="0" parTransId="{1B09416D-9E07-4CF1-BE94-36421280A483}" sibTransId="{6C0182C1-E982-4CEA-BCA8-C87B3D0588B1}"/>
    <dgm:cxn modelId="{27C0B28C-E448-4424-9CEB-7FC8EA4E99DB}" srcId="{1E763BA7-9E57-4850-A65F-33EE73B47BBB}" destId="{FE3A8F64-CA16-4B96-9C63-56DC2C919DA0}" srcOrd="1" destOrd="0" parTransId="{23E39FEC-D364-4AB6-9F5C-5DC8DB0A2B78}" sibTransId="{ABC2E7A3-9D3A-4074-AEAD-559E7C86D3FD}"/>
    <dgm:cxn modelId="{3AF8AD8F-E59A-4C25-B510-24FE889F5861}" type="presOf" srcId="{40CCDF3E-2662-4A8C-9CEF-DD4F716E383E}" destId="{35995420-D91D-474D-BC3B-4274623DD93E}" srcOrd="0" destOrd="0" presId="urn:microsoft.com/office/officeart/2016/7/layout/RepeatingBendingProcessNew"/>
    <dgm:cxn modelId="{E94CD290-4D73-44B2-8166-2F7C86172904}" srcId="{505C79B1-5461-4ADD-BBDB-AEA47F226CDD}" destId="{841CB22E-2E52-4C2B-B17E-C806B14A2453}" srcOrd="1" destOrd="0" parTransId="{A6F07EC6-9982-4532-9E6F-E3B496F43440}" sibTransId="{8347443B-D16C-477F-BFFC-D2CEE97BE094}"/>
    <dgm:cxn modelId="{6D2F6B92-7C4A-4992-82A4-9D5583FEB702}" type="presOf" srcId="{841CB22E-2E52-4C2B-B17E-C806B14A2453}" destId="{525016BE-A900-454C-B80B-0BE6FD4EA491}" srcOrd="0" destOrd="2" presId="urn:microsoft.com/office/officeart/2016/7/layout/RepeatingBendingProcessNew"/>
    <dgm:cxn modelId="{6C68C393-40CD-4BE9-97FF-372A87A09CAF}" type="presOf" srcId="{08DFBE79-4AB7-4554-99AD-C50EF3B731DE}" destId="{8EACFA63-A6AE-4B9B-B3A7-D39C4DD7F9F6}" srcOrd="0" destOrd="2" presId="urn:microsoft.com/office/officeart/2016/7/layout/RepeatingBendingProcessNew"/>
    <dgm:cxn modelId="{4EABFD95-3AF1-4AFC-93EF-B8FC36D3597D}" srcId="{505C79B1-5461-4ADD-BBDB-AEA47F226CDD}" destId="{CA937293-725B-45AA-BE24-B72E59C625FF}" srcOrd="0" destOrd="0" parTransId="{B6833AD3-CD1E-431D-9CF2-1155F9C43FD7}" sibTransId="{C53DE608-5502-4AB9-8709-9846F18E6AE4}"/>
    <dgm:cxn modelId="{C3D8569C-3F97-434D-BADD-DCF300870862}" srcId="{A1EDB89E-56E7-4AD0-83D0-87C0A258A031}" destId="{24EB3313-C445-4AFB-B1BF-F49C4EE6869B}" srcOrd="7" destOrd="0" parTransId="{D040EE01-2F5D-40EE-BF08-A23FA0E594CA}" sibTransId="{26FEC199-A46B-4AB3-BB1F-6460BB3D58EF}"/>
    <dgm:cxn modelId="{D5B88D9F-CBFC-4F5C-8139-02CDB0FC64FB}" srcId="{24EB3313-C445-4AFB-B1BF-F49C4EE6869B}" destId="{8269FF67-C152-472D-8A8D-30AD8572D907}" srcOrd="0" destOrd="0" parTransId="{D54F3F0C-76DE-4CD0-A38C-27E2B718ACF6}" sibTransId="{19F856DD-E64B-440E-BAEA-FBADF8D28998}"/>
    <dgm:cxn modelId="{E1CD40A2-A635-453F-BAB3-C107BE98F3AC}" type="presOf" srcId="{4B216817-8AA8-46F7-8CB8-CE0424D29E61}" destId="{A1C95777-89D4-4C2B-A57A-6B83CB8ECCC6}" srcOrd="0" destOrd="2" presId="urn:microsoft.com/office/officeart/2016/7/layout/RepeatingBendingProcessNew"/>
    <dgm:cxn modelId="{CC258EA2-4253-46D6-A7F9-4C3D5B7264E7}" srcId="{D9AB2045-1A0F-47DF-91A5-265141C9F836}" destId="{543AD964-8628-451A-A8BF-E25C8D7C92C2}" srcOrd="0" destOrd="0" parTransId="{13BEE799-CBE5-43E6-8616-5865A1BF4BBF}" sibTransId="{3CE8F12A-02D5-4B52-8776-7FAAB2BC43AE}"/>
    <dgm:cxn modelId="{EA8988A9-302A-4468-AB25-FBD4480DBDEB}" type="presOf" srcId="{D9AB2045-1A0F-47DF-91A5-265141C9F836}" destId="{7DEB9DF9-ECF7-4826-B219-DB36E9661EE0}" srcOrd="0" destOrd="0" presId="urn:microsoft.com/office/officeart/2016/7/layout/RepeatingBendingProcessNew"/>
    <dgm:cxn modelId="{2D423EAA-BDF9-4B3B-8DD3-418BA0DA2F26}" type="presOf" srcId="{6C0182C1-E982-4CEA-BCA8-C87B3D0588B1}" destId="{A735CD7E-4492-4B7D-A396-AB55EB748B45}" srcOrd="1" destOrd="0" presId="urn:microsoft.com/office/officeart/2016/7/layout/RepeatingBendingProcessNew"/>
    <dgm:cxn modelId="{118A11AE-7DE1-4FDF-A1BC-C95C9AFA3259}" srcId="{A1EDB89E-56E7-4AD0-83D0-87C0A258A031}" destId="{5E43D0A7-B129-490E-849F-6D2AAC2F70CE}" srcOrd="0" destOrd="0" parTransId="{AD01D8A0-5E0A-4A14-A524-CCFD0644DE69}" sibTransId="{E934E28E-1DA4-4279-8625-9EC780796644}"/>
    <dgm:cxn modelId="{D2ABF1AE-93E2-4C59-83B8-690EDD450679}" srcId="{BC3DEB81-0CE5-4E76-A032-4E44CCC7652A}" destId="{F9EED1CE-5D0F-4B5B-82AA-D91506FDAABB}" srcOrd="0" destOrd="0" parTransId="{B27D6B58-21E0-485A-AB0C-25E0BA82FEB0}" sibTransId="{DC1B3887-EF05-422C-AA63-42157158EDD6}"/>
    <dgm:cxn modelId="{2CEE82B7-17AC-45F0-BE86-CAA608CA7059}" srcId="{5260EAEC-7951-40EE-BC0E-DA3EAC9A4ECC}" destId="{2FE6FFC2-6C14-487B-9F9B-A6955AF13742}" srcOrd="0" destOrd="0" parTransId="{A0AF3399-4C14-415F-B76E-8FBF0431D25B}" sibTransId="{224B8C9A-88B5-42AF-A1D9-B441BB10B9C9}"/>
    <dgm:cxn modelId="{E36B35BC-1EB3-432C-9DC6-B8F9ACEF4682}" type="presOf" srcId="{F1598C32-6A3E-402E-86CF-F3A1C149E1FF}" destId="{90C01C13-F074-4659-B621-763ECB8E110B}" srcOrd="0" destOrd="1" presId="urn:microsoft.com/office/officeart/2016/7/layout/RepeatingBendingProcessNew"/>
    <dgm:cxn modelId="{230591C3-F40B-4EE8-B461-61647145B77E}" type="presOf" srcId="{0250BEE4-6456-43F0-85D2-178E4E7B9CAA}" destId="{5B4A266E-D7DB-43ED-B2D4-0EA10C563D5B}" srcOrd="0" destOrd="0" presId="urn:microsoft.com/office/officeart/2016/7/layout/RepeatingBendingProcessNew"/>
    <dgm:cxn modelId="{E03A48C4-6EE5-4763-A96B-B35CE3FC2A22}" type="presOf" srcId="{89B423A6-511B-4636-B2AD-6DEB63B675B9}" destId="{FC2E7D46-8D81-4EF5-B56C-FB63A87B98BF}" srcOrd="1" destOrd="0" presId="urn:microsoft.com/office/officeart/2016/7/layout/RepeatingBendingProcessNew"/>
    <dgm:cxn modelId="{51FDA4C6-15B8-4FC1-BFA1-8E84F05D0EC5}" srcId="{539245CC-F549-4334-9901-4C6256E9BAC1}" destId="{4B216817-8AA8-46F7-8CB8-CE0424D29E61}" srcOrd="1" destOrd="0" parTransId="{A5D8ECEB-A246-48FA-9B6B-1BA4F6180C15}" sibTransId="{A64EA987-AD67-431B-B109-648B8A1A803D}"/>
    <dgm:cxn modelId="{FF3325C9-D70A-4F06-BFCE-51144F4521A2}" srcId="{5E43D0A7-B129-490E-849F-6D2AAC2F70CE}" destId="{40C50FBE-65C5-483B-9EA9-A994C3965395}" srcOrd="1" destOrd="0" parTransId="{2DF20E96-3C65-4FD8-87CF-6E3140CD47E5}" sibTransId="{4236FEFC-94A4-48B9-A3FD-856E4C137458}"/>
    <dgm:cxn modelId="{4062BFC9-24D0-4375-B15B-E568857DA9A3}" type="presOf" srcId="{26FEC199-A46B-4AB3-BB1F-6460BB3D58EF}" destId="{15D538DA-DA9B-4A92-BD9E-912A0A1FF998}" srcOrd="0" destOrd="0" presId="urn:microsoft.com/office/officeart/2016/7/layout/RepeatingBendingProcessNew"/>
    <dgm:cxn modelId="{98CA51CE-6951-494B-83EF-116F4F5EB493}" srcId="{1E763BA7-9E57-4850-A65F-33EE73B47BBB}" destId="{701C1916-627D-42CB-B5F0-B5CE024E1D4D}" srcOrd="0" destOrd="0" parTransId="{2714CB90-87D3-4767-9D4F-7E230F33CE6C}" sibTransId="{7EA85C63-7826-40C8-B9FF-48774882BA85}"/>
    <dgm:cxn modelId="{A2398ED0-4737-4BC4-B07C-3A689B05A2A5}" srcId="{A1EDB89E-56E7-4AD0-83D0-87C0A258A031}" destId="{505C79B1-5461-4ADD-BBDB-AEA47F226CDD}" srcOrd="9" destOrd="0" parTransId="{4FA6BB38-38E9-44F7-952B-8DBAB8ECE1EF}" sibTransId="{72A1667D-A3F4-4565-9112-02EF659C9097}"/>
    <dgm:cxn modelId="{782E5DD2-F1F7-4A52-BF93-F1AC4BC4BFCC}" srcId="{A1EDB89E-56E7-4AD0-83D0-87C0A258A031}" destId="{1E763BA7-9E57-4850-A65F-33EE73B47BBB}" srcOrd="2" destOrd="0" parTransId="{E2AFCDB3-7E7E-411E-B984-9B976121876C}" sibTransId="{5CB44954-1DCD-4EED-93F5-982ACC36A8D2}"/>
    <dgm:cxn modelId="{E8CDE9D3-2F69-4F88-A54D-88E6FCE0ABED}" type="presOf" srcId="{FE3A8F64-CA16-4B96-9C63-56DC2C919DA0}" destId="{F3F3D70E-309C-45BC-94B5-9570B6F88400}" srcOrd="0" destOrd="2" presId="urn:microsoft.com/office/officeart/2016/7/layout/RepeatingBendingProcessNew"/>
    <dgm:cxn modelId="{E88018DE-C210-4D79-AD07-D7AC2E3A4FA8}" srcId="{D9AB2045-1A0F-47DF-91A5-265141C9F836}" destId="{61A9EEDA-5F92-4B3A-BB60-29CE7809B976}" srcOrd="1" destOrd="0" parTransId="{D81DAAF2-BEF0-4BFE-9EAA-B1C9EAA0BDC0}" sibTransId="{F83808C6-7378-4FE5-8778-98540F88B614}"/>
    <dgm:cxn modelId="{275646DF-3EBA-4333-B363-A46754569C42}" srcId="{5E43D0A7-B129-490E-849F-6D2AAC2F70CE}" destId="{9592334A-AC61-4CC6-89BB-C6AC54240936}" srcOrd="2" destOrd="0" parTransId="{0E378AD8-43A3-414F-88E6-946E7FA6FC91}" sibTransId="{E4C41EA1-3C9B-4604-B525-DFB9968B917A}"/>
    <dgm:cxn modelId="{89ABA5E4-788B-42A9-8709-CB794A42C5A4}" type="presOf" srcId="{6C0182C1-E982-4CEA-BCA8-C87B3D0588B1}" destId="{53171397-99D4-409A-B893-27F212DFDBFE}" srcOrd="0" destOrd="0" presId="urn:microsoft.com/office/officeart/2016/7/layout/RepeatingBendingProcessNew"/>
    <dgm:cxn modelId="{EE24EFE6-B543-48A0-9B09-2861EACEF5A6}" srcId="{BC3DEB81-0CE5-4E76-A032-4E44CCC7652A}" destId="{E53B152F-DB2C-47D0-9EB7-EFBBB15E54E2}" srcOrd="1" destOrd="0" parTransId="{91B2B2E1-499D-41EF-920C-715EA9B3FCBB}" sibTransId="{C7F1EE9D-9385-43AE-B92E-81953904E955}"/>
    <dgm:cxn modelId="{5CFC7BEB-ACB9-423C-B3E9-721ACB3B316C}" srcId="{A1EDB89E-56E7-4AD0-83D0-87C0A258A031}" destId="{5260EAEC-7951-40EE-BC0E-DA3EAC9A4ECC}" srcOrd="1" destOrd="0" parTransId="{EA531C78-1EB5-4B78-B132-4FFC4E4536F3}" sibTransId="{29EFDD5D-0474-4DFF-9E16-1306F288CA34}"/>
    <dgm:cxn modelId="{5E5124ED-EE0F-4F56-9CE5-AD2237446A84}" srcId="{2FF6A4A9-5011-471E-BA4F-7A43EADBAE80}" destId="{0DF6D931-E520-4EDB-9BE5-78BDCF2259C4}" srcOrd="0" destOrd="0" parTransId="{22D53048-EEC6-40E0-9699-E8CED100D9E1}" sibTransId="{987F9837-AA9B-4E07-BB07-8E0FF32B038A}"/>
    <dgm:cxn modelId="{44D782EE-36C6-4EEC-BF4D-41821F61F591}" type="presOf" srcId="{A1C4EB4F-7FA4-429E-9628-5B813060DAA8}" destId="{5B4A266E-D7DB-43ED-B2D4-0EA10C563D5B}" srcOrd="0" destOrd="1" presId="urn:microsoft.com/office/officeart/2016/7/layout/RepeatingBendingProcessNew"/>
    <dgm:cxn modelId="{87B111F0-B1DE-42D3-83F7-2266C60944CD}" srcId="{A1EDB89E-56E7-4AD0-83D0-87C0A258A031}" destId="{D9AB2045-1A0F-47DF-91A5-265141C9F836}" srcOrd="5" destOrd="0" parTransId="{36EF18D8-BE9F-4240-B3C6-A2779A897D67}" sibTransId="{D7270129-624B-4C91-BF7E-2C1121E7E2F0}"/>
    <dgm:cxn modelId="{2E76CBF0-61B5-499C-B9CA-5CD75D20FBF0}" type="presOf" srcId="{61A9EEDA-5F92-4B3A-BB60-29CE7809B976}" destId="{7DEB9DF9-ECF7-4826-B219-DB36E9661EE0}" srcOrd="0" destOrd="2" presId="urn:microsoft.com/office/officeart/2016/7/layout/RepeatingBendingProcessNew"/>
    <dgm:cxn modelId="{3CD754F2-4E8B-4E7D-8CEA-73F12802F3E3}" type="presOf" srcId="{F9EED1CE-5D0F-4B5B-82AA-D91506FDAABB}" destId="{0C5E09C4-F38A-43EF-866B-047ED894B178}" srcOrd="0" destOrd="1" presId="urn:microsoft.com/office/officeart/2016/7/layout/RepeatingBendingProcessNew"/>
    <dgm:cxn modelId="{26D28EF4-DD59-4A26-B452-C271B8B5B269}" type="presOf" srcId="{8CF8CD6F-675C-4728-97F8-2FB53573DD40}" destId="{DEEF3961-041C-40E8-9F9F-629767868D20}" srcOrd="0" destOrd="0" presId="urn:microsoft.com/office/officeart/2016/7/layout/RepeatingBendingProcessNew"/>
    <dgm:cxn modelId="{22A27AFA-48E7-4F21-BE18-9CED2215C17F}" srcId="{A1EDB89E-56E7-4AD0-83D0-87C0A258A031}" destId="{2FF6A4A9-5011-471E-BA4F-7A43EADBAE80}" srcOrd="8" destOrd="0" parTransId="{38331605-0066-438D-AF2A-51FA56FABBE8}" sibTransId="{8CF8CD6F-675C-4728-97F8-2FB53573DD40}"/>
    <dgm:cxn modelId="{8516A8FA-45C4-442E-87A2-86A830258BBC}" srcId="{A1EDB89E-56E7-4AD0-83D0-87C0A258A031}" destId="{40CCDF3E-2662-4A8C-9CEF-DD4F716E383E}" srcOrd="4" destOrd="0" parTransId="{AB058A6B-7AAF-4BAE-9F14-C3764C6E08EB}" sibTransId="{2A6F0411-24A3-429B-924B-264C2D3092C7}"/>
    <dgm:cxn modelId="{3AD9A6FC-B99F-4D79-BF68-604DEE548105}" type="presOf" srcId="{24EB3313-C445-4AFB-B1BF-F49C4EE6869B}" destId="{698FE187-4133-4FB0-BAE8-94DD4A05D3C6}" srcOrd="0" destOrd="0" presId="urn:microsoft.com/office/officeart/2016/7/layout/RepeatingBendingProcessNew"/>
    <dgm:cxn modelId="{A90EF5FF-7485-43BB-B1AD-080F536E9E72}" type="presOf" srcId="{CA937293-725B-45AA-BE24-B72E59C625FF}" destId="{525016BE-A900-454C-B80B-0BE6FD4EA491}" srcOrd="0" destOrd="1" presId="urn:microsoft.com/office/officeart/2016/7/layout/RepeatingBendingProcessNew"/>
    <dgm:cxn modelId="{63ABED02-DC1B-4D4F-B918-4242998B2393}" type="presParOf" srcId="{16D4C36C-0398-42C3-86B3-721E8F5A6FBD}" destId="{90C01C13-F074-4659-B621-763ECB8E110B}" srcOrd="0" destOrd="0" presId="urn:microsoft.com/office/officeart/2016/7/layout/RepeatingBendingProcessNew"/>
    <dgm:cxn modelId="{09DDF2DE-FD28-4828-8DB1-B60E90F7403E}" type="presParOf" srcId="{16D4C36C-0398-42C3-86B3-721E8F5A6FBD}" destId="{BF8A70ED-7064-4939-8193-6CC0C9E9130A}" srcOrd="1" destOrd="0" presId="urn:microsoft.com/office/officeart/2016/7/layout/RepeatingBendingProcessNew"/>
    <dgm:cxn modelId="{BE9B4121-C257-4ABC-B3EB-FA847A341F71}" type="presParOf" srcId="{BF8A70ED-7064-4939-8193-6CC0C9E9130A}" destId="{CDFCB261-4A06-466F-974A-B494A1975D7F}" srcOrd="0" destOrd="0" presId="urn:microsoft.com/office/officeart/2016/7/layout/RepeatingBendingProcessNew"/>
    <dgm:cxn modelId="{3073A6CE-244B-4D36-8244-E35064CB2B3B}" type="presParOf" srcId="{16D4C36C-0398-42C3-86B3-721E8F5A6FBD}" destId="{96D6A837-07A1-4074-9800-6521E2D324D8}" srcOrd="2" destOrd="0" presId="urn:microsoft.com/office/officeart/2016/7/layout/RepeatingBendingProcessNew"/>
    <dgm:cxn modelId="{696591F2-AEFE-4C0A-873D-A55EAEFCD54C}" type="presParOf" srcId="{16D4C36C-0398-42C3-86B3-721E8F5A6FBD}" destId="{0E24B32E-3818-4874-B626-72A787488721}" srcOrd="3" destOrd="0" presId="urn:microsoft.com/office/officeart/2016/7/layout/RepeatingBendingProcessNew"/>
    <dgm:cxn modelId="{7F1317EF-79EB-4377-B3C5-164475DB65E7}" type="presParOf" srcId="{0E24B32E-3818-4874-B626-72A787488721}" destId="{F25C2FBF-0E60-44A9-BB58-6DD9935DEEC3}" srcOrd="0" destOrd="0" presId="urn:microsoft.com/office/officeart/2016/7/layout/RepeatingBendingProcessNew"/>
    <dgm:cxn modelId="{9C916991-453F-4FA5-A067-32AC0AB9BB7B}" type="presParOf" srcId="{16D4C36C-0398-42C3-86B3-721E8F5A6FBD}" destId="{F3F3D70E-309C-45BC-94B5-9570B6F88400}" srcOrd="4" destOrd="0" presId="urn:microsoft.com/office/officeart/2016/7/layout/RepeatingBendingProcessNew"/>
    <dgm:cxn modelId="{B28B5166-4D0C-4767-A2E8-1640C3A87C8A}" type="presParOf" srcId="{16D4C36C-0398-42C3-86B3-721E8F5A6FBD}" destId="{A93E4DCB-E71E-46F6-8D8C-7C1429F14B31}" srcOrd="5" destOrd="0" presId="urn:microsoft.com/office/officeart/2016/7/layout/RepeatingBendingProcessNew"/>
    <dgm:cxn modelId="{1A2C9B65-C773-4060-A34D-040AD784FD81}" type="presParOf" srcId="{A93E4DCB-E71E-46F6-8D8C-7C1429F14B31}" destId="{28A981BA-1382-4791-8E46-F7C8A4B1E2FE}" srcOrd="0" destOrd="0" presId="urn:microsoft.com/office/officeart/2016/7/layout/RepeatingBendingProcessNew"/>
    <dgm:cxn modelId="{CA336197-8AC9-4B75-AA38-8757B684FC0C}" type="presParOf" srcId="{16D4C36C-0398-42C3-86B3-721E8F5A6FBD}" destId="{A1C95777-89D4-4C2B-A57A-6B83CB8ECCC6}" srcOrd="6" destOrd="0" presId="urn:microsoft.com/office/officeart/2016/7/layout/RepeatingBendingProcessNew"/>
    <dgm:cxn modelId="{D48B16D7-C7C9-4007-BF0C-0EA62AB71D4E}" type="presParOf" srcId="{16D4C36C-0398-42C3-86B3-721E8F5A6FBD}" destId="{316992BB-C31B-4723-A9AD-51D0D9DDBAAE}" srcOrd="7" destOrd="0" presId="urn:microsoft.com/office/officeart/2016/7/layout/RepeatingBendingProcessNew"/>
    <dgm:cxn modelId="{A133C246-C7BF-4875-B146-E090D7F1E403}" type="presParOf" srcId="{316992BB-C31B-4723-A9AD-51D0D9DDBAAE}" destId="{FC2E7D46-8D81-4EF5-B56C-FB63A87B98BF}" srcOrd="0" destOrd="0" presId="urn:microsoft.com/office/officeart/2016/7/layout/RepeatingBendingProcessNew"/>
    <dgm:cxn modelId="{E16DF118-D69F-40BA-AFB2-F4548929C1AB}" type="presParOf" srcId="{16D4C36C-0398-42C3-86B3-721E8F5A6FBD}" destId="{35995420-D91D-474D-BC3B-4274623DD93E}" srcOrd="8" destOrd="0" presId="urn:microsoft.com/office/officeart/2016/7/layout/RepeatingBendingProcessNew"/>
    <dgm:cxn modelId="{2F3C089A-808E-4829-B7DA-7E831BFFB980}" type="presParOf" srcId="{16D4C36C-0398-42C3-86B3-721E8F5A6FBD}" destId="{3CE03217-88CC-451E-9D50-926FBE265377}" srcOrd="9" destOrd="0" presId="urn:microsoft.com/office/officeart/2016/7/layout/RepeatingBendingProcessNew"/>
    <dgm:cxn modelId="{462921EF-3000-4EEB-9674-6B1AC1C79309}" type="presParOf" srcId="{3CE03217-88CC-451E-9D50-926FBE265377}" destId="{1109EDCC-FF65-4DA3-A2AC-F6B6731C90EF}" srcOrd="0" destOrd="0" presId="urn:microsoft.com/office/officeart/2016/7/layout/RepeatingBendingProcessNew"/>
    <dgm:cxn modelId="{5CAB382B-9391-4F3F-844A-E9E76109C8D8}" type="presParOf" srcId="{16D4C36C-0398-42C3-86B3-721E8F5A6FBD}" destId="{7DEB9DF9-ECF7-4826-B219-DB36E9661EE0}" srcOrd="10" destOrd="0" presId="urn:microsoft.com/office/officeart/2016/7/layout/RepeatingBendingProcessNew"/>
    <dgm:cxn modelId="{50F159D1-2F43-4CFF-8D68-861BF943D8A2}" type="presParOf" srcId="{16D4C36C-0398-42C3-86B3-721E8F5A6FBD}" destId="{AF1594D3-A732-4EBB-9A67-0627A074633A}" srcOrd="11" destOrd="0" presId="urn:microsoft.com/office/officeart/2016/7/layout/RepeatingBendingProcessNew"/>
    <dgm:cxn modelId="{DB6E52C4-E48A-40FC-84E0-C57AC440E975}" type="presParOf" srcId="{AF1594D3-A732-4EBB-9A67-0627A074633A}" destId="{DDB63EBA-BEED-4CA5-846C-AE681A67CEB4}" srcOrd="0" destOrd="0" presId="urn:microsoft.com/office/officeart/2016/7/layout/RepeatingBendingProcessNew"/>
    <dgm:cxn modelId="{50E5A259-1D52-45F3-8E3C-C4031F217EDE}" type="presParOf" srcId="{16D4C36C-0398-42C3-86B3-721E8F5A6FBD}" destId="{5B4A266E-D7DB-43ED-B2D4-0EA10C563D5B}" srcOrd="12" destOrd="0" presId="urn:microsoft.com/office/officeart/2016/7/layout/RepeatingBendingProcessNew"/>
    <dgm:cxn modelId="{58006E6C-9C0A-47FA-9E2B-D8C90A48E31F}" type="presParOf" srcId="{16D4C36C-0398-42C3-86B3-721E8F5A6FBD}" destId="{53171397-99D4-409A-B893-27F212DFDBFE}" srcOrd="13" destOrd="0" presId="urn:microsoft.com/office/officeart/2016/7/layout/RepeatingBendingProcessNew"/>
    <dgm:cxn modelId="{FA7E1783-0F1C-4F4C-BDEC-2629BB96B862}" type="presParOf" srcId="{53171397-99D4-409A-B893-27F212DFDBFE}" destId="{A735CD7E-4492-4B7D-A396-AB55EB748B45}" srcOrd="0" destOrd="0" presId="urn:microsoft.com/office/officeart/2016/7/layout/RepeatingBendingProcessNew"/>
    <dgm:cxn modelId="{3E82A6DF-D33D-490F-BD3C-6846188A1AB5}" type="presParOf" srcId="{16D4C36C-0398-42C3-86B3-721E8F5A6FBD}" destId="{698FE187-4133-4FB0-BAE8-94DD4A05D3C6}" srcOrd="14" destOrd="0" presId="urn:microsoft.com/office/officeart/2016/7/layout/RepeatingBendingProcessNew"/>
    <dgm:cxn modelId="{44B290BF-4674-468F-80B6-3F7586804502}" type="presParOf" srcId="{16D4C36C-0398-42C3-86B3-721E8F5A6FBD}" destId="{15D538DA-DA9B-4A92-BD9E-912A0A1FF998}" srcOrd="15" destOrd="0" presId="urn:microsoft.com/office/officeart/2016/7/layout/RepeatingBendingProcessNew"/>
    <dgm:cxn modelId="{82C2325B-013C-4207-A5C6-901A4559B1C1}" type="presParOf" srcId="{15D538DA-DA9B-4A92-BD9E-912A0A1FF998}" destId="{3A31CECE-09F2-425E-B52B-9F39ECBBC951}" srcOrd="0" destOrd="0" presId="urn:microsoft.com/office/officeart/2016/7/layout/RepeatingBendingProcessNew"/>
    <dgm:cxn modelId="{F9FF5536-A800-4ACA-85C0-3E89B9586EFE}" type="presParOf" srcId="{16D4C36C-0398-42C3-86B3-721E8F5A6FBD}" destId="{8EACFA63-A6AE-4B9B-B3A7-D39C4DD7F9F6}" srcOrd="16" destOrd="0" presId="urn:microsoft.com/office/officeart/2016/7/layout/RepeatingBendingProcessNew"/>
    <dgm:cxn modelId="{A15FF4D4-F0BF-4E39-B85C-C782106DBDDA}" type="presParOf" srcId="{16D4C36C-0398-42C3-86B3-721E8F5A6FBD}" destId="{DEEF3961-041C-40E8-9F9F-629767868D20}" srcOrd="17" destOrd="0" presId="urn:microsoft.com/office/officeart/2016/7/layout/RepeatingBendingProcessNew"/>
    <dgm:cxn modelId="{858DCBF1-220B-4488-B648-59875854797C}" type="presParOf" srcId="{DEEF3961-041C-40E8-9F9F-629767868D20}" destId="{8F2BEF4A-3BFB-4E08-9D16-5551EC8F12A7}" srcOrd="0" destOrd="0" presId="urn:microsoft.com/office/officeart/2016/7/layout/RepeatingBendingProcessNew"/>
    <dgm:cxn modelId="{09D60896-09C1-4D29-ADFF-F14EB07CD2E0}" type="presParOf" srcId="{16D4C36C-0398-42C3-86B3-721E8F5A6FBD}" destId="{525016BE-A900-454C-B80B-0BE6FD4EA491}" srcOrd="18" destOrd="0" presId="urn:microsoft.com/office/officeart/2016/7/layout/RepeatingBendingProcessNew"/>
    <dgm:cxn modelId="{D0AA1E9F-2E59-4E77-AFD8-F2951AEC8018}" type="presParOf" srcId="{16D4C36C-0398-42C3-86B3-721E8F5A6FBD}" destId="{17CF55C3-64A5-46F7-80EF-7B29805D7E07}" srcOrd="19" destOrd="0" presId="urn:microsoft.com/office/officeart/2016/7/layout/RepeatingBendingProcessNew"/>
    <dgm:cxn modelId="{D4AD6E68-5EF2-4A2D-97C8-FE45848D7F12}" type="presParOf" srcId="{17CF55C3-64A5-46F7-80EF-7B29805D7E07}" destId="{FC038C6D-AEF4-44AB-9DA0-CD20E5185264}" srcOrd="0" destOrd="0" presId="urn:microsoft.com/office/officeart/2016/7/layout/RepeatingBendingProcessNew"/>
    <dgm:cxn modelId="{81956B3A-B519-4F5E-83D3-D2590EB9F953}" type="presParOf" srcId="{16D4C36C-0398-42C3-86B3-721E8F5A6FBD}" destId="{0C5E09C4-F38A-43EF-866B-047ED894B178}"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960A0E-1A05-47AA-BF24-194D363044CA}" type="doc">
      <dgm:prSet loTypeId="urn:microsoft.com/office/officeart/2005/8/layout/hList1" loCatId="list" qsTypeId="urn:microsoft.com/office/officeart/2005/8/quickstyle/simple1" qsCatId="simple" csTypeId="urn:microsoft.com/office/officeart/2005/8/colors/colorful5" csCatId="colorful"/>
      <dgm:spPr/>
      <dgm:t>
        <a:bodyPr/>
        <a:lstStyle/>
        <a:p>
          <a:endParaRPr lang="en-US"/>
        </a:p>
      </dgm:t>
    </dgm:pt>
    <dgm:pt modelId="{D7211A45-E6CC-4361-8355-51EFC0B89A8D}">
      <dgm:prSet/>
      <dgm:spPr/>
      <dgm:t>
        <a:bodyPr/>
        <a:lstStyle/>
        <a:p>
          <a:r>
            <a:rPr lang="en-US" b="1" i="0" baseline="0"/>
            <a:t>Work Queue Data Structure</a:t>
          </a:r>
          <a:r>
            <a:rPr lang="en-US" b="0" i="0" baseline="0"/>
            <a:t>:</a:t>
          </a:r>
          <a:endParaRPr lang="en-US"/>
        </a:p>
      </dgm:t>
    </dgm:pt>
    <dgm:pt modelId="{EDCC4B7F-279B-4F9D-BB15-61BDC13EAB1A}" type="parTrans" cxnId="{CC1C2131-A7B6-4CB0-8D84-36F5E60424C7}">
      <dgm:prSet/>
      <dgm:spPr/>
      <dgm:t>
        <a:bodyPr/>
        <a:lstStyle/>
        <a:p>
          <a:endParaRPr lang="en-US"/>
        </a:p>
      </dgm:t>
    </dgm:pt>
    <dgm:pt modelId="{487C8975-A332-4459-B9D8-0F5A757A6AA4}" type="sibTrans" cxnId="{CC1C2131-A7B6-4CB0-8D84-36F5E60424C7}">
      <dgm:prSet/>
      <dgm:spPr/>
      <dgm:t>
        <a:bodyPr/>
        <a:lstStyle/>
        <a:p>
          <a:endParaRPr lang="en-US"/>
        </a:p>
      </dgm:t>
    </dgm:pt>
    <dgm:pt modelId="{714A9EB2-8D72-40D7-BB6C-89DBC0529AC5}">
      <dgm:prSet/>
      <dgm:spPr/>
      <dgm:t>
        <a:bodyPr/>
        <a:lstStyle/>
        <a:p>
          <a:r>
            <a:rPr lang="en-US" b="0" i="0" baseline="0"/>
            <a:t>Work queues are kernel mechanisms for deferring work to be done later.</a:t>
          </a:r>
          <a:endParaRPr lang="en-US"/>
        </a:p>
      </dgm:t>
    </dgm:pt>
    <dgm:pt modelId="{01369F3C-4E18-482D-82B2-38F3F0C69247}" type="parTrans" cxnId="{7B55BF47-9D7D-46B0-89CD-8EB35AF24296}">
      <dgm:prSet/>
      <dgm:spPr/>
      <dgm:t>
        <a:bodyPr/>
        <a:lstStyle/>
        <a:p>
          <a:endParaRPr lang="en-US"/>
        </a:p>
      </dgm:t>
    </dgm:pt>
    <dgm:pt modelId="{0E1FB131-BAA3-4751-B44D-EFBC8B79B657}" type="sibTrans" cxnId="{7B55BF47-9D7D-46B0-89CD-8EB35AF24296}">
      <dgm:prSet/>
      <dgm:spPr/>
      <dgm:t>
        <a:bodyPr/>
        <a:lstStyle/>
        <a:p>
          <a:endParaRPr lang="en-US"/>
        </a:p>
      </dgm:t>
    </dgm:pt>
    <dgm:pt modelId="{6D2A1850-6E22-4E5A-980F-C478882A1E46}">
      <dgm:prSet/>
      <dgm:spPr/>
      <dgm:t>
        <a:bodyPr/>
        <a:lstStyle/>
        <a:p>
          <a:r>
            <a:rPr lang="en-US" b="0" i="0" baseline="0"/>
            <a:t>Typically implemented as a FIFO (First-In, First-Out) queue.</a:t>
          </a:r>
          <a:endParaRPr lang="en-US"/>
        </a:p>
      </dgm:t>
    </dgm:pt>
    <dgm:pt modelId="{EE62391C-F2EB-4DDD-BC26-EADDAABE6992}" type="parTrans" cxnId="{7FD7422C-5453-4A5F-AD5C-9BFC71F4D4FD}">
      <dgm:prSet/>
      <dgm:spPr/>
      <dgm:t>
        <a:bodyPr/>
        <a:lstStyle/>
        <a:p>
          <a:endParaRPr lang="en-US"/>
        </a:p>
      </dgm:t>
    </dgm:pt>
    <dgm:pt modelId="{2BAF2C6B-8694-4005-A03C-37340CE19056}" type="sibTrans" cxnId="{7FD7422C-5453-4A5F-AD5C-9BFC71F4D4FD}">
      <dgm:prSet/>
      <dgm:spPr/>
      <dgm:t>
        <a:bodyPr/>
        <a:lstStyle/>
        <a:p>
          <a:endParaRPr lang="en-US"/>
        </a:p>
      </dgm:t>
    </dgm:pt>
    <dgm:pt modelId="{A3CE3829-E0A2-4ACC-ABBF-9338CDE1E044}">
      <dgm:prSet/>
      <dgm:spPr/>
      <dgm:t>
        <a:bodyPr/>
        <a:lstStyle/>
        <a:p>
          <a:r>
            <a:rPr lang="en-US" b="0" i="0" baseline="0"/>
            <a:t>Each work item encapsulates a function to be executed asynchronously.</a:t>
          </a:r>
          <a:endParaRPr lang="en-US"/>
        </a:p>
      </dgm:t>
    </dgm:pt>
    <dgm:pt modelId="{78CFDFCB-96D3-403C-A438-DE1CB4532D55}" type="parTrans" cxnId="{DE617EAD-2E05-4DAD-B509-68B6A8F5FC7C}">
      <dgm:prSet/>
      <dgm:spPr/>
      <dgm:t>
        <a:bodyPr/>
        <a:lstStyle/>
        <a:p>
          <a:endParaRPr lang="en-US"/>
        </a:p>
      </dgm:t>
    </dgm:pt>
    <dgm:pt modelId="{217377E6-83A7-4EFE-ACD0-99E6651BC214}" type="sibTrans" cxnId="{DE617EAD-2E05-4DAD-B509-68B6A8F5FC7C}">
      <dgm:prSet/>
      <dgm:spPr/>
      <dgm:t>
        <a:bodyPr/>
        <a:lstStyle/>
        <a:p>
          <a:endParaRPr lang="en-US"/>
        </a:p>
      </dgm:t>
    </dgm:pt>
    <dgm:pt modelId="{9D90A884-0D9D-4DA3-92DB-9D16D0F45C60}">
      <dgm:prSet/>
      <dgm:spPr/>
      <dgm:t>
        <a:bodyPr/>
        <a:lstStyle/>
        <a:p>
          <a:r>
            <a:rPr lang="en-US" b="1" i="0" baseline="0"/>
            <a:t>Work Queue Functions</a:t>
          </a:r>
          <a:r>
            <a:rPr lang="en-US" b="0" i="0" baseline="0"/>
            <a:t>:</a:t>
          </a:r>
          <a:endParaRPr lang="en-US"/>
        </a:p>
      </dgm:t>
    </dgm:pt>
    <dgm:pt modelId="{0460BB61-B0CD-4D2D-BBCF-3B6CE7F22C6F}" type="parTrans" cxnId="{9F144862-E318-493B-B476-1CCC7C0B9E5D}">
      <dgm:prSet/>
      <dgm:spPr/>
      <dgm:t>
        <a:bodyPr/>
        <a:lstStyle/>
        <a:p>
          <a:endParaRPr lang="en-US"/>
        </a:p>
      </dgm:t>
    </dgm:pt>
    <dgm:pt modelId="{C96B4C77-47C3-4328-BE93-80B02658DD87}" type="sibTrans" cxnId="{9F144862-E318-493B-B476-1CCC7C0B9E5D}">
      <dgm:prSet/>
      <dgm:spPr/>
      <dgm:t>
        <a:bodyPr/>
        <a:lstStyle/>
        <a:p>
          <a:endParaRPr lang="en-US"/>
        </a:p>
      </dgm:t>
    </dgm:pt>
    <dgm:pt modelId="{305E5C8B-49F2-4CF0-8EB0-F131DFB73C8D}">
      <dgm:prSet/>
      <dgm:spPr/>
      <dgm:t>
        <a:bodyPr/>
        <a:lstStyle/>
        <a:p>
          <a:r>
            <a:rPr lang="en-US" b="0" i="0" baseline="0"/>
            <a:t>Kernel provides functions to manipulate work queues.</a:t>
          </a:r>
          <a:endParaRPr lang="en-US"/>
        </a:p>
      </dgm:t>
    </dgm:pt>
    <dgm:pt modelId="{0083B910-3F08-43DC-B741-A7EE55B57808}" type="parTrans" cxnId="{289BEA52-D086-47C6-A844-3350AB6DE7FD}">
      <dgm:prSet/>
      <dgm:spPr/>
      <dgm:t>
        <a:bodyPr/>
        <a:lstStyle/>
        <a:p>
          <a:endParaRPr lang="en-US"/>
        </a:p>
      </dgm:t>
    </dgm:pt>
    <dgm:pt modelId="{9B9B8D1C-3156-4AC1-94CE-870E12C4262B}" type="sibTrans" cxnId="{289BEA52-D086-47C6-A844-3350AB6DE7FD}">
      <dgm:prSet/>
      <dgm:spPr/>
      <dgm:t>
        <a:bodyPr/>
        <a:lstStyle/>
        <a:p>
          <a:endParaRPr lang="en-US"/>
        </a:p>
      </dgm:t>
    </dgm:pt>
    <dgm:pt modelId="{558DD0D6-C0D5-4921-854B-6CE80612EB42}">
      <dgm:prSet/>
      <dgm:spPr/>
      <dgm:t>
        <a:bodyPr/>
        <a:lstStyle/>
        <a:p>
          <a:r>
            <a:rPr lang="en-US" b="1" i="0" baseline="0"/>
            <a:t>queue_work()</a:t>
          </a:r>
          <a:r>
            <a:rPr lang="en-US" b="0" i="0" baseline="0"/>
            <a:t> is used to enqueue work items into a work queue.</a:t>
          </a:r>
          <a:endParaRPr lang="en-US"/>
        </a:p>
      </dgm:t>
    </dgm:pt>
    <dgm:pt modelId="{4C859FB3-F0B7-40E9-AEAE-BDAC9C8C2B1F}" type="parTrans" cxnId="{9EDEAE8D-898A-4B8A-B028-45E89198F615}">
      <dgm:prSet/>
      <dgm:spPr/>
      <dgm:t>
        <a:bodyPr/>
        <a:lstStyle/>
        <a:p>
          <a:endParaRPr lang="en-US"/>
        </a:p>
      </dgm:t>
    </dgm:pt>
    <dgm:pt modelId="{6C52A3A2-B235-4F76-BF44-DE06A442948D}" type="sibTrans" cxnId="{9EDEAE8D-898A-4B8A-B028-45E89198F615}">
      <dgm:prSet/>
      <dgm:spPr/>
      <dgm:t>
        <a:bodyPr/>
        <a:lstStyle/>
        <a:p>
          <a:endParaRPr lang="en-US"/>
        </a:p>
      </dgm:t>
    </dgm:pt>
    <dgm:pt modelId="{2C527767-2FE3-4AB1-954B-23AC956EC6EE}">
      <dgm:prSet/>
      <dgm:spPr/>
      <dgm:t>
        <a:bodyPr/>
        <a:lstStyle/>
        <a:p>
          <a:r>
            <a:rPr lang="en-US" b="1" i="0" baseline="0"/>
            <a:t>flush_work()</a:t>
          </a:r>
          <a:r>
            <a:rPr lang="en-US" b="0" i="0" baseline="0"/>
            <a:t> is used to wait until all work items in a queue are completed.</a:t>
          </a:r>
          <a:endParaRPr lang="en-US"/>
        </a:p>
      </dgm:t>
    </dgm:pt>
    <dgm:pt modelId="{92F73E57-926E-42AC-891F-97696D98A1AA}" type="parTrans" cxnId="{8D72B9F8-FA25-4597-AD4B-D0F6FF7D7041}">
      <dgm:prSet/>
      <dgm:spPr/>
      <dgm:t>
        <a:bodyPr/>
        <a:lstStyle/>
        <a:p>
          <a:endParaRPr lang="en-US"/>
        </a:p>
      </dgm:t>
    </dgm:pt>
    <dgm:pt modelId="{C395793E-08A6-4D04-8EEE-610C43966529}" type="sibTrans" cxnId="{8D72B9F8-FA25-4597-AD4B-D0F6FF7D7041}">
      <dgm:prSet/>
      <dgm:spPr/>
      <dgm:t>
        <a:bodyPr/>
        <a:lstStyle/>
        <a:p>
          <a:endParaRPr lang="en-US"/>
        </a:p>
      </dgm:t>
    </dgm:pt>
    <dgm:pt modelId="{82ADAF58-FB40-4AEF-9F0F-BBB8E2B3CB8B}">
      <dgm:prSet/>
      <dgm:spPr/>
      <dgm:t>
        <a:bodyPr/>
        <a:lstStyle/>
        <a:p>
          <a:r>
            <a:rPr lang="en-US" b="1" i="0" baseline="0"/>
            <a:t>The Predefined Work Queue</a:t>
          </a:r>
          <a:r>
            <a:rPr lang="en-US" b="0" i="0" baseline="0"/>
            <a:t>:</a:t>
          </a:r>
          <a:endParaRPr lang="en-US"/>
        </a:p>
      </dgm:t>
    </dgm:pt>
    <dgm:pt modelId="{D908A1B9-D126-4A0B-900F-0408C7619631}" type="parTrans" cxnId="{03AC8C36-23E6-4EE6-B0AA-DF17867D87CF}">
      <dgm:prSet/>
      <dgm:spPr/>
      <dgm:t>
        <a:bodyPr/>
        <a:lstStyle/>
        <a:p>
          <a:endParaRPr lang="en-US"/>
        </a:p>
      </dgm:t>
    </dgm:pt>
    <dgm:pt modelId="{92551A7F-F7A6-4480-A9CD-3A3EA167903B}" type="sibTrans" cxnId="{03AC8C36-23E6-4EE6-B0AA-DF17867D87CF}">
      <dgm:prSet/>
      <dgm:spPr/>
      <dgm:t>
        <a:bodyPr/>
        <a:lstStyle/>
        <a:p>
          <a:endParaRPr lang="en-US"/>
        </a:p>
      </dgm:t>
    </dgm:pt>
    <dgm:pt modelId="{0A2D1CAB-AFF2-475B-A2E8-8E3541118D28}">
      <dgm:prSet/>
      <dgm:spPr/>
      <dgm:t>
        <a:bodyPr/>
        <a:lstStyle/>
        <a:p>
          <a:r>
            <a:rPr lang="en-US" b="0" i="0" baseline="0"/>
            <a:t>The kernel provides a predefined work queue named "system_wq".</a:t>
          </a:r>
          <a:endParaRPr lang="en-US"/>
        </a:p>
      </dgm:t>
    </dgm:pt>
    <dgm:pt modelId="{AEB5E4F8-95B4-4E6F-8FA4-5B9AE7B5B726}" type="parTrans" cxnId="{8C299D70-0616-40B5-9731-8A5A3369BB63}">
      <dgm:prSet/>
      <dgm:spPr/>
      <dgm:t>
        <a:bodyPr/>
        <a:lstStyle/>
        <a:p>
          <a:endParaRPr lang="en-US"/>
        </a:p>
      </dgm:t>
    </dgm:pt>
    <dgm:pt modelId="{40D4F53E-88E4-447E-AABA-73C5317E9B89}" type="sibTrans" cxnId="{8C299D70-0616-40B5-9731-8A5A3369BB63}">
      <dgm:prSet/>
      <dgm:spPr/>
      <dgm:t>
        <a:bodyPr/>
        <a:lstStyle/>
        <a:p>
          <a:endParaRPr lang="en-US"/>
        </a:p>
      </dgm:t>
    </dgm:pt>
    <dgm:pt modelId="{C81E962F-3BDD-4CF1-81C8-8B977A617E9C}">
      <dgm:prSet/>
      <dgm:spPr/>
      <dgm:t>
        <a:bodyPr/>
        <a:lstStyle/>
        <a:p>
          <a:r>
            <a:rPr lang="en-US" b="0" i="0" baseline="0"/>
            <a:t>It's a global work queue available for general-purpose asynchronous work.</a:t>
          </a:r>
          <a:endParaRPr lang="en-US"/>
        </a:p>
      </dgm:t>
    </dgm:pt>
    <dgm:pt modelId="{72F9DE2D-E4F0-4F2A-A4F6-EC55F02FC5FB}" type="parTrans" cxnId="{BFA48C99-62F4-4703-9F26-8734313A5D03}">
      <dgm:prSet/>
      <dgm:spPr/>
      <dgm:t>
        <a:bodyPr/>
        <a:lstStyle/>
        <a:p>
          <a:endParaRPr lang="en-US"/>
        </a:p>
      </dgm:t>
    </dgm:pt>
    <dgm:pt modelId="{273FEEF3-4304-403D-B73B-3CC141AA0383}" type="sibTrans" cxnId="{BFA48C99-62F4-4703-9F26-8734313A5D03}">
      <dgm:prSet/>
      <dgm:spPr/>
      <dgm:t>
        <a:bodyPr/>
        <a:lstStyle/>
        <a:p>
          <a:endParaRPr lang="en-US"/>
        </a:p>
      </dgm:t>
    </dgm:pt>
    <dgm:pt modelId="{9BEFA369-368C-4E29-8614-2B840394A44E}">
      <dgm:prSet/>
      <dgm:spPr/>
      <dgm:t>
        <a:bodyPr/>
        <a:lstStyle/>
        <a:p>
          <a:r>
            <a:rPr lang="en-US" b="0" i="0" baseline="0"/>
            <a:t>Convenient for tasks that don't require a specific context or priority.</a:t>
          </a:r>
          <a:endParaRPr lang="en-US"/>
        </a:p>
      </dgm:t>
    </dgm:pt>
    <dgm:pt modelId="{A2F2B5D9-3FBB-4335-B664-29072E022E41}" type="parTrans" cxnId="{9382ED42-61DD-4984-850D-94A61E62EFA1}">
      <dgm:prSet/>
      <dgm:spPr/>
      <dgm:t>
        <a:bodyPr/>
        <a:lstStyle/>
        <a:p>
          <a:endParaRPr lang="en-US"/>
        </a:p>
      </dgm:t>
    </dgm:pt>
    <dgm:pt modelId="{E20B1527-19BF-4A78-BF7E-FD0071D3EE11}" type="sibTrans" cxnId="{9382ED42-61DD-4984-850D-94A61E62EFA1}">
      <dgm:prSet/>
      <dgm:spPr/>
      <dgm:t>
        <a:bodyPr/>
        <a:lstStyle/>
        <a:p>
          <a:endParaRPr lang="en-US"/>
        </a:p>
      </dgm:t>
    </dgm:pt>
    <dgm:pt modelId="{68165F30-3276-4DAD-948C-AF35ACEF44ED}" type="pres">
      <dgm:prSet presAssocID="{32960A0E-1A05-47AA-BF24-194D363044CA}" presName="Name0" presStyleCnt="0">
        <dgm:presLayoutVars>
          <dgm:dir/>
          <dgm:animLvl val="lvl"/>
          <dgm:resizeHandles val="exact"/>
        </dgm:presLayoutVars>
      </dgm:prSet>
      <dgm:spPr/>
    </dgm:pt>
    <dgm:pt modelId="{F1DAC444-97C5-4D38-AB8F-0EDA160CF239}" type="pres">
      <dgm:prSet presAssocID="{D7211A45-E6CC-4361-8355-51EFC0B89A8D}" presName="composite" presStyleCnt="0"/>
      <dgm:spPr/>
    </dgm:pt>
    <dgm:pt modelId="{7660BF62-486A-4509-AFF1-64976779276C}" type="pres">
      <dgm:prSet presAssocID="{D7211A45-E6CC-4361-8355-51EFC0B89A8D}" presName="parTx" presStyleLbl="alignNode1" presStyleIdx="0" presStyleCnt="3">
        <dgm:presLayoutVars>
          <dgm:chMax val="0"/>
          <dgm:chPref val="0"/>
          <dgm:bulletEnabled val="1"/>
        </dgm:presLayoutVars>
      </dgm:prSet>
      <dgm:spPr/>
    </dgm:pt>
    <dgm:pt modelId="{EAA1FA9A-568E-4DAF-9FB9-76603FD778CD}" type="pres">
      <dgm:prSet presAssocID="{D7211A45-E6CC-4361-8355-51EFC0B89A8D}" presName="desTx" presStyleLbl="alignAccFollowNode1" presStyleIdx="0" presStyleCnt="3">
        <dgm:presLayoutVars>
          <dgm:bulletEnabled val="1"/>
        </dgm:presLayoutVars>
      </dgm:prSet>
      <dgm:spPr/>
    </dgm:pt>
    <dgm:pt modelId="{9B7268B5-1474-462D-9AE1-1EC3581C7434}" type="pres">
      <dgm:prSet presAssocID="{487C8975-A332-4459-B9D8-0F5A757A6AA4}" presName="space" presStyleCnt="0"/>
      <dgm:spPr/>
    </dgm:pt>
    <dgm:pt modelId="{FA1AE70E-5705-42F4-8211-420D5CA81ADF}" type="pres">
      <dgm:prSet presAssocID="{9D90A884-0D9D-4DA3-92DB-9D16D0F45C60}" presName="composite" presStyleCnt="0"/>
      <dgm:spPr/>
    </dgm:pt>
    <dgm:pt modelId="{FA1B385B-B2F9-404A-835B-8809AC844EA3}" type="pres">
      <dgm:prSet presAssocID="{9D90A884-0D9D-4DA3-92DB-9D16D0F45C60}" presName="parTx" presStyleLbl="alignNode1" presStyleIdx="1" presStyleCnt="3">
        <dgm:presLayoutVars>
          <dgm:chMax val="0"/>
          <dgm:chPref val="0"/>
          <dgm:bulletEnabled val="1"/>
        </dgm:presLayoutVars>
      </dgm:prSet>
      <dgm:spPr/>
    </dgm:pt>
    <dgm:pt modelId="{646390A5-DBA4-4042-A789-C4663D46C947}" type="pres">
      <dgm:prSet presAssocID="{9D90A884-0D9D-4DA3-92DB-9D16D0F45C60}" presName="desTx" presStyleLbl="alignAccFollowNode1" presStyleIdx="1" presStyleCnt="3">
        <dgm:presLayoutVars>
          <dgm:bulletEnabled val="1"/>
        </dgm:presLayoutVars>
      </dgm:prSet>
      <dgm:spPr/>
    </dgm:pt>
    <dgm:pt modelId="{1FF12716-D5FE-4B45-859F-6D0EF7E2D3BD}" type="pres">
      <dgm:prSet presAssocID="{C96B4C77-47C3-4328-BE93-80B02658DD87}" presName="space" presStyleCnt="0"/>
      <dgm:spPr/>
    </dgm:pt>
    <dgm:pt modelId="{501425E3-80BF-4383-B87A-FFF40723A1EF}" type="pres">
      <dgm:prSet presAssocID="{82ADAF58-FB40-4AEF-9F0F-BBB8E2B3CB8B}" presName="composite" presStyleCnt="0"/>
      <dgm:spPr/>
    </dgm:pt>
    <dgm:pt modelId="{3199D576-94C8-4F8B-A0A7-80A26027EDD3}" type="pres">
      <dgm:prSet presAssocID="{82ADAF58-FB40-4AEF-9F0F-BBB8E2B3CB8B}" presName="parTx" presStyleLbl="alignNode1" presStyleIdx="2" presStyleCnt="3">
        <dgm:presLayoutVars>
          <dgm:chMax val="0"/>
          <dgm:chPref val="0"/>
          <dgm:bulletEnabled val="1"/>
        </dgm:presLayoutVars>
      </dgm:prSet>
      <dgm:spPr/>
    </dgm:pt>
    <dgm:pt modelId="{26A7181A-CA7B-4D14-96C0-B19DA7457BCF}" type="pres">
      <dgm:prSet presAssocID="{82ADAF58-FB40-4AEF-9F0F-BBB8E2B3CB8B}" presName="desTx" presStyleLbl="alignAccFollowNode1" presStyleIdx="2" presStyleCnt="3">
        <dgm:presLayoutVars>
          <dgm:bulletEnabled val="1"/>
        </dgm:presLayoutVars>
      </dgm:prSet>
      <dgm:spPr/>
    </dgm:pt>
  </dgm:ptLst>
  <dgm:cxnLst>
    <dgm:cxn modelId="{8175CB20-814D-489C-8A55-BD5CF9693245}" type="presOf" srcId="{2C527767-2FE3-4AB1-954B-23AC956EC6EE}" destId="{646390A5-DBA4-4042-A789-C4663D46C947}" srcOrd="0" destOrd="2" presId="urn:microsoft.com/office/officeart/2005/8/layout/hList1"/>
    <dgm:cxn modelId="{7FD7422C-5453-4A5F-AD5C-9BFC71F4D4FD}" srcId="{D7211A45-E6CC-4361-8355-51EFC0B89A8D}" destId="{6D2A1850-6E22-4E5A-980F-C478882A1E46}" srcOrd="1" destOrd="0" parTransId="{EE62391C-F2EB-4DDD-BC26-EADDAABE6992}" sibTransId="{2BAF2C6B-8694-4005-A03C-37340CE19056}"/>
    <dgm:cxn modelId="{18F86B2C-625E-4CDA-B55B-62EE0824FB8F}" type="presOf" srcId="{9D90A884-0D9D-4DA3-92DB-9D16D0F45C60}" destId="{FA1B385B-B2F9-404A-835B-8809AC844EA3}" srcOrd="0" destOrd="0" presId="urn:microsoft.com/office/officeart/2005/8/layout/hList1"/>
    <dgm:cxn modelId="{CC1C2131-A7B6-4CB0-8D84-36F5E60424C7}" srcId="{32960A0E-1A05-47AA-BF24-194D363044CA}" destId="{D7211A45-E6CC-4361-8355-51EFC0B89A8D}" srcOrd="0" destOrd="0" parTransId="{EDCC4B7F-279B-4F9D-BB15-61BDC13EAB1A}" sibTransId="{487C8975-A332-4459-B9D8-0F5A757A6AA4}"/>
    <dgm:cxn modelId="{03AC8C36-23E6-4EE6-B0AA-DF17867D87CF}" srcId="{32960A0E-1A05-47AA-BF24-194D363044CA}" destId="{82ADAF58-FB40-4AEF-9F0F-BBB8E2B3CB8B}" srcOrd="2" destOrd="0" parTransId="{D908A1B9-D126-4A0B-900F-0408C7619631}" sibTransId="{92551A7F-F7A6-4480-A9CD-3A3EA167903B}"/>
    <dgm:cxn modelId="{1208763F-3FDA-42AE-A970-3ED2F9662EBD}" type="presOf" srcId="{558DD0D6-C0D5-4921-854B-6CE80612EB42}" destId="{646390A5-DBA4-4042-A789-C4663D46C947}" srcOrd="0" destOrd="1" presId="urn:microsoft.com/office/officeart/2005/8/layout/hList1"/>
    <dgm:cxn modelId="{9F144862-E318-493B-B476-1CCC7C0B9E5D}" srcId="{32960A0E-1A05-47AA-BF24-194D363044CA}" destId="{9D90A884-0D9D-4DA3-92DB-9D16D0F45C60}" srcOrd="1" destOrd="0" parTransId="{0460BB61-B0CD-4D2D-BBCF-3B6CE7F22C6F}" sibTransId="{C96B4C77-47C3-4328-BE93-80B02658DD87}"/>
    <dgm:cxn modelId="{9382ED42-61DD-4984-850D-94A61E62EFA1}" srcId="{82ADAF58-FB40-4AEF-9F0F-BBB8E2B3CB8B}" destId="{9BEFA369-368C-4E29-8614-2B840394A44E}" srcOrd="2" destOrd="0" parTransId="{A2F2B5D9-3FBB-4335-B664-29072E022E41}" sibTransId="{E20B1527-19BF-4A78-BF7E-FD0071D3EE11}"/>
    <dgm:cxn modelId="{1AF25466-FF82-4DAD-B12C-B0AD1A31753F}" type="presOf" srcId="{714A9EB2-8D72-40D7-BB6C-89DBC0529AC5}" destId="{EAA1FA9A-568E-4DAF-9FB9-76603FD778CD}" srcOrd="0" destOrd="0" presId="urn:microsoft.com/office/officeart/2005/8/layout/hList1"/>
    <dgm:cxn modelId="{FEADAA66-D46D-4FA0-8A4A-282349386129}" type="presOf" srcId="{0A2D1CAB-AFF2-475B-A2E8-8E3541118D28}" destId="{26A7181A-CA7B-4D14-96C0-B19DA7457BCF}" srcOrd="0" destOrd="0" presId="urn:microsoft.com/office/officeart/2005/8/layout/hList1"/>
    <dgm:cxn modelId="{7B55BF47-9D7D-46B0-89CD-8EB35AF24296}" srcId="{D7211A45-E6CC-4361-8355-51EFC0B89A8D}" destId="{714A9EB2-8D72-40D7-BB6C-89DBC0529AC5}" srcOrd="0" destOrd="0" parTransId="{01369F3C-4E18-482D-82B2-38F3F0C69247}" sibTransId="{0E1FB131-BAA3-4751-B44D-EFBC8B79B657}"/>
    <dgm:cxn modelId="{8C299D70-0616-40B5-9731-8A5A3369BB63}" srcId="{82ADAF58-FB40-4AEF-9F0F-BBB8E2B3CB8B}" destId="{0A2D1CAB-AFF2-475B-A2E8-8E3541118D28}" srcOrd="0" destOrd="0" parTransId="{AEB5E4F8-95B4-4E6F-8FA4-5B9AE7B5B726}" sibTransId="{40D4F53E-88E4-447E-AABA-73C5317E9B89}"/>
    <dgm:cxn modelId="{289BEA52-D086-47C6-A844-3350AB6DE7FD}" srcId="{9D90A884-0D9D-4DA3-92DB-9D16D0F45C60}" destId="{305E5C8B-49F2-4CF0-8EB0-F131DFB73C8D}" srcOrd="0" destOrd="0" parTransId="{0083B910-3F08-43DC-B741-A7EE55B57808}" sibTransId="{9B9B8D1C-3156-4AC1-94CE-870E12C4262B}"/>
    <dgm:cxn modelId="{EAA93E80-B947-413C-A314-AE83534D0F94}" type="presOf" srcId="{305E5C8B-49F2-4CF0-8EB0-F131DFB73C8D}" destId="{646390A5-DBA4-4042-A789-C4663D46C947}" srcOrd="0" destOrd="0" presId="urn:microsoft.com/office/officeart/2005/8/layout/hList1"/>
    <dgm:cxn modelId="{9EDEAE8D-898A-4B8A-B028-45E89198F615}" srcId="{9D90A884-0D9D-4DA3-92DB-9D16D0F45C60}" destId="{558DD0D6-C0D5-4921-854B-6CE80612EB42}" srcOrd="1" destOrd="0" parTransId="{4C859FB3-F0B7-40E9-AEAE-BDAC9C8C2B1F}" sibTransId="{6C52A3A2-B235-4F76-BF44-DE06A442948D}"/>
    <dgm:cxn modelId="{242F8498-53F5-4DE2-B148-5369899C70E5}" type="presOf" srcId="{32960A0E-1A05-47AA-BF24-194D363044CA}" destId="{68165F30-3276-4DAD-948C-AF35ACEF44ED}" srcOrd="0" destOrd="0" presId="urn:microsoft.com/office/officeart/2005/8/layout/hList1"/>
    <dgm:cxn modelId="{BFA48C99-62F4-4703-9F26-8734313A5D03}" srcId="{82ADAF58-FB40-4AEF-9F0F-BBB8E2B3CB8B}" destId="{C81E962F-3BDD-4CF1-81C8-8B977A617E9C}" srcOrd="1" destOrd="0" parTransId="{72F9DE2D-E4F0-4F2A-A4F6-EC55F02FC5FB}" sibTransId="{273FEEF3-4304-403D-B73B-3CC141AA0383}"/>
    <dgm:cxn modelId="{DE617EAD-2E05-4DAD-B509-68B6A8F5FC7C}" srcId="{D7211A45-E6CC-4361-8355-51EFC0B89A8D}" destId="{A3CE3829-E0A2-4ACC-ABBF-9338CDE1E044}" srcOrd="2" destOrd="0" parTransId="{78CFDFCB-96D3-403C-A438-DE1CB4532D55}" sibTransId="{217377E6-83A7-4EFE-ACD0-99E6651BC214}"/>
    <dgm:cxn modelId="{AA2CC0B4-75F7-4486-BAF7-4FBBB22730C6}" type="presOf" srcId="{A3CE3829-E0A2-4ACC-ABBF-9338CDE1E044}" destId="{EAA1FA9A-568E-4DAF-9FB9-76603FD778CD}" srcOrd="0" destOrd="2" presId="urn:microsoft.com/office/officeart/2005/8/layout/hList1"/>
    <dgm:cxn modelId="{AF0E06CE-A762-40E0-9DE3-1E59033B322A}" type="presOf" srcId="{6D2A1850-6E22-4E5A-980F-C478882A1E46}" destId="{EAA1FA9A-568E-4DAF-9FB9-76603FD778CD}" srcOrd="0" destOrd="1" presId="urn:microsoft.com/office/officeart/2005/8/layout/hList1"/>
    <dgm:cxn modelId="{A6D3FBD8-2267-483E-A120-91F6A2A04CAE}" type="presOf" srcId="{82ADAF58-FB40-4AEF-9F0F-BBB8E2B3CB8B}" destId="{3199D576-94C8-4F8B-A0A7-80A26027EDD3}" srcOrd="0" destOrd="0" presId="urn:microsoft.com/office/officeart/2005/8/layout/hList1"/>
    <dgm:cxn modelId="{9DA811D9-8DA2-4E8F-A532-C8DDE41BFFC7}" type="presOf" srcId="{9BEFA369-368C-4E29-8614-2B840394A44E}" destId="{26A7181A-CA7B-4D14-96C0-B19DA7457BCF}" srcOrd="0" destOrd="2" presId="urn:microsoft.com/office/officeart/2005/8/layout/hList1"/>
    <dgm:cxn modelId="{850C83E2-3450-4139-8AC1-A0FAB28C3256}" type="presOf" srcId="{C81E962F-3BDD-4CF1-81C8-8B977A617E9C}" destId="{26A7181A-CA7B-4D14-96C0-B19DA7457BCF}" srcOrd="0" destOrd="1" presId="urn:microsoft.com/office/officeart/2005/8/layout/hList1"/>
    <dgm:cxn modelId="{8D72B9F8-FA25-4597-AD4B-D0F6FF7D7041}" srcId="{9D90A884-0D9D-4DA3-92DB-9D16D0F45C60}" destId="{2C527767-2FE3-4AB1-954B-23AC956EC6EE}" srcOrd="2" destOrd="0" parTransId="{92F73E57-926E-42AC-891F-97696D98A1AA}" sibTransId="{C395793E-08A6-4D04-8EEE-610C43966529}"/>
    <dgm:cxn modelId="{BFF226FA-ADA6-4906-B131-85AB87FABF8C}" type="presOf" srcId="{D7211A45-E6CC-4361-8355-51EFC0B89A8D}" destId="{7660BF62-486A-4509-AFF1-64976779276C}" srcOrd="0" destOrd="0" presId="urn:microsoft.com/office/officeart/2005/8/layout/hList1"/>
    <dgm:cxn modelId="{00838175-5A2C-4DA0-84E2-9B7D8FD4D6F7}" type="presParOf" srcId="{68165F30-3276-4DAD-948C-AF35ACEF44ED}" destId="{F1DAC444-97C5-4D38-AB8F-0EDA160CF239}" srcOrd="0" destOrd="0" presId="urn:microsoft.com/office/officeart/2005/8/layout/hList1"/>
    <dgm:cxn modelId="{41C590B1-9584-40DB-910A-9927D359D5AA}" type="presParOf" srcId="{F1DAC444-97C5-4D38-AB8F-0EDA160CF239}" destId="{7660BF62-486A-4509-AFF1-64976779276C}" srcOrd="0" destOrd="0" presId="urn:microsoft.com/office/officeart/2005/8/layout/hList1"/>
    <dgm:cxn modelId="{A6F5B794-5805-4923-8B92-B4C07E55FB78}" type="presParOf" srcId="{F1DAC444-97C5-4D38-AB8F-0EDA160CF239}" destId="{EAA1FA9A-568E-4DAF-9FB9-76603FD778CD}" srcOrd="1" destOrd="0" presId="urn:microsoft.com/office/officeart/2005/8/layout/hList1"/>
    <dgm:cxn modelId="{BEA8F13B-836E-4736-854C-B7621FA20FE0}" type="presParOf" srcId="{68165F30-3276-4DAD-948C-AF35ACEF44ED}" destId="{9B7268B5-1474-462D-9AE1-1EC3581C7434}" srcOrd="1" destOrd="0" presId="urn:microsoft.com/office/officeart/2005/8/layout/hList1"/>
    <dgm:cxn modelId="{94B6CE83-D4F8-4575-B804-A7D536235D67}" type="presParOf" srcId="{68165F30-3276-4DAD-948C-AF35ACEF44ED}" destId="{FA1AE70E-5705-42F4-8211-420D5CA81ADF}" srcOrd="2" destOrd="0" presId="urn:microsoft.com/office/officeart/2005/8/layout/hList1"/>
    <dgm:cxn modelId="{051EA0D6-2CF1-4626-996F-2ABF17E45E76}" type="presParOf" srcId="{FA1AE70E-5705-42F4-8211-420D5CA81ADF}" destId="{FA1B385B-B2F9-404A-835B-8809AC844EA3}" srcOrd="0" destOrd="0" presId="urn:microsoft.com/office/officeart/2005/8/layout/hList1"/>
    <dgm:cxn modelId="{EC95A2F3-E1AC-47EE-A655-03D23A747FE9}" type="presParOf" srcId="{FA1AE70E-5705-42F4-8211-420D5CA81ADF}" destId="{646390A5-DBA4-4042-A789-C4663D46C947}" srcOrd="1" destOrd="0" presId="urn:microsoft.com/office/officeart/2005/8/layout/hList1"/>
    <dgm:cxn modelId="{952A92CC-08AC-493D-B9B7-F6982F99DC7E}" type="presParOf" srcId="{68165F30-3276-4DAD-948C-AF35ACEF44ED}" destId="{1FF12716-D5FE-4B45-859F-6D0EF7E2D3BD}" srcOrd="3" destOrd="0" presId="urn:microsoft.com/office/officeart/2005/8/layout/hList1"/>
    <dgm:cxn modelId="{831AB23F-390E-4609-9736-43E9D662AECB}" type="presParOf" srcId="{68165F30-3276-4DAD-948C-AF35ACEF44ED}" destId="{501425E3-80BF-4383-B87A-FFF40723A1EF}" srcOrd="4" destOrd="0" presId="urn:microsoft.com/office/officeart/2005/8/layout/hList1"/>
    <dgm:cxn modelId="{27ABE042-1AA8-42B5-87AC-46237E0AAB5E}" type="presParOf" srcId="{501425E3-80BF-4383-B87A-FFF40723A1EF}" destId="{3199D576-94C8-4F8B-A0A7-80A26027EDD3}" srcOrd="0" destOrd="0" presId="urn:microsoft.com/office/officeart/2005/8/layout/hList1"/>
    <dgm:cxn modelId="{4A37F2F3-AEB7-4FE8-AC81-883214A230FA}" type="presParOf" srcId="{501425E3-80BF-4383-B87A-FFF40723A1EF}" destId="{26A7181A-CA7B-4D14-96C0-B19DA7457BC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F22C96-2F9C-46FE-8636-71BC39AA1E4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F1CBEDF-33AB-44E5-9924-AEAAB51164C5}">
      <dgm:prSet/>
      <dgm:spPr/>
      <dgm:t>
        <a:bodyPr/>
        <a:lstStyle/>
        <a:p>
          <a:pPr>
            <a:lnSpc>
              <a:spcPct val="100000"/>
            </a:lnSpc>
            <a:defRPr b="1"/>
          </a:pPr>
          <a:r>
            <a:rPr lang="en-US"/>
            <a:t>Upon termination, the kernel invokes </a:t>
          </a:r>
          <a:r>
            <a:rPr lang="en-US" b="1"/>
            <a:t>exit_mm() </a:t>
          </a:r>
          <a:r>
            <a:rPr lang="en-US"/>
            <a:t>to release the process's address space. </a:t>
          </a:r>
        </a:p>
      </dgm:t>
    </dgm:pt>
    <dgm:pt modelId="{EC0245A0-CE17-40E4-A1A0-8B8330D2529C}" type="parTrans" cxnId="{5F2876E0-DAC2-4E78-BF64-31034DF5EA6B}">
      <dgm:prSet/>
      <dgm:spPr/>
      <dgm:t>
        <a:bodyPr/>
        <a:lstStyle/>
        <a:p>
          <a:endParaRPr lang="en-US"/>
        </a:p>
      </dgm:t>
    </dgm:pt>
    <dgm:pt modelId="{2F3464DE-7F9D-487A-BA33-A4EEDB1347C2}" type="sibTrans" cxnId="{5F2876E0-DAC2-4E78-BF64-31034DF5EA6B}">
      <dgm:prSet/>
      <dgm:spPr/>
      <dgm:t>
        <a:bodyPr/>
        <a:lstStyle/>
        <a:p>
          <a:endParaRPr lang="en-US"/>
        </a:p>
      </dgm:t>
    </dgm:pt>
    <dgm:pt modelId="{8D7283DF-392F-454E-BC17-E01BC4901E44}">
      <dgm:prSet/>
      <dgm:spPr/>
      <dgm:t>
        <a:bodyPr/>
        <a:lstStyle/>
        <a:p>
          <a:pPr>
            <a:lnSpc>
              <a:spcPct val="100000"/>
            </a:lnSpc>
            <a:defRPr b="1"/>
          </a:pPr>
          <a:r>
            <a:rPr lang="en-US"/>
            <a:t>This involves:</a:t>
          </a:r>
        </a:p>
      </dgm:t>
    </dgm:pt>
    <dgm:pt modelId="{1BA72CE2-FCFC-4356-8E88-2BC25FC85114}" type="parTrans" cxnId="{C67B47F6-1FFD-4675-B4D1-602238359279}">
      <dgm:prSet/>
      <dgm:spPr/>
      <dgm:t>
        <a:bodyPr/>
        <a:lstStyle/>
        <a:p>
          <a:endParaRPr lang="en-US"/>
        </a:p>
      </dgm:t>
    </dgm:pt>
    <dgm:pt modelId="{FF7D7BF7-A6A0-4AE1-8CC1-0824106720BC}" type="sibTrans" cxnId="{C67B47F6-1FFD-4675-B4D1-602238359279}">
      <dgm:prSet/>
      <dgm:spPr/>
      <dgm:t>
        <a:bodyPr/>
        <a:lstStyle/>
        <a:p>
          <a:endParaRPr lang="en-US"/>
        </a:p>
      </dgm:t>
    </dgm:pt>
    <dgm:pt modelId="{AEFD5E45-9E77-42A0-BBFE-AC54EAA6F899}">
      <dgm:prSet/>
      <dgm:spPr/>
      <dgm:t>
        <a:bodyPr/>
        <a:lstStyle/>
        <a:p>
          <a:pPr>
            <a:lnSpc>
              <a:spcPct val="100000"/>
            </a:lnSpc>
          </a:pPr>
          <a:r>
            <a:rPr lang="en-US" b="1"/>
            <a:t>Core Dump Handling</a:t>
          </a:r>
          <a:r>
            <a:rPr lang="en-US"/>
            <a:t>: Ensuring synchronization for core dumps if necessary.</a:t>
          </a:r>
        </a:p>
      </dgm:t>
    </dgm:pt>
    <dgm:pt modelId="{242F646F-6907-440E-8B9C-6FB5945766E3}" type="parTrans" cxnId="{21730620-6153-42F8-A1B5-64A1625864F4}">
      <dgm:prSet/>
      <dgm:spPr/>
      <dgm:t>
        <a:bodyPr/>
        <a:lstStyle/>
        <a:p>
          <a:endParaRPr lang="en-US"/>
        </a:p>
      </dgm:t>
    </dgm:pt>
    <dgm:pt modelId="{34BF3325-7D06-49FC-A8F9-2E205D601A2F}" type="sibTrans" cxnId="{21730620-6153-42F8-A1B5-64A1625864F4}">
      <dgm:prSet/>
      <dgm:spPr/>
      <dgm:t>
        <a:bodyPr/>
        <a:lstStyle/>
        <a:p>
          <a:endParaRPr lang="en-US"/>
        </a:p>
      </dgm:t>
    </dgm:pt>
    <dgm:pt modelId="{0CF7CB80-645C-4FA1-9357-7542514C19E0}">
      <dgm:prSet/>
      <dgm:spPr/>
      <dgm:t>
        <a:bodyPr/>
        <a:lstStyle/>
        <a:p>
          <a:pPr>
            <a:lnSpc>
              <a:spcPct val="100000"/>
            </a:lnSpc>
          </a:pPr>
          <a:r>
            <a:rPr lang="en-US" b="1"/>
            <a:t>Memory Descriptor Release</a:t>
          </a:r>
          <a:r>
            <a:rPr lang="en-US"/>
            <a:t>: Releasing memory descriptors, page tables, and related data structures.</a:t>
          </a:r>
        </a:p>
      </dgm:t>
    </dgm:pt>
    <dgm:pt modelId="{F251D128-07F4-47B6-A9A0-C4E1549CE543}" type="parTrans" cxnId="{D0D2E990-9197-475F-9F39-67DDB04888CD}">
      <dgm:prSet/>
      <dgm:spPr/>
      <dgm:t>
        <a:bodyPr/>
        <a:lstStyle/>
        <a:p>
          <a:endParaRPr lang="en-US"/>
        </a:p>
      </dgm:t>
    </dgm:pt>
    <dgm:pt modelId="{B7AE1897-1732-4D89-B107-379DF1C7248D}" type="sibTrans" cxnId="{D0D2E990-9197-475F-9F39-67DDB04888CD}">
      <dgm:prSet/>
      <dgm:spPr/>
      <dgm:t>
        <a:bodyPr/>
        <a:lstStyle/>
        <a:p>
          <a:endParaRPr lang="en-US"/>
        </a:p>
      </dgm:t>
    </dgm:pt>
    <dgm:pt modelId="{47E591C2-FD5E-4CF6-AF46-77E56231A407}">
      <dgm:prSet/>
      <dgm:spPr/>
      <dgm:t>
        <a:bodyPr/>
        <a:lstStyle/>
        <a:p>
          <a:pPr>
            <a:lnSpc>
              <a:spcPct val="100000"/>
            </a:lnSpc>
          </a:pPr>
          <a:r>
            <a:rPr lang="en-US"/>
            <a:t>The process's address space is not immediately released but is deferred until the process is evicted from the CPU.</a:t>
          </a:r>
        </a:p>
      </dgm:t>
    </dgm:pt>
    <dgm:pt modelId="{B02DB059-FE9F-4BAE-9A8B-9DABFA1EBF5F}" type="parTrans" cxnId="{F967F654-4477-43CE-82EB-2B4055039F35}">
      <dgm:prSet/>
      <dgm:spPr/>
      <dgm:t>
        <a:bodyPr/>
        <a:lstStyle/>
        <a:p>
          <a:endParaRPr lang="en-US"/>
        </a:p>
      </dgm:t>
    </dgm:pt>
    <dgm:pt modelId="{5D5DAA31-538B-4B6B-8AB9-15345C07A2E8}" type="sibTrans" cxnId="{F967F654-4477-43CE-82EB-2B4055039F35}">
      <dgm:prSet/>
      <dgm:spPr/>
      <dgm:t>
        <a:bodyPr/>
        <a:lstStyle/>
        <a:p>
          <a:endParaRPr lang="en-US"/>
        </a:p>
      </dgm:t>
    </dgm:pt>
    <dgm:pt modelId="{AD8D5B5D-36AF-4482-BD0A-4E0B3CC5EB8F}" type="pres">
      <dgm:prSet presAssocID="{3BF22C96-2F9C-46FE-8636-71BC39AA1E48}" presName="root" presStyleCnt="0">
        <dgm:presLayoutVars>
          <dgm:dir/>
          <dgm:resizeHandles val="exact"/>
        </dgm:presLayoutVars>
      </dgm:prSet>
      <dgm:spPr/>
    </dgm:pt>
    <dgm:pt modelId="{A4DA13B7-F7A1-453B-95C2-32F88C96DB55}" type="pres">
      <dgm:prSet presAssocID="{AF1CBEDF-33AB-44E5-9924-AEAAB51164C5}" presName="compNode" presStyleCnt="0"/>
      <dgm:spPr/>
    </dgm:pt>
    <dgm:pt modelId="{DE93E7D2-1F40-49E9-A411-C66F2946F8CA}" type="pres">
      <dgm:prSet presAssocID="{AF1CBEDF-33AB-44E5-9924-AEAAB51164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5049B7D8-3DDE-4331-B6C8-6016DBDED058}" type="pres">
      <dgm:prSet presAssocID="{AF1CBEDF-33AB-44E5-9924-AEAAB51164C5}" presName="iconSpace" presStyleCnt="0"/>
      <dgm:spPr/>
    </dgm:pt>
    <dgm:pt modelId="{8BF14A46-7AFC-4C36-8105-B3440A1EEB3A}" type="pres">
      <dgm:prSet presAssocID="{AF1CBEDF-33AB-44E5-9924-AEAAB51164C5}" presName="parTx" presStyleLbl="revTx" presStyleIdx="0" presStyleCnt="4">
        <dgm:presLayoutVars>
          <dgm:chMax val="0"/>
          <dgm:chPref val="0"/>
        </dgm:presLayoutVars>
      </dgm:prSet>
      <dgm:spPr/>
    </dgm:pt>
    <dgm:pt modelId="{FF92E736-01A0-464A-8F57-8C345463E067}" type="pres">
      <dgm:prSet presAssocID="{AF1CBEDF-33AB-44E5-9924-AEAAB51164C5}" presName="txSpace" presStyleCnt="0"/>
      <dgm:spPr/>
    </dgm:pt>
    <dgm:pt modelId="{711E8D0D-6362-42B5-BAC2-7481B6371496}" type="pres">
      <dgm:prSet presAssocID="{AF1CBEDF-33AB-44E5-9924-AEAAB51164C5}" presName="desTx" presStyleLbl="revTx" presStyleIdx="1" presStyleCnt="4">
        <dgm:presLayoutVars/>
      </dgm:prSet>
      <dgm:spPr/>
    </dgm:pt>
    <dgm:pt modelId="{2FDD3316-A1E4-41FF-9648-0216E33597B6}" type="pres">
      <dgm:prSet presAssocID="{2F3464DE-7F9D-487A-BA33-A4EEDB1347C2}" presName="sibTrans" presStyleCnt="0"/>
      <dgm:spPr/>
    </dgm:pt>
    <dgm:pt modelId="{6EFA5C58-F7EC-4E39-84EF-EC3A66C07573}" type="pres">
      <dgm:prSet presAssocID="{8D7283DF-392F-454E-BC17-E01BC4901E44}" presName="compNode" presStyleCnt="0"/>
      <dgm:spPr/>
    </dgm:pt>
    <dgm:pt modelId="{EFD73D00-6FE1-4D91-86D7-C0E28772E7D1}" type="pres">
      <dgm:prSet presAssocID="{8D7283DF-392F-454E-BC17-E01BC4901E4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D9DB39D6-8445-43C0-936E-DACCD0E5D4D5}" type="pres">
      <dgm:prSet presAssocID="{8D7283DF-392F-454E-BC17-E01BC4901E44}" presName="iconSpace" presStyleCnt="0"/>
      <dgm:spPr/>
    </dgm:pt>
    <dgm:pt modelId="{4D0BBB57-9E57-42D9-A51C-632166541AFE}" type="pres">
      <dgm:prSet presAssocID="{8D7283DF-392F-454E-BC17-E01BC4901E44}" presName="parTx" presStyleLbl="revTx" presStyleIdx="2" presStyleCnt="4">
        <dgm:presLayoutVars>
          <dgm:chMax val="0"/>
          <dgm:chPref val="0"/>
        </dgm:presLayoutVars>
      </dgm:prSet>
      <dgm:spPr/>
    </dgm:pt>
    <dgm:pt modelId="{AE20A54A-BFC8-4E06-811F-AA5B7D992803}" type="pres">
      <dgm:prSet presAssocID="{8D7283DF-392F-454E-BC17-E01BC4901E44}" presName="txSpace" presStyleCnt="0"/>
      <dgm:spPr/>
    </dgm:pt>
    <dgm:pt modelId="{C60D8FCA-2464-434F-8A8C-34928CC0D907}" type="pres">
      <dgm:prSet presAssocID="{8D7283DF-392F-454E-BC17-E01BC4901E44}" presName="desTx" presStyleLbl="revTx" presStyleIdx="3" presStyleCnt="4">
        <dgm:presLayoutVars/>
      </dgm:prSet>
      <dgm:spPr/>
    </dgm:pt>
  </dgm:ptLst>
  <dgm:cxnLst>
    <dgm:cxn modelId="{21730620-6153-42F8-A1B5-64A1625864F4}" srcId="{8D7283DF-392F-454E-BC17-E01BC4901E44}" destId="{AEFD5E45-9E77-42A0-BBFE-AC54EAA6F899}" srcOrd="0" destOrd="0" parTransId="{242F646F-6907-440E-8B9C-6FB5945766E3}" sibTransId="{34BF3325-7D06-49FC-A8F9-2E205D601A2F}"/>
    <dgm:cxn modelId="{7DB1E42F-4299-4778-B637-6D278424E91E}" type="presOf" srcId="{47E591C2-FD5E-4CF6-AF46-77E56231A407}" destId="{C60D8FCA-2464-434F-8A8C-34928CC0D907}" srcOrd="0" destOrd="2" presId="urn:microsoft.com/office/officeart/2018/2/layout/IconLabelDescriptionList"/>
    <dgm:cxn modelId="{DBF0A63E-1CC2-4E5B-B10C-026F9663C9B6}" type="presOf" srcId="{8D7283DF-392F-454E-BC17-E01BC4901E44}" destId="{4D0BBB57-9E57-42D9-A51C-632166541AFE}" srcOrd="0" destOrd="0" presId="urn:microsoft.com/office/officeart/2018/2/layout/IconLabelDescriptionList"/>
    <dgm:cxn modelId="{F967F654-4477-43CE-82EB-2B4055039F35}" srcId="{8D7283DF-392F-454E-BC17-E01BC4901E44}" destId="{47E591C2-FD5E-4CF6-AF46-77E56231A407}" srcOrd="2" destOrd="0" parTransId="{B02DB059-FE9F-4BAE-9A8B-9DABFA1EBF5F}" sibTransId="{5D5DAA31-538B-4B6B-8AB9-15345C07A2E8}"/>
    <dgm:cxn modelId="{10B6CB78-6BB0-43A0-8969-17C2ADE1939B}" type="presOf" srcId="{0CF7CB80-645C-4FA1-9357-7542514C19E0}" destId="{C60D8FCA-2464-434F-8A8C-34928CC0D907}" srcOrd="0" destOrd="1" presId="urn:microsoft.com/office/officeart/2018/2/layout/IconLabelDescriptionList"/>
    <dgm:cxn modelId="{D0D2E990-9197-475F-9F39-67DDB04888CD}" srcId="{8D7283DF-392F-454E-BC17-E01BC4901E44}" destId="{0CF7CB80-645C-4FA1-9357-7542514C19E0}" srcOrd="1" destOrd="0" parTransId="{F251D128-07F4-47B6-A9A0-C4E1549CE543}" sibTransId="{B7AE1897-1732-4D89-B107-379DF1C7248D}"/>
    <dgm:cxn modelId="{731D8C9E-9B59-49C0-9704-ED1656311A48}" type="presOf" srcId="{3BF22C96-2F9C-46FE-8636-71BC39AA1E48}" destId="{AD8D5B5D-36AF-4482-BD0A-4E0B3CC5EB8F}" srcOrd="0" destOrd="0" presId="urn:microsoft.com/office/officeart/2018/2/layout/IconLabelDescriptionList"/>
    <dgm:cxn modelId="{152ACDB1-9969-41BA-AF23-1108432F2102}" type="presOf" srcId="{AEFD5E45-9E77-42A0-BBFE-AC54EAA6F899}" destId="{C60D8FCA-2464-434F-8A8C-34928CC0D907}" srcOrd="0" destOrd="0" presId="urn:microsoft.com/office/officeart/2018/2/layout/IconLabelDescriptionList"/>
    <dgm:cxn modelId="{A64CA6B9-B7B6-4AC3-957C-F1E2C1FC9AD2}" type="presOf" srcId="{AF1CBEDF-33AB-44E5-9924-AEAAB51164C5}" destId="{8BF14A46-7AFC-4C36-8105-B3440A1EEB3A}" srcOrd="0" destOrd="0" presId="urn:microsoft.com/office/officeart/2018/2/layout/IconLabelDescriptionList"/>
    <dgm:cxn modelId="{5F2876E0-DAC2-4E78-BF64-31034DF5EA6B}" srcId="{3BF22C96-2F9C-46FE-8636-71BC39AA1E48}" destId="{AF1CBEDF-33AB-44E5-9924-AEAAB51164C5}" srcOrd="0" destOrd="0" parTransId="{EC0245A0-CE17-40E4-A1A0-8B8330D2529C}" sibTransId="{2F3464DE-7F9D-487A-BA33-A4EEDB1347C2}"/>
    <dgm:cxn modelId="{C67B47F6-1FFD-4675-B4D1-602238359279}" srcId="{3BF22C96-2F9C-46FE-8636-71BC39AA1E48}" destId="{8D7283DF-392F-454E-BC17-E01BC4901E44}" srcOrd="1" destOrd="0" parTransId="{1BA72CE2-FCFC-4356-8E88-2BC25FC85114}" sibTransId="{FF7D7BF7-A6A0-4AE1-8CC1-0824106720BC}"/>
    <dgm:cxn modelId="{04F7FD28-C06E-4E78-B3B7-D54B01534F63}" type="presParOf" srcId="{AD8D5B5D-36AF-4482-BD0A-4E0B3CC5EB8F}" destId="{A4DA13B7-F7A1-453B-95C2-32F88C96DB55}" srcOrd="0" destOrd="0" presId="urn:microsoft.com/office/officeart/2018/2/layout/IconLabelDescriptionList"/>
    <dgm:cxn modelId="{99D9CEEF-CCF5-4FCB-A5F1-EB429C6B33CE}" type="presParOf" srcId="{A4DA13B7-F7A1-453B-95C2-32F88C96DB55}" destId="{DE93E7D2-1F40-49E9-A411-C66F2946F8CA}" srcOrd="0" destOrd="0" presId="urn:microsoft.com/office/officeart/2018/2/layout/IconLabelDescriptionList"/>
    <dgm:cxn modelId="{51876B0A-84AE-4B7B-8E82-72D9C8F5F6FF}" type="presParOf" srcId="{A4DA13B7-F7A1-453B-95C2-32F88C96DB55}" destId="{5049B7D8-3DDE-4331-B6C8-6016DBDED058}" srcOrd="1" destOrd="0" presId="urn:microsoft.com/office/officeart/2018/2/layout/IconLabelDescriptionList"/>
    <dgm:cxn modelId="{491E0EFB-6D1B-48BA-9E17-C4E1A3AB15EF}" type="presParOf" srcId="{A4DA13B7-F7A1-453B-95C2-32F88C96DB55}" destId="{8BF14A46-7AFC-4C36-8105-B3440A1EEB3A}" srcOrd="2" destOrd="0" presId="urn:microsoft.com/office/officeart/2018/2/layout/IconLabelDescriptionList"/>
    <dgm:cxn modelId="{AE2504EF-B8AF-43CD-81D9-6B6C042F017C}" type="presParOf" srcId="{A4DA13B7-F7A1-453B-95C2-32F88C96DB55}" destId="{FF92E736-01A0-464A-8F57-8C345463E067}" srcOrd="3" destOrd="0" presId="urn:microsoft.com/office/officeart/2018/2/layout/IconLabelDescriptionList"/>
    <dgm:cxn modelId="{687ACC24-E7D2-4091-8873-A85950912E58}" type="presParOf" srcId="{A4DA13B7-F7A1-453B-95C2-32F88C96DB55}" destId="{711E8D0D-6362-42B5-BAC2-7481B6371496}" srcOrd="4" destOrd="0" presId="urn:microsoft.com/office/officeart/2018/2/layout/IconLabelDescriptionList"/>
    <dgm:cxn modelId="{46BD72D6-A151-4CCA-A0C7-C82D6C7AD658}" type="presParOf" srcId="{AD8D5B5D-36AF-4482-BD0A-4E0B3CC5EB8F}" destId="{2FDD3316-A1E4-41FF-9648-0216E33597B6}" srcOrd="1" destOrd="0" presId="urn:microsoft.com/office/officeart/2018/2/layout/IconLabelDescriptionList"/>
    <dgm:cxn modelId="{CF83A652-57CF-4EA6-A4F9-DDA6E07B7E67}" type="presParOf" srcId="{AD8D5B5D-36AF-4482-BD0A-4E0B3CC5EB8F}" destId="{6EFA5C58-F7EC-4E39-84EF-EC3A66C07573}" srcOrd="2" destOrd="0" presId="urn:microsoft.com/office/officeart/2018/2/layout/IconLabelDescriptionList"/>
    <dgm:cxn modelId="{CEE65B72-EA65-4BDE-AE4C-CB9AB8BB3657}" type="presParOf" srcId="{6EFA5C58-F7EC-4E39-84EF-EC3A66C07573}" destId="{EFD73D00-6FE1-4D91-86D7-C0E28772E7D1}" srcOrd="0" destOrd="0" presId="urn:microsoft.com/office/officeart/2018/2/layout/IconLabelDescriptionList"/>
    <dgm:cxn modelId="{52CB82F3-7779-4AA2-9D56-8BBD6B0B27C4}" type="presParOf" srcId="{6EFA5C58-F7EC-4E39-84EF-EC3A66C07573}" destId="{D9DB39D6-8445-43C0-936E-DACCD0E5D4D5}" srcOrd="1" destOrd="0" presId="urn:microsoft.com/office/officeart/2018/2/layout/IconLabelDescriptionList"/>
    <dgm:cxn modelId="{1CB5BFBA-055D-4A7D-8DFB-1B8673387728}" type="presParOf" srcId="{6EFA5C58-F7EC-4E39-84EF-EC3A66C07573}" destId="{4D0BBB57-9E57-42D9-A51C-632166541AFE}" srcOrd="2" destOrd="0" presId="urn:microsoft.com/office/officeart/2018/2/layout/IconLabelDescriptionList"/>
    <dgm:cxn modelId="{5D8EF4A9-0455-4183-8E77-1493377771FE}" type="presParOf" srcId="{6EFA5C58-F7EC-4E39-84EF-EC3A66C07573}" destId="{AE20A54A-BFC8-4E06-811F-AA5B7D992803}" srcOrd="3" destOrd="0" presId="urn:microsoft.com/office/officeart/2018/2/layout/IconLabelDescriptionList"/>
    <dgm:cxn modelId="{91D2D171-9DDF-44BF-AFCE-5A2A963692CB}" type="presParOf" srcId="{6EFA5C58-F7EC-4E39-84EF-EC3A66C07573}" destId="{C60D8FCA-2464-434F-8A8C-34928CC0D907}"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A70ED-7064-4939-8193-6CC0C9E9130A}">
      <dsp:nvSpPr>
        <dsp:cNvPr id="0" name=""/>
        <dsp:cNvSpPr/>
      </dsp:nvSpPr>
      <dsp:spPr>
        <a:xfrm>
          <a:off x="2659092" y="603078"/>
          <a:ext cx="466811" cy="91440"/>
        </a:xfrm>
        <a:custGeom>
          <a:avLst/>
          <a:gdLst/>
          <a:ahLst/>
          <a:cxnLst/>
          <a:rect l="0" t="0" r="0" b="0"/>
          <a:pathLst>
            <a:path>
              <a:moveTo>
                <a:pt x="0" y="48288"/>
              </a:moveTo>
              <a:lnTo>
                <a:pt x="250505" y="48288"/>
              </a:lnTo>
              <a:lnTo>
                <a:pt x="250505" y="45720"/>
              </a:lnTo>
              <a:lnTo>
                <a:pt x="466811"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0063" y="646308"/>
        <a:ext cx="24870" cy="4978"/>
      </dsp:txXfrm>
    </dsp:sp>
    <dsp:sp modelId="{90C01C13-F074-4659-B621-763ECB8E110B}">
      <dsp:nvSpPr>
        <dsp:cNvPr id="0" name=""/>
        <dsp:cNvSpPr/>
      </dsp:nvSpPr>
      <dsp:spPr>
        <a:xfrm>
          <a:off x="498232" y="2568"/>
          <a:ext cx="2162660" cy="129759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5972" tIns="111236" rIns="105972" bIns="111236" numCol="1" spcCol="1270" anchor="t" anchorCtr="0">
          <a:noAutofit/>
        </a:bodyPr>
        <a:lstStyle/>
        <a:p>
          <a:pPr marL="0" lvl="0" indent="0" algn="l" defTabSz="533400">
            <a:lnSpc>
              <a:spcPct val="90000"/>
            </a:lnSpc>
            <a:spcBef>
              <a:spcPct val="0"/>
            </a:spcBef>
            <a:spcAft>
              <a:spcPct val="35000"/>
            </a:spcAft>
            <a:buNone/>
          </a:pPr>
          <a:r>
            <a:rPr lang="en-US" sz="1200" b="1" i="0" kern="1200" dirty="0"/>
            <a:t>Interrupt Vectors</a:t>
          </a:r>
          <a:r>
            <a:rPr lang="en-US" sz="1200" b="0" i="0" kern="1200" dirty="0"/>
            <a:t>:</a:t>
          </a:r>
          <a:endParaRPr lang="en-US" sz="1200" kern="1200" dirty="0"/>
        </a:p>
        <a:p>
          <a:pPr marL="57150" lvl="1" indent="-57150" algn="l" defTabSz="400050">
            <a:lnSpc>
              <a:spcPct val="90000"/>
            </a:lnSpc>
            <a:spcBef>
              <a:spcPct val="0"/>
            </a:spcBef>
            <a:spcAft>
              <a:spcPct val="15000"/>
            </a:spcAft>
            <a:buChar char="•"/>
          </a:pPr>
          <a:r>
            <a:rPr lang="en-US" sz="900" b="0" i="0" kern="1200" dirty="0"/>
            <a:t>Interrupt vectors are pointers to interrupt service routines (ISRs).</a:t>
          </a:r>
          <a:endParaRPr lang="en-US" sz="900" kern="1200" dirty="0"/>
        </a:p>
        <a:p>
          <a:pPr marL="57150" lvl="1" indent="-57150" algn="l" defTabSz="400050">
            <a:lnSpc>
              <a:spcPct val="90000"/>
            </a:lnSpc>
            <a:spcBef>
              <a:spcPct val="0"/>
            </a:spcBef>
            <a:spcAft>
              <a:spcPct val="15000"/>
            </a:spcAft>
            <a:buChar char="•"/>
          </a:pPr>
          <a:r>
            <a:rPr lang="en-US" sz="900" b="0" i="0" kern="1200" dirty="0"/>
            <a:t>Each interrupt has a unique vector associated with it, pointing to its corresponding ISR.</a:t>
          </a:r>
          <a:endParaRPr lang="en-US" sz="900" kern="1200" dirty="0"/>
        </a:p>
        <a:p>
          <a:pPr marL="57150" lvl="1" indent="-57150" algn="l" defTabSz="400050">
            <a:lnSpc>
              <a:spcPct val="90000"/>
            </a:lnSpc>
            <a:spcBef>
              <a:spcPct val="0"/>
            </a:spcBef>
            <a:spcAft>
              <a:spcPct val="15000"/>
            </a:spcAft>
            <a:buChar char="•"/>
          </a:pPr>
          <a:r>
            <a:rPr lang="en-US" sz="900" b="0" i="0" kern="1200"/>
            <a:t>Vectors are indexed in the interrupt descriptor table (IDT) in x86 architecture.</a:t>
          </a:r>
          <a:endParaRPr lang="en-US" sz="900" kern="1200"/>
        </a:p>
      </dsp:txBody>
      <dsp:txXfrm>
        <a:off x="498232" y="2568"/>
        <a:ext cx="2162660" cy="1297596"/>
      </dsp:txXfrm>
    </dsp:sp>
    <dsp:sp modelId="{0E24B32E-3818-4874-B626-72A787488721}">
      <dsp:nvSpPr>
        <dsp:cNvPr id="0" name=""/>
        <dsp:cNvSpPr/>
      </dsp:nvSpPr>
      <dsp:spPr>
        <a:xfrm>
          <a:off x="5319165" y="603078"/>
          <a:ext cx="466811" cy="91440"/>
        </a:xfrm>
        <a:custGeom>
          <a:avLst/>
          <a:gdLst/>
          <a:ahLst/>
          <a:cxnLst/>
          <a:rect l="0" t="0" r="0" b="0"/>
          <a:pathLst>
            <a:path>
              <a:moveTo>
                <a:pt x="0" y="45720"/>
              </a:moveTo>
              <a:lnTo>
                <a:pt x="250505" y="45720"/>
              </a:lnTo>
              <a:lnTo>
                <a:pt x="250505" y="48288"/>
              </a:lnTo>
              <a:lnTo>
                <a:pt x="466811" y="48288"/>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40136" y="646308"/>
        <a:ext cx="24870" cy="4978"/>
      </dsp:txXfrm>
    </dsp:sp>
    <dsp:sp modelId="{96D6A837-07A1-4074-9800-6521E2D324D8}">
      <dsp:nvSpPr>
        <dsp:cNvPr id="0" name=""/>
        <dsp:cNvSpPr/>
      </dsp:nvSpPr>
      <dsp:spPr>
        <a:xfrm>
          <a:off x="3158304" y="0"/>
          <a:ext cx="2162660" cy="129759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5972" tIns="111236" rIns="105972" bIns="111236" numCol="1" spcCol="1270" anchor="t" anchorCtr="0">
          <a:noAutofit/>
        </a:bodyPr>
        <a:lstStyle/>
        <a:p>
          <a:pPr marL="0" lvl="0" indent="0" algn="l" defTabSz="533400">
            <a:lnSpc>
              <a:spcPct val="90000"/>
            </a:lnSpc>
            <a:spcBef>
              <a:spcPct val="0"/>
            </a:spcBef>
            <a:spcAft>
              <a:spcPct val="35000"/>
            </a:spcAft>
            <a:buNone/>
          </a:pPr>
          <a:r>
            <a:rPr lang="en-US" sz="1200" b="1" i="0" kern="1200"/>
            <a:t>IRQ Data Structure</a:t>
          </a:r>
          <a:r>
            <a:rPr lang="en-US" sz="1200" b="0" i="0" kern="1200"/>
            <a:t>:</a:t>
          </a:r>
          <a:endParaRPr lang="en-US" sz="1200" kern="1200"/>
        </a:p>
        <a:p>
          <a:pPr marL="57150" lvl="1" indent="-57150" algn="l" defTabSz="400050">
            <a:lnSpc>
              <a:spcPct val="90000"/>
            </a:lnSpc>
            <a:spcBef>
              <a:spcPct val="0"/>
            </a:spcBef>
            <a:spcAft>
              <a:spcPct val="15000"/>
            </a:spcAft>
            <a:buChar char="•"/>
          </a:pPr>
          <a:r>
            <a:rPr lang="en-US" sz="900" b="0" i="0" kern="1200"/>
            <a:t>IRQs (Interrupt Request Lines) are hardware lines used to signal the CPU about device interrupts.</a:t>
          </a:r>
          <a:endParaRPr lang="en-US" sz="900" kern="1200"/>
        </a:p>
        <a:p>
          <a:pPr marL="57150" lvl="1" indent="-57150" algn="l" defTabSz="400050">
            <a:lnSpc>
              <a:spcPct val="90000"/>
            </a:lnSpc>
            <a:spcBef>
              <a:spcPct val="0"/>
            </a:spcBef>
            <a:spcAft>
              <a:spcPct val="15000"/>
            </a:spcAft>
            <a:buChar char="•"/>
          </a:pPr>
          <a:r>
            <a:rPr lang="en-US" sz="900" b="0" i="0" kern="1200"/>
            <a:t>Data structures like the Interrupt Descriptor Table (IDT) or Interrupt Request Descriptor (IRD) manage IRQs.</a:t>
          </a:r>
          <a:endParaRPr lang="en-US" sz="900" kern="1200"/>
        </a:p>
      </dsp:txBody>
      <dsp:txXfrm>
        <a:off x="3158304" y="0"/>
        <a:ext cx="2162660" cy="1297596"/>
      </dsp:txXfrm>
    </dsp:sp>
    <dsp:sp modelId="{A93E4DCB-E71E-46F6-8D8C-7C1429F14B31}">
      <dsp:nvSpPr>
        <dsp:cNvPr id="0" name=""/>
        <dsp:cNvSpPr/>
      </dsp:nvSpPr>
      <dsp:spPr>
        <a:xfrm>
          <a:off x="7979238" y="605647"/>
          <a:ext cx="466811" cy="91440"/>
        </a:xfrm>
        <a:custGeom>
          <a:avLst/>
          <a:gdLst/>
          <a:ahLst/>
          <a:cxnLst/>
          <a:rect l="0" t="0" r="0" b="0"/>
          <a:pathLst>
            <a:path>
              <a:moveTo>
                <a:pt x="0" y="45720"/>
              </a:moveTo>
              <a:lnTo>
                <a:pt x="466811"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00208" y="648877"/>
        <a:ext cx="24870" cy="4978"/>
      </dsp:txXfrm>
    </dsp:sp>
    <dsp:sp modelId="{F3F3D70E-309C-45BC-94B5-9570B6F88400}">
      <dsp:nvSpPr>
        <dsp:cNvPr id="0" name=""/>
        <dsp:cNvSpPr/>
      </dsp:nvSpPr>
      <dsp:spPr>
        <a:xfrm>
          <a:off x="5818377" y="2568"/>
          <a:ext cx="2162660" cy="129759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5972" tIns="111236" rIns="105972" bIns="111236" numCol="1" spcCol="1270" anchor="t" anchorCtr="0">
          <a:noAutofit/>
        </a:bodyPr>
        <a:lstStyle/>
        <a:p>
          <a:pPr marL="0" lvl="0" indent="0" algn="l" defTabSz="533400">
            <a:lnSpc>
              <a:spcPct val="90000"/>
            </a:lnSpc>
            <a:spcBef>
              <a:spcPct val="0"/>
            </a:spcBef>
            <a:spcAft>
              <a:spcPct val="35000"/>
            </a:spcAft>
            <a:buNone/>
          </a:pPr>
          <a:r>
            <a:rPr lang="en-US" sz="1200" b="1" i="0" kern="1200"/>
            <a:t>IRQ Distribution in Multiprocessor System</a:t>
          </a:r>
          <a:r>
            <a:rPr lang="en-US" sz="1200" b="0" i="0" kern="1200"/>
            <a:t>:</a:t>
          </a:r>
          <a:endParaRPr lang="en-US" sz="1200" kern="1200"/>
        </a:p>
        <a:p>
          <a:pPr marL="57150" lvl="1" indent="-57150" algn="l" defTabSz="400050">
            <a:lnSpc>
              <a:spcPct val="90000"/>
            </a:lnSpc>
            <a:spcBef>
              <a:spcPct val="0"/>
            </a:spcBef>
            <a:spcAft>
              <a:spcPct val="15000"/>
            </a:spcAft>
            <a:buChar char="•"/>
          </a:pPr>
          <a:r>
            <a:rPr lang="en-US" sz="900" b="0" i="0" kern="1200"/>
            <a:t>In multiprocessor systems, IRQs need to be distributed efficiently among CPUs.</a:t>
          </a:r>
          <a:endParaRPr lang="en-US" sz="900" kern="1200"/>
        </a:p>
        <a:p>
          <a:pPr marL="57150" lvl="1" indent="-57150" algn="l" defTabSz="400050">
            <a:lnSpc>
              <a:spcPct val="90000"/>
            </a:lnSpc>
            <a:spcBef>
              <a:spcPct val="0"/>
            </a:spcBef>
            <a:spcAft>
              <a:spcPct val="15000"/>
            </a:spcAft>
            <a:buChar char="•"/>
          </a:pPr>
          <a:r>
            <a:rPr lang="en-US" sz="900" b="0" i="0" kern="1200"/>
            <a:t>Methods like local APIC (Advanced Programmable Interrupt Controller) are used for IRQ distribution.</a:t>
          </a:r>
          <a:endParaRPr lang="en-US" sz="900" kern="1200"/>
        </a:p>
      </dsp:txBody>
      <dsp:txXfrm>
        <a:off x="5818377" y="2568"/>
        <a:ext cx="2162660" cy="1297596"/>
      </dsp:txXfrm>
    </dsp:sp>
    <dsp:sp modelId="{316992BB-C31B-4723-A9AD-51D0D9DDBAAE}">
      <dsp:nvSpPr>
        <dsp:cNvPr id="0" name=""/>
        <dsp:cNvSpPr/>
      </dsp:nvSpPr>
      <dsp:spPr>
        <a:xfrm>
          <a:off x="1579562" y="1298365"/>
          <a:ext cx="7980217" cy="466811"/>
        </a:xfrm>
        <a:custGeom>
          <a:avLst/>
          <a:gdLst/>
          <a:ahLst/>
          <a:cxnLst/>
          <a:rect l="0" t="0" r="0" b="0"/>
          <a:pathLst>
            <a:path>
              <a:moveTo>
                <a:pt x="7980217" y="0"/>
              </a:moveTo>
              <a:lnTo>
                <a:pt x="7980217" y="250505"/>
              </a:lnTo>
              <a:lnTo>
                <a:pt x="0" y="250505"/>
              </a:lnTo>
              <a:lnTo>
                <a:pt x="0" y="466811"/>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69778" y="1529281"/>
        <a:ext cx="399785" cy="4978"/>
      </dsp:txXfrm>
    </dsp:sp>
    <dsp:sp modelId="{A1C95777-89D4-4C2B-A57A-6B83CB8ECCC6}">
      <dsp:nvSpPr>
        <dsp:cNvPr id="0" name=""/>
        <dsp:cNvSpPr/>
      </dsp:nvSpPr>
      <dsp:spPr>
        <a:xfrm>
          <a:off x="8478450" y="2568"/>
          <a:ext cx="2162660" cy="129759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5972" tIns="111236" rIns="105972" bIns="111236" numCol="1" spcCol="1270" anchor="t" anchorCtr="0">
          <a:noAutofit/>
        </a:bodyPr>
        <a:lstStyle/>
        <a:p>
          <a:pPr marL="0" lvl="0" indent="0" algn="l" defTabSz="533400">
            <a:lnSpc>
              <a:spcPct val="90000"/>
            </a:lnSpc>
            <a:spcBef>
              <a:spcPct val="0"/>
            </a:spcBef>
            <a:spcAft>
              <a:spcPct val="35000"/>
            </a:spcAft>
            <a:buNone/>
          </a:pPr>
          <a:r>
            <a:rPr lang="en-US" sz="1200" b="1" i="0" kern="1200"/>
            <a:t>Multiple Kernel Mode Stacks</a:t>
          </a:r>
          <a:r>
            <a:rPr lang="en-US" sz="1200" b="0" i="0" kern="1200"/>
            <a:t>:</a:t>
          </a:r>
          <a:endParaRPr lang="en-US" sz="1200" kern="1200"/>
        </a:p>
        <a:p>
          <a:pPr marL="57150" lvl="1" indent="-57150" algn="l" defTabSz="400050">
            <a:lnSpc>
              <a:spcPct val="90000"/>
            </a:lnSpc>
            <a:spcBef>
              <a:spcPct val="0"/>
            </a:spcBef>
            <a:spcAft>
              <a:spcPct val="15000"/>
            </a:spcAft>
            <a:buChar char="•"/>
          </a:pPr>
          <a:r>
            <a:rPr lang="en-US" sz="900" b="0" i="0" kern="1200"/>
            <a:t>Each CPU has its own kernel mode stack.</a:t>
          </a:r>
          <a:endParaRPr lang="en-US" sz="900" kern="1200"/>
        </a:p>
        <a:p>
          <a:pPr marL="57150" lvl="1" indent="-57150" algn="l" defTabSz="400050">
            <a:lnSpc>
              <a:spcPct val="90000"/>
            </a:lnSpc>
            <a:spcBef>
              <a:spcPct val="0"/>
            </a:spcBef>
            <a:spcAft>
              <a:spcPct val="15000"/>
            </a:spcAft>
            <a:buChar char="•"/>
          </a:pPr>
          <a:r>
            <a:rPr lang="en-US" sz="900" b="0" i="0" kern="1200" dirty="0"/>
            <a:t>Ensures interrupt handlers don't interfere with each other's data.</a:t>
          </a:r>
          <a:endParaRPr lang="en-US" sz="900" kern="1200" dirty="0"/>
        </a:p>
      </dsp:txBody>
      <dsp:txXfrm>
        <a:off x="8478450" y="2568"/>
        <a:ext cx="2162660" cy="1297596"/>
      </dsp:txXfrm>
    </dsp:sp>
    <dsp:sp modelId="{3CE03217-88CC-451E-9D50-926FBE265377}">
      <dsp:nvSpPr>
        <dsp:cNvPr id="0" name=""/>
        <dsp:cNvSpPr/>
      </dsp:nvSpPr>
      <dsp:spPr>
        <a:xfrm>
          <a:off x="2659092" y="2400655"/>
          <a:ext cx="466811" cy="91440"/>
        </a:xfrm>
        <a:custGeom>
          <a:avLst/>
          <a:gdLst/>
          <a:ahLst/>
          <a:cxnLst/>
          <a:rect l="0" t="0" r="0" b="0"/>
          <a:pathLst>
            <a:path>
              <a:moveTo>
                <a:pt x="0" y="45720"/>
              </a:moveTo>
              <a:lnTo>
                <a:pt x="466811"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0063" y="2443886"/>
        <a:ext cx="24870" cy="4978"/>
      </dsp:txXfrm>
    </dsp:sp>
    <dsp:sp modelId="{35995420-D91D-474D-BC3B-4274623DD93E}">
      <dsp:nvSpPr>
        <dsp:cNvPr id="0" name=""/>
        <dsp:cNvSpPr/>
      </dsp:nvSpPr>
      <dsp:spPr>
        <a:xfrm>
          <a:off x="498232" y="1797577"/>
          <a:ext cx="2162660" cy="129759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5972" tIns="111236" rIns="105972" bIns="111236" numCol="1" spcCol="1270" anchor="t" anchorCtr="0">
          <a:noAutofit/>
        </a:bodyPr>
        <a:lstStyle/>
        <a:p>
          <a:pPr marL="0" lvl="0" indent="0" algn="l" defTabSz="533400">
            <a:lnSpc>
              <a:spcPct val="90000"/>
            </a:lnSpc>
            <a:spcBef>
              <a:spcPct val="0"/>
            </a:spcBef>
            <a:spcAft>
              <a:spcPct val="35000"/>
            </a:spcAft>
            <a:buNone/>
          </a:pPr>
          <a:r>
            <a:rPr lang="en-US" sz="1200" b="1" i="0" kern="1200" dirty="0"/>
            <a:t>Saving the Registers for the Interrupt Handler</a:t>
          </a:r>
          <a:r>
            <a:rPr lang="en-US" sz="1200" b="0" i="0" kern="1200" dirty="0"/>
            <a:t>:</a:t>
          </a:r>
          <a:endParaRPr lang="en-US" sz="1200" kern="1200" dirty="0"/>
        </a:p>
        <a:p>
          <a:pPr marL="57150" lvl="1" indent="-57150" algn="l" defTabSz="400050">
            <a:lnSpc>
              <a:spcPct val="90000"/>
            </a:lnSpc>
            <a:spcBef>
              <a:spcPct val="0"/>
            </a:spcBef>
            <a:spcAft>
              <a:spcPct val="15000"/>
            </a:spcAft>
            <a:buChar char="•"/>
          </a:pPr>
          <a:r>
            <a:rPr lang="en-US" sz="900" b="0" i="0" kern="1200" dirty="0"/>
            <a:t>When an interrupt occurs, the CPU saves the current state (registers) before executing the ISR.</a:t>
          </a:r>
          <a:endParaRPr lang="en-US" sz="900" kern="1200" dirty="0"/>
        </a:p>
        <a:p>
          <a:pPr marL="57150" lvl="1" indent="-57150" algn="l" defTabSz="400050">
            <a:lnSpc>
              <a:spcPct val="90000"/>
            </a:lnSpc>
            <a:spcBef>
              <a:spcPct val="0"/>
            </a:spcBef>
            <a:spcAft>
              <a:spcPct val="15000"/>
            </a:spcAft>
            <a:buChar char="•"/>
          </a:pPr>
          <a:r>
            <a:rPr lang="en-US" sz="900" b="0" i="0" kern="1200" dirty="0"/>
            <a:t>Ensures the ISR can safely execute without corrupting the system state.</a:t>
          </a:r>
          <a:endParaRPr lang="en-US" sz="900" kern="1200" dirty="0"/>
        </a:p>
      </dsp:txBody>
      <dsp:txXfrm>
        <a:off x="498232" y="1797577"/>
        <a:ext cx="2162660" cy="1297596"/>
      </dsp:txXfrm>
    </dsp:sp>
    <dsp:sp modelId="{AF1594D3-A732-4EBB-9A67-0627A074633A}">
      <dsp:nvSpPr>
        <dsp:cNvPr id="0" name=""/>
        <dsp:cNvSpPr/>
      </dsp:nvSpPr>
      <dsp:spPr>
        <a:xfrm>
          <a:off x="5319165" y="2400655"/>
          <a:ext cx="466811" cy="91440"/>
        </a:xfrm>
        <a:custGeom>
          <a:avLst/>
          <a:gdLst/>
          <a:ahLst/>
          <a:cxnLst/>
          <a:rect l="0" t="0" r="0" b="0"/>
          <a:pathLst>
            <a:path>
              <a:moveTo>
                <a:pt x="0" y="45720"/>
              </a:moveTo>
              <a:lnTo>
                <a:pt x="466811"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40136" y="2443886"/>
        <a:ext cx="24870" cy="4978"/>
      </dsp:txXfrm>
    </dsp:sp>
    <dsp:sp modelId="{7DEB9DF9-ECF7-4826-B219-DB36E9661EE0}">
      <dsp:nvSpPr>
        <dsp:cNvPr id="0" name=""/>
        <dsp:cNvSpPr/>
      </dsp:nvSpPr>
      <dsp:spPr>
        <a:xfrm>
          <a:off x="3158304" y="1797577"/>
          <a:ext cx="2162660" cy="129759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5972" tIns="111236" rIns="105972" bIns="111236" numCol="1" spcCol="1270" anchor="t" anchorCtr="0">
          <a:noAutofit/>
        </a:bodyPr>
        <a:lstStyle/>
        <a:p>
          <a:pPr marL="0" lvl="0" indent="0" algn="l" defTabSz="533400">
            <a:lnSpc>
              <a:spcPct val="90000"/>
            </a:lnSpc>
            <a:spcBef>
              <a:spcPct val="0"/>
            </a:spcBef>
            <a:spcAft>
              <a:spcPct val="35000"/>
            </a:spcAft>
            <a:buNone/>
          </a:pPr>
          <a:r>
            <a:rPr lang="en-US" sz="1200" b="1" i="0" kern="1200"/>
            <a:t>The do_IRQ() Function</a:t>
          </a:r>
          <a:r>
            <a:rPr lang="en-US" sz="1200" b="0" i="0" kern="1200"/>
            <a:t>:</a:t>
          </a:r>
          <a:endParaRPr lang="en-US" sz="1200" kern="1200"/>
        </a:p>
        <a:p>
          <a:pPr marL="57150" lvl="1" indent="-57150" algn="l" defTabSz="400050">
            <a:lnSpc>
              <a:spcPct val="90000"/>
            </a:lnSpc>
            <a:spcBef>
              <a:spcPct val="0"/>
            </a:spcBef>
            <a:spcAft>
              <a:spcPct val="15000"/>
            </a:spcAft>
            <a:buChar char="•"/>
          </a:pPr>
          <a:r>
            <a:rPr lang="en-US" sz="900" b="0" i="0" kern="1200"/>
            <a:t>Kernel function responsible for handling interrupts.</a:t>
          </a:r>
          <a:endParaRPr lang="en-US" sz="900" kern="1200"/>
        </a:p>
        <a:p>
          <a:pPr marL="57150" lvl="1" indent="-57150" algn="l" defTabSz="400050">
            <a:lnSpc>
              <a:spcPct val="90000"/>
            </a:lnSpc>
            <a:spcBef>
              <a:spcPct val="0"/>
            </a:spcBef>
            <a:spcAft>
              <a:spcPct val="15000"/>
            </a:spcAft>
            <a:buChar char="•"/>
          </a:pPr>
          <a:r>
            <a:rPr lang="en-US" sz="900" b="0" i="0" kern="1200"/>
            <a:t>Invoked when an interrupt is raised, handles interrupt processing.</a:t>
          </a:r>
          <a:endParaRPr lang="en-US" sz="900" kern="1200"/>
        </a:p>
      </dsp:txBody>
      <dsp:txXfrm>
        <a:off x="3158304" y="1797577"/>
        <a:ext cx="2162660" cy="1297596"/>
      </dsp:txXfrm>
    </dsp:sp>
    <dsp:sp modelId="{53171397-99D4-409A-B893-27F212DFDBFE}">
      <dsp:nvSpPr>
        <dsp:cNvPr id="0" name=""/>
        <dsp:cNvSpPr/>
      </dsp:nvSpPr>
      <dsp:spPr>
        <a:xfrm>
          <a:off x="7979238" y="2400655"/>
          <a:ext cx="466811" cy="91440"/>
        </a:xfrm>
        <a:custGeom>
          <a:avLst/>
          <a:gdLst/>
          <a:ahLst/>
          <a:cxnLst/>
          <a:rect l="0" t="0" r="0" b="0"/>
          <a:pathLst>
            <a:path>
              <a:moveTo>
                <a:pt x="0" y="45720"/>
              </a:moveTo>
              <a:lnTo>
                <a:pt x="466811"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00208" y="2443886"/>
        <a:ext cx="24870" cy="4978"/>
      </dsp:txXfrm>
    </dsp:sp>
    <dsp:sp modelId="{5B4A266E-D7DB-43ED-B2D4-0EA10C563D5B}">
      <dsp:nvSpPr>
        <dsp:cNvPr id="0" name=""/>
        <dsp:cNvSpPr/>
      </dsp:nvSpPr>
      <dsp:spPr>
        <a:xfrm>
          <a:off x="5818377" y="1797577"/>
          <a:ext cx="2162660" cy="129759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5972" tIns="111236" rIns="105972" bIns="111236" numCol="1" spcCol="1270" anchor="t" anchorCtr="0">
          <a:noAutofit/>
        </a:bodyPr>
        <a:lstStyle/>
        <a:p>
          <a:pPr marL="0" lvl="0" indent="0" algn="l" defTabSz="533400">
            <a:lnSpc>
              <a:spcPct val="90000"/>
            </a:lnSpc>
            <a:spcBef>
              <a:spcPct val="0"/>
            </a:spcBef>
            <a:spcAft>
              <a:spcPct val="35000"/>
            </a:spcAft>
            <a:buNone/>
          </a:pPr>
          <a:r>
            <a:rPr lang="en-US" sz="1200" b="1" i="0" kern="1200"/>
            <a:t>The __do_IRQ() Function</a:t>
          </a:r>
          <a:r>
            <a:rPr lang="en-US" sz="1200" b="0" i="0" kern="1200"/>
            <a:t>:</a:t>
          </a:r>
          <a:endParaRPr lang="en-US" sz="1200" kern="1200"/>
        </a:p>
        <a:p>
          <a:pPr marL="57150" lvl="1" indent="-57150" algn="l" defTabSz="400050">
            <a:lnSpc>
              <a:spcPct val="90000"/>
            </a:lnSpc>
            <a:spcBef>
              <a:spcPct val="0"/>
            </a:spcBef>
            <a:spcAft>
              <a:spcPct val="15000"/>
            </a:spcAft>
            <a:buChar char="•"/>
          </a:pPr>
          <a:r>
            <a:rPr lang="en-US" sz="900" b="0" i="0" kern="1200"/>
            <a:t>Low-level function called by do_IRQ() to handle interrupt processing.</a:t>
          </a:r>
          <a:endParaRPr lang="en-US" sz="900" kern="1200"/>
        </a:p>
        <a:p>
          <a:pPr marL="57150" lvl="1" indent="-57150" algn="l" defTabSz="400050">
            <a:lnSpc>
              <a:spcPct val="90000"/>
            </a:lnSpc>
            <a:spcBef>
              <a:spcPct val="0"/>
            </a:spcBef>
            <a:spcAft>
              <a:spcPct val="15000"/>
            </a:spcAft>
            <a:buChar char="•"/>
          </a:pPr>
          <a:r>
            <a:rPr lang="en-US" sz="900" b="0" i="0" kern="1200"/>
            <a:t>Performs basic interrupt handling tasks.</a:t>
          </a:r>
          <a:endParaRPr lang="en-US" sz="900" kern="1200"/>
        </a:p>
      </dsp:txBody>
      <dsp:txXfrm>
        <a:off x="5818377" y="1797577"/>
        <a:ext cx="2162660" cy="1297596"/>
      </dsp:txXfrm>
    </dsp:sp>
    <dsp:sp modelId="{15D538DA-DA9B-4A92-BD9E-912A0A1FF998}">
      <dsp:nvSpPr>
        <dsp:cNvPr id="0" name=""/>
        <dsp:cNvSpPr/>
      </dsp:nvSpPr>
      <dsp:spPr>
        <a:xfrm>
          <a:off x="1579562" y="3093373"/>
          <a:ext cx="7980217" cy="466811"/>
        </a:xfrm>
        <a:custGeom>
          <a:avLst/>
          <a:gdLst/>
          <a:ahLst/>
          <a:cxnLst/>
          <a:rect l="0" t="0" r="0" b="0"/>
          <a:pathLst>
            <a:path>
              <a:moveTo>
                <a:pt x="7980217" y="0"/>
              </a:moveTo>
              <a:lnTo>
                <a:pt x="7980217" y="250505"/>
              </a:lnTo>
              <a:lnTo>
                <a:pt x="0" y="250505"/>
              </a:lnTo>
              <a:lnTo>
                <a:pt x="0" y="466811"/>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69778" y="3324290"/>
        <a:ext cx="399785" cy="4978"/>
      </dsp:txXfrm>
    </dsp:sp>
    <dsp:sp modelId="{698FE187-4133-4FB0-BAE8-94DD4A05D3C6}">
      <dsp:nvSpPr>
        <dsp:cNvPr id="0" name=""/>
        <dsp:cNvSpPr/>
      </dsp:nvSpPr>
      <dsp:spPr>
        <a:xfrm>
          <a:off x="8478450" y="1797577"/>
          <a:ext cx="2162660" cy="129759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5972" tIns="111236" rIns="105972" bIns="111236" numCol="1" spcCol="1270" anchor="t" anchorCtr="0">
          <a:noAutofit/>
        </a:bodyPr>
        <a:lstStyle/>
        <a:p>
          <a:pPr marL="0" lvl="0" indent="0" algn="l" defTabSz="533400">
            <a:lnSpc>
              <a:spcPct val="90000"/>
            </a:lnSpc>
            <a:spcBef>
              <a:spcPct val="0"/>
            </a:spcBef>
            <a:spcAft>
              <a:spcPct val="35000"/>
            </a:spcAft>
            <a:buNone/>
          </a:pPr>
          <a:r>
            <a:rPr lang="en-US" sz="1200" b="1" i="0" kern="1200"/>
            <a:t>Reviving a Lost Interrupt</a:t>
          </a:r>
          <a:r>
            <a:rPr lang="en-US" sz="1200" b="0" i="0" kern="1200"/>
            <a:t>:</a:t>
          </a:r>
          <a:endParaRPr lang="en-US" sz="1200" kern="1200"/>
        </a:p>
        <a:p>
          <a:pPr marL="57150" lvl="1" indent="-57150" algn="l" defTabSz="400050">
            <a:lnSpc>
              <a:spcPct val="90000"/>
            </a:lnSpc>
            <a:spcBef>
              <a:spcPct val="0"/>
            </a:spcBef>
            <a:spcAft>
              <a:spcPct val="15000"/>
            </a:spcAft>
            <a:buChar char="•"/>
          </a:pPr>
          <a:r>
            <a:rPr lang="en-US" sz="900" b="0" i="0" kern="1200"/>
            <a:t>Mechanism to handle interrupts that were missed or lost during processing.</a:t>
          </a:r>
          <a:endParaRPr lang="en-US" sz="900" kern="1200"/>
        </a:p>
        <a:p>
          <a:pPr marL="57150" lvl="1" indent="-57150" algn="l" defTabSz="400050">
            <a:lnSpc>
              <a:spcPct val="90000"/>
            </a:lnSpc>
            <a:spcBef>
              <a:spcPct val="0"/>
            </a:spcBef>
            <a:spcAft>
              <a:spcPct val="15000"/>
            </a:spcAft>
            <a:buChar char="•"/>
          </a:pPr>
          <a:r>
            <a:rPr lang="en-US" sz="900" b="0" i="0" kern="1200"/>
            <a:t>Ensures no interrupt goes unhandled.</a:t>
          </a:r>
          <a:endParaRPr lang="en-US" sz="900" kern="1200"/>
        </a:p>
      </dsp:txBody>
      <dsp:txXfrm>
        <a:off x="8478450" y="1797577"/>
        <a:ext cx="2162660" cy="1297596"/>
      </dsp:txXfrm>
    </dsp:sp>
    <dsp:sp modelId="{DEEF3961-041C-40E8-9F9F-629767868D20}">
      <dsp:nvSpPr>
        <dsp:cNvPr id="0" name=""/>
        <dsp:cNvSpPr/>
      </dsp:nvSpPr>
      <dsp:spPr>
        <a:xfrm>
          <a:off x="2659092" y="4195663"/>
          <a:ext cx="466811" cy="91440"/>
        </a:xfrm>
        <a:custGeom>
          <a:avLst/>
          <a:gdLst/>
          <a:ahLst/>
          <a:cxnLst/>
          <a:rect l="0" t="0" r="0" b="0"/>
          <a:pathLst>
            <a:path>
              <a:moveTo>
                <a:pt x="0" y="45720"/>
              </a:moveTo>
              <a:lnTo>
                <a:pt x="466811"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0063" y="4238894"/>
        <a:ext cx="24870" cy="4978"/>
      </dsp:txXfrm>
    </dsp:sp>
    <dsp:sp modelId="{8EACFA63-A6AE-4B9B-B3A7-D39C4DD7F9F6}">
      <dsp:nvSpPr>
        <dsp:cNvPr id="0" name=""/>
        <dsp:cNvSpPr/>
      </dsp:nvSpPr>
      <dsp:spPr>
        <a:xfrm>
          <a:off x="498232" y="3592585"/>
          <a:ext cx="2162660" cy="129759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5972" tIns="111236" rIns="105972" bIns="111236" numCol="1" spcCol="1270" anchor="t" anchorCtr="0">
          <a:noAutofit/>
        </a:bodyPr>
        <a:lstStyle/>
        <a:p>
          <a:pPr marL="0" lvl="0" indent="0" algn="l" defTabSz="533400">
            <a:lnSpc>
              <a:spcPct val="90000"/>
            </a:lnSpc>
            <a:spcBef>
              <a:spcPct val="0"/>
            </a:spcBef>
            <a:spcAft>
              <a:spcPct val="35000"/>
            </a:spcAft>
            <a:buNone/>
          </a:pPr>
          <a:r>
            <a:rPr lang="en-US" sz="1200" b="1" i="0" kern="1200"/>
            <a:t>Interrupt Service Routines (ISRs)</a:t>
          </a:r>
          <a:r>
            <a:rPr lang="en-US" sz="1200" b="0" i="0" kern="1200"/>
            <a:t>:</a:t>
          </a:r>
          <a:endParaRPr lang="en-US" sz="1200" kern="1200"/>
        </a:p>
        <a:p>
          <a:pPr marL="57150" lvl="1" indent="-57150" algn="l" defTabSz="400050">
            <a:lnSpc>
              <a:spcPct val="90000"/>
            </a:lnSpc>
            <a:spcBef>
              <a:spcPct val="0"/>
            </a:spcBef>
            <a:spcAft>
              <a:spcPct val="15000"/>
            </a:spcAft>
            <a:buChar char="•"/>
          </a:pPr>
          <a:r>
            <a:rPr lang="en-US" sz="900" b="0" i="0" kern="1200"/>
            <a:t>ISRs are functions executed in response to interrupts.</a:t>
          </a:r>
          <a:endParaRPr lang="en-US" sz="900" kern="1200"/>
        </a:p>
        <a:p>
          <a:pPr marL="57150" lvl="1" indent="-57150" algn="l" defTabSz="400050">
            <a:lnSpc>
              <a:spcPct val="90000"/>
            </a:lnSpc>
            <a:spcBef>
              <a:spcPct val="0"/>
            </a:spcBef>
            <a:spcAft>
              <a:spcPct val="15000"/>
            </a:spcAft>
            <a:buChar char="•"/>
          </a:pPr>
          <a:r>
            <a:rPr lang="en-US" sz="900" b="0" i="0" kern="1200"/>
            <a:t>Perform specific tasks related to the interrupting device.</a:t>
          </a:r>
          <a:endParaRPr lang="en-US" sz="900" kern="1200"/>
        </a:p>
      </dsp:txBody>
      <dsp:txXfrm>
        <a:off x="498232" y="3592585"/>
        <a:ext cx="2162660" cy="1297596"/>
      </dsp:txXfrm>
    </dsp:sp>
    <dsp:sp modelId="{17CF55C3-64A5-46F7-80EF-7B29805D7E07}">
      <dsp:nvSpPr>
        <dsp:cNvPr id="0" name=""/>
        <dsp:cNvSpPr/>
      </dsp:nvSpPr>
      <dsp:spPr>
        <a:xfrm>
          <a:off x="5319165" y="4195663"/>
          <a:ext cx="466811" cy="91440"/>
        </a:xfrm>
        <a:custGeom>
          <a:avLst/>
          <a:gdLst/>
          <a:ahLst/>
          <a:cxnLst/>
          <a:rect l="0" t="0" r="0" b="0"/>
          <a:pathLst>
            <a:path>
              <a:moveTo>
                <a:pt x="0" y="45720"/>
              </a:moveTo>
              <a:lnTo>
                <a:pt x="466811"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40136" y="4238894"/>
        <a:ext cx="24870" cy="4978"/>
      </dsp:txXfrm>
    </dsp:sp>
    <dsp:sp modelId="{525016BE-A900-454C-B80B-0BE6FD4EA491}">
      <dsp:nvSpPr>
        <dsp:cNvPr id="0" name=""/>
        <dsp:cNvSpPr/>
      </dsp:nvSpPr>
      <dsp:spPr>
        <a:xfrm>
          <a:off x="3158304" y="3592585"/>
          <a:ext cx="2162660" cy="129759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5972" tIns="111236" rIns="105972" bIns="111236" numCol="1" spcCol="1270" anchor="t" anchorCtr="0">
          <a:noAutofit/>
        </a:bodyPr>
        <a:lstStyle/>
        <a:p>
          <a:pPr marL="0" lvl="0" indent="0" algn="l" defTabSz="533400">
            <a:lnSpc>
              <a:spcPct val="90000"/>
            </a:lnSpc>
            <a:spcBef>
              <a:spcPct val="0"/>
            </a:spcBef>
            <a:spcAft>
              <a:spcPct val="35000"/>
            </a:spcAft>
            <a:buNone/>
          </a:pPr>
          <a:r>
            <a:rPr lang="en-US" sz="1200" b="1" i="0" kern="1200"/>
            <a:t>Dynamic Allocation of IRQ Lines</a:t>
          </a:r>
          <a:r>
            <a:rPr lang="en-US" sz="1200" b="0" i="0" kern="1200"/>
            <a:t>:</a:t>
          </a:r>
          <a:endParaRPr lang="en-US" sz="1200" kern="1200"/>
        </a:p>
        <a:p>
          <a:pPr marL="57150" lvl="1" indent="-57150" algn="l" defTabSz="400050">
            <a:lnSpc>
              <a:spcPct val="90000"/>
            </a:lnSpc>
            <a:spcBef>
              <a:spcPct val="0"/>
            </a:spcBef>
            <a:spcAft>
              <a:spcPct val="15000"/>
            </a:spcAft>
            <a:buChar char="•"/>
          </a:pPr>
          <a:r>
            <a:rPr lang="en-US" sz="900" b="0" i="0" kern="1200"/>
            <a:t>Dynamic allocation of IRQ lines allows for flexible assignment of interrupts to devices.</a:t>
          </a:r>
          <a:endParaRPr lang="en-US" sz="900" kern="1200"/>
        </a:p>
        <a:p>
          <a:pPr marL="57150" lvl="1" indent="-57150" algn="l" defTabSz="400050">
            <a:lnSpc>
              <a:spcPct val="90000"/>
            </a:lnSpc>
            <a:spcBef>
              <a:spcPct val="0"/>
            </a:spcBef>
            <a:spcAft>
              <a:spcPct val="15000"/>
            </a:spcAft>
            <a:buChar char="•"/>
          </a:pPr>
          <a:r>
            <a:rPr lang="en-US" sz="900" b="0" i="0" kern="1200"/>
            <a:t>Helps in managing hardware resources efficiently.</a:t>
          </a:r>
          <a:endParaRPr lang="en-US" sz="900" kern="1200"/>
        </a:p>
      </dsp:txBody>
      <dsp:txXfrm>
        <a:off x="3158304" y="3592585"/>
        <a:ext cx="2162660" cy="1297596"/>
      </dsp:txXfrm>
    </dsp:sp>
    <dsp:sp modelId="{0C5E09C4-F38A-43EF-866B-047ED894B178}">
      <dsp:nvSpPr>
        <dsp:cNvPr id="0" name=""/>
        <dsp:cNvSpPr/>
      </dsp:nvSpPr>
      <dsp:spPr>
        <a:xfrm>
          <a:off x="5818377" y="3592585"/>
          <a:ext cx="3513653" cy="129759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5972" tIns="111236" rIns="105972" bIns="111236" numCol="1" spcCol="1270" anchor="t" anchorCtr="0">
          <a:noAutofit/>
        </a:bodyPr>
        <a:lstStyle/>
        <a:p>
          <a:pPr marL="0" lvl="0" indent="0" algn="l" defTabSz="533400">
            <a:lnSpc>
              <a:spcPct val="90000"/>
            </a:lnSpc>
            <a:spcBef>
              <a:spcPct val="0"/>
            </a:spcBef>
            <a:spcAft>
              <a:spcPct val="35000"/>
            </a:spcAft>
            <a:buNone/>
          </a:pPr>
          <a:r>
            <a:rPr lang="en-US" sz="1200" b="1" i="0" kern="1200"/>
            <a:t>Interprocessor Interrupt Handling</a:t>
          </a:r>
          <a:r>
            <a:rPr lang="en-US" sz="1200" b="0" i="0" kern="1200"/>
            <a:t>:</a:t>
          </a:r>
          <a:endParaRPr lang="en-US" sz="1200" kern="1200"/>
        </a:p>
        <a:p>
          <a:pPr marL="57150" lvl="1" indent="-57150" algn="l" defTabSz="400050">
            <a:lnSpc>
              <a:spcPct val="90000"/>
            </a:lnSpc>
            <a:spcBef>
              <a:spcPct val="0"/>
            </a:spcBef>
            <a:spcAft>
              <a:spcPct val="15000"/>
            </a:spcAft>
            <a:buChar char="•"/>
          </a:pPr>
          <a:r>
            <a:rPr lang="en-US" sz="900" b="0" i="0" kern="1200" dirty="0"/>
            <a:t>In multiprocessor systems, interrupts may need to be handled by multiple CPUs.</a:t>
          </a:r>
          <a:endParaRPr lang="en-US" sz="900" kern="1200" dirty="0"/>
        </a:p>
        <a:p>
          <a:pPr marL="57150" lvl="1" indent="-57150" algn="l" defTabSz="400050">
            <a:lnSpc>
              <a:spcPct val="90000"/>
            </a:lnSpc>
            <a:spcBef>
              <a:spcPct val="0"/>
            </a:spcBef>
            <a:spcAft>
              <a:spcPct val="15000"/>
            </a:spcAft>
            <a:buChar char="•"/>
          </a:pPr>
          <a:r>
            <a:rPr lang="en-US" sz="900" b="0" i="0" kern="1200" dirty="0" err="1"/>
            <a:t>Interprocessor</a:t>
          </a:r>
          <a:r>
            <a:rPr lang="en-US" sz="900" b="0" i="0" kern="1200" dirty="0"/>
            <a:t> interrupts facilitate communication between CPUs for interrupt handling.</a:t>
          </a:r>
          <a:endParaRPr lang="en-US" sz="900" kern="1200" dirty="0"/>
        </a:p>
      </dsp:txBody>
      <dsp:txXfrm>
        <a:off x="5818377" y="3592585"/>
        <a:ext cx="3513653" cy="1297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0BF62-486A-4509-AFF1-64976779276C}">
      <dsp:nvSpPr>
        <dsp:cNvPr id="0" name=""/>
        <dsp:cNvSpPr/>
      </dsp:nvSpPr>
      <dsp:spPr>
        <a:xfrm>
          <a:off x="3286" y="81748"/>
          <a:ext cx="3203971" cy="730347"/>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kern="1200" baseline="0"/>
            <a:t>Work Queue Data Structure</a:t>
          </a:r>
          <a:r>
            <a:rPr lang="en-US" sz="2000" b="0" i="0" kern="1200" baseline="0"/>
            <a:t>:</a:t>
          </a:r>
          <a:endParaRPr lang="en-US" sz="2000" kern="1200"/>
        </a:p>
      </dsp:txBody>
      <dsp:txXfrm>
        <a:off x="3286" y="81748"/>
        <a:ext cx="3203971" cy="730347"/>
      </dsp:txXfrm>
    </dsp:sp>
    <dsp:sp modelId="{EAA1FA9A-568E-4DAF-9FB9-76603FD778CD}">
      <dsp:nvSpPr>
        <dsp:cNvPr id="0" name=""/>
        <dsp:cNvSpPr/>
      </dsp:nvSpPr>
      <dsp:spPr>
        <a:xfrm>
          <a:off x="3286" y="812095"/>
          <a:ext cx="3203971" cy="3458699"/>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baseline="0"/>
            <a:t>Work queues are kernel mechanisms for deferring work to be done later.</a:t>
          </a:r>
          <a:endParaRPr lang="en-US" sz="2000" kern="1200"/>
        </a:p>
        <a:p>
          <a:pPr marL="228600" lvl="1" indent="-228600" algn="l" defTabSz="889000">
            <a:lnSpc>
              <a:spcPct val="90000"/>
            </a:lnSpc>
            <a:spcBef>
              <a:spcPct val="0"/>
            </a:spcBef>
            <a:spcAft>
              <a:spcPct val="15000"/>
            </a:spcAft>
            <a:buChar char="•"/>
          </a:pPr>
          <a:r>
            <a:rPr lang="en-US" sz="2000" b="0" i="0" kern="1200" baseline="0"/>
            <a:t>Typically implemented as a FIFO (First-In, First-Out) queue.</a:t>
          </a:r>
          <a:endParaRPr lang="en-US" sz="2000" kern="1200"/>
        </a:p>
        <a:p>
          <a:pPr marL="228600" lvl="1" indent="-228600" algn="l" defTabSz="889000">
            <a:lnSpc>
              <a:spcPct val="90000"/>
            </a:lnSpc>
            <a:spcBef>
              <a:spcPct val="0"/>
            </a:spcBef>
            <a:spcAft>
              <a:spcPct val="15000"/>
            </a:spcAft>
            <a:buChar char="•"/>
          </a:pPr>
          <a:r>
            <a:rPr lang="en-US" sz="2000" b="0" i="0" kern="1200" baseline="0"/>
            <a:t>Each work item encapsulates a function to be executed asynchronously.</a:t>
          </a:r>
          <a:endParaRPr lang="en-US" sz="2000" kern="1200"/>
        </a:p>
      </dsp:txBody>
      <dsp:txXfrm>
        <a:off x="3286" y="812095"/>
        <a:ext cx="3203971" cy="3458699"/>
      </dsp:txXfrm>
    </dsp:sp>
    <dsp:sp modelId="{FA1B385B-B2F9-404A-835B-8809AC844EA3}">
      <dsp:nvSpPr>
        <dsp:cNvPr id="0" name=""/>
        <dsp:cNvSpPr/>
      </dsp:nvSpPr>
      <dsp:spPr>
        <a:xfrm>
          <a:off x="3655814" y="81748"/>
          <a:ext cx="3203971" cy="730347"/>
        </a:xfrm>
        <a:prstGeom prst="rect">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kern="1200" baseline="0"/>
            <a:t>Work Queue Functions</a:t>
          </a:r>
          <a:r>
            <a:rPr lang="en-US" sz="2000" b="0" i="0" kern="1200" baseline="0"/>
            <a:t>:</a:t>
          </a:r>
          <a:endParaRPr lang="en-US" sz="2000" kern="1200"/>
        </a:p>
      </dsp:txBody>
      <dsp:txXfrm>
        <a:off x="3655814" y="81748"/>
        <a:ext cx="3203971" cy="730347"/>
      </dsp:txXfrm>
    </dsp:sp>
    <dsp:sp modelId="{646390A5-DBA4-4042-A789-C4663D46C947}">
      <dsp:nvSpPr>
        <dsp:cNvPr id="0" name=""/>
        <dsp:cNvSpPr/>
      </dsp:nvSpPr>
      <dsp:spPr>
        <a:xfrm>
          <a:off x="3655814" y="812095"/>
          <a:ext cx="3203971" cy="3458699"/>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baseline="0"/>
            <a:t>Kernel provides functions to manipulate work queues.</a:t>
          </a:r>
          <a:endParaRPr lang="en-US" sz="2000" kern="1200"/>
        </a:p>
        <a:p>
          <a:pPr marL="228600" lvl="1" indent="-228600" algn="l" defTabSz="889000">
            <a:lnSpc>
              <a:spcPct val="90000"/>
            </a:lnSpc>
            <a:spcBef>
              <a:spcPct val="0"/>
            </a:spcBef>
            <a:spcAft>
              <a:spcPct val="15000"/>
            </a:spcAft>
            <a:buChar char="•"/>
          </a:pPr>
          <a:r>
            <a:rPr lang="en-US" sz="2000" b="1" i="0" kern="1200" baseline="0"/>
            <a:t>queue_work()</a:t>
          </a:r>
          <a:r>
            <a:rPr lang="en-US" sz="2000" b="0" i="0" kern="1200" baseline="0"/>
            <a:t> is used to enqueue work items into a work queue.</a:t>
          </a:r>
          <a:endParaRPr lang="en-US" sz="2000" kern="1200"/>
        </a:p>
        <a:p>
          <a:pPr marL="228600" lvl="1" indent="-228600" algn="l" defTabSz="889000">
            <a:lnSpc>
              <a:spcPct val="90000"/>
            </a:lnSpc>
            <a:spcBef>
              <a:spcPct val="0"/>
            </a:spcBef>
            <a:spcAft>
              <a:spcPct val="15000"/>
            </a:spcAft>
            <a:buChar char="•"/>
          </a:pPr>
          <a:r>
            <a:rPr lang="en-US" sz="2000" b="1" i="0" kern="1200" baseline="0"/>
            <a:t>flush_work()</a:t>
          </a:r>
          <a:r>
            <a:rPr lang="en-US" sz="2000" b="0" i="0" kern="1200" baseline="0"/>
            <a:t> is used to wait until all work items in a queue are completed.</a:t>
          </a:r>
          <a:endParaRPr lang="en-US" sz="2000" kern="1200"/>
        </a:p>
      </dsp:txBody>
      <dsp:txXfrm>
        <a:off x="3655814" y="812095"/>
        <a:ext cx="3203971" cy="3458699"/>
      </dsp:txXfrm>
    </dsp:sp>
    <dsp:sp modelId="{3199D576-94C8-4F8B-A0A7-80A26027EDD3}">
      <dsp:nvSpPr>
        <dsp:cNvPr id="0" name=""/>
        <dsp:cNvSpPr/>
      </dsp:nvSpPr>
      <dsp:spPr>
        <a:xfrm>
          <a:off x="7308342" y="81748"/>
          <a:ext cx="3203971" cy="730347"/>
        </a:xfrm>
        <a:prstGeom prst="rect">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i="0" kern="1200" baseline="0"/>
            <a:t>The Predefined Work Queue</a:t>
          </a:r>
          <a:r>
            <a:rPr lang="en-US" sz="2000" b="0" i="0" kern="1200" baseline="0"/>
            <a:t>:</a:t>
          </a:r>
          <a:endParaRPr lang="en-US" sz="2000" kern="1200"/>
        </a:p>
      </dsp:txBody>
      <dsp:txXfrm>
        <a:off x="7308342" y="81748"/>
        <a:ext cx="3203971" cy="730347"/>
      </dsp:txXfrm>
    </dsp:sp>
    <dsp:sp modelId="{26A7181A-CA7B-4D14-96C0-B19DA7457BCF}">
      <dsp:nvSpPr>
        <dsp:cNvPr id="0" name=""/>
        <dsp:cNvSpPr/>
      </dsp:nvSpPr>
      <dsp:spPr>
        <a:xfrm>
          <a:off x="7308342" y="812095"/>
          <a:ext cx="3203971" cy="3458699"/>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baseline="0"/>
            <a:t>The kernel provides a predefined work queue named "system_wq".</a:t>
          </a:r>
          <a:endParaRPr lang="en-US" sz="2000" kern="1200"/>
        </a:p>
        <a:p>
          <a:pPr marL="228600" lvl="1" indent="-228600" algn="l" defTabSz="889000">
            <a:lnSpc>
              <a:spcPct val="90000"/>
            </a:lnSpc>
            <a:spcBef>
              <a:spcPct val="0"/>
            </a:spcBef>
            <a:spcAft>
              <a:spcPct val="15000"/>
            </a:spcAft>
            <a:buChar char="•"/>
          </a:pPr>
          <a:r>
            <a:rPr lang="en-US" sz="2000" b="0" i="0" kern="1200" baseline="0"/>
            <a:t>It's a global work queue available for general-purpose asynchronous work.</a:t>
          </a:r>
          <a:endParaRPr lang="en-US" sz="2000" kern="1200"/>
        </a:p>
        <a:p>
          <a:pPr marL="228600" lvl="1" indent="-228600" algn="l" defTabSz="889000">
            <a:lnSpc>
              <a:spcPct val="90000"/>
            </a:lnSpc>
            <a:spcBef>
              <a:spcPct val="0"/>
            </a:spcBef>
            <a:spcAft>
              <a:spcPct val="15000"/>
            </a:spcAft>
            <a:buChar char="•"/>
          </a:pPr>
          <a:r>
            <a:rPr lang="en-US" sz="2000" b="0" i="0" kern="1200" baseline="0"/>
            <a:t>Convenient for tasks that don't require a specific context or priority.</a:t>
          </a:r>
          <a:endParaRPr lang="en-US" sz="2000" kern="1200"/>
        </a:p>
      </dsp:txBody>
      <dsp:txXfrm>
        <a:off x="7308342" y="812095"/>
        <a:ext cx="3203971" cy="34586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3E7D2-1F40-49E9-A411-C66F2946F8CA}">
      <dsp:nvSpPr>
        <dsp:cNvPr id="0" name=""/>
        <dsp:cNvSpPr/>
      </dsp:nvSpPr>
      <dsp:spPr>
        <a:xfrm>
          <a:off x="5503" y="75309"/>
          <a:ext cx="773681" cy="741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F14A46-7AFC-4C36-8105-B3440A1EEB3A}">
      <dsp:nvSpPr>
        <dsp:cNvPr id="0" name=""/>
        <dsp:cNvSpPr/>
      </dsp:nvSpPr>
      <dsp:spPr>
        <a:xfrm>
          <a:off x="5503" y="962951"/>
          <a:ext cx="2210519" cy="835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Upon termination, the kernel invokes </a:t>
          </a:r>
          <a:r>
            <a:rPr lang="en-US" sz="1400" b="1" kern="1200"/>
            <a:t>exit_mm() </a:t>
          </a:r>
          <a:r>
            <a:rPr lang="en-US" sz="1400" kern="1200"/>
            <a:t>to release the process's address space. </a:t>
          </a:r>
        </a:p>
      </dsp:txBody>
      <dsp:txXfrm>
        <a:off x="5503" y="962951"/>
        <a:ext cx="2210519" cy="835071"/>
      </dsp:txXfrm>
    </dsp:sp>
    <dsp:sp modelId="{711E8D0D-6362-42B5-BAC2-7481B6371496}">
      <dsp:nvSpPr>
        <dsp:cNvPr id="0" name=""/>
        <dsp:cNvSpPr/>
      </dsp:nvSpPr>
      <dsp:spPr>
        <a:xfrm>
          <a:off x="5503" y="1865968"/>
          <a:ext cx="2210519" cy="1606594"/>
        </a:xfrm>
        <a:prstGeom prst="rect">
          <a:avLst/>
        </a:prstGeom>
        <a:noFill/>
        <a:ln>
          <a:noFill/>
        </a:ln>
        <a:effectLst/>
      </dsp:spPr>
      <dsp:style>
        <a:lnRef idx="0">
          <a:scrgbClr r="0" g="0" b="0"/>
        </a:lnRef>
        <a:fillRef idx="0">
          <a:scrgbClr r="0" g="0" b="0"/>
        </a:fillRef>
        <a:effectRef idx="0">
          <a:scrgbClr r="0" g="0" b="0"/>
        </a:effectRef>
        <a:fontRef idx="minor"/>
      </dsp:style>
    </dsp:sp>
    <dsp:sp modelId="{EFD73D00-6FE1-4D91-86D7-C0E28772E7D1}">
      <dsp:nvSpPr>
        <dsp:cNvPr id="0" name=""/>
        <dsp:cNvSpPr/>
      </dsp:nvSpPr>
      <dsp:spPr>
        <a:xfrm>
          <a:off x="2602864" y="75309"/>
          <a:ext cx="773681" cy="741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0BBB57-9E57-42D9-A51C-632166541AFE}">
      <dsp:nvSpPr>
        <dsp:cNvPr id="0" name=""/>
        <dsp:cNvSpPr/>
      </dsp:nvSpPr>
      <dsp:spPr>
        <a:xfrm>
          <a:off x="2602864" y="962951"/>
          <a:ext cx="2210519" cy="835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This involves:</a:t>
          </a:r>
        </a:p>
      </dsp:txBody>
      <dsp:txXfrm>
        <a:off x="2602864" y="962951"/>
        <a:ext cx="2210519" cy="835071"/>
      </dsp:txXfrm>
    </dsp:sp>
    <dsp:sp modelId="{C60D8FCA-2464-434F-8A8C-34928CC0D907}">
      <dsp:nvSpPr>
        <dsp:cNvPr id="0" name=""/>
        <dsp:cNvSpPr/>
      </dsp:nvSpPr>
      <dsp:spPr>
        <a:xfrm>
          <a:off x="2602864" y="1865968"/>
          <a:ext cx="2210519" cy="1606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t>Core Dump Handling</a:t>
          </a:r>
          <a:r>
            <a:rPr lang="en-US" sz="1100" kern="1200"/>
            <a:t>: Ensuring synchronization for core dumps if necessary.</a:t>
          </a:r>
        </a:p>
        <a:p>
          <a:pPr marL="0" lvl="0" indent="0" algn="l" defTabSz="488950">
            <a:lnSpc>
              <a:spcPct val="100000"/>
            </a:lnSpc>
            <a:spcBef>
              <a:spcPct val="0"/>
            </a:spcBef>
            <a:spcAft>
              <a:spcPct val="35000"/>
            </a:spcAft>
            <a:buNone/>
          </a:pPr>
          <a:r>
            <a:rPr lang="en-US" sz="1100" b="1" kern="1200"/>
            <a:t>Memory Descriptor Release</a:t>
          </a:r>
          <a:r>
            <a:rPr lang="en-US" sz="1100" kern="1200"/>
            <a:t>: Releasing memory descriptors, page tables, and related data structures.</a:t>
          </a:r>
        </a:p>
        <a:p>
          <a:pPr marL="0" lvl="0" indent="0" algn="l" defTabSz="488950">
            <a:lnSpc>
              <a:spcPct val="100000"/>
            </a:lnSpc>
            <a:spcBef>
              <a:spcPct val="0"/>
            </a:spcBef>
            <a:spcAft>
              <a:spcPct val="35000"/>
            </a:spcAft>
            <a:buNone/>
          </a:pPr>
          <a:r>
            <a:rPr lang="en-US" sz="1100" kern="1200"/>
            <a:t>The process's address space is not immediately released but is deferred until the process is evicted from the CPU.</a:t>
          </a:r>
        </a:p>
      </dsp:txBody>
      <dsp:txXfrm>
        <a:off x="2602864" y="1865968"/>
        <a:ext cx="2210519" cy="160659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AB528-5892-48C8-9A77-C0013E4F3AC7}"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14605-53C9-4781-8C68-FBF43607F177}" type="slidenum">
              <a:rPr lang="en-US" smtClean="0"/>
              <a:t>‹#›</a:t>
            </a:fld>
            <a:endParaRPr lang="en-US"/>
          </a:p>
        </p:txBody>
      </p:sp>
    </p:spTree>
    <p:extLst>
      <p:ext uri="{BB962C8B-B14F-4D97-AF65-F5344CB8AC3E}">
        <p14:creationId xmlns:p14="http://schemas.microsoft.com/office/powerpoint/2010/main" val="3698396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ce42ec15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ce42ec15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ce40a04623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ce40a04623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ce3b8b6b97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ce3b8b6b97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ce3b8b6b97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ce3b8b6b97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ce3b8b6b97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ce3b8b6b97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ce3b8b6b97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ce3b8b6b97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ce47c5d16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ce47c5d16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e47c5d16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e47c5d16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e47c5d16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e47c5d16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ce47c5d16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e47c5d16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SLIDES_API237315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SLIDES_API237315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ce47c5d16b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ce47c5d16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SLIDES_API151886427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SLIDES_API151886427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SLIDES_API8831903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SLIDES_API8831903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ce42ec15be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ce42ec15be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ce40a04623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ce40a04623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SLIDES_API208199611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SLIDES_API20819961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SLIDES_API11523567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SLIDES_API11523567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SLIDES_API142905660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SLIDES_API142905660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DC6D-B3AA-B5C1-6D9D-7CEA9B6776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FC3FDB-845C-A061-3063-5320094501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1FEAEA-AAC6-E9C7-D0A9-235BCCB5E6E7}"/>
              </a:ext>
            </a:extLst>
          </p:cNvPr>
          <p:cNvSpPr>
            <a:spLocks noGrp="1"/>
          </p:cNvSpPr>
          <p:nvPr>
            <p:ph type="dt" sz="half" idx="10"/>
          </p:nvPr>
        </p:nvSpPr>
        <p:spPr/>
        <p:txBody>
          <a:bodyPr/>
          <a:lstStyle/>
          <a:p>
            <a:fld id="{62CA9446-53A4-4494-80D4-3952203E58AC}" type="datetimeFigureOut">
              <a:rPr lang="en-US" smtClean="0"/>
              <a:t>4/21/2024</a:t>
            </a:fld>
            <a:endParaRPr lang="en-US"/>
          </a:p>
        </p:txBody>
      </p:sp>
      <p:sp>
        <p:nvSpPr>
          <p:cNvPr id="5" name="Footer Placeholder 4">
            <a:extLst>
              <a:ext uri="{FF2B5EF4-FFF2-40B4-BE49-F238E27FC236}">
                <a16:creationId xmlns:a16="http://schemas.microsoft.com/office/drawing/2014/main" id="{D51D52EF-96D2-8758-869C-80394CAA5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FEDEC-98C0-BE53-6540-4482D69B313E}"/>
              </a:ext>
            </a:extLst>
          </p:cNvPr>
          <p:cNvSpPr>
            <a:spLocks noGrp="1"/>
          </p:cNvSpPr>
          <p:nvPr>
            <p:ph type="sldNum" sz="quarter" idx="12"/>
          </p:nvPr>
        </p:nvSpPr>
        <p:spPr/>
        <p:txBody>
          <a:bodyPr/>
          <a:lstStyle/>
          <a:p>
            <a:fld id="{2DCB4701-78CE-426C-952F-242B17157D22}" type="slidenum">
              <a:rPr lang="en-US" smtClean="0"/>
              <a:t>‹#›</a:t>
            </a:fld>
            <a:endParaRPr lang="en-US"/>
          </a:p>
        </p:txBody>
      </p:sp>
    </p:spTree>
    <p:extLst>
      <p:ext uri="{BB962C8B-B14F-4D97-AF65-F5344CB8AC3E}">
        <p14:creationId xmlns:p14="http://schemas.microsoft.com/office/powerpoint/2010/main" val="37267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EBDB-E7C4-4219-50E8-95ECF858DE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E2346C-97FE-3CD5-7187-3135E2528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62DE3-5391-B84A-B8C9-438EA71AA897}"/>
              </a:ext>
            </a:extLst>
          </p:cNvPr>
          <p:cNvSpPr>
            <a:spLocks noGrp="1"/>
          </p:cNvSpPr>
          <p:nvPr>
            <p:ph type="dt" sz="half" idx="10"/>
          </p:nvPr>
        </p:nvSpPr>
        <p:spPr/>
        <p:txBody>
          <a:bodyPr/>
          <a:lstStyle/>
          <a:p>
            <a:fld id="{62CA9446-53A4-4494-80D4-3952203E58AC}" type="datetimeFigureOut">
              <a:rPr lang="en-US" smtClean="0"/>
              <a:t>4/21/2024</a:t>
            </a:fld>
            <a:endParaRPr lang="en-US"/>
          </a:p>
        </p:txBody>
      </p:sp>
      <p:sp>
        <p:nvSpPr>
          <p:cNvPr id="5" name="Footer Placeholder 4">
            <a:extLst>
              <a:ext uri="{FF2B5EF4-FFF2-40B4-BE49-F238E27FC236}">
                <a16:creationId xmlns:a16="http://schemas.microsoft.com/office/drawing/2014/main" id="{1E55CF96-DB60-6539-8B5B-3E96F1F9F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E7223-F1D3-8847-3449-2310920A6F5B}"/>
              </a:ext>
            </a:extLst>
          </p:cNvPr>
          <p:cNvSpPr>
            <a:spLocks noGrp="1"/>
          </p:cNvSpPr>
          <p:nvPr>
            <p:ph type="sldNum" sz="quarter" idx="12"/>
          </p:nvPr>
        </p:nvSpPr>
        <p:spPr/>
        <p:txBody>
          <a:bodyPr/>
          <a:lstStyle/>
          <a:p>
            <a:fld id="{2DCB4701-78CE-426C-952F-242B17157D22}" type="slidenum">
              <a:rPr lang="en-US" smtClean="0"/>
              <a:t>‹#›</a:t>
            </a:fld>
            <a:endParaRPr lang="en-US"/>
          </a:p>
        </p:txBody>
      </p:sp>
    </p:spTree>
    <p:extLst>
      <p:ext uri="{BB962C8B-B14F-4D97-AF65-F5344CB8AC3E}">
        <p14:creationId xmlns:p14="http://schemas.microsoft.com/office/powerpoint/2010/main" val="410609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B5669-1604-29BA-DD45-F00603249A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88D55B-1D51-5597-0387-DF437B2396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F6FF7-2D82-AF89-6D11-6D0E5F17F6B7}"/>
              </a:ext>
            </a:extLst>
          </p:cNvPr>
          <p:cNvSpPr>
            <a:spLocks noGrp="1"/>
          </p:cNvSpPr>
          <p:nvPr>
            <p:ph type="dt" sz="half" idx="10"/>
          </p:nvPr>
        </p:nvSpPr>
        <p:spPr/>
        <p:txBody>
          <a:bodyPr/>
          <a:lstStyle/>
          <a:p>
            <a:fld id="{62CA9446-53A4-4494-80D4-3952203E58AC}" type="datetimeFigureOut">
              <a:rPr lang="en-US" smtClean="0"/>
              <a:t>4/21/2024</a:t>
            </a:fld>
            <a:endParaRPr lang="en-US"/>
          </a:p>
        </p:txBody>
      </p:sp>
      <p:sp>
        <p:nvSpPr>
          <p:cNvPr id="5" name="Footer Placeholder 4">
            <a:extLst>
              <a:ext uri="{FF2B5EF4-FFF2-40B4-BE49-F238E27FC236}">
                <a16:creationId xmlns:a16="http://schemas.microsoft.com/office/drawing/2014/main" id="{0340BB69-6839-4D50-0B9D-12F17608F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9C114-6932-BCE0-9C26-0B9920945708}"/>
              </a:ext>
            </a:extLst>
          </p:cNvPr>
          <p:cNvSpPr>
            <a:spLocks noGrp="1"/>
          </p:cNvSpPr>
          <p:nvPr>
            <p:ph type="sldNum" sz="quarter" idx="12"/>
          </p:nvPr>
        </p:nvSpPr>
        <p:spPr/>
        <p:txBody>
          <a:bodyPr/>
          <a:lstStyle/>
          <a:p>
            <a:fld id="{2DCB4701-78CE-426C-952F-242B17157D22}" type="slidenum">
              <a:rPr lang="en-US" smtClean="0"/>
              <a:t>‹#›</a:t>
            </a:fld>
            <a:endParaRPr lang="en-US"/>
          </a:p>
        </p:txBody>
      </p:sp>
    </p:spTree>
    <p:extLst>
      <p:ext uri="{BB962C8B-B14F-4D97-AF65-F5344CB8AC3E}">
        <p14:creationId xmlns:p14="http://schemas.microsoft.com/office/powerpoint/2010/main" val="418071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With Paragraph v1">
  <p:cSld name="TITLE_AND_BODY_1_1">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755000" y="544200"/>
            <a:ext cx="10682000" cy="763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77" name="Google Shape;77;p15"/>
          <p:cNvSpPr txBox="1">
            <a:spLocks noGrp="1"/>
          </p:cNvSpPr>
          <p:nvPr>
            <p:ph type="body" idx="1"/>
          </p:nvPr>
        </p:nvSpPr>
        <p:spPr>
          <a:xfrm>
            <a:off x="755000" y="1358389"/>
            <a:ext cx="10369600" cy="36892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78" name="Google Shape;78;p15"/>
          <p:cNvSpPr/>
          <p:nvPr/>
        </p:nvSpPr>
        <p:spPr>
          <a:xfrm>
            <a:off x="0" y="0"/>
            <a:ext cx="12192000" cy="72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with 2 columns v1">
  <p:cSld name="TITLE_AND_BODY_1">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755000" y="544200"/>
            <a:ext cx="10682000" cy="763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66" name="Google Shape;66;p14"/>
          <p:cNvSpPr txBox="1">
            <a:spLocks noGrp="1"/>
          </p:cNvSpPr>
          <p:nvPr>
            <p:ph type="body" idx="1"/>
          </p:nvPr>
        </p:nvSpPr>
        <p:spPr>
          <a:xfrm>
            <a:off x="867800" y="2649600"/>
            <a:ext cx="5035600" cy="36892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67" name="Google Shape;67;p14"/>
          <p:cNvSpPr txBox="1">
            <a:spLocks noGrp="1"/>
          </p:cNvSpPr>
          <p:nvPr>
            <p:ph type="sldNum" idx="12"/>
          </p:nvPr>
        </p:nvSpPr>
        <p:spPr>
          <a:xfrm>
            <a:off x="107054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8" name="Google Shape;68;p14"/>
          <p:cNvSpPr txBox="1">
            <a:spLocks noGrp="1"/>
          </p:cNvSpPr>
          <p:nvPr>
            <p:ph type="body" idx="2"/>
          </p:nvPr>
        </p:nvSpPr>
        <p:spPr>
          <a:xfrm>
            <a:off x="6460600" y="2649600"/>
            <a:ext cx="4976400" cy="36892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69" name="Google Shape;69;p14"/>
          <p:cNvSpPr/>
          <p:nvPr/>
        </p:nvSpPr>
        <p:spPr>
          <a:xfrm>
            <a:off x="755000" y="1827133"/>
            <a:ext cx="112800" cy="524800"/>
          </a:xfrm>
          <a:prstGeom prst="rect">
            <a:avLst/>
          </a:prstGeom>
          <a:solidFill>
            <a:srgbClr val="3EAB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0" name="Google Shape;70;p14"/>
          <p:cNvSpPr/>
          <p:nvPr/>
        </p:nvSpPr>
        <p:spPr>
          <a:xfrm>
            <a:off x="6347800" y="1827133"/>
            <a:ext cx="112800" cy="524800"/>
          </a:xfrm>
          <a:prstGeom prst="rect">
            <a:avLst/>
          </a:prstGeom>
          <a:solidFill>
            <a:srgbClr val="3EAB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1" name="Google Shape;71;p14"/>
          <p:cNvSpPr/>
          <p:nvPr/>
        </p:nvSpPr>
        <p:spPr>
          <a:xfrm>
            <a:off x="755000" y="2318233"/>
            <a:ext cx="20800" cy="3773600"/>
          </a:xfrm>
          <a:prstGeom prst="rect">
            <a:avLst/>
          </a:prstGeom>
          <a:solidFill>
            <a:srgbClr val="3EAB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2" name="Google Shape;72;p14"/>
          <p:cNvSpPr/>
          <p:nvPr/>
        </p:nvSpPr>
        <p:spPr>
          <a:xfrm>
            <a:off x="6347800" y="2318233"/>
            <a:ext cx="20800" cy="3773600"/>
          </a:xfrm>
          <a:prstGeom prst="rect">
            <a:avLst/>
          </a:prstGeom>
          <a:solidFill>
            <a:srgbClr val="3EAB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3" name="Google Shape;73;p14"/>
          <p:cNvSpPr txBox="1">
            <a:spLocks noGrp="1"/>
          </p:cNvSpPr>
          <p:nvPr>
            <p:ph type="subTitle" idx="3"/>
          </p:nvPr>
        </p:nvSpPr>
        <p:spPr>
          <a:xfrm>
            <a:off x="1002900" y="1823767"/>
            <a:ext cx="4976400" cy="57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5"/>
              </a:buClr>
              <a:buSzPts val="1800"/>
              <a:buFont typeface="Space Grotesk SemiBold"/>
              <a:buNone/>
              <a:defRPr>
                <a:solidFill>
                  <a:schemeClr val="accent5"/>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74" name="Google Shape;74;p14"/>
          <p:cNvSpPr txBox="1">
            <a:spLocks noGrp="1"/>
          </p:cNvSpPr>
          <p:nvPr>
            <p:ph type="subTitle" idx="4"/>
          </p:nvPr>
        </p:nvSpPr>
        <p:spPr>
          <a:xfrm>
            <a:off x="6460700" y="1823767"/>
            <a:ext cx="4976400" cy="57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5"/>
              </a:buClr>
              <a:buSzPts val="1800"/>
              <a:buFont typeface="Space Grotesk SemiBold"/>
              <a:buNone/>
              <a:defRPr>
                <a:solidFill>
                  <a:schemeClr val="accent5"/>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3 items in  a list + image">
  <p:cSld name="MAIN_POINT_1">
    <p:spTree>
      <p:nvGrpSpPr>
        <p:cNvPr id="1" name="Shape 50"/>
        <p:cNvGrpSpPr/>
        <p:nvPr/>
      </p:nvGrpSpPr>
      <p:grpSpPr>
        <a:xfrm>
          <a:off x="0" y="0"/>
          <a:ext cx="0" cy="0"/>
          <a:chOff x="0" y="0"/>
          <a:chExt cx="0" cy="0"/>
        </a:xfrm>
      </p:grpSpPr>
      <p:sp>
        <p:nvSpPr>
          <p:cNvPr id="51" name="Google Shape;51;p13"/>
          <p:cNvSpPr/>
          <p:nvPr/>
        </p:nvSpPr>
        <p:spPr>
          <a:xfrm>
            <a:off x="0" y="4332933"/>
            <a:ext cx="12192000" cy="2540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2" name="Google Shape;52;p13"/>
          <p:cNvSpPr>
            <a:spLocks noGrp="1"/>
          </p:cNvSpPr>
          <p:nvPr>
            <p:ph type="pic" idx="2"/>
          </p:nvPr>
        </p:nvSpPr>
        <p:spPr>
          <a:xfrm>
            <a:off x="747067" y="2029500"/>
            <a:ext cx="5229600" cy="4062400"/>
          </a:xfrm>
          <a:prstGeom prst="rect">
            <a:avLst/>
          </a:prstGeom>
          <a:noFill/>
          <a:ln>
            <a:noFill/>
          </a:ln>
        </p:spPr>
      </p:sp>
      <p:sp>
        <p:nvSpPr>
          <p:cNvPr id="53" name="Google Shape;53;p13"/>
          <p:cNvSpPr txBox="1">
            <a:spLocks noGrp="1"/>
          </p:cNvSpPr>
          <p:nvPr>
            <p:ph type="title"/>
          </p:nvPr>
        </p:nvSpPr>
        <p:spPr>
          <a:xfrm>
            <a:off x="755000" y="593367"/>
            <a:ext cx="5458000" cy="14360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 name="Google Shape;54;p13"/>
          <p:cNvSpPr txBox="1">
            <a:spLocks noGrp="1"/>
          </p:cNvSpPr>
          <p:nvPr>
            <p:ph type="sldNum" idx="12"/>
          </p:nvPr>
        </p:nvSpPr>
        <p:spPr>
          <a:xfrm>
            <a:off x="10666604" y="6217632"/>
            <a:ext cx="7704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5" name="Google Shape;55;p13"/>
          <p:cNvSpPr/>
          <p:nvPr/>
        </p:nvSpPr>
        <p:spPr>
          <a:xfrm>
            <a:off x="6474500" y="593367"/>
            <a:ext cx="4968000" cy="1392000"/>
          </a:xfrm>
          <a:prstGeom prst="rect">
            <a:avLst/>
          </a:prstGeom>
          <a:solidFill>
            <a:schemeClr val="lt1"/>
          </a:solidFill>
          <a:ln>
            <a:noFill/>
          </a:ln>
          <a:effectLst>
            <a:outerShdw blurRad="342900" dist="95250" dir="5400000" algn="bl" rotWithShape="0">
              <a:srgbClr val="000000">
                <a:alpha val="1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 name="Google Shape;56;p13"/>
          <p:cNvSpPr/>
          <p:nvPr/>
        </p:nvSpPr>
        <p:spPr>
          <a:xfrm>
            <a:off x="6474500" y="2337919"/>
            <a:ext cx="4968000" cy="1435200"/>
          </a:xfrm>
          <a:prstGeom prst="rect">
            <a:avLst/>
          </a:prstGeom>
          <a:solidFill>
            <a:schemeClr val="lt1"/>
          </a:solidFill>
          <a:ln>
            <a:noFill/>
          </a:ln>
          <a:effectLst>
            <a:outerShdw blurRad="342900" dist="95250" dir="5400000" algn="bl" rotWithShape="0">
              <a:srgbClr val="000000">
                <a:alpha val="1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7" name="Google Shape;57;p13"/>
          <p:cNvSpPr/>
          <p:nvPr/>
        </p:nvSpPr>
        <p:spPr>
          <a:xfrm>
            <a:off x="6474500" y="4093967"/>
            <a:ext cx="4968000" cy="1436000"/>
          </a:xfrm>
          <a:prstGeom prst="rect">
            <a:avLst/>
          </a:prstGeom>
          <a:solidFill>
            <a:schemeClr val="lt1"/>
          </a:solidFill>
          <a:ln>
            <a:noFill/>
          </a:ln>
          <a:effectLst>
            <a:outerShdw blurRad="342900" dist="95250" dir="5400000" algn="bl" rotWithShape="0">
              <a:srgbClr val="000000">
                <a:alpha val="1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8" name="Google Shape;58;p13"/>
          <p:cNvSpPr txBox="1">
            <a:spLocks noGrp="1"/>
          </p:cNvSpPr>
          <p:nvPr>
            <p:ph type="body" idx="1"/>
          </p:nvPr>
        </p:nvSpPr>
        <p:spPr>
          <a:xfrm>
            <a:off x="7308733" y="730167"/>
            <a:ext cx="3963600" cy="1118400"/>
          </a:xfrm>
          <a:prstGeom prst="rect">
            <a:avLst/>
          </a:prstGeom>
        </p:spPr>
        <p:txBody>
          <a:bodyPr spcFirstLastPara="1" wrap="square" lIns="91425" tIns="91425" rIns="91425" bIns="91425" anchor="ctr" anchorCtr="0">
            <a:normAutofit/>
          </a:bodyPr>
          <a:lstStyle>
            <a:lvl1pPr marL="609585" lvl="0" indent="-397923" rtl="0">
              <a:spcBef>
                <a:spcPts val="0"/>
              </a:spcBef>
              <a:spcAft>
                <a:spcPts val="0"/>
              </a:spcAft>
              <a:buSzPts val="1100"/>
              <a:buChar char="●"/>
              <a:defRPr sz="1467"/>
            </a:lvl1pPr>
            <a:lvl2pPr marL="1219170" lvl="1" indent="-397923" rtl="0">
              <a:spcBef>
                <a:spcPts val="0"/>
              </a:spcBef>
              <a:spcAft>
                <a:spcPts val="0"/>
              </a:spcAft>
              <a:buSzPts val="1100"/>
              <a:buChar char="○"/>
              <a:defRPr sz="1467"/>
            </a:lvl2pPr>
            <a:lvl3pPr marL="1828754" lvl="2" indent="-397923" rtl="0">
              <a:spcBef>
                <a:spcPts val="0"/>
              </a:spcBef>
              <a:spcAft>
                <a:spcPts val="0"/>
              </a:spcAft>
              <a:buSzPts val="1100"/>
              <a:buChar char="■"/>
              <a:defRPr sz="1467"/>
            </a:lvl3pPr>
            <a:lvl4pPr marL="2438339" lvl="3" indent="-397923" rtl="0">
              <a:spcBef>
                <a:spcPts val="0"/>
              </a:spcBef>
              <a:spcAft>
                <a:spcPts val="0"/>
              </a:spcAft>
              <a:buSzPts val="1100"/>
              <a:buChar char="●"/>
              <a:defRPr sz="1467"/>
            </a:lvl4pPr>
            <a:lvl5pPr marL="3047924" lvl="4" indent="-397923" rtl="0">
              <a:spcBef>
                <a:spcPts val="0"/>
              </a:spcBef>
              <a:spcAft>
                <a:spcPts val="0"/>
              </a:spcAft>
              <a:buSzPts val="1100"/>
              <a:buChar char="○"/>
              <a:defRPr sz="1467"/>
            </a:lvl5pPr>
            <a:lvl6pPr marL="3657509" lvl="5" indent="-397923" rtl="0">
              <a:spcBef>
                <a:spcPts val="0"/>
              </a:spcBef>
              <a:spcAft>
                <a:spcPts val="0"/>
              </a:spcAft>
              <a:buSzPts val="1100"/>
              <a:buChar char="■"/>
              <a:defRPr sz="1467"/>
            </a:lvl6pPr>
            <a:lvl7pPr marL="4267093" lvl="6" indent="-397923" rtl="0">
              <a:spcBef>
                <a:spcPts val="0"/>
              </a:spcBef>
              <a:spcAft>
                <a:spcPts val="0"/>
              </a:spcAft>
              <a:buSzPts val="1100"/>
              <a:buChar char="●"/>
              <a:defRPr sz="1467"/>
            </a:lvl7pPr>
            <a:lvl8pPr marL="4876678" lvl="7" indent="-397923" rtl="0">
              <a:spcBef>
                <a:spcPts val="0"/>
              </a:spcBef>
              <a:spcAft>
                <a:spcPts val="0"/>
              </a:spcAft>
              <a:buSzPts val="1100"/>
              <a:buChar char="○"/>
              <a:defRPr sz="1467"/>
            </a:lvl8pPr>
            <a:lvl9pPr marL="5486263" lvl="8" indent="-397923" rtl="0">
              <a:spcBef>
                <a:spcPts val="0"/>
              </a:spcBef>
              <a:spcAft>
                <a:spcPts val="0"/>
              </a:spcAft>
              <a:buSzPts val="1100"/>
              <a:buChar char="■"/>
              <a:defRPr sz="1467"/>
            </a:lvl9pPr>
          </a:lstStyle>
          <a:p>
            <a:endParaRPr/>
          </a:p>
        </p:txBody>
      </p:sp>
      <p:sp>
        <p:nvSpPr>
          <p:cNvPr id="59" name="Google Shape;59;p13"/>
          <p:cNvSpPr txBox="1">
            <a:spLocks noGrp="1"/>
          </p:cNvSpPr>
          <p:nvPr>
            <p:ph type="body" idx="3"/>
          </p:nvPr>
        </p:nvSpPr>
        <p:spPr>
          <a:xfrm>
            <a:off x="7308733" y="2496716"/>
            <a:ext cx="3963600" cy="1117600"/>
          </a:xfrm>
          <a:prstGeom prst="rect">
            <a:avLst/>
          </a:prstGeom>
        </p:spPr>
        <p:txBody>
          <a:bodyPr spcFirstLastPara="1" wrap="square" lIns="91425" tIns="91425" rIns="91425" bIns="91425" anchor="ctr" anchorCtr="0">
            <a:normAutofit/>
          </a:bodyPr>
          <a:lstStyle>
            <a:lvl1pPr marL="609585" lvl="0" indent="-397923" rtl="0">
              <a:spcBef>
                <a:spcPts val="0"/>
              </a:spcBef>
              <a:spcAft>
                <a:spcPts val="0"/>
              </a:spcAft>
              <a:buSzPts val="1100"/>
              <a:buChar char="●"/>
              <a:defRPr sz="1467"/>
            </a:lvl1pPr>
            <a:lvl2pPr marL="1219170" lvl="1" indent="-397923" rtl="0">
              <a:spcBef>
                <a:spcPts val="0"/>
              </a:spcBef>
              <a:spcAft>
                <a:spcPts val="0"/>
              </a:spcAft>
              <a:buSzPts val="1100"/>
              <a:buChar char="○"/>
              <a:defRPr sz="1467"/>
            </a:lvl2pPr>
            <a:lvl3pPr marL="1828754" lvl="2" indent="-397923" rtl="0">
              <a:spcBef>
                <a:spcPts val="0"/>
              </a:spcBef>
              <a:spcAft>
                <a:spcPts val="0"/>
              </a:spcAft>
              <a:buSzPts val="1100"/>
              <a:buChar char="■"/>
              <a:defRPr sz="1467"/>
            </a:lvl3pPr>
            <a:lvl4pPr marL="2438339" lvl="3" indent="-397923" rtl="0">
              <a:spcBef>
                <a:spcPts val="0"/>
              </a:spcBef>
              <a:spcAft>
                <a:spcPts val="0"/>
              </a:spcAft>
              <a:buSzPts val="1100"/>
              <a:buChar char="●"/>
              <a:defRPr sz="1467"/>
            </a:lvl4pPr>
            <a:lvl5pPr marL="3047924" lvl="4" indent="-397923" rtl="0">
              <a:spcBef>
                <a:spcPts val="0"/>
              </a:spcBef>
              <a:spcAft>
                <a:spcPts val="0"/>
              </a:spcAft>
              <a:buSzPts val="1100"/>
              <a:buChar char="○"/>
              <a:defRPr sz="1467"/>
            </a:lvl5pPr>
            <a:lvl6pPr marL="3657509" lvl="5" indent="-397923" rtl="0">
              <a:spcBef>
                <a:spcPts val="0"/>
              </a:spcBef>
              <a:spcAft>
                <a:spcPts val="0"/>
              </a:spcAft>
              <a:buSzPts val="1100"/>
              <a:buChar char="■"/>
              <a:defRPr sz="1467"/>
            </a:lvl6pPr>
            <a:lvl7pPr marL="4267093" lvl="6" indent="-397923" rtl="0">
              <a:spcBef>
                <a:spcPts val="0"/>
              </a:spcBef>
              <a:spcAft>
                <a:spcPts val="0"/>
              </a:spcAft>
              <a:buSzPts val="1100"/>
              <a:buChar char="●"/>
              <a:defRPr sz="1467"/>
            </a:lvl7pPr>
            <a:lvl8pPr marL="4876678" lvl="7" indent="-397923" rtl="0">
              <a:spcBef>
                <a:spcPts val="0"/>
              </a:spcBef>
              <a:spcAft>
                <a:spcPts val="0"/>
              </a:spcAft>
              <a:buSzPts val="1100"/>
              <a:buChar char="○"/>
              <a:defRPr sz="1467"/>
            </a:lvl8pPr>
            <a:lvl9pPr marL="5486263" lvl="8" indent="-397923" rtl="0">
              <a:spcBef>
                <a:spcPts val="0"/>
              </a:spcBef>
              <a:spcAft>
                <a:spcPts val="0"/>
              </a:spcAft>
              <a:buSzPts val="1100"/>
              <a:buChar char="■"/>
              <a:defRPr sz="1467"/>
            </a:lvl9pPr>
          </a:lstStyle>
          <a:p>
            <a:endParaRPr/>
          </a:p>
        </p:txBody>
      </p:sp>
      <p:sp>
        <p:nvSpPr>
          <p:cNvPr id="60" name="Google Shape;60;p13"/>
          <p:cNvSpPr txBox="1">
            <a:spLocks noGrp="1"/>
          </p:cNvSpPr>
          <p:nvPr>
            <p:ph type="body" idx="4"/>
          </p:nvPr>
        </p:nvSpPr>
        <p:spPr>
          <a:xfrm>
            <a:off x="7308733" y="4253167"/>
            <a:ext cx="3963600" cy="1117600"/>
          </a:xfrm>
          <a:prstGeom prst="rect">
            <a:avLst/>
          </a:prstGeom>
        </p:spPr>
        <p:txBody>
          <a:bodyPr spcFirstLastPara="1" wrap="square" lIns="91425" tIns="91425" rIns="91425" bIns="91425" anchor="ctr" anchorCtr="0">
            <a:normAutofit/>
          </a:bodyPr>
          <a:lstStyle>
            <a:lvl1pPr marL="609585" lvl="0" indent="-397923" rtl="0">
              <a:spcBef>
                <a:spcPts val="0"/>
              </a:spcBef>
              <a:spcAft>
                <a:spcPts val="0"/>
              </a:spcAft>
              <a:buSzPts val="1100"/>
              <a:buChar char="●"/>
              <a:defRPr sz="1467"/>
            </a:lvl1pPr>
            <a:lvl2pPr marL="1219170" lvl="1" indent="-397923" rtl="0">
              <a:spcBef>
                <a:spcPts val="0"/>
              </a:spcBef>
              <a:spcAft>
                <a:spcPts val="0"/>
              </a:spcAft>
              <a:buSzPts val="1100"/>
              <a:buChar char="○"/>
              <a:defRPr sz="1467"/>
            </a:lvl2pPr>
            <a:lvl3pPr marL="1828754" lvl="2" indent="-397923" rtl="0">
              <a:spcBef>
                <a:spcPts val="0"/>
              </a:spcBef>
              <a:spcAft>
                <a:spcPts val="0"/>
              </a:spcAft>
              <a:buSzPts val="1100"/>
              <a:buChar char="■"/>
              <a:defRPr sz="1467"/>
            </a:lvl3pPr>
            <a:lvl4pPr marL="2438339" lvl="3" indent="-397923" rtl="0">
              <a:spcBef>
                <a:spcPts val="0"/>
              </a:spcBef>
              <a:spcAft>
                <a:spcPts val="0"/>
              </a:spcAft>
              <a:buSzPts val="1100"/>
              <a:buChar char="●"/>
              <a:defRPr sz="1467"/>
            </a:lvl4pPr>
            <a:lvl5pPr marL="3047924" lvl="4" indent="-397923" rtl="0">
              <a:spcBef>
                <a:spcPts val="0"/>
              </a:spcBef>
              <a:spcAft>
                <a:spcPts val="0"/>
              </a:spcAft>
              <a:buSzPts val="1100"/>
              <a:buChar char="○"/>
              <a:defRPr sz="1467"/>
            </a:lvl5pPr>
            <a:lvl6pPr marL="3657509" lvl="5" indent="-397923" rtl="0">
              <a:spcBef>
                <a:spcPts val="0"/>
              </a:spcBef>
              <a:spcAft>
                <a:spcPts val="0"/>
              </a:spcAft>
              <a:buSzPts val="1100"/>
              <a:buChar char="■"/>
              <a:defRPr sz="1467"/>
            </a:lvl6pPr>
            <a:lvl7pPr marL="4267093" lvl="6" indent="-397923" rtl="0">
              <a:spcBef>
                <a:spcPts val="0"/>
              </a:spcBef>
              <a:spcAft>
                <a:spcPts val="0"/>
              </a:spcAft>
              <a:buSzPts val="1100"/>
              <a:buChar char="●"/>
              <a:defRPr sz="1467"/>
            </a:lvl7pPr>
            <a:lvl8pPr marL="4876678" lvl="7" indent="-397923" rtl="0">
              <a:spcBef>
                <a:spcPts val="0"/>
              </a:spcBef>
              <a:spcAft>
                <a:spcPts val="0"/>
              </a:spcAft>
              <a:buSzPts val="1100"/>
              <a:buChar char="○"/>
              <a:defRPr sz="1467"/>
            </a:lvl8pPr>
            <a:lvl9pPr marL="5486263" lvl="8" indent="-397923" rtl="0">
              <a:spcBef>
                <a:spcPts val="0"/>
              </a:spcBef>
              <a:spcAft>
                <a:spcPts val="0"/>
              </a:spcAft>
              <a:buSzPts val="1100"/>
              <a:buChar char="■"/>
              <a:defRPr sz="1467"/>
            </a:lvl9pPr>
          </a:lstStyle>
          <a:p>
            <a:endParaRPr/>
          </a:p>
        </p:txBody>
      </p:sp>
      <p:sp>
        <p:nvSpPr>
          <p:cNvPr id="61" name="Google Shape;61;p13"/>
          <p:cNvSpPr txBox="1"/>
          <p:nvPr/>
        </p:nvSpPr>
        <p:spPr>
          <a:xfrm>
            <a:off x="6721467" y="1111567"/>
            <a:ext cx="398800" cy="3988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b="1">
                <a:solidFill>
                  <a:schemeClr val="accent1"/>
                </a:solidFill>
                <a:latin typeface="Inter"/>
                <a:ea typeface="Inter"/>
                <a:cs typeface="Inter"/>
                <a:sym typeface="Inter"/>
              </a:rPr>
              <a:t>1</a:t>
            </a:r>
            <a:endParaRPr sz="1867" b="1">
              <a:solidFill>
                <a:schemeClr val="accent1"/>
              </a:solidFill>
              <a:latin typeface="Inter"/>
              <a:ea typeface="Inter"/>
              <a:cs typeface="Inter"/>
              <a:sym typeface="Inter"/>
            </a:endParaRPr>
          </a:p>
        </p:txBody>
      </p:sp>
      <p:sp>
        <p:nvSpPr>
          <p:cNvPr id="62" name="Google Shape;62;p13"/>
          <p:cNvSpPr txBox="1"/>
          <p:nvPr/>
        </p:nvSpPr>
        <p:spPr>
          <a:xfrm>
            <a:off x="6721467" y="2861867"/>
            <a:ext cx="398800" cy="3988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b="1">
                <a:solidFill>
                  <a:schemeClr val="accent1"/>
                </a:solidFill>
                <a:latin typeface="Inter"/>
                <a:ea typeface="Inter"/>
                <a:cs typeface="Inter"/>
                <a:sym typeface="Inter"/>
              </a:rPr>
              <a:t>2</a:t>
            </a:r>
            <a:endParaRPr sz="1867" b="1">
              <a:solidFill>
                <a:schemeClr val="accent1"/>
              </a:solidFill>
              <a:latin typeface="Inter"/>
              <a:ea typeface="Inter"/>
              <a:cs typeface="Inter"/>
              <a:sym typeface="Inter"/>
            </a:endParaRPr>
          </a:p>
        </p:txBody>
      </p:sp>
      <p:sp>
        <p:nvSpPr>
          <p:cNvPr id="63" name="Google Shape;63;p13"/>
          <p:cNvSpPr txBox="1"/>
          <p:nvPr/>
        </p:nvSpPr>
        <p:spPr>
          <a:xfrm>
            <a:off x="6721467" y="4612567"/>
            <a:ext cx="398800" cy="3988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1867" b="1">
                <a:solidFill>
                  <a:schemeClr val="accent1"/>
                </a:solidFill>
                <a:latin typeface="Inter"/>
                <a:ea typeface="Inter"/>
                <a:cs typeface="Inter"/>
                <a:sym typeface="Inter"/>
              </a:rPr>
              <a:t>3</a:t>
            </a:r>
            <a:endParaRPr sz="1867" b="1">
              <a:solidFill>
                <a:schemeClr val="accent1"/>
              </a:solidFill>
              <a:latin typeface="Inter"/>
              <a:ea typeface="Inter"/>
              <a:cs typeface="Inter"/>
              <a:sym typeface="Inte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With Bullet Points v1 No Image">
  <p:cSld name="TITLE_AND_BODY_1_3">
    <p:spTree>
      <p:nvGrpSpPr>
        <p:cNvPr id="1" name="Shape 104"/>
        <p:cNvGrpSpPr/>
        <p:nvPr/>
      </p:nvGrpSpPr>
      <p:grpSpPr>
        <a:xfrm>
          <a:off x="0" y="0"/>
          <a:ext cx="0" cy="0"/>
          <a:chOff x="0" y="0"/>
          <a:chExt cx="0" cy="0"/>
        </a:xfrm>
      </p:grpSpPr>
      <p:sp>
        <p:nvSpPr>
          <p:cNvPr id="105" name="Google Shape;105;p20"/>
          <p:cNvSpPr/>
          <p:nvPr/>
        </p:nvSpPr>
        <p:spPr>
          <a:xfrm>
            <a:off x="0" y="0"/>
            <a:ext cx="12192000" cy="1264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6" name="Google Shape;106;p20"/>
          <p:cNvSpPr txBox="1">
            <a:spLocks noGrp="1"/>
          </p:cNvSpPr>
          <p:nvPr>
            <p:ph type="title"/>
          </p:nvPr>
        </p:nvSpPr>
        <p:spPr>
          <a:xfrm>
            <a:off x="755000" y="391600"/>
            <a:ext cx="10682000" cy="763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dk1"/>
              </a:buClr>
              <a:buSzPts val="2000"/>
              <a:buNone/>
              <a:defRPr>
                <a:solidFill>
                  <a:schemeClr val="dk1"/>
                </a:solidFill>
              </a:defRPr>
            </a:lvl2pPr>
            <a:lvl3pPr lvl="2">
              <a:spcBef>
                <a:spcPts val="0"/>
              </a:spcBef>
              <a:spcAft>
                <a:spcPts val="0"/>
              </a:spcAft>
              <a:buClr>
                <a:schemeClr val="dk1"/>
              </a:buClr>
              <a:buSzPts val="2000"/>
              <a:buNone/>
              <a:defRPr>
                <a:solidFill>
                  <a:schemeClr val="dk1"/>
                </a:solidFill>
              </a:defRPr>
            </a:lvl3pPr>
            <a:lvl4pPr lvl="3">
              <a:spcBef>
                <a:spcPts val="0"/>
              </a:spcBef>
              <a:spcAft>
                <a:spcPts val="0"/>
              </a:spcAft>
              <a:buClr>
                <a:schemeClr val="dk1"/>
              </a:buClr>
              <a:buSzPts val="2000"/>
              <a:buNone/>
              <a:defRPr>
                <a:solidFill>
                  <a:schemeClr val="dk1"/>
                </a:solidFill>
              </a:defRPr>
            </a:lvl4pPr>
            <a:lvl5pPr lvl="4">
              <a:spcBef>
                <a:spcPts val="0"/>
              </a:spcBef>
              <a:spcAft>
                <a:spcPts val="0"/>
              </a:spcAft>
              <a:buClr>
                <a:schemeClr val="dk1"/>
              </a:buClr>
              <a:buSzPts val="2000"/>
              <a:buNone/>
              <a:defRPr>
                <a:solidFill>
                  <a:schemeClr val="dk1"/>
                </a:solidFill>
              </a:defRPr>
            </a:lvl5pPr>
            <a:lvl6pPr lvl="5">
              <a:spcBef>
                <a:spcPts val="0"/>
              </a:spcBef>
              <a:spcAft>
                <a:spcPts val="0"/>
              </a:spcAft>
              <a:buClr>
                <a:schemeClr val="dk1"/>
              </a:buClr>
              <a:buSzPts val="2000"/>
              <a:buNone/>
              <a:defRPr>
                <a:solidFill>
                  <a:schemeClr val="dk1"/>
                </a:solidFill>
              </a:defRPr>
            </a:lvl6pPr>
            <a:lvl7pPr lvl="6">
              <a:spcBef>
                <a:spcPts val="0"/>
              </a:spcBef>
              <a:spcAft>
                <a:spcPts val="0"/>
              </a:spcAft>
              <a:buClr>
                <a:schemeClr val="dk1"/>
              </a:buClr>
              <a:buSzPts val="2000"/>
              <a:buNone/>
              <a:defRPr>
                <a:solidFill>
                  <a:schemeClr val="dk1"/>
                </a:solidFill>
              </a:defRPr>
            </a:lvl7pPr>
            <a:lvl8pPr lvl="7">
              <a:spcBef>
                <a:spcPts val="0"/>
              </a:spcBef>
              <a:spcAft>
                <a:spcPts val="0"/>
              </a:spcAft>
              <a:buClr>
                <a:schemeClr val="dk1"/>
              </a:buClr>
              <a:buSzPts val="2000"/>
              <a:buNone/>
              <a:defRPr>
                <a:solidFill>
                  <a:schemeClr val="dk1"/>
                </a:solidFill>
              </a:defRPr>
            </a:lvl8pPr>
            <a:lvl9pPr lvl="8">
              <a:spcBef>
                <a:spcPts val="0"/>
              </a:spcBef>
              <a:spcAft>
                <a:spcPts val="0"/>
              </a:spcAft>
              <a:buClr>
                <a:schemeClr val="dk1"/>
              </a:buClr>
              <a:buSzPts val="2000"/>
              <a:buNone/>
              <a:defRPr>
                <a:solidFill>
                  <a:schemeClr val="dk1"/>
                </a:solidFill>
              </a:defRPr>
            </a:lvl9pPr>
          </a:lstStyle>
          <a:p>
            <a:endParaRPr/>
          </a:p>
        </p:txBody>
      </p:sp>
      <p:sp>
        <p:nvSpPr>
          <p:cNvPr id="107" name="Google Shape;107;p20"/>
          <p:cNvSpPr txBox="1">
            <a:spLocks noGrp="1"/>
          </p:cNvSpPr>
          <p:nvPr>
            <p:ph type="body" idx="1"/>
          </p:nvPr>
        </p:nvSpPr>
        <p:spPr>
          <a:xfrm>
            <a:off x="755000" y="1226767"/>
            <a:ext cx="10369600" cy="3652400"/>
          </a:xfrm>
          <a:prstGeom prst="rect">
            <a:avLst/>
          </a:prstGeom>
        </p:spPr>
        <p:txBody>
          <a:bodyPr spcFirstLastPara="1" wrap="square" lIns="91425" tIns="91425" rIns="91425" bIns="91425" anchor="t" anchorCtr="0">
            <a:normAutofit/>
          </a:bodyPr>
          <a:lstStyle>
            <a:lvl1pPr marL="609585" lvl="0" indent="-397923">
              <a:spcBef>
                <a:spcPts val="0"/>
              </a:spcBef>
              <a:spcAft>
                <a:spcPts val="0"/>
              </a:spcAft>
              <a:buSzPts val="11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108" name="Google Shape;108;p20"/>
          <p:cNvSpPr/>
          <p:nvPr/>
        </p:nvSpPr>
        <p:spPr>
          <a:xfrm>
            <a:off x="0" y="0"/>
            <a:ext cx="12192000" cy="720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 with 2 columns v1" type="tx">
  <p:cSld name="TITLE_AND_BODY">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755000" y="544200"/>
            <a:ext cx="10682000" cy="7636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a:endParaRPr/>
          </a:p>
        </p:txBody>
      </p:sp>
      <p:sp>
        <p:nvSpPr>
          <p:cNvPr id="87" name="Google Shape;87;p17"/>
          <p:cNvSpPr txBox="1">
            <a:spLocks noGrp="1"/>
          </p:cNvSpPr>
          <p:nvPr>
            <p:ph type="body" idx="1"/>
          </p:nvPr>
        </p:nvSpPr>
        <p:spPr>
          <a:xfrm>
            <a:off x="867800" y="2649600"/>
            <a:ext cx="5035600" cy="3689200"/>
          </a:xfrm>
          <a:prstGeom prst="rect">
            <a:avLst/>
          </a:prstGeom>
        </p:spPr>
        <p:txBody>
          <a:bodyPr spcFirstLastPara="1" wrap="square" lIns="91425" tIns="91425" rIns="91425" bIns="91425" anchor="t" anchorCtr="0">
            <a:normAutofit/>
          </a:bodyPr>
          <a:lstStyle>
            <a:lvl1pPr marL="609585" lvl="0" indent="-397923">
              <a:spcBef>
                <a:spcPts val="0"/>
              </a:spcBef>
              <a:spcAft>
                <a:spcPts val="0"/>
              </a:spcAft>
              <a:buSzPts val="11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88" name="Google Shape;88;p17"/>
          <p:cNvSpPr txBox="1">
            <a:spLocks noGrp="1"/>
          </p:cNvSpPr>
          <p:nvPr>
            <p:ph type="sldNum" idx="12"/>
          </p:nvPr>
        </p:nvSpPr>
        <p:spPr>
          <a:xfrm>
            <a:off x="107054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89" name="Google Shape;89;p17"/>
          <p:cNvSpPr txBox="1">
            <a:spLocks noGrp="1"/>
          </p:cNvSpPr>
          <p:nvPr>
            <p:ph type="body" idx="2"/>
          </p:nvPr>
        </p:nvSpPr>
        <p:spPr>
          <a:xfrm>
            <a:off x="6460600" y="2649600"/>
            <a:ext cx="4976400" cy="3689200"/>
          </a:xfrm>
          <a:prstGeom prst="rect">
            <a:avLst/>
          </a:prstGeom>
        </p:spPr>
        <p:txBody>
          <a:bodyPr spcFirstLastPara="1" wrap="square" lIns="91425" tIns="91425" rIns="91425" bIns="91425" anchor="t" anchorCtr="0">
            <a:normAutofit/>
          </a:bodyPr>
          <a:lstStyle>
            <a:lvl1pPr marL="609585" lvl="0" indent="-397923">
              <a:spcBef>
                <a:spcPts val="0"/>
              </a:spcBef>
              <a:spcAft>
                <a:spcPts val="0"/>
              </a:spcAft>
              <a:buSzPts val="11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90" name="Google Shape;90;p17"/>
          <p:cNvSpPr/>
          <p:nvPr/>
        </p:nvSpPr>
        <p:spPr>
          <a:xfrm>
            <a:off x="755000" y="1827133"/>
            <a:ext cx="112800" cy="524800"/>
          </a:xfrm>
          <a:prstGeom prst="rect">
            <a:avLst/>
          </a:prstGeom>
          <a:solidFill>
            <a:srgbClr val="3EAB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1" name="Google Shape;91;p17"/>
          <p:cNvSpPr/>
          <p:nvPr/>
        </p:nvSpPr>
        <p:spPr>
          <a:xfrm>
            <a:off x="6347800" y="1827133"/>
            <a:ext cx="112800" cy="524800"/>
          </a:xfrm>
          <a:prstGeom prst="rect">
            <a:avLst/>
          </a:prstGeom>
          <a:solidFill>
            <a:srgbClr val="3EAB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2" name="Google Shape;92;p17"/>
          <p:cNvSpPr/>
          <p:nvPr/>
        </p:nvSpPr>
        <p:spPr>
          <a:xfrm>
            <a:off x="755000" y="2318233"/>
            <a:ext cx="20800" cy="3773600"/>
          </a:xfrm>
          <a:prstGeom prst="rect">
            <a:avLst/>
          </a:prstGeom>
          <a:solidFill>
            <a:srgbClr val="3EAB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3" name="Google Shape;93;p17"/>
          <p:cNvSpPr/>
          <p:nvPr/>
        </p:nvSpPr>
        <p:spPr>
          <a:xfrm>
            <a:off x="6347800" y="2318233"/>
            <a:ext cx="20800" cy="3773600"/>
          </a:xfrm>
          <a:prstGeom prst="rect">
            <a:avLst/>
          </a:prstGeom>
          <a:solidFill>
            <a:srgbClr val="3EABC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94" name="Google Shape;94;p17"/>
          <p:cNvSpPr txBox="1">
            <a:spLocks noGrp="1"/>
          </p:cNvSpPr>
          <p:nvPr>
            <p:ph type="subTitle" idx="3"/>
          </p:nvPr>
        </p:nvSpPr>
        <p:spPr>
          <a:xfrm>
            <a:off x="1002900" y="1823767"/>
            <a:ext cx="4976400" cy="579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None/>
              <a:defRPr b="1"/>
            </a:lvl2pPr>
            <a:lvl3pPr lvl="2">
              <a:lnSpc>
                <a:spcPct val="100000"/>
              </a:lnSpc>
              <a:spcBef>
                <a:spcPts val="0"/>
              </a:spcBef>
              <a:spcAft>
                <a:spcPts val="0"/>
              </a:spcAft>
              <a:buSzPts val="1400"/>
              <a:buNone/>
              <a:defRPr b="1"/>
            </a:lvl3pPr>
            <a:lvl4pPr lvl="3">
              <a:lnSpc>
                <a:spcPct val="100000"/>
              </a:lnSpc>
              <a:spcBef>
                <a:spcPts val="0"/>
              </a:spcBef>
              <a:spcAft>
                <a:spcPts val="0"/>
              </a:spcAft>
              <a:buSzPts val="1400"/>
              <a:buNone/>
              <a:defRPr b="1"/>
            </a:lvl4pPr>
            <a:lvl5pPr lvl="4">
              <a:lnSpc>
                <a:spcPct val="100000"/>
              </a:lnSpc>
              <a:spcBef>
                <a:spcPts val="0"/>
              </a:spcBef>
              <a:spcAft>
                <a:spcPts val="0"/>
              </a:spcAft>
              <a:buSzPts val="1400"/>
              <a:buNone/>
              <a:defRPr b="1"/>
            </a:lvl5pPr>
            <a:lvl6pPr lvl="5">
              <a:lnSpc>
                <a:spcPct val="100000"/>
              </a:lnSpc>
              <a:spcBef>
                <a:spcPts val="0"/>
              </a:spcBef>
              <a:spcAft>
                <a:spcPts val="0"/>
              </a:spcAft>
              <a:buSzPts val="1400"/>
              <a:buNone/>
              <a:defRPr b="1"/>
            </a:lvl6pPr>
            <a:lvl7pPr lvl="6">
              <a:lnSpc>
                <a:spcPct val="100000"/>
              </a:lnSpc>
              <a:spcBef>
                <a:spcPts val="0"/>
              </a:spcBef>
              <a:spcAft>
                <a:spcPts val="0"/>
              </a:spcAft>
              <a:buSzPts val="1400"/>
              <a:buNone/>
              <a:defRPr b="1"/>
            </a:lvl7pPr>
            <a:lvl8pPr lvl="7">
              <a:lnSpc>
                <a:spcPct val="100000"/>
              </a:lnSpc>
              <a:spcBef>
                <a:spcPts val="0"/>
              </a:spcBef>
              <a:spcAft>
                <a:spcPts val="0"/>
              </a:spcAft>
              <a:buSzPts val="1400"/>
              <a:buNone/>
              <a:defRPr b="1"/>
            </a:lvl8pPr>
            <a:lvl9pPr lvl="8">
              <a:lnSpc>
                <a:spcPct val="100000"/>
              </a:lnSpc>
              <a:spcBef>
                <a:spcPts val="0"/>
              </a:spcBef>
              <a:spcAft>
                <a:spcPts val="0"/>
              </a:spcAft>
              <a:buSzPts val="1400"/>
              <a:buNone/>
              <a:defRPr b="1"/>
            </a:lvl9pPr>
          </a:lstStyle>
          <a:p>
            <a:endParaRPr/>
          </a:p>
        </p:txBody>
      </p:sp>
      <p:sp>
        <p:nvSpPr>
          <p:cNvPr id="95" name="Google Shape;95;p17"/>
          <p:cNvSpPr txBox="1">
            <a:spLocks noGrp="1"/>
          </p:cNvSpPr>
          <p:nvPr>
            <p:ph type="subTitle" idx="4"/>
          </p:nvPr>
        </p:nvSpPr>
        <p:spPr>
          <a:xfrm>
            <a:off x="6460700" y="1823767"/>
            <a:ext cx="4976400" cy="579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5"/>
              </a:buClr>
              <a:buSzPts val="1400"/>
              <a:buFont typeface="Space Grotesk SemiBold"/>
              <a:buNone/>
              <a:defRPr>
                <a:solidFill>
                  <a:schemeClr val="accent5"/>
                </a:solidFill>
                <a:latin typeface="Space Grotesk SemiBold"/>
                <a:ea typeface="Space Grotesk SemiBold"/>
                <a:cs typeface="Space Grotesk SemiBold"/>
                <a:sym typeface="Space Grotesk SemiBold"/>
              </a:defRPr>
            </a:lvl1pPr>
            <a:lvl2pPr lvl="1">
              <a:lnSpc>
                <a:spcPct val="100000"/>
              </a:lnSpc>
              <a:spcBef>
                <a:spcPts val="0"/>
              </a:spcBef>
              <a:spcAft>
                <a:spcPts val="0"/>
              </a:spcAft>
              <a:buSzPts val="1400"/>
              <a:buNone/>
              <a:defRPr b="1"/>
            </a:lvl2pPr>
            <a:lvl3pPr lvl="2">
              <a:lnSpc>
                <a:spcPct val="100000"/>
              </a:lnSpc>
              <a:spcBef>
                <a:spcPts val="0"/>
              </a:spcBef>
              <a:spcAft>
                <a:spcPts val="0"/>
              </a:spcAft>
              <a:buSzPts val="1400"/>
              <a:buNone/>
              <a:defRPr b="1"/>
            </a:lvl3pPr>
            <a:lvl4pPr lvl="3">
              <a:lnSpc>
                <a:spcPct val="100000"/>
              </a:lnSpc>
              <a:spcBef>
                <a:spcPts val="0"/>
              </a:spcBef>
              <a:spcAft>
                <a:spcPts val="0"/>
              </a:spcAft>
              <a:buSzPts val="1400"/>
              <a:buNone/>
              <a:defRPr b="1"/>
            </a:lvl4pPr>
            <a:lvl5pPr lvl="4">
              <a:lnSpc>
                <a:spcPct val="100000"/>
              </a:lnSpc>
              <a:spcBef>
                <a:spcPts val="0"/>
              </a:spcBef>
              <a:spcAft>
                <a:spcPts val="0"/>
              </a:spcAft>
              <a:buSzPts val="1400"/>
              <a:buNone/>
              <a:defRPr b="1"/>
            </a:lvl5pPr>
            <a:lvl6pPr lvl="5">
              <a:lnSpc>
                <a:spcPct val="100000"/>
              </a:lnSpc>
              <a:spcBef>
                <a:spcPts val="0"/>
              </a:spcBef>
              <a:spcAft>
                <a:spcPts val="0"/>
              </a:spcAft>
              <a:buSzPts val="1400"/>
              <a:buNone/>
              <a:defRPr b="1"/>
            </a:lvl6pPr>
            <a:lvl7pPr lvl="6">
              <a:lnSpc>
                <a:spcPct val="100000"/>
              </a:lnSpc>
              <a:spcBef>
                <a:spcPts val="0"/>
              </a:spcBef>
              <a:spcAft>
                <a:spcPts val="0"/>
              </a:spcAft>
              <a:buSzPts val="1400"/>
              <a:buNone/>
              <a:defRPr b="1"/>
            </a:lvl7pPr>
            <a:lvl8pPr lvl="7">
              <a:lnSpc>
                <a:spcPct val="100000"/>
              </a:lnSpc>
              <a:spcBef>
                <a:spcPts val="0"/>
              </a:spcBef>
              <a:spcAft>
                <a:spcPts val="0"/>
              </a:spcAft>
              <a:buSzPts val="1400"/>
              <a:buNone/>
              <a:defRPr b="1"/>
            </a:lvl8pPr>
            <a:lvl9pPr lvl="8">
              <a:lnSpc>
                <a:spcPct val="100000"/>
              </a:lnSpc>
              <a:spcBef>
                <a:spcPts val="0"/>
              </a:spcBef>
              <a:spcAft>
                <a:spcPts val="0"/>
              </a:spcAft>
              <a:buSzPts val="1400"/>
              <a:buNone/>
              <a:defRPr b="1"/>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 name="Google Shape;22;p4"/>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415600" y="1633633"/>
            <a:ext cx="11360800" cy="447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3658685" y="1008934"/>
            <a:ext cx="1442167" cy="1499933"/>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7091134" y="4355634"/>
            <a:ext cx="1442167" cy="1499933"/>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4059600" y="1925673"/>
            <a:ext cx="4072800" cy="204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4059600" y="4155440"/>
            <a:ext cx="4072800" cy="935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8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02E9-92EB-3BF0-F1A7-F9397080E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36DE34-AC15-C860-C3A5-1360400210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AF047-A951-EFFB-79E6-56D8BB03AA69}"/>
              </a:ext>
            </a:extLst>
          </p:cNvPr>
          <p:cNvSpPr>
            <a:spLocks noGrp="1"/>
          </p:cNvSpPr>
          <p:nvPr>
            <p:ph type="dt" sz="half" idx="10"/>
          </p:nvPr>
        </p:nvSpPr>
        <p:spPr/>
        <p:txBody>
          <a:bodyPr/>
          <a:lstStyle/>
          <a:p>
            <a:fld id="{62CA9446-53A4-4494-80D4-3952203E58AC}" type="datetimeFigureOut">
              <a:rPr lang="en-US" smtClean="0"/>
              <a:t>4/21/2024</a:t>
            </a:fld>
            <a:endParaRPr lang="en-US"/>
          </a:p>
        </p:txBody>
      </p:sp>
      <p:sp>
        <p:nvSpPr>
          <p:cNvPr id="5" name="Footer Placeholder 4">
            <a:extLst>
              <a:ext uri="{FF2B5EF4-FFF2-40B4-BE49-F238E27FC236}">
                <a16:creationId xmlns:a16="http://schemas.microsoft.com/office/drawing/2014/main" id="{3DC8747E-9A57-48B8-3BD3-421D51B29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FD2C5-A377-3AFD-88C7-051C97CE0CFE}"/>
              </a:ext>
            </a:extLst>
          </p:cNvPr>
          <p:cNvSpPr>
            <a:spLocks noGrp="1"/>
          </p:cNvSpPr>
          <p:nvPr>
            <p:ph type="sldNum" sz="quarter" idx="12"/>
          </p:nvPr>
        </p:nvSpPr>
        <p:spPr/>
        <p:txBody>
          <a:bodyPr/>
          <a:lstStyle/>
          <a:p>
            <a:fld id="{2DCB4701-78CE-426C-952F-242B17157D22}" type="slidenum">
              <a:rPr lang="en-US" smtClean="0"/>
              <a:t>‹#›</a:t>
            </a:fld>
            <a:endParaRPr lang="en-US"/>
          </a:p>
        </p:txBody>
      </p:sp>
    </p:spTree>
    <p:extLst>
      <p:ext uri="{BB962C8B-B14F-4D97-AF65-F5344CB8AC3E}">
        <p14:creationId xmlns:p14="http://schemas.microsoft.com/office/powerpoint/2010/main" val="115365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86CF-3616-CBD1-DBFB-F3F049F506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1D8FBB-1955-37F9-CFD8-E423B68FC6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B62350-6234-DAF8-4DC9-4F17E43F6241}"/>
              </a:ext>
            </a:extLst>
          </p:cNvPr>
          <p:cNvSpPr>
            <a:spLocks noGrp="1"/>
          </p:cNvSpPr>
          <p:nvPr>
            <p:ph type="dt" sz="half" idx="10"/>
          </p:nvPr>
        </p:nvSpPr>
        <p:spPr/>
        <p:txBody>
          <a:bodyPr/>
          <a:lstStyle/>
          <a:p>
            <a:fld id="{62CA9446-53A4-4494-80D4-3952203E58AC}" type="datetimeFigureOut">
              <a:rPr lang="en-US" smtClean="0"/>
              <a:t>4/21/2024</a:t>
            </a:fld>
            <a:endParaRPr lang="en-US"/>
          </a:p>
        </p:txBody>
      </p:sp>
      <p:sp>
        <p:nvSpPr>
          <p:cNvPr id="5" name="Footer Placeholder 4">
            <a:extLst>
              <a:ext uri="{FF2B5EF4-FFF2-40B4-BE49-F238E27FC236}">
                <a16:creationId xmlns:a16="http://schemas.microsoft.com/office/drawing/2014/main" id="{145C6533-BFF4-EE44-B5A7-1AC8AD3BB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3CA62-4D23-28C3-FB59-10DE955036F1}"/>
              </a:ext>
            </a:extLst>
          </p:cNvPr>
          <p:cNvSpPr>
            <a:spLocks noGrp="1"/>
          </p:cNvSpPr>
          <p:nvPr>
            <p:ph type="sldNum" sz="quarter" idx="12"/>
          </p:nvPr>
        </p:nvSpPr>
        <p:spPr/>
        <p:txBody>
          <a:bodyPr/>
          <a:lstStyle/>
          <a:p>
            <a:fld id="{2DCB4701-78CE-426C-952F-242B17157D22}" type="slidenum">
              <a:rPr lang="en-US" smtClean="0"/>
              <a:t>‹#›</a:t>
            </a:fld>
            <a:endParaRPr lang="en-US"/>
          </a:p>
        </p:txBody>
      </p:sp>
    </p:spTree>
    <p:extLst>
      <p:ext uri="{BB962C8B-B14F-4D97-AF65-F5344CB8AC3E}">
        <p14:creationId xmlns:p14="http://schemas.microsoft.com/office/powerpoint/2010/main" val="291681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A530-83EE-4168-358F-847F1D71FD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F3EBBF-1EDB-53F1-8C85-A09354A51E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2EC9A1-D2D4-25D2-7D76-263651BCD0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81BF57-7320-3B38-EB69-AF2F2C3F884C}"/>
              </a:ext>
            </a:extLst>
          </p:cNvPr>
          <p:cNvSpPr>
            <a:spLocks noGrp="1"/>
          </p:cNvSpPr>
          <p:nvPr>
            <p:ph type="dt" sz="half" idx="10"/>
          </p:nvPr>
        </p:nvSpPr>
        <p:spPr/>
        <p:txBody>
          <a:bodyPr/>
          <a:lstStyle/>
          <a:p>
            <a:fld id="{62CA9446-53A4-4494-80D4-3952203E58AC}" type="datetimeFigureOut">
              <a:rPr lang="en-US" smtClean="0"/>
              <a:t>4/21/2024</a:t>
            </a:fld>
            <a:endParaRPr lang="en-US"/>
          </a:p>
        </p:txBody>
      </p:sp>
      <p:sp>
        <p:nvSpPr>
          <p:cNvPr id="6" name="Footer Placeholder 5">
            <a:extLst>
              <a:ext uri="{FF2B5EF4-FFF2-40B4-BE49-F238E27FC236}">
                <a16:creationId xmlns:a16="http://schemas.microsoft.com/office/drawing/2014/main" id="{305ACFC1-353E-835B-7D31-4A3E40BD6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3B9EF-DDC6-8F5A-B630-B5B2FC95B2D1}"/>
              </a:ext>
            </a:extLst>
          </p:cNvPr>
          <p:cNvSpPr>
            <a:spLocks noGrp="1"/>
          </p:cNvSpPr>
          <p:nvPr>
            <p:ph type="sldNum" sz="quarter" idx="12"/>
          </p:nvPr>
        </p:nvSpPr>
        <p:spPr/>
        <p:txBody>
          <a:bodyPr/>
          <a:lstStyle/>
          <a:p>
            <a:fld id="{2DCB4701-78CE-426C-952F-242B17157D22}" type="slidenum">
              <a:rPr lang="en-US" smtClean="0"/>
              <a:t>‹#›</a:t>
            </a:fld>
            <a:endParaRPr lang="en-US"/>
          </a:p>
        </p:txBody>
      </p:sp>
    </p:spTree>
    <p:extLst>
      <p:ext uri="{BB962C8B-B14F-4D97-AF65-F5344CB8AC3E}">
        <p14:creationId xmlns:p14="http://schemas.microsoft.com/office/powerpoint/2010/main" val="1718103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51F4-10A7-0062-9D26-4A3BD699B0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30C1A5-5997-2911-37E1-4565D5A00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FF3A44-D965-77BD-5645-5D1F086B1E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E20000-4C24-2D7A-D78C-968B7933E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2AF637-0100-4B2A-140C-7CA93FCEAE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D6927-A89B-93FA-98FD-5A96E7DD9E4E}"/>
              </a:ext>
            </a:extLst>
          </p:cNvPr>
          <p:cNvSpPr>
            <a:spLocks noGrp="1"/>
          </p:cNvSpPr>
          <p:nvPr>
            <p:ph type="dt" sz="half" idx="10"/>
          </p:nvPr>
        </p:nvSpPr>
        <p:spPr/>
        <p:txBody>
          <a:bodyPr/>
          <a:lstStyle/>
          <a:p>
            <a:fld id="{62CA9446-53A4-4494-80D4-3952203E58AC}" type="datetimeFigureOut">
              <a:rPr lang="en-US" smtClean="0"/>
              <a:t>4/21/2024</a:t>
            </a:fld>
            <a:endParaRPr lang="en-US"/>
          </a:p>
        </p:txBody>
      </p:sp>
      <p:sp>
        <p:nvSpPr>
          <p:cNvPr id="8" name="Footer Placeholder 7">
            <a:extLst>
              <a:ext uri="{FF2B5EF4-FFF2-40B4-BE49-F238E27FC236}">
                <a16:creationId xmlns:a16="http://schemas.microsoft.com/office/drawing/2014/main" id="{9EAFFD25-13AC-1086-617B-F079B20C7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8F8787-C4AA-526F-3B3D-49FAD713CFA4}"/>
              </a:ext>
            </a:extLst>
          </p:cNvPr>
          <p:cNvSpPr>
            <a:spLocks noGrp="1"/>
          </p:cNvSpPr>
          <p:nvPr>
            <p:ph type="sldNum" sz="quarter" idx="12"/>
          </p:nvPr>
        </p:nvSpPr>
        <p:spPr/>
        <p:txBody>
          <a:bodyPr/>
          <a:lstStyle/>
          <a:p>
            <a:fld id="{2DCB4701-78CE-426C-952F-242B17157D22}" type="slidenum">
              <a:rPr lang="en-US" smtClean="0"/>
              <a:t>‹#›</a:t>
            </a:fld>
            <a:endParaRPr lang="en-US"/>
          </a:p>
        </p:txBody>
      </p:sp>
    </p:spTree>
    <p:extLst>
      <p:ext uri="{BB962C8B-B14F-4D97-AF65-F5344CB8AC3E}">
        <p14:creationId xmlns:p14="http://schemas.microsoft.com/office/powerpoint/2010/main" val="269860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9769-E5D0-23B0-8AE6-91C39BEDC7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57B925-F22A-6D31-FBDD-E3F6603FFA1D}"/>
              </a:ext>
            </a:extLst>
          </p:cNvPr>
          <p:cNvSpPr>
            <a:spLocks noGrp="1"/>
          </p:cNvSpPr>
          <p:nvPr>
            <p:ph type="dt" sz="half" idx="10"/>
          </p:nvPr>
        </p:nvSpPr>
        <p:spPr/>
        <p:txBody>
          <a:bodyPr/>
          <a:lstStyle/>
          <a:p>
            <a:fld id="{62CA9446-53A4-4494-80D4-3952203E58AC}" type="datetimeFigureOut">
              <a:rPr lang="en-US" smtClean="0"/>
              <a:t>4/21/2024</a:t>
            </a:fld>
            <a:endParaRPr lang="en-US"/>
          </a:p>
        </p:txBody>
      </p:sp>
      <p:sp>
        <p:nvSpPr>
          <p:cNvPr id="4" name="Footer Placeholder 3">
            <a:extLst>
              <a:ext uri="{FF2B5EF4-FFF2-40B4-BE49-F238E27FC236}">
                <a16:creationId xmlns:a16="http://schemas.microsoft.com/office/drawing/2014/main" id="{9540F01A-A89F-2B92-F14E-20F2B840CE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90ACE1-6314-8120-2BE8-CECFA2AD557C}"/>
              </a:ext>
            </a:extLst>
          </p:cNvPr>
          <p:cNvSpPr>
            <a:spLocks noGrp="1"/>
          </p:cNvSpPr>
          <p:nvPr>
            <p:ph type="sldNum" sz="quarter" idx="12"/>
          </p:nvPr>
        </p:nvSpPr>
        <p:spPr/>
        <p:txBody>
          <a:bodyPr/>
          <a:lstStyle/>
          <a:p>
            <a:fld id="{2DCB4701-78CE-426C-952F-242B17157D22}" type="slidenum">
              <a:rPr lang="en-US" smtClean="0"/>
              <a:t>‹#›</a:t>
            </a:fld>
            <a:endParaRPr lang="en-US"/>
          </a:p>
        </p:txBody>
      </p:sp>
    </p:spTree>
    <p:extLst>
      <p:ext uri="{BB962C8B-B14F-4D97-AF65-F5344CB8AC3E}">
        <p14:creationId xmlns:p14="http://schemas.microsoft.com/office/powerpoint/2010/main" val="18003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3128CC-6F5B-9D51-85D9-0CB4EF84FF45}"/>
              </a:ext>
            </a:extLst>
          </p:cNvPr>
          <p:cNvSpPr>
            <a:spLocks noGrp="1"/>
          </p:cNvSpPr>
          <p:nvPr>
            <p:ph type="dt" sz="half" idx="10"/>
          </p:nvPr>
        </p:nvSpPr>
        <p:spPr/>
        <p:txBody>
          <a:bodyPr/>
          <a:lstStyle/>
          <a:p>
            <a:fld id="{62CA9446-53A4-4494-80D4-3952203E58AC}" type="datetimeFigureOut">
              <a:rPr lang="en-US" smtClean="0"/>
              <a:t>4/21/2024</a:t>
            </a:fld>
            <a:endParaRPr lang="en-US"/>
          </a:p>
        </p:txBody>
      </p:sp>
      <p:sp>
        <p:nvSpPr>
          <p:cNvPr id="3" name="Footer Placeholder 2">
            <a:extLst>
              <a:ext uri="{FF2B5EF4-FFF2-40B4-BE49-F238E27FC236}">
                <a16:creationId xmlns:a16="http://schemas.microsoft.com/office/drawing/2014/main" id="{B5AC684C-5983-5B2A-4423-A838E4DDC0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87177-BEDC-BCDD-5916-BFD9FBF4B0B1}"/>
              </a:ext>
            </a:extLst>
          </p:cNvPr>
          <p:cNvSpPr>
            <a:spLocks noGrp="1"/>
          </p:cNvSpPr>
          <p:nvPr>
            <p:ph type="sldNum" sz="quarter" idx="12"/>
          </p:nvPr>
        </p:nvSpPr>
        <p:spPr/>
        <p:txBody>
          <a:bodyPr/>
          <a:lstStyle/>
          <a:p>
            <a:fld id="{2DCB4701-78CE-426C-952F-242B17157D22}" type="slidenum">
              <a:rPr lang="en-US" smtClean="0"/>
              <a:t>‹#›</a:t>
            </a:fld>
            <a:endParaRPr lang="en-US"/>
          </a:p>
        </p:txBody>
      </p:sp>
    </p:spTree>
    <p:extLst>
      <p:ext uri="{BB962C8B-B14F-4D97-AF65-F5344CB8AC3E}">
        <p14:creationId xmlns:p14="http://schemas.microsoft.com/office/powerpoint/2010/main" val="162992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EF53-A3BB-61F3-60A8-4727081D7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A0A4D4-2DB0-22C2-850E-3ACCE3B22C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45EF36-615E-1692-C80A-EA733A696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645A3-DD0F-4184-B350-ABA921E84860}"/>
              </a:ext>
            </a:extLst>
          </p:cNvPr>
          <p:cNvSpPr>
            <a:spLocks noGrp="1"/>
          </p:cNvSpPr>
          <p:nvPr>
            <p:ph type="dt" sz="half" idx="10"/>
          </p:nvPr>
        </p:nvSpPr>
        <p:spPr/>
        <p:txBody>
          <a:bodyPr/>
          <a:lstStyle/>
          <a:p>
            <a:fld id="{62CA9446-53A4-4494-80D4-3952203E58AC}" type="datetimeFigureOut">
              <a:rPr lang="en-US" smtClean="0"/>
              <a:t>4/21/2024</a:t>
            </a:fld>
            <a:endParaRPr lang="en-US"/>
          </a:p>
        </p:txBody>
      </p:sp>
      <p:sp>
        <p:nvSpPr>
          <p:cNvPr id="6" name="Footer Placeholder 5">
            <a:extLst>
              <a:ext uri="{FF2B5EF4-FFF2-40B4-BE49-F238E27FC236}">
                <a16:creationId xmlns:a16="http://schemas.microsoft.com/office/drawing/2014/main" id="{8618B48B-1D34-8440-4B64-1B2BA4CC5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A91A6-7DEC-E0F6-FA61-ADF7233727EA}"/>
              </a:ext>
            </a:extLst>
          </p:cNvPr>
          <p:cNvSpPr>
            <a:spLocks noGrp="1"/>
          </p:cNvSpPr>
          <p:nvPr>
            <p:ph type="sldNum" sz="quarter" idx="12"/>
          </p:nvPr>
        </p:nvSpPr>
        <p:spPr/>
        <p:txBody>
          <a:bodyPr/>
          <a:lstStyle/>
          <a:p>
            <a:fld id="{2DCB4701-78CE-426C-952F-242B17157D22}" type="slidenum">
              <a:rPr lang="en-US" smtClean="0"/>
              <a:t>‹#›</a:t>
            </a:fld>
            <a:endParaRPr lang="en-US"/>
          </a:p>
        </p:txBody>
      </p:sp>
    </p:spTree>
    <p:extLst>
      <p:ext uri="{BB962C8B-B14F-4D97-AF65-F5344CB8AC3E}">
        <p14:creationId xmlns:p14="http://schemas.microsoft.com/office/powerpoint/2010/main" val="2985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47AF-665C-5675-4BF0-2483A4D7D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1AC134-4F3F-7908-0951-34A2BC6362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FCFC93-5747-0662-BE35-9493492D6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D2F61-F06F-4B1C-3A17-E2E5C356878A}"/>
              </a:ext>
            </a:extLst>
          </p:cNvPr>
          <p:cNvSpPr>
            <a:spLocks noGrp="1"/>
          </p:cNvSpPr>
          <p:nvPr>
            <p:ph type="dt" sz="half" idx="10"/>
          </p:nvPr>
        </p:nvSpPr>
        <p:spPr/>
        <p:txBody>
          <a:bodyPr/>
          <a:lstStyle/>
          <a:p>
            <a:fld id="{62CA9446-53A4-4494-80D4-3952203E58AC}" type="datetimeFigureOut">
              <a:rPr lang="en-US" smtClean="0"/>
              <a:t>4/21/2024</a:t>
            </a:fld>
            <a:endParaRPr lang="en-US"/>
          </a:p>
        </p:txBody>
      </p:sp>
      <p:sp>
        <p:nvSpPr>
          <p:cNvPr id="6" name="Footer Placeholder 5">
            <a:extLst>
              <a:ext uri="{FF2B5EF4-FFF2-40B4-BE49-F238E27FC236}">
                <a16:creationId xmlns:a16="http://schemas.microsoft.com/office/drawing/2014/main" id="{CB08433D-18D1-D029-3ACC-6206FB93D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24BD9F-6ABC-6C41-C93E-B53E8CADB843}"/>
              </a:ext>
            </a:extLst>
          </p:cNvPr>
          <p:cNvSpPr>
            <a:spLocks noGrp="1"/>
          </p:cNvSpPr>
          <p:nvPr>
            <p:ph type="sldNum" sz="quarter" idx="12"/>
          </p:nvPr>
        </p:nvSpPr>
        <p:spPr/>
        <p:txBody>
          <a:bodyPr/>
          <a:lstStyle/>
          <a:p>
            <a:fld id="{2DCB4701-78CE-426C-952F-242B17157D22}" type="slidenum">
              <a:rPr lang="en-US" smtClean="0"/>
              <a:t>‹#›</a:t>
            </a:fld>
            <a:endParaRPr lang="en-US"/>
          </a:p>
        </p:txBody>
      </p:sp>
    </p:spTree>
    <p:extLst>
      <p:ext uri="{BB962C8B-B14F-4D97-AF65-F5344CB8AC3E}">
        <p14:creationId xmlns:p14="http://schemas.microsoft.com/office/powerpoint/2010/main" val="4003094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F72F4-10AA-0539-D2C5-FA73A84BF9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13118A-C88D-58B7-FCD7-EEAD8C575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71F68-F6FB-1ADB-1B55-50E4BED27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CA9446-53A4-4494-80D4-3952203E58AC}" type="datetimeFigureOut">
              <a:rPr lang="en-US" smtClean="0"/>
              <a:t>4/21/2024</a:t>
            </a:fld>
            <a:endParaRPr lang="en-US"/>
          </a:p>
        </p:txBody>
      </p:sp>
      <p:sp>
        <p:nvSpPr>
          <p:cNvPr id="5" name="Footer Placeholder 4">
            <a:extLst>
              <a:ext uri="{FF2B5EF4-FFF2-40B4-BE49-F238E27FC236}">
                <a16:creationId xmlns:a16="http://schemas.microsoft.com/office/drawing/2014/main" id="{3C42A2F7-BF0B-5EE6-2A23-95A15FEC7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B47A07-0BBC-0D00-BE2F-A5BFFAF226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CB4701-78CE-426C-952F-242B17157D22}" type="slidenum">
              <a:rPr lang="en-US" smtClean="0"/>
              <a:t>‹#›</a:t>
            </a:fld>
            <a:endParaRPr lang="en-US"/>
          </a:p>
        </p:txBody>
      </p:sp>
    </p:spTree>
    <p:extLst>
      <p:ext uri="{BB962C8B-B14F-4D97-AF65-F5344CB8AC3E}">
        <p14:creationId xmlns:p14="http://schemas.microsoft.com/office/powerpoint/2010/main" val="35168912"/>
      </p:ext>
    </p:extLst>
  </p:cSld>
  <p:clrMap bg1="lt1" tx1="dk1" bg2="lt2" tx2="dk2" accent1="accent1" accent2="accent2" accent3="accent3" accent4="accent4" accent5="accent5" accent6="accent6" hlink="hlink" folHlink="folHlink"/>
  <p:sldLayoutIdLst>
    <p:sldLayoutId id="2147483649" r:id="rId1"/>
    <p:sldLayoutId id="2147483695"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0" r:id="rId2"/>
    <p:sldLayoutId id="214748365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755000" y="593367"/>
            <a:ext cx="106820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000"/>
              <a:buFont typeface="Space Grotesk"/>
              <a:buNone/>
              <a:defRPr sz="2000" b="1">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000"/>
              <a:buFont typeface="Hanken Grotesk"/>
              <a:buNone/>
              <a:defRPr sz="2000" b="1">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000"/>
              <a:buFont typeface="Hanken Grotesk"/>
              <a:buNone/>
              <a:defRPr sz="2000" b="1">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000"/>
              <a:buFont typeface="Hanken Grotesk"/>
              <a:buNone/>
              <a:defRPr sz="2000" b="1">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000"/>
              <a:buFont typeface="Hanken Grotesk"/>
              <a:buNone/>
              <a:defRPr sz="2000" b="1">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000"/>
              <a:buFont typeface="Hanken Grotesk"/>
              <a:buNone/>
              <a:defRPr sz="2000" b="1">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000"/>
              <a:buFont typeface="Hanken Grotesk"/>
              <a:buNone/>
              <a:defRPr sz="2000" b="1">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000"/>
              <a:buFont typeface="Hanken Grotesk"/>
              <a:buNone/>
              <a:defRPr sz="2000" b="1">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000"/>
              <a:buFont typeface="Hanken Grotesk"/>
              <a:buNone/>
              <a:defRPr sz="2000" b="1">
                <a:solidFill>
                  <a:schemeClr val="dk2"/>
                </a:solidFill>
                <a:latin typeface="Hanken Grotesk"/>
                <a:ea typeface="Hanken Grotesk"/>
                <a:cs typeface="Hanken Grotesk"/>
                <a:sym typeface="Hanken Grotesk"/>
              </a:defRPr>
            </a:lvl9pPr>
          </a:lstStyle>
          <a:p>
            <a:endParaRPr/>
          </a:p>
        </p:txBody>
      </p:sp>
      <p:sp>
        <p:nvSpPr>
          <p:cNvPr id="83" name="Google Shape;83;p16"/>
          <p:cNvSpPr txBox="1">
            <a:spLocks noGrp="1"/>
          </p:cNvSpPr>
          <p:nvPr>
            <p:ph type="body" idx="1"/>
          </p:nvPr>
        </p:nvSpPr>
        <p:spPr>
          <a:xfrm>
            <a:off x="755000" y="1836367"/>
            <a:ext cx="10682000" cy="4255600"/>
          </a:xfrm>
          <a:prstGeom prst="rect">
            <a:avLst/>
          </a:prstGeom>
          <a:noFill/>
          <a:ln>
            <a:noFill/>
          </a:ln>
        </p:spPr>
        <p:txBody>
          <a:bodyPr spcFirstLastPara="1" wrap="square" lIns="91425" tIns="91425" rIns="91425" bIns="91425" anchor="t" anchorCtr="0">
            <a:normAutofit/>
          </a:bodyPr>
          <a:lstStyle>
            <a:lvl1pPr marL="457200" lvl="0" indent="-29845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1pPr>
            <a:lvl2pPr marL="914400" lvl="1" indent="-29845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2pPr>
            <a:lvl3pPr marL="1371600" lvl="2" indent="-29845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3pPr>
            <a:lvl4pPr marL="1828800" lvl="3" indent="-29845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4pPr>
            <a:lvl5pPr marL="2286000" lvl="4" indent="-29845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5pPr>
            <a:lvl6pPr marL="2743200" lvl="5" indent="-29845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6pPr>
            <a:lvl7pPr marL="3200400" lvl="6" indent="-29845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7pPr>
            <a:lvl8pPr marL="3657600" lvl="7" indent="-29845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8pPr>
            <a:lvl9pPr marL="4114800" lvl="8" indent="-298450">
              <a:lnSpc>
                <a:spcPct val="115000"/>
              </a:lnSpc>
              <a:spcBef>
                <a:spcPts val="0"/>
              </a:spcBef>
              <a:spcAft>
                <a:spcPts val="0"/>
              </a:spcAft>
              <a:buClr>
                <a:schemeClr val="dk2"/>
              </a:buClr>
              <a:buSzPts val="1100"/>
              <a:buFont typeface="Inter Medium"/>
              <a:buChar char="■"/>
              <a:defRPr sz="1100">
                <a:solidFill>
                  <a:schemeClr val="dk2"/>
                </a:solidFill>
                <a:latin typeface="Inter Medium"/>
                <a:ea typeface="Inter Medium"/>
                <a:cs typeface="Inter Medium"/>
                <a:sym typeface="Inter Medium"/>
              </a:defRPr>
            </a:lvl9pPr>
          </a:lstStyle>
          <a:p>
            <a:endParaRPr/>
          </a:p>
        </p:txBody>
      </p:sp>
      <p:sp>
        <p:nvSpPr>
          <p:cNvPr id="84" name="Google Shape;84;p16"/>
          <p:cNvSpPr txBox="1">
            <a:spLocks noGrp="1"/>
          </p:cNvSpPr>
          <p:nvPr>
            <p:ph type="sldNum" idx="12"/>
          </p:nvPr>
        </p:nvSpPr>
        <p:spPr>
          <a:xfrm>
            <a:off x="107054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76" userDrawn="1">
          <p15:clr>
            <a:srgbClr val="E46962"/>
          </p15:clr>
        </p15:guide>
        <p15:guide id="2" pos="7204" userDrawn="1">
          <p15:clr>
            <a:srgbClr val="E46962"/>
          </p15:clr>
        </p15:guide>
        <p15:guide id="3" orient="horz" pos="373" userDrawn="1">
          <p15:clr>
            <a:srgbClr val="E46962"/>
          </p15:clr>
        </p15:guide>
        <p15:guide id="4" orient="horz" pos="3837" userDrawn="1">
          <p15:clr>
            <a:srgbClr val="E46962"/>
          </p15:clr>
        </p15:guide>
        <p15:guide id="5" orient="horz" pos="1157" userDrawn="1">
          <p15:clr>
            <a:srgbClr val="E46962"/>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421233"/>
            <a:ext cx="11360800" cy="11084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415600" y="1633633"/>
            <a:ext cx="11360800" cy="4472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1"/>
                </a:solidFill>
                <a:latin typeface="Economica"/>
                <a:ea typeface="Economica"/>
                <a:cs typeface="Economica"/>
                <a:sym typeface="Economica"/>
              </a:defRPr>
            </a:lvl1pPr>
            <a:lvl2pPr lvl="1" algn="r">
              <a:buNone/>
              <a:defRPr sz="1333">
                <a:solidFill>
                  <a:schemeClr val="dk1"/>
                </a:solidFill>
                <a:latin typeface="Economica"/>
                <a:ea typeface="Economica"/>
                <a:cs typeface="Economica"/>
                <a:sym typeface="Economica"/>
              </a:defRPr>
            </a:lvl2pPr>
            <a:lvl3pPr lvl="2" algn="r">
              <a:buNone/>
              <a:defRPr sz="1333">
                <a:solidFill>
                  <a:schemeClr val="dk1"/>
                </a:solidFill>
                <a:latin typeface="Economica"/>
                <a:ea typeface="Economica"/>
                <a:cs typeface="Economica"/>
                <a:sym typeface="Economica"/>
              </a:defRPr>
            </a:lvl3pPr>
            <a:lvl4pPr lvl="3" algn="r">
              <a:buNone/>
              <a:defRPr sz="1333">
                <a:solidFill>
                  <a:schemeClr val="dk1"/>
                </a:solidFill>
                <a:latin typeface="Economica"/>
                <a:ea typeface="Economica"/>
                <a:cs typeface="Economica"/>
                <a:sym typeface="Economica"/>
              </a:defRPr>
            </a:lvl4pPr>
            <a:lvl5pPr lvl="4" algn="r">
              <a:buNone/>
              <a:defRPr sz="1333">
                <a:solidFill>
                  <a:schemeClr val="dk1"/>
                </a:solidFill>
                <a:latin typeface="Economica"/>
                <a:ea typeface="Economica"/>
                <a:cs typeface="Economica"/>
                <a:sym typeface="Economica"/>
              </a:defRPr>
            </a:lvl5pPr>
            <a:lvl6pPr lvl="5" algn="r">
              <a:buNone/>
              <a:defRPr sz="1333">
                <a:solidFill>
                  <a:schemeClr val="dk1"/>
                </a:solidFill>
                <a:latin typeface="Economica"/>
                <a:ea typeface="Economica"/>
                <a:cs typeface="Economica"/>
                <a:sym typeface="Economica"/>
              </a:defRPr>
            </a:lvl6pPr>
            <a:lvl7pPr lvl="6" algn="r">
              <a:buNone/>
              <a:defRPr sz="1333">
                <a:solidFill>
                  <a:schemeClr val="dk1"/>
                </a:solidFill>
                <a:latin typeface="Economica"/>
                <a:ea typeface="Economica"/>
                <a:cs typeface="Economica"/>
                <a:sym typeface="Economica"/>
              </a:defRPr>
            </a:lvl7pPr>
            <a:lvl8pPr lvl="7" algn="r">
              <a:buNone/>
              <a:defRPr sz="1333">
                <a:solidFill>
                  <a:schemeClr val="dk1"/>
                </a:solidFill>
                <a:latin typeface="Economica"/>
                <a:ea typeface="Economica"/>
                <a:cs typeface="Economica"/>
                <a:sym typeface="Economica"/>
              </a:defRPr>
            </a:lvl8pPr>
            <a:lvl9pPr lvl="8" algn="r">
              <a:buNone/>
              <a:defRPr sz="1333">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48"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7ADF01-5ABE-3F61-A457-E9E0C2B94D86}"/>
              </a:ext>
            </a:extLst>
          </p:cNvPr>
          <p:cNvSpPr>
            <a:spLocks noGrp="1"/>
          </p:cNvSpPr>
          <p:nvPr>
            <p:ph type="ctrTitle"/>
          </p:nvPr>
        </p:nvSpPr>
        <p:spPr>
          <a:xfrm>
            <a:off x="480860" y="2137025"/>
            <a:ext cx="5393628" cy="1818287"/>
          </a:xfrm>
        </p:spPr>
        <p:txBody>
          <a:bodyPr vert="horz" lIns="91440" tIns="45720" rIns="91440" bIns="45720" rtlCol="0" anchor="b">
            <a:normAutofit fontScale="90000"/>
          </a:bodyPr>
          <a:lstStyle/>
          <a:p>
            <a:pPr algn="l"/>
            <a:r>
              <a:rPr lang="en-US" sz="3700" dirty="0">
                <a:solidFill>
                  <a:srgbClr val="FFFFFF"/>
                </a:solidFill>
              </a:rPr>
              <a:t>Wali Mohsin 22K-4550 (10,13)</a:t>
            </a:r>
            <a:br>
              <a:rPr lang="en-US" sz="3700" dirty="0">
                <a:solidFill>
                  <a:srgbClr val="FFFFFF"/>
                </a:solidFill>
              </a:rPr>
            </a:br>
            <a:r>
              <a:rPr lang="en-US" sz="3700" dirty="0">
                <a:solidFill>
                  <a:srgbClr val="FFFFFF"/>
                </a:solidFill>
              </a:rPr>
              <a:t>Rayyan Alam 22K-4373 (4,9)</a:t>
            </a:r>
            <a:br>
              <a:rPr lang="en-US" sz="3700" dirty="0">
                <a:solidFill>
                  <a:srgbClr val="FFFFFF"/>
                </a:solidFill>
              </a:rPr>
            </a:br>
            <a:r>
              <a:rPr lang="en-US" sz="3700" dirty="0">
                <a:solidFill>
                  <a:srgbClr val="FFFFFF"/>
                </a:solidFill>
              </a:rPr>
              <a:t>Ghalib Hussain 22K-4536 (3,5)</a:t>
            </a:r>
          </a:p>
        </p:txBody>
      </p:sp>
      <p:sp>
        <p:nvSpPr>
          <p:cNvPr id="92" name="Rectangle 91">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C82FC20-ED91-95CE-1EF3-1E7C7076DCF1}"/>
              </a:ext>
            </a:extLst>
          </p:cNvPr>
          <p:cNvSpPr>
            <a:spLocks noGrp="1"/>
          </p:cNvSpPr>
          <p:nvPr>
            <p:ph type="subTitle" idx="1"/>
          </p:nvPr>
        </p:nvSpPr>
        <p:spPr>
          <a:xfrm>
            <a:off x="1127208" y="4756265"/>
            <a:ext cx="4393278" cy="1244483"/>
          </a:xfrm>
        </p:spPr>
        <p:txBody>
          <a:bodyPr vert="horz" lIns="91440" tIns="45720" rIns="91440" bIns="45720" rtlCol="0" anchor="t">
            <a:normAutofit/>
          </a:bodyPr>
          <a:lstStyle/>
          <a:p>
            <a:pPr algn="l"/>
            <a:r>
              <a:rPr lang="en-US" dirty="0">
                <a:solidFill>
                  <a:srgbClr val="FFFFFF"/>
                </a:solidFill>
              </a:rPr>
              <a:t>BCS-4A</a:t>
            </a:r>
          </a:p>
        </p:txBody>
      </p:sp>
      <p:sp>
        <p:nvSpPr>
          <p:cNvPr id="93" name="Oval 9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82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Isosceles Triangle 2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B0F7824-93DD-8B30-8A1D-84B9FE925EAA}"/>
              </a:ext>
            </a:extLst>
          </p:cNvPr>
          <p:cNvSpPr txBox="1"/>
          <p:nvPr/>
        </p:nvSpPr>
        <p:spPr>
          <a:xfrm>
            <a:off x="877340" y="3317407"/>
            <a:ext cx="6059746" cy="458743"/>
          </a:xfrm>
          <a:prstGeom prst="rect">
            <a:avLst/>
          </a:prstGeom>
          <a:noFill/>
        </p:spPr>
        <p:txBody>
          <a:bodyPr wrap="square">
            <a:spAutoFit/>
          </a:bodyPr>
          <a:lstStyle/>
          <a:p>
            <a:pPr defTabSz="905256">
              <a:spcAft>
                <a:spcPts val="600"/>
              </a:spcAft>
            </a:pPr>
            <a:r>
              <a:rPr lang="en-US" sz="2376" b="1" kern="1200">
                <a:solidFill>
                  <a:srgbClr val="105792"/>
                </a:solidFill>
                <a:latin typeface="+mn-lt"/>
                <a:ea typeface="+mn-ea"/>
                <a:cs typeface="+mn-cs"/>
              </a:rPr>
              <a:t>Managing the Heap</a:t>
            </a:r>
            <a:endParaRPr lang="en-PK" sz="2400" b="1">
              <a:solidFill>
                <a:schemeClr val="tx2">
                  <a:lumMod val="75000"/>
                  <a:lumOff val="25000"/>
                </a:schemeClr>
              </a:solidFill>
            </a:endParaRPr>
          </a:p>
        </p:txBody>
      </p:sp>
      <p:sp>
        <p:nvSpPr>
          <p:cNvPr id="8" name="Arrow: Right 7">
            <a:extLst>
              <a:ext uri="{FF2B5EF4-FFF2-40B4-BE49-F238E27FC236}">
                <a16:creationId xmlns:a16="http://schemas.microsoft.com/office/drawing/2014/main" id="{7B04CE0A-6563-021A-BA1E-1D41CA5997FF}"/>
              </a:ext>
            </a:extLst>
          </p:cNvPr>
          <p:cNvSpPr/>
          <p:nvPr/>
        </p:nvSpPr>
        <p:spPr>
          <a:xfrm>
            <a:off x="4662469" y="1822031"/>
            <a:ext cx="1090335" cy="3075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10" name="Content Placeholder 3">
            <a:extLst>
              <a:ext uri="{FF2B5EF4-FFF2-40B4-BE49-F238E27FC236}">
                <a16:creationId xmlns:a16="http://schemas.microsoft.com/office/drawing/2014/main" id="{2CB645AA-FFE2-DE60-A609-0DDE076731CE}"/>
              </a:ext>
            </a:extLst>
          </p:cNvPr>
          <p:cNvPicPr>
            <a:picLocks noChangeAspect="1"/>
          </p:cNvPicPr>
          <p:nvPr/>
        </p:nvPicPr>
        <p:blipFill>
          <a:blip r:embed="rId2"/>
          <a:stretch>
            <a:fillRect/>
          </a:stretch>
        </p:blipFill>
        <p:spPr>
          <a:xfrm>
            <a:off x="5954106" y="668414"/>
            <a:ext cx="5594427" cy="2375975"/>
          </a:xfrm>
          <a:prstGeom prst="rect">
            <a:avLst/>
          </a:prstGeom>
        </p:spPr>
      </p:pic>
      <p:pic>
        <p:nvPicPr>
          <p:cNvPr id="11" name="Content Placeholder 3">
            <a:extLst>
              <a:ext uri="{FF2B5EF4-FFF2-40B4-BE49-F238E27FC236}">
                <a16:creationId xmlns:a16="http://schemas.microsoft.com/office/drawing/2014/main" id="{93416277-9336-8CDE-143D-2B17D6466A18}"/>
              </a:ext>
            </a:extLst>
          </p:cNvPr>
          <p:cNvPicPr>
            <a:picLocks noChangeAspect="1"/>
          </p:cNvPicPr>
          <p:nvPr/>
        </p:nvPicPr>
        <p:blipFill>
          <a:blip r:embed="rId3"/>
          <a:stretch>
            <a:fillRect/>
          </a:stretch>
        </p:blipFill>
        <p:spPr>
          <a:xfrm>
            <a:off x="643467" y="668414"/>
            <a:ext cx="4315509" cy="2554739"/>
          </a:xfrm>
          <a:prstGeom prst="rect">
            <a:avLst/>
          </a:prstGeom>
        </p:spPr>
      </p:pic>
      <p:pic>
        <p:nvPicPr>
          <p:cNvPr id="12" name="Content Placeholder 5">
            <a:extLst>
              <a:ext uri="{FF2B5EF4-FFF2-40B4-BE49-F238E27FC236}">
                <a16:creationId xmlns:a16="http://schemas.microsoft.com/office/drawing/2014/main" id="{583B3B0C-B92A-2539-123A-A792DF3F4223}"/>
              </a:ext>
            </a:extLst>
          </p:cNvPr>
          <p:cNvPicPr>
            <a:picLocks noChangeAspect="1"/>
          </p:cNvPicPr>
          <p:nvPr/>
        </p:nvPicPr>
        <p:blipFill>
          <a:blip r:embed="rId4"/>
          <a:stretch>
            <a:fillRect/>
          </a:stretch>
        </p:blipFill>
        <p:spPr>
          <a:xfrm>
            <a:off x="979425" y="3804406"/>
            <a:ext cx="9967735" cy="2319179"/>
          </a:xfrm>
          <a:prstGeom prst="rect">
            <a:avLst/>
          </a:prstGeom>
        </p:spPr>
      </p:pic>
    </p:spTree>
    <p:extLst>
      <p:ext uri="{BB962C8B-B14F-4D97-AF65-F5344CB8AC3E}">
        <p14:creationId xmlns:p14="http://schemas.microsoft.com/office/powerpoint/2010/main" val="41182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keywords on a white background&#10;&#10;Description automatically generated">
            <a:extLst>
              <a:ext uri="{FF2B5EF4-FFF2-40B4-BE49-F238E27FC236}">
                <a16:creationId xmlns:a16="http://schemas.microsoft.com/office/drawing/2014/main" id="{D41A4E90-B2F4-1530-3548-56B58AE605B0}"/>
              </a:ext>
            </a:extLst>
          </p:cNvPr>
          <p:cNvPicPr>
            <a:picLocks noChangeAspect="1"/>
          </p:cNvPicPr>
          <p:nvPr/>
        </p:nvPicPr>
        <p:blipFill rotWithShape="1">
          <a:blip r:embed="rId2">
            <a:extLst>
              <a:ext uri="{28A0092B-C50C-407E-A947-70E740481C1C}">
                <a14:useLocalDpi xmlns:a14="http://schemas.microsoft.com/office/drawing/2010/main" val="0"/>
              </a:ext>
            </a:extLst>
          </a:blip>
          <a:srcRect b="614"/>
          <a:stretch/>
        </p:blipFill>
        <p:spPr>
          <a:xfrm>
            <a:off x="838200" y="704765"/>
            <a:ext cx="10628376" cy="5440003"/>
          </a:xfrm>
          <a:prstGeom prst="rect">
            <a:avLst/>
          </a:prstGeom>
        </p:spPr>
      </p:pic>
    </p:spTree>
    <p:extLst>
      <p:ext uri="{BB962C8B-B14F-4D97-AF65-F5344CB8AC3E}">
        <p14:creationId xmlns:p14="http://schemas.microsoft.com/office/powerpoint/2010/main" val="3635729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5"/>
          <p:cNvSpPr txBox="1">
            <a:spLocks noGrp="1"/>
          </p:cNvSpPr>
          <p:nvPr>
            <p:ph type="title"/>
          </p:nvPr>
        </p:nvSpPr>
        <p:spPr>
          <a:xfrm>
            <a:off x="711134" y="1130567"/>
            <a:ext cx="5458000" cy="1436000"/>
          </a:xfrm>
          <a:prstGeom prst="rect">
            <a:avLst/>
          </a:prstGeom>
        </p:spPr>
        <p:txBody>
          <a:bodyPr spcFirstLastPara="1" wrap="square" lIns="121900" tIns="121900" rIns="121900" bIns="1219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dirty="0"/>
              <a:t>Kernel Synchronization</a:t>
            </a:r>
            <a:endParaRPr sz="3200" dirty="0"/>
          </a:p>
        </p:txBody>
      </p:sp>
      <p:sp>
        <p:nvSpPr>
          <p:cNvPr id="339" name="Google Shape;339;p45"/>
          <p:cNvSpPr txBox="1">
            <a:spLocks noGrp="1"/>
          </p:cNvSpPr>
          <p:nvPr>
            <p:ph type="body" idx="3"/>
          </p:nvPr>
        </p:nvSpPr>
        <p:spPr>
          <a:xfrm>
            <a:off x="7308733" y="2496716"/>
            <a:ext cx="3963600" cy="1117600"/>
          </a:xfrm>
          <a:prstGeom prst="rect">
            <a:avLst/>
          </a:prstGeom>
        </p:spPr>
        <p:txBody>
          <a:bodyPr spcFirstLastPara="1" wrap="square" lIns="121900" tIns="121900" rIns="121900" bIns="1219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133"/>
              <a:t>Synchronization Primitives</a:t>
            </a:r>
            <a:endParaRPr sz="2133"/>
          </a:p>
          <a:p>
            <a:pPr marL="0" lvl="0" indent="0" algn="l" rtl="0">
              <a:spcBef>
                <a:spcPts val="0"/>
              </a:spcBef>
              <a:spcAft>
                <a:spcPts val="1600"/>
              </a:spcAft>
              <a:buNone/>
            </a:pPr>
            <a:endParaRPr/>
          </a:p>
        </p:txBody>
      </p:sp>
      <p:sp>
        <p:nvSpPr>
          <p:cNvPr id="340" name="Google Shape;340;p45"/>
          <p:cNvSpPr txBox="1">
            <a:spLocks noGrp="1"/>
          </p:cNvSpPr>
          <p:nvPr>
            <p:ph type="body" idx="4"/>
          </p:nvPr>
        </p:nvSpPr>
        <p:spPr>
          <a:xfrm>
            <a:off x="7308733" y="4328233"/>
            <a:ext cx="3963600" cy="1117600"/>
          </a:xfrm>
          <a:prstGeom prst="rect">
            <a:avLst/>
          </a:prstGeom>
        </p:spPr>
        <p:txBody>
          <a:bodyPr spcFirstLastPara="1" wrap="square" lIns="121900" tIns="121900" rIns="121900" bIns="1219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133"/>
              <a:t>Examples of Race Condition Prevention </a:t>
            </a:r>
            <a:endParaRPr sz="2133"/>
          </a:p>
          <a:p>
            <a:pPr marL="0" lvl="0" indent="0" algn="l" rtl="0">
              <a:spcBef>
                <a:spcPts val="0"/>
              </a:spcBef>
              <a:spcAft>
                <a:spcPts val="1600"/>
              </a:spcAft>
              <a:buNone/>
            </a:pPr>
            <a:endParaRPr/>
          </a:p>
        </p:txBody>
      </p:sp>
      <p:sp>
        <p:nvSpPr>
          <p:cNvPr id="341" name="Google Shape;341;p45"/>
          <p:cNvSpPr txBox="1">
            <a:spLocks noGrp="1"/>
          </p:cNvSpPr>
          <p:nvPr>
            <p:ph type="body" idx="1"/>
          </p:nvPr>
        </p:nvSpPr>
        <p:spPr>
          <a:xfrm>
            <a:off x="7308733" y="730167"/>
            <a:ext cx="3963600" cy="1118400"/>
          </a:xfrm>
          <a:prstGeom prst="rect">
            <a:avLst/>
          </a:prstGeom>
        </p:spPr>
        <p:txBody>
          <a:bodyPr spcFirstLastPara="1" wrap="square" lIns="121900" tIns="121900" rIns="121900" bIns="1219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133"/>
              <a:t>How the Kernel Services Requests</a:t>
            </a:r>
            <a:endParaRPr sz="2133"/>
          </a:p>
          <a:p>
            <a:pPr marL="0" lvl="0" indent="0" algn="l" rtl="0">
              <a:spcBef>
                <a:spcPts val="0"/>
              </a:spcBef>
              <a:spcAft>
                <a:spcPts val="1600"/>
              </a:spcAft>
              <a:buNone/>
            </a:pPr>
            <a:endParaRPr/>
          </a:p>
        </p:txBody>
      </p:sp>
      <p:pic>
        <p:nvPicPr>
          <p:cNvPr id="342" name="Google Shape;342;p45"/>
          <p:cNvPicPr preferRelativeResize="0"/>
          <p:nvPr/>
        </p:nvPicPr>
        <p:blipFill>
          <a:blip r:embed="rId3">
            <a:alphaModFix/>
          </a:blip>
          <a:stretch>
            <a:fillRect/>
          </a:stretch>
        </p:blipFill>
        <p:spPr>
          <a:xfrm>
            <a:off x="607301" y="2029368"/>
            <a:ext cx="4422233" cy="4422233"/>
          </a:xfrm>
          <a:prstGeom prst="rect">
            <a:avLst/>
          </a:prstGeom>
          <a:noFill/>
          <a:ln>
            <a:noFill/>
          </a:ln>
        </p:spPr>
      </p:pic>
      <p:sp>
        <p:nvSpPr>
          <p:cNvPr id="2" name="TextBox 1">
            <a:extLst>
              <a:ext uri="{FF2B5EF4-FFF2-40B4-BE49-F238E27FC236}">
                <a16:creationId xmlns:a16="http://schemas.microsoft.com/office/drawing/2014/main" id="{D3B80B2E-0766-1BDB-D42C-CE643A79D31D}"/>
              </a:ext>
            </a:extLst>
          </p:cNvPr>
          <p:cNvSpPr txBox="1"/>
          <p:nvPr/>
        </p:nvSpPr>
        <p:spPr>
          <a:xfrm>
            <a:off x="534256" y="406399"/>
            <a:ext cx="5561744" cy="369332"/>
          </a:xfrm>
          <a:prstGeom prst="rect">
            <a:avLst/>
          </a:prstGeom>
          <a:noFill/>
        </p:spPr>
        <p:txBody>
          <a:bodyPr wrap="square" rtlCol="0">
            <a:spAutoFit/>
          </a:bodyPr>
          <a:lstStyle/>
          <a:p>
            <a:r>
              <a:rPr lang="en-US" dirty="0"/>
              <a:t>Syed Ghalib Hussain Zaidi</a:t>
            </a:r>
          </a:p>
        </p:txBody>
      </p:sp>
    </p:spTree>
    <p:extLst>
      <p:ext uri="{BB962C8B-B14F-4D97-AF65-F5344CB8AC3E}">
        <p14:creationId xmlns:p14="http://schemas.microsoft.com/office/powerpoint/2010/main" val="101579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6"/>
        <p:cNvGrpSpPr/>
        <p:nvPr/>
      </p:nvGrpSpPr>
      <p:grpSpPr>
        <a:xfrm>
          <a:off x="0" y="0"/>
          <a:ext cx="0" cy="0"/>
          <a:chOff x="0" y="0"/>
          <a:chExt cx="0" cy="0"/>
        </a:xfrm>
      </p:grpSpPr>
      <p:sp>
        <p:nvSpPr>
          <p:cNvPr id="347" name="Google Shape;347;p46"/>
          <p:cNvSpPr txBox="1">
            <a:spLocks noGrp="1"/>
          </p:cNvSpPr>
          <p:nvPr>
            <p:ph type="title"/>
          </p:nvPr>
        </p:nvSpPr>
        <p:spPr>
          <a:xfrm>
            <a:off x="755000" y="544200"/>
            <a:ext cx="10682000" cy="7636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134D57"/>
                </a:solidFill>
              </a:rPr>
              <a:t>How the Kernel Services Requests</a:t>
            </a:r>
            <a:endParaRPr>
              <a:solidFill>
                <a:srgbClr val="134D57"/>
              </a:solidFill>
            </a:endParaRPr>
          </a:p>
        </p:txBody>
      </p:sp>
      <p:sp>
        <p:nvSpPr>
          <p:cNvPr id="348" name="Google Shape;348;p46"/>
          <p:cNvSpPr txBox="1">
            <a:spLocks noGrp="1"/>
          </p:cNvSpPr>
          <p:nvPr>
            <p:ph type="body" idx="1"/>
          </p:nvPr>
        </p:nvSpPr>
        <p:spPr>
          <a:xfrm>
            <a:off x="867800" y="2649600"/>
            <a:ext cx="5035600" cy="368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None/>
            </a:pPr>
            <a:r>
              <a:rPr lang="en">
                <a:solidFill>
                  <a:srgbClr val="134D57"/>
                </a:solidFill>
              </a:rPr>
              <a:t>In the Linux kernel, preemption allows the execution of a running task to be paused, ensuring responsiveness by switching to another task. This reduces latency and enables the kernel to handle time-critical tasks promptly.</a:t>
            </a:r>
            <a:endParaRPr>
              <a:solidFill>
                <a:srgbClr val="134D57"/>
              </a:solidFill>
            </a:endParaRPr>
          </a:p>
        </p:txBody>
      </p:sp>
      <p:sp>
        <p:nvSpPr>
          <p:cNvPr id="349" name="Google Shape;349;p46"/>
          <p:cNvSpPr txBox="1">
            <a:spLocks noGrp="1"/>
          </p:cNvSpPr>
          <p:nvPr>
            <p:ph type="body" idx="2"/>
          </p:nvPr>
        </p:nvSpPr>
        <p:spPr>
          <a:xfrm>
            <a:off x="6460600" y="2649600"/>
            <a:ext cx="4976400" cy="368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None/>
            </a:pPr>
            <a:r>
              <a:rPr lang="en">
                <a:solidFill>
                  <a:srgbClr val="134D57"/>
                </a:solidFill>
              </a:rPr>
              <a:t>Synchronization mechanisms like locks, semaphores, and spinlocks are crucial when multiple processes or threads access shared resources concurrently. They prevent data corruption and ensure consistency. However, synchronization may not be necessary in scenarios involving thread-local data or inherently atomic operations. Avoiding unnecessary synchronization can improve performance by reducing overhead and contention.</a:t>
            </a:r>
            <a:endParaRPr>
              <a:solidFill>
                <a:srgbClr val="134D57"/>
              </a:solidFill>
            </a:endParaRPr>
          </a:p>
        </p:txBody>
      </p:sp>
      <p:sp>
        <p:nvSpPr>
          <p:cNvPr id="350" name="Google Shape;350;p46"/>
          <p:cNvSpPr txBox="1">
            <a:spLocks noGrp="1"/>
          </p:cNvSpPr>
          <p:nvPr>
            <p:ph type="subTitle" idx="3"/>
          </p:nvPr>
        </p:nvSpPr>
        <p:spPr>
          <a:xfrm>
            <a:off x="1002900" y="1823767"/>
            <a:ext cx="4976400" cy="5792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3EABCA"/>
                </a:solidFill>
              </a:rPr>
              <a:t>Kernel Preemption: Ensuring Responsiveness</a:t>
            </a:r>
            <a:endParaRPr>
              <a:solidFill>
                <a:srgbClr val="3EABCA"/>
              </a:solidFill>
            </a:endParaRPr>
          </a:p>
        </p:txBody>
      </p:sp>
      <p:sp>
        <p:nvSpPr>
          <p:cNvPr id="351" name="Google Shape;351;p46"/>
          <p:cNvSpPr txBox="1">
            <a:spLocks noGrp="1"/>
          </p:cNvSpPr>
          <p:nvPr>
            <p:ph type="subTitle" idx="4"/>
          </p:nvPr>
        </p:nvSpPr>
        <p:spPr>
          <a:xfrm>
            <a:off x="6460700" y="1823767"/>
            <a:ext cx="4976400" cy="5792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3EABCA"/>
                </a:solidFill>
              </a:rPr>
              <a:t>Managing Synchronization: When and When Not to Use</a:t>
            </a:r>
            <a:endParaRPr>
              <a:solidFill>
                <a:srgbClr val="3EABCA"/>
              </a:solidFill>
            </a:endParaRPr>
          </a:p>
        </p:txBody>
      </p:sp>
    </p:spTree>
    <p:extLst>
      <p:ext uri="{BB962C8B-B14F-4D97-AF65-F5344CB8AC3E}">
        <p14:creationId xmlns:p14="http://schemas.microsoft.com/office/powerpoint/2010/main" val="37283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5"/>
        <p:cNvGrpSpPr/>
        <p:nvPr/>
      </p:nvGrpSpPr>
      <p:grpSpPr>
        <a:xfrm>
          <a:off x="0" y="0"/>
          <a:ext cx="0" cy="0"/>
          <a:chOff x="0" y="0"/>
          <a:chExt cx="0" cy="0"/>
        </a:xfrm>
      </p:grpSpPr>
      <p:sp>
        <p:nvSpPr>
          <p:cNvPr id="356" name="Google Shape;356;p47"/>
          <p:cNvSpPr txBox="1">
            <a:spLocks noGrp="1"/>
          </p:cNvSpPr>
          <p:nvPr>
            <p:ph type="title"/>
          </p:nvPr>
        </p:nvSpPr>
        <p:spPr>
          <a:xfrm>
            <a:off x="755000" y="544200"/>
            <a:ext cx="10682000" cy="7636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134D57"/>
                </a:solidFill>
              </a:rPr>
              <a:t>Examples of Race Condition Prevention</a:t>
            </a:r>
            <a:endParaRPr>
              <a:solidFill>
                <a:srgbClr val="134D57"/>
              </a:solidFill>
            </a:endParaRPr>
          </a:p>
          <a:p>
            <a:pPr marL="0" lvl="0" indent="0" algn="l" rtl="0">
              <a:spcBef>
                <a:spcPts val="0"/>
              </a:spcBef>
              <a:spcAft>
                <a:spcPts val="0"/>
              </a:spcAft>
              <a:buNone/>
            </a:pPr>
            <a:endParaRPr>
              <a:solidFill>
                <a:srgbClr val="134D57"/>
              </a:solidFill>
            </a:endParaRPr>
          </a:p>
        </p:txBody>
      </p:sp>
      <p:sp>
        <p:nvSpPr>
          <p:cNvPr id="357" name="Google Shape;357;p47"/>
          <p:cNvSpPr txBox="1">
            <a:spLocks noGrp="1"/>
          </p:cNvSpPr>
          <p:nvPr>
            <p:ph type="body" idx="1"/>
          </p:nvPr>
        </p:nvSpPr>
        <p:spPr>
          <a:xfrm>
            <a:off x="867800" y="1924233"/>
            <a:ext cx="5035600" cy="368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None/>
            </a:pPr>
            <a:r>
              <a:rPr lang="en" dirty="0">
                <a:solidFill>
                  <a:srgbClr val="134D57"/>
                </a:solidFill>
              </a:rPr>
              <a:t>Reference counters are used to manage the lifecycle of shared resources by tracking the number of references to them. The count is incremented when a resource is referenced and decremented when it is no longer needed. When the count reaches zero, the resource is released.</a:t>
            </a:r>
            <a:endParaRPr dirty="0">
              <a:solidFill>
                <a:srgbClr val="134D57"/>
              </a:solidFill>
            </a:endParaRPr>
          </a:p>
        </p:txBody>
      </p:sp>
      <p:sp>
        <p:nvSpPr>
          <p:cNvPr id="358" name="Google Shape;358;p47"/>
          <p:cNvSpPr txBox="1">
            <a:spLocks noGrp="1"/>
          </p:cNvSpPr>
          <p:nvPr>
            <p:ph type="body" idx="2"/>
          </p:nvPr>
        </p:nvSpPr>
        <p:spPr>
          <a:xfrm>
            <a:off x="6460600" y="1823767"/>
            <a:ext cx="4976400" cy="4135833"/>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rgbClr val="134D57"/>
                </a:solidFill>
              </a:rPr>
              <a:t>- The Big Kernel Lock (BKL): A global lock that serializes access to critical sections of the kernel. It prevents race conditions but can lead to scalability issues.</a:t>
            </a:r>
            <a:endParaRPr dirty="0">
              <a:solidFill>
                <a:srgbClr val="134D57"/>
              </a:solidFill>
            </a:endParaRPr>
          </a:p>
          <a:p>
            <a:pPr marL="0" lvl="0" indent="0" algn="l" rtl="0">
              <a:spcBef>
                <a:spcPts val="1600"/>
              </a:spcBef>
              <a:spcAft>
                <a:spcPts val="0"/>
              </a:spcAft>
              <a:buNone/>
            </a:pPr>
            <a:r>
              <a:rPr lang="en" dirty="0">
                <a:solidFill>
                  <a:srgbClr val="134D57"/>
                </a:solidFill>
              </a:rPr>
              <a:t>- Memory Descriptor Read/Write Semaphore: A synchronization primitive that protects memory descriptors during read and write operations.</a:t>
            </a:r>
            <a:endParaRPr dirty="0">
              <a:solidFill>
                <a:srgbClr val="134D57"/>
              </a:solidFill>
            </a:endParaRPr>
          </a:p>
          <a:p>
            <a:pPr marL="0" lvl="0" indent="0" algn="l" rtl="0">
              <a:spcBef>
                <a:spcPts val="1600"/>
              </a:spcBef>
              <a:spcAft>
                <a:spcPts val="0"/>
              </a:spcAft>
              <a:buNone/>
            </a:pPr>
            <a:r>
              <a:rPr lang="en" dirty="0">
                <a:solidFill>
                  <a:srgbClr val="134D57"/>
                </a:solidFill>
              </a:rPr>
              <a:t>- Slab Cache List Semaphore: A synchronization mechanism that ensures integrity and consistency of slab cache lists.</a:t>
            </a:r>
            <a:endParaRPr dirty="0">
              <a:solidFill>
                <a:srgbClr val="134D57"/>
              </a:solidFill>
            </a:endParaRPr>
          </a:p>
          <a:p>
            <a:pPr marL="0" lvl="0" indent="0" algn="l" rtl="0">
              <a:spcBef>
                <a:spcPts val="1600"/>
              </a:spcBef>
              <a:spcAft>
                <a:spcPts val="1600"/>
              </a:spcAft>
              <a:buNone/>
            </a:pPr>
            <a:r>
              <a:rPr lang="en" dirty="0">
                <a:solidFill>
                  <a:srgbClr val="134D57"/>
                </a:solidFill>
              </a:rPr>
              <a:t>- Inode Semaphore: Synchronizes access to inodes, maintaining filesystem integrity.</a:t>
            </a:r>
            <a:endParaRPr dirty="0">
              <a:solidFill>
                <a:srgbClr val="134D57"/>
              </a:solidFill>
            </a:endParaRPr>
          </a:p>
        </p:txBody>
      </p:sp>
      <p:sp>
        <p:nvSpPr>
          <p:cNvPr id="359" name="Google Shape;359;p47"/>
          <p:cNvSpPr txBox="1">
            <a:spLocks noGrp="1"/>
          </p:cNvSpPr>
          <p:nvPr>
            <p:ph type="subTitle" idx="3"/>
          </p:nvPr>
        </p:nvSpPr>
        <p:spPr>
          <a:xfrm>
            <a:off x="927000" y="1244567"/>
            <a:ext cx="4976400" cy="5792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rgbClr val="3EABCA"/>
                </a:solidFill>
              </a:rPr>
              <a:t>Reference Counters</a:t>
            </a:r>
            <a:endParaRPr dirty="0">
              <a:solidFill>
                <a:srgbClr val="3EABCA"/>
              </a:solidFill>
            </a:endParaRPr>
          </a:p>
        </p:txBody>
      </p:sp>
      <p:sp>
        <p:nvSpPr>
          <p:cNvPr id="360" name="Google Shape;360;p47"/>
          <p:cNvSpPr txBox="1">
            <a:spLocks noGrp="1"/>
          </p:cNvSpPr>
          <p:nvPr>
            <p:ph type="subTitle" idx="4"/>
          </p:nvPr>
        </p:nvSpPr>
        <p:spPr>
          <a:xfrm>
            <a:off x="6460600" y="1307800"/>
            <a:ext cx="4976400" cy="5792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rgbClr val="3EABCA"/>
                </a:solidFill>
              </a:rPr>
              <a:t>Kernel Locking Mechanisms</a:t>
            </a:r>
            <a:endParaRPr dirty="0">
              <a:solidFill>
                <a:srgbClr val="3EABCA"/>
              </a:solidFill>
            </a:endParaRPr>
          </a:p>
        </p:txBody>
      </p:sp>
    </p:spTree>
    <p:extLst>
      <p:ext uri="{BB962C8B-B14F-4D97-AF65-F5344CB8AC3E}">
        <p14:creationId xmlns:p14="http://schemas.microsoft.com/office/powerpoint/2010/main" val="7428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4"/>
        <p:cNvGrpSpPr/>
        <p:nvPr/>
      </p:nvGrpSpPr>
      <p:grpSpPr>
        <a:xfrm>
          <a:off x="0" y="0"/>
          <a:ext cx="0" cy="0"/>
          <a:chOff x="0" y="0"/>
          <a:chExt cx="0" cy="0"/>
        </a:xfrm>
      </p:grpSpPr>
      <p:sp>
        <p:nvSpPr>
          <p:cNvPr id="365" name="Google Shape;365;p48"/>
          <p:cNvSpPr txBox="1">
            <a:spLocks noGrp="1"/>
          </p:cNvSpPr>
          <p:nvPr>
            <p:ph type="body" idx="2"/>
          </p:nvPr>
        </p:nvSpPr>
        <p:spPr>
          <a:xfrm>
            <a:off x="6460600" y="2649600"/>
            <a:ext cx="4976400" cy="4203200"/>
          </a:xfrm>
          <a:prstGeom prst="rect">
            <a:avLst/>
          </a:prstGeom>
        </p:spPr>
        <p:txBody>
          <a:bodyPr spcFirstLastPara="1" wrap="square" lIns="121900" tIns="121900" rIns="121900" bIns="121900"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b="1">
                <a:solidFill>
                  <a:srgbClr val="134D57"/>
                </a:solidFill>
                <a:latin typeface="Inter"/>
                <a:ea typeface="Inter"/>
                <a:cs typeface="Inter"/>
                <a:sym typeface="Inter"/>
              </a:rPr>
              <a:t>Spin Locks</a:t>
            </a:r>
            <a:r>
              <a:rPr lang="en">
                <a:solidFill>
                  <a:srgbClr val="134D57"/>
                </a:solidFill>
              </a:rPr>
              <a:t>:</a:t>
            </a:r>
            <a:endParaRPr>
              <a:solidFill>
                <a:srgbClr val="134D57"/>
              </a:solidFill>
            </a:endParaRPr>
          </a:p>
          <a:p>
            <a:pPr marL="0" lvl="0" indent="0" algn="l" rtl="0">
              <a:spcBef>
                <a:spcPts val="1600"/>
              </a:spcBef>
              <a:spcAft>
                <a:spcPts val="0"/>
              </a:spcAft>
              <a:buNone/>
            </a:pPr>
            <a:r>
              <a:rPr lang="en">
                <a:solidFill>
                  <a:srgbClr val="134D57"/>
                </a:solidFill>
              </a:rPr>
              <a:t> Protect critical code sections from concurrent access by spinning until the lock becomes available. While simple and efficient in low-contention scenarios, they can lead to performance issues in heavily contended situations.</a:t>
            </a:r>
            <a:endParaRPr>
              <a:solidFill>
                <a:srgbClr val="134D57"/>
              </a:solidFill>
            </a:endParaRPr>
          </a:p>
          <a:p>
            <a:pPr marL="0" lvl="0" indent="0" algn="l" rtl="0">
              <a:spcBef>
                <a:spcPts val="1600"/>
              </a:spcBef>
              <a:spcAft>
                <a:spcPts val="0"/>
              </a:spcAft>
              <a:buNone/>
            </a:pPr>
            <a:r>
              <a:rPr lang="en" b="1">
                <a:solidFill>
                  <a:srgbClr val="134D57"/>
                </a:solidFill>
                <a:latin typeface="Inter"/>
                <a:ea typeface="Inter"/>
                <a:cs typeface="Inter"/>
                <a:sym typeface="Inter"/>
              </a:rPr>
              <a:t>Memory Barriers</a:t>
            </a:r>
            <a:r>
              <a:rPr lang="en">
                <a:solidFill>
                  <a:srgbClr val="134D57"/>
                </a:solidFill>
              </a:rPr>
              <a:t>: </a:t>
            </a:r>
            <a:endParaRPr>
              <a:solidFill>
                <a:srgbClr val="134D57"/>
              </a:solidFill>
            </a:endParaRPr>
          </a:p>
          <a:p>
            <a:pPr marL="0" lvl="0" indent="0" algn="l" rtl="0">
              <a:spcBef>
                <a:spcPts val="1600"/>
              </a:spcBef>
              <a:spcAft>
                <a:spcPts val="1600"/>
              </a:spcAft>
              <a:buNone/>
            </a:pPr>
            <a:r>
              <a:rPr lang="en">
                <a:solidFill>
                  <a:srgbClr val="134D57"/>
                </a:solidFill>
              </a:rPr>
              <a:t>Ensure proper ordering of memory accesses and prevent optimizations that could lead to data inconsistency. They are essential for maintaining memory coherence and enforcing synchronization between CPUs, especially in multi-threaded and multi-core systems.</a:t>
            </a:r>
            <a:endParaRPr>
              <a:solidFill>
                <a:srgbClr val="134D57"/>
              </a:solidFill>
            </a:endParaRPr>
          </a:p>
        </p:txBody>
      </p:sp>
      <p:sp>
        <p:nvSpPr>
          <p:cNvPr id="366" name="Google Shape;366;p48"/>
          <p:cNvSpPr txBox="1">
            <a:spLocks noGrp="1"/>
          </p:cNvSpPr>
          <p:nvPr>
            <p:ph type="title"/>
          </p:nvPr>
        </p:nvSpPr>
        <p:spPr>
          <a:xfrm>
            <a:off x="755000" y="544200"/>
            <a:ext cx="10682000" cy="7636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134D57"/>
                </a:solidFill>
              </a:rPr>
              <a:t>Understanding Synchronization Primitives</a:t>
            </a:r>
            <a:endParaRPr>
              <a:solidFill>
                <a:srgbClr val="134D57"/>
              </a:solidFill>
            </a:endParaRPr>
          </a:p>
        </p:txBody>
      </p:sp>
      <p:sp>
        <p:nvSpPr>
          <p:cNvPr id="367" name="Google Shape;367;p48"/>
          <p:cNvSpPr txBox="1">
            <a:spLocks noGrp="1"/>
          </p:cNvSpPr>
          <p:nvPr>
            <p:ph type="body" idx="1"/>
          </p:nvPr>
        </p:nvSpPr>
        <p:spPr>
          <a:xfrm>
            <a:off x="867800" y="2649600"/>
            <a:ext cx="5035600" cy="4208400"/>
          </a:xfrm>
          <a:prstGeom prst="rect">
            <a:avLst/>
          </a:prstGeom>
        </p:spPr>
        <p:txBody>
          <a:bodyPr spcFirstLastPara="1" wrap="square" lIns="121900" tIns="121900" rIns="121900" bIns="121900"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b="1">
                <a:solidFill>
                  <a:srgbClr val="134D57"/>
                </a:solidFill>
                <a:latin typeface="Inter"/>
                <a:ea typeface="Inter"/>
                <a:cs typeface="Inter"/>
                <a:sym typeface="Inter"/>
              </a:rPr>
              <a:t>Per-CPU Variables</a:t>
            </a:r>
            <a:r>
              <a:rPr lang="en">
                <a:solidFill>
                  <a:srgbClr val="134D57"/>
                </a:solidFill>
              </a:rPr>
              <a:t>:</a:t>
            </a:r>
            <a:endParaRPr>
              <a:solidFill>
                <a:srgbClr val="134D57"/>
              </a:solidFill>
            </a:endParaRPr>
          </a:p>
          <a:p>
            <a:pPr marL="0" lvl="0" indent="0" algn="l" rtl="0">
              <a:spcBef>
                <a:spcPts val="1600"/>
              </a:spcBef>
              <a:spcAft>
                <a:spcPts val="0"/>
              </a:spcAft>
              <a:buNone/>
            </a:pPr>
            <a:r>
              <a:rPr lang="en">
                <a:solidFill>
                  <a:srgbClr val="134D57"/>
                </a:solidFill>
              </a:rPr>
              <a:t> Provide each CPU with its own copy of a variable, reducing cache contention and improving performance. They are particularly useful for frequently accessed data by a single CPU, such as statistics or per-CPU counters.</a:t>
            </a:r>
            <a:endParaRPr>
              <a:solidFill>
                <a:srgbClr val="134D57"/>
              </a:solidFill>
            </a:endParaRPr>
          </a:p>
          <a:p>
            <a:pPr marL="0" lvl="0" indent="0" algn="l" rtl="0">
              <a:spcBef>
                <a:spcPts val="1600"/>
              </a:spcBef>
              <a:spcAft>
                <a:spcPts val="0"/>
              </a:spcAft>
              <a:buNone/>
            </a:pPr>
            <a:r>
              <a:rPr lang="en" b="1">
                <a:solidFill>
                  <a:srgbClr val="134D57"/>
                </a:solidFill>
                <a:latin typeface="Inter"/>
                <a:ea typeface="Inter"/>
                <a:cs typeface="Inter"/>
                <a:sym typeface="Inter"/>
              </a:rPr>
              <a:t>Atomic Operations</a:t>
            </a:r>
            <a:r>
              <a:rPr lang="en">
                <a:solidFill>
                  <a:srgbClr val="134D57"/>
                </a:solidFill>
              </a:rPr>
              <a:t>: </a:t>
            </a:r>
            <a:endParaRPr>
              <a:solidFill>
                <a:srgbClr val="134D57"/>
              </a:solidFill>
            </a:endParaRPr>
          </a:p>
          <a:p>
            <a:pPr marL="0" lvl="0" indent="0" algn="l" rtl="0">
              <a:spcBef>
                <a:spcPts val="1600"/>
              </a:spcBef>
              <a:spcAft>
                <a:spcPts val="1600"/>
              </a:spcAft>
              <a:buNone/>
            </a:pPr>
            <a:r>
              <a:rPr lang="en">
                <a:solidFill>
                  <a:srgbClr val="134D57"/>
                </a:solidFill>
              </a:rPr>
              <a:t>Ensure uninterrupted execution of critical operations by guaranteeing completion without interference, preventing race conditions and ensuring data integrity. Common atomic operations include compare-and-swap (CAS), atomic add, and atomic increment.</a:t>
            </a:r>
            <a:endParaRPr>
              <a:solidFill>
                <a:srgbClr val="134D57"/>
              </a:solidFill>
            </a:endParaRPr>
          </a:p>
        </p:txBody>
      </p:sp>
      <p:sp>
        <p:nvSpPr>
          <p:cNvPr id="368" name="Google Shape;368;p48"/>
          <p:cNvSpPr txBox="1">
            <a:spLocks noGrp="1"/>
          </p:cNvSpPr>
          <p:nvPr>
            <p:ph type="subTitle" idx="3"/>
          </p:nvPr>
        </p:nvSpPr>
        <p:spPr>
          <a:xfrm>
            <a:off x="1002900" y="1823767"/>
            <a:ext cx="4976400" cy="5792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3EABCA"/>
                </a:solidFill>
              </a:rPr>
              <a:t>Key Synchronization Primitives</a:t>
            </a:r>
            <a:endParaRPr>
              <a:solidFill>
                <a:srgbClr val="3EABCA"/>
              </a:solidFill>
            </a:endParaRPr>
          </a:p>
        </p:txBody>
      </p:sp>
      <p:sp>
        <p:nvSpPr>
          <p:cNvPr id="369" name="Google Shape;369;p48"/>
          <p:cNvSpPr txBox="1">
            <a:spLocks noGrp="1"/>
          </p:cNvSpPr>
          <p:nvPr>
            <p:ph type="subTitle" idx="4"/>
          </p:nvPr>
        </p:nvSpPr>
        <p:spPr>
          <a:xfrm>
            <a:off x="6460700" y="1823767"/>
            <a:ext cx="4976400" cy="5792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3EABCA"/>
                </a:solidFill>
              </a:rPr>
              <a:t>Advanced Synchronization Mechanisms</a:t>
            </a:r>
            <a:endParaRPr>
              <a:solidFill>
                <a:srgbClr val="3EABCA"/>
              </a:solidFill>
            </a:endParaRPr>
          </a:p>
        </p:txBody>
      </p:sp>
    </p:spTree>
    <p:extLst>
      <p:ext uri="{BB962C8B-B14F-4D97-AF65-F5344CB8AC3E}">
        <p14:creationId xmlns:p14="http://schemas.microsoft.com/office/powerpoint/2010/main" val="2411872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9"/>
          <p:cNvSpPr txBox="1">
            <a:spLocks noGrp="1"/>
          </p:cNvSpPr>
          <p:nvPr>
            <p:ph type="title"/>
          </p:nvPr>
        </p:nvSpPr>
        <p:spPr>
          <a:xfrm>
            <a:off x="755000" y="391600"/>
            <a:ext cx="10682000" cy="7636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Word Cloud</a:t>
            </a:r>
            <a:endParaRPr/>
          </a:p>
        </p:txBody>
      </p:sp>
      <p:sp>
        <p:nvSpPr>
          <p:cNvPr id="375" name="Google Shape;375;p49"/>
          <p:cNvSpPr txBox="1">
            <a:spLocks noGrp="1"/>
          </p:cNvSpPr>
          <p:nvPr>
            <p:ph type="body" idx="1"/>
          </p:nvPr>
        </p:nvSpPr>
        <p:spPr>
          <a:xfrm>
            <a:off x="755000" y="1226767"/>
            <a:ext cx="10369600" cy="36524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1600" dirty="0"/>
              <a:t>Interrupts,Synchronization Primitives,Race Conditions,Spinlocks,Mutexes,Semaphores, </a:t>
            </a:r>
            <a:endParaRPr sz="1600" dirty="0"/>
          </a:p>
          <a:p>
            <a:pPr marL="0" lvl="0" indent="0" algn="l" rtl="0">
              <a:spcBef>
                <a:spcPts val="1600"/>
              </a:spcBef>
              <a:spcAft>
                <a:spcPts val="0"/>
              </a:spcAft>
              <a:buNone/>
            </a:pPr>
            <a:r>
              <a:rPr lang="en" sz="1600" dirty="0"/>
              <a:t>Critical Sections,Deadlocks,Concurrent Access,Atomic Operations,Thread Safety, </a:t>
            </a:r>
            <a:endParaRPr sz="1600" dirty="0"/>
          </a:p>
          <a:p>
            <a:pPr marL="0" lvl="0" indent="0" algn="l" rtl="0">
              <a:spcBef>
                <a:spcPts val="1600"/>
              </a:spcBef>
              <a:spcAft>
                <a:spcPts val="0"/>
              </a:spcAft>
              <a:buNone/>
            </a:pPr>
            <a:r>
              <a:rPr lang="en" sz="1600" dirty="0"/>
              <a:t>Context Switching,Kernel Threads,Locking Mechanisms,Wait Queues,Parallel Processing,</a:t>
            </a:r>
            <a:endParaRPr sz="1600" dirty="0"/>
          </a:p>
          <a:p>
            <a:pPr marL="0" lvl="0" indent="0" algn="l" rtl="0">
              <a:spcBef>
                <a:spcPts val="1600"/>
              </a:spcBef>
              <a:spcAft>
                <a:spcPts val="0"/>
              </a:spcAft>
              <a:buNone/>
            </a:pPr>
            <a:r>
              <a:rPr lang="en" sz="1600" dirty="0"/>
              <a:t>Shared Resources,Scheduling Algorithms,Real-Time Systems,Priority Inversion,Kernel Preemption,</a:t>
            </a:r>
            <a:endParaRPr sz="1600" dirty="0"/>
          </a:p>
          <a:p>
            <a:pPr marL="0" lvl="0" indent="0" algn="l" rtl="0">
              <a:spcBef>
                <a:spcPts val="1600"/>
              </a:spcBef>
              <a:spcAft>
                <a:spcPts val="0"/>
              </a:spcAft>
              <a:buNone/>
            </a:pPr>
            <a:r>
              <a:rPr lang="en" sz="1600" dirty="0"/>
              <a:t>Spinlock Contention,Lock-Free Algorithms,Memory Barriers,Cache Coherency,Thread Synchronization,</a:t>
            </a:r>
            <a:endParaRPr sz="1600" dirty="0"/>
          </a:p>
          <a:p>
            <a:pPr marL="0" lvl="0" indent="0" algn="l" rtl="0">
              <a:spcBef>
                <a:spcPts val="1600"/>
              </a:spcBef>
              <a:spcAft>
                <a:spcPts val="0"/>
              </a:spcAft>
              <a:buNone/>
            </a:pPr>
            <a:r>
              <a:rPr lang="en" sz="1600" dirty="0"/>
              <a:t>Inter-Process Communication,Tasklets,Per-CPU Variables,Data Corruption Prevention</a:t>
            </a:r>
            <a:endParaRPr sz="1600" dirty="0"/>
          </a:p>
          <a:p>
            <a:pPr marL="0" lvl="0" indent="0" algn="l" rtl="0">
              <a:spcBef>
                <a:spcPts val="1600"/>
              </a:spcBef>
              <a:spcAft>
                <a:spcPts val="1600"/>
              </a:spcAft>
              <a:buNone/>
            </a:pPr>
            <a:endParaRPr sz="1600" dirty="0"/>
          </a:p>
        </p:txBody>
      </p:sp>
    </p:spTree>
    <p:extLst>
      <p:ext uri="{BB962C8B-B14F-4D97-AF65-F5344CB8AC3E}">
        <p14:creationId xmlns:p14="http://schemas.microsoft.com/office/powerpoint/2010/main" val="127209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755000" y="593367"/>
            <a:ext cx="5458000" cy="1436000"/>
          </a:xfrm>
          <a:prstGeom prst="rect">
            <a:avLst/>
          </a:prstGeom>
        </p:spPr>
        <p:txBody>
          <a:bodyPr spcFirstLastPara="1" wrap="square" lIns="121900" tIns="121900" rIns="121900" bIns="1219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3200"/>
              <a:t>Processes</a:t>
            </a:r>
            <a:endParaRPr sz="3200"/>
          </a:p>
        </p:txBody>
      </p:sp>
      <p:sp>
        <p:nvSpPr>
          <p:cNvPr id="84" name="Google Shape;84;p16"/>
          <p:cNvSpPr txBox="1">
            <a:spLocks noGrp="1"/>
          </p:cNvSpPr>
          <p:nvPr>
            <p:ph type="body" idx="3"/>
          </p:nvPr>
        </p:nvSpPr>
        <p:spPr>
          <a:xfrm>
            <a:off x="7308733" y="2496716"/>
            <a:ext cx="3963600" cy="1117600"/>
          </a:xfrm>
          <a:prstGeom prst="rect">
            <a:avLst/>
          </a:prstGeom>
        </p:spPr>
        <p:txBody>
          <a:bodyPr spcFirstLastPara="1" wrap="square" lIns="121900" tIns="121900" rIns="121900" bIns="1219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133"/>
              <a:t>Process Switch:</a:t>
            </a:r>
            <a:endParaRPr sz="2133"/>
          </a:p>
          <a:p>
            <a:pPr marL="0" lvl="0" indent="0" algn="l" rtl="0">
              <a:spcBef>
                <a:spcPts val="0"/>
              </a:spcBef>
              <a:spcAft>
                <a:spcPts val="1600"/>
              </a:spcAft>
              <a:buNone/>
            </a:pPr>
            <a:endParaRPr/>
          </a:p>
        </p:txBody>
      </p:sp>
      <p:sp>
        <p:nvSpPr>
          <p:cNvPr id="85" name="Google Shape;85;p16"/>
          <p:cNvSpPr txBox="1">
            <a:spLocks noGrp="1"/>
          </p:cNvSpPr>
          <p:nvPr>
            <p:ph type="body" idx="4"/>
          </p:nvPr>
        </p:nvSpPr>
        <p:spPr>
          <a:xfrm>
            <a:off x="7308733" y="4253167"/>
            <a:ext cx="3963600" cy="1117600"/>
          </a:xfrm>
          <a:prstGeom prst="rect">
            <a:avLst/>
          </a:prstGeom>
        </p:spPr>
        <p:txBody>
          <a:bodyPr spcFirstLastPara="1" wrap="square" lIns="121900" tIns="121900" rIns="121900" bIns="1219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133"/>
              <a:t>Creating a Process: </a:t>
            </a:r>
            <a:endParaRPr sz="2133"/>
          </a:p>
          <a:p>
            <a:pPr marL="0" lvl="0" indent="0" algn="l" rtl="0">
              <a:spcBef>
                <a:spcPts val="0"/>
              </a:spcBef>
              <a:spcAft>
                <a:spcPts val="1600"/>
              </a:spcAft>
              <a:buNone/>
            </a:pPr>
            <a:endParaRPr/>
          </a:p>
        </p:txBody>
      </p:sp>
      <p:sp>
        <p:nvSpPr>
          <p:cNvPr id="86" name="Google Shape;86;p16"/>
          <p:cNvSpPr txBox="1">
            <a:spLocks noGrp="1"/>
          </p:cNvSpPr>
          <p:nvPr>
            <p:ph type="body" idx="1"/>
          </p:nvPr>
        </p:nvSpPr>
        <p:spPr>
          <a:xfrm>
            <a:off x="7308733" y="730167"/>
            <a:ext cx="3963600" cy="1118400"/>
          </a:xfrm>
          <a:prstGeom prst="rect">
            <a:avLst/>
          </a:prstGeom>
        </p:spPr>
        <p:txBody>
          <a:bodyPr spcFirstLastPara="1" wrap="square" lIns="121900" tIns="121900" rIns="121900" bIns="1219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133"/>
              <a:t>Process Descriptor: </a:t>
            </a:r>
            <a:endParaRPr sz="2133"/>
          </a:p>
          <a:p>
            <a:pPr marL="0" lvl="0" indent="0" algn="l" rtl="0">
              <a:spcBef>
                <a:spcPts val="0"/>
              </a:spcBef>
              <a:spcAft>
                <a:spcPts val="1600"/>
              </a:spcAft>
              <a:buNone/>
            </a:pPr>
            <a:endParaRPr/>
          </a:p>
        </p:txBody>
      </p:sp>
      <p:pic>
        <p:nvPicPr>
          <p:cNvPr id="87" name="Google Shape;87;p16"/>
          <p:cNvPicPr preferRelativeResize="0"/>
          <p:nvPr/>
        </p:nvPicPr>
        <p:blipFill>
          <a:blip r:embed="rId3">
            <a:alphaModFix/>
          </a:blip>
          <a:stretch>
            <a:fillRect/>
          </a:stretch>
        </p:blipFill>
        <p:spPr>
          <a:xfrm>
            <a:off x="607301" y="2029368"/>
            <a:ext cx="4422233" cy="4422233"/>
          </a:xfrm>
          <a:prstGeom prst="rect">
            <a:avLst/>
          </a:prstGeom>
          <a:noFill/>
          <a:ln>
            <a:noFill/>
          </a:ln>
        </p:spPr>
      </p:pic>
    </p:spTree>
    <p:extLst>
      <p:ext uri="{BB962C8B-B14F-4D97-AF65-F5344CB8AC3E}">
        <p14:creationId xmlns:p14="http://schemas.microsoft.com/office/powerpoint/2010/main" val="235528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755000" y="544200"/>
            <a:ext cx="10682000" cy="7636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134D57"/>
                </a:solidFill>
              </a:rPr>
              <a:t>Process Descriptor</a:t>
            </a:r>
            <a:endParaRPr>
              <a:solidFill>
                <a:srgbClr val="134D57"/>
              </a:solidFill>
            </a:endParaRPr>
          </a:p>
        </p:txBody>
      </p:sp>
      <p:sp>
        <p:nvSpPr>
          <p:cNvPr id="93" name="Google Shape;93;p17"/>
          <p:cNvSpPr txBox="1">
            <a:spLocks noGrp="1"/>
          </p:cNvSpPr>
          <p:nvPr>
            <p:ph type="body" idx="1"/>
          </p:nvPr>
        </p:nvSpPr>
        <p:spPr>
          <a:xfrm>
            <a:off x="867800" y="2649600"/>
            <a:ext cx="5035600" cy="368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None/>
            </a:pPr>
            <a:r>
              <a:rPr lang="en">
                <a:solidFill>
                  <a:srgbClr val="134D57"/>
                </a:solidFill>
              </a:rPr>
              <a:t>Each process is identified by a unique Process ID (PID). Processes are organized into a doubly linked list, with separate lists for processes in the TASK_RUNNING state. Relationships among processes can be established through parent-child relationships.</a:t>
            </a:r>
            <a:endParaRPr>
              <a:solidFill>
                <a:srgbClr val="134D57"/>
              </a:solidFill>
            </a:endParaRPr>
          </a:p>
        </p:txBody>
      </p:sp>
      <p:sp>
        <p:nvSpPr>
          <p:cNvPr id="94" name="Google Shape;94;p17"/>
          <p:cNvSpPr txBox="1">
            <a:spLocks noGrp="1"/>
          </p:cNvSpPr>
          <p:nvPr>
            <p:ph type="body" idx="2"/>
          </p:nvPr>
        </p:nvSpPr>
        <p:spPr>
          <a:xfrm>
            <a:off x="6460600" y="2649600"/>
            <a:ext cx="4976400" cy="368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None/>
            </a:pPr>
            <a:r>
              <a:rPr lang="en">
                <a:solidFill>
                  <a:srgbClr val="134D57"/>
                </a:solidFill>
              </a:rPr>
              <a:t>Process descriptors handle the identification and management of processes. The current process is identified by the current macro. Processes are organized in the pidhash table for efficient lookup. Wait queues are used to handle processes waiting for specific events.</a:t>
            </a:r>
            <a:endParaRPr>
              <a:solidFill>
                <a:srgbClr val="134D57"/>
              </a:solidFill>
            </a:endParaRPr>
          </a:p>
        </p:txBody>
      </p:sp>
      <p:sp>
        <p:nvSpPr>
          <p:cNvPr id="95" name="Google Shape;95;p17"/>
          <p:cNvSpPr txBox="1">
            <a:spLocks noGrp="1"/>
          </p:cNvSpPr>
          <p:nvPr>
            <p:ph type="subTitle" idx="3"/>
          </p:nvPr>
        </p:nvSpPr>
        <p:spPr>
          <a:xfrm>
            <a:off x="1002900" y="1823767"/>
            <a:ext cx="4976400" cy="5792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3EABCA"/>
                </a:solidFill>
              </a:rPr>
              <a:t>Identifying and Handling Processes</a:t>
            </a:r>
            <a:endParaRPr>
              <a:solidFill>
                <a:srgbClr val="3EABCA"/>
              </a:solidFill>
            </a:endParaRPr>
          </a:p>
        </p:txBody>
      </p:sp>
      <p:sp>
        <p:nvSpPr>
          <p:cNvPr id="96" name="Google Shape;96;p17"/>
          <p:cNvSpPr txBox="1">
            <a:spLocks noGrp="1"/>
          </p:cNvSpPr>
          <p:nvPr>
            <p:ph type="subTitle" idx="4"/>
          </p:nvPr>
        </p:nvSpPr>
        <p:spPr>
          <a:xfrm>
            <a:off x="6460700" y="1823767"/>
            <a:ext cx="4976400" cy="5792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3EABCA"/>
                </a:solidFill>
              </a:rPr>
              <a:t>Process Descriptors and Organization</a:t>
            </a:r>
            <a:endParaRPr>
              <a:solidFill>
                <a:srgbClr val="3EABCA"/>
              </a:solidFill>
            </a:endParaRPr>
          </a:p>
        </p:txBody>
      </p:sp>
    </p:spTree>
    <p:extLst>
      <p:ext uri="{BB962C8B-B14F-4D97-AF65-F5344CB8AC3E}">
        <p14:creationId xmlns:p14="http://schemas.microsoft.com/office/powerpoint/2010/main" val="1528518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755000" y="544200"/>
            <a:ext cx="10682000" cy="7636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134D57"/>
                </a:solidFill>
              </a:rPr>
              <a:t>Process Switch</a:t>
            </a:r>
            <a:endParaRPr>
              <a:solidFill>
                <a:srgbClr val="134D57"/>
              </a:solidFill>
            </a:endParaRPr>
          </a:p>
        </p:txBody>
      </p:sp>
      <p:sp>
        <p:nvSpPr>
          <p:cNvPr id="102" name="Google Shape;102;p18"/>
          <p:cNvSpPr txBox="1">
            <a:spLocks noGrp="1"/>
          </p:cNvSpPr>
          <p:nvPr>
            <p:ph type="body" idx="1"/>
          </p:nvPr>
        </p:nvSpPr>
        <p:spPr>
          <a:xfrm>
            <a:off x="867800" y="2649600"/>
            <a:ext cx="5035600" cy="368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None/>
            </a:pPr>
            <a:r>
              <a:rPr lang="en">
                <a:solidFill>
                  <a:srgbClr val="134D57"/>
                </a:solidFill>
              </a:rPr>
              <a:t>Hardware context includes registers and other processor state information. The Task State Segment (TSS) contains information about tasks, such as privilege levels and hardware context. Each process has a thread field that holds information about the associated thread. During a process switch, the __switch_to() function is responsible for performing the actual switch, while the FPU, MMX, and XMM registers are saved and loaded to maintain their state.</a:t>
            </a:r>
            <a:endParaRPr>
              <a:solidFill>
                <a:srgbClr val="134D57"/>
              </a:solidFill>
            </a:endParaRPr>
          </a:p>
        </p:txBody>
      </p:sp>
      <p:sp>
        <p:nvSpPr>
          <p:cNvPr id="103" name="Google Shape;103;p18"/>
          <p:cNvSpPr txBox="1">
            <a:spLocks noGrp="1"/>
          </p:cNvSpPr>
          <p:nvPr>
            <p:ph type="body" idx="2"/>
          </p:nvPr>
        </p:nvSpPr>
        <p:spPr>
          <a:xfrm>
            <a:off x="6460600" y="2649600"/>
            <a:ext cx="4976400" cy="368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None/>
            </a:pPr>
            <a:r>
              <a:rPr lang="en">
                <a:solidFill>
                  <a:srgbClr val="134D57"/>
                </a:solidFill>
              </a:rPr>
              <a:t>In kernel mode, the FPU, MMX, and SSE/SSE2 units can be utilized for specific operations. These units provide additional capabilities for performing mathematical and multimedia tasks efficiently.</a:t>
            </a:r>
            <a:endParaRPr>
              <a:solidFill>
                <a:srgbClr val="134D57"/>
              </a:solidFill>
            </a:endParaRPr>
          </a:p>
        </p:txBody>
      </p:sp>
      <p:sp>
        <p:nvSpPr>
          <p:cNvPr id="104" name="Google Shape;104;p18"/>
          <p:cNvSpPr txBox="1">
            <a:spLocks noGrp="1"/>
          </p:cNvSpPr>
          <p:nvPr>
            <p:ph type="subTitle" idx="3"/>
          </p:nvPr>
        </p:nvSpPr>
        <p:spPr>
          <a:xfrm>
            <a:off x="1002900" y="1823767"/>
            <a:ext cx="4976400" cy="5792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3EABCA"/>
                </a:solidFill>
              </a:rPr>
              <a:t>Hardware Context and Process Switching</a:t>
            </a:r>
            <a:endParaRPr>
              <a:solidFill>
                <a:srgbClr val="3EABCA"/>
              </a:solidFill>
            </a:endParaRPr>
          </a:p>
        </p:txBody>
      </p:sp>
      <p:sp>
        <p:nvSpPr>
          <p:cNvPr id="105" name="Google Shape;105;p18"/>
          <p:cNvSpPr txBox="1">
            <a:spLocks noGrp="1"/>
          </p:cNvSpPr>
          <p:nvPr>
            <p:ph type="subTitle" idx="4"/>
          </p:nvPr>
        </p:nvSpPr>
        <p:spPr>
          <a:xfrm>
            <a:off x="6460700" y="1823767"/>
            <a:ext cx="4976400" cy="5792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3EABCA"/>
                </a:solidFill>
              </a:rPr>
              <a:t>Utilizing FPU, MMX, and SSE/SSE2 Units in Kernel Mode</a:t>
            </a:r>
            <a:endParaRPr>
              <a:solidFill>
                <a:srgbClr val="3EABCA"/>
              </a:solidFill>
            </a:endParaRPr>
          </a:p>
        </p:txBody>
      </p:sp>
    </p:spTree>
    <p:extLst>
      <p:ext uri="{BB962C8B-B14F-4D97-AF65-F5344CB8AC3E}">
        <p14:creationId xmlns:p14="http://schemas.microsoft.com/office/powerpoint/2010/main" val="128237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ath winding through a grassy field">
            <a:extLst>
              <a:ext uri="{FF2B5EF4-FFF2-40B4-BE49-F238E27FC236}">
                <a16:creationId xmlns:a16="http://schemas.microsoft.com/office/drawing/2014/main" id="{86F11835-BBA9-413D-0299-C0D30C6EEC95}"/>
              </a:ext>
            </a:extLst>
          </p:cNvPr>
          <p:cNvPicPr>
            <a:picLocks noChangeAspect="1"/>
          </p:cNvPicPr>
          <p:nvPr/>
        </p:nvPicPr>
        <p:blipFill rotWithShape="1">
          <a:blip r:embed="rId2"/>
          <a:srcRect l="1713" r="13913" b="-1"/>
          <a:stretch/>
        </p:blipFill>
        <p:spPr>
          <a:xfrm>
            <a:off x="3605681" y="0"/>
            <a:ext cx="8668512" cy="6857990"/>
          </a:xfrm>
          <a:prstGeom prst="rect">
            <a:avLst/>
          </a:prstGeom>
        </p:spPr>
      </p:pic>
      <p:sp>
        <p:nvSpPr>
          <p:cNvPr id="19" name="Rectangle 1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E8FC64-73EF-893B-E68E-830177D6906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Chapter #04:</a:t>
            </a:r>
            <a:br>
              <a:rPr lang="en-US" sz="4800" dirty="0"/>
            </a:br>
            <a:r>
              <a:rPr lang="en-US" sz="4800" dirty="0"/>
              <a:t>Interrupts and exceptions</a:t>
            </a: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9F842A5-2D78-3760-3FE1-C7FC1604872E}"/>
              </a:ext>
            </a:extLst>
          </p:cNvPr>
          <p:cNvSpPr txBox="1"/>
          <p:nvPr/>
        </p:nvSpPr>
        <p:spPr>
          <a:xfrm>
            <a:off x="2767885" y="901940"/>
            <a:ext cx="5393933" cy="400110"/>
          </a:xfrm>
          <a:prstGeom prst="rect">
            <a:avLst/>
          </a:prstGeom>
          <a:noFill/>
        </p:spPr>
        <p:txBody>
          <a:bodyPr wrap="square" rtlCol="0">
            <a:spAutoFit/>
          </a:bodyPr>
          <a:lstStyle/>
          <a:p>
            <a:r>
              <a:rPr lang="en-US" sz="2000" b="1" dirty="0"/>
              <a:t>Hafiz Syed Muhammad Rayyan Alam</a:t>
            </a:r>
          </a:p>
        </p:txBody>
      </p:sp>
    </p:spTree>
    <p:extLst>
      <p:ext uri="{BB962C8B-B14F-4D97-AF65-F5344CB8AC3E}">
        <p14:creationId xmlns:p14="http://schemas.microsoft.com/office/powerpoint/2010/main" val="380284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755000" y="544200"/>
            <a:ext cx="10682000" cy="7636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134D57"/>
                </a:solidFill>
              </a:rPr>
              <a:t>Creating Process</a:t>
            </a:r>
            <a:endParaRPr>
              <a:solidFill>
                <a:srgbClr val="134D57"/>
              </a:solidFill>
            </a:endParaRPr>
          </a:p>
        </p:txBody>
      </p:sp>
      <p:sp>
        <p:nvSpPr>
          <p:cNvPr id="111" name="Google Shape;111;p19"/>
          <p:cNvSpPr txBox="1">
            <a:spLocks noGrp="1"/>
          </p:cNvSpPr>
          <p:nvPr>
            <p:ph type="body" idx="1"/>
          </p:nvPr>
        </p:nvSpPr>
        <p:spPr>
          <a:xfrm>
            <a:off x="867800" y="2649600"/>
            <a:ext cx="5035600" cy="368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None/>
            </a:pPr>
            <a:r>
              <a:rPr lang="en">
                <a:solidFill>
                  <a:srgbClr val="134D57"/>
                </a:solidFill>
              </a:rPr>
              <a:t>The clone(), fork(), and vfork() system calls are used to create new processes or threads. These calls allow for the creation of independent execution contexts within a program.</a:t>
            </a:r>
            <a:endParaRPr>
              <a:solidFill>
                <a:srgbClr val="134D57"/>
              </a:solidFill>
            </a:endParaRPr>
          </a:p>
        </p:txBody>
      </p:sp>
      <p:sp>
        <p:nvSpPr>
          <p:cNvPr id="112" name="Google Shape;112;p19"/>
          <p:cNvSpPr txBox="1">
            <a:spLocks noGrp="1"/>
          </p:cNvSpPr>
          <p:nvPr>
            <p:ph type="body" idx="2"/>
          </p:nvPr>
        </p:nvSpPr>
        <p:spPr>
          <a:xfrm>
            <a:off x="6460600" y="2649600"/>
            <a:ext cx="4976400" cy="36892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1600"/>
              </a:spcAft>
              <a:buNone/>
            </a:pPr>
            <a:r>
              <a:rPr lang="en">
                <a:solidFill>
                  <a:srgbClr val="134D57"/>
                </a:solidFill>
              </a:rPr>
              <a:t>The do_fork() function is responsible for creating a new process. It is a crucial part of the process creation mechanism in the kernel and handles the necessary steps to duplicate the existing process.</a:t>
            </a:r>
            <a:endParaRPr>
              <a:solidFill>
                <a:srgbClr val="134D57"/>
              </a:solidFill>
            </a:endParaRPr>
          </a:p>
        </p:txBody>
      </p:sp>
      <p:sp>
        <p:nvSpPr>
          <p:cNvPr id="113" name="Google Shape;113;p19"/>
          <p:cNvSpPr txBox="1">
            <a:spLocks noGrp="1"/>
          </p:cNvSpPr>
          <p:nvPr>
            <p:ph type="subTitle" idx="3"/>
          </p:nvPr>
        </p:nvSpPr>
        <p:spPr>
          <a:xfrm>
            <a:off x="1002900" y="1823767"/>
            <a:ext cx="4976400" cy="5792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3EABCA"/>
                </a:solidFill>
              </a:rPr>
              <a:t>System Calls for Process and Thread Creation</a:t>
            </a:r>
            <a:endParaRPr>
              <a:solidFill>
                <a:srgbClr val="3EABCA"/>
              </a:solidFill>
            </a:endParaRPr>
          </a:p>
        </p:txBody>
      </p:sp>
      <p:sp>
        <p:nvSpPr>
          <p:cNvPr id="114" name="Google Shape;114;p19"/>
          <p:cNvSpPr txBox="1">
            <a:spLocks noGrp="1"/>
          </p:cNvSpPr>
          <p:nvPr>
            <p:ph type="subTitle" idx="4"/>
          </p:nvPr>
        </p:nvSpPr>
        <p:spPr>
          <a:xfrm>
            <a:off x="6460700" y="1823767"/>
            <a:ext cx="4976400" cy="5792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rgbClr val="3EABCA"/>
                </a:solidFill>
              </a:rPr>
              <a:t>The do_fork() Function</a:t>
            </a:r>
            <a:endParaRPr>
              <a:solidFill>
                <a:srgbClr val="3EABCA"/>
              </a:solidFill>
            </a:endParaRPr>
          </a:p>
        </p:txBody>
      </p:sp>
    </p:spTree>
    <p:extLst>
      <p:ext uri="{BB962C8B-B14F-4D97-AF65-F5344CB8AC3E}">
        <p14:creationId xmlns:p14="http://schemas.microsoft.com/office/powerpoint/2010/main" val="2014847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755000" y="544200"/>
            <a:ext cx="10682000" cy="7636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t>Word Cloud:</a:t>
            </a:r>
            <a:endParaRPr dirty="0"/>
          </a:p>
        </p:txBody>
      </p:sp>
      <p:sp>
        <p:nvSpPr>
          <p:cNvPr id="120" name="Google Shape;120;p20"/>
          <p:cNvSpPr txBox="1">
            <a:spLocks noGrp="1"/>
          </p:cNvSpPr>
          <p:nvPr>
            <p:ph type="body" idx="1"/>
          </p:nvPr>
        </p:nvSpPr>
        <p:spPr>
          <a:xfrm>
            <a:off x="755000" y="1358400"/>
            <a:ext cx="10369600" cy="47336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275"/>
              <a:buNone/>
            </a:pPr>
            <a:r>
              <a:rPr lang="en" sz="1600" dirty="0"/>
              <a:t>Process Management, Process Creation,Process Termination,Process States</a:t>
            </a:r>
            <a:endParaRPr sz="1600" dirty="0"/>
          </a:p>
          <a:p>
            <a:pPr marL="0" lvl="0" indent="0" algn="l" rtl="0">
              <a:lnSpc>
                <a:spcPct val="95000"/>
              </a:lnSpc>
              <a:spcBef>
                <a:spcPts val="1600"/>
              </a:spcBef>
              <a:spcAft>
                <a:spcPts val="0"/>
              </a:spcAft>
              <a:buSzPts val="275"/>
              <a:buNone/>
            </a:pPr>
            <a:r>
              <a:rPr lang="en" sz="1600" dirty="0"/>
              <a:t>Process Scheduling,Process Control Block (PCB),Context Switching,Process ID (PID),Parent Process,Child Process</a:t>
            </a:r>
            <a:endParaRPr sz="1600" dirty="0"/>
          </a:p>
          <a:p>
            <a:pPr marL="0" lvl="0" indent="0" algn="l" rtl="0">
              <a:lnSpc>
                <a:spcPct val="95000"/>
              </a:lnSpc>
              <a:spcBef>
                <a:spcPts val="1600"/>
              </a:spcBef>
              <a:spcAft>
                <a:spcPts val="0"/>
              </a:spcAft>
              <a:buSzPts val="275"/>
              <a:buNone/>
            </a:pPr>
            <a:r>
              <a:rPr lang="en" sz="1600" dirty="0"/>
              <a:t>Process Communication,Inter-Process Communication (IPC),Process Synchronization</a:t>
            </a:r>
            <a:endParaRPr sz="1600" dirty="0"/>
          </a:p>
          <a:p>
            <a:pPr marL="0" lvl="0" indent="0" algn="l" rtl="0">
              <a:lnSpc>
                <a:spcPct val="95000"/>
              </a:lnSpc>
              <a:spcBef>
                <a:spcPts val="1600"/>
              </a:spcBef>
              <a:spcAft>
                <a:spcPts val="0"/>
              </a:spcAft>
              <a:buSzPts val="275"/>
              <a:buNone/>
            </a:pPr>
            <a:r>
              <a:rPr lang="en" sz="1600" dirty="0"/>
              <a:t>Process Execution,Process Priority</a:t>
            </a:r>
            <a:endParaRPr sz="1600" dirty="0"/>
          </a:p>
          <a:p>
            <a:pPr marL="0" lvl="0" indent="0" algn="l" rtl="0">
              <a:lnSpc>
                <a:spcPct val="95000"/>
              </a:lnSpc>
              <a:spcBef>
                <a:spcPts val="1600"/>
              </a:spcBef>
              <a:spcAft>
                <a:spcPts val="0"/>
              </a:spcAft>
              <a:buSzPts val="275"/>
              <a:buNone/>
            </a:pPr>
            <a:r>
              <a:rPr lang="en" sz="1600" dirty="0"/>
              <a:t>Process Suspension,Process Resumption</a:t>
            </a:r>
            <a:endParaRPr sz="1600" dirty="0"/>
          </a:p>
          <a:p>
            <a:pPr marL="0" lvl="0" indent="0" algn="l" rtl="0">
              <a:lnSpc>
                <a:spcPct val="95000"/>
              </a:lnSpc>
              <a:spcBef>
                <a:spcPts val="1600"/>
              </a:spcBef>
              <a:spcAft>
                <a:spcPts val="0"/>
              </a:spcAft>
              <a:buSzPts val="275"/>
              <a:buNone/>
            </a:pPr>
            <a:r>
              <a:rPr lang="en" sz="1600" dirty="0"/>
              <a:t>Process Forking,Process Joining,Process Termination Signals</a:t>
            </a:r>
            <a:endParaRPr sz="1600" dirty="0"/>
          </a:p>
          <a:p>
            <a:pPr marL="0" lvl="0" indent="0" algn="l" rtl="0">
              <a:lnSpc>
                <a:spcPct val="95000"/>
              </a:lnSpc>
              <a:spcBef>
                <a:spcPts val="1600"/>
              </a:spcBef>
              <a:spcAft>
                <a:spcPts val="0"/>
              </a:spcAft>
              <a:buSzPts val="275"/>
              <a:buNone/>
            </a:pPr>
            <a:r>
              <a:rPr lang="en" sz="1600" dirty="0"/>
              <a:t>Process Resources,Process Memory Management</a:t>
            </a:r>
            <a:endParaRPr sz="1600" dirty="0"/>
          </a:p>
          <a:p>
            <a:pPr marL="0" lvl="0" indent="0" algn="l" rtl="0">
              <a:lnSpc>
                <a:spcPct val="95000"/>
              </a:lnSpc>
              <a:spcBef>
                <a:spcPts val="1600"/>
              </a:spcBef>
              <a:spcAft>
                <a:spcPts val="0"/>
              </a:spcAft>
              <a:buSzPts val="275"/>
              <a:buNone/>
            </a:pPr>
            <a:r>
              <a:rPr lang="en" sz="1600" dirty="0"/>
              <a:t>Process Threads,Lightweight Processes (LWP)</a:t>
            </a:r>
            <a:endParaRPr sz="1600" dirty="0"/>
          </a:p>
          <a:p>
            <a:pPr marL="0" lvl="0" indent="0" algn="l" rtl="0">
              <a:lnSpc>
                <a:spcPct val="95000"/>
              </a:lnSpc>
              <a:spcBef>
                <a:spcPts val="1600"/>
              </a:spcBef>
              <a:spcAft>
                <a:spcPts val="0"/>
              </a:spcAft>
              <a:buSzPts val="275"/>
              <a:buNone/>
            </a:pPr>
            <a:r>
              <a:rPr lang="en" sz="1600" dirty="0"/>
              <a:t>Process Switching,Process Creation System Calls,Process Termination System Calls</a:t>
            </a:r>
            <a:endParaRPr sz="1600" dirty="0"/>
          </a:p>
          <a:p>
            <a:pPr marL="0" lvl="0" indent="0" algn="l" rtl="0">
              <a:lnSpc>
                <a:spcPct val="95000"/>
              </a:lnSpc>
              <a:spcBef>
                <a:spcPts val="1600"/>
              </a:spcBef>
              <a:spcAft>
                <a:spcPts val="0"/>
              </a:spcAft>
              <a:buSzPts val="275"/>
              <a:buNone/>
            </a:pPr>
            <a:r>
              <a:rPr lang="en" sz="1600" dirty="0"/>
              <a:t>Process Scheduling Algorithms,Process Deadlocks,Process Scheduling Policies</a:t>
            </a:r>
            <a:endParaRPr sz="1600" dirty="0"/>
          </a:p>
          <a:p>
            <a:pPr marL="0" lvl="0" indent="0" algn="l" rtl="0">
              <a:lnSpc>
                <a:spcPct val="95000"/>
              </a:lnSpc>
              <a:spcBef>
                <a:spcPts val="1600"/>
              </a:spcBef>
              <a:spcAft>
                <a:spcPts val="1600"/>
              </a:spcAft>
              <a:buSzPts val="275"/>
              <a:buNone/>
            </a:pPr>
            <a:endParaRPr sz="1600" dirty="0"/>
          </a:p>
        </p:txBody>
      </p:sp>
      <p:sp>
        <p:nvSpPr>
          <p:cNvPr id="121" name="Google Shape;121;p20"/>
          <p:cNvSpPr txBox="1"/>
          <p:nvPr/>
        </p:nvSpPr>
        <p:spPr>
          <a:xfrm>
            <a:off x="4241467" y="1437533"/>
            <a:ext cx="7982400" cy="472000"/>
          </a:xfrm>
          <a:prstGeom prst="rect">
            <a:avLst/>
          </a:prstGeom>
          <a:noFill/>
          <a:ln>
            <a:noFill/>
          </a:ln>
        </p:spPr>
        <p:txBody>
          <a:bodyPr spcFirstLastPara="1" wrap="square" lIns="121900" tIns="121900" rIns="121900" bIns="1219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467">
              <a:solidFill>
                <a:schemeClr val="dk2"/>
              </a:solidFill>
              <a:latin typeface="Inter Medium"/>
              <a:ea typeface="Inter Medium"/>
              <a:cs typeface="Inter Medium"/>
              <a:sym typeface="Inter Medium"/>
            </a:endParaRPr>
          </a:p>
        </p:txBody>
      </p:sp>
    </p:spTree>
    <p:extLst>
      <p:ext uri="{BB962C8B-B14F-4D97-AF65-F5344CB8AC3E}">
        <p14:creationId xmlns:p14="http://schemas.microsoft.com/office/powerpoint/2010/main" val="357424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647327" y="1925673"/>
            <a:ext cx="4931594" cy="2049600"/>
          </a:xfrm>
          <a:prstGeom prst="rect">
            <a:avLst/>
          </a:prstGeom>
        </p:spPr>
        <p:txBody>
          <a:bodyPr spcFirstLastPara="1" wrap="square" lIns="121900" tIns="121900" rIns="121900" bIns="1219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t>Syed Wali Mohsin Naqvi</a:t>
            </a:r>
            <a:br>
              <a:rPr lang="en" dirty="0"/>
            </a:br>
            <a:r>
              <a:rPr lang="en" dirty="0"/>
              <a:t>Chapter 10: System Calls</a:t>
            </a:r>
            <a:endParaRPr dirty="0"/>
          </a:p>
        </p:txBody>
      </p:sp>
    </p:spTree>
    <p:extLst>
      <p:ext uri="{BB962C8B-B14F-4D97-AF65-F5344CB8AC3E}">
        <p14:creationId xmlns:p14="http://schemas.microsoft.com/office/powerpoint/2010/main" val="2327208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415600" y="421233"/>
            <a:ext cx="11360800" cy="1108400"/>
          </a:xfrm>
          <a:prstGeom prst="rect">
            <a:avLst/>
          </a:prstGeom>
        </p:spPr>
        <p:txBody>
          <a:bodyPr spcFirstLastPara="1" wrap="square" lIns="121900" tIns="121900" rIns="121900" bIns="1219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POSIX APIs and System Calls</a:t>
            </a:r>
            <a:endParaRPr/>
          </a:p>
        </p:txBody>
      </p:sp>
      <p:sp>
        <p:nvSpPr>
          <p:cNvPr id="69" name="Google Shape;69;p14"/>
          <p:cNvSpPr txBox="1">
            <a:spLocks noGrp="1"/>
          </p:cNvSpPr>
          <p:nvPr>
            <p:ph type="body" idx="1"/>
          </p:nvPr>
        </p:nvSpPr>
        <p:spPr>
          <a:xfrm>
            <a:off x="415600" y="1529633"/>
            <a:ext cx="11360800" cy="4472000"/>
          </a:xfrm>
          <a:prstGeom prst="rect">
            <a:avLst/>
          </a:prstGeom>
        </p:spPr>
        <p:txBody>
          <a:bodyPr spcFirstLastPara="1" wrap="square" lIns="121900" tIns="121900" rIns="121900" bIns="121900"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45758" algn="l" rtl="0">
              <a:spcBef>
                <a:spcPts val="0"/>
              </a:spcBef>
              <a:spcAft>
                <a:spcPts val="0"/>
              </a:spcAft>
              <a:buSzPct val="100000"/>
              <a:buChar char="●"/>
            </a:pPr>
            <a:r>
              <a:rPr lang="en"/>
              <a:t>API vs. System Call:</a:t>
            </a:r>
            <a:endParaRPr/>
          </a:p>
          <a:p>
            <a:pPr marL="1219170" lvl="1" indent="-414432" algn="l" rtl="0">
              <a:spcBef>
                <a:spcPts val="0"/>
              </a:spcBef>
              <a:spcAft>
                <a:spcPts val="0"/>
              </a:spcAft>
              <a:buSzPct val="100000"/>
              <a:buChar char="○"/>
            </a:pPr>
            <a:r>
              <a:rPr lang="en"/>
              <a:t> API: Function definition specifying service access, often in libraries like libc.</a:t>
            </a:r>
            <a:endParaRPr/>
          </a:p>
          <a:p>
            <a:pPr marL="1219170" lvl="1" indent="-414432" algn="l" rtl="0">
              <a:spcBef>
                <a:spcPts val="0"/>
              </a:spcBef>
              <a:spcAft>
                <a:spcPts val="0"/>
              </a:spcAft>
              <a:buSzPct val="100000"/>
              <a:buChar char="○"/>
            </a:pPr>
            <a:r>
              <a:rPr lang="en"/>
              <a:t>System Call: Direct request to kernel via software interrupt, typically through wrapper routines.</a:t>
            </a:r>
            <a:endParaRPr/>
          </a:p>
          <a:p>
            <a:pPr marL="609585" lvl="0" indent="-445758" algn="l" rtl="0">
              <a:spcBef>
                <a:spcPts val="0"/>
              </a:spcBef>
              <a:spcAft>
                <a:spcPts val="0"/>
              </a:spcAft>
              <a:buSzPct val="100000"/>
              <a:buChar char="●"/>
            </a:pPr>
            <a:r>
              <a:rPr lang="en"/>
              <a:t>Wrapper Routines:</a:t>
            </a:r>
            <a:endParaRPr/>
          </a:p>
          <a:p>
            <a:pPr marL="1219170" lvl="1" indent="-414432" algn="l" rtl="0">
              <a:spcBef>
                <a:spcPts val="0"/>
              </a:spcBef>
              <a:spcAft>
                <a:spcPts val="0"/>
              </a:spcAft>
              <a:buSzPct val="100000"/>
              <a:buChar char="○"/>
            </a:pPr>
            <a:r>
              <a:rPr lang="en"/>
              <a:t>  Correspond to system calls, define API for applications.</a:t>
            </a:r>
            <a:endParaRPr/>
          </a:p>
          <a:p>
            <a:pPr marL="1219170" lvl="1" indent="-414432" algn="l" rtl="0">
              <a:spcBef>
                <a:spcPts val="0"/>
              </a:spcBef>
              <a:spcAft>
                <a:spcPts val="0"/>
              </a:spcAft>
              <a:buSzPct val="100000"/>
              <a:buChar char="○"/>
            </a:pPr>
            <a:r>
              <a:rPr lang="en"/>
              <a:t>  May add functionality or error handling.</a:t>
            </a:r>
            <a:endParaRPr/>
          </a:p>
          <a:p>
            <a:pPr marL="609585" lvl="0" indent="-445758" algn="l" rtl="0">
              <a:spcBef>
                <a:spcPts val="0"/>
              </a:spcBef>
              <a:spcAft>
                <a:spcPts val="0"/>
              </a:spcAft>
              <a:buSzPct val="100000"/>
              <a:buChar char="●"/>
            </a:pPr>
            <a:r>
              <a:rPr lang="en"/>
              <a:t>API Implementation:</a:t>
            </a:r>
            <a:endParaRPr/>
          </a:p>
          <a:p>
            <a:pPr marL="1219170" lvl="1" indent="-414432" algn="l" rtl="0">
              <a:spcBef>
                <a:spcPts val="0"/>
              </a:spcBef>
              <a:spcAft>
                <a:spcPts val="0"/>
              </a:spcAft>
              <a:buSzPct val="100000"/>
              <a:buChar char="○"/>
            </a:pPr>
            <a:r>
              <a:rPr lang="en"/>
              <a:t>  APIs can be in User Mode, may make multiple system calls.</a:t>
            </a:r>
            <a:endParaRPr/>
          </a:p>
          <a:p>
            <a:pPr marL="1219170" lvl="1" indent="-414432" algn="l" rtl="0">
              <a:spcBef>
                <a:spcPts val="0"/>
              </a:spcBef>
              <a:spcAft>
                <a:spcPts val="0"/>
              </a:spcAft>
              <a:buSzPct val="100000"/>
              <a:buChar char="○"/>
            </a:pPr>
            <a:r>
              <a:rPr lang="en"/>
              <a:t>  POSIX certification focuses on API provision, not system call specifics.</a:t>
            </a:r>
            <a:endParaRPr/>
          </a:p>
          <a:p>
            <a:pPr marL="609585" lvl="0" indent="-445758" algn="l" rtl="0">
              <a:spcBef>
                <a:spcPts val="0"/>
              </a:spcBef>
              <a:spcAft>
                <a:spcPts val="0"/>
              </a:spcAft>
              <a:buSzPct val="100000"/>
              <a:buChar char="●"/>
            </a:pPr>
            <a:r>
              <a:rPr lang="en"/>
              <a:t>Error Handling:</a:t>
            </a:r>
            <a:endParaRPr/>
          </a:p>
          <a:p>
            <a:pPr marL="1219170" lvl="1" indent="-414432" algn="l" rtl="0">
              <a:spcBef>
                <a:spcPts val="0"/>
              </a:spcBef>
              <a:spcAft>
                <a:spcPts val="0"/>
              </a:spcAft>
              <a:buSzPct val="100000"/>
              <a:buChar char="○"/>
            </a:pPr>
            <a:r>
              <a:rPr lang="en"/>
              <a:t>  Wrapper routines return integer values, -1 often indicates failure.</a:t>
            </a:r>
            <a:endParaRPr/>
          </a:p>
          <a:p>
            <a:pPr marL="1219170" lvl="1" indent="-414432" algn="l" rtl="0">
              <a:spcBef>
                <a:spcPts val="0"/>
              </a:spcBef>
              <a:spcAft>
                <a:spcPts val="0"/>
              </a:spcAft>
              <a:buSzPct val="100000"/>
              <a:buChar char="○"/>
            </a:pPr>
            <a:r>
              <a:rPr lang="en"/>
              <a:t>Error codes stored in errno variable, defined in libc.</a:t>
            </a:r>
            <a:endParaRPr/>
          </a:p>
          <a:p>
            <a:pPr marL="609585" lvl="0" indent="-445758" algn="l" rtl="0">
              <a:spcBef>
                <a:spcPts val="0"/>
              </a:spcBef>
              <a:spcAft>
                <a:spcPts val="0"/>
              </a:spcAft>
              <a:buSzPct val="100000"/>
              <a:buChar char="●"/>
            </a:pPr>
            <a:r>
              <a:rPr lang="en"/>
              <a:t>Portability:</a:t>
            </a:r>
            <a:endParaRPr/>
          </a:p>
          <a:p>
            <a:pPr marL="1219170" lvl="1" indent="-414432" algn="l" rtl="0">
              <a:spcBef>
                <a:spcPts val="0"/>
              </a:spcBef>
              <a:spcAft>
                <a:spcPts val="0"/>
              </a:spcAft>
              <a:buSzPct val="100000"/>
              <a:buChar char="○"/>
            </a:pPr>
            <a:r>
              <a:rPr lang="en"/>
              <a:t>  Error code macros specified by POSIX.</a:t>
            </a:r>
            <a:endParaRPr/>
          </a:p>
          <a:p>
            <a:pPr marL="1219170" lvl="1" indent="-414432" algn="l" rtl="0">
              <a:spcBef>
                <a:spcPts val="0"/>
              </a:spcBef>
              <a:spcAft>
                <a:spcPts val="0"/>
              </a:spcAft>
              <a:buSzPct val="100000"/>
              <a:buChar char="○"/>
            </a:pPr>
            <a:r>
              <a:rPr lang="en"/>
              <a:t>Linux defines macros in specific header files for C program portability among Unix systems.</a:t>
            </a:r>
            <a:endParaRPr/>
          </a:p>
        </p:txBody>
      </p:sp>
    </p:spTree>
    <p:extLst>
      <p:ext uri="{BB962C8B-B14F-4D97-AF65-F5344CB8AC3E}">
        <p14:creationId xmlns:p14="http://schemas.microsoft.com/office/powerpoint/2010/main" val="1685695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body" idx="1"/>
          </p:nvPr>
        </p:nvSpPr>
        <p:spPr>
          <a:xfrm>
            <a:off x="415600" y="1265567"/>
            <a:ext cx="11360800" cy="5079200"/>
          </a:xfrm>
          <a:prstGeom prst="rect">
            <a:avLst/>
          </a:prstGeom>
        </p:spPr>
        <p:txBody>
          <a:bodyPr spcFirstLastPara="1" wrap="square" lIns="121900" tIns="121900" rIns="121900" bIns="121900"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11470" algn="l" rtl="0">
              <a:spcBef>
                <a:spcPts val="0"/>
              </a:spcBef>
              <a:spcAft>
                <a:spcPts val="0"/>
              </a:spcAft>
              <a:buSzPct val="100000"/>
              <a:buChar char="●"/>
            </a:pPr>
            <a:r>
              <a:rPr lang="en"/>
              <a:t>Invoking a System Call:</a:t>
            </a:r>
            <a:endParaRPr/>
          </a:p>
          <a:p>
            <a:pPr marL="1219170" lvl="1" indent="-387764" algn="l" rtl="0">
              <a:spcBef>
                <a:spcPts val="0"/>
              </a:spcBef>
              <a:spcAft>
                <a:spcPts val="0"/>
              </a:spcAft>
              <a:buSzPct val="100000"/>
              <a:buChar char="○"/>
            </a:pPr>
            <a:r>
              <a:rPr lang="en"/>
              <a:t>  When a User Mode process calls a system call, CPU switches to Kernel Mode and starts executing a kernel function.</a:t>
            </a:r>
            <a:endParaRPr/>
          </a:p>
          <a:p>
            <a:pPr marL="1219170" lvl="1" indent="-387764" algn="l" rtl="0">
              <a:spcBef>
                <a:spcPts val="0"/>
              </a:spcBef>
              <a:spcAft>
                <a:spcPts val="0"/>
              </a:spcAft>
              <a:buSzPct val="100000"/>
              <a:buChar char="○"/>
            </a:pPr>
            <a:r>
              <a:rPr lang="en"/>
              <a:t>  Two methods to invoke a Linux system call, both lead to the system call handler.</a:t>
            </a:r>
            <a:endParaRPr/>
          </a:p>
          <a:p>
            <a:pPr marL="1219170" lvl="1" indent="-387764" algn="l" rtl="0">
              <a:spcBef>
                <a:spcPts val="0"/>
              </a:spcBef>
              <a:spcAft>
                <a:spcPts val="0"/>
              </a:spcAft>
              <a:buSzPct val="100000"/>
              <a:buChar char="○"/>
            </a:pPr>
            <a:r>
              <a:rPr lang="en"/>
              <a:t>  System call number (passed via the eax register) identifies the required system call.</a:t>
            </a:r>
            <a:endParaRPr/>
          </a:p>
          <a:p>
            <a:pPr marL="609585" lvl="0" indent="-411470" algn="l" rtl="0">
              <a:spcBef>
                <a:spcPts val="0"/>
              </a:spcBef>
              <a:spcAft>
                <a:spcPts val="0"/>
              </a:spcAft>
              <a:buSzPct val="100000"/>
              <a:buChar char="●"/>
            </a:pPr>
            <a:r>
              <a:rPr lang="en"/>
              <a:t>Return Values:</a:t>
            </a:r>
            <a:endParaRPr/>
          </a:p>
          <a:p>
            <a:pPr marL="1219170" lvl="1" indent="-387764" algn="l" rtl="0">
              <a:spcBef>
                <a:spcPts val="0"/>
              </a:spcBef>
              <a:spcAft>
                <a:spcPts val="0"/>
              </a:spcAft>
              <a:buSzPct val="100000"/>
              <a:buChar char="○"/>
            </a:pPr>
            <a:r>
              <a:rPr lang="en"/>
              <a:t> All system calls return an integer value.</a:t>
            </a:r>
            <a:endParaRPr/>
          </a:p>
          <a:p>
            <a:pPr marL="1219170" lvl="1" indent="-387764" algn="l" rtl="0">
              <a:spcBef>
                <a:spcPts val="0"/>
              </a:spcBef>
              <a:spcAft>
                <a:spcPts val="0"/>
              </a:spcAft>
              <a:buSzPct val="100000"/>
              <a:buChar char="○"/>
            </a:pPr>
            <a:r>
              <a:rPr lang="en"/>
              <a:t>  Positive or 0 values denote successful termination, negative values denote error conditions.</a:t>
            </a:r>
            <a:endParaRPr/>
          </a:p>
          <a:p>
            <a:pPr marL="1219170" lvl="1" indent="-387764" algn="l" rtl="0">
              <a:spcBef>
                <a:spcPts val="0"/>
              </a:spcBef>
              <a:spcAft>
                <a:spcPts val="0"/>
              </a:spcAft>
              <a:buSzPct val="100000"/>
              <a:buChar char="○"/>
            </a:pPr>
            <a:r>
              <a:rPr lang="en"/>
              <a:t>  Error code (negation of error code) returned to application program via errno variable, handled by wrapper routines.</a:t>
            </a:r>
            <a:endParaRPr/>
          </a:p>
          <a:p>
            <a:pPr marL="609585" lvl="0" indent="-411470" algn="l" rtl="0">
              <a:spcBef>
                <a:spcPts val="0"/>
              </a:spcBef>
              <a:spcAft>
                <a:spcPts val="0"/>
              </a:spcAft>
              <a:buSzPct val="100000"/>
              <a:buChar char="●"/>
            </a:pPr>
            <a:r>
              <a:rPr lang="en"/>
              <a:t>System Call Handler:</a:t>
            </a:r>
            <a:endParaRPr/>
          </a:p>
          <a:p>
            <a:pPr marL="1219170" lvl="1" indent="-387764" algn="l" rtl="0">
              <a:spcBef>
                <a:spcPts val="0"/>
              </a:spcBef>
              <a:spcAft>
                <a:spcPts val="0"/>
              </a:spcAft>
              <a:buSzPct val="100000"/>
              <a:buChar char="○"/>
            </a:pPr>
            <a:r>
              <a:rPr lang="en"/>
              <a:t>  Saves most register contents in Kernel Mode stack, invokes corresponding C function (system call service routine).</a:t>
            </a:r>
            <a:endParaRPr/>
          </a:p>
          <a:p>
            <a:pPr marL="1219170" lvl="1" indent="-387764" algn="l" rtl="0">
              <a:spcBef>
                <a:spcPts val="0"/>
              </a:spcBef>
              <a:spcAft>
                <a:spcPts val="0"/>
              </a:spcAft>
              <a:buSzPct val="100000"/>
              <a:buChar char="○"/>
            </a:pPr>
            <a:r>
              <a:rPr lang="en"/>
              <a:t>  Exits handler by loading saved register values and switching CPU back to User Mode.</a:t>
            </a:r>
            <a:endParaRPr/>
          </a:p>
          <a:p>
            <a:pPr marL="609585" lvl="0" indent="-411470" algn="l" rtl="0">
              <a:spcBef>
                <a:spcPts val="0"/>
              </a:spcBef>
              <a:spcAft>
                <a:spcPts val="0"/>
              </a:spcAft>
              <a:buSzPct val="100000"/>
              <a:buChar char="●"/>
            </a:pPr>
            <a:r>
              <a:rPr lang="en"/>
              <a:t>Service Routine Naming:</a:t>
            </a:r>
            <a:endParaRPr/>
          </a:p>
          <a:p>
            <a:pPr marL="1219170" lvl="1" indent="-387764" algn="l" rtl="0">
              <a:spcBef>
                <a:spcPts val="0"/>
              </a:spcBef>
              <a:spcAft>
                <a:spcPts val="0"/>
              </a:spcAft>
              <a:buSzPct val="100000"/>
              <a:buChar char="○"/>
            </a:pPr>
            <a:r>
              <a:rPr lang="en"/>
              <a:t>  Conventionally named sys_xyz(), with exceptions.</a:t>
            </a:r>
            <a:endParaRPr/>
          </a:p>
          <a:p>
            <a:pPr marL="1219170" lvl="1" indent="-387764" algn="l" rtl="0">
              <a:spcBef>
                <a:spcPts val="0"/>
              </a:spcBef>
              <a:spcAft>
                <a:spcPts val="0"/>
              </a:spcAft>
              <a:buSzPct val="100000"/>
              <a:buChar char="○"/>
            </a:pPr>
            <a:r>
              <a:rPr lang="en"/>
              <a:t>  Associated with each system call number, stored in a dispatch table (sys_call_table).</a:t>
            </a:r>
            <a:endParaRPr/>
          </a:p>
          <a:p>
            <a:pPr marL="609585" lvl="0" indent="-411470" algn="l" rtl="0">
              <a:spcBef>
                <a:spcPts val="0"/>
              </a:spcBef>
              <a:spcAft>
                <a:spcPts val="0"/>
              </a:spcAft>
              <a:buSzPct val="100000"/>
              <a:buChar char="●"/>
            </a:pPr>
            <a:r>
              <a:rPr lang="en"/>
              <a:t>Dispatch Table:</a:t>
            </a:r>
            <a:endParaRPr/>
          </a:p>
          <a:p>
            <a:pPr marL="1219170" lvl="1" indent="-387764" algn="l" rtl="0">
              <a:spcBef>
                <a:spcPts val="0"/>
              </a:spcBef>
              <a:spcAft>
                <a:spcPts val="0"/>
              </a:spcAft>
              <a:buSzPct val="100000"/>
              <a:buChar char="○"/>
            </a:pPr>
            <a:r>
              <a:rPr lang="en"/>
              <a:t>  Kernel uses sys_call_table array to associate each system call number with its service routine.</a:t>
            </a:r>
            <a:endParaRPr/>
          </a:p>
          <a:p>
            <a:pPr marL="1219170" lvl="1" indent="-387764" algn="l" rtl="0">
              <a:spcBef>
                <a:spcPts val="0"/>
              </a:spcBef>
              <a:spcAft>
                <a:spcPts val="0"/>
              </a:spcAft>
              <a:buSzPct val="100000"/>
              <a:buChar char="○"/>
            </a:pPr>
            <a:r>
              <a:rPr lang="en"/>
              <a:t>  Contains NR_syscalls entries, each entry holding the service routine address for the corresponding system call number.</a:t>
            </a:r>
            <a:endParaRPr/>
          </a:p>
          <a:p>
            <a:pPr marL="609585" lvl="0" indent="-411470" algn="l" rtl="0">
              <a:spcBef>
                <a:spcPts val="0"/>
              </a:spcBef>
              <a:spcAft>
                <a:spcPts val="0"/>
              </a:spcAft>
              <a:buSzPct val="100000"/>
              <a:buChar char="●"/>
            </a:pPr>
            <a:r>
              <a:rPr lang="en"/>
              <a:t>NR_syscalls Macro:</a:t>
            </a:r>
            <a:endParaRPr/>
          </a:p>
          <a:p>
            <a:pPr marL="1219170" lvl="1" indent="-387764" algn="l" rtl="0">
              <a:spcBef>
                <a:spcPts val="0"/>
              </a:spcBef>
              <a:spcAft>
                <a:spcPts val="0"/>
              </a:spcAft>
              <a:buSzPct val="100000"/>
              <a:buChar char="○"/>
            </a:pPr>
            <a:r>
              <a:rPr lang="en"/>
              <a:t>  Static limit on maximum implementable system calls.</a:t>
            </a:r>
            <a:endParaRPr/>
          </a:p>
          <a:p>
            <a:pPr marL="1219170" lvl="1" indent="-387764" algn="l" rtl="0">
              <a:spcBef>
                <a:spcPts val="0"/>
              </a:spcBef>
              <a:spcAft>
                <a:spcPts val="0"/>
              </a:spcAft>
              <a:buSzPct val="100000"/>
              <a:buChar char="○"/>
            </a:pPr>
            <a:r>
              <a:rPr lang="en"/>
              <a:t>  Does not indicate the actual number of implemented system calls.</a:t>
            </a:r>
            <a:endParaRPr/>
          </a:p>
          <a:p>
            <a:pPr marL="1219170" lvl="1" indent="-387764" algn="l" rtl="0">
              <a:spcBef>
                <a:spcPts val="0"/>
              </a:spcBef>
              <a:spcAft>
                <a:spcPts val="0"/>
              </a:spcAft>
              <a:buSzPct val="100000"/>
              <a:buChar char="○"/>
            </a:pPr>
            <a:r>
              <a:rPr lang="en"/>
              <a:t>  Unused entries in the dispatch table point to sys_ni_syscall(), returning -ENOSYS error code for non-implemented system calls.</a:t>
            </a:r>
            <a:endParaRPr/>
          </a:p>
        </p:txBody>
      </p:sp>
      <p:sp>
        <p:nvSpPr>
          <p:cNvPr id="75" name="Google Shape;75;p15"/>
          <p:cNvSpPr txBox="1">
            <a:spLocks noGrp="1"/>
          </p:cNvSpPr>
          <p:nvPr>
            <p:ph type="title"/>
          </p:nvPr>
        </p:nvSpPr>
        <p:spPr>
          <a:xfrm>
            <a:off x="415600" y="218033"/>
            <a:ext cx="11360800" cy="1108400"/>
          </a:xfrm>
          <a:prstGeom prst="rect">
            <a:avLst/>
          </a:prstGeom>
        </p:spPr>
        <p:txBody>
          <a:bodyPr spcFirstLastPara="1" wrap="square" lIns="121900" tIns="121900" rIns="121900" bIns="1219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System Call Handler and Service Routines</a:t>
            </a:r>
            <a:endParaRPr/>
          </a:p>
        </p:txBody>
      </p:sp>
    </p:spTree>
    <p:extLst>
      <p:ext uri="{BB962C8B-B14F-4D97-AF65-F5344CB8AC3E}">
        <p14:creationId xmlns:p14="http://schemas.microsoft.com/office/powerpoint/2010/main" val="3413242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415600" y="421233"/>
            <a:ext cx="11360800" cy="776000"/>
          </a:xfrm>
          <a:prstGeom prst="rect">
            <a:avLst/>
          </a:prstGeom>
        </p:spPr>
        <p:txBody>
          <a:bodyPr spcFirstLastPara="1" wrap="square" lIns="121900" tIns="121900" rIns="121900" bIns="1219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Entering and Exiting a System Call</a:t>
            </a:r>
            <a:endParaRPr/>
          </a:p>
        </p:txBody>
      </p:sp>
      <p:sp>
        <p:nvSpPr>
          <p:cNvPr id="81" name="Google Shape;81;p16"/>
          <p:cNvSpPr txBox="1">
            <a:spLocks noGrp="1"/>
          </p:cNvSpPr>
          <p:nvPr>
            <p:ph type="body" idx="1"/>
          </p:nvPr>
        </p:nvSpPr>
        <p:spPr>
          <a:xfrm>
            <a:off x="415600" y="1111633"/>
            <a:ext cx="11360800" cy="4994000"/>
          </a:xfrm>
          <a:prstGeom prst="rect">
            <a:avLst/>
          </a:prstGeom>
        </p:spPr>
        <p:txBody>
          <a:bodyPr spcFirstLastPara="1" wrap="square" lIns="121900" tIns="121900" rIns="121900" bIns="121900"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34329" algn="l" rtl="0">
              <a:spcBef>
                <a:spcPts val="0"/>
              </a:spcBef>
              <a:spcAft>
                <a:spcPts val="0"/>
              </a:spcAft>
              <a:buSzPct val="100000"/>
              <a:buChar char="●"/>
            </a:pPr>
            <a:r>
              <a:rPr lang="en"/>
              <a:t>Invoking a System Call:</a:t>
            </a:r>
            <a:endParaRPr/>
          </a:p>
          <a:p>
            <a:pPr marL="1219170" lvl="1" indent="-405543" algn="l" rtl="0">
              <a:spcBef>
                <a:spcPts val="0"/>
              </a:spcBef>
              <a:spcAft>
                <a:spcPts val="0"/>
              </a:spcAft>
              <a:buSzPct val="100000"/>
              <a:buChar char="○"/>
            </a:pPr>
            <a:r>
              <a:rPr lang="en"/>
              <a:t>  Native applications can invoke a system call in two ways:</a:t>
            </a:r>
            <a:endParaRPr/>
          </a:p>
          <a:p>
            <a:pPr marL="1219170" lvl="1" indent="-405543" algn="l" rtl="0">
              <a:spcBef>
                <a:spcPts val="0"/>
              </a:spcBef>
              <a:spcAft>
                <a:spcPts val="0"/>
              </a:spcAft>
              <a:buSzPct val="100000"/>
              <a:buChar char="○"/>
            </a:pPr>
            <a:r>
              <a:rPr lang="en"/>
              <a:t>    Using the `int $0x80` assembly language instruction, historically used in older Linux kernels.</a:t>
            </a:r>
            <a:endParaRPr/>
          </a:p>
          <a:p>
            <a:pPr marL="1219170" lvl="1" indent="-405543" algn="l" rtl="0">
              <a:spcBef>
                <a:spcPts val="0"/>
              </a:spcBef>
              <a:spcAft>
                <a:spcPts val="0"/>
              </a:spcAft>
              <a:buSzPct val="100000"/>
              <a:buChar char="○"/>
            </a:pPr>
            <a:r>
              <a:rPr lang="en"/>
              <a:t>    Using the `sysenter` assembly language instruction, introduced in Intel Pentium II processors and supported by Linux 2.6 kernel.</a:t>
            </a:r>
            <a:endParaRPr/>
          </a:p>
          <a:p>
            <a:pPr marL="609585" lvl="0" indent="-434329" algn="l" rtl="0">
              <a:spcBef>
                <a:spcPts val="0"/>
              </a:spcBef>
              <a:spcAft>
                <a:spcPts val="0"/>
              </a:spcAft>
              <a:buSzPct val="100000"/>
              <a:buChar char="●"/>
            </a:pPr>
            <a:r>
              <a:rPr lang="en"/>
              <a:t>Exiting a System Call:</a:t>
            </a:r>
            <a:endParaRPr/>
          </a:p>
          <a:p>
            <a:pPr marL="1219170" lvl="1" indent="-405543" algn="l" rtl="0">
              <a:spcBef>
                <a:spcPts val="0"/>
              </a:spcBef>
              <a:spcAft>
                <a:spcPts val="0"/>
              </a:spcAft>
              <a:buSzPct val="100000"/>
              <a:buChar char="○"/>
            </a:pPr>
            <a:r>
              <a:rPr lang="en"/>
              <a:t>  Kernel can exit from a system call, switching CPU back to User Mode, in two ways:</a:t>
            </a:r>
            <a:endParaRPr/>
          </a:p>
          <a:p>
            <a:pPr marL="1219170" lvl="1" indent="-405543" algn="l" rtl="0">
              <a:spcBef>
                <a:spcPts val="0"/>
              </a:spcBef>
              <a:spcAft>
                <a:spcPts val="0"/>
              </a:spcAft>
              <a:buSzPct val="100000"/>
              <a:buChar char="○"/>
            </a:pPr>
            <a:r>
              <a:rPr lang="en"/>
              <a:t>  Using the `iret` assembly language instruction.</a:t>
            </a:r>
            <a:endParaRPr/>
          </a:p>
          <a:p>
            <a:pPr marL="1219170" lvl="1" indent="-405543" algn="l" rtl="0">
              <a:spcBef>
                <a:spcPts val="0"/>
              </a:spcBef>
              <a:spcAft>
                <a:spcPts val="0"/>
              </a:spcAft>
              <a:buSzPct val="100000"/>
              <a:buChar char="○"/>
            </a:pPr>
            <a:r>
              <a:rPr lang="en"/>
              <a:t>  Using the `sysexit` assembly language instruction, introduced in Intel Pentium II processors along with `sysenter`.</a:t>
            </a:r>
            <a:endParaRPr/>
          </a:p>
          <a:p>
            <a:pPr marL="609585" lvl="0" indent="-434329" algn="l" rtl="0">
              <a:spcBef>
                <a:spcPts val="0"/>
              </a:spcBef>
              <a:spcAft>
                <a:spcPts val="0"/>
              </a:spcAft>
              <a:buSzPct val="100000"/>
              <a:buChar char="●"/>
            </a:pPr>
            <a:r>
              <a:rPr lang="en"/>
              <a:t>Challenges:</a:t>
            </a:r>
            <a:endParaRPr/>
          </a:p>
          <a:p>
            <a:pPr marL="1219170" lvl="1" indent="-405543" algn="l" rtl="0">
              <a:spcBef>
                <a:spcPts val="0"/>
              </a:spcBef>
              <a:spcAft>
                <a:spcPts val="0"/>
              </a:spcAft>
              <a:buSzPct val="100000"/>
              <a:buChar char="○"/>
            </a:pPr>
            <a:r>
              <a:rPr lang="en"/>
              <a:t>  Supporting both entry methods:</a:t>
            </a:r>
            <a:endParaRPr/>
          </a:p>
          <a:p>
            <a:pPr marL="1219170" lvl="1" indent="-405543" algn="l" rtl="0">
              <a:spcBef>
                <a:spcPts val="0"/>
              </a:spcBef>
              <a:spcAft>
                <a:spcPts val="0"/>
              </a:spcAft>
              <a:buSzPct val="100000"/>
              <a:buChar char="○"/>
            </a:pPr>
            <a:r>
              <a:rPr lang="en"/>
              <a:t>  Kernel must support older libraries using `int $0x80` and newer ones using `sysenter`.</a:t>
            </a:r>
            <a:endParaRPr/>
          </a:p>
          <a:p>
            <a:pPr marL="1219170" lvl="1" indent="-405543" algn="l" rtl="0">
              <a:spcBef>
                <a:spcPts val="0"/>
              </a:spcBef>
              <a:spcAft>
                <a:spcPts val="0"/>
              </a:spcAft>
              <a:buSzPct val="100000"/>
              <a:buChar char="○"/>
            </a:pPr>
            <a:r>
              <a:rPr lang="en"/>
              <a:t>  Standard library using `sysenter` must be compatible with older kernels supporting only `int $0x80`.</a:t>
            </a:r>
            <a:endParaRPr/>
          </a:p>
          <a:p>
            <a:pPr marL="1219170" lvl="1" indent="-405543" algn="l" rtl="0">
              <a:spcBef>
                <a:spcPts val="0"/>
              </a:spcBef>
              <a:spcAft>
                <a:spcPts val="0"/>
              </a:spcAft>
              <a:buSzPct val="100000"/>
              <a:buChar char="○"/>
            </a:pPr>
            <a:r>
              <a:rPr lang="en"/>
              <a:t>  Compatibility required for processors with and without `sysenter` instruction.</a:t>
            </a:r>
            <a:endParaRPr/>
          </a:p>
          <a:p>
            <a:pPr marL="609585" lvl="0" indent="-434329" algn="l" rtl="0">
              <a:spcBef>
                <a:spcPts val="0"/>
              </a:spcBef>
              <a:spcAft>
                <a:spcPts val="0"/>
              </a:spcAft>
              <a:buSzPct val="100000"/>
              <a:buChar char="●"/>
            </a:pPr>
            <a:r>
              <a:rPr lang="en"/>
              <a:t>Compatibility Solutions:</a:t>
            </a:r>
            <a:endParaRPr/>
          </a:p>
          <a:p>
            <a:pPr marL="1219170" lvl="1" indent="-405543" algn="l" rtl="0">
              <a:spcBef>
                <a:spcPts val="0"/>
              </a:spcBef>
              <a:spcAft>
                <a:spcPts val="0"/>
              </a:spcAft>
              <a:buSzPct val="100000"/>
              <a:buChar char="○"/>
            </a:pPr>
            <a:r>
              <a:rPr lang="en"/>
              <a:t>  Kernel and standard library must run on both older processors without `sysenter` and newer ones with it.</a:t>
            </a:r>
            <a:endParaRPr/>
          </a:p>
          <a:p>
            <a:pPr marL="1219170" lvl="1" indent="-405543" algn="l" rtl="0">
              <a:spcBef>
                <a:spcPts val="0"/>
              </a:spcBef>
              <a:spcAft>
                <a:spcPts val="0"/>
              </a:spcAft>
              <a:buSzPct val="100000"/>
              <a:buChar char="○"/>
            </a:pPr>
            <a:r>
              <a:rPr lang="en"/>
              <a:t>  Linux kernel addresses these compatibility issues, as discussed later in the chapter.</a:t>
            </a:r>
            <a:endParaRPr/>
          </a:p>
        </p:txBody>
      </p:sp>
    </p:spTree>
    <p:extLst>
      <p:ext uri="{BB962C8B-B14F-4D97-AF65-F5344CB8AC3E}">
        <p14:creationId xmlns:p14="http://schemas.microsoft.com/office/powerpoint/2010/main" val="2161381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15600" y="421233"/>
            <a:ext cx="11360800" cy="1108400"/>
          </a:xfrm>
          <a:prstGeom prst="rect">
            <a:avLst/>
          </a:prstGeom>
        </p:spPr>
        <p:txBody>
          <a:bodyPr spcFirstLastPara="1" wrap="square" lIns="121900" tIns="121900" rIns="121900" bIns="1219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Keywords</a:t>
            </a:r>
            <a:endParaRPr/>
          </a:p>
        </p:txBody>
      </p:sp>
      <p:sp>
        <p:nvSpPr>
          <p:cNvPr id="87" name="Google Shape;87;p17"/>
          <p:cNvSpPr txBox="1">
            <a:spLocks noGrp="1"/>
          </p:cNvSpPr>
          <p:nvPr>
            <p:ph type="body" idx="1"/>
          </p:nvPr>
        </p:nvSpPr>
        <p:spPr>
          <a:xfrm>
            <a:off x="415600" y="1633633"/>
            <a:ext cx="4082400" cy="4472000"/>
          </a:xfrm>
          <a:prstGeom prst="rect">
            <a:avLst/>
          </a:prstGeom>
        </p:spPr>
        <p:txBody>
          <a:bodyPr spcFirstLastPara="1" wrap="square" lIns="121900" tIns="121900" rIns="121900" bIns="121900" anchor="t" anchorCtr="0">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11470" algn="l" rtl="0">
              <a:spcBef>
                <a:spcPts val="400"/>
              </a:spcBef>
              <a:spcAft>
                <a:spcPts val="0"/>
              </a:spcAft>
              <a:buSzPct val="100000"/>
              <a:buChar char="●"/>
            </a:pPr>
            <a:r>
              <a:rPr lang="en"/>
              <a:t>System Calls</a:t>
            </a:r>
            <a:endParaRPr/>
          </a:p>
          <a:p>
            <a:pPr marL="609585" lvl="0" indent="-411470" algn="l" rtl="0">
              <a:spcBef>
                <a:spcPts val="0"/>
              </a:spcBef>
              <a:spcAft>
                <a:spcPts val="0"/>
              </a:spcAft>
              <a:buSzPct val="100000"/>
              <a:buChar char="●"/>
            </a:pPr>
            <a:r>
              <a:rPr lang="en"/>
              <a:t>Kernel Mode</a:t>
            </a:r>
            <a:endParaRPr/>
          </a:p>
          <a:p>
            <a:pPr marL="609585" lvl="0" indent="-411470" algn="l" rtl="0">
              <a:spcBef>
                <a:spcPts val="0"/>
              </a:spcBef>
              <a:spcAft>
                <a:spcPts val="0"/>
              </a:spcAft>
              <a:buSzPct val="100000"/>
              <a:buChar char="●"/>
            </a:pPr>
            <a:r>
              <a:rPr lang="en"/>
              <a:t>Parameter Passing</a:t>
            </a:r>
            <a:endParaRPr/>
          </a:p>
          <a:p>
            <a:pPr marL="609585" lvl="0" indent="-411470" algn="l" rtl="0">
              <a:spcBef>
                <a:spcPts val="0"/>
              </a:spcBef>
              <a:spcAft>
                <a:spcPts val="0"/>
              </a:spcAft>
              <a:buSzPct val="100000"/>
              <a:buChar char="●"/>
            </a:pPr>
            <a:r>
              <a:rPr lang="en"/>
              <a:t>User Mode</a:t>
            </a:r>
            <a:endParaRPr/>
          </a:p>
          <a:p>
            <a:pPr marL="609585" lvl="0" indent="-411470" algn="l" rtl="0">
              <a:spcBef>
                <a:spcPts val="0"/>
              </a:spcBef>
              <a:spcAft>
                <a:spcPts val="0"/>
              </a:spcAft>
              <a:buSzPct val="100000"/>
              <a:buChar char="●"/>
            </a:pPr>
            <a:r>
              <a:rPr lang="en"/>
              <a:t>CPU registers</a:t>
            </a:r>
            <a:endParaRPr/>
          </a:p>
          <a:p>
            <a:pPr marL="609585" lvl="0" indent="-411470" algn="l" rtl="0">
              <a:spcBef>
                <a:spcPts val="0"/>
              </a:spcBef>
              <a:spcAft>
                <a:spcPts val="0"/>
              </a:spcAft>
              <a:buSzPct val="100000"/>
              <a:buChar char="●"/>
            </a:pPr>
            <a:r>
              <a:rPr lang="en"/>
              <a:t>80 × 86 processors</a:t>
            </a:r>
            <a:endParaRPr/>
          </a:p>
          <a:p>
            <a:pPr marL="609585" lvl="0" indent="-411470" algn="l" rtl="0">
              <a:spcBef>
                <a:spcPts val="0"/>
              </a:spcBef>
              <a:spcAft>
                <a:spcPts val="0"/>
              </a:spcAft>
              <a:buSzPct val="100000"/>
              <a:buChar char="●"/>
            </a:pPr>
            <a:r>
              <a:rPr lang="en"/>
              <a:t>API</a:t>
            </a:r>
            <a:endParaRPr/>
          </a:p>
          <a:p>
            <a:pPr marL="609585" lvl="0" indent="-411470" algn="l" rtl="0">
              <a:spcBef>
                <a:spcPts val="0"/>
              </a:spcBef>
              <a:spcAft>
                <a:spcPts val="0"/>
              </a:spcAft>
              <a:buSzPct val="100000"/>
              <a:buChar char="●"/>
            </a:pPr>
            <a:r>
              <a:rPr lang="en"/>
              <a:t>System call handler</a:t>
            </a:r>
            <a:endParaRPr/>
          </a:p>
          <a:p>
            <a:pPr marL="609585" lvl="0" indent="-411470" algn="l" rtl="0">
              <a:spcBef>
                <a:spcPts val="0"/>
              </a:spcBef>
              <a:spcAft>
                <a:spcPts val="0"/>
              </a:spcAft>
              <a:buSzPct val="100000"/>
              <a:buChar char="●"/>
            </a:pPr>
            <a:r>
              <a:rPr lang="en"/>
              <a:t>Exception handlers</a:t>
            </a:r>
            <a:endParaRPr/>
          </a:p>
          <a:p>
            <a:pPr marL="609585" lvl="0" indent="-411470" algn="l" rtl="0">
              <a:spcBef>
                <a:spcPts val="0"/>
              </a:spcBef>
              <a:spcAft>
                <a:spcPts val="0"/>
              </a:spcAft>
              <a:buSzPct val="100000"/>
              <a:buChar char="●"/>
            </a:pPr>
            <a:r>
              <a:rPr lang="en"/>
              <a:t>System call number</a:t>
            </a:r>
            <a:endParaRPr/>
          </a:p>
          <a:p>
            <a:pPr marL="609585" lvl="0" indent="-411470" algn="l" rtl="0">
              <a:spcBef>
                <a:spcPts val="0"/>
              </a:spcBef>
              <a:spcAft>
                <a:spcPts val="0"/>
              </a:spcAft>
              <a:buSzPct val="100000"/>
              <a:buChar char="●"/>
            </a:pPr>
            <a:r>
              <a:rPr lang="en"/>
              <a:t>POSIX standard</a:t>
            </a:r>
            <a:endParaRPr/>
          </a:p>
          <a:p>
            <a:pPr marL="609585" lvl="0" indent="-411470" algn="l" rtl="0">
              <a:spcBef>
                <a:spcPts val="0"/>
              </a:spcBef>
              <a:spcAft>
                <a:spcPts val="0"/>
              </a:spcAft>
              <a:buSzPct val="100000"/>
              <a:buChar char="●"/>
            </a:pPr>
            <a:r>
              <a:rPr lang="en"/>
              <a:t>Compatibility mode</a:t>
            </a:r>
            <a:endParaRPr/>
          </a:p>
          <a:p>
            <a:pPr marL="609585" lvl="0" indent="-411470" algn="l" rtl="0">
              <a:spcBef>
                <a:spcPts val="0"/>
              </a:spcBef>
              <a:spcAft>
                <a:spcPts val="0"/>
              </a:spcAft>
              <a:buSzPct val="100000"/>
              <a:buChar char="●"/>
            </a:pPr>
            <a:r>
              <a:rPr lang="en"/>
              <a:t>Local Descriptor Table</a:t>
            </a:r>
            <a:endParaRPr/>
          </a:p>
          <a:p>
            <a:pPr marL="609585" lvl="0" indent="-411470" algn="l" rtl="0">
              <a:spcBef>
                <a:spcPts val="0"/>
              </a:spcBef>
              <a:spcAft>
                <a:spcPts val="0"/>
              </a:spcAft>
              <a:buSzPct val="100000"/>
              <a:buChar char="●"/>
            </a:pPr>
            <a:r>
              <a:rPr lang="en"/>
              <a:t>iBCS and Solaris/x86 programs</a:t>
            </a:r>
            <a:endParaRPr/>
          </a:p>
          <a:p>
            <a:pPr marL="609585" lvl="0" indent="-411470" algn="l" rtl="0">
              <a:spcBef>
                <a:spcPts val="0"/>
              </a:spcBef>
              <a:spcAft>
                <a:spcPts val="0"/>
              </a:spcAft>
              <a:buSzPct val="100000"/>
              <a:buChar char="●"/>
            </a:pPr>
            <a:r>
              <a:rPr lang="en"/>
              <a:t>System call invocation</a:t>
            </a:r>
            <a:endParaRPr/>
          </a:p>
          <a:p>
            <a:pPr marL="609585" lvl="0" indent="-411470" algn="l" rtl="0">
              <a:spcBef>
                <a:spcPts val="0"/>
              </a:spcBef>
              <a:spcAft>
                <a:spcPts val="0"/>
              </a:spcAft>
              <a:buSzPct val="100000"/>
              <a:buChar char="●"/>
            </a:pPr>
            <a:r>
              <a:rPr lang="en"/>
              <a:t>Kernel wrapper routines</a:t>
            </a:r>
            <a:endParaRPr/>
          </a:p>
        </p:txBody>
      </p:sp>
      <p:sp>
        <p:nvSpPr>
          <p:cNvPr id="88" name="Google Shape;88;p17"/>
          <p:cNvSpPr txBox="1">
            <a:spLocks noGrp="1"/>
          </p:cNvSpPr>
          <p:nvPr>
            <p:ph type="body" idx="1"/>
          </p:nvPr>
        </p:nvSpPr>
        <p:spPr>
          <a:xfrm>
            <a:off x="5236433" y="1633633"/>
            <a:ext cx="5315600" cy="44720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34329" algn="l" rtl="0">
              <a:spcBef>
                <a:spcPts val="400"/>
              </a:spcBef>
              <a:spcAft>
                <a:spcPts val="0"/>
              </a:spcAft>
              <a:buSzPct val="100000"/>
              <a:buChar char="●"/>
            </a:pPr>
            <a:r>
              <a:rPr lang="en"/>
              <a:t>_syscall0 through _syscall6</a:t>
            </a:r>
            <a:endParaRPr/>
          </a:p>
          <a:p>
            <a:pPr marL="609585" lvl="0" indent="-434329" algn="l" rtl="0">
              <a:spcBef>
                <a:spcPts val="0"/>
              </a:spcBef>
              <a:spcAft>
                <a:spcPts val="0"/>
              </a:spcAft>
              <a:buSzPct val="100000"/>
              <a:buChar char="●"/>
            </a:pPr>
            <a:r>
              <a:rPr lang="en"/>
              <a:t>Dynamic Address Checking</a:t>
            </a:r>
            <a:endParaRPr/>
          </a:p>
          <a:p>
            <a:pPr marL="609585" lvl="0" indent="-434329" algn="l" rtl="0">
              <a:spcBef>
                <a:spcPts val="0"/>
              </a:spcBef>
              <a:spcAft>
                <a:spcPts val="0"/>
              </a:spcAft>
              <a:buSzPct val="100000"/>
              <a:buChar char="●"/>
            </a:pPr>
            <a:r>
              <a:rPr lang="en"/>
              <a:t>Paging Unit</a:t>
            </a:r>
            <a:endParaRPr/>
          </a:p>
          <a:p>
            <a:pPr marL="609585" lvl="0" indent="-434329" algn="l" rtl="0">
              <a:spcBef>
                <a:spcPts val="0"/>
              </a:spcBef>
              <a:spcAft>
                <a:spcPts val="0"/>
              </a:spcAft>
              <a:buSzPct val="100000"/>
              <a:buChar char="●"/>
            </a:pPr>
            <a:r>
              <a:rPr lang="en"/>
              <a:t>Physical address</a:t>
            </a:r>
            <a:endParaRPr/>
          </a:p>
          <a:p>
            <a:pPr marL="609585" lvl="0" indent="-434329" algn="l" rtl="0">
              <a:spcBef>
                <a:spcPts val="0"/>
              </a:spcBef>
              <a:spcAft>
                <a:spcPts val="0"/>
              </a:spcAft>
              <a:buSzPct val="100000"/>
              <a:buChar char="●"/>
            </a:pPr>
            <a:r>
              <a:rPr lang="en"/>
              <a:t>Linear address</a:t>
            </a:r>
            <a:endParaRPr/>
          </a:p>
          <a:p>
            <a:pPr marL="609585" lvl="0" indent="-434329" algn="l" rtl="0">
              <a:spcBef>
                <a:spcPts val="0"/>
              </a:spcBef>
              <a:spcAft>
                <a:spcPts val="0"/>
              </a:spcAft>
              <a:buSzPct val="100000"/>
              <a:buChar char="●"/>
            </a:pPr>
            <a:r>
              <a:rPr lang="en"/>
              <a:t>Fix-up code</a:t>
            </a:r>
            <a:endParaRPr/>
          </a:p>
          <a:p>
            <a:pPr marL="609585" lvl="0" indent="-434329" algn="l" rtl="0">
              <a:spcBef>
                <a:spcPts val="0"/>
              </a:spcBef>
              <a:spcAft>
                <a:spcPts val="0"/>
              </a:spcAft>
              <a:buSzPct val="100000"/>
              <a:buChar char="●"/>
            </a:pPr>
            <a:r>
              <a:rPr lang="en"/>
              <a:t>Assembly language instructions</a:t>
            </a:r>
            <a:endParaRPr/>
          </a:p>
          <a:p>
            <a:pPr marL="609585" lvl="0" indent="-434329" algn="l" rtl="0">
              <a:spcBef>
                <a:spcPts val="0"/>
              </a:spcBef>
              <a:spcAft>
                <a:spcPts val="0"/>
              </a:spcAft>
              <a:buSzPct val="100000"/>
              <a:buChar char="●"/>
            </a:pPr>
            <a:r>
              <a:rPr lang="en"/>
              <a:t>System call return values</a:t>
            </a:r>
            <a:endParaRPr/>
          </a:p>
          <a:p>
            <a:pPr marL="609585" lvl="0" indent="-434329" algn="l" rtl="0">
              <a:spcBef>
                <a:spcPts val="0"/>
              </a:spcBef>
              <a:spcAft>
                <a:spcPts val="0"/>
              </a:spcAft>
              <a:buSzPct val="100000"/>
              <a:buChar char="●"/>
            </a:pPr>
            <a:r>
              <a:rPr lang="en"/>
              <a:t>Error codes</a:t>
            </a:r>
            <a:endParaRPr/>
          </a:p>
          <a:p>
            <a:pPr marL="609585" lvl="0" indent="-434329" algn="l" rtl="0">
              <a:spcBef>
                <a:spcPts val="0"/>
              </a:spcBef>
              <a:spcAft>
                <a:spcPts val="0"/>
              </a:spcAft>
              <a:buSzPct val="100000"/>
              <a:buChar char="●"/>
            </a:pPr>
            <a:r>
              <a:rPr lang="en"/>
              <a:t>Process heap</a:t>
            </a:r>
            <a:endParaRPr/>
          </a:p>
          <a:p>
            <a:pPr marL="609585" lvl="0" indent="-434329" algn="l" rtl="0">
              <a:spcBef>
                <a:spcPts val="0"/>
              </a:spcBef>
              <a:spcAft>
                <a:spcPts val="0"/>
              </a:spcAft>
              <a:buSzPct val="100000"/>
              <a:buChar char="●"/>
            </a:pPr>
            <a:r>
              <a:rPr lang="en"/>
              <a:t>Memory allocation</a:t>
            </a:r>
            <a:endParaRPr/>
          </a:p>
          <a:p>
            <a:pPr marL="609585" lvl="0" indent="-434329" algn="l" rtl="0">
              <a:spcBef>
                <a:spcPts val="0"/>
              </a:spcBef>
              <a:spcAft>
                <a:spcPts val="0"/>
              </a:spcAft>
              <a:buSzPct val="100000"/>
              <a:buChar char="●"/>
            </a:pPr>
            <a:r>
              <a:rPr lang="en"/>
              <a:t>Process threads</a:t>
            </a:r>
            <a:endParaRPr/>
          </a:p>
          <a:p>
            <a:pPr marL="609585" lvl="0" indent="-434329" algn="l" rtl="0">
              <a:spcBef>
                <a:spcPts val="0"/>
              </a:spcBef>
              <a:spcAft>
                <a:spcPts val="0"/>
              </a:spcAft>
              <a:buSzPct val="100000"/>
              <a:buChar char="●"/>
            </a:pPr>
            <a:r>
              <a:rPr lang="en"/>
              <a:t>System call parameters</a:t>
            </a:r>
            <a:endParaRPr/>
          </a:p>
          <a:p>
            <a:pPr marL="609585" lvl="0" indent="-434329" algn="l" rtl="0">
              <a:spcBef>
                <a:spcPts val="0"/>
              </a:spcBef>
              <a:spcAft>
                <a:spcPts val="0"/>
              </a:spcAft>
              <a:buSzPct val="100000"/>
              <a:buChar char="●"/>
            </a:pPr>
            <a:r>
              <a:rPr lang="en"/>
              <a:t>System call compatibility</a:t>
            </a:r>
            <a:endParaRPr/>
          </a:p>
        </p:txBody>
      </p:sp>
    </p:spTree>
    <p:extLst>
      <p:ext uri="{BB962C8B-B14F-4D97-AF65-F5344CB8AC3E}">
        <p14:creationId xmlns:p14="http://schemas.microsoft.com/office/powerpoint/2010/main" val="1414082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ctrTitle"/>
          </p:nvPr>
        </p:nvSpPr>
        <p:spPr>
          <a:xfrm>
            <a:off x="2726767" y="2667967"/>
            <a:ext cx="7432000" cy="1282400"/>
          </a:xfrm>
          <a:prstGeom prst="rect">
            <a:avLst/>
          </a:prstGeom>
        </p:spPr>
        <p:txBody>
          <a:bodyPr spcFirstLastPara="1" wrap="square" lIns="121900" tIns="121900" rIns="121900" bIns="1219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a:t>I/O Architecture and Device Drivers</a:t>
            </a:r>
            <a:endParaRPr/>
          </a:p>
        </p:txBody>
      </p:sp>
      <p:sp>
        <p:nvSpPr>
          <p:cNvPr id="94" name="Google Shape;94;p18"/>
          <p:cNvSpPr txBox="1">
            <a:spLocks noGrp="1"/>
          </p:cNvSpPr>
          <p:nvPr>
            <p:ph type="subTitle" idx="1"/>
          </p:nvPr>
        </p:nvSpPr>
        <p:spPr>
          <a:xfrm>
            <a:off x="4059600" y="4155440"/>
            <a:ext cx="4072800" cy="935200"/>
          </a:xfrm>
          <a:prstGeom prst="rect">
            <a:avLst/>
          </a:prstGeom>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a:t>Chapter:13</a:t>
            </a:r>
            <a:endParaRPr/>
          </a:p>
        </p:txBody>
      </p:sp>
    </p:spTree>
    <p:extLst>
      <p:ext uri="{BB962C8B-B14F-4D97-AF65-F5344CB8AC3E}">
        <p14:creationId xmlns:p14="http://schemas.microsoft.com/office/powerpoint/2010/main" val="828710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15600" y="421233"/>
            <a:ext cx="11360800" cy="1108400"/>
          </a:xfrm>
          <a:prstGeom prst="rect">
            <a:avLst/>
          </a:prstGeom>
        </p:spPr>
        <p:txBody>
          <a:bodyPr spcFirstLastPara="1" wrap="square" lIns="121900" tIns="121900" rIns="121900" bIns="1219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I/O Architecture</a:t>
            </a:r>
            <a:endParaRPr/>
          </a:p>
        </p:txBody>
      </p:sp>
      <p:sp>
        <p:nvSpPr>
          <p:cNvPr id="100" name="Google Shape;100;p19"/>
          <p:cNvSpPr txBox="1">
            <a:spLocks noGrp="1"/>
          </p:cNvSpPr>
          <p:nvPr>
            <p:ph type="body" idx="1"/>
          </p:nvPr>
        </p:nvSpPr>
        <p:spPr>
          <a:xfrm>
            <a:off x="415600" y="1529633"/>
            <a:ext cx="11360800" cy="5019200"/>
          </a:xfrm>
          <a:prstGeom prst="rect">
            <a:avLst/>
          </a:prstGeom>
        </p:spPr>
        <p:txBody>
          <a:bodyPr spcFirstLastPara="1" wrap="square" lIns="121900" tIns="121900" rIns="121900" bIns="12190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22899" algn="l" rtl="0">
              <a:spcBef>
                <a:spcPts val="0"/>
              </a:spcBef>
              <a:spcAft>
                <a:spcPts val="0"/>
              </a:spcAft>
              <a:buSzPct val="100000"/>
              <a:buChar char="●"/>
            </a:pPr>
            <a:r>
              <a:rPr lang="en"/>
              <a:t>Data Paths and Buses:</a:t>
            </a:r>
            <a:endParaRPr/>
          </a:p>
          <a:p>
            <a:pPr marL="1219170" lvl="1" indent="-396653" algn="l" rtl="0">
              <a:spcBef>
                <a:spcPts val="0"/>
              </a:spcBef>
              <a:spcAft>
                <a:spcPts val="0"/>
              </a:spcAft>
              <a:buSzPct val="100000"/>
              <a:buChar char="○"/>
            </a:pPr>
            <a:r>
              <a:rPr lang="en"/>
              <a:t>Data paths facilitate information flow between CPU(s), RAM, and connected I/O devices.</a:t>
            </a:r>
            <a:endParaRPr/>
          </a:p>
          <a:p>
            <a:pPr marL="1219170" lvl="1" indent="-396653" algn="l" rtl="0">
              <a:spcBef>
                <a:spcPts val="0"/>
              </a:spcBef>
              <a:spcAft>
                <a:spcPts val="0"/>
              </a:spcAft>
              <a:buSzPct val="100000"/>
              <a:buChar char="○"/>
            </a:pPr>
            <a:r>
              <a:rPr lang="en"/>
              <a:t>Buses act as primary communication channels inside the computer.</a:t>
            </a:r>
            <a:endParaRPr/>
          </a:p>
          <a:p>
            <a:pPr marL="609585" lvl="0" indent="-422899" algn="l" rtl="0">
              <a:spcBef>
                <a:spcPts val="0"/>
              </a:spcBef>
              <a:spcAft>
                <a:spcPts val="0"/>
              </a:spcAft>
              <a:buSzPct val="100000"/>
              <a:buChar char="●"/>
            </a:pPr>
            <a:r>
              <a:rPr lang="en"/>
              <a:t>System Bus:</a:t>
            </a:r>
            <a:endParaRPr/>
          </a:p>
          <a:p>
            <a:pPr marL="1219170" lvl="1" indent="-396653" algn="l" rtl="0">
              <a:spcBef>
                <a:spcPts val="0"/>
              </a:spcBef>
              <a:spcAft>
                <a:spcPts val="0"/>
              </a:spcAft>
              <a:buSzPct val="100000"/>
              <a:buChar char="○"/>
            </a:pPr>
            <a:r>
              <a:rPr lang="en"/>
              <a:t>Connects most internal hardware devices.</a:t>
            </a:r>
            <a:endParaRPr/>
          </a:p>
          <a:p>
            <a:pPr marL="1219170" lvl="1" indent="-396653" algn="l" rtl="0">
              <a:spcBef>
                <a:spcPts val="0"/>
              </a:spcBef>
              <a:spcAft>
                <a:spcPts val="0"/>
              </a:spcAft>
              <a:buSzPct val="100000"/>
              <a:buChar char="○"/>
            </a:pPr>
            <a:r>
              <a:rPr lang="en"/>
              <a:t>Common system bus types include PCI (Peripheral Component Interconnect), ISA, EISA, MCA, SCSI, and USB.</a:t>
            </a:r>
            <a:endParaRPr/>
          </a:p>
          <a:p>
            <a:pPr marL="1219170" lvl="1" indent="-396653" algn="l" rtl="0">
              <a:spcBef>
                <a:spcPts val="0"/>
              </a:spcBef>
              <a:spcAft>
                <a:spcPts val="0"/>
              </a:spcAft>
              <a:buSzPct val="100000"/>
              <a:buChar char="○"/>
            </a:pPr>
            <a:r>
              <a:rPr lang="en"/>
              <a:t>Multiple buses of different types may be present in a computer, interconnected by bridges.</a:t>
            </a:r>
            <a:endParaRPr/>
          </a:p>
          <a:p>
            <a:pPr marL="609585" lvl="0" indent="-422899" algn="l" rtl="0">
              <a:spcBef>
                <a:spcPts val="0"/>
              </a:spcBef>
              <a:spcAft>
                <a:spcPts val="0"/>
              </a:spcAft>
              <a:buSzPct val="100000"/>
              <a:buChar char="●"/>
            </a:pPr>
            <a:r>
              <a:rPr lang="en"/>
              <a:t>High-Speed Buses:</a:t>
            </a:r>
            <a:endParaRPr/>
          </a:p>
          <a:p>
            <a:pPr marL="1219170" lvl="1" indent="-396653" algn="l" rtl="0">
              <a:spcBef>
                <a:spcPts val="0"/>
              </a:spcBef>
              <a:spcAft>
                <a:spcPts val="0"/>
              </a:spcAft>
              <a:buSzPct val="100000"/>
              <a:buChar char="○"/>
            </a:pPr>
            <a:r>
              <a:rPr lang="en"/>
              <a:t>Front side bus connects CPU to RAM controller.</a:t>
            </a:r>
            <a:endParaRPr/>
          </a:p>
          <a:p>
            <a:pPr marL="1219170" lvl="1" indent="-396653" algn="l" rtl="0">
              <a:spcBef>
                <a:spcPts val="0"/>
              </a:spcBef>
              <a:spcAft>
                <a:spcPts val="0"/>
              </a:spcAft>
              <a:buSzPct val="100000"/>
              <a:buChar char="○"/>
            </a:pPr>
            <a:r>
              <a:rPr lang="en"/>
              <a:t>Backside bus connects CPUs directly to external hardware cache.</a:t>
            </a:r>
            <a:endParaRPr/>
          </a:p>
          <a:p>
            <a:pPr marL="1219170" lvl="1" indent="-396653" algn="l" rtl="0">
              <a:spcBef>
                <a:spcPts val="0"/>
              </a:spcBef>
              <a:spcAft>
                <a:spcPts val="0"/>
              </a:spcAft>
              <a:buSzPct val="100000"/>
              <a:buChar char="○"/>
            </a:pPr>
            <a:r>
              <a:rPr lang="en"/>
              <a:t>Host bridge links system bus and front side bus.</a:t>
            </a:r>
            <a:endParaRPr/>
          </a:p>
          <a:p>
            <a:pPr marL="609585" lvl="0" indent="-422899" algn="l" rtl="0">
              <a:spcBef>
                <a:spcPts val="0"/>
              </a:spcBef>
              <a:spcAft>
                <a:spcPts val="0"/>
              </a:spcAft>
              <a:buSzPct val="100000"/>
              <a:buChar char="●"/>
            </a:pPr>
            <a:r>
              <a:rPr lang="en"/>
              <a:t>I/O Device Hosting:</a:t>
            </a:r>
            <a:endParaRPr/>
          </a:p>
          <a:p>
            <a:pPr marL="1219170" lvl="1" indent="-396653" algn="l" rtl="0">
              <a:spcBef>
                <a:spcPts val="0"/>
              </a:spcBef>
              <a:spcAft>
                <a:spcPts val="0"/>
              </a:spcAft>
              <a:buSzPct val="100000"/>
              <a:buChar char="○"/>
            </a:pPr>
            <a:r>
              <a:rPr lang="en"/>
              <a:t>Each I/O device is hosted by one bus, affecting device's internal design and kernel handling.</a:t>
            </a:r>
            <a:endParaRPr/>
          </a:p>
          <a:p>
            <a:pPr marL="1219170" lvl="1" indent="-396653" algn="l" rtl="0">
              <a:spcBef>
                <a:spcPts val="0"/>
              </a:spcBef>
              <a:spcAft>
                <a:spcPts val="0"/>
              </a:spcAft>
              <a:buSzPct val="100000"/>
              <a:buChar char="○"/>
            </a:pPr>
            <a:r>
              <a:rPr lang="en"/>
              <a:t>Functional characteristics discussed here apply to all PC architectures, without specifying a particular bus type.</a:t>
            </a:r>
            <a:endParaRPr/>
          </a:p>
          <a:p>
            <a:pPr marL="609585" lvl="0" indent="-422899" algn="l" rtl="0">
              <a:spcBef>
                <a:spcPts val="0"/>
              </a:spcBef>
              <a:spcAft>
                <a:spcPts val="0"/>
              </a:spcAft>
              <a:buSzPct val="100000"/>
              <a:buChar char="●"/>
            </a:pPr>
            <a:r>
              <a:rPr lang="en"/>
              <a:t>I/O Bus:</a:t>
            </a:r>
            <a:endParaRPr/>
          </a:p>
          <a:p>
            <a:pPr marL="1219170" lvl="1" indent="-396653" algn="l" rtl="0">
              <a:spcBef>
                <a:spcPts val="0"/>
              </a:spcBef>
              <a:spcAft>
                <a:spcPts val="0"/>
              </a:spcAft>
              <a:buSzPct val="100000"/>
              <a:buChar char="○"/>
            </a:pPr>
            <a:r>
              <a:rPr lang="en"/>
              <a:t>Data path connecting CPU to I/O device.</a:t>
            </a:r>
            <a:endParaRPr/>
          </a:p>
          <a:p>
            <a:pPr marL="1219170" lvl="1" indent="-396653" algn="l" rtl="0">
              <a:spcBef>
                <a:spcPts val="0"/>
              </a:spcBef>
              <a:spcAft>
                <a:spcPts val="0"/>
              </a:spcAft>
              <a:buSzPct val="100000"/>
              <a:buChar char="○"/>
            </a:pPr>
            <a:r>
              <a:rPr lang="en"/>
              <a:t>80 × 86 microprocessors use 16 address pins and 8, 16, or 32 data pins to address and transfer data to I/O devices.</a:t>
            </a:r>
            <a:endParaRPr/>
          </a:p>
          <a:p>
            <a:pPr marL="1219170" lvl="1" indent="-396653" algn="l" rtl="0">
              <a:spcBef>
                <a:spcPts val="0"/>
              </a:spcBef>
              <a:spcAft>
                <a:spcPts val="0"/>
              </a:spcAft>
              <a:buSzPct val="100000"/>
              <a:buChar char="○"/>
            </a:pPr>
            <a:r>
              <a:rPr lang="en"/>
              <a:t>I/O bus connects to each I/O device via a hierarchy of hardware components: I/O ports, interfaces, and device controllers.</a:t>
            </a:r>
            <a:endParaRPr/>
          </a:p>
        </p:txBody>
      </p:sp>
    </p:spTree>
    <p:extLst>
      <p:ext uri="{BB962C8B-B14F-4D97-AF65-F5344CB8AC3E}">
        <p14:creationId xmlns:p14="http://schemas.microsoft.com/office/powerpoint/2010/main" val="1594378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415600" y="421233"/>
            <a:ext cx="11360800" cy="1108400"/>
          </a:xfrm>
          <a:prstGeom prst="rect">
            <a:avLst/>
          </a:prstGeom>
        </p:spPr>
        <p:txBody>
          <a:bodyPr spcFirstLastPara="1" wrap="square" lIns="121900" tIns="121900" rIns="121900" bIns="1219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I/O Ports</a:t>
            </a:r>
            <a:endParaRPr/>
          </a:p>
        </p:txBody>
      </p:sp>
      <p:sp>
        <p:nvSpPr>
          <p:cNvPr id="106" name="Google Shape;106;p20"/>
          <p:cNvSpPr txBox="1">
            <a:spLocks noGrp="1"/>
          </p:cNvSpPr>
          <p:nvPr>
            <p:ph type="body" idx="1"/>
          </p:nvPr>
        </p:nvSpPr>
        <p:spPr>
          <a:xfrm>
            <a:off x="415600" y="1334633"/>
            <a:ext cx="11360800" cy="5419600"/>
          </a:xfrm>
          <a:prstGeom prst="rect">
            <a:avLst/>
          </a:prstGeom>
        </p:spPr>
        <p:txBody>
          <a:bodyPr spcFirstLastPara="1" wrap="square" lIns="121900" tIns="121900" rIns="121900" bIns="121900"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00039" algn="l" rtl="0">
              <a:spcBef>
                <a:spcPts val="0"/>
              </a:spcBef>
              <a:spcAft>
                <a:spcPts val="0"/>
              </a:spcAft>
              <a:buSzPct val="100000"/>
              <a:buChar char="●"/>
            </a:pPr>
            <a:r>
              <a:rPr lang="en"/>
              <a:t>I/O Ports:</a:t>
            </a:r>
            <a:endParaRPr/>
          </a:p>
          <a:p>
            <a:pPr marL="1219170" lvl="1" indent="-378873" algn="l" rtl="0">
              <a:spcBef>
                <a:spcPts val="0"/>
              </a:spcBef>
              <a:spcAft>
                <a:spcPts val="0"/>
              </a:spcAft>
              <a:buSzPct val="100000"/>
              <a:buChar char="○"/>
            </a:pPr>
            <a:r>
              <a:rPr lang="en"/>
              <a:t>  Each device connected to the I/O bus has its own set of I/O addresses, called I/O ports.</a:t>
            </a:r>
            <a:endParaRPr/>
          </a:p>
          <a:p>
            <a:pPr marL="1219170" lvl="1" indent="-378873" algn="l" rtl="0">
              <a:spcBef>
                <a:spcPts val="0"/>
              </a:spcBef>
              <a:spcAft>
                <a:spcPts val="0"/>
              </a:spcAft>
              <a:buSzPct val="100000"/>
              <a:buChar char="○"/>
            </a:pPr>
            <a:r>
              <a:rPr lang="en"/>
              <a:t>  In IBM PC architecture, up to 65,536 8-bit I/O ports are available.</a:t>
            </a:r>
            <a:endParaRPr/>
          </a:p>
          <a:p>
            <a:pPr marL="1219170" lvl="1" indent="-378873" algn="l" rtl="0">
              <a:spcBef>
                <a:spcPts val="0"/>
              </a:spcBef>
              <a:spcAft>
                <a:spcPts val="0"/>
              </a:spcAft>
              <a:buSzPct val="100000"/>
              <a:buChar char="○"/>
            </a:pPr>
            <a:r>
              <a:rPr lang="en"/>
              <a:t>  Consecutive 8-bit ports can be combined into single 16-bit or 32-bit ports, starting on even addresses or multiples of 4, respectively.</a:t>
            </a:r>
            <a:endParaRPr/>
          </a:p>
          <a:p>
            <a:pPr marL="1219170" lvl="1" indent="-378873" algn="l" rtl="0">
              <a:spcBef>
                <a:spcPts val="0"/>
              </a:spcBef>
              <a:spcAft>
                <a:spcPts val="0"/>
              </a:spcAft>
              <a:buSzPct val="100000"/>
              <a:buChar char="○"/>
            </a:pPr>
            <a:r>
              <a:rPr lang="en"/>
              <a:t>  Special assembly language instructions (`in`, `ins`, `out`, `outs`) allow CPU to read from and write into I/O ports.</a:t>
            </a:r>
            <a:endParaRPr/>
          </a:p>
          <a:p>
            <a:pPr marL="609585" lvl="0" indent="-400039" algn="l" rtl="0">
              <a:spcBef>
                <a:spcPts val="0"/>
              </a:spcBef>
              <a:spcAft>
                <a:spcPts val="0"/>
              </a:spcAft>
              <a:buSzPct val="100000"/>
              <a:buChar char="●"/>
            </a:pPr>
            <a:r>
              <a:rPr lang="en"/>
              <a:t>Mapped I/O:</a:t>
            </a:r>
            <a:endParaRPr/>
          </a:p>
          <a:p>
            <a:pPr marL="1219170" lvl="1" indent="-378873" algn="l" rtl="0">
              <a:spcBef>
                <a:spcPts val="0"/>
              </a:spcBef>
              <a:spcAft>
                <a:spcPts val="0"/>
              </a:spcAft>
              <a:buSzPct val="100000"/>
              <a:buChar char="○"/>
            </a:pPr>
            <a:r>
              <a:rPr lang="en"/>
              <a:t>  I/O ports can also be mapped into addresses of the physical address space.</a:t>
            </a:r>
            <a:endParaRPr/>
          </a:p>
          <a:p>
            <a:pPr marL="1219170" lvl="1" indent="-378873" algn="l" rtl="0">
              <a:spcBef>
                <a:spcPts val="0"/>
              </a:spcBef>
              <a:spcAft>
                <a:spcPts val="0"/>
              </a:spcAft>
              <a:buSzPct val="100000"/>
              <a:buChar char="○"/>
            </a:pPr>
            <a:r>
              <a:rPr lang="en"/>
              <a:t>  CPU communicates with I/O device using memory instructions (`mov`, `and`, `or`, etc.), offering faster access and compatibility with DMA.</a:t>
            </a:r>
            <a:endParaRPr/>
          </a:p>
          <a:p>
            <a:pPr marL="609585" lvl="0" indent="-400039" algn="l" rtl="0">
              <a:spcBef>
                <a:spcPts val="0"/>
              </a:spcBef>
              <a:spcAft>
                <a:spcPts val="0"/>
              </a:spcAft>
              <a:buSzPct val="100000"/>
              <a:buChar char="●"/>
            </a:pPr>
            <a:r>
              <a:rPr lang="en"/>
              <a:t>Unified I/O Programming:</a:t>
            </a:r>
            <a:endParaRPr/>
          </a:p>
          <a:p>
            <a:pPr marL="1219170" lvl="1" indent="-378873" algn="l" rtl="0">
              <a:spcBef>
                <a:spcPts val="0"/>
              </a:spcBef>
              <a:spcAft>
                <a:spcPts val="0"/>
              </a:spcAft>
              <a:buSzPct val="100000"/>
              <a:buChar char="○"/>
            </a:pPr>
            <a:r>
              <a:rPr lang="en"/>
              <a:t>  I/O ports structured into specialized registers for each device.</a:t>
            </a:r>
            <a:endParaRPr/>
          </a:p>
          <a:p>
            <a:pPr marL="1219170" lvl="1" indent="-378873" algn="l" rtl="0">
              <a:spcBef>
                <a:spcPts val="0"/>
              </a:spcBef>
              <a:spcAft>
                <a:spcPts val="0"/>
              </a:spcAft>
              <a:buSzPct val="100000"/>
              <a:buChar char="○"/>
            </a:pPr>
            <a:r>
              <a:rPr lang="en"/>
              <a:t>  CPU writes commands to device control register, reads device state from status register, and exchanges data with input and output registers.</a:t>
            </a:r>
            <a:endParaRPr/>
          </a:p>
          <a:p>
            <a:pPr marL="609585" lvl="0" indent="-400039" algn="l" rtl="0">
              <a:spcBef>
                <a:spcPts val="0"/>
              </a:spcBef>
              <a:spcAft>
                <a:spcPts val="0"/>
              </a:spcAft>
              <a:buSzPct val="100000"/>
              <a:buChar char="●"/>
            </a:pPr>
            <a:r>
              <a:rPr lang="en"/>
              <a:t>Accessing I/O Ports:</a:t>
            </a:r>
            <a:endParaRPr/>
          </a:p>
          <a:p>
            <a:pPr marL="1219170" lvl="1" indent="-378873" algn="l" rtl="0">
              <a:spcBef>
                <a:spcPts val="0"/>
              </a:spcBef>
              <a:spcAft>
                <a:spcPts val="0"/>
              </a:spcAft>
              <a:buSzPct val="100000"/>
              <a:buChar char="○"/>
            </a:pPr>
            <a:r>
              <a:rPr lang="en"/>
              <a:t>  Assembly language instructions (`in`, `out`, `ins`, `outs`) used to access I/O ports.</a:t>
            </a:r>
            <a:endParaRPr/>
          </a:p>
          <a:p>
            <a:pPr marL="1219170" lvl="1" indent="-378873" algn="l" rtl="0">
              <a:spcBef>
                <a:spcPts val="0"/>
              </a:spcBef>
              <a:spcAft>
                <a:spcPts val="0"/>
              </a:spcAft>
              <a:buSzPct val="100000"/>
              <a:buChar char="○"/>
            </a:pPr>
            <a:r>
              <a:rPr lang="en"/>
              <a:t>  Kernel provides auxiliary functions (`inb()`, `outb()`, `inw()`, etc.) to simplify I/O port accesses, with and without pauses.</a:t>
            </a:r>
            <a:endParaRPr/>
          </a:p>
          <a:p>
            <a:pPr marL="609585" lvl="0" indent="-400039" algn="l" rtl="0">
              <a:spcBef>
                <a:spcPts val="0"/>
              </a:spcBef>
              <a:spcAft>
                <a:spcPts val="0"/>
              </a:spcAft>
              <a:buSzPct val="100000"/>
              <a:buChar char="●"/>
            </a:pPr>
            <a:r>
              <a:rPr lang="en"/>
              <a:t>Resource Management:</a:t>
            </a:r>
            <a:endParaRPr/>
          </a:p>
          <a:p>
            <a:pPr marL="1219170" lvl="1" indent="-378873" algn="l" rtl="0">
              <a:spcBef>
                <a:spcPts val="0"/>
              </a:spcBef>
              <a:spcAft>
                <a:spcPts val="0"/>
              </a:spcAft>
              <a:buSzPct val="100000"/>
              <a:buChar char="○"/>
            </a:pPr>
            <a:r>
              <a:rPr lang="en"/>
              <a:t>  Kernel tracks I/O ports assigned to each hardware device using "resources."</a:t>
            </a:r>
            <a:endParaRPr/>
          </a:p>
          <a:p>
            <a:pPr marL="1219170" lvl="1" indent="-378873" algn="l" rtl="0">
              <a:spcBef>
                <a:spcPts val="0"/>
              </a:spcBef>
              <a:spcAft>
                <a:spcPts val="0"/>
              </a:spcAft>
              <a:buSzPct val="100000"/>
              <a:buChar char="○"/>
            </a:pPr>
            <a:r>
              <a:rPr lang="en"/>
              <a:t>  Resource represents a range of I/O port addresses, stored in a tree-like data structure.</a:t>
            </a:r>
            <a:endParaRPr/>
          </a:p>
          <a:p>
            <a:pPr marL="1219170" lvl="1" indent="-378873" algn="l" rtl="0">
              <a:spcBef>
                <a:spcPts val="0"/>
              </a:spcBef>
              <a:spcAft>
                <a:spcPts val="0"/>
              </a:spcAft>
              <a:buSzPct val="100000"/>
              <a:buChar char="○"/>
            </a:pPr>
            <a:r>
              <a:rPr lang="en"/>
              <a:t>  Device drivers use functions (`request_resource()`, `allocate_resource()`, `release_resource()`) to manage assigned resources.</a:t>
            </a:r>
            <a:endParaRPr/>
          </a:p>
          <a:p>
            <a:pPr marL="609585" lvl="0" indent="-400039" algn="l" rtl="0">
              <a:spcBef>
                <a:spcPts val="0"/>
              </a:spcBef>
              <a:spcAft>
                <a:spcPts val="0"/>
              </a:spcAft>
              <a:buSzPct val="100000"/>
              <a:buChar char="●"/>
            </a:pPr>
            <a:r>
              <a:rPr lang="en"/>
              <a:t>Kernel Functions:</a:t>
            </a:r>
            <a:endParaRPr/>
          </a:p>
          <a:p>
            <a:pPr marL="1219170" lvl="1" indent="-378873" algn="l" rtl="0">
              <a:spcBef>
                <a:spcPts val="0"/>
              </a:spcBef>
              <a:spcAft>
                <a:spcPts val="0"/>
              </a:spcAft>
              <a:buSzPct val="100000"/>
              <a:buChar char="○"/>
            </a:pPr>
            <a:r>
              <a:rPr lang="en"/>
              <a:t>  `request_region()` assigns an interval of I/O ports to a device.</a:t>
            </a:r>
            <a:endParaRPr/>
          </a:p>
          <a:p>
            <a:pPr marL="1219170" lvl="1" indent="-378873" algn="l" rtl="0">
              <a:spcBef>
                <a:spcPts val="0"/>
              </a:spcBef>
              <a:spcAft>
                <a:spcPts val="0"/>
              </a:spcAft>
              <a:buSzPct val="100000"/>
              <a:buChar char="○"/>
            </a:pPr>
            <a:r>
              <a:rPr lang="en"/>
              <a:t>  `allocate_resource()` finds and assigns an available range in the resource tree.</a:t>
            </a:r>
            <a:endParaRPr/>
          </a:p>
          <a:p>
            <a:pPr marL="1219170" lvl="1" indent="-378873" algn="l" rtl="0">
              <a:spcBef>
                <a:spcPts val="0"/>
              </a:spcBef>
              <a:spcAft>
                <a:spcPts val="0"/>
              </a:spcAft>
              <a:buSzPct val="100000"/>
              <a:buChar char="○"/>
            </a:pPr>
            <a:r>
              <a:rPr lang="en"/>
              <a:t>  `release_region()` releases a previously assigned interval of I/O ports.</a:t>
            </a:r>
            <a:endParaRPr/>
          </a:p>
          <a:p>
            <a:pPr marL="609585" lvl="0" indent="-400039" algn="l" rtl="0">
              <a:spcBef>
                <a:spcPts val="0"/>
              </a:spcBef>
              <a:spcAft>
                <a:spcPts val="0"/>
              </a:spcAft>
              <a:buSzPct val="100000"/>
              <a:buChar char="●"/>
            </a:pPr>
            <a:r>
              <a:rPr lang="en"/>
              <a:t>File Representation:</a:t>
            </a:r>
            <a:endParaRPr/>
          </a:p>
          <a:p>
            <a:pPr marL="1219170" lvl="1" indent="-378873" algn="l" rtl="0">
              <a:spcBef>
                <a:spcPts val="0"/>
              </a:spcBef>
              <a:spcAft>
                <a:spcPts val="0"/>
              </a:spcAft>
              <a:buSzPct val="100000"/>
              <a:buChar char="○"/>
            </a:pPr>
            <a:r>
              <a:rPr lang="en"/>
              <a:t>  Information about all assigned I/O addresses stored in `/proc/ioports` file.</a:t>
            </a:r>
            <a:endParaRPr/>
          </a:p>
        </p:txBody>
      </p:sp>
    </p:spTree>
    <p:extLst>
      <p:ext uri="{BB962C8B-B14F-4D97-AF65-F5344CB8AC3E}">
        <p14:creationId xmlns:p14="http://schemas.microsoft.com/office/powerpoint/2010/main" val="154424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06CC88-3DAC-6B5D-0367-EFDBEE00F4EF}"/>
              </a:ext>
            </a:extLst>
          </p:cNvPr>
          <p:cNvSpPr>
            <a:spLocks noGrp="1"/>
          </p:cNvSpPr>
          <p:nvPr>
            <p:ph type="title"/>
          </p:nvPr>
        </p:nvSpPr>
        <p:spPr>
          <a:xfrm>
            <a:off x="621792" y="1161288"/>
            <a:ext cx="3602736" cy="4526280"/>
          </a:xfrm>
        </p:spPr>
        <p:txBody>
          <a:bodyPr>
            <a:normAutofit/>
          </a:bodyPr>
          <a:lstStyle/>
          <a:p>
            <a:r>
              <a:rPr lang="en-US" sz="4000"/>
              <a:t>Exception Handling:</a:t>
            </a:r>
          </a:p>
        </p:txBody>
      </p:sp>
      <p:sp>
        <p:nvSpPr>
          <p:cNvPr id="23" name="Rectangle 22">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FB7B5C3-F30E-6B03-5B55-93CC1772FCD9}"/>
              </a:ext>
            </a:extLst>
          </p:cNvPr>
          <p:cNvSpPr>
            <a:spLocks/>
          </p:cNvSpPr>
          <p:nvPr/>
        </p:nvSpPr>
        <p:spPr>
          <a:xfrm>
            <a:off x="5312664" y="465094"/>
            <a:ext cx="6243383" cy="634460"/>
          </a:xfrm>
          <a:prstGeom prst="rect">
            <a:avLst/>
          </a:prstGeom>
        </p:spPr>
        <p:txBody>
          <a:bodyPr>
            <a:normAutofit/>
          </a:bodyPr>
          <a:lstStyle/>
          <a:p>
            <a:pPr defTabSz="475488">
              <a:lnSpc>
                <a:spcPct val="90000"/>
              </a:lnSpc>
              <a:spcAft>
                <a:spcPts val="600"/>
              </a:spcAft>
            </a:pPr>
            <a:r>
              <a:rPr lang="en-US" sz="1400" kern="1200" dirty="0">
                <a:solidFill>
                  <a:schemeClr val="tx1"/>
                </a:solidFill>
                <a:latin typeface="+mn-lt"/>
                <a:ea typeface="+mn-ea"/>
                <a:cs typeface="+mn-cs"/>
              </a:rPr>
              <a:t>Linux interpret exception raised by CPU as error condition.</a:t>
            </a:r>
          </a:p>
          <a:p>
            <a:pPr defTabSz="475488">
              <a:lnSpc>
                <a:spcPct val="90000"/>
              </a:lnSpc>
              <a:spcAft>
                <a:spcPts val="600"/>
              </a:spcAft>
            </a:pPr>
            <a:r>
              <a:rPr lang="en-US" sz="1400" kern="1200" dirty="0">
                <a:solidFill>
                  <a:schemeClr val="tx1"/>
                </a:solidFill>
                <a:latin typeface="+mn-lt"/>
                <a:ea typeface="+mn-ea"/>
                <a:cs typeface="+mn-cs"/>
              </a:rPr>
              <a:t>Linux produces signals and send them to current process to handle.</a:t>
            </a:r>
          </a:p>
          <a:p>
            <a:pPr>
              <a:lnSpc>
                <a:spcPct val="90000"/>
              </a:lnSpc>
              <a:spcAft>
                <a:spcPts val="600"/>
              </a:spcAft>
            </a:pPr>
            <a:endParaRPr lang="en-US" sz="1400" dirty="0"/>
          </a:p>
        </p:txBody>
      </p:sp>
      <p:sp>
        <p:nvSpPr>
          <p:cNvPr id="4" name="TextBox 3">
            <a:extLst>
              <a:ext uri="{FF2B5EF4-FFF2-40B4-BE49-F238E27FC236}">
                <a16:creationId xmlns:a16="http://schemas.microsoft.com/office/drawing/2014/main" id="{22647BE7-08EB-7516-1C02-E2106E7E4111}"/>
              </a:ext>
            </a:extLst>
          </p:cNvPr>
          <p:cNvSpPr txBox="1"/>
          <p:nvPr/>
        </p:nvSpPr>
        <p:spPr>
          <a:xfrm>
            <a:off x="5409646" y="1282923"/>
            <a:ext cx="6122543" cy="307777"/>
          </a:xfrm>
          <a:prstGeom prst="rect">
            <a:avLst/>
          </a:prstGeom>
          <a:noFill/>
        </p:spPr>
        <p:txBody>
          <a:bodyPr wrap="square" rtlCol="0">
            <a:spAutoFit/>
          </a:bodyPr>
          <a:lstStyle/>
          <a:p>
            <a:pPr defTabSz="475488">
              <a:spcAft>
                <a:spcPts val="600"/>
              </a:spcAft>
            </a:pPr>
            <a:r>
              <a:rPr lang="en-US" sz="1400" b="1" kern="1200">
                <a:solidFill>
                  <a:schemeClr val="tx1"/>
                </a:solidFill>
                <a:latin typeface="Calibri" panose="020F0502020204030204" pitchFamily="34" charset="0"/>
                <a:ea typeface="+mn-ea"/>
                <a:cs typeface="Calibri" panose="020F0502020204030204" pitchFamily="34" charset="0"/>
              </a:rPr>
              <a:t>SAVING THE REGISTERS FOR THE EXCEPTION HANDLER:</a:t>
            </a:r>
            <a:endParaRPr lang="en-US" sz="14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9C27DBD-436E-69FB-F93A-783BB78DE5D1}"/>
              </a:ext>
            </a:extLst>
          </p:cNvPr>
          <p:cNvSpPr txBox="1"/>
          <p:nvPr/>
        </p:nvSpPr>
        <p:spPr>
          <a:xfrm>
            <a:off x="5243913" y="1715497"/>
            <a:ext cx="6191595" cy="1615827"/>
          </a:xfrm>
          <a:prstGeom prst="rect">
            <a:avLst/>
          </a:prstGeom>
          <a:noFill/>
        </p:spPr>
        <p:txBody>
          <a:bodyPr wrap="square" rtlCol="0">
            <a:spAutoFit/>
          </a:bodyPr>
          <a:lstStyle/>
          <a:p>
            <a:pPr defTabSz="475488">
              <a:spcAft>
                <a:spcPts val="600"/>
              </a:spcAft>
              <a:buFont typeface="Arial" panose="020B0604020202020204" pitchFamily="34" charset="0"/>
              <a:buChar char="•"/>
            </a:pPr>
            <a:r>
              <a:rPr lang="en-US" sz="1200" kern="1200" dirty="0">
                <a:solidFill>
                  <a:srgbClr val="0D0D0D"/>
                </a:solidFill>
                <a:highlight>
                  <a:srgbClr val="FFFFFF"/>
                </a:highlight>
                <a:latin typeface="Söhne"/>
                <a:ea typeface="+mn-ea"/>
                <a:cs typeface="+mn-cs"/>
              </a:rPr>
              <a:t>Assembly language exception handlers begin by pushing values onto the stack and jumping to a common error code section.</a:t>
            </a:r>
          </a:p>
          <a:p>
            <a:pPr defTabSz="475488">
              <a:spcAft>
                <a:spcPts val="600"/>
              </a:spcAft>
              <a:buFont typeface="Arial" panose="020B0604020202020204" pitchFamily="34" charset="0"/>
              <a:buChar char="•"/>
            </a:pPr>
            <a:r>
              <a:rPr lang="en-US" sz="1200" kern="1200" dirty="0">
                <a:solidFill>
                  <a:srgbClr val="0D0D0D"/>
                </a:solidFill>
                <a:highlight>
                  <a:srgbClr val="FFFFFF"/>
                </a:highlight>
                <a:latin typeface="Söhne"/>
                <a:ea typeface="+mn-ea"/>
                <a:cs typeface="+mn-cs"/>
              </a:rPr>
              <a:t>The error code section saves registers, clears the direction flag, copies the hardware error code, and loads necessary values for handling the exception.</a:t>
            </a:r>
          </a:p>
          <a:p>
            <a:pPr defTabSz="475488">
              <a:spcAft>
                <a:spcPts val="600"/>
              </a:spcAft>
              <a:buFont typeface="Arial" panose="020B0604020202020204" pitchFamily="34" charset="0"/>
              <a:buChar char="•"/>
            </a:pPr>
            <a:r>
              <a:rPr lang="en-US" sz="1200" kern="1200" dirty="0">
                <a:solidFill>
                  <a:srgbClr val="0D0D0D"/>
                </a:solidFill>
                <a:highlight>
                  <a:srgbClr val="FFFFFF"/>
                </a:highlight>
                <a:latin typeface="Söhne"/>
                <a:ea typeface="+mn-ea"/>
                <a:cs typeface="+mn-cs"/>
              </a:rPr>
              <a:t>A value of -1 in the stack distinguishes between system call exceptions and others.</a:t>
            </a:r>
          </a:p>
          <a:p>
            <a:pPr defTabSz="475488">
              <a:spcAft>
                <a:spcPts val="600"/>
              </a:spcAft>
              <a:buFont typeface="Arial" panose="020B0604020202020204" pitchFamily="34" charset="0"/>
              <a:buChar char="•"/>
            </a:pPr>
            <a:r>
              <a:rPr lang="en-US" sz="1200" kern="1200" dirty="0">
                <a:solidFill>
                  <a:srgbClr val="0D0D0D"/>
                </a:solidFill>
                <a:highlight>
                  <a:srgbClr val="FFFFFF"/>
                </a:highlight>
                <a:latin typeface="Söhne"/>
                <a:ea typeface="+mn-ea"/>
                <a:cs typeface="+mn-cs"/>
              </a:rPr>
              <a:t>The associated high-level C function is invoked, with arguments passed via CPU registers instead of the stack.</a:t>
            </a:r>
            <a:endParaRPr lang="en-US" sz="1200" b="0" i="0" dirty="0">
              <a:solidFill>
                <a:srgbClr val="0D0D0D"/>
              </a:solidFill>
              <a:effectLst/>
              <a:highlight>
                <a:srgbClr val="FFFFFF"/>
              </a:highlight>
              <a:latin typeface="Söhne"/>
            </a:endParaRPr>
          </a:p>
        </p:txBody>
      </p:sp>
      <p:sp>
        <p:nvSpPr>
          <p:cNvPr id="12" name="Rectangle 4">
            <a:extLst>
              <a:ext uri="{FF2B5EF4-FFF2-40B4-BE49-F238E27FC236}">
                <a16:creationId xmlns:a16="http://schemas.microsoft.com/office/drawing/2014/main" id="{02EF5E8E-ECAA-F874-367A-B661E620B334}"/>
              </a:ext>
            </a:extLst>
          </p:cNvPr>
          <p:cNvSpPr>
            <a:spLocks noChangeArrowheads="1"/>
          </p:cNvSpPr>
          <p:nvPr/>
        </p:nvSpPr>
        <p:spPr bwMode="auto">
          <a:xfrm rot="10800000" flipV="1">
            <a:off x="5243913" y="3813283"/>
            <a:ext cx="6243383" cy="30013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198375" numCol="1" anchor="ctr" anchorCtr="0" compatLnSpc="1">
            <a:prstTxWarp prst="textNoShape">
              <a:avLst/>
            </a:prstTxWarp>
            <a:spAutoFit/>
          </a:bodyPr>
          <a:lstStyle/>
          <a:p>
            <a:pPr defTabSz="475488" eaLnBrk="0" fontAlgn="base" hangingPunct="0">
              <a:spcBef>
                <a:spcPct val="0"/>
              </a:spcBef>
              <a:spcAft>
                <a:spcPts val="600"/>
              </a:spcAft>
              <a:buFontTx/>
              <a:buChar char="•"/>
            </a:pPr>
            <a:r>
              <a:rPr lang="en-US" altLang="en-US" sz="1200" kern="1200" dirty="0">
                <a:solidFill>
                  <a:srgbClr val="0D0D0D"/>
                </a:solidFill>
                <a:latin typeface="Söhne"/>
                <a:ea typeface="+mn-ea"/>
                <a:cs typeface="+mn-cs"/>
              </a:rPr>
              <a:t>C functions for exception handlers are named with the prefix "do_" followed by the handler’s name.</a:t>
            </a:r>
          </a:p>
          <a:p>
            <a:pPr defTabSz="475488" eaLnBrk="0" fontAlgn="base" hangingPunct="0">
              <a:spcBef>
                <a:spcPct val="0"/>
              </a:spcBef>
              <a:spcAft>
                <a:spcPts val="600"/>
              </a:spcAft>
              <a:buFontTx/>
              <a:buChar char="•"/>
            </a:pPr>
            <a:r>
              <a:rPr lang="en-US" altLang="en-US" sz="1200" kern="1200" dirty="0">
                <a:solidFill>
                  <a:srgbClr val="0D0D0D"/>
                </a:solidFill>
                <a:latin typeface="Söhne"/>
                <a:ea typeface="+mn-ea"/>
                <a:cs typeface="+mn-cs"/>
              </a:rPr>
              <a:t>These functions typically call </a:t>
            </a:r>
            <a:r>
              <a:rPr lang="en-US" altLang="en-US" sz="1200" b="1" kern="1200" dirty="0" err="1">
                <a:solidFill>
                  <a:srgbClr val="0D0D0D"/>
                </a:solidFill>
                <a:latin typeface="Söhne Mono"/>
                <a:ea typeface="+mn-ea"/>
                <a:cs typeface="+mn-cs"/>
              </a:rPr>
              <a:t>do_trap</a:t>
            </a:r>
            <a:r>
              <a:rPr lang="en-US" altLang="en-US" sz="1200" b="1" kern="1200" dirty="0">
                <a:solidFill>
                  <a:srgbClr val="0D0D0D"/>
                </a:solidFill>
                <a:latin typeface="Söhne Mono"/>
                <a:ea typeface="+mn-ea"/>
                <a:cs typeface="+mn-cs"/>
              </a:rPr>
              <a:t>()</a:t>
            </a:r>
            <a:r>
              <a:rPr lang="en-US" altLang="en-US" sz="1200" kern="1200" dirty="0">
                <a:solidFill>
                  <a:srgbClr val="0D0D0D"/>
                </a:solidFill>
                <a:latin typeface="Söhne"/>
                <a:ea typeface="+mn-ea"/>
                <a:cs typeface="+mn-cs"/>
              </a:rPr>
              <a:t> to save hardware error code and exception vector in the process descriptor and send a signal to the current process.</a:t>
            </a:r>
          </a:p>
          <a:p>
            <a:pPr defTabSz="475488" eaLnBrk="0" fontAlgn="base" hangingPunct="0">
              <a:spcBef>
                <a:spcPct val="0"/>
              </a:spcBef>
              <a:spcAft>
                <a:spcPts val="600"/>
              </a:spcAft>
              <a:buFontTx/>
              <a:buChar char="•"/>
            </a:pPr>
            <a:r>
              <a:rPr lang="en-US" altLang="en-US" sz="1200" kern="1200" dirty="0">
                <a:solidFill>
                  <a:srgbClr val="0D0D0D"/>
                </a:solidFill>
                <a:latin typeface="Söhne"/>
                <a:ea typeface="+mn-ea"/>
                <a:cs typeface="+mn-cs"/>
              </a:rPr>
              <a:t>After the handler, the current process handles the signal either in User Mode with its own handler or in Kernel Mode, potentially leading to process termination by the kernel.</a:t>
            </a:r>
          </a:p>
          <a:p>
            <a:pPr defTabSz="475488" eaLnBrk="0" fontAlgn="base" hangingPunct="0">
              <a:spcBef>
                <a:spcPct val="0"/>
              </a:spcBef>
              <a:spcAft>
                <a:spcPts val="600"/>
              </a:spcAft>
              <a:buFontTx/>
              <a:buChar char="•"/>
            </a:pPr>
            <a:r>
              <a:rPr lang="en-US" altLang="en-US" sz="1200" kern="1200" dirty="0">
                <a:solidFill>
                  <a:srgbClr val="0D0D0D"/>
                </a:solidFill>
                <a:latin typeface="Söhne"/>
                <a:ea typeface="+mn-ea"/>
                <a:cs typeface="+mn-cs"/>
              </a:rPr>
              <a:t>Exception handlers distinguish between User Mode and Kernel Mode exceptions, treating them accordingly. Kernel Mode exceptions may be due to invalid system call arguments or kernel bugs.</a:t>
            </a:r>
          </a:p>
          <a:p>
            <a:pPr defTabSz="475488" eaLnBrk="0" fontAlgn="base" hangingPunct="0">
              <a:spcBef>
                <a:spcPct val="0"/>
              </a:spcBef>
              <a:spcAft>
                <a:spcPts val="600"/>
              </a:spcAft>
              <a:buFontTx/>
              <a:buChar char="•"/>
            </a:pPr>
            <a:r>
              <a:rPr lang="en-US" altLang="en-US" sz="1200" kern="1200" dirty="0">
                <a:solidFill>
                  <a:srgbClr val="0D0D0D"/>
                </a:solidFill>
                <a:latin typeface="Söhne"/>
                <a:ea typeface="+mn-ea"/>
                <a:cs typeface="+mn-cs"/>
              </a:rPr>
              <a:t>If a kernel bug is detected, the handler invokes </a:t>
            </a:r>
            <a:r>
              <a:rPr lang="en-US" altLang="en-US" sz="1200" b="1" kern="1200" dirty="0">
                <a:solidFill>
                  <a:srgbClr val="0D0D0D"/>
                </a:solidFill>
                <a:latin typeface="Söhne Mono"/>
                <a:ea typeface="+mn-ea"/>
                <a:cs typeface="+mn-cs"/>
              </a:rPr>
              <a:t>die()</a:t>
            </a:r>
            <a:r>
              <a:rPr lang="en-US" altLang="en-US" sz="1200" kern="1200" dirty="0">
                <a:solidFill>
                  <a:srgbClr val="0D0D0D"/>
                </a:solidFill>
                <a:latin typeface="Söhne"/>
                <a:ea typeface="+mn-ea"/>
                <a:cs typeface="+mn-cs"/>
              </a:rPr>
              <a:t> to print CPU register contents (kernel oops) and terminates the current process using </a:t>
            </a:r>
            <a:r>
              <a:rPr lang="en-US" altLang="en-US" sz="1200" b="1" kern="1200" dirty="0" err="1">
                <a:solidFill>
                  <a:srgbClr val="0D0D0D"/>
                </a:solidFill>
                <a:latin typeface="Söhne Mono"/>
                <a:ea typeface="+mn-ea"/>
                <a:cs typeface="+mn-cs"/>
              </a:rPr>
              <a:t>do_exit</a:t>
            </a:r>
            <a:r>
              <a:rPr lang="en-US" altLang="en-US" sz="1200" b="1" kern="1200" dirty="0">
                <a:solidFill>
                  <a:srgbClr val="0D0D0D"/>
                </a:solidFill>
                <a:latin typeface="Söhne Mono"/>
                <a:ea typeface="+mn-ea"/>
                <a:cs typeface="+mn-cs"/>
              </a:rPr>
              <a:t>()</a:t>
            </a:r>
            <a:r>
              <a:rPr lang="en-US" altLang="en-US" sz="1200" kern="1200" dirty="0">
                <a:solidFill>
                  <a:srgbClr val="0D0D0D"/>
                </a:solidFill>
                <a:latin typeface="Söhne"/>
                <a:ea typeface="+mn-ea"/>
                <a:cs typeface="+mn-cs"/>
              </a:rPr>
              <a:t>.</a:t>
            </a:r>
          </a:p>
          <a:p>
            <a:pPr defTabSz="475488" eaLnBrk="0" fontAlgn="base" hangingPunct="0">
              <a:spcBef>
                <a:spcPct val="0"/>
              </a:spcBef>
              <a:spcAft>
                <a:spcPts val="600"/>
              </a:spcAft>
              <a:buFontTx/>
              <a:buChar char="•"/>
            </a:pPr>
            <a:r>
              <a:rPr lang="en-US" altLang="en-US" sz="1200" kern="1200" dirty="0">
                <a:solidFill>
                  <a:srgbClr val="0D0D0D"/>
                </a:solidFill>
                <a:latin typeface="Söhne"/>
                <a:ea typeface="+mn-ea"/>
                <a:cs typeface="+mn-cs"/>
              </a:rPr>
              <a:t>Upon completion of the exception handling C function, control jumps to </a:t>
            </a:r>
            <a:r>
              <a:rPr lang="en-US" altLang="en-US" sz="1200" b="1" kern="1200" dirty="0" err="1">
                <a:solidFill>
                  <a:srgbClr val="0D0D0D"/>
                </a:solidFill>
                <a:latin typeface="Söhne Mono"/>
                <a:ea typeface="+mn-ea"/>
                <a:cs typeface="+mn-cs"/>
              </a:rPr>
              <a:t>ret_from_exception</a:t>
            </a:r>
            <a:r>
              <a:rPr lang="en-US" altLang="en-US" sz="1200" b="1" kern="1200" dirty="0">
                <a:solidFill>
                  <a:srgbClr val="0D0D0D"/>
                </a:solidFill>
                <a:latin typeface="Söhne Mono"/>
                <a:ea typeface="+mn-ea"/>
                <a:cs typeface="+mn-cs"/>
              </a:rPr>
              <a:t>()</a:t>
            </a:r>
            <a:r>
              <a:rPr lang="en-US" altLang="en-US" sz="1200" kern="1200" dirty="0">
                <a:solidFill>
                  <a:srgbClr val="0D0D0D"/>
                </a:solidFill>
                <a:latin typeface="Söhne"/>
                <a:ea typeface="+mn-ea"/>
                <a:cs typeface="+mn-cs"/>
              </a:rPr>
              <a:t> for further processing.</a:t>
            </a:r>
            <a:endParaRPr kumimoji="0" lang="en-US" altLang="en-US" sz="1200" b="0" i="0" u="none" strike="noStrike" cap="none" normalizeH="0" baseline="0" dirty="0">
              <a:ln>
                <a:noFill/>
              </a:ln>
              <a:solidFill>
                <a:srgbClr val="0D0D0D"/>
              </a:solidFill>
              <a:effectLst/>
              <a:latin typeface="Söhne"/>
            </a:endParaRPr>
          </a:p>
        </p:txBody>
      </p:sp>
      <p:sp>
        <p:nvSpPr>
          <p:cNvPr id="13" name="TextBox 12">
            <a:extLst>
              <a:ext uri="{FF2B5EF4-FFF2-40B4-BE49-F238E27FC236}">
                <a16:creationId xmlns:a16="http://schemas.microsoft.com/office/drawing/2014/main" id="{82E4693D-1A7D-335E-7C11-5BF7C0C1529D}"/>
              </a:ext>
            </a:extLst>
          </p:cNvPr>
          <p:cNvSpPr txBox="1"/>
          <p:nvPr/>
        </p:nvSpPr>
        <p:spPr>
          <a:xfrm>
            <a:off x="5440679" y="3418415"/>
            <a:ext cx="6025862" cy="307777"/>
          </a:xfrm>
          <a:prstGeom prst="rect">
            <a:avLst/>
          </a:prstGeom>
          <a:noFill/>
        </p:spPr>
        <p:txBody>
          <a:bodyPr wrap="square" rtlCol="0">
            <a:spAutoFit/>
          </a:bodyPr>
          <a:lstStyle/>
          <a:p>
            <a:r>
              <a:rPr lang="en-US" sz="1400" b="1" kern="1200">
                <a:solidFill>
                  <a:schemeClr val="tx1"/>
                </a:solidFill>
                <a:latin typeface="+mn-lt"/>
                <a:ea typeface="+mn-ea"/>
                <a:cs typeface="+mn-cs"/>
              </a:rPr>
              <a:t>ENTERING AND LEAVING THE EXCEPTION HANDLER:</a:t>
            </a:r>
            <a:endParaRPr lang="en-US" sz="1400" b="1" dirty="0"/>
          </a:p>
        </p:txBody>
      </p:sp>
    </p:spTree>
    <p:extLst>
      <p:ext uri="{BB962C8B-B14F-4D97-AF65-F5344CB8AC3E}">
        <p14:creationId xmlns:p14="http://schemas.microsoft.com/office/powerpoint/2010/main" val="734669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415600" y="164233"/>
            <a:ext cx="11360800" cy="1108400"/>
          </a:xfrm>
          <a:prstGeom prst="rect">
            <a:avLst/>
          </a:prstGeom>
        </p:spPr>
        <p:txBody>
          <a:bodyPr spcFirstLastPara="1" wrap="square" lIns="121900" tIns="121900" rIns="121900" bIns="1219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I/O Interfaces</a:t>
            </a:r>
            <a:endParaRPr/>
          </a:p>
        </p:txBody>
      </p:sp>
      <p:sp>
        <p:nvSpPr>
          <p:cNvPr id="112" name="Google Shape;112;p21"/>
          <p:cNvSpPr txBox="1">
            <a:spLocks noGrp="1"/>
          </p:cNvSpPr>
          <p:nvPr>
            <p:ph type="body" idx="1"/>
          </p:nvPr>
        </p:nvSpPr>
        <p:spPr>
          <a:xfrm>
            <a:off x="415600" y="1194433"/>
            <a:ext cx="11360800" cy="5153200"/>
          </a:xfrm>
          <a:prstGeom prst="rect">
            <a:avLst/>
          </a:prstGeom>
        </p:spPr>
        <p:txBody>
          <a:bodyPr spcFirstLastPara="1" wrap="square" lIns="121900" tIns="121900" rIns="121900" bIns="121900" anchor="t"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369984" algn="l" rtl="0">
              <a:spcBef>
                <a:spcPts val="0"/>
              </a:spcBef>
              <a:spcAft>
                <a:spcPts val="0"/>
              </a:spcAft>
              <a:buSzPct val="61111"/>
              <a:buFont typeface="Arial"/>
              <a:buChar char="●"/>
            </a:pPr>
            <a:r>
              <a:rPr lang="en"/>
              <a:t>I/O Interface:</a:t>
            </a:r>
            <a:endParaRPr/>
          </a:p>
          <a:p>
            <a:pPr marL="1219170" lvl="1" indent="-369983" algn="l" rtl="0">
              <a:spcBef>
                <a:spcPts val="0"/>
              </a:spcBef>
              <a:spcAft>
                <a:spcPts val="0"/>
              </a:spcAft>
              <a:buSzPct val="78571"/>
              <a:buFont typeface="Arial"/>
              <a:buChar char="○"/>
            </a:pPr>
            <a:r>
              <a:rPr lang="en"/>
              <a:t>Hardware circuit between I/O ports and device controller.</a:t>
            </a:r>
            <a:endParaRPr/>
          </a:p>
          <a:p>
            <a:pPr marL="1219170" lvl="1" indent="-369983" algn="l" rtl="0">
              <a:spcBef>
                <a:spcPts val="0"/>
              </a:spcBef>
              <a:spcAft>
                <a:spcPts val="0"/>
              </a:spcAft>
              <a:buSzPct val="78571"/>
              <a:buFont typeface="Arial"/>
              <a:buChar char="○"/>
            </a:pPr>
            <a:r>
              <a:rPr lang="en"/>
              <a:t>Translates values in I/O ports into commands and data for device, detects device state changes.</a:t>
            </a:r>
            <a:endParaRPr/>
          </a:p>
          <a:p>
            <a:pPr marL="609585" lvl="0" indent="-369984" algn="l" rtl="0">
              <a:spcBef>
                <a:spcPts val="0"/>
              </a:spcBef>
              <a:spcAft>
                <a:spcPts val="0"/>
              </a:spcAft>
              <a:buSzPct val="61111"/>
              <a:buFont typeface="Arial"/>
              <a:buChar char="●"/>
            </a:pPr>
            <a:r>
              <a:rPr lang="en"/>
              <a:t>Types of Interfaces:</a:t>
            </a:r>
            <a:endParaRPr/>
          </a:p>
          <a:p>
            <a:pPr marL="1219170" lvl="1" indent="-369983" algn="l" rtl="0">
              <a:spcBef>
                <a:spcPts val="0"/>
              </a:spcBef>
              <a:spcAft>
                <a:spcPts val="0"/>
              </a:spcAft>
              <a:buSzPct val="78571"/>
              <a:buFont typeface="Arial"/>
              <a:buChar char="○"/>
            </a:pPr>
            <a:r>
              <a:rPr lang="en"/>
              <a:t>Custom I/O Interfaces:</a:t>
            </a:r>
            <a:endParaRPr/>
          </a:p>
          <a:p>
            <a:pPr marL="1828754" lvl="2" indent="-369983" algn="l" rtl="0">
              <a:spcBef>
                <a:spcPts val="0"/>
              </a:spcBef>
              <a:spcAft>
                <a:spcPts val="0"/>
              </a:spcAft>
              <a:buSzPct val="78571"/>
              <a:buFont typeface="Arial"/>
              <a:buChar char="■"/>
            </a:pPr>
            <a:r>
              <a:rPr lang="en"/>
              <a:t>Devoted to specific hardware device.</a:t>
            </a:r>
            <a:endParaRPr/>
          </a:p>
          <a:p>
            <a:pPr marL="1828754" lvl="2" indent="-369983" algn="l" rtl="0">
              <a:spcBef>
                <a:spcPts val="0"/>
              </a:spcBef>
              <a:spcAft>
                <a:spcPts val="0"/>
              </a:spcAft>
              <a:buSzPct val="78571"/>
              <a:buFont typeface="Arial"/>
              <a:buChar char="■"/>
            </a:pPr>
            <a:r>
              <a:rPr lang="en"/>
              <a:t>Device controller often located on same card as interface.</a:t>
            </a:r>
            <a:endParaRPr/>
          </a:p>
          <a:p>
            <a:pPr marL="1828754" lvl="2" indent="-369983" algn="l" rtl="0">
              <a:spcBef>
                <a:spcPts val="0"/>
              </a:spcBef>
              <a:spcAft>
                <a:spcPts val="0"/>
              </a:spcAft>
              <a:buSzPct val="78571"/>
              <a:buFont typeface="Arial"/>
              <a:buChar char="■"/>
            </a:pPr>
            <a:r>
              <a:rPr lang="en"/>
              <a:t>Devices can be internal (inside PC cabinet) or external (outside PC cabinet).</a:t>
            </a:r>
            <a:endParaRPr/>
          </a:p>
          <a:p>
            <a:pPr marL="1219170" lvl="1" indent="-369983" algn="l" rtl="0">
              <a:spcBef>
                <a:spcPts val="0"/>
              </a:spcBef>
              <a:spcAft>
                <a:spcPts val="0"/>
              </a:spcAft>
              <a:buSzPct val="78571"/>
              <a:buFont typeface="Arial"/>
              <a:buChar char="○"/>
            </a:pPr>
            <a:r>
              <a:rPr lang="en"/>
              <a:t>General-Purpose I/O Interfaces:</a:t>
            </a:r>
            <a:endParaRPr/>
          </a:p>
          <a:p>
            <a:pPr marL="1828754" lvl="2" indent="-369983" algn="l" rtl="0">
              <a:spcBef>
                <a:spcPts val="0"/>
              </a:spcBef>
              <a:spcAft>
                <a:spcPts val="0"/>
              </a:spcAft>
              <a:buSzPct val="78571"/>
              <a:buFont typeface="Arial"/>
              <a:buChar char="■"/>
            </a:pPr>
            <a:r>
              <a:rPr lang="en"/>
              <a:t>Connect multiple hardware devices.</a:t>
            </a:r>
            <a:endParaRPr/>
          </a:p>
          <a:p>
            <a:pPr marL="1828754" lvl="2" indent="-369983" algn="l" rtl="0">
              <a:spcBef>
                <a:spcPts val="0"/>
              </a:spcBef>
              <a:spcAft>
                <a:spcPts val="0"/>
              </a:spcAft>
              <a:buSzPct val="78571"/>
              <a:buFont typeface="Arial"/>
              <a:buChar char="■"/>
            </a:pPr>
            <a:r>
              <a:rPr lang="en"/>
              <a:t>Typically used for external devices.</a:t>
            </a:r>
            <a:endParaRPr/>
          </a:p>
          <a:p>
            <a:pPr marL="609585" lvl="0" indent="-369984" algn="l" rtl="0">
              <a:spcBef>
                <a:spcPts val="0"/>
              </a:spcBef>
              <a:spcAft>
                <a:spcPts val="0"/>
              </a:spcAft>
              <a:buSzPct val="61111"/>
              <a:buFont typeface="Arial"/>
              <a:buChar char="●"/>
            </a:pPr>
            <a:r>
              <a:rPr lang="en"/>
              <a:t>Examples of Custom I/O Interfaces:</a:t>
            </a:r>
            <a:endParaRPr/>
          </a:p>
          <a:p>
            <a:pPr marL="1219170" lvl="1" indent="-369983" algn="l" rtl="0">
              <a:spcBef>
                <a:spcPts val="0"/>
              </a:spcBef>
              <a:spcAft>
                <a:spcPts val="0"/>
              </a:spcAft>
              <a:buSzPct val="78571"/>
              <a:buFont typeface="Arial"/>
              <a:buChar char="○"/>
            </a:pPr>
            <a:r>
              <a:rPr lang="en"/>
              <a:t>Keyboard Interface:</a:t>
            </a:r>
            <a:endParaRPr/>
          </a:p>
          <a:p>
            <a:pPr marL="1219170" lvl="1" indent="-369983" algn="l" rtl="0">
              <a:spcBef>
                <a:spcPts val="0"/>
              </a:spcBef>
              <a:spcAft>
                <a:spcPts val="0"/>
              </a:spcAft>
              <a:buSzPct val="78571"/>
              <a:buFont typeface="Arial"/>
              <a:buChar char="○"/>
            </a:pPr>
            <a:r>
              <a:rPr lang="en"/>
              <a:t>Graphic Interface:</a:t>
            </a:r>
            <a:endParaRPr/>
          </a:p>
          <a:p>
            <a:pPr marL="1219170" lvl="1" indent="-369983" algn="l" rtl="0">
              <a:spcBef>
                <a:spcPts val="0"/>
              </a:spcBef>
              <a:spcAft>
                <a:spcPts val="0"/>
              </a:spcAft>
              <a:buSzPct val="78571"/>
              <a:buFont typeface="Arial"/>
              <a:buChar char="○"/>
            </a:pPr>
            <a:r>
              <a:rPr lang="en"/>
              <a:t>Disk Interface:</a:t>
            </a:r>
            <a:endParaRPr/>
          </a:p>
          <a:p>
            <a:pPr marL="1219170" lvl="1" indent="-369983" algn="l" rtl="0">
              <a:spcBef>
                <a:spcPts val="0"/>
              </a:spcBef>
              <a:spcAft>
                <a:spcPts val="0"/>
              </a:spcAft>
              <a:buSzPct val="78571"/>
              <a:buFont typeface="Arial"/>
              <a:buChar char="○"/>
            </a:pPr>
            <a:r>
              <a:rPr lang="en"/>
              <a:t>Bus Mouse Interface:</a:t>
            </a:r>
            <a:endParaRPr/>
          </a:p>
          <a:p>
            <a:pPr marL="1219170" lvl="1" indent="-369983" algn="l" rtl="0">
              <a:spcBef>
                <a:spcPts val="0"/>
              </a:spcBef>
              <a:spcAft>
                <a:spcPts val="0"/>
              </a:spcAft>
              <a:buSzPct val="78571"/>
              <a:buFont typeface="Arial"/>
              <a:buChar char="○"/>
            </a:pPr>
            <a:r>
              <a:rPr lang="en"/>
              <a:t>Network Interface:</a:t>
            </a:r>
            <a:endParaRPr/>
          </a:p>
          <a:p>
            <a:pPr marL="609585" lvl="0" indent="-369984" algn="l" rtl="0">
              <a:spcBef>
                <a:spcPts val="0"/>
              </a:spcBef>
              <a:spcAft>
                <a:spcPts val="0"/>
              </a:spcAft>
              <a:buSzPct val="61111"/>
              <a:buFont typeface="Arial"/>
              <a:buChar char="●"/>
            </a:pPr>
            <a:r>
              <a:rPr lang="en"/>
              <a:t>Examples of General-Purpose I/O Interfaces:</a:t>
            </a:r>
            <a:endParaRPr/>
          </a:p>
          <a:p>
            <a:pPr marL="1219170" lvl="1" indent="-369983" algn="l" rtl="0">
              <a:spcBef>
                <a:spcPts val="0"/>
              </a:spcBef>
              <a:spcAft>
                <a:spcPts val="0"/>
              </a:spcAft>
              <a:buSzPct val="78571"/>
              <a:buFont typeface="Arial"/>
              <a:buChar char="○"/>
            </a:pPr>
            <a:r>
              <a:rPr lang="en"/>
              <a:t>Parallel Port:</a:t>
            </a:r>
            <a:endParaRPr/>
          </a:p>
          <a:p>
            <a:pPr marL="1219170" lvl="1" indent="-369983" algn="l" rtl="0">
              <a:spcBef>
                <a:spcPts val="0"/>
              </a:spcBef>
              <a:spcAft>
                <a:spcPts val="0"/>
              </a:spcAft>
              <a:buSzPct val="78571"/>
              <a:buFont typeface="Arial"/>
              <a:buChar char="○"/>
            </a:pPr>
            <a:r>
              <a:rPr lang="en"/>
              <a:t>Serial Port:</a:t>
            </a:r>
            <a:endParaRPr/>
          </a:p>
          <a:p>
            <a:pPr marL="1219170" lvl="1" indent="-369983" algn="l" rtl="0">
              <a:spcBef>
                <a:spcPts val="0"/>
              </a:spcBef>
              <a:spcAft>
                <a:spcPts val="0"/>
              </a:spcAft>
              <a:buSzPct val="78571"/>
              <a:buFont typeface="Arial"/>
              <a:buChar char="○"/>
            </a:pPr>
            <a:r>
              <a:rPr lang="en"/>
              <a:t>PCMCIA Interface:</a:t>
            </a:r>
            <a:endParaRPr/>
          </a:p>
          <a:p>
            <a:pPr marL="1219170" lvl="1" indent="-369983" algn="l" rtl="0">
              <a:spcBef>
                <a:spcPts val="0"/>
              </a:spcBef>
              <a:spcAft>
                <a:spcPts val="0"/>
              </a:spcAft>
              <a:buSzPct val="78571"/>
              <a:buFont typeface="Arial"/>
              <a:buChar char="○"/>
            </a:pPr>
            <a:r>
              <a:rPr lang="en"/>
              <a:t>SCSI Interface:</a:t>
            </a:r>
            <a:endParaRPr/>
          </a:p>
          <a:p>
            <a:pPr marL="1219170" lvl="1" indent="-369983" algn="l" rtl="0">
              <a:spcBef>
                <a:spcPts val="0"/>
              </a:spcBef>
              <a:spcAft>
                <a:spcPts val="0"/>
              </a:spcAft>
              <a:buSzPct val="78571"/>
              <a:buFont typeface="Arial"/>
              <a:buChar char="○"/>
            </a:pPr>
            <a:r>
              <a:rPr lang="en"/>
              <a:t>USB (Universal Serial Bus):</a:t>
            </a:r>
            <a:endParaRPr/>
          </a:p>
        </p:txBody>
      </p:sp>
    </p:spTree>
    <p:extLst>
      <p:ext uri="{BB962C8B-B14F-4D97-AF65-F5344CB8AC3E}">
        <p14:creationId xmlns:p14="http://schemas.microsoft.com/office/powerpoint/2010/main" val="3198014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415600" y="421233"/>
            <a:ext cx="11360800" cy="1108400"/>
          </a:xfrm>
          <a:prstGeom prst="rect">
            <a:avLst/>
          </a:prstGeom>
        </p:spPr>
        <p:txBody>
          <a:bodyPr spcFirstLastPara="1" wrap="square" lIns="121900" tIns="121900" rIns="121900" bIns="1219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t>Keywords</a:t>
            </a:r>
            <a:endParaRPr/>
          </a:p>
        </p:txBody>
      </p:sp>
      <p:sp>
        <p:nvSpPr>
          <p:cNvPr id="118" name="Google Shape;118;p22"/>
          <p:cNvSpPr txBox="1">
            <a:spLocks noGrp="1"/>
          </p:cNvSpPr>
          <p:nvPr>
            <p:ph type="body" idx="1"/>
          </p:nvPr>
        </p:nvSpPr>
        <p:spPr>
          <a:xfrm>
            <a:off x="415600" y="1633633"/>
            <a:ext cx="5208800" cy="4472000"/>
          </a:xfrm>
          <a:prstGeom prst="rect">
            <a:avLst/>
          </a:prstGeom>
        </p:spPr>
        <p:txBody>
          <a:bodyPr spcFirstLastPara="1" wrap="square" lIns="121900" tIns="121900" rIns="121900" bIns="121900"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22899" algn="l" rtl="0">
              <a:spcBef>
                <a:spcPts val="0"/>
              </a:spcBef>
              <a:spcAft>
                <a:spcPts val="0"/>
              </a:spcAft>
              <a:buSzPct val="100000"/>
              <a:buChar char="●"/>
            </a:pPr>
            <a:r>
              <a:rPr lang="en"/>
              <a:t>I/O Architecture</a:t>
            </a:r>
            <a:endParaRPr/>
          </a:p>
          <a:p>
            <a:pPr marL="609585" lvl="0" indent="-422899" algn="l" rtl="0">
              <a:spcBef>
                <a:spcPts val="0"/>
              </a:spcBef>
              <a:spcAft>
                <a:spcPts val="0"/>
              </a:spcAft>
              <a:buSzPct val="100000"/>
              <a:buChar char="●"/>
            </a:pPr>
            <a:r>
              <a:rPr lang="en"/>
              <a:t>Device Drivers</a:t>
            </a:r>
            <a:endParaRPr/>
          </a:p>
          <a:p>
            <a:pPr marL="609585" lvl="0" indent="-422899" algn="l" rtl="0">
              <a:spcBef>
                <a:spcPts val="0"/>
              </a:spcBef>
              <a:spcAft>
                <a:spcPts val="0"/>
              </a:spcAft>
              <a:buSzPct val="100000"/>
              <a:buChar char="●"/>
            </a:pPr>
            <a:r>
              <a:rPr lang="en"/>
              <a:t>Virtual File System</a:t>
            </a:r>
            <a:endParaRPr/>
          </a:p>
          <a:p>
            <a:pPr marL="609585" lvl="0" indent="-422899" algn="l" rtl="0">
              <a:spcBef>
                <a:spcPts val="0"/>
              </a:spcBef>
              <a:spcAft>
                <a:spcPts val="0"/>
              </a:spcAft>
              <a:buSzPct val="100000"/>
              <a:buChar char="●"/>
            </a:pPr>
            <a:r>
              <a:rPr lang="en"/>
              <a:t>80 × 86 I/O architecture</a:t>
            </a:r>
            <a:endParaRPr/>
          </a:p>
          <a:p>
            <a:pPr marL="609585" lvl="0" indent="-422899" algn="l" rtl="0">
              <a:spcBef>
                <a:spcPts val="0"/>
              </a:spcBef>
              <a:spcAft>
                <a:spcPts val="0"/>
              </a:spcAft>
              <a:buSzPct val="100000"/>
              <a:buChar char="●"/>
            </a:pPr>
            <a:r>
              <a:rPr lang="en"/>
              <a:t>Linux device driver model</a:t>
            </a:r>
            <a:endParaRPr/>
          </a:p>
          <a:p>
            <a:pPr marL="609585" lvl="0" indent="-422899" algn="l" rtl="0">
              <a:spcBef>
                <a:spcPts val="0"/>
              </a:spcBef>
              <a:spcAft>
                <a:spcPts val="0"/>
              </a:spcAft>
              <a:buSzPct val="100000"/>
              <a:buChar char="●"/>
            </a:pPr>
            <a:r>
              <a:rPr lang="en"/>
              <a:t>Device Files</a:t>
            </a:r>
            <a:endParaRPr/>
          </a:p>
          <a:p>
            <a:pPr marL="609585" lvl="0" indent="-422899" algn="l" rtl="0">
              <a:spcBef>
                <a:spcPts val="0"/>
              </a:spcBef>
              <a:spcAft>
                <a:spcPts val="0"/>
              </a:spcAft>
              <a:buSzPct val="100000"/>
              <a:buChar char="●"/>
            </a:pPr>
            <a:r>
              <a:rPr lang="en"/>
              <a:t>Character Device Drivers</a:t>
            </a:r>
            <a:endParaRPr/>
          </a:p>
          <a:p>
            <a:pPr marL="609585" lvl="0" indent="-422899" algn="l" rtl="0">
              <a:spcBef>
                <a:spcPts val="0"/>
              </a:spcBef>
              <a:spcAft>
                <a:spcPts val="0"/>
              </a:spcAft>
              <a:buSzPct val="100000"/>
              <a:buChar char="●"/>
            </a:pPr>
            <a:r>
              <a:rPr lang="en"/>
              <a:t>Block Device Drivers</a:t>
            </a:r>
            <a:endParaRPr/>
          </a:p>
          <a:p>
            <a:pPr marL="609585" lvl="0" indent="-422899" algn="l" rtl="0">
              <a:spcBef>
                <a:spcPts val="0"/>
              </a:spcBef>
              <a:spcAft>
                <a:spcPts val="0"/>
              </a:spcAft>
              <a:buSzPct val="100000"/>
              <a:buChar char="●"/>
            </a:pPr>
            <a:r>
              <a:rPr lang="en"/>
              <a:t>I/O Port</a:t>
            </a:r>
            <a:endParaRPr/>
          </a:p>
          <a:p>
            <a:pPr marL="609585" lvl="0" indent="-422899" algn="l" rtl="0">
              <a:spcBef>
                <a:spcPts val="0"/>
              </a:spcBef>
              <a:spcAft>
                <a:spcPts val="0"/>
              </a:spcAft>
              <a:buSzPct val="100000"/>
              <a:buChar char="●"/>
            </a:pPr>
            <a:r>
              <a:rPr lang="en"/>
              <a:t>I/O Interface</a:t>
            </a:r>
            <a:endParaRPr/>
          </a:p>
          <a:p>
            <a:pPr marL="609585" lvl="0" indent="-422899" algn="l" rtl="0">
              <a:spcBef>
                <a:spcPts val="0"/>
              </a:spcBef>
              <a:spcAft>
                <a:spcPts val="0"/>
              </a:spcAft>
              <a:buSzPct val="100000"/>
              <a:buChar char="●"/>
            </a:pPr>
            <a:r>
              <a:rPr lang="en"/>
              <a:t>I/O Device</a:t>
            </a:r>
            <a:endParaRPr/>
          </a:p>
          <a:p>
            <a:pPr marL="609585" lvl="0" indent="-422899" algn="l" rtl="0">
              <a:spcBef>
                <a:spcPts val="0"/>
              </a:spcBef>
              <a:spcAft>
                <a:spcPts val="0"/>
              </a:spcAft>
              <a:buSzPct val="100000"/>
              <a:buChar char="●"/>
            </a:pPr>
            <a:r>
              <a:rPr lang="en"/>
              <a:t>I/O Controller</a:t>
            </a:r>
            <a:endParaRPr/>
          </a:p>
          <a:p>
            <a:pPr marL="609585" lvl="0" indent="-422899" algn="l" rtl="0">
              <a:spcBef>
                <a:spcPts val="0"/>
              </a:spcBef>
              <a:spcAft>
                <a:spcPts val="0"/>
              </a:spcAft>
              <a:buSzPct val="100000"/>
              <a:buChar char="●"/>
            </a:pPr>
            <a:r>
              <a:rPr lang="en"/>
              <a:t>Floppy disk</a:t>
            </a:r>
            <a:endParaRPr/>
          </a:p>
          <a:p>
            <a:pPr marL="609585" lvl="0" indent="-422899" algn="l" rtl="0">
              <a:spcBef>
                <a:spcPts val="0"/>
              </a:spcBef>
              <a:spcAft>
                <a:spcPts val="0"/>
              </a:spcAft>
              <a:buSzPct val="100000"/>
              <a:buChar char="●"/>
            </a:pPr>
            <a:r>
              <a:rPr lang="en"/>
              <a:t>First IDE disk</a:t>
            </a:r>
            <a:endParaRPr/>
          </a:p>
          <a:p>
            <a:pPr marL="609585" lvl="0" indent="-422899" algn="l" rtl="0">
              <a:spcBef>
                <a:spcPts val="0"/>
              </a:spcBef>
              <a:spcAft>
                <a:spcPts val="0"/>
              </a:spcAft>
              <a:buSzPct val="100000"/>
              <a:buChar char="●"/>
            </a:pPr>
            <a:r>
              <a:rPr lang="en"/>
              <a:t>Device Files</a:t>
            </a:r>
            <a:endParaRPr/>
          </a:p>
        </p:txBody>
      </p:sp>
      <p:sp>
        <p:nvSpPr>
          <p:cNvPr id="119" name="Google Shape;119;p22"/>
          <p:cNvSpPr txBox="1">
            <a:spLocks noGrp="1"/>
          </p:cNvSpPr>
          <p:nvPr>
            <p:ph type="body" idx="1"/>
          </p:nvPr>
        </p:nvSpPr>
        <p:spPr>
          <a:xfrm>
            <a:off x="6567600" y="1633633"/>
            <a:ext cx="5208800" cy="4472000"/>
          </a:xfrm>
          <a:prstGeom prst="rect">
            <a:avLst/>
          </a:prstGeom>
        </p:spPr>
        <p:txBody>
          <a:bodyPr spcFirstLastPara="1" wrap="square" lIns="121900" tIns="121900" rIns="121900" bIns="121900"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609585" lvl="0" indent="-422899" algn="l" rtl="0">
              <a:spcBef>
                <a:spcPts val="0"/>
              </a:spcBef>
              <a:spcAft>
                <a:spcPts val="0"/>
              </a:spcAft>
              <a:buSzPct val="100000"/>
              <a:buChar char="●"/>
            </a:pPr>
            <a:r>
              <a:rPr lang="en" dirty="0"/>
              <a:t>Device Drivers</a:t>
            </a:r>
            <a:endParaRPr dirty="0"/>
          </a:p>
          <a:p>
            <a:pPr marL="609585" lvl="0" indent="-422899" algn="l" rtl="0">
              <a:spcBef>
                <a:spcPts val="0"/>
              </a:spcBef>
              <a:spcAft>
                <a:spcPts val="0"/>
              </a:spcAft>
              <a:buSzPct val="100000"/>
              <a:buChar char="●"/>
            </a:pPr>
            <a:r>
              <a:rPr lang="en" dirty="0"/>
              <a:t>The Device Driver Model</a:t>
            </a:r>
            <a:endParaRPr dirty="0"/>
          </a:p>
          <a:p>
            <a:pPr marL="609585" lvl="0" indent="-422899" algn="l" rtl="0">
              <a:spcBef>
                <a:spcPts val="0"/>
              </a:spcBef>
              <a:spcAft>
                <a:spcPts val="0"/>
              </a:spcAft>
              <a:buSzPct val="100000"/>
              <a:buChar char="●"/>
            </a:pPr>
            <a:r>
              <a:rPr lang="en" dirty="0"/>
              <a:t>Examples of device files</a:t>
            </a:r>
            <a:endParaRPr dirty="0"/>
          </a:p>
          <a:p>
            <a:pPr marL="609585" lvl="0" indent="-422899" algn="l" rtl="0">
              <a:spcBef>
                <a:spcPts val="0"/>
              </a:spcBef>
              <a:spcAft>
                <a:spcPts val="0"/>
              </a:spcAft>
              <a:buSzPct val="100000"/>
              <a:buChar char="●"/>
            </a:pPr>
            <a:r>
              <a:rPr lang="en" dirty="0"/>
              <a:t>Major and Minor numbers</a:t>
            </a:r>
            <a:endParaRPr dirty="0"/>
          </a:p>
          <a:p>
            <a:pPr marL="609585" lvl="0" indent="-422899" algn="l" rtl="0">
              <a:spcBef>
                <a:spcPts val="0"/>
              </a:spcBef>
              <a:spcAft>
                <a:spcPts val="0"/>
              </a:spcAft>
              <a:buSzPct val="100000"/>
              <a:buChar char="●"/>
            </a:pPr>
            <a:r>
              <a:rPr lang="en" dirty="0"/>
              <a:t>Hardware device</a:t>
            </a:r>
            <a:endParaRPr dirty="0"/>
          </a:p>
          <a:p>
            <a:pPr marL="609585" lvl="0" indent="-422899" algn="l" rtl="0">
              <a:spcBef>
                <a:spcPts val="0"/>
              </a:spcBef>
              <a:spcAft>
                <a:spcPts val="0"/>
              </a:spcAft>
              <a:buSzPct val="100000"/>
              <a:buChar char="●"/>
            </a:pPr>
            <a:r>
              <a:rPr lang="en" dirty="0"/>
              <a:t>Device controller</a:t>
            </a:r>
            <a:endParaRPr dirty="0"/>
          </a:p>
          <a:p>
            <a:pPr marL="609585" lvl="0" indent="-422899" algn="l" rtl="0">
              <a:spcBef>
                <a:spcPts val="0"/>
              </a:spcBef>
              <a:spcAft>
                <a:spcPts val="0"/>
              </a:spcAft>
              <a:buSzPct val="100000"/>
              <a:buChar char="●"/>
            </a:pPr>
            <a:r>
              <a:rPr lang="en" dirty="0"/>
              <a:t>I/O interface</a:t>
            </a:r>
            <a:endParaRPr dirty="0"/>
          </a:p>
          <a:p>
            <a:pPr marL="609585" lvl="0" indent="-422899" algn="l" rtl="0">
              <a:spcBef>
                <a:spcPts val="0"/>
              </a:spcBef>
              <a:spcAft>
                <a:spcPts val="0"/>
              </a:spcAft>
              <a:buSzPct val="100000"/>
              <a:buChar char="●"/>
            </a:pPr>
            <a:r>
              <a:rPr lang="en" dirty="0"/>
              <a:t>External device</a:t>
            </a:r>
            <a:endParaRPr dirty="0"/>
          </a:p>
          <a:p>
            <a:pPr marL="609585" lvl="0" indent="-422899" algn="l" rtl="0">
              <a:spcBef>
                <a:spcPts val="0"/>
              </a:spcBef>
              <a:spcAft>
                <a:spcPts val="0"/>
              </a:spcAft>
              <a:buSzPct val="100000"/>
              <a:buChar char="●"/>
            </a:pPr>
            <a:r>
              <a:rPr lang="en" dirty="0"/>
              <a:t>Bus slots</a:t>
            </a:r>
            <a:endParaRPr dirty="0"/>
          </a:p>
          <a:p>
            <a:pPr marL="609585" lvl="0" indent="-422899" algn="l" rtl="0">
              <a:spcBef>
                <a:spcPts val="0"/>
              </a:spcBef>
              <a:spcAft>
                <a:spcPts val="0"/>
              </a:spcAft>
              <a:buSzPct val="100000"/>
              <a:buChar char="●"/>
            </a:pPr>
            <a:r>
              <a:rPr lang="en" dirty="0"/>
              <a:t>Card connector</a:t>
            </a:r>
            <a:endParaRPr dirty="0"/>
          </a:p>
          <a:p>
            <a:pPr marL="609585" lvl="0" indent="-422899" algn="l" rtl="0">
              <a:spcBef>
                <a:spcPts val="0"/>
              </a:spcBef>
              <a:spcAft>
                <a:spcPts val="0"/>
              </a:spcAft>
              <a:buSzPct val="100000"/>
              <a:buChar char="●"/>
            </a:pPr>
            <a:r>
              <a:rPr lang="en" dirty="0"/>
              <a:t>External cable</a:t>
            </a:r>
            <a:endParaRPr dirty="0"/>
          </a:p>
          <a:p>
            <a:pPr marL="609585" lvl="0" indent="-422899" algn="l" rtl="0">
              <a:spcBef>
                <a:spcPts val="0"/>
              </a:spcBef>
              <a:spcAft>
                <a:spcPts val="0"/>
              </a:spcAft>
              <a:buSzPct val="100000"/>
              <a:buChar char="●"/>
            </a:pPr>
            <a:r>
              <a:rPr lang="en" dirty="0"/>
              <a:t>VFS (Virtual File System)</a:t>
            </a:r>
            <a:endParaRPr dirty="0"/>
          </a:p>
          <a:p>
            <a:pPr marL="609585" lvl="0" indent="-422899" algn="l" rtl="0">
              <a:spcBef>
                <a:spcPts val="0"/>
              </a:spcBef>
              <a:spcAft>
                <a:spcPts val="0"/>
              </a:spcAft>
              <a:buSzPct val="100000"/>
              <a:buChar char="●"/>
            </a:pPr>
            <a:r>
              <a:rPr lang="en" dirty="0"/>
              <a:t>Kernel operations</a:t>
            </a:r>
            <a:endParaRPr dirty="0"/>
          </a:p>
          <a:p>
            <a:pPr marL="609585" lvl="0" indent="-422899" algn="l" rtl="0">
              <a:spcBef>
                <a:spcPts val="0"/>
              </a:spcBef>
              <a:spcAft>
                <a:spcPts val="0"/>
              </a:spcAft>
              <a:buSzPct val="100000"/>
              <a:buChar char="●"/>
            </a:pPr>
            <a:r>
              <a:rPr lang="en" dirty="0"/>
              <a:t>Application programs</a:t>
            </a:r>
            <a:endParaRPr dirty="0"/>
          </a:p>
          <a:p>
            <a:pPr marL="609585" lvl="0" indent="-422899" algn="l" rtl="0">
              <a:spcBef>
                <a:spcPts val="0"/>
              </a:spcBef>
              <a:spcAft>
                <a:spcPts val="0"/>
              </a:spcAft>
              <a:buSzPct val="100000"/>
              <a:buChar char="●"/>
            </a:pPr>
            <a:r>
              <a:rPr lang="en" dirty="0"/>
              <a:t>Linux operating system</a:t>
            </a:r>
            <a:endParaRPr dirty="0"/>
          </a:p>
        </p:txBody>
      </p:sp>
    </p:spTree>
    <p:extLst>
      <p:ext uri="{BB962C8B-B14F-4D97-AF65-F5344CB8AC3E}">
        <p14:creationId xmlns:p14="http://schemas.microsoft.com/office/powerpoint/2010/main" val="270026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9729AF-0740-AEF3-46FD-7CE52AC79306}"/>
              </a:ext>
            </a:extLst>
          </p:cNvPr>
          <p:cNvSpPr>
            <a:spLocks noGrp="1"/>
          </p:cNvSpPr>
          <p:nvPr>
            <p:ph type="title"/>
          </p:nvPr>
        </p:nvSpPr>
        <p:spPr>
          <a:xfrm>
            <a:off x="526773" y="230846"/>
            <a:ext cx="11018520" cy="906161"/>
          </a:xfrm>
        </p:spPr>
        <p:txBody>
          <a:bodyPr anchor="b">
            <a:normAutofit/>
          </a:bodyPr>
          <a:lstStyle/>
          <a:p>
            <a:r>
              <a:rPr lang="en-US" sz="5400" dirty="0"/>
              <a:t>I/O interrupt handling</a:t>
            </a:r>
          </a:p>
        </p:txBody>
      </p:sp>
      <p:sp>
        <p:nvSpPr>
          <p:cNvPr id="2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007FC6-7980-5A13-8356-CC3EEC10CF49}"/>
              </a:ext>
            </a:extLst>
          </p:cNvPr>
          <p:cNvGraphicFramePr>
            <a:graphicFrameLocks noGrp="1"/>
          </p:cNvGraphicFramePr>
          <p:nvPr>
            <p:ph idx="1"/>
            <p:extLst>
              <p:ext uri="{D42A27DB-BD31-4B8C-83A1-F6EECF244321}">
                <p14:modId xmlns:p14="http://schemas.microsoft.com/office/powerpoint/2010/main" val="3390087900"/>
              </p:ext>
            </p:extLst>
          </p:nvPr>
        </p:nvGraphicFramePr>
        <p:xfrm>
          <a:off x="526773" y="1803780"/>
          <a:ext cx="11139343" cy="4892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937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2E868-82D8-1797-9650-476357B3833E}"/>
              </a:ext>
            </a:extLst>
          </p:cNvPr>
          <p:cNvSpPr>
            <a:spLocks noGrp="1"/>
          </p:cNvSpPr>
          <p:nvPr>
            <p:ph type="title"/>
          </p:nvPr>
        </p:nvSpPr>
        <p:spPr>
          <a:xfrm>
            <a:off x="838200" y="557188"/>
            <a:ext cx="10515600" cy="1133499"/>
          </a:xfrm>
        </p:spPr>
        <p:txBody>
          <a:bodyPr>
            <a:normAutofit/>
          </a:bodyPr>
          <a:lstStyle/>
          <a:p>
            <a:pPr algn="ctr"/>
            <a:r>
              <a:rPr lang="en-US" sz="5200"/>
              <a:t>Work queues</a:t>
            </a:r>
          </a:p>
        </p:txBody>
      </p:sp>
      <p:graphicFrame>
        <p:nvGraphicFramePr>
          <p:cNvPr id="6" name="Rectangle 1">
            <a:extLst>
              <a:ext uri="{FF2B5EF4-FFF2-40B4-BE49-F238E27FC236}">
                <a16:creationId xmlns:a16="http://schemas.microsoft.com/office/drawing/2014/main" id="{8E3AE2A3-D93D-121F-1C18-5ABB04F6C1DF}"/>
              </a:ext>
            </a:extLst>
          </p:cNvPr>
          <p:cNvGraphicFramePr>
            <a:graphicFrameLocks noGrp="1"/>
          </p:cNvGraphicFramePr>
          <p:nvPr>
            <p:ph idx="1"/>
            <p:extLst>
              <p:ext uri="{D42A27DB-BD31-4B8C-83A1-F6EECF244321}">
                <p14:modId xmlns:p14="http://schemas.microsoft.com/office/powerpoint/2010/main" val="165049617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05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keywords&#10;&#10;Description automatically generated">
            <a:extLst>
              <a:ext uri="{FF2B5EF4-FFF2-40B4-BE49-F238E27FC236}">
                <a16:creationId xmlns:a16="http://schemas.microsoft.com/office/drawing/2014/main" id="{7825B205-5650-983C-B858-C3DE15E6D256}"/>
              </a:ext>
            </a:extLst>
          </p:cNvPr>
          <p:cNvPicPr>
            <a:picLocks noChangeAspect="1"/>
          </p:cNvPicPr>
          <p:nvPr/>
        </p:nvPicPr>
        <p:blipFill rotWithShape="1">
          <a:blip r:embed="rId2">
            <a:extLst>
              <a:ext uri="{28A0092B-C50C-407E-A947-70E740481C1C}">
                <a14:useLocalDpi xmlns:a14="http://schemas.microsoft.com/office/drawing/2010/main" val="0"/>
              </a:ext>
            </a:extLst>
          </a:blip>
          <a:srcRect b="8191"/>
          <a:stretch/>
        </p:blipFill>
        <p:spPr>
          <a:xfrm>
            <a:off x="838200" y="704765"/>
            <a:ext cx="10628376" cy="5440003"/>
          </a:xfrm>
          <a:prstGeom prst="rect">
            <a:avLst/>
          </a:prstGeom>
        </p:spPr>
      </p:pic>
    </p:spTree>
    <p:extLst>
      <p:ext uri="{BB962C8B-B14F-4D97-AF65-F5344CB8AC3E}">
        <p14:creationId xmlns:p14="http://schemas.microsoft.com/office/powerpoint/2010/main" val="315775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Path winding through a grassy field">
            <a:extLst>
              <a:ext uri="{FF2B5EF4-FFF2-40B4-BE49-F238E27FC236}">
                <a16:creationId xmlns:a16="http://schemas.microsoft.com/office/drawing/2014/main" id="{86F11835-BBA9-413D-0299-C0D30C6EEC95}"/>
              </a:ext>
            </a:extLst>
          </p:cNvPr>
          <p:cNvPicPr>
            <a:picLocks noChangeAspect="1"/>
          </p:cNvPicPr>
          <p:nvPr/>
        </p:nvPicPr>
        <p:blipFill rotWithShape="1">
          <a:blip r:embed="rId2"/>
          <a:srcRect l="1713" r="13913" b="-1"/>
          <a:stretch/>
        </p:blipFill>
        <p:spPr>
          <a:xfrm>
            <a:off x="4004517" y="0"/>
            <a:ext cx="8668512" cy="6857990"/>
          </a:xfrm>
          <a:prstGeom prst="rect">
            <a:avLst/>
          </a:prstGeom>
        </p:spPr>
      </p:pic>
      <p:sp>
        <p:nvSpPr>
          <p:cNvPr id="19" name="Rectangle 1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E8FC64-73EF-893B-E68E-830177D6906A}"/>
              </a:ext>
            </a:extLst>
          </p:cNvPr>
          <p:cNvSpPr>
            <a:spLocks noGrp="1"/>
          </p:cNvSpPr>
          <p:nvPr>
            <p:ph type="title"/>
          </p:nvPr>
        </p:nvSpPr>
        <p:spPr>
          <a:xfrm>
            <a:off x="342623" y="1826933"/>
            <a:ext cx="4023360" cy="3204134"/>
          </a:xfrm>
        </p:spPr>
        <p:txBody>
          <a:bodyPr vert="horz" lIns="91440" tIns="45720" rIns="91440" bIns="45720" rtlCol="0" anchor="b">
            <a:normAutofit/>
          </a:bodyPr>
          <a:lstStyle/>
          <a:p>
            <a:r>
              <a:rPr lang="en-US" sz="4800" dirty="0"/>
              <a:t>Chapter #09:</a:t>
            </a:r>
            <a:br>
              <a:rPr lang="en-US" sz="4800" dirty="0"/>
            </a:br>
            <a:r>
              <a:rPr lang="en-US" sz="4800" b="0" i="0" u="none" strike="noStrike" baseline="0" dirty="0">
                <a:latin typeface="Myriad-CnSemibold"/>
              </a:rPr>
              <a:t>Process Address Space</a:t>
            </a:r>
            <a:br>
              <a:rPr lang="en-US" sz="4800" dirty="0"/>
            </a:br>
            <a:endParaRPr lang="en-US" sz="4800" dirty="0"/>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107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1D144-7D24-EAF3-83E2-58DB8FE8145C}"/>
              </a:ext>
            </a:extLst>
          </p:cNvPr>
          <p:cNvSpPr>
            <a:spLocks noGrp="1"/>
          </p:cNvSpPr>
          <p:nvPr>
            <p:ph type="title"/>
          </p:nvPr>
        </p:nvSpPr>
        <p:spPr>
          <a:xfrm>
            <a:off x="793662" y="386930"/>
            <a:ext cx="10066122" cy="1298448"/>
          </a:xfrm>
        </p:spPr>
        <p:txBody>
          <a:bodyPr anchor="b">
            <a:normAutofit/>
          </a:bodyPr>
          <a:lstStyle/>
          <a:p>
            <a:r>
              <a:rPr lang="en-US" sz="4800">
                <a:latin typeface="Arial" panose="020B0604020202020204" pitchFamily="34" charset="0"/>
                <a:cs typeface="Arial" panose="020B0604020202020204" pitchFamily="34" charset="0"/>
              </a:rPr>
              <a:t>Creating a Process Address space</a:t>
            </a:r>
            <a:endParaRPr lang="en-US"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8A3FB7-7EE6-E3EA-B6FA-559965EA99D3}"/>
              </a:ext>
            </a:extLst>
          </p:cNvPr>
          <p:cNvSpPr>
            <a:spLocks noGrp="1"/>
          </p:cNvSpPr>
          <p:nvPr>
            <p:ph idx="1"/>
          </p:nvPr>
        </p:nvSpPr>
        <p:spPr>
          <a:xfrm>
            <a:off x="793661" y="2599509"/>
            <a:ext cx="4530898" cy="3639450"/>
          </a:xfrm>
        </p:spPr>
        <p:txBody>
          <a:bodyPr anchor="ctr">
            <a:normAutofit/>
          </a:bodyPr>
          <a:lstStyle/>
          <a:p>
            <a:pPr marR="0" lvl="0" defTabSz="914400" rtl="0" eaLnBrk="0" fontAlgn="base" latinLnBrk="0" hangingPunct="0">
              <a:spcBef>
                <a:spcPct val="0"/>
              </a:spcBef>
              <a:spcAft>
                <a:spcPts val="600"/>
              </a:spcAft>
              <a:buClrTx/>
              <a:buSzTx/>
              <a:buFont typeface="Wingdings" panose="05000000000000000000" pitchFamily="2" charset="2"/>
              <a:buChar char="Ø"/>
              <a:tabLst/>
            </a:pPr>
            <a:r>
              <a:rPr kumimoji="0" lang="en-PK" altLang="en-PK" sz="1600" b="0" i="0" u="none" strike="noStrike" cap="none" normalizeH="0" baseline="0">
                <a:ln>
                  <a:noFill/>
                </a:ln>
                <a:effectLst/>
                <a:cs typeface="Arial" panose="020B0604020202020204" pitchFamily="34" charset="0"/>
              </a:rPr>
              <a:t>When a new process is created, the kernel sets up its address space using the </a:t>
            </a:r>
            <a:r>
              <a:rPr kumimoji="0" lang="en-PK" altLang="en-PK" sz="1600" b="1" i="0" u="none" strike="noStrike" cap="none" normalizeH="0" baseline="0">
                <a:ln>
                  <a:noFill/>
                </a:ln>
                <a:effectLst/>
                <a:cs typeface="Arial" panose="020B0604020202020204" pitchFamily="34" charset="0"/>
              </a:rPr>
              <a:t>copy_mm()</a:t>
            </a:r>
            <a:r>
              <a:rPr kumimoji="0" lang="en-PK" altLang="en-PK" sz="1600" b="0" i="0" u="none" strike="noStrike" cap="none" normalizeH="0" baseline="0">
                <a:ln>
                  <a:noFill/>
                </a:ln>
                <a:effectLst/>
                <a:cs typeface="Arial" panose="020B0604020202020204" pitchFamily="34" charset="0"/>
              </a:rPr>
              <a:t> function. </a:t>
            </a:r>
            <a:endParaRPr kumimoji="0" lang="en-US" altLang="en-PK" sz="1600" b="0" i="0" u="none" strike="noStrike" cap="none" normalizeH="0" baseline="0">
              <a:ln>
                <a:noFill/>
              </a:ln>
              <a:effectLst/>
              <a:cs typeface="Arial" panose="020B0604020202020204" pitchFamily="34" charset="0"/>
            </a:endParaRPr>
          </a:p>
          <a:p>
            <a:pPr lvl="1">
              <a:spcAft>
                <a:spcPts val="600"/>
              </a:spcAft>
              <a:buFont typeface="Wingdings" panose="05000000000000000000" pitchFamily="2" charset="2"/>
              <a:buChar char="Ø"/>
            </a:pPr>
            <a:r>
              <a:rPr kumimoji="0" lang="en-PK" altLang="en-PK" sz="1600" b="0" i="0" u="none" strike="noStrike" cap="none" normalizeH="0" baseline="0">
                <a:ln>
                  <a:noFill/>
                </a:ln>
                <a:effectLst/>
                <a:cs typeface="Arial" panose="020B0604020202020204" pitchFamily="34" charset="0"/>
              </a:rPr>
              <a:t>This involves creating memory descriptors and setting up page tables.</a:t>
            </a:r>
            <a:endParaRPr kumimoji="0" lang="en-US" altLang="en-PK" sz="1600" b="0" i="0" u="none" strike="noStrike" cap="none" normalizeH="0" baseline="0">
              <a:ln>
                <a:noFill/>
              </a:ln>
              <a:effectLst/>
              <a:cs typeface="Arial" panose="020B0604020202020204" pitchFamily="34" charset="0"/>
            </a:endParaRPr>
          </a:p>
          <a:p>
            <a:pPr marR="0" lvl="0" defTabSz="914400" rtl="0" eaLnBrk="0" fontAlgn="base" latinLnBrk="0" hangingPunct="0">
              <a:spcBef>
                <a:spcPct val="0"/>
              </a:spcBef>
              <a:spcAft>
                <a:spcPts val="600"/>
              </a:spcAft>
              <a:buClrTx/>
              <a:buSzTx/>
              <a:buFont typeface="Wingdings" panose="05000000000000000000" pitchFamily="2" charset="2"/>
              <a:buChar char="Ø"/>
              <a:tabLst/>
            </a:pPr>
            <a:endParaRPr kumimoji="0" lang="en-PK" altLang="en-PK" sz="1600" b="0" i="0" u="none" strike="noStrike" cap="none" normalizeH="0" baseline="0">
              <a:ln>
                <a:noFill/>
              </a:ln>
              <a:effectLst/>
              <a:cs typeface="Arial" panose="020B0604020202020204" pitchFamily="34" charset="0"/>
            </a:endParaRPr>
          </a:p>
          <a:p>
            <a:pPr marR="0" lvl="0" defTabSz="914400" rtl="0" eaLnBrk="0" fontAlgn="base" latinLnBrk="0" hangingPunct="0">
              <a:spcBef>
                <a:spcPct val="0"/>
              </a:spcBef>
              <a:spcAft>
                <a:spcPts val="600"/>
              </a:spcAft>
              <a:buClrTx/>
              <a:buSzTx/>
              <a:buFont typeface="Wingdings" panose="05000000000000000000" pitchFamily="2" charset="2"/>
              <a:buChar char="Ø"/>
              <a:tabLst/>
            </a:pPr>
            <a:r>
              <a:rPr kumimoji="0" lang="en-PK" altLang="en-PK" sz="1600" b="1" i="0" u="none" strike="noStrike" cap="none" normalizeH="0" baseline="0">
                <a:ln>
                  <a:noFill/>
                </a:ln>
                <a:effectLst/>
                <a:cs typeface="Arial" panose="020B0604020202020204" pitchFamily="34" charset="0"/>
              </a:rPr>
              <a:t>Forked Processes</a:t>
            </a:r>
            <a:r>
              <a:rPr kumimoji="0" lang="en-PK" altLang="en-PK" sz="1600" b="0" i="0" u="none" strike="noStrike" cap="none" normalizeH="0" baseline="0">
                <a:ln>
                  <a:noFill/>
                </a:ln>
                <a:effectLst/>
                <a:cs typeface="Arial" panose="020B0604020202020204" pitchFamily="34" charset="0"/>
              </a:rPr>
              <a:t>: Traditional processes inherit their parent's address space and utilize Copy-On-Write (COW) mechanism for efficient memory sharing.</a:t>
            </a:r>
            <a:endParaRPr kumimoji="0" lang="en-US" altLang="en-PK" sz="1600" b="0" i="0" u="none" strike="noStrike" cap="none" normalizeH="0" baseline="0">
              <a:ln>
                <a:noFill/>
              </a:ln>
              <a:effectLst/>
              <a:cs typeface="Arial" panose="020B0604020202020204" pitchFamily="34" charset="0"/>
            </a:endParaRPr>
          </a:p>
          <a:p>
            <a:pPr marR="0" lvl="0" defTabSz="914400" rtl="0" eaLnBrk="0" fontAlgn="base" latinLnBrk="0" hangingPunct="0">
              <a:spcBef>
                <a:spcPct val="0"/>
              </a:spcBef>
              <a:spcAft>
                <a:spcPts val="600"/>
              </a:spcAft>
              <a:buClrTx/>
              <a:buSzTx/>
              <a:buFont typeface="Wingdings" panose="05000000000000000000" pitchFamily="2" charset="2"/>
              <a:buChar char="Ø"/>
              <a:tabLst/>
            </a:pPr>
            <a:endParaRPr kumimoji="0" lang="en-PK" altLang="en-PK" sz="1600" b="0" i="0" u="none" strike="noStrike" cap="none" normalizeH="0" baseline="0">
              <a:ln>
                <a:noFill/>
              </a:ln>
              <a:effectLst/>
              <a:cs typeface="Arial" panose="020B0604020202020204" pitchFamily="34" charset="0"/>
            </a:endParaRPr>
          </a:p>
          <a:p>
            <a:pPr marR="0" lvl="0" defTabSz="914400" rtl="0" eaLnBrk="0" fontAlgn="base" latinLnBrk="0" hangingPunct="0">
              <a:spcBef>
                <a:spcPct val="0"/>
              </a:spcBef>
              <a:spcAft>
                <a:spcPts val="600"/>
              </a:spcAft>
              <a:buClrTx/>
              <a:buSzTx/>
              <a:buFont typeface="Wingdings" panose="05000000000000000000" pitchFamily="2" charset="2"/>
              <a:buChar char="Ø"/>
              <a:tabLst/>
            </a:pPr>
            <a:r>
              <a:rPr kumimoji="0" lang="en-PK" altLang="en-PK" sz="1600" b="1" i="0" u="none" strike="noStrike" cap="none" normalizeH="0" baseline="0">
                <a:ln>
                  <a:noFill/>
                </a:ln>
                <a:effectLst/>
                <a:cs typeface="Arial" panose="020B0604020202020204" pitchFamily="34" charset="0"/>
              </a:rPr>
              <a:t>Lightweight Processes</a:t>
            </a:r>
            <a:r>
              <a:rPr kumimoji="0" lang="en-PK" altLang="en-PK" sz="1600" b="0" i="0" u="none" strike="noStrike" cap="none" normalizeH="0" baseline="0">
                <a:ln>
                  <a:noFill/>
                </a:ln>
                <a:effectLst/>
                <a:cs typeface="Arial" panose="020B0604020202020204" pitchFamily="34" charset="0"/>
              </a:rPr>
              <a:t>: Created with </a:t>
            </a:r>
            <a:r>
              <a:rPr kumimoji="0" lang="en-PK" altLang="en-PK" sz="1600" b="1" i="0" u="none" strike="noStrike" cap="none" normalizeH="0" baseline="0">
                <a:ln>
                  <a:noFill/>
                </a:ln>
                <a:effectLst/>
                <a:cs typeface="Arial" panose="020B0604020202020204" pitchFamily="34" charset="0"/>
              </a:rPr>
              <a:t>clone()</a:t>
            </a:r>
            <a:r>
              <a:rPr kumimoji="0" lang="en-PK" altLang="en-PK" sz="1600" b="0" i="0" u="none" strike="noStrike" cap="none" normalizeH="0" baseline="0">
                <a:ln>
                  <a:noFill/>
                </a:ln>
                <a:effectLst/>
                <a:cs typeface="Arial" panose="020B0604020202020204" pitchFamily="34" charset="0"/>
              </a:rPr>
              <a:t> and </a:t>
            </a:r>
            <a:r>
              <a:rPr kumimoji="0" lang="en-PK" altLang="en-PK" sz="1600" b="1" i="0" u="none" strike="noStrike" cap="none" normalizeH="0" baseline="0">
                <a:ln>
                  <a:noFill/>
                </a:ln>
                <a:effectLst/>
                <a:cs typeface="Arial" panose="020B0604020202020204" pitchFamily="34" charset="0"/>
              </a:rPr>
              <a:t>CLONE_VM</a:t>
            </a:r>
            <a:r>
              <a:rPr kumimoji="0" lang="en-PK" altLang="en-PK" sz="1600" b="0" i="0" u="none" strike="noStrike" cap="none" normalizeH="0" baseline="0">
                <a:ln>
                  <a:noFill/>
                </a:ln>
                <a:effectLst/>
                <a:cs typeface="Arial" panose="020B0604020202020204" pitchFamily="34" charset="0"/>
              </a:rPr>
              <a:t> flag, these processes share the same address space, reducing overhead.</a:t>
            </a:r>
          </a:p>
        </p:txBody>
      </p:sp>
      <p:pic>
        <p:nvPicPr>
          <p:cNvPr id="6" name="Picture 5" descr="A white text on a black background&#10;&#10;Description automatically generated">
            <a:extLst>
              <a:ext uri="{FF2B5EF4-FFF2-40B4-BE49-F238E27FC236}">
                <a16:creationId xmlns:a16="http://schemas.microsoft.com/office/drawing/2014/main" id="{4190DD08-BA9A-0A8B-E7A0-05FDF790E26F}"/>
              </a:ext>
            </a:extLst>
          </p:cNvPr>
          <p:cNvPicPr>
            <a:picLocks noChangeAspect="1"/>
          </p:cNvPicPr>
          <p:nvPr/>
        </p:nvPicPr>
        <p:blipFill rotWithShape="1">
          <a:blip r:embed="rId2">
            <a:extLst>
              <a:ext uri="{28A0092B-C50C-407E-A947-70E740481C1C}">
                <a14:useLocalDpi xmlns:a14="http://schemas.microsoft.com/office/drawing/2010/main" val="0"/>
              </a:ext>
            </a:extLst>
          </a:blip>
          <a:srcRect r="12297" b="1"/>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20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2771-2D1E-C309-C2E9-E70EC23D8DFB}"/>
              </a:ext>
            </a:extLst>
          </p:cNvPr>
          <p:cNvSpPr>
            <a:spLocks noGrp="1"/>
          </p:cNvSpPr>
          <p:nvPr>
            <p:ph type="title"/>
          </p:nvPr>
        </p:nvSpPr>
        <p:spPr/>
        <p:txBody>
          <a:bodyPr/>
          <a:lstStyle/>
          <a:p>
            <a:r>
              <a:rPr lang="en-US" sz="4400" b="1" i="0" dirty="0">
                <a:effectLst/>
                <a:highlight>
                  <a:srgbClr val="FFFFFF"/>
                </a:highlight>
                <a:latin typeface="Söhne"/>
              </a:rPr>
              <a:t>Deleting a Process Address Space</a:t>
            </a:r>
            <a:endParaRPr lang="en-US" dirty="0"/>
          </a:p>
        </p:txBody>
      </p:sp>
      <p:sp>
        <p:nvSpPr>
          <p:cNvPr id="3" name="Content Placeholder 2">
            <a:extLst>
              <a:ext uri="{FF2B5EF4-FFF2-40B4-BE49-F238E27FC236}">
                <a16:creationId xmlns:a16="http://schemas.microsoft.com/office/drawing/2014/main" id="{4056167A-1808-0BED-0B39-08D6334B6232}"/>
              </a:ext>
            </a:extLst>
          </p:cNvPr>
          <p:cNvSpPr>
            <a:spLocks noGrp="1"/>
          </p:cNvSpPr>
          <p:nvPr>
            <p:ph idx="1"/>
          </p:nvPr>
        </p:nvSpPr>
        <p:spPr/>
        <p:txBody>
          <a:bodyPr/>
          <a:lstStyle/>
          <a:p>
            <a:endParaRPr lang="en-US" dirty="0"/>
          </a:p>
        </p:txBody>
      </p:sp>
      <p:sp useBgFill="1">
        <p:nvSpPr>
          <p:cNvPr id="4" name="Rectangle 3">
            <a:extLst>
              <a:ext uri="{FF2B5EF4-FFF2-40B4-BE49-F238E27FC236}">
                <a16:creationId xmlns:a16="http://schemas.microsoft.com/office/drawing/2014/main" id="{0FE9A44F-276B-0FEC-9407-197F4980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4CD0609-4769-CFC2-2C00-3AC960447661}"/>
              </a:ext>
            </a:extLst>
          </p:cNvPr>
          <p:cNvSpPr txBox="1">
            <a:spLocks/>
          </p:cNvSpPr>
          <p:nvPr/>
        </p:nvSpPr>
        <p:spPr>
          <a:xfrm>
            <a:off x="630936" y="640080"/>
            <a:ext cx="4818888" cy="14813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600" b="1">
                <a:highlight>
                  <a:srgbClr val="FFFFFF"/>
                </a:highlight>
                <a:latin typeface="Söhne"/>
              </a:rPr>
              <a:t>Deleting a Process Address Space</a:t>
            </a:r>
            <a:endParaRPr lang="en-PK" sz="4600" dirty="0"/>
          </a:p>
        </p:txBody>
      </p:sp>
      <p:sp>
        <p:nvSpPr>
          <p:cNvPr id="6" name="sketch line">
            <a:extLst>
              <a:ext uri="{FF2B5EF4-FFF2-40B4-BE49-F238E27FC236}">
                <a16:creationId xmlns:a16="http://schemas.microsoft.com/office/drawing/2014/main" id="{46F30992-696B-7BC3-73A8-4A08A286B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text&#10;&#10;Description automatically generated">
            <a:extLst>
              <a:ext uri="{FF2B5EF4-FFF2-40B4-BE49-F238E27FC236}">
                <a16:creationId xmlns:a16="http://schemas.microsoft.com/office/drawing/2014/main" id="{38984B03-5F02-58FA-02B0-6745F4C11C96}"/>
              </a:ext>
            </a:extLst>
          </p:cNvPr>
          <p:cNvPicPr>
            <a:picLocks noChangeAspect="1"/>
          </p:cNvPicPr>
          <p:nvPr/>
        </p:nvPicPr>
        <p:blipFill>
          <a:blip r:embed="rId2"/>
          <a:stretch>
            <a:fillRect/>
          </a:stretch>
        </p:blipFill>
        <p:spPr>
          <a:xfrm>
            <a:off x="5944303" y="2719334"/>
            <a:ext cx="5458968" cy="1419331"/>
          </a:xfrm>
          <a:prstGeom prst="rect">
            <a:avLst/>
          </a:prstGeom>
        </p:spPr>
      </p:pic>
      <p:sp>
        <p:nvSpPr>
          <p:cNvPr id="9" name="TextBox 8">
            <a:extLst>
              <a:ext uri="{FF2B5EF4-FFF2-40B4-BE49-F238E27FC236}">
                <a16:creationId xmlns:a16="http://schemas.microsoft.com/office/drawing/2014/main" id="{73D423DB-3EE0-A83A-A544-38B69938EAE8}"/>
              </a:ext>
            </a:extLst>
          </p:cNvPr>
          <p:cNvSpPr txBox="1"/>
          <p:nvPr/>
        </p:nvSpPr>
        <p:spPr>
          <a:xfrm>
            <a:off x="5779360" y="4434840"/>
            <a:ext cx="6098344" cy="1200329"/>
          </a:xfrm>
          <a:prstGeom prst="rect">
            <a:avLst/>
          </a:prstGeom>
          <a:noFill/>
        </p:spPr>
        <p:txBody>
          <a:bodyPr wrap="square">
            <a:spAutoFit/>
          </a:bodyPr>
          <a:lstStyle/>
          <a:p>
            <a:r>
              <a:rPr lang="en-US" b="0" i="0" dirty="0">
                <a:solidFill>
                  <a:srgbClr val="0D0D0D"/>
                </a:solidFill>
                <a:effectLst/>
                <a:highlight>
                  <a:srgbClr val="FFFFFF"/>
                </a:highlight>
                <a:latin typeface="Söhne"/>
              </a:rPr>
              <a:t>This code snippet releases the memory associated with a process when it terminates. It checks if the process is a kernel thread, and if not, it acquires a read lock on the memory mapping semaphore before proceeding with memory cleanup.</a:t>
            </a:r>
            <a:endParaRPr lang="en-PK" dirty="0"/>
          </a:p>
        </p:txBody>
      </p:sp>
      <p:graphicFrame>
        <p:nvGraphicFramePr>
          <p:cNvPr id="11" name="Content Placeholder 2">
            <a:extLst>
              <a:ext uri="{FF2B5EF4-FFF2-40B4-BE49-F238E27FC236}">
                <a16:creationId xmlns:a16="http://schemas.microsoft.com/office/drawing/2014/main" id="{CC32706F-6671-AD13-BCC7-FD2F81503A84}"/>
              </a:ext>
            </a:extLst>
          </p:cNvPr>
          <p:cNvGraphicFramePr/>
          <p:nvPr/>
        </p:nvGraphicFramePr>
        <p:xfrm>
          <a:off x="630936" y="2660904"/>
          <a:ext cx="4818888" cy="3547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7015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AI Simple">
  <a:themeElements>
    <a:clrScheme name="Custom">
      <a:dk1>
        <a:srgbClr val="0F2B36"/>
      </a:dk1>
      <a:lt1>
        <a:srgbClr val="FFFFFF"/>
      </a:lt1>
      <a:dk2>
        <a:srgbClr val="134D57"/>
      </a:dk2>
      <a:lt2>
        <a:srgbClr val="EFEFEF"/>
      </a:lt2>
      <a:accent1>
        <a:srgbClr val="F9744C"/>
      </a:accent1>
      <a:accent2>
        <a:srgbClr val="E1F0C4"/>
      </a:accent2>
      <a:accent3>
        <a:srgbClr val="6CAB90"/>
      </a:accent3>
      <a:accent4>
        <a:srgbClr val="A4CCBB"/>
      </a:accent4>
      <a:accent5>
        <a:srgbClr val="3EABCA"/>
      </a:accent5>
      <a:accent6>
        <a:srgbClr val="C4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646</TotalTime>
  <Words>3597</Words>
  <Application>Microsoft Office PowerPoint</Application>
  <PresentationFormat>Widescreen</PresentationFormat>
  <Paragraphs>338</Paragraphs>
  <Slides>31</Slides>
  <Notes>20</Notes>
  <HiddenSlides>0</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31</vt:i4>
      </vt:variant>
    </vt:vector>
  </HeadingPairs>
  <TitlesOfParts>
    <vt:vector size="49" baseType="lpstr">
      <vt:lpstr>Aptos</vt:lpstr>
      <vt:lpstr>Aptos Display</vt:lpstr>
      <vt:lpstr>Arial</vt:lpstr>
      <vt:lpstr>Calibri</vt:lpstr>
      <vt:lpstr>Economica</vt:lpstr>
      <vt:lpstr>Inter</vt:lpstr>
      <vt:lpstr>Inter Medium</vt:lpstr>
      <vt:lpstr>Myriad-CnSemibold</vt:lpstr>
      <vt:lpstr>Open Sans</vt:lpstr>
      <vt:lpstr>Söhne</vt:lpstr>
      <vt:lpstr>Söhne Mono</vt:lpstr>
      <vt:lpstr>Space Grotesk</vt:lpstr>
      <vt:lpstr>Space Grotesk SemiBold</vt:lpstr>
      <vt:lpstr>Wingdings</vt:lpstr>
      <vt:lpstr>Office Theme</vt:lpstr>
      <vt:lpstr>Simple Light</vt:lpstr>
      <vt:lpstr>SlidesAI Simple</vt:lpstr>
      <vt:lpstr>Luxe</vt:lpstr>
      <vt:lpstr>Wali Mohsin 22K-4550 (10,13) Rayyan Alam 22K-4373 (4,9) Ghalib Hussain 22K-4536 (3,5)</vt:lpstr>
      <vt:lpstr>Chapter #04: Interrupts and exceptions</vt:lpstr>
      <vt:lpstr>Exception Handling:</vt:lpstr>
      <vt:lpstr>I/O interrupt handling</vt:lpstr>
      <vt:lpstr>Work queues</vt:lpstr>
      <vt:lpstr>PowerPoint Presentation</vt:lpstr>
      <vt:lpstr>Chapter #09: Process Address Space </vt:lpstr>
      <vt:lpstr>Creating a Process Address space</vt:lpstr>
      <vt:lpstr>Deleting a Process Address Space</vt:lpstr>
      <vt:lpstr>PowerPoint Presentation</vt:lpstr>
      <vt:lpstr>PowerPoint Presentation</vt:lpstr>
      <vt:lpstr>Kernel Synchronization</vt:lpstr>
      <vt:lpstr>How the Kernel Services Requests</vt:lpstr>
      <vt:lpstr>Examples of Race Condition Prevention </vt:lpstr>
      <vt:lpstr>Understanding Synchronization Primitives</vt:lpstr>
      <vt:lpstr>Word Cloud</vt:lpstr>
      <vt:lpstr>Processes</vt:lpstr>
      <vt:lpstr>Process Descriptor</vt:lpstr>
      <vt:lpstr>Process Switch</vt:lpstr>
      <vt:lpstr>Creating Process</vt:lpstr>
      <vt:lpstr>Word Cloud:</vt:lpstr>
      <vt:lpstr>Syed Wali Mohsin Naqvi Chapter 10: System Calls</vt:lpstr>
      <vt:lpstr>POSIX APIs and System Calls</vt:lpstr>
      <vt:lpstr>System Call Handler and Service Routines</vt:lpstr>
      <vt:lpstr>Entering and Exiting a System Call</vt:lpstr>
      <vt:lpstr>Keywords</vt:lpstr>
      <vt:lpstr>I/O Architecture and Device Drivers</vt:lpstr>
      <vt:lpstr>I/O Architecture</vt:lpstr>
      <vt:lpstr>I/O Ports</vt:lpstr>
      <vt:lpstr>I/O Interfaces</vt:lpstr>
      <vt:lpstr>Keywords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Hafiz Rayyan Alam</dc:title>
  <dc:creator>k224373 Hafiz Syed Muhammad Rayyan Alam</dc:creator>
  <cp:lastModifiedBy>k224373 Hafiz Syed Muhammad Rayyan Alam</cp:lastModifiedBy>
  <cp:revision>6</cp:revision>
  <dcterms:created xsi:type="dcterms:W3CDTF">2024-04-21T08:01:05Z</dcterms:created>
  <dcterms:modified xsi:type="dcterms:W3CDTF">2024-04-21T18:47:54Z</dcterms:modified>
</cp:coreProperties>
</file>