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70" r:id="rId9"/>
    <p:sldId id="262" r:id="rId10"/>
    <p:sldId id="263" r:id="rId11"/>
    <p:sldId id="264" r:id="rId12"/>
    <p:sldId id="267" r:id="rId13"/>
    <p:sldId id="265" r:id="rId14"/>
    <p:sldId id="266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4845474-053F-4532-8AA1-7886AE46512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560D07-7AE8-43DF-9DAB-C3E1B4281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Amjad</a:t>
            </a:r>
            <a:endParaRPr lang="en-US" dirty="0" smtClean="0"/>
          </a:p>
          <a:p>
            <a:r>
              <a:rPr lang="en-US" dirty="0" smtClean="0"/>
              <a:t>Assistant Professor</a:t>
            </a:r>
            <a:r>
              <a:rPr lang="en-US" dirty="0" smtClean="0"/>
              <a:t> </a:t>
            </a:r>
            <a:r>
              <a:rPr lang="en-US" dirty="0" smtClean="0"/>
              <a:t>at FAST-NUCES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Variation for Regression Model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/>
          <a:lstStyle/>
          <a:p>
            <a:r>
              <a:rPr lang="en-US" b="1" dirty="0" smtClean="0"/>
              <a:t>r</a:t>
            </a:r>
            <a:r>
              <a:rPr lang="en-US" b="1" baseline="30000" dirty="0" smtClean="0"/>
              <a:t>2</a:t>
            </a:r>
            <a:r>
              <a:rPr lang="en-US" b="1" dirty="0" smtClean="0"/>
              <a:t> (Contd.)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a measure of variation of the dependent variable that is explained by the regression line and the independent variable.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Therefore, if 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 0.845 or 84.5% then this result means that 84.5% of the variation in the dependent variable is accounted for by the variations in the independent variable. The rest of the variation, 15.5%, is unexplained.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Standard Error of the Estimate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standard error (SE) of the estimate, is the standard deviation of the observed y values about the predicted y’ values. The formula is: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closer the observed values are to the predicted values, the smaller the standard error of estimate will be.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667000"/>
            <a:ext cx="58102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 (Contd.)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r>
              <a:rPr lang="en-US" dirty="0" smtClean="0"/>
              <a:t>The standard error of the estimate can also be find by using the formula: 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3052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Example # 02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researcher collects the following data and determines that there is a significant relationship between the age of a copy machine and its monthly maintenance cost. Find the regression eq. and the standard error of the estimate.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352800"/>
            <a:ext cx="565897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02 (Contd.)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1219200"/>
            <a:ext cx="553516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599" y="5334000"/>
            <a:ext cx="468085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495800"/>
            <a:ext cx="2743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Practice Questions 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775741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 smtClean="0"/>
              <a:t>Practice Question (Contd.) 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324600" cy="506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48768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Consider the following hypothetical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Construct regression model.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514600"/>
            <a:ext cx="62341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# 01 (Contd.) </a:t>
            </a:r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361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Decomposition of Total Variation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543800" cy="792162"/>
          </a:xfrm>
        </p:spPr>
        <p:txBody>
          <a:bodyPr/>
          <a:lstStyle/>
          <a:p>
            <a:pPr algn="ctr"/>
            <a:r>
              <a:rPr lang="en-US" b="1" dirty="0" smtClean="0"/>
              <a:t>Total Variation (Contd.) </a:t>
            </a:r>
            <a:endParaRPr 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943600" cy="517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Deviation for the regression eq.</a:t>
            </a:r>
            <a:endParaRPr lang="en-US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 approach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7629009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 of Linearity for Regression </a:t>
            </a:r>
            <a:r>
              <a:rPr lang="en-US" dirty="0" err="1" smtClean="0"/>
              <a:t>Coeff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4411141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667000"/>
            <a:ext cx="21541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3581400"/>
            <a:ext cx="809296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648200"/>
            <a:ext cx="2590800" cy="903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2667000"/>
            <a:ext cx="237506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Coefficient of Determination (r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0"/>
            <a:ext cx="8305800" cy="4572000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coefficient of determination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the ratio of the explained variation to the total variation and is denoted by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4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For the previous e.g.: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78.4 / 98.8 = 0.845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84.5%.</a:t>
            </a:r>
          </a:p>
          <a:p>
            <a:pPr algn="just"/>
            <a:endParaRPr lang="en-US" sz="59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Another way to arrive at the value for 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i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is to square the correlation coefficient: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0.919, and </a:t>
            </a:r>
            <a:r>
              <a:rPr lang="en-US" sz="5900" b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59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= 0.845. </a:t>
            </a:r>
          </a:p>
          <a:p>
            <a:pPr algn="just">
              <a:buNone/>
            </a:pPr>
            <a:r>
              <a:rPr lang="en-US" sz="5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286001"/>
            <a:ext cx="4248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</TotalTime>
  <Words>328</Words>
  <Application>Microsoft Office PowerPoint</Application>
  <PresentationFormat>On-screen Show (4:3)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Franklin Gothic Book</vt:lpstr>
      <vt:lpstr>Perpetua</vt:lpstr>
      <vt:lpstr>Times New Roman</vt:lpstr>
      <vt:lpstr>Wingdings 2</vt:lpstr>
      <vt:lpstr>Equity</vt:lpstr>
      <vt:lpstr>Types of Variation for Regression Model </vt:lpstr>
      <vt:lpstr>Example # 01 </vt:lpstr>
      <vt:lpstr>Example # 01 (Contd.) </vt:lpstr>
      <vt:lpstr>Decomposition of Total Variation</vt:lpstr>
      <vt:lpstr>Total Variation (Contd.) </vt:lpstr>
      <vt:lpstr>Deviation for the regression eq.</vt:lpstr>
      <vt:lpstr>ANOVA approach </vt:lpstr>
      <vt:lpstr>Test of Linearity for Regression Coeff. </vt:lpstr>
      <vt:lpstr>Coefficient of Determination (r2)</vt:lpstr>
      <vt:lpstr>r2 (Contd.) </vt:lpstr>
      <vt:lpstr>Standard Error of the Estimate </vt:lpstr>
      <vt:lpstr>SE (Contd.) </vt:lpstr>
      <vt:lpstr>Example # 02 </vt:lpstr>
      <vt:lpstr>Example # 02 (Contd.) </vt:lpstr>
      <vt:lpstr>Practice Questions </vt:lpstr>
      <vt:lpstr>Practice Question (Contd.)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OSAMA BIN AJAZ</dc:creator>
  <cp:lastModifiedBy>amjad</cp:lastModifiedBy>
  <cp:revision>68</cp:revision>
  <dcterms:created xsi:type="dcterms:W3CDTF">2018-05-06T17:04:37Z</dcterms:created>
  <dcterms:modified xsi:type="dcterms:W3CDTF">2023-07-13T06:05:20Z</dcterms:modified>
</cp:coreProperties>
</file>