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62" r:id="rId20"/>
    <p:sldId id="276" r:id="rId21"/>
    <p:sldId id="278" r:id="rId22"/>
    <p:sldId id="366" r:id="rId23"/>
    <p:sldId id="279" r:id="rId24"/>
    <p:sldId id="281" r:id="rId25"/>
    <p:sldId id="282" r:id="rId26"/>
    <p:sldId id="283" r:id="rId27"/>
    <p:sldId id="284" r:id="rId28"/>
    <p:sldId id="320" r:id="rId29"/>
    <p:sldId id="285" r:id="rId30"/>
    <p:sldId id="321" r:id="rId31"/>
    <p:sldId id="365" r:id="rId32"/>
    <p:sldId id="367" r:id="rId33"/>
    <p:sldId id="287" r:id="rId34"/>
    <p:sldId id="289" r:id="rId35"/>
    <p:sldId id="290" r:id="rId36"/>
    <p:sldId id="322" r:id="rId37"/>
    <p:sldId id="291" r:id="rId38"/>
    <p:sldId id="292" r:id="rId39"/>
    <p:sldId id="293" r:id="rId40"/>
    <p:sldId id="36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23" r:id="rId55"/>
    <p:sldId id="307" r:id="rId56"/>
    <p:sldId id="308" r:id="rId57"/>
    <p:sldId id="310" r:id="rId58"/>
    <p:sldId id="324" r:id="rId59"/>
    <p:sldId id="309" r:id="rId60"/>
    <p:sldId id="311" r:id="rId61"/>
    <p:sldId id="313" r:id="rId62"/>
    <p:sldId id="314" r:id="rId63"/>
    <p:sldId id="315" r:id="rId64"/>
    <p:sldId id="317" r:id="rId65"/>
    <p:sldId id="316" r:id="rId66"/>
    <p:sldId id="36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7" r:id="rId99"/>
    <p:sldId id="368" r:id="rId100"/>
    <p:sldId id="358" r:id="rId101"/>
    <p:sldId id="359" r:id="rId102"/>
    <p:sldId id="360" r:id="rId103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90929"/>
  </p:normalViewPr>
  <p:slideViewPr>
    <p:cSldViewPr>
      <p:cViewPr varScale="1">
        <p:scale>
          <a:sx n="66" d="100"/>
          <a:sy n="66" d="100"/>
        </p:scale>
        <p:origin x="-14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07" Type="http://schemas.openxmlformats.org/officeDocument/2006/relationships/viewProps" Target="viewProps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102" Type="http://schemas.openxmlformats.org/officeDocument/2006/relationships/slide" Target="slides/slide101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handoutMaster" Target="handoutMasters/handoutMaster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slide" Target="slides/slide102.xml" /><Relationship Id="rId108" Type="http://schemas.openxmlformats.org/officeDocument/2006/relationships/theme" Target="theme/theme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presProps" Target="presProps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109" Type="http://schemas.openxmlformats.org/officeDocument/2006/relationships/tableStyles" Target="tableStyles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 /><Relationship Id="rId7" Type="http://schemas.openxmlformats.org/officeDocument/2006/relationships/image" Target="../media/image7.wmf" /><Relationship Id="rId2" Type="http://schemas.openxmlformats.org/officeDocument/2006/relationships/image" Target="../media/image2.wmf" /><Relationship Id="rId1" Type="http://schemas.openxmlformats.org/officeDocument/2006/relationships/image" Target="../media/image1.wmf" /><Relationship Id="rId6" Type="http://schemas.openxmlformats.org/officeDocument/2006/relationships/image" Target="../media/image6.wmf" /><Relationship Id="rId5" Type="http://schemas.openxmlformats.org/officeDocument/2006/relationships/image" Target="../media/image5.wmf" /><Relationship Id="rId4" Type="http://schemas.openxmlformats.org/officeDocument/2006/relationships/image" Target="../media/image4.wmf" 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 /><Relationship Id="rId3" Type="http://schemas.openxmlformats.org/officeDocument/2006/relationships/image" Target="../media/image10.wmf" /><Relationship Id="rId7" Type="http://schemas.openxmlformats.org/officeDocument/2006/relationships/image" Target="../media/image27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20.wmf" /><Relationship Id="rId11" Type="http://schemas.openxmlformats.org/officeDocument/2006/relationships/image" Target="../media/image25.wmf" /><Relationship Id="rId5" Type="http://schemas.openxmlformats.org/officeDocument/2006/relationships/image" Target="../media/image19.wmf" /><Relationship Id="rId10" Type="http://schemas.openxmlformats.org/officeDocument/2006/relationships/image" Target="../media/image23.wmf" /><Relationship Id="rId4" Type="http://schemas.openxmlformats.org/officeDocument/2006/relationships/image" Target="../media/image9.wmf" /><Relationship Id="rId9" Type="http://schemas.openxmlformats.org/officeDocument/2006/relationships/image" Target="../media/image24.wmf" 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31.wmf" /><Relationship Id="rId5" Type="http://schemas.openxmlformats.org/officeDocument/2006/relationships/image" Target="../media/image30.wmf" /><Relationship Id="rId4" Type="http://schemas.openxmlformats.org/officeDocument/2006/relationships/image" Target="../media/image29.wmf" 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 /><Relationship Id="rId3" Type="http://schemas.openxmlformats.org/officeDocument/2006/relationships/image" Target="../media/image22.wmf" /><Relationship Id="rId7" Type="http://schemas.openxmlformats.org/officeDocument/2006/relationships/image" Target="../media/image8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8.wmf" /><Relationship Id="rId11" Type="http://schemas.openxmlformats.org/officeDocument/2006/relationships/image" Target="../media/image32.wmf" /><Relationship Id="rId5" Type="http://schemas.openxmlformats.org/officeDocument/2006/relationships/image" Target="../media/image30.wmf" /><Relationship Id="rId10" Type="http://schemas.openxmlformats.org/officeDocument/2006/relationships/image" Target="../media/image23.wmf" /><Relationship Id="rId4" Type="http://schemas.openxmlformats.org/officeDocument/2006/relationships/image" Target="../media/image29.wmf" /><Relationship Id="rId9" Type="http://schemas.openxmlformats.org/officeDocument/2006/relationships/image" Target="../media/image9.wmf" 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19.wmf" /><Relationship Id="rId5" Type="http://schemas.openxmlformats.org/officeDocument/2006/relationships/image" Target="../media/image23.wmf" /><Relationship Id="rId4" Type="http://schemas.openxmlformats.org/officeDocument/2006/relationships/image" Target="../media/image9.wmf" 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image" Target="../media/image10.wmf" /><Relationship Id="rId7" Type="http://schemas.openxmlformats.org/officeDocument/2006/relationships/image" Target="../media/image20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19.wmf" /><Relationship Id="rId5" Type="http://schemas.openxmlformats.org/officeDocument/2006/relationships/image" Target="../media/image23.wmf" /><Relationship Id="rId10" Type="http://schemas.openxmlformats.org/officeDocument/2006/relationships/image" Target="../media/image30.wmf" /><Relationship Id="rId4" Type="http://schemas.openxmlformats.org/officeDocument/2006/relationships/image" Target="../media/image9.wmf" /><Relationship Id="rId9" Type="http://schemas.openxmlformats.org/officeDocument/2006/relationships/image" Target="../media/image29.wmf" 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 /><Relationship Id="rId1" Type="http://schemas.openxmlformats.org/officeDocument/2006/relationships/image" Target="../media/image19.wmf" 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 /><Relationship Id="rId2" Type="http://schemas.openxmlformats.org/officeDocument/2006/relationships/image" Target="../media/image34.wmf" /><Relationship Id="rId1" Type="http://schemas.openxmlformats.org/officeDocument/2006/relationships/image" Target="../media/image33.wmf" /><Relationship Id="rId6" Type="http://schemas.openxmlformats.org/officeDocument/2006/relationships/image" Target="../media/image38.wmf" /><Relationship Id="rId5" Type="http://schemas.openxmlformats.org/officeDocument/2006/relationships/image" Target="../media/image37.wmf" /><Relationship Id="rId4" Type="http://schemas.openxmlformats.org/officeDocument/2006/relationships/image" Target="../media/image36.wmf" 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37.wmf" /><Relationship Id="rId5" Type="http://schemas.openxmlformats.org/officeDocument/2006/relationships/image" Target="../media/image36.wmf" /><Relationship Id="rId4" Type="http://schemas.openxmlformats.org/officeDocument/2006/relationships/image" Target="../media/image35.wmf" 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37.wmf" /><Relationship Id="rId5" Type="http://schemas.openxmlformats.org/officeDocument/2006/relationships/image" Target="../media/image36.wmf" /><Relationship Id="rId4" Type="http://schemas.openxmlformats.org/officeDocument/2006/relationships/image" Target="../media/image35.wmf" 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37.wmf" /><Relationship Id="rId5" Type="http://schemas.openxmlformats.org/officeDocument/2006/relationships/image" Target="../media/image36.wmf" /><Relationship Id="rId4" Type="http://schemas.openxmlformats.org/officeDocument/2006/relationships/image" Target="../media/image35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 /><Relationship Id="rId7" Type="http://schemas.openxmlformats.org/officeDocument/2006/relationships/image" Target="../media/image7.wmf" /><Relationship Id="rId2" Type="http://schemas.openxmlformats.org/officeDocument/2006/relationships/image" Target="../media/image2.wmf" /><Relationship Id="rId1" Type="http://schemas.openxmlformats.org/officeDocument/2006/relationships/image" Target="../media/image1.wmf" /><Relationship Id="rId6" Type="http://schemas.openxmlformats.org/officeDocument/2006/relationships/image" Target="../media/image6.wmf" /><Relationship Id="rId5" Type="http://schemas.openxmlformats.org/officeDocument/2006/relationships/image" Target="../media/image5.wmf" /><Relationship Id="rId4" Type="http://schemas.openxmlformats.org/officeDocument/2006/relationships/image" Target="../media/image4.wmf" 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37.wmf" /><Relationship Id="rId5" Type="http://schemas.openxmlformats.org/officeDocument/2006/relationships/image" Target="../media/image36.wmf" /><Relationship Id="rId4" Type="http://schemas.openxmlformats.org/officeDocument/2006/relationships/image" Target="../media/image35.wmf" 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 /><Relationship Id="rId7" Type="http://schemas.openxmlformats.org/officeDocument/2006/relationships/image" Target="../media/image37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36.wmf" /><Relationship Id="rId5" Type="http://schemas.openxmlformats.org/officeDocument/2006/relationships/image" Target="../media/image35.wmf" /><Relationship Id="rId4" Type="http://schemas.openxmlformats.org/officeDocument/2006/relationships/image" Target="../media/image34.wmf" 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 /><Relationship Id="rId7" Type="http://schemas.openxmlformats.org/officeDocument/2006/relationships/image" Target="../media/image8.wmf" /><Relationship Id="rId2" Type="http://schemas.openxmlformats.org/officeDocument/2006/relationships/image" Target="../media/image35.wmf" /><Relationship Id="rId1" Type="http://schemas.openxmlformats.org/officeDocument/2006/relationships/image" Target="../media/image34.wmf" /><Relationship Id="rId6" Type="http://schemas.openxmlformats.org/officeDocument/2006/relationships/image" Target="../media/image24.wmf" /><Relationship Id="rId5" Type="http://schemas.openxmlformats.org/officeDocument/2006/relationships/image" Target="../media/image18.wmf" /><Relationship Id="rId4" Type="http://schemas.openxmlformats.org/officeDocument/2006/relationships/image" Target="../media/image37.wmf" 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 /><Relationship Id="rId7" Type="http://schemas.openxmlformats.org/officeDocument/2006/relationships/image" Target="../media/image8.wmf" /><Relationship Id="rId2" Type="http://schemas.openxmlformats.org/officeDocument/2006/relationships/image" Target="../media/image35.wmf" /><Relationship Id="rId1" Type="http://schemas.openxmlformats.org/officeDocument/2006/relationships/image" Target="../media/image34.wmf" /><Relationship Id="rId6" Type="http://schemas.openxmlformats.org/officeDocument/2006/relationships/image" Target="../media/image24.wmf" /><Relationship Id="rId5" Type="http://schemas.openxmlformats.org/officeDocument/2006/relationships/image" Target="../media/image18.wmf" /><Relationship Id="rId4" Type="http://schemas.openxmlformats.org/officeDocument/2006/relationships/image" Target="../media/image37.wmf" 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 /><Relationship Id="rId2" Type="http://schemas.openxmlformats.org/officeDocument/2006/relationships/image" Target="../media/image34.wmf" /><Relationship Id="rId1" Type="http://schemas.openxmlformats.org/officeDocument/2006/relationships/image" Target="../media/image33.wmf" 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 /><Relationship Id="rId2" Type="http://schemas.openxmlformats.org/officeDocument/2006/relationships/image" Target="../media/image35.wmf" /><Relationship Id="rId1" Type="http://schemas.openxmlformats.org/officeDocument/2006/relationships/image" Target="../media/image34.wmf" /><Relationship Id="rId6" Type="http://schemas.openxmlformats.org/officeDocument/2006/relationships/image" Target="../media/image42.wmf" /><Relationship Id="rId5" Type="http://schemas.openxmlformats.org/officeDocument/2006/relationships/image" Target="../media/image41.wmf" /><Relationship Id="rId4" Type="http://schemas.openxmlformats.org/officeDocument/2006/relationships/image" Target="../media/image37.wmf" 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 /><Relationship Id="rId3" Type="http://schemas.openxmlformats.org/officeDocument/2006/relationships/image" Target="../media/image8.wmf" /><Relationship Id="rId7" Type="http://schemas.openxmlformats.org/officeDocument/2006/relationships/image" Target="../media/image37.wmf" /><Relationship Id="rId2" Type="http://schemas.openxmlformats.org/officeDocument/2006/relationships/image" Target="../media/image24.wmf" /><Relationship Id="rId1" Type="http://schemas.openxmlformats.org/officeDocument/2006/relationships/image" Target="../media/image18.wmf" /><Relationship Id="rId6" Type="http://schemas.openxmlformats.org/officeDocument/2006/relationships/image" Target="../media/image36.wmf" /><Relationship Id="rId5" Type="http://schemas.openxmlformats.org/officeDocument/2006/relationships/image" Target="../media/image35.wmf" /><Relationship Id="rId4" Type="http://schemas.openxmlformats.org/officeDocument/2006/relationships/image" Target="../media/image34.wmf" 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 /><Relationship Id="rId3" Type="http://schemas.openxmlformats.org/officeDocument/2006/relationships/image" Target="../media/image8.wmf" /><Relationship Id="rId7" Type="http://schemas.openxmlformats.org/officeDocument/2006/relationships/image" Target="../media/image37.wmf" /><Relationship Id="rId2" Type="http://schemas.openxmlformats.org/officeDocument/2006/relationships/image" Target="../media/image24.wmf" /><Relationship Id="rId1" Type="http://schemas.openxmlformats.org/officeDocument/2006/relationships/image" Target="../media/image18.wmf" /><Relationship Id="rId6" Type="http://schemas.openxmlformats.org/officeDocument/2006/relationships/image" Target="../media/image36.wmf" /><Relationship Id="rId5" Type="http://schemas.openxmlformats.org/officeDocument/2006/relationships/image" Target="../media/image35.wmf" /><Relationship Id="rId4" Type="http://schemas.openxmlformats.org/officeDocument/2006/relationships/image" Target="../media/image34.wmf" 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 /><Relationship Id="rId3" Type="http://schemas.openxmlformats.org/officeDocument/2006/relationships/image" Target="../media/image8.wmf" /><Relationship Id="rId7" Type="http://schemas.openxmlformats.org/officeDocument/2006/relationships/image" Target="../media/image37.wmf" /><Relationship Id="rId2" Type="http://schemas.openxmlformats.org/officeDocument/2006/relationships/image" Target="../media/image24.wmf" /><Relationship Id="rId1" Type="http://schemas.openxmlformats.org/officeDocument/2006/relationships/image" Target="../media/image18.wmf" /><Relationship Id="rId6" Type="http://schemas.openxmlformats.org/officeDocument/2006/relationships/image" Target="../media/image36.wmf" /><Relationship Id="rId5" Type="http://schemas.openxmlformats.org/officeDocument/2006/relationships/image" Target="../media/image35.wmf" /><Relationship Id="rId4" Type="http://schemas.openxmlformats.org/officeDocument/2006/relationships/image" Target="../media/image34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image" Target="../media/image9.wmf" /><Relationship Id="rId1" Type="http://schemas.openxmlformats.org/officeDocument/2006/relationships/image" Target="../media/image8.wmf" /><Relationship Id="rId6" Type="http://schemas.openxmlformats.org/officeDocument/2006/relationships/image" Target="../media/image13.wmf" /><Relationship Id="rId5" Type="http://schemas.openxmlformats.org/officeDocument/2006/relationships/image" Target="../media/image12.wmf" /><Relationship Id="rId4" Type="http://schemas.openxmlformats.org/officeDocument/2006/relationships/image" Target="../media/image11.wmf" 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 /><Relationship Id="rId2" Type="http://schemas.openxmlformats.org/officeDocument/2006/relationships/image" Target="../media/image24.wmf" /><Relationship Id="rId1" Type="http://schemas.openxmlformats.org/officeDocument/2006/relationships/image" Target="../media/image18.wmf" /><Relationship Id="rId4" Type="http://schemas.openxmlformats.org/officeDocument/2006/relationships/image" Target="../media/image34.wmf" 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 /><Relationship Id="rId13" Type="http://schemas.openxmlformats.org/officeDocument/2006/relationships/image" Target="../media/image3.wmf" /><Relationship Id="rId3" Type="http://schemas.openxmlformats.org/officeDocument/2006/relationships/image" Target="../media/image37.wmf" /><Relationship Id="rId7" Type="http://schemas.openxmlformats.org/officeDocument/2006/relationships/image" Target="../media/image45.wmf" /><Relationship Id="rId12" Type="http://schemas.openxmlformats.org/officeDocument/2006/relationships/image" Target="../media/image50.wmf" /><Relationship Id="rId2" Type="http://schemas.openxmlformats.org/officeDocument/2006/relationships/image" Target="../media/image34.wmf" /><Relationship Id="rId16" Type="http://schemas.openxmlformats.org/officeDocument/2006/relationships/image" Target="../media/image52.wmf" /><Relationship Id="rId1" Type="http://schemas.openxmlformats.org/officeDocument/2006/relationships/image" Target="../media/image43.wmf" /><Relationship Id="rId6" Type="http://schemas.openxmlformats.org/officeDocument/2006/relationships/image" Target="../media/image44.wmf" /><Relationship Id="rId11" Type="http://schemas.openxmlformats.org/officeDocument/2006/relationships/image" Target="../media/image49.wmf" /><Relationship Id="rId5" Type="http://schemas.openxmlformats.org/officeDocument/2006/relationships/image" Target="../media/image29.wmf" /><Relationship Id="rId15" Type="http://schemas.openxmlformats.org/officeDocument/2006/relationships/image" Target="../media/image36.wmf" /><Relationship Id="rId10" Type="http://schemas.openxmlformats.org/officeDocument/2006/relationships/image" Target="../media/image48.wmf" /><Relationship Id="rId4" Type="http://schemas.openxmlformats.org/officeDocument/2006/relationships/image" Target="../media/image25.wmf" /><Relationship Id="rId9" Type="http://schemas.openxmlformats.org/officeDocument/2006/relationships/image" Target="../media/image47.wmf" /><Relationship Id="rId14" Type="http://schemas.openxmlformats.org/officeDocument/2006/relationships/image" Target="../media/image51.wmf" 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8.wmf" /><Relationship Id="rId2" Type="http://schemas.openxmlformats.org/officeDocument/2006/relationships/image" Target="../media/image37.wmf" /><Relationship Id="rId16" Type="http://schemas.openxmlformats.org/officeDocument/2006/relationships/image" Target="../media/image2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18" Type="http://schemas.openxmlformats.org/officeDocument/2006/relationships/image" Target="../media/image8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2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18" Type="http://schemas.openxmlformats.org/officeDocument/2006/relationships/image" Target="../media/image8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2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18" Type="http://schemas.openxmlformats.org/officeDocument/2006/relationships/image" Target="../media/image8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19" Type="http://schemas.openxmlformats.org/officeDocument/2006/relationships/image" Target="../media/image24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18" Type="http://schemas.openxmlformats.org/officeDocument/2006/relationships/image" Target="../media/image8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19" Type="http://schemas.openxmlformats.org/officeDocument/2006/relationships/image" Target="../media/image24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18" Type="http://schemas.openxmlformats.org/officeDocument/2006/relationships/image" Target="../media/image8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19" Type="http://schemas.openxmlformats.org/officeDocument/2006/relationships/image" Target="../media/image24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18" Type="http://schemas.openxmlformats.org/officeDocument/2006/relationships/image" Target="../media/image24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18" Type="http://schemas.openxmlformats.org/officeDocument/2006/relationships/image" Target="../media/image24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3" Type="http://schemas.openxmlformats.org/officeDocument/2006/relationships/image" Target="../media/image11.wmf" /><Relationship Id="rId7" Type="http://schemas.openxmlformats.org/officeDocument/2006/relationships/image" Target="../media/image16.wmf" /><Relationship Id="rId2" Type="http://schemas.openxmlformats.org/officeDocument/2006/relationships/image" Target="../media/image10.wmf" /><Relationship Id="rId1" Type="http://schemas.openxmlformats.org/officeDocument/2006/relationships/image" Target="../media/image8.wmf" /><Relationship Id="rId6" Type="http://schemas.openxmlformats.org/officeDocument/2006/relationships/image" Target="../media/image15.wmf" /><Relationship Id="rId5" Type="http://schemas.openxmlformats.org/officeDocument/2006/relationships/image" Target="../media/image14.wmf" /><Relationship Id="rId4" Type="http://schemas.openxmlformats.org/officeDocument/2006/relationships/image" Target="../media/image9.wmf" 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 /><Relationship Id="rId13" Type="http://schemas.openxmlformats.org/officeDocument/2006/relationships/image" Target="../media/image51.wmf" /><Relationship Id="rId3" Type="http://schemas.openxmlformats.org/officeDocument/2006/relationships/image" Target="../media/image25.wmf" /><Relationship Id="rId7" Type="http://schemas.openxmlformats.org/officeDocument/2006/relationships/image" Target="../media/image46.wmf" /><Relationship Id="rId12" Type="http://schemas.openxmlformats.org/officeDocument/2006/relationships/image" Target="../media/image3.wmf" /><Relationship Id="rId17" Type="http://schemas.openxmlformats.org/officeDocument/2006/relationships/image" Target="../media/image53.wmf" /><Relationship Id="rId2" Type="http://schemas.openxmlformats.org/officeDocument/2006/relationships/image" Target="../media/image37.wmf" /><Relationship Id="rId16" Type="http://schemas.openxmlformats.org/officeDocument/2006/relationships/image" Target="../media/image54.wmf" /><Relationship Id="rId1" Type="http://schemas.openxmlformats.org/officeDocument/2006/relationships/image" Target="../media/image34.wmf" /><Relationship Id="rId6" Type="http://schemas.openxmlformats.org/officeDocument/2006/relationships/image" Target="../media/image45.wmf" /><Relationship Id="rId11" Type="http://schemas.openxmlformats.org/officeDocument/2006/relationships/image" Target="../media/image50.wmf" /><Relationship Id="rId5" Type="http://schemas.openxmlformats.org/officeDocument/2006/relationships/image" Target="../media/image44.wmf" /><Relationship Id="rId15" Type="http://schemas.openxmlformats.org/officeDocument/2006/relationships/image" Target="../media/image18.wmf" /><Relationship Id="rId10" Type="http://schemas.openxmlformats.org/officeDocument/2006/relationships/image" Target="../media/image49.wmf" /><Relationship Id="rId4" Type="http://schemas.openxmlformats.org/officeDocument/2006/relationships/image" Target="../media/image29.wmf" /><Relationship Id="rId9" Type="http://schemas.openxmlformats.org/officeDocument/2006/relationships/image" Target="../media/image48.wmf" /><Relationship Id="rId14" Type="http://schemas.openxmlformats.org/officeDocument/2006/relationships/image" Target="../media/image36.wmf" 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 /><Relationship Id="rId1" Type="http://schemas.openxmlformats.org/officeDocument/2006/relationships/image" Target="../media/image43.wmf" 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4" Type="http://schemas.openxmlformats.org/officeDocument/2006/relationships/image" Target="../media/image56.wmf" 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4" Type="http://schemas.openxmlformats.org/officeDocument/2006/relationships/image" Target="../media/image58.wmf" 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image" Target="../media/image59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4" Type="http://schemas.openxmlformats.org/officeDocument/2006/relationships/image" Target="../media/image9.wmf" 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 /><Relationship Id="rId2" Type="http://schemas.openxmlformats.org/officeDocument/2006/relationships/image" Target="../media/image24.wmf" /><Relationship Id="rId1" Type="http://schemas.openxmlformats.org/officeDocument/2006/relationships/image" Target="../media/image18.wmf" /><Relationship Id="rId6" Type="http://schemas.openxmlformats.org/officeDocument/2006/relationships/image" Target="../media/image60.wmf" /><Relationship Id="rId5" Type="http://schemas.openxmlformats.org/officeDocument/2006/relationships/image" Target="../media/image9.wmf" /><Relationship Id="rId4" Type="http://schemas.openxmlformats.org/officeDocument/2006/relationships/image" Target="../media/image37.wmf" 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 /><Relationship Id="rId3" Type="http://schemas.openxmlformats.org/officeDocument/2006/relationships/image" Target="../media/image53.wmf" /><Relationship Id="rId7" Type="http://schemas.openxmlformats.org/officeDocument/2006/relationships/image" Target="../media/image34.wmf" /><Relationship Id="rId2" Type="http://schemas.openxmlformats.org/officeDocument/2006/relationships/image" Target="../media/image54.wmf" /><Relationship Id="rId1" Type="http://schemas.openxmlformats.org/officeDocument/2006/relationships/image" Target="../media/image18.wmf" /><Relationship Id="rId6" Type="http://schemas.openxmlformats.org/officeDocument/2006/relationships/image" Target="../media/image24.wmf" /><Relationship Id="rId5" Type="http://schemas.openxmlformats.org/officeDocument/2006/relationships/image" Target="../media/image8.wmf" /><Relationship Id="rId4" Type="http://schemas.openxmlformats.org/officeDocument/2006/relationships/image" Target="../media/image25.wmf" 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 /><Relationship Id="rId3" Type="http://schemas.openxmlformats.org/officeDocument/2006/relationships/image" Target="../media/image53.wmf" /><Relationship Id="rId7" Type="http://schemas.openxmlformats.org/officeDocument/2006/relationships/image" Target="../media/image34.wmf" /><Relationship Id="rId2" Type="http://schemas.openxmlformats.org/officeDocument/2006/relationships/image" Target="../media/image54.wmf" /><Relationship Id="rId1" Type="http://schemas.openxmlformats.org/officeDocument/2006/relationships/image" Target="../media/image18.wmf" /><Relationship Id="rId6" Type="http://schemas.openxmlformats.org/officeDocument/2006/relationships/image" Target="../media/image24.wmf" /><Relationship Id="rId5" Type="http://schemas.openxmlformats.org/officeDocument/2006/relationships/image" Target="../media/image8.wmf" /><Relationship Id="rId4" Type="http://schemas.openxmlformats.org/officeDocument/2006/relationships/image" Target="../media/image25.wmf" /><Relationship Id="rId9" Type="http://schemas.openxmlformats.org/officeDocument/2006/relationships/image" Target="../media/image37.wmf" 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 /><Relationship Id="rId1" Type="http://schemas.openxmlformats.org/officeDocument/2006/relationships/image" Target="../media/image62.wmf" 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 /><Relationship Id="rId7" Type="http://schemas.openxmlformats.org/officeDocument/2006/relationships/image" Target="../media/image66.wmf" /><Relationship Id="rId2" Type="http://schemas.openxmlformats.org/officeDocument/2006/relationships/image" Target="../media/image18.wmf" /><Relationship Id="rId1" Type="http://schemas.openxmlformats.org/officeDocument/2006/relationships/image" Target="../media/image64.wmf" /><Relationship Id="rId6" Type="http://schemas.openxmlformats.org/officeDocument/2006/relationships/image" Target="../media/image8.wmf" /><Relationship Id="rId5" Type="http://schemas.openxmlformats.org/officeDocument/2006/relationships/image" Target="../media/image34.wmf" /><Relationship Id="rId4" Type="http://schemas.openxmlformats.org/officeDocument/2006/relationships/image" Target="../media/image65.wmf" 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 /><Relationship Id="rId1" Type="http://schemas.openxmlformats.org/officeDocument/2006/relationships/image" Target="../media/image67.wmf" 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 /><Relationship Id="rId2" Type="http://schemas.openxmlformats.org/officeDocument/2006/relationships/image" Target="../media/image70.wmf" /><Relationship Id="rId1" Type="http://schemas.openxmlformats.org/officeDocument/2006/relationships/image" Target="../media/image69.wmf" 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 /><Relationship Id="rId2" Type="http://schemas.openxmlformats.org/officeDocument/2006/relationships/image" Target="../media/image73.wmf" /><Relationship Id="rId1" Type="http://schemas.openxmlformats.org/officeDocument/2006/relationships/image" Target="../media/image72.wmf" /><Relationship Id="rId5" Type="http://schemas.openxmlformats.org/officeDocument/2006/relationships/image" Target="../media/image76.wmf" /><Relationship Id="rId4" Type="http://schemas.openxmlformats.org/officeDocument/2006/relationships/image" Target="../media/image75.wmf" 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 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 /><Relationship Id="rId3" Type="http://schemas.openxmlformats.org/officeDocument/2006/relationships/image" Target="../media/image74.wmf" /><Relationship Id="rId7" Type="http://schemas.openxmlformats.org/officeDocument/2006/relationships/image" Target="../media/image80.wmf" /><Relationship Id="rId2" Type="http://schemas.openxmlformats.org/officeDocument/2006/relationships/image" Target="../media/image78.wmf" /><Relationship Id="rId1" Type="http://schemas.openxmlformats.org/officeDocument/2006/relationships/image" Target="../media/image17.wmf" /><Relationship Id="rId6" Type="http://schemas.openxmlformats.org/officeDocument/2006/relationships/image" Target="../media/image79.wmf" /><Relationship Id="rId5" Type="http://schemas.openxmlformats.org/officeDocument/2006/relationships/image" Target="../media/image34.wmf" /><Relationship Id="rId4" Type="http://schemas.openxmlformats.org/officeDocument/2006/relationships/image" Target="../media/image18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4" Type="http://schemas.openxmlformats.org/officeDocument/2006/relationships/image" Target="../media/image22.wmf" 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 /><Relationship Id="rId2" Type="http://schemas.openxmlformats.org/officeDocument/2006/relationships/image" Target="../media/image3.wmf" /><Relationship Id="rId1" Type="http://schemas.openxmlformats.org/officeDocument/2006/relationships/image" Target="../media/image82.wmf" /><Relationship Id="rId5" Type="http://schemas.openxmlformats.org/officeDocument/2006/relationships/image" Target="../media/image74.wmf" /><Relationship Id="rId4" Type="http://schemas.openxmlformats.org/officeDocument/2006/relationships/image" Target="../media/image78.wmf" 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 /><Relationship Id="rId2" Type="http://schemas.openxmlformats.org/officeDocument/2006/relationships/image" Target="../media/image83.wmf" /><Relationship Id="rId1" Type="http://schemas.openxmlformats.org/officeDocument/2006/relationships/image" Target="../media/image77.wmf" /><Relationship Id="rId4" Type="http://schemas.openxmlformats.org/officeDocument/2006/relationships/image" Target="../media/image85.wmf" 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 /><Relationship Id="rId3" Type="http://schemas.openxmlformats.org/officeDocument/2006/relationships/image" Target="../media/image34.wmf" /><Relationship Id="rId7" Type="http://schemas.openxmlformats.org/officeDocument/2006/relationships/image" Target="../media/image90.wmf" /><Relationship Id="rId2" Type="http://schemas.openxmlformats.org/officeDocument/2006/relationships/image" Target="../media/image86.wmf" /><Relationship Id="rId1" Type="http://schemas.openxmlformats.org/officeDocument/2006/relationships/image" Target="../media/image18.wmf" /><Relationship Id="rId6" Type="http://schemas.openxmlformats.org/officeDocument/2006/relationships/image" Target="../media/image89.wmf" /><Relationship Id="rId5" Type="http://schemas.openxmlformats.org/officeDocument/2006/relationships/image" Target="../media/image88.wmf" /><Relationship Id="rId4" Type="http://schemas.openxmlformats.org/officeDocument/2006/relationships/image" Target="../media/image87.wmf" 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 /><Relationship Id="rId3" Type="http://schemas.openxmlformats.org/officeDocument/2006/relationships/image" Target="../media/image34.wmf" /><Relationship Id="rId7" Type="http://schemas.openxmlformats.org/officeDocument/2006/relationships/image" Target="../media/image90.wmf" /><Relationship Id="rId2" Type="http://schemas.openxmlformats.org/officeDocument/2006/relationships/image" Target="../media/image86.wmf" /><Relationship Id="rId1" Type="http://schemas.openxmlformats.org/officeDocument/2006/relationships/image" Target="../media/image18.wmf" /><Relationship Id="rId6" Type="http://schemas.openxmlformats.org/officeDocument/2006/relationships/image" Target="../media/image89.wmf" /><Relationship Id="rId5" Type="http://schemas.openxmlformats.org/officeDocument/2006/relationships/image" Target="../media/image88.wmf" /><Relationship Id="rId10" Type="http://schemas.openxmlformats.org/officeDocument/2006/relationships/image" Target="../media/image92.wmf" /><Relationship Id="rId4" Type="http://schemas.openxmlformats.org/officeDocument/2006/relationships/image" Target="../media/image87.wmf" /><Relationship Id="rId9" Type="http://schemas.openxmlformats.org/officeDocument/2006/relationships/image" Target="../media/image80.wmf" 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 /><Relationship Id="rId2" Type="http://schemas.openxmlformats.org/officeDocument/2006/relationships/image" Target="../media/image86.wmf" /><Relationship Id="rId1" Type="http://schemas.openxmlformats.org/officeDocument/2006/relationships/image" Target="../media/image18.wmf" /><Relationship Id="rId6" Type="http://schemas.openxmlformats.org/officeDocument/2006/relationships/image" Target="../media/image91.wmf" /><Relationship Id="rId5" Type="http://schemas.openxmlformats.org/officeDocument/2006/relationships/image" Target="../media/image92.wmf" /><Relationship Id="rId4" Type="http://schemas.openxmlformats.org/officeDocument/2006/relationships/image" Target="../media/image87.wmf" 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77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 /><Relationship Id="rId3" Type="http://schemas.openxmlformats.org/officeDocument/2006/relationships/image" Target="../media/image18.wmf" /><Relationship Id="rId7" Type="http://schemas.openxmlformats.org/officeDocument/2006/relationships/image" Target="../media/image88.wmf" /><Relationship Id="rId2" Type="http://schemas.openxmlformats.org/officeDocument/2006/relationships/image" Target="../media/image99.wmf" /><Relationship Id="rId1" Type="http://schemas.openxmlformats.org/officeDocument/2006/relationships/image" Target="../media/image98.wmf" /><Relationship Id="rId6" Type="http://schemas.openxmlformats.org/officeDocument/2006/relationships/image" Target="../media/image87.wmf" /><Relationship Id="rId11" Type="http://schemas.openxmlformats.org/officeDocument/2006/relationships/image" Target="../media/image102.wmf" /><Relationship Id="rId5" Type="http://schemas.openxmlformats.org/officeDocument/2006/relationships/image" Target="../media/image34.wmf" /><Relationship Id="rId10" Type="http://schemas.openxmlformats.org/officeDocument/2006/relationships/image" Target="../media/image51.wmf" /><Relationship Id="rId4" Type="http://schemas.openxmlformats.org/officeDocument/2006/relationships/image" Target="../media/image86.wmf" /><Relationship Id="rId9" Type="http://schemas.openxmlformats.org/officeDocument/2006/relationships/image" Target="../media/image101.wmf" 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 /><Relationship Id="rId13" Type="http://schemas.openxmlformats.org/officeDocument/2006/relationships/image" Target="../media/image96.wmf" /><Relationship Id="rId3" Type="http://schemas.openxmlformats.org/officeDocument/2006/relationships/image" Target="../media/image34.wmf" /><Relationship Id="rId7" Type="http://schemas.openxmlformats.org/officeDocument/2006/relationships/image" Target="../media/image25.wmf" /><Relationship Id="rId12" Type="http://schemas.openxmlformats.org/officeDocument/2006/relationships/image" Target="../media/image95.wmf" /><Relationship Id="rId2" Type="http://schemas.openxmlformats.org/officeDocument/2006/relationships/image" Target="../media/image86.wmf" /><Relationship Id="rId1" Type="http://schemas.openxmlformats.org/officeDocument/2006/relationships/image" Target="../media/image18.wmf" /><Relationship Id="rId6" Type="http://schemas.openxmlformats.org/officeDocument/2006/relationships/image" Target="../media/image37.wmf" /><Relationship Id="rId11" Type="http://schemas.openxmlformats.org/officeDocument/2006/relationships/image" Target="../media/image94.wmf" /><Relationship Id="rId5" Type="http://schemas.openxmlformats.org/officeDocument/2006/relationships/image" Target="../media/image88.wmf" /><Relationship Id="rId15" Type="http://schemas.openxmlformats.org/officeDocument/2006/relationships/image" Target="../media/image51.wmf" /><Relationship Id="rId10" Type="http://schemas.openxmlformats.org/officeDocument/2006/relationships/image" Target="../media/image93.wmf" /><Relationship Id="rId4" Type="http://schemas.openxmlformats.org/officeDocument/2006/relationships/image" Target="../media/image87.wmf" /><Relationship Id="rId9" Type="http://schemas.openxmlformats.org/officeDocument/2006/relationships/image" Target="../media/image36.wmf" /><Relationship Id="rId14" Type="http://schemas.openxmlformats.org/officeDocument/2006/relationships/image" Target="../media/image97.wmf" 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 /><Relationship Id="rId13" Type="http://schemas.openxmlformats.org/officeDocument/2006/relationships/image" Target="../media/image86.wmf" /><Relationship Id="rId3" Type="http://schemas.openxmlformats.org/officeDocument/2006/relationships/image" Target="../media/image37.wmf" /><Relationship Id="rId7" Type="http://schemas.openxmlformats.org/officeDocument/2006/relationships/image" Target="../media/image93.wmf" /><Relationship Id="rId12" Type="http://schemas.openxmlformats.org/officeDocument/2006/relationships/image" Target="../media/image51.wmf" /><Relationship Id="rId2" Type="http://schemas.openxmlformats.org/officeDocument/2006/relationships/image" Target="../media/image34.wmf" /><Relationship Id="rId1" Type="http://schemas.openxmlformats.org/officeDocument/2006/relationships/image" Target="../media/image18.wmf" /><Relationship Id="rId6" Type="http://schemas.openxmlformats.org/officeDocument/2006/relationships/image" Target="../media/image36.wmf" /><Relationship Id="rId11" Type="http://schemas.openxmlformats.org/officeDocument/2006/relationships/image" Target="../media/image97.wmf" /><Relationship Id="rId5" Type="http://schemas.openxmlformats.org/officeDocument/2006/relationships/image" Target="../media/image29.wmf" /><Relationship Id="rId15" Type="http://schemas.openxmlformats.org/officeDocument/2006/relationships/image" Target="../media/image88.wmf" /><Relationship Id="rId10" Type="http://schemas.openxmlformats.org/officeDocument/2006/relationships/image" Target="../media/image96.wmf" /><Relationship Id="rId4" Type="http://schemas.openxmlformats.org/officeDocument/2006/relationships/image" Target="../media/image25.wmf" /><Relationship Id="rId9" Type="http://schemas.openxmlformats.org/officeDocument/2006/relationships/image" Target="../media/image95.wmf" /><Relationship Id="rId14" Type="http://schemas.openxmlformats.org/officeDocument/2006/relationships/image" Target="../media/image87.wmf" 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6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5" Type="http://schemas.openxmlformats.org/officeDocument/2006/relationships/image" Target="../media/image88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7.wmf" 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 /><Relationship Id="rId3" Type="http://schemas.openxmlformats.org/officeDocument/2006/relationships/image" Target="../media/image22.wmf" /><Relationship Id="rId7" Type="http://schemas.openxmlformats.org/officeDocument/2006/relationships/image" Target="../media/image9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10.wmf" /><Relationship Id="rId5" Type="http://schemas.openxmlformats.org/officeDocument/2006/relationships/image" Target="../media/image8.wmf" /><Relationship Id="rId4" Type="http://schemas.openxmlformats.org/officeDocument/2006/relationships/image" Target="../media/image18.wmf" 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5" Type="http://schemas.openxmlformats.org/officeDocument/2006/relationships/image" Target="../media/image8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5" Type="http://schemas.openxmlformats.org/officeDocument/2006/relationships/image" Target="../media/image8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5" Type="http://schemas.openxmlformats.org/officeDocument/2006/relationships/image" Target="../media/image8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5" Type="http://schemas.openxmlformats.org/officeDocument/2006/relationships/image" Target="../media/image8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5" Type="http://schemas.openxmlformats.org/officeDocument/2006/relationships/image" Target="../media/image8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94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93.wmf" /><Relationship Id="rId11" Type="http://schemas.openxmlformats.org/officeDocument/2006/relationships/image" Target="../media/image51.wmf" /><Relationship Id="rId5" Type="http://schemas.openxmlformats.org/officeDocument/2006/relationships/image" Target="../media/image36.wmf" /><Relationship Id="rId15" Type="http://schemas.openxmlformats.org/officeDocument/2006/relationships/image" Target="../media/image8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6.wmf" /><Relationship Id="rId14" Type="http://schemas.openxmlformats.org/officeDocument/2006/relationships/image" Target="../media/image88.wmf" 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 /><Relationship Id="rId3" Type="http://schemas.openxmlformats.org/officeDocument/2006/relationships/image" Target="../media/image10.wmf" /><Relationship Id="rId7" Type="http://schemas.openxmlformats.org/officeDocument/2006/relationships/image" Target="../media/image22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20.wmf" /><Relationship Id="rId5" Type="http://schemas.openxmlformats.org/officeDocument/2006/relationships/image" Target="../media/image19.wmf" /><Relationship Id="rId10" Type="http://schemas.openxmlformats.org/officeDocument/2006/relationships/image" Target="../media/image25.wmf" /><Relationship Id="rId4" Type="http://schemas.openxmlformats.org/officeDocument/2006/relationships/image" Target="../media/image9.wmf" /><Relationship Id="rId9" Type="http://schemas.openxmlformats.org/officeDocument/2006/relationships/image" Target="../media/image23.wmf" 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 /><Relationship Id="rId2" Type="http://schemas.openxmlformats.org/officeDocument/2006/relationships/image" Target="../media/image100.wmf" /><Relationship Id="rId1" Type="http://schemas.openxmlformats.org/officeDocument/2006/relationships/image" Target="../media/image103.wmf" 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 /><Relationship Id="rId7" Type="http://schemas.openxmlformats.org/officeDocument/2006/relationships/image" Target="../media/image105.wmf" /><Relationship Id="rId2" Type="http://schemas.openxmlformats.org/officeDocument/2006/relationships/image" Target="../media/image34.wmf" /><Relationship Id="rId1" Type="http://schemas.openxmlformats.org/officeDocument/2006/relationships/image" Target="../media/image18.wmf" /><Relationship Id="rId6" Type="http://schemas.openxmlformats.org/officeDocument/2006/relationships/image" Target="../media/image80.wmf" /><Relationship Id="rId5" Type="http://schemas.openxmlformats.org/officeDocument/2006/relationships/image" Target="../media/image91.wmf" /><Relationship Id="rId4" Type="http://schemas.openxmlformats.org/officeDocument/2006/relationships/image" Target="../media/image89.wmf" 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 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 /><Relationship Id="rId3" Type="http://schemas.openxmlformats.org/officeDocument/2006/relationships/image" Target="../media/image25.wmf" /><Relationship Id="rId7" Type="http://schemas.openxmlformats.org/officeDocument/2006/relationships/image" Target="../media/image36.wmf" /><Relationship Id="rId12" Type="http://schemas.openxmlformats.org/officeDocument/2006/relationships/image" Target="../media/image103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107.wmf" /><Relationship Id="rId11" Type="http://schemas.openxmlformats.org/officeDocument/2006/relationships/image" Target="../media/image95.wmf" /><Relationship Id="rId5" Type="http://schemas.openxmlformats.org/officeDocument/2006/relationships/image" Target="../media/image10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4.wmf" 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 /><Relationship Id="rId13" Type="http://schemas.openxmlformats.org/officeDocument/2006/relationships/image" Target="../media/image87.wmf" /><Relationship Id="rId3" Type="http://schemas.openxmlformats.org/officeDocument/2006/relationships/image" Target="../media/image25.wmf" /><Relationship Id="rId7" Type="http://schemas.openxmlformats.org/officeDocument/2006/relationships/image" Target="../media/image36.wmf" /><Relationship Id="rId12" Type="http://schemas.openxmlformats.org/officeDocument/2006/relationships/image" Target="../media/image18.wmf" /><Relationship Id="rId2" Type="http://schemas.openxmlformats.org/officeDocument/2006/relationships/image" Target="../media/image37.wmf" /><Relationship Id="rId1" Type="http://schemas.openxmlformats.org/officeDocument/2006/relationships/image" Target="../media/image34.wmf" /><Relationship Id="rId6" Type="http://schemas.openxmlformats.org/officeDocument/2006/relationships/image" Target="../media/image107.wmf" /><Relationship Id="rId11" Type="http://schemas.openxmlformats.org/officeDocument/2006/relationships/image" Target="../media/image95.wmf" /><Relationship Id="rId5" Type="http://schemas.openxmlformats.org/officeDocument/2006/relationships/image" Target="../media/image106.wmf" /><Relationship Id="rId10" Type="http://schemas.openxmlformats.org/officeDocument/2006/relationships/image" Target="../media/image97.wmf" /><Relationship Id="rId4" Type="http://schemas.openxmlformats.org/officeDocument/2006/relationships/image" Target="../media/image29.wmf" /><Relationship Id="rId9" Type="http://schemas.openxmlformats.org/officeDocument/2006/relationships/image" Target="../media/image94.wmf" /><Relationship Id="rId14" Type="http://schemas.openxmlformats.org/officeDocument/2006/relationships/image" Target="../media/image88.wmf" 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 /><Relationship Id="rId2" Type="http://schemas.openxmlformats.org/officeDocument/2006/relationships/image" Target="../media/image110.wmf" /><Relationship Id="rId1" Type="http://schemas.openxmlformats.org/officeDocument/2006/relationships/image" Target="../media/image109.wmf" /><Relationship Id="rId6" Type="http://schemas.openxmlformats.org/officeDocument/2006/relationships/image" Target="../media/image83.wmf" /><Relationship Id="rId5" Type="http://schemas.openxmlformats.org/officeDocument/2006/relationships/image" Target="../media/image113.wmf" /><Relationship Id="rId4" Type="http://schemas.openxmlformats.org/officeDocument/2006/relationships/image" Target="../media/image112.wmf" 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 /><Relationship Id="rId2" Type="http://schemas.openxmlformats.org/officeDocument/2006/relationships/image" Target="../media/image101.wmf" /><Relationship Id="rId1" Type="http://schemas.openxmlformats.org/officeDocument/2006/relationships/image" Target="../media/image100.wmf" /><Relationship Id="rId4" Type="http://schemas.openxmlformats.org/officeDocument/2006/relationships/image" Target="../media/image115.wmf" 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 /><Relationship Id="rId2" Type="http://schemas.openxmlformats.org/officeDocument/2006/relationships/image" Target="../media/image118.wmf" /><Relationship Id="rId1" Type="http://schemas.openxmlformats.org/officeDocument/2006/relationships/image" Target="../media/image117.wmf" /><Relationship Id="rId6" Type="http://schemas.openxmlformats.org/officeDocument/2006/relationships/image" Target="../media/image122.wmf" /><Relationship Id="rId5" Type="http://schemas.openxmlformats.org/officeDocument/2006/relationships/image" Target="../media/image121.wmf" /><Relationship Id="rId4" Type="http://schemas.openxmlformats.org/officeDocument/2006/relationships/image" Target="../media/image120.wmf" 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 /><Relationship Id="rId3" Type="http://schemas.openxmlformats.org/officeDocument/2006/relationships/image" Target="../media/image10.wmf" /><Relationship Id="rId7" Type="http://schemas.openxmlformats.org/officeDocument/2006/relationships/image" Target="../media/image26.wmf" /><Relationship Id="rId2" Type="http://schemas.openxmlformats.org/officeDocument/2006/relationships/image" Target="../media/image8.wmf" /><Relationship Id="rId1" Type="http://schemas.openxmlformats.org/officeDocument/2006/relationships/image" Target="../media/image18.wmf" /><Relationship Id="rId6" Type="http://schemas.openxmlformats.org/officeDocument/2006/relationships/image" Target="../media/image20.wmf" /><Relationship Id="rId5" Type="http://schemas.openxmlformats.org/officeDocument/2006/relationships/image" Target="../media/image19.wmf" /><Relationship Id="rId10" Type="http://schemas.openxmlformats.org/officeDocument/2006/relationships/image" Target="../media/image25.wmf" /><Relationship Id="rId4" Type="http://schemas.openxmlformats.org/officeDocument/2006/relationships/image" Target="../media/image9.wmf" /><Relationship Id="rId9" Type="http://schemas.openxmlformats.org/officeDocument/2006/relationships/image" Target="../media/image23.wm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9AF6CAD-3BE5-6358-9CB4-C6928C4784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C7DE871-18A9-AD46-045B-D95FD22975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D3F20C0-4E88-E5D6-3744-3CE3706196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8268057-962C-FECF-ABA5-154B1674F2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B662847-D07B-4E0D-B9E6-C013370CE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BECC8F4-472A-4E3B-09C0-2F95A12350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F5DEA6E-6D1E-D0C3-9A4C-B3853D1990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CAD5C285-254B-5BD2-4196-00BD9E7681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0F3F1CD-A1AE-029A-1436-3B79DC06D4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0082F2A-D6F1-E531-CB80-34F93BCC4A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CEE80E8-E63E-A742-D087-52B348FFF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04C3A52D-D181-480D-AF4B-01052B9F65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DEBD60-3117-7508-7E45-7F607ACFE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64B119-887A-1020-94A4-BB61BF2EC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893D69-2D54-43CA-93D9-DD3313978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F9BE4-9BE4-402D-85A8-385B2EE23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62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4D579D-CE0E-1AA4-F3DB-10A1FCFCC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364C43-ECC5-5D2E-8AA2-65F572F20A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F705A7-535D-C19A-90E9-6F75132FE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7B2D4-BF5A-4CB5-9C38-50EF2E1C6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02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AA833A-A3D5-5176-C955-1B03DFEE1B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F2A5C2-DCEB-B6CC-38BE-BC97E8136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399187-4E28-E57D-958A-B33E4713CA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1AE61-DB8F-462B-9B43-D6C66FE2D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B517E1-93FF-D3AE-5A46-02B48FF11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B121C2-E435-3C65-98C9-979B436BB8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4A3E37-EEB9-2E7E-A8BF-CFE573536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8734D-9634-46C5-AF2B-A49D4E4DD5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5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2EFD16-B0E5-8B1A-8813-571FF74B1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13B90A-20DD-4DF4-FF6F-CE955972A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F138D2-8755-6646-9855-ACE4FCFF2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1D70C-38A5-4469-B6AC-72BD26F1F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37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E0675-CF1C-59B3-5EDA-AA11E95F4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30288-202E-235C-3818-4DC47FAC7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1482B-4865-F1C6-536F-6FAA5A7FE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7E6BA-5388-4E0A-BA2E-A747E270C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72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A91B3C-EC35-B3C2-8894-07476B725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BFFC6C9-C4AB-A1D4-FF90-B72FE1D9CE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3D606F-F92E-64AC-5150-9D5DEA5BB2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18764-D042-4026-932F-F92D8CEE40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86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58D268-F2ED-9BE8-7BCF-FB9E1B860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A2F0BA3-1ACA-6DD1-6209-3539D42F11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A2A7D3-5F49-BD61-CBCC-C50598DA8E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325A9-BD9B-4A8D-8FA3-30A93A589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65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5D7C67A-C206-952B-0B52-3B8EF1664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39E4F8-5EC2-00D7-0E8C-1059C9974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D82A8D4-7F0B-C54D-759F-A300208DE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EE2FB-4DC1-4958-BBBF-E654D434A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2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8884DD-F0FC-2E03-3895-B5F12D998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29384-8C34-FE9E-826F-0000B7E3F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B3D16-FEF9-00E4-32BC-22DD52B8F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9F6A8-906F-4F69-B911-9100CD5DD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92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420-E7E2-CFE0-713F-C575CA218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40ACD-B255-4EAC-0EB7-B564F42F3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FA9DB-304D-79C7-3DC6-57B5F8478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33609-91C7-4F11-9A8A-BFB484977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4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83D17E3-1BA2-6D78-97DE-ADB5CD65B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A451816-3D25-0CD5-7E2B-88F6E7C2C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C975F6-8B17-2B47-D06F-0549507484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0C9E05-3E56-87DF-2EEF-340791C5A2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AEE024F-A7DC-95DC-E752-AE549C8D18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DB92AB45-E1D5-4D27-B2AF-3AD47638C8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3" Type="http://schemas.openxmlformats.org/officeDocument/2006/relationships/oleObject" Target="../embeddings/oleObject44.bin" /><Relationship Id="rId7" Type="http://schemas.openxmlformats.org/officeDocument/2006/relationships/oleObject" Target="../embeddings/oleObject46.bin" /><Relationship Id="rId12" Type="http://schemas.openxmlformats.org/officeDocument/2006/relationships/image" Target="../media/image22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20.wmf" /><Relationship Id="rId11" Type="http://schemas.openxmlformats.org/officeDocument/2006/relationships/oleObject" Target="../embeddings/oleObject49.bin" /><Relationship Id="rId5" Type="http://schemas.openxmlformats.org/officeDocument/2006/relationships/oleObject" Target="../embeddings/oleObject45.bin" /><Relationship Id="rId10" Type="http://schemas.openxmlformats.org/officeDocument/2006/relationships/oleObject" Target="../embeddings/oleObject48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47.bin" 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 /><Relationship Id="rId13" Type="http://schemas.openxmlformats.org/officeDocument/2006/relationships/oleObject" Target="../embeddings/oleObject1258.bin" /><Relationship Id="rId18" Type="http://schemas.openxmlformats.org/officeDocument/2006/relationships/oleObject" Target="../embeddings/oleObject1262.bin" /><Relationship Id="rId3" Type="http://schemas.openxmlformats.org/officeDocument/2006/relationships/oleObject" Target="../embeddings/oleObject1253.bin" /><Relationship Id="rId7" Type="http://schemas.openxmlformats.org/officeDocument/2006/relationships/oleObject" Target="../embeddings/oleObject1255.bin" /><Relationship Id="rId12" Type="http://schemas.openxmlformats.org/officeDocument/2006/relationships/image" Target="../media/image121.wmf" /><Relationship Id="rId17" Type="http://schemas.openxmlformats.org/officeDocument/2006/relationships/oleObject" Target="../embeddings/oleObject126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1260.bin" /><Relationship Id="rId1" Type="http://schemas.openxmlformats.org/officeDocument/2006/relationships/vmlDrawing" Target="../drawings/vmlDrawing87.vml" /><Relationship Id="rId6" Type="http://schemas.openxmlformats.org/officeDocument/2006/relationships/image" Target="../media/image118.wmf" /><Relationship Id="rId11" Type="http://schemas.openxmlformats.org/officeDocument/2006/relationships/oleObject" Target="../embeddings/oleObject1257.bin" /><Relationship Id="rId5" Type="http://schemas.openxmlformats.org/officeDocument/2006/relationships/oleObject" Target="../embeddings/oleObject1254.bin" /><Relationship Id="rId15" Type="http://schemas.openxmlformats.org/officeDocument/2006/relationships/oleObject" Target="../embeddings/oleObject1259.bin" /><Relationship Id="rId10" Type="http://schemas.openxmlformats.org/officeDocument/2006/relationships/image" Target="../media/image120.wmf" /><Relationship Id="rId19" Type="http://schemas.openxmlformats.org/officeDocument/2006/relationships/oleObject" Target="../embeddings/oleObject1263.bin" /><Relationship Id="rId4" Type="http://schemas.openxmlformats.org/officeDocument/2006/relationships/image" Target="../media/image117.wmf" /><Relationship Id="rId9" Type="http://schemas.openxmlformats.org/officeDocument/2006/relationships/oleObject" Target="../embeddings/oleObject1256.bin" /><Relationship Id="rId14" Type="http://schemas.openxmlformats.org/officeDocument/2006/relationships/image" Target="../media/image122.wmf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oleObject" Target="../embeddings/oleObject56.bin" /><Relationship Id="rId18" Type="http://schemas.openxmlformats.org/officeDocument/2006/relationships/image" Target="../media/image10.wmf" /><Relationship Id="rId3" Type="http://schemas.openxmlformats.org/officeDocument/2006/relationships/oleObject" Target="../embeddings/oleObject50.bin" /><Relationship Id="rId21" Type="http://schemas.openxmlformats.org/officeDocument/2006/relationships/oleObject" Target="../embeddings/oleObject61.bin" /><Relationship Id="rId7" Type="http://schemas.openxmlformats.org/officeDocument/2006/relationships/oleObject" Target="../embeddings/oleObject52.bin" /><Relationship Id="rId12" Type="http://schemas.openxmlformats.org/officeDocument/2006/relationships/oleObject" Target="../embeddings/oleObject55.bin" /><Relationship Id="rId17" Type="http://schemas.openxmlformats.org/officeDocument/2006/relationships/oleObject" Target="../embeddings/oleObject59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8.wmf" /><Relationship Id="rId20" Type="http://schemas.openxmlformats.org/officeDocument/2006/relationships/image" Target="../media/image9.wmf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20.wmf" /><Relationship Id="rId11" Type="http://schemas.openxmlformats.org/officeDocument/2006/relationships/oleObject" Target="../embeddings/oleObject54.bin" /><Relationship Id="rId5" Type="http://schemas.openxmlformats.org/officeDocument/2006/relationships/oleObject" Target="../embeddings/oleObject51.bin" /><Relationship Id="rId15" Type="http://schemas.openxmlformats.org/officeDocument/2006/relationships/oleObject" Target="../embeddings/oleObject58.bin" /><Relationship Id="rId23" Type="http://schemas.openxmlformats.org/officeDocument/2006/relationships/image" Target="../media/image23.wmf" /><Relationship Id="rId10" Type="http://schemas.openxmlformats.org/officeDocument/2006/relationships/image" Target="../media/image18.wmf" /><Relationship Id="rId19" Type="http://schemas.openxmlformats.org/officeDocument/2006/relationships/oleObject" Target="../embeddings/oleObject60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53.bin" /><Relationship Id="rId14" Type="http://schemas.openxmlformats.org/officeDocument/2006/relationships/oleObject" Target="../embeddings/oleObject57.bin" /><Relationship Id="rId22" Type="http://schemas.openxmlformats.org/officeDocument/2006/relationships/oleObject" Target="../embeddings/oleObject62.bin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 /><Relationship Id="rId13" Type="http://schemas.openxmlformats.org/officeDocument/2006/relationships/oleObject" Target="../embeddings/oleObject70.bin" /><Relationship Id="rId18" Type="http://schemas.openxmlformats.org/officeDocument/2006/relationships/oleObject" Target="../embeddings/oleObject73.bin" /><Relationship Id="rId26" Type="http://schemas.openxmlformats.org/officeDocument/2006/relationships/oleObject" Target="../embeddings/oleObject79.bin" /><Relationship Id="rId3" Type="http://schemas.openxmlformats.org/officeDocument/2006/relationships/oleObject" Target="../embeddings/oleObject63.bin" /><Relationship Id="rId21" Type="http://schemas.openxmlformats.org/officeDocument/2006/relationships/image" Target="../media/image22.wmf" /><Relationship Id="rId34" Type="http://schemas.openxmlformats.org/officeDocument/2006/relationships/oleObject" Target="../embeddings/oleObject85.bin" /><Relationship Id="rId7" Type="http://schemas.openxmlformats.org/officeDocument/2006/relationships/oleObject" Target="../embeddings/oleObject66.bin" /><Relationship Id="rId12" Type="http://schemas.openxmlformats.org/officeDocument/2006/relationships/image" Target="../media/image10.wmf" /><Relationship Id="rId17" Type="http://schemas.openxmlformats.org/officeDocument/2006/relationships/image" Target="../media/image19.wmf" /><Relationship Id="rId25" Type="http://schemas.openxmlformats.org/officeDocument/2006/relationships/oleObject" Target="../embeddings/oleObject78.bin" /><Relationship Id="rId33" Type="http://schemas.openxmlformats.org/officeDocument/2006/relationships/image" Target="../media/image23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72.bin" /><Relationship Id="rId20" Type="http://schemas.openxmlformats.org/officeDocument/2006/relationships/oleObject" Target="../embeddings/oleObject74.bin" /><Relationship Id="rId29" Type="http://schemas.openxmlformats.org/officeDocument/2006/relationships/oleObject" Target="../embeddings/oleObject82.bin" /><Relationship Id="rId1" Type="http://schemas.openxmlformats.org/officeDocument/2006/relationships/vmlDrawing" Target="../drawings/vmlDrawing8.vml" /><Relationship Id="rId6" Type="http://schemas.openxmlformats.org/officeDocument/2006/relationships/oleObject" Target="../embeddings/oleObject65.bin" /><Relationship Id="rId11" Type="http://schemas.openxmlformats.org/officeDocument/2006/relationships/oleObject" Target="../embeddings/oleObject69.bin" /><Relationship Id="rId24" Type="http://schemas.openxmlformats.org/officeDocument/2006/relationships/oleObject" Target="../embeddings/oleObject77.bin" /><Relationship Id="rId32" Type="http://schemas.openxmlformats.org/officeDocument/2006/relationships/oleObject" Target="../embeddings/oleObject84.bin" /><Relationship Id="rId5" Type="http://schemas.openxmlformats.org/officeDocument/2006/relationships/oleObject" Target="../embeddings/oleObject64.bin" /><Relationship Id="rId15" Type="http://schemas.openxmlformats.org/officeDocument/2006/relationships/oleObject" Target="../embeddings/oleObject71.bin" /><Relationship Id="rId23" Type="http://schemas.openxmlformats.org/officeDocument/2006/relationships/oleObject" Target="../embeddings/oleObject76.bin" /><Relationship Id="rId28" Type="http://schemas.openxmlformats.org/officeDocument/2006/relationships/oleObject" Target="../embeddings/oleObject81.bin" /><Relationship Id="rId10" Type="http://schemas.openxmlformats.org/officeDocument/2006/relationships/image" Target="../media/image8.wmf" /><Relationship Id="rId19" Type="http://schemas.openxmlformats.org/officeDocument/2006/relationships/image" Target="../media/image20.wmf" /><Relationship Id="rId31" Type="http://schemas.openxmlformats.org/officeDocument/2006/relationships/image" Target="../media/image24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68.bin" /><Relationship Id="rId14" Type="http://schemas.openxmlformats.org/officeDocument/2006/relationships/image" Target="../media/image9.wmf" /><Relationship Id="rId22" Type="http://schemas.openxmlformats.org/officeDocument/2006/relationships/oleObject" Target="../embeddings/oleObject75.bin" /><Relationship Id="rId27" Type="http://schemas.openxmlformats.org/officeDocument/2006/relationships/oleObject" Target="../embeddings/oleObject80.bin" /><Relationship Id="rId30" Type="http://schemas.openxmlformats.org/officeDocument/2006/relationships/oleObject" Target="../embeddings/oleObject83.bin" /><Relationship Id="rId35" Type="http://schemas.openxmlformats.org/officeDocument/2006/relationships/image" Target="../media/image25.wmf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 /><Relationship Id="rId13" Type="http://schemas.openxmlformats.org/officeDocument/2006/relationships/oleObject" Target="../embeddings/oleObject93.bin" /><Relationship Id="rId18" Type="http://schemas.openxmlformats.org/officeDocument/2006/relationships/oleObject" Target="../embeddings/oleObject96.bin" /><Relationship Id="rId26" Type="http://schemas.openxmlformats.org/officeDocument/2006/relationships/oleObject" Target="../embeddings/oleObject102.bin" /><Relationship Id="rId3" Type="http://schemas.openxmlformats.org/officeDocument/2006/relationships/oleObject" Target="../embeddings/oleObject86.bin" /><Relationship Id="rId21" Type="http://schemas.openxmlformats.org/officeDocument/2006/relationships/image" Target="../media/image26.wmf" /><Relationship Id="rId34" Type="http://schemas.openxmlformats.org/officeDocument/2006/relationships/oleObject" Target="../embeddings/oleObject108.bin" /><Relationship Id="rId7" Type="http://schemas.openxmlformats.org/officeDocument/2006/relationships/oleObject" Target="../embeddings/oleObject89.bin" /><Relationship Id="rId12" Type="http://schemas.openxmlformats.org/officeDocument/2006/relationships/image" Target="../media/image10.wmf" /><Relationship Id="rId17" Type="http://schemas.openxmlformats.org/officeDocument/2006/relationships/image" Target="../media/image19.wmf" /><Relationship Id="rId25" Type="http://schemas.openxmlformats.org/officeDocument/2006/relationships/oleObject" Target="../embeddings/oleObject101.bin" /><Relationship Id="rId33" Type="http://schemas.openxmlformats.org/officeDocument/2006/relationships/image" Target="../media/image23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95.bin" /><Relationship Id="rId20" Type="http://schemas.openxmlformats.org/officeDocument/2006/relationships/oleObject" Target="../embeddings/oleObject97.bin" /><Relationship Id="rId29" Type="http://schemas.openxmlformats.org/officeDocument/2006/relationships/oleObject" Target="../embeddings/oleObject105.bin" /><Relationship Id="rId1" Type="http://schemas.openxmlformats.org/officeDocument/2006/relationships/vmlDrawing" Target="../drawings/vmlDrawing9.vml" /><Relationship Id="rId6" Type="http://schemas.openxmlformats.org/officeDocument/2006/relationships/oleObject" Target="../embeddings/oleObject88.bin" /><Relationship Id="rId11" Type="http://schemas.openxmlformats.org/officeDocument/2006/relationships/oleObject" Target="../embeddings/oleObject92.bin" /><Relationship Id="rId24" Type="http://schemas.openxmlformats.org/officeDocument/2006/relationships/oleObject" Target="../embeddings/oleObject100.bin" /><Relationship Id="rId32" Type="http://schemas.openxmlformats.org/officeDocument/2006/relationships/oleObject" Target="../embeddings/oleObject107.bin" /><Relationship Id="rId5" Type="http://schemas.openxmlformats.org/officeDocument/2006/relationships/oleObject" Target="../embeddings/oleObject87.bin" /><Relationship Id="rId15" Type="http://schemas.openxmlformats.org/officeDocument/2006/relationships/oleObject" Target="../embeddings/oleObject94.bin" /><Relationship Id="rId23" Type="http://schemas.openxmlformats.org/officeDocument/2006/relationships/oleObject" Target="../embeddings/oleObject99.bin" /><Relationship Id="rId28" Type="http://schemas.openxmlformats.org/officeDocument/2006/relationships/oleObject" Target="../embeddings/oleObject104.bin" /><Relationship Id="rId10" Type="http://schemas.openxmlformats.org/officeDocument/2006/relationships/image" Target="../media/image8.wmf" /><Relationship Id="rId19" Type="http://schemas.openxmlformats.org/officeDocument/2006/relationships/image" Target="../media/image20.wmf" /><Relationship Id="rId31" Type="http://schemas.openxmlformats.org/officeDocument/2006/relationships/image" Target="../media/image24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91.bin" /><Relationship Id="rId14" Type="http://schemas.openxmlformats.org/officeDocument/2006/relationships/image" Target="../media/image9.wmf" /><Relationship Id="rId22" Type="http://schemas.openxmlformats.org/officeDocument/2006/relationships/oleObject" Target="../embeddings/oleObject98.bin" /><Relationship Id="rId27" Type="http://schemas.openxmlformats.org/officeDocument/2006/relationships/oleObject" Target="../embeddings/oleObject103.bin" /><Relationship Id="rId30" Type="http://schemas.openxmlformats.org/officeDocument/2006/relationships/oleObject" Target="../embeddings/oleObject106.bin" /><Relationship Id="rId35" Type="http://schemas.openxmlformats.org/officeDocument/2006/relationships/image" Target="../media/image25.wmf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 /><Relationship Id="rId13" Type="http://schemas.openxmlformats.org/officeDocument/2006/relationships/oleObject" Target="../embeddings/oleObject116.bin" /><Relationship Id="rId18" Type="http://schemas.openxmlformats.org/officeDocument/2006/relationships/oleObject" Target="../embeddings/oleObject119.bin" /><Relationship Id="rId26" Type="http://schemas.openxmlformats.org/officeDocument/2006/relationships/oleObject" Target="../embeddings/oleObject125.bin" /><Relationship Id="rId3" Type="http://schemas.openxmlformats.org/officeDocument/2006/relationships/oleObject" Target="../embeddings/oleObject109.bin" /><Relationship Id="rId21" Type="http://schemas.openxmlformats.org/officeDocument/2006/relationships/image" Target="../media/image27.wmf" /><Relationship Id="rId34" Type="http://schemas.openxmlformats.org/officeDocument/2006/relationships/image" Target="../media/image23.wmf" /><Relationship Id="rId7" Type="http://schemas.openxmlformats.org/officeDocument/2006/relationships/oleObject" Target="../embeddings/oleObject112.bin" /><Relationship Id="rId12" Type="http://schemas.openxmlformats.org/officeDocument/2006/relationships/image" Target="../media/image10.wmf" /><Relationship Id="rId17" Type="http://schemas.openxmlformats.org/officeDocument/2006/relationships/image" Target="../media/image19.wmf" /><Relationship Id="rId25" Type="http://schemas.openxmlformats.org/officeDocument/2006/relationships/oleObject" Target="../embeddings/oleObject124.bin" /><Relationship Id="rId33" Type="http://schemas.openxmlformats.org/officeDocument/2006/relationships/oleObject" Target="../embeddings/oleObject130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118.bin" /><Relationship Id="rId20" Type="http://schemas.openxmlformats.org/officeDocument/2006/relationships/oleObject" Target="../embeddings/oleObject120.bin" /><Relationship Id="rId29" Type="http://schemas.openxmlformats.org/officeDocument/2006/relationships/oleObject" Target="../embeddings/oleObject127.bin" /><Relationship Id="rId1" Type="http://schemas.openxmlformats.org/officeDocument/2006/relationships/vmlDrawing" Target="../drawings/vmlDrawing10.vml" /><Relationship Id="rId6" Type="http://schemas.openxmlformats.org/officeDocument/2006/relationships/oleObject" Target="../embeddings/oleObject111.bin" /><Relationship Id="rId11" Type="http://schemas.openxmlformats.org/officeDocument/2006/relationships/oleObject" Target="../embeddings/oleObject115.bin" /><Relationship Id="rId24" Type="http://schemas.openxmlformats.org/officeDocument/2006/relationships/oleObject" Target="../embeddings/oleObject123.bin" /><Relationship Id="rId32" Type="http://schemas.openxmlformats.org/officeDocument/2006/relationships/image" Target="../media/image24.wmf" /><Relationship Id="rId5" Type="http://schemas.openxmlformats.org/officeDocument/2006/relationships/oleObject" Target="../embeddings/oleObject110.bin" /><Relationship Id="rId15" Type="http://schemas.openxmlformats.org/officeDocument/2006/relationships/oleObject" Target="../embeddings/oleObject117.bin" /><Relationship Id="rId23" Type="http://schemas.openxmlformats.org/officeDocument/2006/relationships/oleObject" Target="../embeddings/oleObject122.bin" /><Relationship Id="rId28" Type="http://schemas.openxmlformats.org/officeDocument/2006/relationships/oleObject" Target="../embeddings/oleObject126.bin" /><Relationship Id="rId36" Type="http://schemas.openxmlformats.org/officeDocument/2006/relationships/image" Target="../media/image25.wmf" /><Relationship Id="rId10" Type="http://schemas.openxmlformats.org/officeDocument/2006/relationships/image" Target="../media/image8.wmf" /><Relationship Id="rId19" Type="http://schemas.openxmlformats.org/officeDocument/2006/relationships/image" Target="../media/image20.wmf" /><Relationship Id="rId31" Type="http://schemas.openxmlformats.org/officeDocument/2006/relationships/oleObject" Target="../embeddings/oleObject129.bin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114.bin" /><Relationship Id="rId14" Type="http://schemas.openxmlformats.org/officeDocument/2006/relationships/image" Target="../media/image9.wmf" /><Relationship Id="rId22" Type="http://schemas.openxmlformats.org/officeDocument/2006/relationships/oleObject" Target="../embeddings/oleObject121.bin" /><Relationship Id="rId27" Type="http://schemas.openxmlformats.org/officeDocument/2006/relationships/image" Target="../media/image28.wmf" /><Relationship Id="rId30" Type="http://schemas.openxmlformats.org/officeDocument/2006/relationships/oleObject" Target="../embeddings/oleObject128.bin" /><Relationship Id="rId35" Type="http://schemas.openxmlformats.org/officeDocument/2006/relationships/oleObject" Target="../embeddings/oleObject131.bin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oleObject" Target="../embeddings/oleObject137.bin" /><Relationship Id="rId18" Type="http://schemas.openxmlformats.org/officeDocument/2006/relationships/image" Target="../media/image31.wmf" /><Relationship Id="rId3" Type="http://schemas.openxmlformats.org/officeDocument/2006/relationships/oleObject" Target="../embeddings/oleObject132.bin" /><Relationship Id="rId7" Type="http://schemas.openxmlformats.org/officeDocument/2006/relationships/oleObject" Target="../embeddings/oleObject134.bin" /><Relationship Id="rId12" Type="http://schemas.openxmlformats.org/officeDocument/2006/relationships/image" Target="../media/image30.wmf" /><Relationship Id="rId17" Type="http://schemas.openxmlformats.org/officeDocument/2006/relationships/oleObject" Target="../embeddings/oleObject141.bin" /><Relationship Id="rId2" Type="http://schemas.openxmlformats.org/officeDocument/2006/relationships/slideLayout" Target="../slideLayouts/slideLayout6.xml" /><Relationship Id="rId16" Type="http://schemas.openxmlformats.org/officeDocument/2006/relationships/oleObject" Target="../embeddings/oleObject140.bin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20.wmf" /><Relationship Id="rId11" Type="http://schemas.openxmlformats.org/officeDocument/2006/relationships/oleObject" Target="../embeddings/oleObject136.bin" /><Relationship Id="rId5" Type="http://schemas.openxmlformats.org/officeDocument/2006/relationships/oleObject" Target="../embeddings/oleObject133.bin" /><Relationship Id="rId15" Type="http://schemas.openxmlformats.org/officeDocument/2006/relationships/oleObject" Target="../embeddings/oleObject139.bin" /><Relationship Id="rId10" Type="http://schemas.openxmlformats.org/officeDocument/2006/relationships/image" Target="../media/image29.wmf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135.bin" /><Relationship Id="rId14" Type="http://schemas.openxmlformats.org/officeDocument/2006/relationships/oleObject" Target="../embeddings/oleObject138.bin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13" Type="http://schemas.openxmlformats.org/officeDocument/2006/relationships/oleObject" Target="../embeddings/oleObject147.bin" /><Relationship Id="rId18" Type="http://schemas.openxmlformats.org/officeDocument/2006/relationships/oleObject" Target="../embeddings/oleObject151.bin" /><Relationship Id="rId26" Type="http://schemas.openxmlformats.org/officeDocument/2006/relationships/oleObject" Target="../embeddings/oleObject156.bin" /><Relationship Id="rId3" Type="http://schemas.openxmlformats.org/officeDocument/2006/relationships/oleObject" Target="../embeddings/oleObject142.bin" /><Relationship Id="rId21" Type="http://schemas.openxmlformats.org/officeDocument/2006/relationships/oleObject" Target="../embeddings/oleObject153.bin" /><Relationship Id="rId7" Type="http://schemas.openxmlformats.org/officeDocument/2006/relationships/oleObject" Target="../embeddings/oleObject144.bin" /><Relationship Id="rId12" Type="http://schemas.openxmlformats.org/officeDocument/2006/relationships/image" Target="../media/image30.wmf" /><Relationship Id="rId17" Type="http://schemas.openxmlformats.org/officeDocument/2006/relationships/oleObject" Target="../embeddings/oleObject150.bin" /><Relationship Id="rId25" Type="http://schemas.openxmlformats.org/officeDocument/2006/relationships/oleObject" Target="../embeddings/oleObject155.bin" /><Relationship Id="rId2" Type="http://schemas.openxmlformats.org/officeDocument/2006/relationships/slideLayout" Target="../slideLayouts/slideLayout6.xml" /><Relationship Id="rId16" Type="http://schemas.openxmlformats.org/officeDocument/2006/relationships/oleObject" Target="../embeddings/oleObject149.bin" /><Relationship Id="rId20" Type="http://schemas.openxmlformats.org/officeDocument/2006/relationships/image" Target="../media/image8.wmf" /><Relationship Id="rId29" Type="http://schemas.openxmlformats.org/officeDocument/2006/relationships/image" Target="../media/image32.wmf" /><Relationship Id="rId1" Type="http://schemas.openxmlformats.org/officeDocument/2006/relationships/vmlDrawing" Target="../drawings/vmlDrawing12.vml" /><Relationship Id="rId6" Type="http://schemas.openxmlformats.org/officeDocument/2006/relationships/image" Target="../media/image20.wmf" /><Relationship Id="rId11" Type="http://schemas.openxmlformats.org/officeDocument/2006/relationships/oleObject" Target="../embeddings/oleObject146.bin" /><Relationship Id="rId24" Type="http://schemas.openxmlformats.org/officeDocument/2006/relationships/image" Target="../media/image9.wmf" /><Relationship Id="rId5" Type="http://schemas.openxmlformats.org/officeDocument/2006/relationships/oleObject" Target="../embeddings/oleObject143.bin" /><Relationship Id="rId15" Type="http://schemas.openxmlformats.org/officeDocument/2006/relationships/oleObject" Target="../embeddings/oleObject148.bin" /><Relationship Id="rId23" Type="http://schemas.openxmlformats.org/officeDocument/2006/relationships/oleObject" Target="../embeddings/oleObject154.bin" /><Relationship Id="rId28" Type="http://schemas.openxmlformats.org/officeDocument/2006/relationships/oleObject" Target="../embeddings/oleObject157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52.bin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145.bin" /><Relationship Id="rId14" Type="http://schemas.openxmlformats.org/officeDocument/2006/relationships/image" Target="../media/image18.wmf" /><Relationship Id="rId22" Type="http://schemas.openxmlformats.org/officeDocument/2006/relationships/image" Target="../media/image10.wmf" /><Relationship Id="rId27" Type="http://schemas.openxmlformats.org/officeDocument/2006/relationships/image" Target="../media/image23.wmf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 /><Relationship Id="rId13" Type="http://schemas.openxmlformats.org/officeDocument/2006/relationships/oleObject" Target="../embeddings/oleObject165.bin" /><Relationship Id="rId18" Type="http://schemas.openxmlformats.org/officeDocument/2006/relationships/oleObject" Target="../embeddings/oleObject168.bin" /><Relationship Id="rId3" Type="http://schemas.openxmlformats.org/officeDocument/2006/relationships/oleObject" Target="../embeddings/oleObject158.bin" /><Relationship Id="rId7" Type="http://schemas.openxmlformats.org/officeDocument/2006/relationships/oleObject" Target="../embeddings/oleObject161.bin" /><Relationship Id="rId12" Type="http://schemas.openxmlformats.org/officeDocument/2006/relationships/image" Target="../media/image10.wmf" /><Relationship Id="rId17" Type="http://schemas.openxmlformats.org/officeDocument/2006/relationships/image" Target="../media/image23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167.bin" /><Relationship Id="rId20" Type="http://schemas.openxmlformats.org/officeDocument/2006/relationships/oleObject" Target="../embeddings/oleObject169.bin" /><Relationship Id="rId1" Type="http://schemas.openxmlformats.org/officeDocument/2006/relationships/vmlDrawing" Target="../drawings/vmlDrawing13.vml" /><Relationship Id="rId6" Type="http://schemas.openxmlformats.org/officeDocument/2006/relationships/oleObject" Target="../embeddings/oleObject160.bin" /><Relationship Id="rId11" Type="http://schemas.openxmlformats.org/officeDocument/2006/relationships/oleObject" Target="../embeddings/oleObject164.bin" /><Relationship Id="rId5" Type="http://schemas.openxmlformats.org/officeDocument/2006/relationships/oleObject" Target="../embeddings/oleObject159.bin" /><Relationship Id="rId15" Type="http://schemas.openxmlformats.org/officeDocument/2006/relationships/oleObject" Target="../embeddings/oleObject166.bin" /><Relationship Id="rId10" Type="http://schemas.openxmlformats.org/officeDocument/2006/relationships/image" Target="../media/image8.wmf" /><Relationship Id="rId19" Type="http://schemas.openxmlformats.org/officeDocument/2006/relationships/image" Target="../media/image19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163.bin" /><Relationship Id="rId14" Type="http://schemas.openxmlformats.org/officeDocument/2006/relationships/image" Target="../media/image9.wmf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 /><Relationship Id="rId13" Type="http://schemas.openxmlformats.org/officeDocument/2006/relationships/oleObject" Target="../embeddings/oleObject177.bin" /><Relationship Id="rId18" Type="http://schemas.openxmlformats.org/officeDocument/2006/relationships/oleObject" Target="../embeddings/oleObject180.bin" /><Relationship Id="rId26" Type="http://schemas.openxmlformats.org/officeDocument/2006/relationships/oleObject" Target="../embeddings/oleObject184.bin" /><Relationship Id="rId3" Type="http://schemas.openxmlformats.org/officeDocument/2006/relationships/oleObject" Target="../embeddings/oleObject170.bin" /><Relationship Id="rId21" Type="http://schemas.openxmlformats.org/officeDocument/2006/relationships/image" Target="../media/image20.wmf" /><Relationship Id="rId7" Type="http://schemas.openxmlformats.org/officeDocument/2006/relationships/oleObject" Target="../embeddings/oleObject173.bin" /><Relationship Id="rId12" Type="http://schemas.openxmlformats.org/officeDocument/2006/relationships/image" Target="../media/image10.wmf" /><Relationship Id="rId17" Type="http://schemas.openxmlformats.org/officeDocument/2006/relationships/image" Target="../media/image23.wmf" /><Relationship Id="rId25" Type="http://schemas.openxmlformats.org/officeDocument/2006/relationships/image" Target="../media/image29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179.bin" /><Relationship Id="rId20" Type="http://schemas.openxmlformats.org/officeDocument/2006/relationships/oleObject" Target="../embeddings/oleObject181.bin" /><Relationship Id="rId29" Type="http://schemas.openxmlformats.org/officeDocument/2006/relationships/oleObject" Target="../embeddings/oleObject186.bin" /><Relationship Id="rId1" Type="http://schemas.openxmlformats.org/officeDocument/2006/relationships/vmlDrawing" Target="../drawings/vmlDrawing14.vml" /><Relationship Id="rId6" Type="http://schemas.openxmlformats.org/officeDocument/2006/relationships/oleObject" Target="../embeddings/oleObject172.bin" /><Relationship Id="rId11" Type="http://schemas.openxmlformats.org/officeDocument/2006/relationships/oleObject" Target="../embeddings/oleObject176.bin" /><Relationship Id="rId24" Type="http://schemas.openxmlformats.org/officeDocument/2006/relationships/oleObject" Target="../embeddings/oleObject183.bin" /><Relationship Id="rId5" Type="http://schemas.openxmlformats.org/officeDocument/2006/relationships/oleObject" Target="../embeddings/oleObject171.bin" /><Relationship Id="rId15" Type="http://schemas.openxmlformats.org/officeDocument/2006/relationships/oleObject" Target="../embeddings/oleObject178.bin" /><Relationship Id="rId23" Type="http://schemas.openxmlformats.org/officeDocument/2006/relationships/image" Target="../media/image22.wmf" /><Relationship Id="rId28" Type="http://schemas.openxmlformats.org/officeDocument/2006/relationships/oleObject" Target="../embeddings/oleObject185.bin" /><Relationship Id="rId10" Type="http://schemas.openxmlformats.org/officeDocument/2006/relationships/image" Target="../media/image8.wmf" /><Relationship Id="rId19" Type="http://schemas.openxmlformats.org/officeDocument/2006/relationships/image" Target="../media/image19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175.bin" /><Relationship Id="rId14" Type="http://schemas.openxmlformats.org/officeDocument/2006/relationships/image" Target="../media/image9.wmf" /><Relationship Id="rId22" Type="http://schemas.openxmlformats.org/officeDocument/2006/relationships/oleObject" Target="../embeddings/oleObject182.bin" /><Relationship Id="rId27" Type="http://schemas.openxmlformats.org/officeDocument/2006/relationships/image" Target="../media/image30.wmf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6.bin" /><Relationship Id="rId3" Type="http://schemas.openxmlformats.org/officeDocument/2006/relationships/oleObject" Target="../embeddings/oleObject1.bin" /><Relationship Id="rId7" Type="http://schemas.openxmlformats.org/officeDocument/2006/relationships/oleObject" Target="../embeddings/oleObject3.bin" /><Relationship Id="rId12" Type="http://schemas.openxmlformats.org/officeDocument/2006/relationships/image" Target="../media/image5.wmf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7.wmf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2.wmf" /><Relationship Id="rId11" Type="http://schemas.openxmlformats.org/officeDocument/2006/relationships/oleObject" Target="../embeddings/oleObject5.bin" /><Relationship Id="rId5" Type="http://schemas.openxmlformats.org/officeDocument/2006/relationships/oleObject" Target="../embeddings/oleObject2.bin" /><Relationship Id="rId15" Type="http://schemas.openxmlformats.org/officeDocument/2006/relationships/oleObject" Target="../embeddings/oleObject7.bin" /><Relationship Id="rId10" Type="http://schemas.openxmlformats.org/officeDocument/2006/relationships/image" Target="../media/image4.wmf" /><Relationship Id="rId4" Type="http://schemas.openxmlformats.org/officeDocument/2006/relationships/image" Target="../media/image1.wmf" /><Relationship Id="rId9" Type="http://schemas.openxmlformats.org/officeDocument/2006/relationships/oleObject" Target="../embeddings/oleObject4.bin" /><Relationship Id="rId14" Type="http://schemas.openxmlformats.org/officeDocument/2006/relationships/image" Target="../media/image6.wmf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 /><Relationship Id="rId3" Type="http://schemas.openxmlformats.org/officeDocument/2006/relationships/oleObject" Target="../embeddings/oleObject187.bin" /><Relationship Id="rId7" Type="http://schemas.openxmlformats.org/officeDocument/2006/relationships/oleObject" Target="../embeddings/oleObject189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5.vml" /><Relationship Id="rId6" Type="http://schemas.openxmlformats.org/officeDocument/2006/relationships/image" Target="../media/image20.wmf" /><Relationship Id="rId5" Type="http://schemas.openxmlformats.org/officeDocument/2006/relationships/oleObject" Target="../embeddings/oleObject188.bin" /><Relationship Id="rId4" Type="http://schemas.openxmlformats.org/officeDocument/2006/relationships/image" Target="../media/image19.wmf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 /><Relationship Id="rId13" Type="http://schemas.openxmlformats.org/officeDocument/2006/relationships/oleObject" Target="../embeddings/oleObject196.bin" /><Relationship Id="rId3" Type="http://schemas.openxmlformats.org/officeDocument/2006/relationships/oleObject" Target="../embeddings/oleObject191.bin" /><Relationship Id="rId7" Type="http://schemas.openxmlformats.org/officeDocument/2006/relationships/oleObject" Target="../embeddings/oleObject193.bin" /><Relationship Id="rId12" Type="http://schemas.openxmlformats.org/officeDocument/2006/relationships/image" Target="../media/image37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34.wmf" /><Relationship Id="rId11" Type="http://schemas.openxmlformats.org/officeDocument/2006/relationships/oleObject" Target="../embeddings/oleObject195.bin" /><Relationship Id="rId5" Type="http://schemas.openxmlformats.org/officeDocument/2006/relationships/oleObject" Target="../embeddings/oleObject192.bin" /><Relationship Id="rId10" Type="http://schemas.openxmlformats.org/officeDocument/2006/relationships/image" Target="../media/image36.wmf" /><Relationship Id="rId4" Type="http://schemas.openxmlformats.org/officeDocument/2006/relationships/image" Target="../media/image33.wmf" /><Relationship Id="rId9" Type="http://schemas.openxmlformats.org/officeDocument/2006/relationships/oleObject" Target="../embeddings/oleObject194.bin" /><Relationship Id="rId14" Type="http://schemas.openxmlformats.org/officeDocument/2006/relationships/image" Target="../media/image38.wmf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 /><Relationship Id="rId13" Type="http://schemas.openxmlformats.org/officeDocument/2006/relationships/oleObject" Target="../embeddings/oleObject204.bin" /><Relationship Id="rId18" Type="http://schemas.openxmlformats.org/officeDocument/2006/relationships/image" Target="../media/image36.wmf" /><Relationship Id="rId3" Type="http://schemas.openxmlformats.org/officeDocument/2006/relationships/oleObject" Target="../embeddings/oleObject197.bin" /><Relationship Id="rId7" Type="http://schemas.openxmlformats.org/officeDocument/2006/relationships/oleObject" Target="../embeddings/oleObject200.bin" /><Relationship Id="rId12" Type="http://schemas.openxmlformats.org/officeDocument/2006/relationships/image" Target="../media/image34.wmf" /><Relationship Id="rId17" Type="http://schemas.openxmlformats.org/officeDocument/2006/relationships/oleObject" Target="../embeddings/oleObject207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5.wmf" /><Relationship Id="rId20" Type="http://schemas.openxmlformats.org/officeDocument/2006/relationships/image" Target="../media/image37.wmf" /><Relationship Id="rId1" Type="http://schemas.openxmlformats.org/officeDocument/2006/relationships/vmlDrawing" Target="../drawings/vmlDrawing17.vml" /><Relationship Id="rId6" Type="http://schemas.openxmlformats.org/officeDocument/2006/relationships/oleObject" Target="../embeddings/oleObject199.bin" /><Relationship Id="rId11" Type="http://schemas.openxmlformats.org/officeDocument/2006/relationships/oleObject" Target="../embeddings/oleObject203.bin" /><Relationship Id="rId5" Type="http://schemas.openxmlformats.org/officeDocument/2006/relationships/oleObject" Target="../embeddings/oleObject198.bin" /><Relationship Id="rId15" Type="http://schemas.openxmlformats.org/officeDocument/2006/relationships/oleObject" Target="../embeddings/oleObject206.bin" /><Relationship Id="rId10" Type="http://schemas.openxmlformats.org/officeDocument/2006/relationships/oleObject" Target="../embeddings/oleObject202.bin" /><Relationship Id="rId19" Type="http://schemas.openxmlformats.org/officeDocument/2006/relationships/oleObject" Target="../embeddings/oleObject208.bin" /><Relationship Id="rId4" Type="http://schemas.openxmlformats.org/officeDocument/2006/relationships/image" Target="../media/image18.wmf" /><Relationship Id="rId9" Type="http://schemas.openxmlformats.org/officeDocument/2006/relationships/image" Target="../media/image8.wmf" /><Relationship Id="rId14" Type="http://schemas.openxmlformats.org/officeDocument/2006/relationships/oleObject" Target="../embeddings/oleObject205.bin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 /><Relationship Id="rId13" Type="http://schemas.openxmlformats.org/officeDocument/2006/relationships/oleObject" Target="../embeddings/oleObject216.bin" /><Relationship Id="rId18" Type="http://schemas.openxmlformats.org/officeDocument/2006/relationships/image" Target="../media/image36.wmf" /><Relationship Id="rId3" Type="http://schemas.openxmlformats.org/officeDocument/2006/relationships/oleObject" Target="../embeddings/oleObject209.bin" /><Relationship Id="rId7" Type="http://schemas.openxmlformats.org/officeDocument/2006/relationships/oleObject" Target="../embeddings/oleObject212.bin" /><Relationship Id="rId12" Type="http://schemas.openxmlformats.org/officeDocument/2006/relationships/image" Target="../media/image34.wmf" /><Relationship Id="rId17" Type="http://schemas.openxmlformats.org/officeDocument/2006/relationships/oleObject" Target="../embeddings/oleObject219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5.wmf" /><Relationship Id="rId20" Type="http://schemas.openxmlformats.org/officeDocument/2006/relationships/image" Target="../media/image37.wmf" /><Relationship Id="rId1" Type="http://schemas.openxmlformats.org/officeDocument/2006/relationships/vmlDrawing" Target="../drawings/vmlDrawing18.vml" /><Relationship Id="rId6" Type="http://schemas.openxmlformats.org/officeDocument/2006/relationships/oleObject" Target="../embeddings/oleObject211.bin" /><Relationship Id="rId11" Type="http://schemas.openxmlformats.org/officeDocument/2006/relationships/oleObject" Target="../embeddings/oleObject215.bin" /><Relationship Id="rId5" Type="http://schemas.openxmlformats.org/officeDocument/2006/relationships/oleObject" Target="../embeddings/oleObject210.bin" /><Relationship Id="rId15" Type="http://schemas.openxmlformats.org/officeDocument/2006/relationships/oleObject" Target="../embeddings/oleObject218.bin" /><Relationship Id="rId10" Type="http://schemas.openxmlformats.org/officeDocument/2006/relationships/oleObject" Target="../embeddings/oleObject214.bin" /><Relationship Id="rId19" Type="http://schemas.openxmlformats.org/officeDocument/2006/relationships/oleObject" Target="../embeddings/oleObject220.bin" /><Relationship Id="rId4" Type="http://schemas.openxmlformats.org/officeDocument/2006/relationships/image" Target="../media/image18.wmf" /><Relationship Id="rId9" Type="http://schemas.openxmlformats.org/officeDocument/2006/relationships/image" Target="../media/image8.wmf" /><Relationship Id="rId14" Type="http://schemas.openxmlformats.org/officeDocument/2006/relationships/oleObject" Target="../embeddings/oleObject217.bin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 /><Relationship Id="rId13" Type="http://schemas.openxmlformats.org/officeDocument/2006/relationships/oleObject" Target="../embeddings/oleObject228.bin" /><Relationship Id="rId18" Type="http://schemas.openxmlformats.org/officeDocument/2006/relationships/image" Target="../media/image36.wmf" /><Relationship Id="rId3" Type="http://schemas.openxmlformats.org/officeDocument/2006/relationships/oleObject" Target="../embeddings/oleObject221.bin" /><Relationship Id="rId7" Type="http://schemas.openxmlformats.org/officeDocument/2006/relationships/oleObject" Target="../embeddings/oleObject224.bin" /><Relationship Id="rId12" Type="http://schemas.openxmlformats.org/officeDocument/2006/relationships/image" Target="../media/image34.wmf" /><Relationship Id="rId17" Type="http://schemas.openxmlformats.org/officeDocument/2006/relationships/oleObject" Target="../embeddings/oleObject231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5.wmf" /><Relationship Id="rId20" Type="http://schemas.openxmlformats.org/officeDocument/2006/relationships/image" Target="../media/image37.wmf" /><Relationship Id="rId1" Type="http://schemas.openxmlformats.org/officeDocument/2006/relationships/vmlDrawing" Target="../drawings/vmlDrawing19.vml" /><Relationship Id="rId6" Type="http://schemas.openxmlformats.org/officeDocument/2006/relationships/oleObject" Target="../embeddings/oleObject223.bin" /><Relationship Id="rId11" Type="http://schemas.openxmlformats.org/officeDocument/2006/relationships/oleObject" Target="../embeddings/oleObject227.bin" /><Relationship Id="rId5" Type="http://schemas.openxmlformats.org/officeDocument/2006/relationships/oleObject" Target="../embeddings/oleObject222.bin" /><Relationship Id="rId15" Type="http://schemas.openxmlformats.org/officeDocument/2006/relationships/oleObject" Target="../embeddings/oleObject230.bin" /><Relationship Id="rId10" Type="http://schemas.openxmlformats.org/officeDocument/2006/relationships/oleObject" Target="../embeddings/oleObject226.bin" /><Relationship Id="rId19" Type="http://schemas.openxmlformats.org/officeDocument/2006/relationships/oleObject" Target="../embeddings/oleObject232.bin" /><Relationship Id="rId4" Type="http://schemas.openxmlformats.org/officeDocument/2006/relationships/image" Target="../media/image18.wmf" /><Relationship Id="rId9" Type="http://schemas.openxmlformats.org/officeDocument/2006/relationships/image" Target="../media/image8.wmf" /><Relationship Id="rId14" Type="http://schemas.openxmlformats.org/officeDocument/2006/relationships/oleObject" Target="../embeddings/oleObject229.bin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 /><Relationship Id="rId13" Type="http://schemas.openxmlformats.org/officeDocument/2006/relationships/oleObject" Target="../embeddings/oleObject240.bin" /><Relationship Id="rId18" Type="http://schemas.openxmlformats.org/officeDocument/2006/relationships/image" Target="../media/image36.wmf" /><Relationship Id="rId3" Type="http://schemas.openxmlformats.org/officeDocument/2006/relationships/oleObject" Target="../embeddings/oleObject233.bin" /><Relationship Id="rId7" Type="http://schemas.openxmlformats.org/officeDocument/2006/relationships/oleObject" Target="../embeddings/oleObject236.bin" /><Relationship Id="rId12" Type="http://schemas.openxmlformats.org/officeDocument/2006/relationships/image" Target="../media/image34.wmf" /><Relationship Id="rId17" Type="http://schemas.openxmlformats.org/officeDocument/2006/relationships/oleObject" Target="../embeddings/oleObject243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5.wmf" /><Relationship Id="rId20" Type="http://schemas.openxmlformats.org/officeDocument/2006/relationships/image" Target="../media/image37.wmf" /><Relationship Id="rId1" Type="http://schemas.openxmlformats.org/officeDocument/2006/relationships/vmlDrawing" Target="../drawings/vmlDrawing20.vml" /><Relationship Id="rId6" Type="http://schemas.openxmlformats.org/officeDocument/2006/relationships/oleObject" Target="../embeddings/oleObject235.bin" /><Relationship Id="rId11" Type="http://schemas.openxmlformats.org/officeDocument/2006/relationships/oleObject" Target="../embeddings/oleObject239.bin" /><Relationship Id="rId5" Type="http://schemas.openxmlformats.org/officeDocument/2006/relationships/oleObject" Target="../embeddings/oleObject234.bin" /><Relationship Id="rId15" Type="http://schemas.openxmlformats.org/officeDocument/2006/relationships/oleObject" Target="../embeddings/oleObject242.bin" /><Relationship Id="rId10" Type="http://schemas.openxmlformats.org/officeDocument/2006/relationships/oleObject" Target="../embeddings/oleObject238.bin" /><Relationship Id="rId19" Type="http://schemas.openxmlformats.org/officeDocument/2006/relationships/oleObject" Target="../embeddings/oleObject244.bin" /><Relationship Id="rId4" Type="http://schemas.openxmlformats.org/officeDocument/2006/relationships/image" Target="../media/image18.wmf" /><Relationship Id="rId9" Type="http://schemas.openxmlformats.org/officeDocument/2006/relationships/image" Target="../media/image8.wmf" /><Relationship Id="rId14" Type="http://schemas.openxmlformats.org/officeDocument/2006/relationships/oleObject" Target="../embeddings/oleObject241.bin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 /><Relationship Id="rId13" Type="http://schemas.openxmlformats.org/officeDocument/2006/relationships/oleObject" Target="../embeddings/oleObject252.bin" /><Relationship Id="rId18" Type="http://schemas.openxmlformats.org/officeDocument/2006/relationships/oleObject" Target="../embeddings/oleObject255.bin" /><Relationship Id="rId3" Type="http://schemas.openxmlformats.org/officeDocument/2006/relationships/oleObject" Target="../embeddings/oleObject245.bin" /><Relationship Id="rId21" Type="http://schemas.openxmlformats.org/officeDocument/2006/relationships/image" Target="../media/image37.wmf" /><Relationship Id="rId7" Type="http://schemas.openxmlformats.org/officeDocument/2006/relationships/oleObject" Target="../embeddings/oleObject248.bin" /><Relationship Id="rId12" Type="http://schemas.openxmlformats.org/officeDocument/2006/relationships/image" Target="../media/image39.wmf" /><Relationship Id="rId17" Type="http://schemas.openxmlformats.org/officeDocument/2006/relationships/image" Target="../media/image35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254.bin" /><Relationship Id="rId20" Type="http://schemas.openxmlformats.org/officeDocument/2006/relationships/oleObject" Target="../embeddings/oleObject256.bin" /><Relationship Id="rId1" Type="http://schemas.openxmlformats.org/officeDocument/2006/relationships/vmlDrawing" Target="../drawings/vmlDrawing21.vml" /><Relationship Id="rId6" Type="http://schemas.openxmlformats.org/officeDocument/2006/relationships/oleObject" Target="../embeddings/oleObject247.bin" /><Relationship Id="rId11" Type="http://schemas.openxmlformats.org/officeDocument/2006/relationships/oleObject" Target="../embeddings/oleObject251.bin" /><Relationship Id="rId5" Type="http://schemas.openxmlformats.org/officeDocument/2006/relationships/oleObject" Target="../embeddings/oleObject246.bin" /><Relationship Id="rId15" Type="http://schemas.openxmlformats.org/officeDocument/2006/relationships/image" Target="../media/image34.wmf" /><Relationship Id="rId10" Type="http://schemas.openxmlformats.org/officeDocument/2006/relationships/oleObject" Target="../embeddings/oleObject250.bin" /><Relationship Id="rId19" Type="http://schemas.openxmlformats.org/officeDocument/2006/relationships/image" Target="../media/image36.wmf" /><Relationship Id="rId4" Type="http://schemas.openxmlformats.org/officeDocument/2006/relationships/image" Target="../media/image18.wmf" /><Relationship Id="rId9" Type="http://schemas.openxmlformats.org/officeDocument/2006/relationships/image" Target="../media/image8.wmf" /><Relationship Id="rId14" Type="http://schemas.openxmlformats.org/officeDocument/2006/relationships/oleObject" Target="../embeddings/oleObject253.bin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 /><Relationship Id="rId13" Type="http://schemas.openxmlformats.org/officeDocument/2006/relationships/oleObject" Target="../embeddings/oleObject262.bin" /><Relationship Id="rId18" Type="http://schemas.openxmlformats.org/officeDocument/2006/relationships/oleObject" Target="../embeddings/oleObject266.bin" /><Relationship Id="rId3" Type="http://schemas.openxmlformats.org/officeDocument/2006/relationships/oleObject" Target="../embeddings/oleObject257.bin" /><Relationship Id="rId21" Type="http://schemas.openxmlformats.org/officeDocument/2006/relationships/oleObject" Target="../embeddings/oleObject268.bin" /><Relationship Id="rId7" Type="http://schemas.openxmlformats.org/officeDocument/2006/relationships/oleObject" Target="../embeddings/oleObject259.bin" /><Relationship Id="rId12" Type="http://schemas.openxmlformats.org/officeDocument/2006/relationships/image" Target="../media/image18.wmf" /><Relationship Id="rId17" Type="http://schemas.openxmlformats.org/officeDocument/2006/relationships/image" Target="../media/image24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265.bin" /><Relationship Id="rId20" Type="http://schemas.openxmlformats.org/officeDocument/2006/relationships/oleObject" Target="../embeddings/oleObject267.bin" /><Relationship Id="rId1" Type="http://schemas.openxmlformats.org/officeDocument/2006/relationships/vmlDrawing" Target="../drawings/vmlDrawing22.vml" /><Relationship Id="rId6" Type="http://schemas.openxmlformats.org/officeDocument/2006/relationships/image" Target="../media/image35.wmf" /><Relationship Id="rId11" Type="http://schemas.openxmlformats.org/officeDocument/2006/relationships/oleObject" Target="../embeddings/oleObject261.bin" /><Relationship Id="rId5" Type="http://schemas.openxmlformats.org/officeDocument/2006/relationships/oleObject" Target="../embeddings/oleObject258.bin" /><Relationship Id="rId15" Type="http://schemas.openxmlformats.org/officeDocument/2006/relationships/oleObject" Target="../embeddings/oleObject264.bin" /><Relationship Id="rId10" Type="http://schemas.openxmlformats.org/officeDocument/2006/relationships/image" Target="../media/image37.wmf" /><Relationship Id="rId19" Type="http://schemas.openxmlformats.org/officeDocument/2006/relationships/image" Target="../media/image8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260.bin" /><Relationship Id="rId14" Type="http://schemas.openxmlformats.org/officeDocument/2006/relationships/oleObject" Target="../embeddings/oleObject263.bin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13.bin" /><Relationship Id="rId3" Type="http://schemas.openxmlformats.org/officeDocument/2006/relationships/oleObject" Target="../embeddings/oleObject8.bin" /><Relationship Id="rId7" Type="http://schemas.openxmlformats.org/officeDocument/2006/relationships/oleObject" Target="../embeddings/oleObject10.bin" /><Relationship Id="rId12" Type="http://schemas.openxmlformats.org/officeDocument/2006/relationships/image" Target="../media/image5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7.wmf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2.wmf" /><Relationship Id="rId11" Type="http://schemas.openxmlformats.org/officeDocument/2006/relationships/oleObject" Target="../embeddings/oleObject12.bin" /><Relationship Id="rId5" Type="http://schemas.openxmlformats.org/officeDocument/2006/relationships/oleObject" Target="../embeddings/oleObject9.bin" /><Relationship Id="rId15" Type="http://schemas.openxmlformats.org/officeDocument/2006/relationships/oleObject" Target="../embeddings/oleObject14.bin" /><Relationship Id="rId10" Type="http://schemas.openxmlformats.org/officeDocument/2006/relationships/image" Target="../media/image4.wmf" /><Relationship Id="rId4" Type="http://schemas.openxmlformats.org/officeDocument/2006/relationships/image" Target="../media/image1.wmf" /><Relationship Id="rId9" Type="http://schemas.openxmlformats.org/officeDocument/2006/relationships/oleObject" Target="../embeddings/oleObject11.bin" /><Relationship Id="rId14" Type="http://schemas.openxmlformats.org/officeDocument/2006/relationships/image" Target="../media/image6.wmf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 /><Relationship Id="rId13" Type="http://schemas.openxmlformats.org/officeDocument/2006/relationships/oleObject" Target="../embeddings/oleObject274.bin" /><Relationship Id="rId18" Type="http://schemas.openxmlformats.org/officeDocument/2006/relationships/oleObject" Target="../embeddings/oleObject278.bin" /><Relationship Id="rId3" Type="http://schemas.openxmlformats.org/officeDocument/2006/relationships/oleObject" Target="../embeddings/oleObject269.bin" /><Relationship Id="rId21" Type="http://schemas.openxmlformats.org/officeDocument/2006/relationships/oleObject" Target="../embeddings/oleObject280.bin" /><Relationship Id="rId7" Type="http://schemas.openxmlformats.org/officeDocument/2006/relationships/oleObject" Target="../embeddings/oleObject271.bin" /><Relationship Id="rId12" Type="http://schemas.openxmlformats.org/officeDocument/2006/relationships/image" Target="../media/image18.wmf" /><Relationship Id="rId17" Type="http://schemas.openxmlformats.org/officeDocument/2006/relationships/image" Target="../media/image24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277.bin" /><Relationship Id="rId20" Type="http://schemas.openxmlformats.org/officeDocument/2006/relationships/oleObject" Target="../embeddings/oleObject279.bin" /><Relationship Id="rId1" Type="http://schemas.openxmlformats.org/officeDocument/2006/relationships/vmlDrawing" Target="../drawings/vmlDrawing23.vml" /><Relationship Id="rId6" Type="http://schemas.openxmlformats.org/officeDocument/2006/relationships/image" Target="../media/image35.wmf" /><Relationship Id="rId11" Type="http://schemas.openxmlformats.org/officeDocument/2006/relationships/oleObject" Target="../embeddings/oleObject273.bin" /><Relationship Id="rId5" Type="http://schemas.openxmlformats.org/officeDocument/2006/relationships/oleObject" Target="../embeddings/oleObject270.bin" /><Relationship Id="rId15" Type="http://schemas.openxmlformats.org/officeDocument/2006/relationships/oleObject" Target="../embeddings/oleObject276.bin" /><Relationship Id="rId10" Type="http://schemas.openxmlformats.org/officeDocument/2006/relationships/image" Target="../media/image37.wmf" /><Relationship Id="rId19" Type="http://schemas.openxmlformats.org/officeDocument/2006/relationships/image" Target="../media/image8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272.bin" /><Relationship Id="rId14" Type="http://schemas.openxmlformats.org/officeDocument/2006/relationships/oleObject" Target="../embeddings/oleObject275.bin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 /><Relationship Id="rId3" Type="http://schemas.openxmlformats.org/officeDocument/2006/relationships/oleObject" Target="../embeddings/oleObject281.bin" /><Relationship Id="rId7" Type="http://schemas.openxmlformats.org/officeDocument/2006/relationships/oleObject" Target="../embeddings/oleObject283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4.vml" /><Relationship Id="rId6" Type="http://schemas.openxmlformats.org/officeDocument/2006/relationships/image" Target="../media/image34.wmf" /><Relationship Id="rId5" Type="http://schemas.openxmlformats.org/officeDocument/2006/relationships/oleObject" Target="../embeddings/oleObject282.bin" /><Relationship Id="rId4" Type="http://schemas.openxmlformats.org/officeDocument/2006/relationships/image" Target="../media/image33.wmf" 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 /><Relationship Id="rId13" Type="http://schemas.openxmlformats.org/officeDocument/2006/relationships/oleObject" Target="../embeddings/oleObject291.bin" /><Relationship Id="rId3" Type="http://schemas.openxmlformats.org/officeDocument/2006/relationships/oleObject" Target="../embeddings/oleObject284.bin" /><Relationship Id="rId7" Type="http://schemas.openxmlformats.org/officeDocument/2006/relationships/oleObject" Target="../embeddings/oleObject287.bin" /><Relationship Id="rId12" Type="http://schemas.openxmlformats.org/officeDocument/2006/relationships/image" Target="../media/image34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25.vml" /><Relationship Id="rId6" Type="http://schemas.openxmlformats.org/officeDocument/2006/relationships/oleObject" Target="../embeddings/oleObject286.bin" /><Relationship Id="rId11" Type="http://schemas.openxmlformats.org/officeDocument/2006/relationships/oleObject" Target="../embeddings/oleObject290.bin" /><Relationship Id="rId5" Type="http://schemas.openxmlformats.org/officeDocument/2006/relationships/oleObject" Target="../embeddings/oleObject285.bin" /><Relationship Id="rId10" Type="http://schemas.openxmlformats.org/officeDocument/2006/relationships/oleObject" Target="../embeddings/oleObject289.bin" /><Relationship Id="rId4" Type="http://schemas.openxmlformats.org/officeDocument/2006/relationships/image" Target="../media/image18.wmf" /><Relationship Id="rId9" Type="http://schemas.openxmlformats.org/officeDocument/2006/relationships/image" Target="../media/image8.wmf" /><Relationship Id="rId14" Type="http://schemas.openxmlformats.org/officeDocument/2006/relationships/oleObject" Target="../embeddings/oleObject292.bin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 /><Relationship Id="rId13" Type="http://schemas.openxmlformats.org/officeDocument/2006/relationships/oleObject" Target="../embeddings/oleObject298.bin" /><Relationship Id="rId3" Type="http://schemas.openxmlformats.org/officeDocument/2006/relationships/oleObject" Target="../embeddings/oleObject293.bin" /><Relationship Id="rId7" Type="http://schemas.openxmlformats.org/officeDocument/2006/relationships/oleObject" Target="../embeddings/oleObject295.bin" /><Relationship Id="rId12" Type="http://schemas.openxmlformats.org/officeDocument/2006/relationships/image" Target="../media/image41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26.vml" /><Relationship Id="rId6" Type="http://schemas.openxmlformats.org/officeDocument/2006/relationships/image" Target="../media/image35.wmf" /><Relationship Id="rId11" Type="http://schemas.openxmlformats.org/officeDocument/2006/relationships/oleObject" Target="../embeddings/oleObject297.bin" /><Relationship Id="rId5" Type="http://schemas.openxmlformats.org/officeDocument/2006/relationships/oleObject" Target="../embeddings/oleObject294.bin" /><Relationship Id="rId10" Type="http://schemas.openxmlformats.org/officeDocument/2006/relationships/image" Target="../media/image37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296.bin" /><Relationship Id="rId14" Type="http://schemas.openxmlformats.org/officeDocument/2006/relationships/image" Target="../media/image42.wmf" 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 /><Relationship Id="rId13" Type="http://schemas.openxmlformats.org/officeDocument/2006/relationships/image" Target="../media/image34.wmf" /><Relationship Id="rId18" Type="http://schemas.openxmlformats.org/officeDocument/2006/relationships/oleObject" Target="../embeddings/oleObject309.bin" /><Relationship Id="rId3" Type="http://schemas.openxmlformats.org/officeDocument/2006/relationships/oleObject" Target="../embeddings/oleObject299.bin" /><Relationship Id="rId21" Type="http://schemas.openxmlformats.org/officeDocument/2006/relationships/image" Target="../media/image37.wmf" /><Relationship Id="rId7" Type="http://schemas.openxmlformats.org/officeDocument/2006/relationships/oleObject" Target="../embeddings/oleObject302.bin" /><Relationship Id="rId12" Type="http://schemas.openxmlformats.org/officeDocument/2006/relationships/oleObject" Target="../embeddings/oleObject305.bin" /><Relationship Id="rId17" Type="http://schemas.openxmlformats.org/officeDocument/2006/relationships/image" Target="../media/image35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08.bin" /><Relationship Id="rId20" Type="http://schemas.openxmlformats.org/officeDocument/2006/relationships/oleObject" Target="../embeddings/oleObject310.bin" /><Relationship Id="rId1" Type="http://schemas.openxmlformats.org/officeDocument/2006/relationships/vmlDrawing" Target="../drawings/vmlDrawing27.vml" /><Relationship Id="rId6" Type="http://schemas.openxmlformats.org/officeDocument/2006/relationships/oleObject" Target="../embeddings/oleObject301.bin" /><Relationship Id="rId11" Type="http://schemas.openxmlformats.org/officeDocument/2006/relationships/image" Target="../media/image8.wmf" /><Relationship Id="rId5" Type="http://schemas.openxmlformats.org/officeDocument/2006/relationships/oleObject" Target="../embeddings/oleObject300.bin" /><Relationship Id="rId15" Type="http://schemas.openxmlformats.org/officeDocument/2006/relationships/oleObject" Target="../embeddings/oleObject307.bin" /><Relationship Id="rId23" Type="http://schemas.openxmlformats.org/officeDocument/2006/relationships/image" Target="../media/image41.wmf" /><Relationship Id="rId10" Type="http://schemas.openxmlformats.org/officeDocument/2006/relationships/oleObject" Target="../embeddings/oleObject304.bin" /><Relationship Id="rId19" Type="http://schemas.openxmlformats.org/officeDocument/2006/relationships/image" Target="../media/image36.wmf" /><Relationship Id="rId4" Type="http://schemas.openxmlformats.org/officeDocument/2006/relationships/image" Target="../media/image18.wmf" /><Relationship Id="rId9" Type="http://schemas.openxmlformats.org/officeDocument/2006/relationships/image" Target="../media/image24.wmf" /><Relationship Id="rId14" Type="http://schemas.openxmlformats.org/officeDocument/2006/relationships/oleObject" Target="../embeddings/oleObject306.bin" /><Relationship Id="rId22" Type="http://schemas.openxmlformats.org/officeDocument/2006/relationships/oleObject" Target="../embeddings/oleObject311.bin" 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 /><Relationship Id="rId13" Type="http://schemas.openxmlformats.org/officeDocument/2006/relationships/image" Target="../media/image34.wmf" /><Relationship Id="rId18" Type="http://schemas.openxmlformats.org/officeDocument/2006/relationships/oleObject" Target="../embeddings/oleObject322.bin" /><Relationship Id="rId3" Type="http://schemas.openxmlformats.org/officeDocument/2006/relationships/oleObject" Target="../embeddings/oleObject312.bin" /><Relationship Id="rId21" Type="http://schemas.openxmlformats.org/officeDocument/2006/relationships/image" Target="../media/image37.wmf" /><Relationship Id="rId7" Type="http://schemas.openxmlformats.org/officeDocument/2006/relationships/oleObject" Target="../embeddings/oleObject315.bin" /><Relationship Id="rId12" Type="http://schemas.openxmlformats.org/officeDocument/2006/relationships/oleObject" Target="../embeddings/oleObject318.bin" /><Relationship Id="rId17" Type="http://schemas.openxmlformats.org/officeDocument/2006/relationships/image" Target="../media/image35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21.bin" /><Relationship Id="rId20" Type="http://schemas.openxmlformats.org/officeDocument/2006/relationships/oleObject" Target="../embeddings/oleObject323.bin" /><Relationship Id="rId1" Type="http://schemas.openxmlformats.org/officeDocument/2006/relationships/vmlDrawing" Target="../drawings/vmlDrawing28.vml" /><Relationship Id="rId6" Type="http://schemas.openxmlformats.org/officeDocument/2006/relationships/oleObject" Target="../embeddings/oleObject314.bin" /><Relationship Id="rId11" Type="http://schemas.openxmlformats.org/officeDocument/2006/relationships/image" Target="../media/image8.wmf" /><Relationship Id="rId5" Type="http://schemas.openxmlformats.org/officeDocument/2006/relationships/oleObject" Target="../embeddings/oleObject313.bin" /><Relationship Id="rId15" Type="http://schemas.openxmlformats.org/officeDocument/2006/relationships/oleObject" Target="../embeddings/oleObject320.bin" /><Relationship Id="rId23" Type="http://schemas.openxmlformats.org/officeDocument/2006/relationships/image" Target="../media/image41.wmf" /><Relationship Id="rId10" Type="http://schemas.openxmlformats.org/officeDocument/2006/relationships/oleObject" Target="../embeddings/oleObject317.bin" /><Relationship Id="rId19" Type="http://schemas.openxmlformats.org/officeDocument/2006/relationships/image" Target="../media/image36.wmf" /><Relationship Id="rId4" Type="http://schemas.openxmlformats.org/officeDocument/2006/relationships/image" Target="../media/image18.wmf" /><Relationship Id="rId9" Type="http://schemas.openxmlformats.org/officeDocument/2006/relationships/image" Target="../media/image24.wmf" /><Relationship Id="rId14" Type="http://schemas.openxmlformats.org/officeDocument/2006/relationships/oleObject" Target="../embeddings/oleObject319.bin" /><Relationship Id="rId22" Type="http://schemas.openxmlformats.org/officeDocument/2006/relationships/oleObject" Target="../embeddings/oleObject324.bin" 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 /><Relationship Id="rId13" Type="http://schemas.openxmlformats.org/officeDocument/2006/relationships/image" Target="../media/image34.wmf" /><Relationship Id="rId18" Type="http://schemas.openxmlformats.org/officeDocument/2006/relationships/oleObject" Target="../embeddings/oleObject335.bin" /><Relationship Id="rId3" Type="http://schemas.openxmlformats.org/officeDocument/2006/relationships/oleObject" Target="../embeddings/oleObject325.bin" /><Relationship Id="rId21" Type="http://schemas.openxmlformats.org/officeDocument/2006/relationships/image" Target="../media/image37.wmf" /><Relationship Id="rId7" Type="http://schemas.openxmlformats.org/officeDocument/2006/relationships/oleObject" Target="../embeddings/oleObject328.bin" /><Relationship Id="rId12" Type="http://schemas.openxmlformats.org/officeDocument/2006/relationships/oleObject" Target="../embeddings/oleObject331.bin" /><Relationship Id="rId17" Type="http://schemas.openxmlformats.org/officeDocument/2006/relationships/image" Target="../media/image35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34.bin" /><Relationship Id="rId20" Type="http://schemas.openxmlformats.org/officeDocument/2006/relationships/oleObject" Target="../embeddings/oleObject336.bin" /><Relationship Id="rId1" Type="http://schemas.openxmlformats.org/officeDocument/2006/relationships/vmlDrawing" Target="../drawings/vmlDrawing29.vml" /><Relationship Id="rId6" Type="http://schemas.openxmlformats.org/officeDocument/2006/relationships/oleObject" Target="../embeddings/oleObject327.bin" /><Relationship Id="rId11" Type="http://schemas.openxmlformats.org/officeDocument/2006/relationships/image" Target="../media/image8.wmf" /><Relationship Id="rId5" Type="http://schemas.openxmlformats.org/officeDocument/2006/relationships/oleObject" Target="../embeddings/oleObject326.bin" /><Relationship Id="rId15" Type="http://schemas.openxmlformats.org/officeDocument/2006/relationships/oleObject" Target="../embeddings/oleObject333.bin" /><Relationship Id="rId23" Type="http://schemas.openxmlformats.org/officeDocument/2006/relationships/image" Target="../media/image41.wmf" /><Relationship Id="rId10" Type="http://schemas.openxmlformats.org/officeDocument/2006/relationships/oleObject" Target="../embeddings/oleObject330.bin" /><Relationship Id="rId19" Type="http://schemas.openxmlformats.org/officeDocument/2006/relationships/image" Target="../media/image36.wmf" /><Relationship Id="rId4" Type="http://schemas.openxmlformats.org/officeDocument/2006/relationships/image" Target="../media/image18.wmf" /><Relationship Id="rId9" Type="http://schemas.openxmlformats.org/officeDocument/2006/relationships/image" Target="../media/image24.wmf" /><Relationship Id="rId14" Type="http://schemas.openxmlformats.org/officeDocument/2006/relationships/oleObject" Target="../embeddings/oleObject332.bin" /><Relationship Id="rId22" Type="http://schemas.openxmlformats.org/officeDocument/2006/relationships/oleObject" Target="../embeddings/oleObject337.bin" 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2.bin" /><Relationship Id="rId13" Type="http://schemas.openxmlformats.org/officeDocument/2006/relationships/image" Target="../media/image34.wmf" /><Relationship Id="rId18" Type="http://schemas.openxmlformats.org/officeDocument/2006/relationships/oleObject" Target="../embeddings/oleObject349.bin" /><Relationship Id="rId26" Type="http://schemas.openxmlformats.org/officeDocument/2006/relationships/oleObject" Target="../embeddings/oleObject357.bin" /><Relationship Id="rId3" Type="http://schemas.openxmlformats.org/officeDocument/2006/relationships/oleObject" Target="../embeddings/oleObject338.bin" /><Relationship Id="rId21" Type="http://schemas.openxmlformats.org/officeDocument/2006/relationships/oleObject" Target="../embeddings/oleObject352.bin" /><Relationship Id="rId34" Type="http://schemas.openxmlformats.org/officeDocument/2006/relationships/oleObject" Target="../embeddings/oleObject365.bin" /><Relationship Id="rId7" Type="http://schemas.openxmlformats.org/officeDocument/2006/relationships/oleObject" Target="../embeddings/oleObject341.bin" /><Relationship Id="rId12" Type="http://schemas.openxmlformats.org/officeDocument/2006/relationships/oleObject" Target="../embeddings/oleObject344.bin" /><Relationship Id="rId17" Type="http://schemas.openxmlformats.org/officeDocument/2006/relationships/oleObject" Target="../embeddings/oleObject348.bin" /><Relationship Id="rId25" Type="http://schemas.openxmlformats.org/officeDocument/2006/relationships/oleObject" Target="../embeddings/oleObject356.bin" /><Relationship Id="rId33" Type="http://schemas.openxmlformats.org/officeDocument/2006/relationships/oleObject" Target="../embeddings/oleObject364.bin" /><Relationship Id="rId38" Type="http://schemas.openxmlformats.org/officeDocument/2006/relationships/oleObject" Target="../embeddings/oleObject369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347.bin" /><Relationship Id="rId20" Type="http://schemas.openxmlformats.org/officeDocument/2006/relationships/oleObject" Target="../embeddings/oleObject351.bin" /><Relationship Id="rId29" Type="http://schemas.openxmlformats.org/officeDocument/2006/relationships/oleObject" Target="../embeddings/oleObject360.bin" /><Relationship Id="rId1" Type="http://schemas.openxmlformats.org/officeDocument/2006/relationships/vmlDrawing" Target="../drawings/vmlDrawing30.vml" /><Relationship Id="rId6" Type="http://schemas.openxmlformats.org/officeDocument/2006/relationships/oleObject" Target="../embeddings/oleObject340.bin" /><Relationship Id="rId11" Type="http://schemas.openxmlformats.org/officeDocument/2006/relationships/image" Target="../media/image8.wmf" /><Relationship Id="rId24" Type="http://schemas.openxmlformats.org/officeDocument/2006/relationships/oleObject" Target="../embeddings/oleObject355.bin" /><Relationship Id="rId32" Type="http://schemas.openxmlformats.org/officeDocument/2006/relationships/oleObject" Target="../embeddings/oleObject363.bin" /><Relationship Id="rId37" Type="http://schemas.openxmlformats.org/officeDocument/2006/relationships/oleObject" Target="../embeddings/oleObject368.bin" /><Relationship Id="rId5" Type="http://schemas.openxmlformats.org/officeDocument/2006/relationships/oleObject" Target="../embeddings/oleObject339.bin" /><Relationship Id="rId15" Type="http://schemas.openxmlformats.org/officeDocument/2006/relationships/oleObject" Target="../embeddings/oleObject346.bin" /><Relationship Id="rId23" Type="http://schemas.openxmlformats.org/officeDocument/2006/relationships/oleObject" Target="../embeddings/oleObject354.bin" /><Relationship Id="rId28" Type="http://schemas.openxmlformats.org/officeDocument/2006/relationships/oleObject" Target="../embeddings/oleObject359.bin" /><Relationship Id="rId36" Type="http://schemas.openxmlformats.org/officeDocument/2006/relationships/oleObject" Target="../embeddings/oleObject367.bin" /><Relationship Id="rId10" Type="http://schemas.openxmlformats.org/officeDocument/2006/relationships/oleObject" Target="../embeddings/oleObject343.bin" /><Relationship Id="rId19" Type="http://schemas.openxmlformats.org/officeDocument/2006/relationships/oleObject" Target="../embeddings/oleObject350.bin" /><Relationship Id="rId31" Type="http://schemas.openxmlformats.org/officeDocument/2006/relationships/oleObject" Target="../embeddings/oleObject362.bin" /><Relationship Id="rId4" Type="http://schemas.openxmlformats.org/officeDocument/2006/relationships/image" Target="../media/image18.wmf" /><Relationship Id="rId9" Type="http://schemas.openxmlformats.org/officeDocument/2006/relationships/image" Target="../media/image24.wmf" /><Relationship Id="rId14" Type="http://schemas.openxmlformats.org/officeDocument/2006/relationships/oleObject" Target="../embeddings/oleObject345.bin" /><Relationship Id="rId22" Type="http://schemas.openxmlformats.org/officeDocument/2006/relationships/oleObject" Target="../embeddings/oleObject353.bin" /><Relationship Id="rId27" Type="http://schemas.openxmlformats.org/officeDocument/2006/relationships/oleObject" Target="../embeddings/oleObject358.bin" /><Relationship Id="rId30" Type="http://schemas.openxmlformats.org/officeDocument/2006/relationships/oleObject" Target="../embeddings/oleObject361.bin" /><Relationship Id="rId35" Type="http://schemas.openxmlformats.org/officeDocument/2006/relationships/oleObject" Target="../embeddings/oleObject366.bin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 /><Relationship Id="rId13" Type="http://schemas.openxmlformats.org/officeDocument/2006/relationships/oleObject" Target="../embeddings/oleObject375.bin" /><Relationship Id="rId18" Type="http://schemas.openxmlformats.org/officeDocument/2006/relationships/image" Target="../media/image46.wmf" /><Relationship Id="rId26" Type="http://schemas.openxmlformats.org/officeDocument/2006/relationships/image" Target="../media/image50.wmf" /><Relationship Id="rId3" Type="http://schemas.openxmlformats.org/officeDocument/2006/relationships/oleObject" Target="../embeddings/oleObject370.bin" /><Relationship Id="rId21" Type="http://schemas.openxmlformats.org/officeDocument/2006/relationships/oleObject" Target="../embeddings/oleObject379.bin" /><Relationship Id="rId34" Type="http://schemas.openxmlformats.org/officeDocument/2006/relationships/image" Target="../media/image36.wmf" /><Relationship Id="rId7" Type="http://schemas.openxmlformats.org/officeDocument/2006/relationships/oleObject" Target="../embeddings/oleObject372.bin" /><Relationship Id="rId12" Type="http://schemas.openxmlformats.org/officeDocument/2006/relationships/image" Target="../media/image29.wmf" /><Relationship Id="rId17" Type="http://schemas.openxmlformats.org/officeDocument/2006/relationships/oleObject" Target="../embeddings/oleObject377.bin" /><Relationship Id="rId25" Type="http://schemas.openxmlformats.org/officeDocument/2006/relationships/oleObject" Target="../embeddings/oleObject381.bin" /><Relationship Id="rId33" Type="http://schemas.openxmlformats.org/officeDocument/2006/relationships/oleObject" Target="../embeddings/oleObject386.bin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45.wmf" /><Relationship Id="rId20" Type="http://schemas.openxmlformats.org/officeDocument/2006/relationships/image" Target="../media/image47.wmf" /><Relationship Id="rId29" Type="http://schemas.openxmlformats.org/officeDocument/2006/relationships/oleObject" Target="../embeddings/oleObject383.bin" /><Relationship Id="rId1" Type="http://schemas.openxmlformats.org/officeDocument/2006/relationships/vmlDrawing" Target="../drawings/vmlDrawing31.vml" /><Relationship Id="rId6" Type="http://schemas.openxmlformats.org/officeDocument/2006/relationships/image" Target="../media/image34.wmf" /><Relationship Id="rId11" Type="http://schemas.openxmlformats.org/officeDocument/2006/relationships/oleObject" Target="../embeddings/oleObject374.bin" /><Relationship Id="rId24" Type="http://schemas.openxmlformats.org/officeDocument/2006/relationships/image" Target="../media/image49.wmf" /><Relationship Id="rId32" Type="http://schemas.openxmlformats.org/officeDocument/2006/relationships/image" Target="../media/image51.wmf" /><Relationship Id="rId5" Type="http://schemas.openxmlformats.org/officeDocument/2006/relationships/oleObject" Target="../embeddings/oleObject371.bin" /><Relationship Id="rId15" Type="http://schemas.openxmlformats.org/officeDocument/2006/relationships/oleObject" Target="../embeddings/oleObject376.bin" /><Relationship Id="rId23" Type="http://schemas.openxmlformats.org/officeDocument/2006/relationships/oleObject" Target="../embeddings/oleObject380.bin" /><Relationship Id="rId28" Type="http://schemas.openxmlformats.org/officeDocument/2006/relationships/image" Target="../media/image3.wmf" /><Relationship Id="rId36" Type="http://schemas.openxmlformats.org/officeDocument/2006/relationships/image" Target="../media/image52.wmf" /><Relationship Id="rId10" Type="http://schemas.openxmlformats.org/officeDocument/2006/relationships/image" Target="../media/image25.wmf" /><Relationship Id="rId19" Type="http://schemas.openxmlformats.org/officeDocument/2006/relationships/oleObject" Target="../embeddings/oleObject378.bin" /><Relationship Id="rId31" Type="http://schemas.openxmlformats.org/officeDocument/2006/relationships/oleObject" Target="../embeddings/oleObject385.bin" /><Relationship Id="rId4" Type="http://schemas.openxmlformats.org/officeDocument/2006/relationships/image" Target="../media/image43.wmf" /><Relationship Id="rId9" Type="http://schemas.openxmlformats.org/officeDocument/2006/relationships/oleObject" Target="../embeddings/oleObject373.bin" /><Relationship Id="rId14" Type="http://schemas.openxmlformats.org/officeDocument/2006/relationships/image" Target="../media/image44.wmf" /><Relationship Id="rId22" Type="http://schemas.openxmlformats.org/officeDocument/2006/relationships/image" Target="../media/image48.wmf" /><Relationship Id="rId27" Type="http://schemas.openxmlformats.org/officeDocument/2006/relationships/oleObject" Target="../embeddings/oleObject382.bin" /><Relationship Id="rId30" Type="http://schemas.openxmlformats.org/officeDocument/2006/relationships/oleObject" Target="../embeddings/oleObject384.bin" /><Relationship Id="rId35" Type="http://schemas.openxmlformats.org/officeDocument/2006/relationships/oleObject" Target="../embeddings/oleObject387.bin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393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8.wmf" /><Relationship Id="rId3" Type="http://schemas.openxmlformats.org/officeDocument/2006/relationships/oleObject" Target="../embeddings/oleObject388.bin" /><Relationship Id="rId21" Type="http://schemas.openxmlformats.org/officeDocument/2006/relationships/oleObject" Target="../embeddings/oleObject397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410.bin" /><Relationship Id="rId7" Type="http://schemas.openxmlformats.org/officeDocument/2006/relationships/oleObject" Target="../embeddings/oleObject390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395.bin" /><Relationship Id="rId25" Type="http://schemas.openxmlformats.org/officeDocument/2006/relationships/oleObject" Target="../embeddings/oleObject399.bin" /><Relationship Id="rId33" Type="http://schemas.openxmlformats.org/officeDocument/2006/relationships/oleObject" Target="../embeddings/oleObject404.bin" /><Relationship Id="rId38" Type="http://schemas.openxmlformats.org/officeDocument/2006/relationships/oleObject" Target="../embeddings/oleObject407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402.bin" /><Relationship Id="rId41" Type="http://schemas.openxmlformats.org/officeDocument/2006/relationships/oleObject" Target="../embeddings/oleObject409.bin" /><Relationship Id="rId1" Type="http://schemas.openxmlformats.org/officeDocument/2006/relationships/vmlDrawing" Target="../drawings/vmlDrawing32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392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24.wmf" /><Relationship Id="rId40" Type="http://schemas.openxmlformats.org/officeDocument/2006/relationships/oleObject" Target="../embeddings/oleObject408.bin" /><Relationship Id="rId5" Type="http://schemas.openxmlformats.org/officeDocument/2006/relationships/oleObject" Target="../embeddings/oleObject389.bin" /><Relationship Id="rId15" Type="http://schemas.openxmlformats.org/officeDocument/2006/relationships/oleObject" Target="../embeddings/oleObject394.bin" /><Relationship Id="rId23" Type="http://schemas.openxmlformats.org/officeDocument/2006/relationships/oleObject" Target="../embeddings/oleObject398.bin" /><Relationship Id="rId28" Type="http://schemas.openxmlformats.org/officeDocument/2006/relationships/oleObject" Target="../embeddings/oleObject401.bin" /><Relationship Id="rId36" Type="http://schemas.openxmlformats.org/officeDocument/2006/relationships/oleObject" Target="../embeddings/oleObject406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396.bin" /><Relationship Id="rId31" Type="http://schemas.openxmlformats.org/officeDocument/2006/relationships/oleObject" Target="../embeddings/oleObject403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391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400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405.bin" /><Relationship Id="rId43" Type="http://schemas.openxmlformats.org/officeDocument/2006/relationships/oleObject" Target="../embeddings/oleObject411.bin" 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417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412.bin" /><Relationship Id="rId21" Type="http://schemas.openxmlformats.org/officeDocument/2006/relationships/oleObject" Target="../embeddings/oleObject421.bin" /><Relationship Id="rId34" Type="http://schemas.openxmlformats.org/officeDocument/2006/relationships/image" Target="../media/image18.wmf" /><Relationship Id="rId42" Type="http://schemas.openxmlformats.org/officeDocument/2006/relationships/image" Target="../media/image8.wmf" /><Relationship Id="rId7" Type="http://schemas.openxmlformats.org/officeDocument/2006/relationships/oleObject" Target="../embeddings/oleObject414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419.bin" /><Relationship Id="rId25" Type="http://schemas.openxmlformats.org/officeDocument/2006/relationships/oleObject" Target="../embeddings/oleObject423.bin" /><Relationship Id="rId33" Type="http://schemas.openxmlformats.org/officeDocument/2006/relationships/oleObject" Target="../embeddings/oleObject428.bin" /><Relationship Id="rId38" Type="http://schemas.openxmlformats.org/officeDocument/2006/relationships/oleObject" Target="../embeddings/oleObject431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426.bin" /><Relationship Id="rId41" Type="http://schemas.openxmlformats.org/officeDocument/2006/relationships/oleObject" Target="../embeddings/oleObject433.bin" /><Relationship Id="rId1" Type="http://schemas.openxmlformats.org/officeDocument/2006/relationships/vmlDrawing" Target="../drawings/vmlDrawing33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416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24.wmf" /><Relationship Id="rId40" Type="http://schemas.openxmlformats.org/officeDocument/2006/relationships/oleObject" Target="../embeddings/oleObject432.bin" /><Relationship Id="rId5" Type="http://schemas.openxmlformats.org/officeDocument/2006/relationships/oleObject" Target="../embeddings/oleObject413.bin" /><Relationship Id="rId15" Type="http://schemas.openxmlformats.org/officeDocument/2006/relationships/oleObject" Target="../embeddings/oleObject418.bin" /><Relationship Id="rId23" Type="http://schemas.openxmlformats.org/officeDocument/2006/relationships/oleObject" Target="../embeddings/oleObject422.bin" /><Relationship Id="rId28" Type="http://schemas.openxmlformats.org/officeDocument/2006/relationships/oleObject" Target="../embeddings/oleObject425.bin" /><Relationship Id="rId36" Type="http://schemas.openxmlformats.org/officeDocument/2006/relationships/oleObject" Target="../embeddings/oleObject430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420.bin" /><Relationship Id="rId31" Type="http://schemas.openxmlformats.org/officeDocument/2006/relationships/oleObject" Target="../embeddings/oleObject427.bin" /><Relationship Id="rId44" Type="http://schemas.openxmlformats.org/officeDocument/2006/relationships/oleObject" Target="../embeddings/oleObject43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415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424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429.bin" /><Relationship Id="rId43" Type="http://schemas.openxmlformats.org/officeDocument/2006/relationships/oleObject" Target="../embeddings/oleObject434.bin" 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441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436.bin" /><Relationship Id="rId21" Type="http://schemas.openxmlformats.org/officeDocument/2006/relationships/oleObject" Target="../embeddings/oleObject445.bin" /><Relationship Id="rId34" Type="http://schemas.openxmlformats.org/officeDocument/2006/relationships/image" Target="../media/image18.wmf" /><Relationship Id="rId42" Type="http://schemas.openxmlformats.org/officeDocument/2006/relationships/image" Target="../media/image8.wmf" /><Relationship Id="rId7" Type="http://schemas.openxmlformats.org/officeDocument/2006/relationships/oleObject" Target="../embeddings/oleObject438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443.bin" /><Relationship Id="rId25" Type="http://schemas.openxmlformats.org/officeDocument/2006/relationships/oleObject" Target="../embeddings/oleObject447.bin" /><Relationship Id="rId33" Type="http://schemas.openxmlformats.org/officeDocument/2006/relationships/oleObject" Target="../embeddings/oleObject452.bin" /><Relationship Id="rId38" Type="http://schemas.openxmlformats.org/officeDocument/2006/relationships/oleObject" Target="../embeddings/oleObject455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450.bin" /><Relationship Id="rId41" Type="http://schemas.openxmlformats.org/officeDocument/2006/relationships/oleObject" Target="../embeddings/oleObject457.bin" /><Relationship Id="rId1" Type="http://schemas.openxmlformats.org/officeDocument/2006/relationships/vmlDrawing" Target="../drawings/vmlDrawing34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440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24.wmf" /><Relationship Id="rId40" Type="http://schemas.openxmlformats.org/officeDocument/2006/relationships/oleObject" Target="../embeddings/oleObject456.bin" /><Relationship Id="rId5" Type="http://schemas.openxmlformats.org/officeDocument/2006/relationships/oleObject" Target="../embeddings/oleObject437.bin" /><Relationship Id="rId15" Type="http://schemas.openxmlformats.org/officeDocument/2006/relationships/oleObject" Target="../embeddings/oleObject442.bin" /><Relationship Id="rId23" Type="http://schemas.openxmlformats.org/officeDocument/2006/relationships/oleObject" Target="../embeddings/oleObject446.bin" /><Relationship Id="rId28" Type="http://schemas.openxmlformats.org/officeDocument/2006/relationships/oleObject" Target="../embeddings/oleObject449.bin" /><Relationship Id="rId36" Type="http://schemas.openxmlformats.org/officeDocument/2006/relationships/oleObject" Target="../embeddings/oleObject454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444.bin" /><Relationship Id="rId31" Type="http://schemas.openxmlformats.org/officeDocument/2006/relationships/oleObject" Target="../embeddings/oleObject451.bin" /><Relationship Id="rId44" Type="http://schemas.openxmlformats.org/officeDocument/2006/relationships/oleObject" Target="../embeddings/oleObject459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439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448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453.bin" /><Relationship Id="rId43" Type="http://schemas.openxmlformats.org/officeDocument/2006/relationships/oleObject" Target="../embeddings/oleObject458.bin" 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465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460.bin" /><Relationship Id="rId21" Type="http://schemas.openxmlformats.org/officeDocument/2006/relationships/oleObject" Target="../embeddings/oleObject469.bin" /><Relationship Id="rId34" Type="http://schemas.openxmlformats.org/officeDocument/2006/relationships/image" Target="../media/image18.wmf" /><Relationship Id="rId42" Type="http://schemas.openxmlformats.org/officeDocument/2006/relationships/image" Target="../media/image8.wmf" /><Relationship Id="rId7" Type="http://schemas.openxmlformats.org/officeDocument/2006/relationships/oleObject" Target="../embeddings/oleObject462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467.bin" /><Relationship Id="rId25" Type="http://schemas.openxmlformats.org/officeDocument/2006/relationships/oleObject" Target="../embeddings/oleObject471.bin" /><Relationship Id="rId33" Type="http://schemas.openxmlformats.org/officeDocument/2006/relationships/oleObject" Target="../embeddings/oleObject476.bin" /><Relationship Id="rId38" Type="http://schemas.openxmlformats.org/officeDocument/2006/relationships/oleObject" Target="../embeddings/oleObject479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474.bin" /><Relationship Id="rId41" Type="http://schemas.openxmlformats.org/officeDocument/2006/relationships/oleObject" Target="../embeddings/oleObject481.bin" /><Relationship Id="rId1" Type="http://schemas.openxmlformats.org/officeDocument/2006/relationships/vmlDrawing" Target="../drawings/vmlDrawing35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464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480.bin" /><Relationship Id="rId45" Type="http://schemas.openxmlformats.org/officeDocument/2006/relationships/oleObject" Target="../embeddings/oleObject483.bin" /><Relationship Id="rId5" Type="http://schemas.openxmlformats.org/officeDocument/2006/relationships/oleObject" Target="../embeddings/oleObject461.bin" /><Relationship Id="rId15" Type="http://schemas.openxmlformats.org/officeDocument/2006/relationships/oleObject" Target="../embeddings/oleObject466.bin" /><Relationship Id="rId23" Type="http://schemas.openxmlformats.org/officeDocument/2006/relationships/oleObject" Target="../embeddings/oleObject470.bin" /><Relationship Id="rId28" Type="http://schemas.openxmlformats.org/officeDocument/2006/relationships/oleObject" Target="../embeddings/oleObject473.bin" /><Relationship Id="rId36" Type="http://schemas.openxmlformats.org/officeDocument/2006/relationships/oleObject" Target="../embeddings/oleObject478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468.bin" /><Relationship Id="rId31" Type="http://schemas.openxmlformats.org/officeDocument/2006/relationships/oleObject" Target="../embeddings/oleObject475.bin" /><Relationship Id="rId44" Type="http://schemas.openxmlformats.org/officeDocument/2006/relationships/image" Target="../media/image24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463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472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477.bin" /><Relationship Id="rId43" Type="http://schemas.openxmlformats.org/officeDocument/2006/relationships/oleObject" Target="../embeddings/oleObject482.bin" 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489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484.bin" /><Relationship Id="rId21" Type="http://schemas.openxmlformats.org/officeDocument/2006/relationships/oleObject" Target="../embeddings/oleObject493.bin" /><Relationship Id="rId34" Type="http://schemas.openxmlformats.org/officeDocument/2006/relationships/image" Target="../media/image18.wmf" /><Relationship Id="rId42" Type="http://schemas.openxmlformats.org/officeDocument/2006/relationships/image" Target="../media/image8.wmf" /><Relationship Id="rId7" Type="http://schemas.openxmlformats.org/officeDocument/2006/relationships/oleObject" Target="../embeddings/oleObject486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491.bin" /><Relationship Id="rId25" Type="http://schemas.openxmlformats.org/officeDocument/2006/relationships/oleObject" Target="../embeddings/oleObject495.bin" /><Relationship Id="rId33" Type="http://schemas.openxmlformats.org/officeDocument/2006/relationships/oleObject" Target="../embeddings/oleObject500.bin" /><Relationship Id="rId38" Type="http://schemas.openxmlformats.org/officeDocument/2006/relationships/oleObject" Target="../embeddings/oleObject503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498.bin" /><Relationship Id="rId41" Type="http://schemas.openxmlformats.org/officeDocument/2006/relationships/oleObject" Target="../embeddings/oleObject505.bin" /><Relationship Id="rId1" Type="http://schemas.openxmlformats.org/officeDocument/2006/relationships/vmlDrawing" Target="../drawings/vmlDrawing36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488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504.bin" /><Relationship Id="rId45" Type="http://schemas.openxmlformats.org/officeDocument/2006/relationships/oleObject" Target="../embeddings/oleObject507.bin" /><Relationship Id="rId5" Type="http://schemas.openxmlformats.org/officeDocument/2006/relationships/oleObject" Target="../embeddings/oleObject485.bin" /><Relationship Id="rId15" Type="http://schemas.openxmlformats.org/officeDocument/2006/relationships/oleObject" Target="../embeddings/oleObject490.bin" /><Relationship Id="rId23" Type="http://schemas.openxmlformats.org/officeDocument/2006/relationships/oleObject" Target="../embeddings/oleObject494.bin" /><Relationship Id="rId28" Type="http://schemas.openxmlformats.org/officeDocument/2006/relationships/oleObject" Target="../embeddings/oleObject497.bin" /><Relationship Id="rId36" Type="http://schemas.openxmlformats.org/officeDocument/2006/relationships/oleObject" Target="../embeddings/oleObject502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492.bin" /><Relationship Id="rId31" Type="http://schemas.openxmlformats.org/officeDocument/2006/relationships/oleObject" Target="../embeddings/oleObject499.bin" /><Relationship Id="rId44" Type="http://schemas.openxmlformats.org/officeDocument/2006/relationships/image" Target="../media/image24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487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496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501.bin" /><Relationship Id="rId43" Type="http://schemas.openxmlformats.org/officeDocument/2006/relationships/oleObject" Target="../embeddings/oleObject506.bin" 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513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508.bin" /><Relationship Id="rId21" Type="http://schemas.openxmlformats.org/officeDocument/2006/relationships/oleObject" Target="../embeddings/oleObject517.bin" /><Relationship Id="rId34" Type="http://schemas.openxmlformats.org/officeDocument/2006/relationships/image" Target="../media/image18.wmf" /><Relationship Id="rId42" Type="http://schemas.openxmlformats.org/officeDocument/2006/relationships/image" Target="../media/image8.wmf" /><Relationship Id="rId7" Type="http://schemas.openxmlformats.org/officeDocument/2006/relationships/oleObject" Target="../embeddings/oleObject510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515.bin" /><Relationship Id="rId25" Type="http://schemas.openxmlformats.org/officeDocument/2006/relationships/oleObject" Target="../embeddings/oleObject519.bin" /><Relationship Id="rId33" Type="http://schemas.openxmlformats.org/officeDocument/2006/relationships/oleObject" Target="../embeddings/oleObject524.bin" /><Relationship Id="rId38" Type="http://schemas.openxmlformats.org/officeDocument/2006/relationships/oleObject" Target="../embeddings/oleObject527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522.bin" /><Relationship Id="rId41" Type="http://schemas.openxmlformats.org/officeDocument/2006/relationships/oleObject" Target="../embeddings/oleObject529.bin" /><Relationship Id="rId1" Type="http://schemas.openxmlformats.org/officeDocument/2006/relationships/vmlDrawing" Target="../drawings/vmlDrawing37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512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528.bin" /><Relationship Id="rId45" Type="http://schemas.openxmlformats.org/officeDocument/2006/relationships/oleObject" Target="../embeddings/oleObject531.bin" /><Relationship Id="rId5" Type="http://schemas.openxmlformats.org/officeDocument/2006/relationships/oleObject" Target="../embeddings/oleObject509.bin" /><Relationship Id="rId15" Type="http://schemas.openxmlformats.org/officeDocument/2006/relationships/oleObject" Target="../embeddings/oleObject514.bin" /><Relationship Id="rId23" Type="http://schemas.openxmlformats.org/officeDocument/2006/relationships/oleObject" Target="../embeddings/oleObject518.bin" /><Relationship Id="rId28" Type="http://schemas.openxmlformats.org/officeDocument/2006/relationships/oleObject" Target="../embeddings/oleObject521.bin" /><Relationship Id="rId36" Type="http://schemas.openxmlformats.org/officeDocument/2006/relationships/oleObject" Target="../embeddings/oleObject526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516.bin" /><Relationship Id="rId31" Type="http://schemas.openxmlformats.org/officeDocument/2006/relationships/oleObject" Target="../embeddings/oleObject523.bin" /><Relationship Id="rId44" Type="http://schemas.openxmlformats.org/officeDocument/2006/relationships/image" Target="../media/image24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511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520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525.bin" /><Relationship Id="rId43" Type="http://schemas.openxmlformats.org/officeDocument/2006/relationships/oleObject" Target="../embeddings/oleObject530.bin" 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537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532.bin" /><Relationship Id="rId21" Type="http://schemas.openxmlformats.org/officeDocument/2006/relationships/oleObject" Target="../embeddings/oleObject541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554.bin" /><Relationship Id="rId7" Type="http://schemas.openxmlformats.org/officeDocument/2006/relationships/oleObject" Target="../embeddings/oleObject534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539.bin" /><Relationship Id="rId25" Type="http://schemas.openxmlformats.org/officeDocument/2006/relationships/oleObject" Target="../embeddings/oleObject543.bin" /><Relationship Id="rId33" Type="http://schemas.openxmlformats.org/officeDocument/2006/relationships/oleObject" Target="../embeddings/oleObject548.bin" /><Relationship Id="rId38" Type="http://schemas.openxmlformats.org/officeDocument/2006/relationships/oleObject" Target="../embeddings/oleObject551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546.bin" /><Relationship Id="rId41" Type="http://schemas.openxmlformats.org/officeDocument/2006/relationships/oleObject" Target="../embeddings/oleObject553.bin" /><Relationship Id="rId1" Type="http://schemas.openxmlformats.org/officeDocument/2006/relationships/vmlDrawing" Target="../drawings/vmlDrawing38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536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552.bin" /><Relationship Id="rId5" Type="http://schemas.openxmlformats.org/officeDocument/2006/relationships/oleObject" Target="../embeddings/oleObject533.bin" /><Relationship Id="rId15" Type="http://schemas.openxmlformats.org/officeDocument/2006/relationships/oleObject" Target="../embeddings/oleObject538.bin" /><Relationship Id="rId23" Type="http://schemas.openxmlformats.org/officeDocument/2006/relationships/oleObject" Target="../embeddings/oleObject542.bin" /><Relationship Id="rId28" Type="http://schemas.openxmlformats.org/officeDocument/2006/relationships/oleObject" Target="../embeddings/oleObject545.bin" /><Relationship Id="rId36" Type="http://schemas.openxmlformats.org/officeDocument/2006/relationships/oleObject" Target="../embeddings/oleObject550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540.bin" /><Relationship Id="rId31" Type="http://schemas.openxmlformats.org/officeDocument/2006/relationships/oleObject" Target="../embeddings/oleObject547.bin" /><Relationship Id="rId44" Type="http://schemas.openxmlformats.org/officeDocument/2006/relationships/oleObject" Target="../embeddings/oleObject55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535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544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549.bin" /><Relationship Id="rId43" Type="http://schemas.openxmlformats.org/officeDocument/2006/relationships/image" Target="../media/image24.wmf" 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561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556.bin" /><Relationship Id="rId21" Type="http://schemas.openxmlformats.org/officeDocument/2006/relationships/oleObject" Target="../embeddings/oleObject565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578.bin" /><Relationship Id="rId7" Type="http://schemas.openxmlformats.org/officeDocument/2006/relationships/oleObject" Target="../embeddings/oleObject558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563.bin" /><Relationship Id="rId25" Type="http://schemas.openxmlformats.org/officeDocument/2006/relationships/oleObject" Target="../embeddings/oleObject567.bin" /><Relationship Id="rId33" Type="http://schemas.openxmlformats.org/officeDocument/2006/relationships/oleObject" Target="../embeddings/oleObject572.bin" /><Relationship Id="rId38" Type="http://schemas.openxmlformats.org/officeDocument/2006/relationships/oleObject" Target="../embeddings/oleObject575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570.bin" /><Relationship Id="rId41" Type="http://schemas.openxmlformats.org/officeDocument/2006/relationships/oleObject" Target="../embeddings/oleObject577.bin" /><Relationship Id="rId1" Type="http://schemas.openxmlformats.org/officeDocument/2006/relationships/vmlDrawing" Target="../drawings/vmlDrawing39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560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576.bin" /><Relationship Id="rId5" Type="http://schemas.openxmlformats.org/officeDocument/2006/relationships/oleObject" Target="../embeddings/oleObject557.bin" /><Relationship Id="rId15" Type="http://schemas.openxmlformats.org/officeDocument/2006/relationships/oleObject" Target="../embeddings/oleObject562.bin" /><Relationship Id="rId23" Type="http://schemas.openxmlformats.org/officeDocument/2006/relationships/oleObject" Target="../embeddings/oleObject566.bin" /><Relationship Id="rId28" Type="http://schemas.openxmlformats.org/officeDocument/2006/relationships/oleObject" Target="../embeddings/oleObject569.bin" /><Relationship Id="rId36" Type="http://schemas.openxmlformats.org/officeDocument/2006/relationships/oleObject" Target="../embeddings/oleObject574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564.bin" /><Relationship Id="rId31" Type="http://schemas.openxmlformats.org/officeDocument/2006/relationships/oleObject" Target="../embeddings/oleObject571.bin" /><Relationship Id="rId44" Type="http://schemas.openxmlformats.org/officeDocument/2006/relationships/oleObject" Target="../embeddings/oleObject579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559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568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573.bin" /><Relationship Id="rId43" Type="http://schemas.openxmlformats.org/officeDocument/2006/relationships/image" Target="../media/image24.wmf" 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585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580.bin" /><Relationship Id="rId21" Type="http://schemas.openxmlformats.org/officeDocument/2006/relationships/oleObject" Target="../embeddings/oleObject589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602.bin" /><Relationship Id="rId7" Type="http://schemas.openxmlformats.org/officeDocument/2006/relationships/oleObject" Target="../embeddings/oleObject582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587.bin" /><Relationship Id="rId25" Type="http://schemas.openxmlformats.org/officeDocument/2006/relationships/oleObject" Target="../embeddings/oleObject591.bin" /><Relationship Id="rId33" Type="http://schemas.openxmlformats.org/officeDocument/2006/relationships/oleObject" Target="../embeddings/oleObject596.bin" /><Relationship Id="rId38" Type="http://schemas.openxmlformats.org/officeDocument/2006/relationships/oleObject" Target="../embeddings/oleObject599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594.bin" /><Relationship Id="rId41" Type="http://schemas.openxmlformats.org/officeDocument/2006/relationships/oleObject" Target="../embeddings/oleObject601.bin" /><Relationship Id="rId1" Type="http://schemas.openxmlformats.org/officeDocument/2006/relationships/vmlDrawing" Target="../drawings/vmlDrawing40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584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600.bin" /><Relationship Id="rId5" Type="http://schemas.openxmlformats.org/officeDocument/2006/relationships/oleObject" Target="../embeddings/oleObject581.bin" /><Relationship Id="rId15" Type="http://schemas.openxmlformats.org/officeDocument/2006/relationships/oleObject" Target="../embeddings/oleObject586.bin" /><Relationship Id="rId23" Type="http://schemas.openxmlformats.org/officeDocument/2006/relationships/oleObject" Target="../embeddings/oleObject590.bin" /><Relationship Id="rId28" Type="http://schemas.openxmlformats.org/officeDocument/2006/relationships/oleObject" Target="../embeddings/oleObject593.bin" /><Relationship Id="rId36" Type="http://schemas.openxmlformats.org/officeDocument/2006/relationships/oleObject" Target="../embeddings/oleObject598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588.bin" /><Relationship Id="rId31" Type="http://schemas.openxmlformats.org/officeDocument/2006/relationships/oleObject" Target="../embeddings/oleObject59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583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592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597.bin" /><Relationship Id="rId43" Type="http://schemas.openxmlformats.org/officeDocument/2006/relationships/oleObject" Target="../embeddings/oleObject603.bin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609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604.bin" /><Relationship Id="rId21" Type="http://schemas.openxmlformats.org/officeDocument/2006/relationships/oleObject" Target="../embeddings/oleObject613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626.bin" /><Relationship Id="rId7" Type="http://schemas.openxmlformats.org/officeDocument/2006/relationships/oleObject" Target="../embeddings/oleObject606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611.bin" /><Relationship Id="rId25" Type="http://schemas.openxmlformats.org/officeDocument/2006/relationships/oleObject" Target="../embeddings/oleObject615.bin" /><Relationship Id="rId33" Type="http://schemas.openxmlformats.org/officeDocument/2006/relationships/oleObject" Target="../embeddings/oleObject620.bin" /><Relationship Id="rId38" Type="http://schemas.openxmlformats.org/officeDocument/2006/relationships/oleObject" Target="../embeddings/oleObject623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618.bin" /><Relationship Id="rId41" Type="http://schemas.openxmlformats.org/officeDocument/2006/relationships/oleObject" Target="../embeddings/oleObject625.bin" /><Relationship Id="rId1" Type="http://schemas.openxmlformats.org/officeDocument/2006/relationships/vmlDrawing" Target="../drawings/vmlDrawing41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608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624.bin" /><Relationship Id="rId5" Type="http://schemas.openxmlformats.org/officeDocument/2006/relationships/oleObject" Target="../embeddings/oleObject605.bin" /><Relationship Id="rId15" Type="http://schemas.openxmlformats.org/officeDocument/2006/relationships/oleObject" Target="../embeddings/oleObject610.bin" /><Relationship Id="rId23" Type="http://schemas.openxmlformats.org/officeDocument/2006/relationships/oleObject" Target="../embeddings/oleObject614.bin" /><Relationship Id="rId28" Type="http://schemas.openxmlformats.org/officeDocument/2006/relationships/oleObject" Target="../embeddings/oleObject617.bin" /><Relationship Id="rId36" Type="http://schemas.openxmlformats.org/officeDocument/2006/relationships/oleObject" Target="../embeddings/oleObject622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612.bin" /><Relationship Id="rId31" Type="http://schemas.openxmlformats.org/officeDocument/2006/relationships/oleObject" Target="../embeddings/oleObject619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607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616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621.bin" /><Relationship Id="rId43" Type="http://schemas.openxmlformats.org/officeDocument/2006/relationships/oleObject" Target="../embeddings/oleObject627.bin" 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633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628.bin" /><Relationship Id="rId21" Type="http://schemas.openxmlformats.org/officeDocument/2006/relationships/oleObject" Target="../embeddings/oleObject637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650.bin" /><Relationship Id="rId7" Type="http://schemas.openxmlformats.org/officeDocument/2006/relationships/oleObject" Target="../embeddings/oleObject630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635.bin" /><Relationship Id="rId25" Type="http://schemas.openxmlformats.org/officeDocument/2006/relationships/oleObject" Target="../embeddings/oleObject639.bin" /><Relationship Id="rId33" Type="http://schemas.openxmlformats.org/officeDocument/2006/relationships/oleObject" Target="../embeddings/oleObject644.bin" /><Relationship Id="rId38" Type="http://schemas.openxmlformats.org/officeDocument/2006/relationships/oleObject" Target="../embeddings/oleObject647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642.bin" /><Relationship Id="rId41" Type="http://schemas.openxmlformats.org/officeDocument/2006/relationships/oleObject" Target="../embeddings/oleObject649.bin" /><Relationship Id="rId1" Type="http://schemas.openxmlformats.org/officeDocument/2006/relationships/vmlDrawing" Target="../drawings/vmlDrawing42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632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648.bin" /><Relationship Id="rId5" Type="http://schemas.openxmlformats.org/officeDocument/2006/relationships/oleObject" Target="../embeddings/oleObject629.bin" /><Relationship Id="rId15" Type="http://schemas.openxmlformats.org/officeDocument/2006/relationships/oleObject" Target="../embeddings/oleObject634.bin" /><Relationship Id="rId23" Type="http://schemas.openxmlformats.org/officeDocument/2006/relationships/oleObject" Target="../embeddings/oleObject638.bin" /><Relationship Id="rId28" Type="http://schemas.openxmlformats.org/officeDocument/2006/relationships/oleObject" Target="../embeddings/oleObject641.bin" /><Relationship Id="rId36" Type="http://schemas.openxmlformats.org/officeDocument/2006/relationships/oleObject" Target="../embeddings/oleObject646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636.bin" /><Relationship Id="rId31" Type="http://schemas.openxmlformats.org/officeDocument/2006/relationships/oleObject" Target="../embeddings/oleObject643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631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640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645.bin" /><Relationship Id="rId43" Type="http://schemas.openxmlformats.org/officeDocument/2006/relationships/oleObject" Target="../embeddings/oleObject651.bin" 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657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652.bin" /><Relationship Id="rId21" Type="http://schemas.openxmlformats.org/officeDocument/2006/relationships/oleObject" Target="../embeddings/oleObject661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674.bin" /><Relationship Id="rId7" Type="http://schemas.openxmlformats.org/officeDocument/2006/relationships/oleObject" Target="../embeddings/oleObject654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659.bin" /><Relationship Id="rId25" Type="http://schemas.openxmlformats.org/officeDocument/2006/relationships/oleObject" Target="../embeddings/oleObject663.bin" /><Relationship Id="rId33" Type="http://schemas.openxmlformats.org/officeDocument/2006/relationships/oleObject" Target="../embeddings/oleObject668.bin" /><Relationship Id="rId38" Type="http://schemas.openxmlformats.org/officeDocument/2006/relationships/oleObject" Target="../embeddings/oleObject671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666.bin" /><Relationship Id="rId41" Type="http://schemas.openxmlformats.org/officeDocument/2006/relationships/oleObject" Target="../embeddings/oleObject673.bin" /><Relationship Id="rId1" Type="http://schemas.openxmlformats.org/officeDocument/2006/relationships/vmlDrawing" Target="../drawings/vmlDrawing43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656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672.bin" /><Relationship Id="rId5" Type="http://schemas.openxmlformats.org/officeDocument/2006/relationships/oleObject" Target="../embeddings/oleObject653.bin" /><Relationship Id="rId15" Type="http://schemas.openxmlformats.org/officeDocument/2006/relationships/oleObject" Target="../embeddings/oleObject658.bin" /><Relationship Id="rId23" Type="http://schemas.openxmlformats.org/officeDocument/2006/relationships/oleObject" Target="../embeddings/oleObject662.bin" /><Relationship Id="rId28" Type="http://schemas.openxmlformats.org/officeDocument/2006/relationships/oleObject" Target="../embeddings/oleObject665.bin" /><Relationship Id="rId36" Type="http://schemas.openxmlformats.org/officeDocument/2006/relationships/oleObject" Target="../embeddings/oleObject670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660.bin" /><Relationship Id="rId31" Type="http://schemas.openxmlformats.org/officeDocument/2006/relationships/oleObject" Target="../embeddings/oleObject667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655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664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669.bin" /><Relationship Id="rId43" Type="http://schemas.openxmlformats.org/officeDocument/2006/relationships/oleObject" Target="../embeddings/oleObject675.bin" 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681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676.bin" /><Relationship Id="rId21" Type="http://schemas.openxmlformats.org/officeDocument/2006/relationships/oleObject" Target="../embeddings/oleObject685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698.bin" /><Relationship Id="rId7" Type="http://schemas.openxmlformats.org/officeDocument/2006/relationships/oleObject" Target="../embeddings/oleObject678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683.bin" /><Relationship Id="rId25" Type="http://schemas.openxmlformats.org/officeDocument/2006/relationships/oleObject" Target="../embeddings/oleObject687.bin" /><Relationship Id="rId33" Type="http://schemas.openxmlformats.org/officeDocument/2006/relationships/oleObject" Target="../embeddings/oleObject692.bin" /><Relationship Id="rId38" Type="http://schemas.openxmlformats.org/officeDocument/2006/relationships/oleObject" Target="../embeddings/oleObject695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690.bin" /><Relationship Id="rId41" Type="http://schemas.openxmlformats.org/officeDocument/2006/relationships/oleObject" Target="../embeddings/oleObject697.bin" /><Relationship Id="rId1" Type="http://schemas.openxmlformats.org/officeDocument/2006/relationships/vmlDrawing" Target="../drawings/vmlDrawing44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680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696.bin" /><Relationship Id="rId5" Type="http://schemas.openxmlformats.org/officeDocument/2006/relationships/oleObject" Target="../embeddings/oleObject677.bin" /><Relationship Id="rId15" Type="http://schemas.openxmlformats.org/officeDocument/2006/relationships/oleObject" Target="../embeddings/oleObject682.bin" /><Relationship Id="rId23" Type="http://schemas.openxmlformats.org/officeDocument/2006/relationships/oleObject" Target="../embeddings/oleObject686.bin" /><Relationship Id="rId28" Type="http://schemas.openxmlformats.org/officeDocument/2006/relationships/oleObject" Target="../embeddings/oleObject689.bin" /><Relationship Id="rId36" Type="http://schemas.openxmlformats.org/officeDocument/2006/relationships/oleObject" Target="../embeddings/oleObject694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684.bin" /><Relationship Id="rId31" Type="http://schemas.openxmlformats.org/officeDocument/2006/relationships/oleObject" Target="../embeddings/oleObject691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679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688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693.bin" /><Relationship Id="rId43" Type="http://schemas.openxmlformats.org/officeDocument/2006/relationships/oleObject" Target="../embeddings/oleObject699.bin" 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705.bin" /><Relationship Id="rId18" Type="http://schemas.openxmlformats.org/officeDocument/2006/relationships/image" Target="../media/image47.wmf" /><Relationship Id="rId26" Type="http://schemas.openxmlformats.org/officeDocument/2006/relationships/image" Target="../media/image3.wmf" /><Relationship Id="rId39" Type="http://schemas.openxmlformats.org/officeDocument/2006/relationships/image" Target="../media/image53.wmf" /><Relationship Id="rId3" Type="http://schemas.openxmlformats.org/officeDocument/2006/relationships/oleObject" Target="../embeddings/oleObject700.bin" /><Relationship Id="rId21" Type="http://schemas.openxmlformats.org/officeDocument/2006/relationships/oleObject" Target="../embeddings/oleObject709.bin" /><Relationship Id="rId34" Type="http://schemas.openxmlformats.org/officeDocument/2006/relationships/image" Target="../media/image18.wmf" /><Relationship Id="rId42" Type="http://schemas.openxmlformats.org/officeDocument/2006/relationships/oleObject" Target="../embeddings/oleObject722.bin" /><Relationship Id="rId7" Type="http://schemas.openxmlformats.org/officeDocument/2006/relationships/oleObject" Target="../embeddings/oleObject702.bin" /><Relationship Id="rId12" Type="http://schemas.openxmlformats.org/officeDocument/2006/relationships/image" Target="../media/image44.wmf" /><Relationship Id="rId17" Type="http://schemas.openxmlformats.org/officeDocument/2006/relationships/oleObject" Target="../embeddings/oleObject707.bin" /><Relationship Id="rId25" Type="http://schemas.openxmlformats.org/officeDocument/2006/relationships/oleObject" Target="../embeddings/oleObject711.bin" /><Relationship Id="rId33" Type="http://schemas.openxmlformats.org/officeDocument/2006/relationships/oleObject" Target="../embeddings/oleObject716.bin" /><Relationship Id="rId38" Type="http://schemas.openxmlformats.org/officeDocument/2006/relationships/oleObject" Target="../embeddings/oleObject719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46.wmf" /><Relationship Id="rId20" Type="http://schemas.openxmlformats.org/officeDocument/2006/relationships/image" Target="../media/image48.wmf" /><Relationship Id="rId29" Type="http://schemas.openxmlformats.org/officeDocument/2006/relationships/oleObject" Target="../embeddings/oleObject714.bin" /><Relationship Id="rId41" Type="http://schemas.openxmlformats.org/officeDocument/2006/relationships/oleObject" Target="../embeddings/oleObject721.bin" /><Relationship Id="rId1" Type="http://schemas.openxmlformats.org/officeDocument/2006/relationships/vmlDrawing" Target="../drawings/vmlDrawing45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704.bin" /><Relationship Id="rId24" Type="http://schemas.openxmlformats.org/officeDocument/2006/relationships/image" Target="../media/image50.wmf" /><Relationship Id="rId32" Type="http://schemas.openxmlformats.org/officeDocument/2006/relationships/image" Target="../media/image36.wmf" /><Relationship Id="rId37" Type="http://schemas.openxmlformats.org/officeDocument/2006/relationships/image" Target="../media/image54.wmf" /><Relationship Id="rId40" Type="http://schemas.openxmlformats.org/officeDocument/2006/relationships/oleObject" Target="../embeddings/oleObject720.bin" /><Relationship Id="rId5" Type="http://schemas.openxmlformats.org/officeDocument/2006/relationships/oleObject" Target="../embeddings/oleObject701.bin" /><Relationship Id="rId15" Type="http://schemas.openxmlformats.org/officeDocument/2006/relationships/oleObject" Target="../embeddings/oleObject706.bin" /><Relationship Id="rId23" Type="http://schemas.openxmlformats.org/officeDocument/2006/relationships/oleObject" Target="../embeddings/oleObject710.bin" /><Relationship Id="rId28" Type="http://schemas.openxmlformats.org/officeDocument/2006/relationships/oleObject" Target="../embeddings/oleObject713.bin" /><Relationship Id="rId36" Type="http://schemas.openxmlformats.org/officeDocument/2006/relationships/oleObject" Target="../embeddings/oleObject718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708.bin" /><Relationship Id="rId31" Type="http://schemas.openxmlformats.org/officeDocument/2006/relationships/oleObject" Target="../embeddings/oleObject71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703.bin" /><Relationship Id="rId14" Type="http://schemas.openxmlformats.org/officeDocument/2006/relationships/image" Target="../media/image45.wmf" /><Relationship Id="rId22" Type="http://schemas.openxmlformats.org/officeDocument/2006/relationships/image" Target="../media/image49.wmf" /><Relationship Id="rId27" Type="http://schemas.openxmlformats.org/officeDocument/2006/relationships/oleObject" Target="../embeddings/oleObject712.bin" /><Relationship Id="rId30" Type="http://schemas.openxmlformats.org/officeDocument/2006/relationships/image" Target="../media/image51.wmf" /><Relationship Id="rId35" Type="http://schemas.openxmlformats.org/officeDocument/2006/relationships/oleObject" Target="../embeddings/oleObject717.bin" /><Relationship Id="rId43" Type="http://schemas.openxmlformats.org/officeDocument/2006/relationships/oleObject" Target="../embeddings/oleObject723.bin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6.vml" /><Relationship Id="rId6" Type="http://schemas.openxmlformats.org/officeDocument/2006/relationships/image" Target="../media/image55.wmf" /><Relationship Id="rId5" Type="http://schemas.openxmlformats.org/officeDocument/2006/relationships/oleObject" Target="../embeddings/oleObject725.bin" /><Relationship Id="rId4" Type="http://schemas.openxmlformats.org/officeDocument/2006/relationships/image" Target="../media/image43.wmf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 /><Relationship Id="rId3" Type="http://schemas.openxmlformats.org/officeDocument/2006/relationships/oleObject" Target="../embeddings/oleObject726.bin" /><Relationship Id="rId7" Type="http://schemas.openxmlformats.org/officeDocument/2006/relationships/oleObject" Target="../embeddings/oleObject728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7.vml" /><Relationship Id="rId6" Type="http://schemas.openxmlformats.org/officeDocument/2006/relationships/image" Target="../media/image20.wmf" /><Relationship Id="rId5" Type="http://schemas.openxmlformats.org/officeDocument/2006/relationships/oleObject" Target="../embeddings/oleObject727.bin" /><Relationship Id="rId10" Type="http://schemas.openxmlformats.org/officeDocument/2006/relationships/image" Target="../media/image56.wmf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729.bin" 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 /><Relationship Id="rId3" Type="http://schemas.openxmlformats.org/officeDocument/2006/relationships/oleObject" Target="../embeddings/oleObject730.bin" /><Relationship Id="rId7" Type="http://schemas.openxmlformats.org/officeDocument/2006/relationships/oleObject" Target="../embeddings/oleObject732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8.vml" /><Relationship Id="rId6" Type="http://schemas.openxmlformats.org/officeDocument/2006/relationships/image" Target="../media/image20.wmf" /><Relationship Id="rId5" Type="http://schemas.openxmlformats.org/officeDocument/2006/relationships/oleObject" Target="../embeddings/oleObject731.bin" /><Relationship Id="rId10" Type="http://schemas.openxmlformats.org/officeDocument/2006/relationships/image" Target="../media/image58.wmf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733.bin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4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49.vml" /><Relationship Id="rId6" Type="http://schemas.openxmlformats.org/officeDocument/2006/relationships/image" Target="../media/image3.wmf" /><Relationship Id="rId5" Type="http://schemas.openxmlformats.org/officeDocument/2006/relationships/oleObject" Target="../embeddings/oleObject735.bin" /><Relationship Id="rId4" Type="http://schemas.openxmlformats.org/officeDocument/2006/relationships/image" Target="../media/image59.wmf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 /><Relationship Id="rId13" Type="http://schemas.openxmlformats.org/officeDocument/2006/relationships/oleObject" Target="../embeddings/oleObject742.bin" /><Relationship Id="rId18" Type="http://schemas.openxmlformats.org/officeDocument/2006/relationships/image" Target="../media/image60.wmf" /><Relationship Id="rId3" Type="http://schemas.openxmlformats.org/officeDocument/2006/relationships/oleObject" Target="../embeddings/oleObject736.bin" /><Relationship Id="rId7" Type="http://schemas.openxmlformats.org/officeDocument/2006/relationships/oleObject" Target="../embeddings/oleObject739.bin" /><Relationship Id="rId12" Type="http://schemas.openxmlformats.org/officeDocument/2006/relationships/image" Target="../media/image37.wmf" /><Relationship Id="rId17" Type="http://schemas.openxmlformats.org/officeDocument/2006/relationships/oleObject" Target="../embeddings/oleObject745.bin" /><Relationship Id="rId2" Type="http://schemas.openxmlformats.org/officeDocument/2006/relationships/slideLayout" Target="../slideLayouts/slideLayout6.xml" /><Relationship Id="rId16" Type="http://schemas.openxmlformats.org/officeDocument/2006/relationships/oleObject" Target="../embeddings/oleObject744.bin" /><Relationship Id="rId1" Type="http://schemas.openxmlformats.org/officeDocument/2006/relationships/vmlDrawing" Target="../drawings/vmlDrawing50.vml" /><Relationship Id="rId6" Type="http://schemas.openxmlformats.org/officeDocument/2006/relationships/oleObject" Target="../embeddings/oleObject738.bin" /><Relationship Id="rId11" Type="http://schemas.openxmlformats.org/officeDocument/2006/relationships/oleObject" Target="../embeddings/oleObject741.bin" /><Relationship Id="rId5" Type="http://schemas.openxmlformats.org/officeDocument/2006/relationships/oleObject" Target="../embeddings/oleObject737.bin" /><Relationship Id="rId15" Type="http://schemas.openxmlformats.org/officeDocument/2006/relationships/image" Target="../media/image9.wmf" /><Relationship Id="rId10" Type="http://schemas.openxmlformats.org/officeDocument/2006/relationships/image" Target="../media/image8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740.bin" /><Relationship Id="rId14" Type="http://schemas.openxmlformats.org/officeDocument/2006/relationships/oleObject" Target="../embeddings/oleObject743.bin" 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9.bin" /><Relationship Id="rId13" Type="http://schemas.openxmlformats.org/officeDocument/2006/relationships/image" Target="../media/image8.wmf" /><Relationship Id="rId18" Type="http://schemas.openxmlformats.org/officeDocument/2006/relationships/oleObject" Target="../embeddings/oleObject755.bin" /><Relationship Id="rId26" Type="http://schemas.openxmlformats.org/officeDocument/2006/relationships/oleObject" Target="../embeddings/oleObject762.bin" /><Relationship Id="rId3" Type="http://schemas.openxmlformats.org/officeDocument/2006/relationships/oleObject" Target="../embeddings/oleObject746.bin" /><Relationship Id="rId21" Type="http://schemas.openxmlformats.org/officeDocument/2006/relationships/image" Target="../media/image34.wmf" /><Relationship Id="rId7" Type="http://schemas.openxmlformats.org/officeDocument/2006/relationships/image" Target="../media/image54.wmf" /><Relationship Id="rId12" Type="http://schemas.openxmlformats.org/officeDocument/2006/relationships/oleObject" Target="../embeddings/oleObject751.bin" /><Relationship Id="rId17" Type="http://schemas.openxmlformats.org/officeDocument/2006/relationships/oleObject" Target="../embeddings/oleObject754.bin" /><Relationship Id="rId25" Type="http://schemas.openxmlformats.org/officeDocument/2006/relationships/oleObject" Target="../embeddings/oleObject761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753.bin" /><Relationship Id="rId20" Type="http://schemas.openxmlformats.org/officeDocument/2006/relationships/oleObject" Target="../embeddings/oleObject757.bin" /><Relationship Id="rId1" Type="http://schemas.openxmlformats.org/officeDocument/2006/relationships/vmlDrawing" Target="../drawings/vmlDrawing51.vml" /><Relationship Id="rId6" Type="http://schemas.openxmlformats.org/officeDocument/2006/relationships/oleObject" Target="../embeddings/oleObject748.bin" /><Relationship Id="rId11" Type="http://schemas.openxmlformats.org/officeDocument/2006/relationships/image" Target="../media/image25.wmf" /><Relationship Id="rId24" Type="http://schemas.openxmlformats.org/officeDocument/2006/relationships/oleObject" Target="../embeddings/oleObject760.bin" /><Relationship Id="rId5" Type="http://schemas.openxmlformats.org/officeDocument/2006/relationships/oleObject" Target="../embeddings/oleObject747.bin" /><Relationship Id="rId15" Type="http://schemas.openxmlformats.org/officeDocument/2006/relationships/image" Target="../media/image24.wmf" /><Relationship Id="rId23" Type="http://schemas.openxmlformats.org/officeDocument/2006/relationships/oleObject" Target="../embeddings/oleObject759.bin" /><Relationship Id="rId10" Type="http://schemas.openxmlformats.org/officeDocument/2006/relationships/oleObject" Target="../embeddings/oleObject750.bin" /><Relationship Id="rId19" Type="http://schemas.openxmlformats.org/officeDocument/2006/relationships/oleObject" Target="../embeddings/oleObject756.bin" /><Relationship Id="rId4" Type="http://schemas.openxmlformats.org/officeDocument/2006/relationships/image" Target="../media/image18.wmf" /><Relationship Id="rId9" Type="http://schemas.openxmlformats.org/officeDocument/2006/relationships/image" Target="../media/image53.wmf" /><Relationship Id="rId14" Type="http://schemas.openxmlformats.org/officeDocument/2006/relationships/oleObject" Target="../embeddings/oleObject752.bin" /><Relationship Id="rId22" Type="http://schemas.openxmlformats.org/officeDocument/2006/relationships/oleObject" Target="../embeddings/oleObject758.bin" /><Relationship Id="rId27" Type="http://schemas.openxmlformats.org/officeDocument/2006/relationships/image" Target="../media/image61.wmf" 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6.bin" /><Relationship Id="rId13" Type="http://schemas.openxmlformats.org/officeDocument/2006/relationships/image" Target="../media/image8.wmf" /><Relationship Id="rId18" Type="http://schemas.openxmlformats.org/officeDocument/2006/relationships/oleObject" Target="../embeddings/oleObject772.bin" /><Relationship Id="rId26" Type="http://schemas.openxmlformats.org/officeDocument/2006/relationships/oleObject" Target="../embeddings/oleObject779.bin" /><Relationship Id="rId39" Type="http://schemas.openxmlformats.org/officeDocument/2006/relationships/oleObject" Target="../embeddings/oleObject790.bin" /><Relationship Id="rId3" Type="http://schemas.openxmlformats.org/officeDocument/2006/relationships/oleObject" Target="../embeddings/oleObject763.bin" /><Relationship Id="rId21" Type="http://schemas.openxmlformats.org/officeDocument/2006/relationships/image" Target="../media/image34.wmf" /><Relationship Id="rId34" Type="http://schemas.openxmlformats.org/officeDocument/2006/relationships/oleObject" Target="../embeddings/oleObject785.bin" /><Relationship Id="rId42" Type="http://schemas.openxmlformats.org/officeDocument/2006/relationships/oleObject" Target="../embeddings/oleObject793.bin" /><Relationship Id="rId7" Type="http://schemas.openxmlformats.org/officeDocument/2006/relationships/image" Target="../media/image54.wmf" /><Relationship Id="rId12" Type="http://schemas.openxmlformats.org/officeDocument/2006/relationships/oleObject" Target="../embeddings/oleObject768.bin" /><Relationship Id="rId17" Type="http://schemas.openxmlformats.org/officeDocument/2006/relationships/oleObject" Target="../embeddings/oleObject771.bin" /><Relationship Id="rId25" Type="http://schemas.openxmlformats.org/officeDocument/2006/relationships/oleObject" Target="../embeddings/oleObject778.bin" /><Relationship Id="rId33" Type="http://schemas.openxmlformats.org/officeDocument/2006/relationships/image" Target="../media/image37.wmf" /><Relationship Id="rId38" Type="http://schemas.openxmlformats.org/officeDocument/2006/relationships/oleObject" Target="../embeddings/oleObject789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770.bin" /><Relationship Id="rId20" Type="http://schemas.openxmlformats.org/officeDocument/2006/relationships/oleObject" Target="../embeddings/oleObject774.bin" /><Relationship Id="rId29" Type="http://schemas.openxmlformats.org/officeDocument/2006/relationships/oleObject" Target="../embeddings/oleObject781.bin" /><Relationship Id="rId41" Type="http://schemas.openxmlformats.org/officeDocument/2006/relationships/oleObject" Target="../embeddings/oleObject792.bin" /><Relationship Id="rId1" Type="http://schemas.openxmlformats.org/officeDocument/2006/relationships/vmlDrawing" Target="../drawings/vmlDrawing52.vml" /><Relationship Id="rId6" Type="http://schemas.openxmlformats.org/officeDocument/2006/relationships/oleObject" Target="../embeddings/oleObject765.bin" /><Relationship Id="rId11" Type="http://schemas.openxmlformats.org/officeDocument/2006/relationships/image" Target="../media/image25.wmf" /><Relationship Id="rId24" Type="http://schemas.openxmlformats.org/officeDocument/2006/relationships/oleObject" Target="../embeddings/oleObject777.bin" /><Relationship Id="rId32" Type="http://schemas.openxmlformats.org/officeDocument/2006/relationships/oleObject" Target="../embeddings/oleObject784.bin" /><Relationship Id="rId37" Type="http://schemas.openxmlformats.org/officeDocument/2006/relationships/oleObject" Target="../embeddings/oleObject788.bin" /><Relationship Id="rId40" Type="http://schemas.openxmlformats.org/officeDocument/2006/relationships/oleObject" Target="../embeddings/oleObject791.bin" /><Relationship Id="rId5" Type="http://schemas.openxmlformats.org/officeDocument/2006/relationships/oleObject" Target="../embeddings/oleObject764.bin" /><Relationship Id="rId15" Type="http://schemas.openxmlformats.org/officeDocument/2006/relationships/image" Target="../media/image24.wmf" /><Relationship Id="rId23" Type="http://schemas.openxmlformats.org/officeDocument/2006/relationships/oleObject" Target="../embeddings/oleObject776.bin" /><Relationship Id="rId28" Type="http://schemas.openxmlformats.org/officeDocument/2006/relationships/oleObject" Target="../embeddings/oleObject780.bin" /><Relationship Id="rId36" Type="http://schemas.openxmlformats.org/officeDocument/2006/relationships/oleObject" Target="../embeddings/oleObject787.bin" /><Relationship Id="rId10" Type="http://schemas.openxmlformats.org/officeDocument/2006/relationships/oleObject" Target="../embeddings/oleObject767.bin" /><Relationship Id="rId19" Type="http://schemas.openxmlformats.org/officeDocument/2006/relationships/oleObject" Target="../embeddings/oleObject773.bin" /><Relationship Id="rId31" Type="http://schemas.openxmlformats.org/officeDocument/2006/relationships/oleObject" Target="../embeddings/oleObject783.bin" /><Relationship Id="rId44" Type="http://schemas.openxmlformats.org/officeDocument/2006/relationships/oleObject" Target="../embeddings/oleObject795.bin" /><Relationship Id="rId4" Type="http://schemas.openxmlformats.org/officeDocument/2006/relationships/image" Target="../media/image18.wmf" /><Relationship Id="rId9" Type="http://schemas.openxmlformats.org/officeDocument/2006/relationships/image" Target="../media/image53.wmf" /><Relationship Id="rId14" Type="http://schemas.openxmlformats.org/officeDocument/2006/relationships/oleObject" Target="../embeddings/oleObject769.bin" /><Relationship Id="rId22" Type="http://schemas.openxmlformats.org/officeDocument/2006/relationships/oleObject" Target="../embeddings/oleObject775.bin" /><Relationship Id="rId27" Type="http://schemas.openxmlformats.org/officeDocument/2006/relationships/image" Target="../media/image62.wmf" /><Relationship Id="rId30" Type="http://schemas.openxmlformats.org/officeDocument/2006/relationships/oleObject" Target="../embeddings/oleObject782.bin" /><Relationship Id="rId35" Type="http://schemas.openxmlformats.org/officeDocument/2006/relationships/oleObject" Target="../embeddings/oleObject786.bin" /><Relationship Id="rId43" Type="http://schemas.openxmlformats.org/officeDocument/2006/relationships/oleObject" Target="../embeddings/oleObject794.bin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6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53.vml" /><Relationship Id="rId6" Type="http://schemas.openxmlformats.org/officeDocument/2006/relationships/image" Target="../media/image63.wmf" /><Relationship Id="rId5" Type="http://schemas.openxmlformats.org/officeDocument/2006/relationships/oleObject" Target="../embeddings/oleObject797.bin" /><Relationship Id="rId4" Type="http://schemas.openxmlformats.org/officeDocument/2006/relationships/image" Target="../media/image62.wmf" 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1.bin" /><Relationship Id="rId13" Type="http://schemas.openxmlformats.org/officeDocument/2006/relationships/image" Target="../media/image34.wmf" /><Relationship Id="rId18" Type="http://schemas.openxmlformats.org/officeDocument/2006/relationships/oleObject" Target="../embeddings/oleObject807.bin" /><Relationship Id="rId3" Type="http://schemas.openxmlformats.org/officeDocument/2006/relationships/oleObject" Target="../embeddings/oleObject798.bin" /><Relationship Id="rId7" Type="http://schemas.openxmlformats.org/officeDocument/2006/relationships/oleObject" Target="../embeddings/oleObject800.bin" /><Relationship Id="rId12" Type="http://schemas.openxmlformats.org/officeDocument/2006/relationships/oleObject" Target="../embeddings/oleObject803.bin" /><Relationship Id="rId17" Type="http://schemas.openxmlformats.org/officeDocument/2006/relationships/oleObject" Target="../embeddings/oleObject806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805.bin" /><Relationship Id="rId1" Type="http://schemas.openxmlformats.org/officeDocument/2006/relationships/vmlDrawing" Target="../drawings/vmlDrawing54.vml" /><Relationship Id="rId6" Type="http://schemas.openxmlformats.org/officeDocument/2006/relationships/image" Target="../media/image18.wmf" /><Relationship Id="rId11" Type="http://schemas.openxmlformats.org/officeDocument/2006/relationships/image" Target="../media/image65.wmf" /><Relationship Id="rId5" Type="http://schemas.openxmlformats.org/officeDocument/2006/relationships/oleObject" Target="../embeddings/oleObject799.bin" /><Relationship Id="rId15" Type="http://schemas.openxmlformats.org/officeDocument/2006/relationships/image" Target="../media/image8.wmf" /><Relationship Id="rId10" Type="http://schemas.openxmlformats.org/officeDocument/2006/relationships/oleObject" Target="../embeddings/oleObject802.bin" /><Relationship Id="rId19" Type="http://schemas.openxmlformats.org/officeDocument/2006/relationships/image" Target="../media/image66.wmf" /><Relationship Id="rId4" Type="http://schemas.openxmlformats.org/officeDocument/2006/relationships/image" Target="../media/image64.wmf" /><Relationship Id="rId9" Type="http://schemas.openxmlformats.org/officeDocument/2006/relationships/image" Target="../media/image24.wmf" /><Relationship Id="rId14" Type="http://schemas.openxmlformats.org/officeDocument/2006/relationships/oleObject" Target="../embeddings/oleObject804.bin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8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5.vml" /><Relationship Id="rId6" Type="http://schemas.openxmlformats.org/officeDocument/2006/relationships/image" Target="../media/image68.wmf" /><Relationship Id="rId5" Type="http://schemas.openxmlformats.org/officeDocument/2006/relationships/oleObject" Target="../embeddings/oleObject809.bin" /><Relationship Id="rId4" Type="http://schemas.openxmlformats.org/officeDocument/2006/relationships/image" Target="../media/image67.wmf" 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 /><Relationship Id="rId3" Type="http://schemas.openxmlformats.org/officeDocument/2006/relationships/oleObject" Target="../embeddings/oleObject810.bin" /><Relationship Id="rId7" Type="http://schemas.openxmlformats.org/officeDocument/2006/relationships/oleObject" Target="../embeddings/oleObject812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56.vml" /><Relationship Id="rId6" Type="http://schemas.openxmlformats.org/officeDocument/2006/relationships/image" Target="../media/image70.wmf" /><Relationship Id="rId5" Type="http://schemas.openxmlformats.org/officeDocument/2006/relationships/oleObject" Target="../embeddings/oleObject811.bin" /><Relationship Id="rId4" Type="http://schemas.openxmlformats.org/officeDocument/2006/relationships/image" Target="../media/image69.wmf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 /><Relationship Id="rId13" Type="http://schemas.openxmlformats.org/officeDocument/2006/relationships/oleObject" Target="../embeddings/oleObject818.bin" /><Relationship Id="rId3" Type="http://schemas.openxmlformats.org/officeDocument/2006/relationships/oleObject" Target="../embeddings/oleObject813.bin" /><Relationship Id="rId7" Type="http://schemas.openxmlformats.org/officeDocument/2006/relationships/oleObject" Target="../embeddings/oleObject815.bin" /><Relationship Id="rId12" Type="http://schemas.openxmlformats.org/officeDocument/2006/relationships/image" Target="../media/image76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57.vml" /><Relationship Id="rId6" Type="http://schemas.openxmlformats.org/officeDocument/2006/relationships/image" Target="../media/image73.wmf" /><Relationship Id="rId11" Type="http://schemas.openxmlformats.org/officeDocument/2006/relationships/oleObject" Target="../embeddings/oleObject817.bin" /><Relationship Id="rId5" Type="http://schemas.openxmlformats.org/officeDocument/2006/relationships/oleObject" Target="../embeddings/oleObject814.bin" /><Relationship Id="rId10" Type="http://schemas.openxmlformats.org/officeDocument/2006/relationships/image" Target="../media/image75.wmf" /><Relationship Id="rId4" Type="http://schemas.openxmlformats.org/officeDocument/2006/relationships/image" Target="../media/image72.wmf" /><Relationship Id="rId9" Type="http://schemas.openxmlformats.org/officeDocument/2006/relationships/oleObject" Target="../embeddings/oleObject816.bin" 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9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58.vml" /><Relationship Id="rId4" Type="http://schemas.openxmlformats.org/officeDocument/2006/relationships/image" Target="../media/image77.wmf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 /><Relationship Id="rId13" Type="http://schemas.openxmlformats.org/officeDocument/2006/relationships/image" Target="../media/image11.wmf" /><Relationship Id="rId18" Type="http://schemas.openxmlformats.org/officeDocument/2006/relationships/image" Target="../media/image13.wmf" /><Relationship Id="rId3" Type="http://schemas.openxmlformats.org/officeDocument/2006/relationships/oleObject" Target="../embeddings/oleObject15.bin" /><Relationship Id="rId7" Type="http://schemas.openxmlformats.org/officeDocument/2006/relationships/image" Target="../media/image9.wmf" /><Relationship Id="rId12" Type="http://schemas.openxmlformats.org/officeDocument/2006/relationships/oleObject" Target="../embeddings/oleObject21.bin" /><Relationship Id="rId17" Type="http://schemas.openxmlformats.org/officeDocument/2006/relationships/oleObject" Target="../embeddings/oleObject24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12.wmf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17.bin" /><Relationship Id="rId11" Type="http://schemas.openxmlformats.org/officeDocument/2006/relationships/oleObject" Target="../embeddings/oleObject20.bin" /><Relationship Id="rId5" Type="http://schemas.openxmlformats.org/officeDocument/2006/relationships/oleObject" Target="../embeddings/oleObject16.bin" /><Relationship Id="rId15" Type="http://schemas.openxmlformats.org/officeDocument/2006/relationships/oleObject" Target="../embeddings/oleObject23.bin" /><Relationship Id="rId10" Type="http://schemas.openxmlformats.org/officeDocument/2006/relationships/oleObject" Target="../embeddings/oleObject19.bin" /><Relationship Id="rId4" Type="http://schemas.openxmlformats.org/officeDocument/2006/relationships/image" Target="../media/image8.wmf" /><Relationship Id="rId9" Type="http://schemas.openxmlformats.org/officeDocument/2006/relationships/image" Target="../media/image10.wmf" /><Relationship Id="rId14" Type="http://schemas.openxmlformats.org/officeDocument/2006/relationships/oleObject" Target="../embeddings/oleObject22.bin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 /><Relationship Id="rId13" Type="http://schemas.openxmlformats.org/officeDocument/2006/relationships/oleObject" Target="../embeddings/oleObject825.bin" /><Relationship Id="rId18" Type="http://schemas.openxmlformats.org/officeDocument/2006/relationships/image" Target="../media/image80.wmf" /><Relationship Id="rId3" Type="http://schemas.openxmlformats.org/officeDocument/2006/relationships/oleObject" Target="../embeddings/oleObject820.bin" /><Relationship Id="rId21" Type="http://schemas.openxmlformats.org/officeDocument/2006/relationships/image" Target="../media/image81.wmf" /><Relationship Id="rId7" Type="http://schemas.openxmlformats.org/officeDocument/2006/relationships/oleObject" Target="../embeddings/oleObject822.bin" /><Relationship Id="rId12" Type="http://schemas.openxmlformats.org/officeDocument/2006/relationships/image" Target="../media/image34.wmf" /><Relationship Id="rId17" Type="http://schemas.openxmlformats.org/officeDocument/2006/relationships/oleObject" Target="../embeddings/oleObject828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827.bin" /><Relationship Id="rId20" Type="http://schemas.openxmlformats.org/officeDocument/2006/relationships/oleObject" Target="../embeddings/oleObject830.bin" /><Relationship Id="rId1" Type="http://schemas.openxmlformats.org/officeDocument/2006/relationships/vmlDrawing" Target="../drawings/vmlDrawing59.vml" /><Relationship Id="rId6" Type="http://schemas.openxmlformats.org/officeDocument/2006/relationships/image" Target="../media/image78.wmf" /><Relationship Id="rId11" Type="http://schemas.openxmlformats.org/officeDocument/2006/relationships/oleObject" Target="../embeddings/oleObject824.bin" /><Relationship Id="rId5" Type="http://schemas.openxmlformats.org/officeDocument/2006/relationships/oleObject" Target="../embeddings/oleObject821.bin" /><Relationship Id="rId15" Type="http://schemas.openxmlformats.org/officeDocument/2006/relationships/image" Target="../media/image79.wmf" /><Relationship Id="rId10" Type="http://schemas.openxmlformats.org/officeDocument/2006/relationships/image" Target="../media/image18.wmf" /><Relationship Id="rId19" Type="http://schemas.openxmlformats.org/officeDocument/2006/relationships/oleObject" Target="../embeddings/oleObject829.bin" /><Relationship Id="rId4" Type="http://schemas.openxmlformats.org/officeDocument/2006/relationships/image" Target="../media/image17.wmf" /><Relationship Id="rId9" Type="http://schemas.openxmlformats.org/officeDocument/2006/relationships/oleObject" Target="../embeddings/oleObject823.bin" /><Relationship Id="rId14" Type="http://schemas.openxmlformats.org/officeDocument/2006/relationships/oleObject" Target="../embeddings/oleObject826.bin" 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3" Type="http://schemas.openxmlformats.org/officeDocument/2006/relationships/oleObject" Target="../embeddings/oleObject831.bin" /><Relationship Id="rId7" Type="http://schemas.openxmlformats.org/officeDocument/2006/relationships/oleObject" Target="../embeddings/oleObject833.bin" /><Relationship Id="rId12" Type="http://schemas.openxmlformats.org/officeDocument/2006/relationships/image" Target="../media/image74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60.vml" /><Relationship Id="rId6" Type="http://schemas.openxmlformats.org/officeDocument/2006/relationships/image" Target="../media/image3.wmf" /><Relationship Id="rId11" Type="http://schemas.openxmlformats.org/officeDocument/2006/relationships/oleObject" Target="../embeddings/oleObject835.bin" /><Relationship Id="rId5" Type="http://schemas.openxmlformats.org/officeDocument/2006/relationships/oleObject" Target="../embeddings/oleObject832.bin" /><Relationship Id="rId10" Type="http://schemas.openxmlformats.org/officeDocument/2006/relationships/image" Target="../media/image78.wmf" /><Relationship Id="rId4" Type="http://schemas.openxmlformats.org/officeDocument/2006/relationships/image" Target="../media/image82.wmf" /><Relationship Id="rId9" Type="http://schemas.openxmlformats.org/officeDocument/2006/relationships/oleObject" Target="../embeddings/oleObject834.bin" 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 /><Relationship Id="rId3" Type="http://schemas.openxmlformats.org/officeDocument/2006/relationships/oleObject" Target="../embeddings/oleObject836.bin" /><Relationship Id="rId7" Type="http://schemas.openxmlformats.org/officeDocument/2006/relationships/oleObject" Target="../embeddings/oleObject838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61.vml" /><Relationship Id="rId6" Type="http://schemas.openxmlformats.org/officeDocument/2006/relationships/image" Target="../media/image83.wmf" /><Relationship Id="rId5" Type="http://schemas.openxmlformats.org/officeDocument/2006/relationships/oleObject" Target="../embeddings/oleObject837.bin" /><Relationship Id="rId10" Type="http://schemas.openxmlformats.org/officeDocument/2006/relationships/image" Target="../media/image85.wmf" /><Relationship Id="rId4" Type="http://schemas.openxmlformats.org/officeDocument/2006/relationships/image" Target="../media/image77.wmf" /><Relationship Id="rId9" Type="http://schemas.openxmlformats.org/officeDocument/2006/relationships/oleObject" Target="../embeddings/oleObject839.bin" 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 /><Relationship Id="rId13" Type="http://schemas.openxmlformats.org/officeDocument/2006/relationships/oleObject" Target="../embeddings/oleObject845.bin" /><Relationship Id="rId18" Type="http://schemas.openxmlformats.org/officeDocument/2006/relationships/oleObject" Target="../embeddings/oleObject849.bin" /><Relationship Id="rId3" Type="http://schemas.openxmlformats.org/officeDocument/2006/relationships/oleObject" Target="../embeddings/oleObject840.bin" /><Relationship Id="rId21" Type="http://schemas.openxmlformats.org/officeDocument/2006/relationships/oleObject" Target="../embeddings/oleObject851.bin" /><Relationship Id="rId7" Type="http://schemas.openxmlformats.org/officeDocument/2006/relationships/oleObject" Target="../embeddings/oleObject842.bin" /><Relationship Id="rId12" Type="http://schemas.openxmlformats.org/officeDocument/2006/relationships/image" Target="../media/image88.wmf" /><Relationship Id="rId17" Type="http://schemas.openxmlformats.org/officeDocument/2006/relationships/image" Target="../media/image89.wmf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848.bin" /><Relationship Id="rId20" Type="http://schemas.openxmlformats.org/officeDocument/2006/relationships/oleObject" Target="../embeddings/oleObject850.bin" /><Relationship Id="rId1" Type="http://schemas.openxmlformats.org/officeDocument/2006/relationships/vmlDrawing" Target="../drawings/vmlDrawing62.vml" /><Relationship Id="rId6" Type="http://schemas.openxmlformats.org/officeDocument/2006/relationships/image" Target="../media/image86.wmf" /><Relationship Id="rId11" Type="http://schemas.openxmlformats.org/officeDocument/2006/relationships/oleObject" Target="../embeddings/oleObject844.bin" /><Relationship Id="rId5" Type="http://schemas.openxmlformats.org/officeDocument/2006/relationships/oleObject" Target="../embeddings/oleObject841.bin" /><Relationship Id="rId15" Type="http://schemas.openxmlformats.org/officeDocument/2006/relationships/oleObject" Target="../embeddings/oleObject847.bin" /><Relationship Id="rId23" Type="http://schemas.openxmlformats.org/officeDocument/2006/relationships/oleObject" Target="../embeddings/oleObject852.bin" /><Relationship Id="rId10" Type="http://schemas.openxmlformats.org/officeDocument/2006/relationships/image" Target="../media/image87.wmf" /><Relationship Id="rId19" Type="http://schemas.openxmlformats.org/officeDocument/2006/relationships/image" Target="../media/image90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843.bin" /><Relationship Id="rId14" Type="http://schemas.openxmlformats.org/officeDocument/2006/relationships/oleObject" Target="../embeddings/oleObject846.bin" /><Relationship Id="rId22" Type="http://schemas.openxmlformats.org/officeDocument/2006/relationships/image" Target="../media/image91.wmf" 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 /><Relationship Id="rId13" Type="http://schemas.openxmlformats.org/officeDocument/2006/relationships/oleObject" Target="../embeddings/oleObject858.bin" /><Relationship Id="rId18" Type="http://schemas.openxmlformats.org/officeDocument/2006/relationships/oleObject" Target="../embeddings/oleObject862.bin" /><Relationship Id="rId26" Type="http://schemas.openxmlformats.org/officeDocument/2006/relationships/oleObject" Target="../embeddings/oleObject868.bin" /><Relationship Id="rId3" Type="http://schemas.openxmlformats.org/officeDocument/2006/relationships/oleObject" Target="../embeddings/oleObject853.bin" /><Relationship Id="rId21" Type="http://schemas.openxmlformats.org/officeDocument/2006/relationships/oleObject" Target="../embeddings/oleObject864.bin" /><Relationship Id="rId34" Type="http://schemas.openxmlformats.org/officeDocument/2006/relationships/oleObject" Target="../embeddings/oleObject874.bin" /><Relationship Id="rId7" Type="http://schemas.openxmlformats.org/officeDocument/2006/relationships/oleObject" Target="../embeddings/oleObject855.bin" /><Relationship Id="rId12" Type="http://schemas.openxmlformats.org/officeDocument/2006/relationships/image" Target="../media/image88.wmf" /><Relationship Id="rId17" Type="http://schemas.openxmlformats.org/officeDocument/2006/relationships/image" Target="../media/image89.wmf" /><Relationship Id="rId25" Type="http://schemas.openxmlformats.org/officeDocument/2006/relationships/oleObject" Target="../embeddings/oleObject867.bin" /><Relationship Id="rId33" Type="http://schemas.openxmlformats.org/officeDocument/2006/relationships/oleObject" Target="../embeddings/oleObject873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861.bin" /><Relationship Id="rId20" Type="http://schemas.openxmlformats.org/officeDocument/2006/relationships/oleObject" Target="../embeddings/oleObject863.bin" /><Relationship Id="rId29" Type="http://schemas.openxmlformats.org/officeDocument/2006/relationships/oleObject" Target="../embeddings/oleObject870.bin" /><Relationship Id="rId1" Type="http://schemas.openxmlformats.org/officeDocument/2006/relationships/vmlDrawing" Target="../drawings/vmlDrawing63.vml" /><Relationship Id="rId6" Type="http://schemas.openxmlformats.org/officeDocument/2006/relationships/image" Target="../media/image86.wmf" /><Relationship Id="rId11" Type="http://schemas.openxmlformats.org/officeDocument/2006/relationships/oleObject" Target="../embeddings/oleObject857.bin" /><Relationship Id="rId24" Type="http://schemas.openxmlformats.org/officeDocument/2006/relationships/oleObject" Target="../embeddings/oleObject866.bin" /><Relationship Id="rId32" Type="http://schemas.openxmlformats.org/officeDocument/2006/relationships/image" Target="../media/image92.wmf" /><Relationship Id="rId5" Type="http://schemas.openxmlformats.org/officeDocument/2006/relationships/oleObject" Target="../embeddings/oleObject854.bin" /><Relationship Id="rId15" Type="http://schemas.openxmlformats.org/officeDocument/2006/relationships/oleObject" Target="../embeddings/oleObject860.bin" /><Relationship Id="rId23" Type="http://schemas.openxmlformats.org/officeDocument/2006/relationships/oleObject" Target="../embeddings/oleObject865.bin" /><Relationship Id="rId28" Type="http://schemas.openxmlformats.org/officeDocument/2006/relationships/oleObject" Target="../embeddings/oleObject869.bin" /><Relationship Id="rId10" Type="http://schemas.openxmlformats.org/officeDocument/2006/relationships/image" Target="../media/image87.wmf" /><Relationship Id="rId19" Type="http://schemas.openxmlformats.org/officeDocument/2006/relationships/image" Target="../media/image90.wmf" /><Relationship Id="rId31" Type="http://schemas.openxmlformats.org/officeDocument/2006/relationships/oleObject" Target="../embeddings/oleObject872.bin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856.bin" /><Relationship Id="rId14" Type="http://schemas.openxmlformats.org/officeDocument/2006/relationships/oleObject" Target="../embeddings/oleObject859.bin" /><Relationship Id="rId22" Type="http://schemas.openxmlformats.org/officeDocument/2006/relationships/image" Target="../media/image91.wmf" /><Relationship Id="rId27" Type="http://schemas.openxmlformats.org/officeDocument/2006/relationships/image" Target="../media/image80.wmf" /><Relationship Id="rId30" Type="http://schemas.openxmlformats.org/officeDocument/2006/relationships/oleObject" Target="../embeddings/oleObject871.bin" /><Relationship Id="rId35" Type="http://schemas.openxmlformats.org/officeDocument/2006/relationships/oleObject" Target="../embeddings/oleObject875.bin" 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 /><Relationship Id="rId13" Type="http://schemas.openxmlformats.org/officeDocument/2006/relationships/oleObject" Target="../embeddings/oleObject882.bin" /><Relationship Id="rId18" Type="http://schemas.openxmlformats.org/officeDocument/2006/relationships/oleObject" Target="../embeddings/oleObject885.bin" /><Relationship Id="rId3" Type="http://schemas.openxmlformats.org/officeDocument/2006/relationships/oleObject" Target="../embeddings/oleObject876.bin" /><Relationship Id="rId7" Type="http://schemas.openxmlformats.org/officeDocument/2006/relationships/oleObject" Target="../embeddings/oleObject878.bin" /><Relationship Id="rId12" Type="http://schemas.openxmlformats.org/officeDocument/2006/relationships/oleObject" Target="../embeddings/oleObject881.bin" /><Relationship Id="rId17" Type="http://schemas.openxmlformats.org/officeDocument/2006/relationships/oleObject" Target="../embeddings/oleObject884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1.wmf" /><Relationship Id="rId1" Type="http://schemas.openxmlformats.org/officeDocument/2006/relationships/vmlDrawing" Target="../drawings/vmlDrawing64.vml" /><Relationship Id="rId6" Type="http://schemas.openxmlformats.org/officeDocument/2006/relationships/image" Target="../media/image86.wmf" /><Relationship Id="rId11" Type="http://schemas.openxmlformats.org/officeDocument/2006/relationships/oleObject" Target="../embeddings/oleObject880.bin" /><Relationship Id="rId5" Type="http://schemas.openxmlformats.org/officeDocument/2006/relationships/oleObject" Target="../embeddings/oleObject877.bin" /><Relationship Id="rId15" Type="http://schemas.openxmlformats.org/officeDocument/2006/relationships/oleObject" Target="../embeddings/oleObject883.bin" /><Relationship Id="rId10" Type="http://schemas.openxmlformats.org/officeDocument/2006/relationships/image" Target="../media/image87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879.bin" /><Relationship Id="rId14" Type="http://schemas.openxmlformats.org/officeDocument/2006/relationships/image" Target="../media/image92.wmf" 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891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898.bin" /><Relationship Id="rId3" Type="http://schemas.openxmlformats.org/officeDocument/2006/relationships/oleObject" Target="../embeddings/oleObject886.bin" /><Relationship Id="rId21" Type="http://schemas.openxmlformats.org/officeDocument/2006/relationships/oleObject" Target="../embeddings/oleObject895.bin" /><Relationship Id="rId7" Type="http://schemas.openxmlformats.org/officeDocument/2006/relationships/oleObject" Target="../embeddings/oleObject888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893.bin" /><Relationship Id="rId25" Type="http://schemas.openxmlformats.org/officeDocument/2006/relationships/oleObject" Target="../embeddings/oleObject897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1" Type="http://schemas.openxmlformats.org/officeDocument/2006/relationships/vmlDrawing" Target="../drawings/vmlDrawing65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890.bin" /><Relationship Id="rId24" Type="http://schemas.openxmlformats.org/officeDocument/2006/relationships/image" Target="../media/image51.wmf" /><Relationship Id="rId5" Type="http://schemas.openxmlformats.org/officeDocument/2006/relationships/oleObject" Target="../embeddings/oleObject887.bin" /><Relationship Id="rId15" Type="http://schemas.openxmlformats.org/officeDocument/2006/relationships/oleObject" Target="../embeddings/oleObject892.bin" /><Relationship Id="rId23" Type="http://schemas.openxmlformats.org/officeDocument/2006/relationships/oleObject" Target="../embeddings/oleObject896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894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889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77.wmf" 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 /><Relationship Id="rId13" Type="http://schemas.openxmlformats.org/officeDocument/2006/relationships/oleObject" Target="../embeddings/oleObject904.bin" /><Relationship Id="rId18" Type="http://schemas.openxmlformats.org/officeDocument/2006/relationships/oleObject" Target="../embeddings/oleObject907.bin" /><Relationship Id="rId26" Type="http://schemas.openxmlformats.org/officeDocument/2006/relationships/oleObject" Target="../embeddings/oleObject913.bin" /><Relationship Id="rId3" Type="http://schemas.openxmlformats.org/officeDocument/2006/relationships/oleObject" Target="../embeddings/oleObject899.bin" /><Relationship Id="rId21" Type="http://schemas.openxmlformats.org/officeDocument/2006/relationships/image" Target="../media/image100.wmf" /><Relationship Id="rId34" Type="http://schemas.openxmlformats.org/officeDocument/2006/relationships/image" Target="../media/image102.wmf" /><Relationship Id="rId7" Type="http://schemas.openxmlformats.org/officeDocument/2006/relationships/oleObject" Target="../embeddings/oleObject901.bin" /><Relationship Id="rId12" Type="http://schemas.openxmlformats.org/officeDocument/2006/relationships/image" Target="../media/image34.wmf" /><Relationship Id="rId17" Type="http://schemas.openxmlformats.org/officeDocument/2006/relationships/oleObject" Target="../embeddings/oleObject906.bin" /><Relationship Id="rId25" Type="http://schemas.openxmlformats.org/officeDocument/2006/relationships/oleObject" Target="../embeddings/oleObject912.bin" /><Relationship Id="rId33" Type="http://schemas.openxmlformats.org/officeDocument/2006/relationships/oleObject" Target="../embeddings/oleObject919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88.wmf" /><Relationship Id="rId20" Type="http://schemas.openxmlformats.org/officeDocument/2006/relationships/oleObject" Target="../embeddings/oleObject909.bin" /><Relationship Id="rId29" Type="http://schemas.openxmlformats.org/officeDocument/2006/relationships/oleObject" Target="../embeddings/oleObject915.bin" /><Relationship Id="rId1" Type="http://schemas.openxmlformats.org/officeDocument/2006/relationships/vmlDrawing" Target="../drawings/vmlDrawing66.vml" /><Relationship Id="rId6" Type="http://schemas.openxmlformats.org/officeDocument/2006/relationships/image" Target="../media/image99.wmf" /><Relationship Id="rId11" Type="http://schemas.openxmlformats.org/officeDocument/2006/relationships/oleObject" Target="../embeddings/oleObject903.bin" /><Relationship Id="rId24" Type="http://schemas.openxmlformats.org/officeDocument/2006/relationships/oleObject" Target="../embeddings/oleObject911.bin" /><Relationship Id="rId32" Type="http://schemas.openxmlformats.org/officeDocument/2006/relationships/oleObject" Target="../embeddings/oleObject918.bin" /><Relationship Id="rId5" Type="http://schemas.openxmlformats.org/officeDocument/2006/relationships/oleObject" Target="../embeddings/oleObject900.bin" /><Relationship Id="rId15" Type="http://schemas.openxmlformats.org/officeDocument/2006/relationships/oleObject" Target="../embeddings/oleObject905.bin" /><Relationship Id="rId23" Type="http://schemas.openxmlformats.org/officeDocument/2006/relationships/image" Target="../media/image101.wmf" /><Relationship Id="rId28" Type="http://schemas.openxmlformats.org/officeDocument/2006/relationships/oleObject" Target="../embeddings/oleObject914.bin" /><Relationship Id="rId10" Type="http://schemas.openxmlformats.org/officeDocument/2006/relationships/image" Target="../media/image86.wmf" /><Relationship Id="rId19" Type="http://schemas.openxmlformats.org/officeDocument/2006/relationships/oleObject" Target="../embeddings/oleObject908.bin" /><Relationship Id="rId31" Type="http://schemas.openxmlformats.org/officeDocument/2006/relationships/oleObject" Target="../embeddings/oleObject917.bin" /><Relationship Id="rId4" Type="http://schemas.openxmlformats.org/officeDocument/2006/relationships/image" Target="../media/image98.wmf" /><Relationship Id="rId9" Type="http://schemas.openxmlformats.org/officeDocument/2006/relationships/oleObject" Target="../embeddings/oleObject902.bin" /><Relationship Id="rId14" Type="http://schemas.openxmlformats.org/officeDocument/2006/relationships/image" Target="../media/image87.wmf" /><Relationship Id="rId22" Type="http://schemas.openxmlformats.org/officeDocument/2006/relationships/oleObject" Target="../embeddings/oleObject910.bin" /><Relationship Id="rId27" Type="http://schemas.openxmlformats.org/officeDocument/2006/relationships/image" Target="../media/image51.wmf" /><Relationship Id="rId30" Type="http://schemas.openxmlformats.org/officeDocument/2006/relationships/oleObject" Target="../embeddings/oleObject916.bin" 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 /><Relationship Id="rId13" Type="http://schemas.openxmlformats.org/officeDocument/2006/relationships/oleObject" Target="../embeddings/oleObject925.bin" /><Relationship Id="rId18" Type="http://schemas.openxmlformats.org/officeDocument/2006/relationships/image" Target="../media/image25.wmf" /><Relationship Id="rId26" Type="http://schemas.openxmlformats.org/officeDocument/2006/relationships/image" Target="../media/image94.wmf" /><Relationship Id="rId3" Type="http://schemas.openxmlformats.org/officeDocument/2006/relationships/oleObject" Target="../embeddings/oleObject920.bin" /><Relationship Id="rId21" Type="http://schemas.openxmlformats.org/officeDocument/2006/relationships/oleObject" Target="../embeddings/oleObject930.bin" /><Relationship Id="rId34" Type="http://schemas.openxmlformats.org/officeDocument/2006/relationships/image" Target="../media/image51.wmf" /><Relationship Id="rId7" Type="http://schemas.openxmlformats.org/officeDocument/2006/relationships/oleObject" Target="../embeddings/oleObject922.bin" /><Relationship Id="rId12" Type="http://schemas.openxmlformats.org/officeDocument/2006/relationships/image" Target="../media/image88.wmf" /><Relationship Id="rId17" Type="http://schemas.openxmlformats.org/officeDocument/2006/relationships/oleObject" Target="../embeddings/oleObject928.bin" /><Relationship Id="rId25" Type="http://schemas.openxmlformats.org/officeDocument/2006/relationships/oleObject" Target="../embeddings/oleObject932.bin" /><Relationship Id="rId33" Type="http://schemas.openxmlformats.org/officeDocument/2006/relationships/oleObject" Target="../embeddings/oleObject936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7.wmf" /><Relationship Id="rId20" Type="http://schemas.openxmlformats.org/officeDocument/2006/relationships/image" Target="../media/image29.wmf" /><Relationship Id="rId29" Type="http://schemas.openxmlformats.org/officeDocument/2006/relationships/oleObject" Target="../embeddings/oleObject934.bin" /><Relationship Id="rId1" Type="http://schemas.openxmlformats.org/officeDocument/2006/relationships/vmlDrawing" Target="../drawings/vmlDrawing67.vml" /><Relationship Id="rId6" Type="http://schemas.openxmlformats.org/officeDocument/2006/relationships/image" Target="../media/image86.wmf" /><Relationship Id="rId11" Type="http://schemas.openxmlformats.org/officeDocument/2006/relationships/oleObject" Target="../embeddings/oleObject924.bin" /><Relationship Id="rId24" Type="http://schemas.openxmlformats.org/officeDocument/2006/relationships/image" Target="../media/image93.wmf" /><Relationship Id="rId32" Type="http://schemas.openxmlformats.org/officeDocument/2006/relationships/image" Target="../media/image97.wmf" /><Relationship Id="rId37" Type="http://schemas.openxmlformats.org/officeDocument/2006/relationships/oleObject" Target="../embeddings/oleObject939.bin" /><Relationship Id="rId5" Type="http://schemas.openxmlformats.org/officeDocument/2006/relationships/oleObject" Target="../embeddings/oleObject921.bin" /><Relationship Id="rId15" Type="http://schemas.openxmlformats.org/officeDocument/2006/relationships/oleObject" Target="../embeddings/oleObject927.bin" /><Relationship Id="rId23" Type="http://schemas.openxmlformats.org/officeDocument/2006/relationships/oleObject" Target="../embeddings/oleObject931.bin" /><Relationship Id="rId28" Type="http://schemas.openxmlformats.org/officeDocument/2006/relationships/image" Target="../media/image95.wmf" /><Relationship Id="rId36" Type="http://schemas.openxmlformats.org/officeDocument/2006/relationships/oleObject" Target="../embeddings/oleObject938.bin" /><Relationship Id="rId10" Type="http://schemas.openxmlformats.org/officeDocument/2006/relationships/image" Target="../media/image87.wmf" /><Relationship Id="rId19" Type="http://schemas.openxmlformats.org/officeDocument/2006/relationships/oleObject" Target="../embeddings/oleObject929.bin" /><Relationship Id="rId31" Type="http://schemas.openxmlformats.org/officeDocument/2006/relationships/oleObject" Target="../embeddings/oleObject935.bin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923.bin" /><Relationship Id="rId14" Type="http://schemas.openxmlformats.org/officeDocument/2006/relationships/oleObject" Target="../embeddings/oleObject926.bin" /><Relationship Id="rId22" Type="http://schemas.openxmlformats.org/officeDocument/2006/relationships/image" Target="../media/image36.wmf" /><Relationship Id="rId27" Type="http://schemas.openxmlformats.org/officeDocument/2006/relationships/oleObject" Target="../embeddings/oleObject933.bin" /><Relationship Id="rId30" Type="http://schemas.openxmlformats.org/officeDocument/2006/relationships/image" Target="../media/image96.wmf" /><Relationship Id="rId35" Type="http://schemas.openxmlformats.org/officeDocument/2006/relationships/oleObject" Target="../embeddings/oleObject937.bin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 /><Relationship Id="rId13" Type="http://schemas.openxmlformats.org/officeDocument/2006/relationships/image" Target="../media/image14.wmf" /><Relationship Id="rId18" Type="http://schemas.openxmlformats.org/officeDocument/2006/relationships/image" Target="../media/image16.wmf" /><Relationship Id="rId3" Type="http://schemas.openxmlformats.org/officeDocument/2006/relationships/oleObject" Target="../embeddings/oleObject25.bin" /><Relationship Id="rId7" Type="http://schemas.openxmlformats.org/officeDocument/2006/relationships/oleObject" Target="../embeddings/oleObject27.bin" /><Relationship Id="rId12" Type="http://schemas.openxmlformats.org/officeDocument/2006/relationships/oleObject" Target="../embeddings/oleObject30.bin" /><Relationship Id="rId17" Type="http://schemas.openxmlformats.org/officeDocument/2006/relationships/oleObject" Target="../embeddings/oleObject33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15.wmf" /><Relationship Id="rId20" Type="http://schemas.openxmlformats.org/officeDocument/2006/relationships/image" Target="../media/image17.wmf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0.wmf" /><Relationship Id="rId11" Type="http://schemas.openxmlformats.org/officeDocument/2006/relationships/oleObject" Target="../embeddings/oleObject29.bin" /><Relationship Id="rId5" Type="http://schemas.openxmlformats.org/officeDocument/2006/relationships/oleObject" Target="../embeddings/oleObject26.bin" /><Relationship Id="rId15" Type="http://schemas.openxmlformats.org/officeDocument/2006/relationships/oleObject" Target="../embeddings/oleObject32.bin" /><Relationship Id="rId10" Type="http://schemas.openxmlformats.org/officeDocument/2006/relationships/image" Target="../media/image9.wmf" /><Relationship Id="rId19" Type="http://schemas.openxmlformats.org/officeDocument/2006/relationships/oleObject" Target="../embeddings/oleObject34.bin" /><Relationship Id="rId4" Type="http://schemas.openxmlformats.org/officeDocument/2006/relationships/image" Target="../media/image8.wmf" /><Relationship Id="rId9" Type="http://schemas.openxmlformats.org/officeDocument/2006/relationships/oleObject" Target="../embeddings/oleObject28.bin" /><Relationship Id="rId14" Type="http://schemas.openxmlformats.org/officeDocument/2006/relationships/oleObject" Target="../embeddings/oleObject31.bin" 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3.bin" /><Relationship Id="rId13" Type="http://schemas.openxmlformats.org/officeDocument/2006/relationships/oleObject" Target="../embeddings/oleObject946.bin" /><Relationship Id="rId18" Type="http://schemas.openxmlformats.org/officeDocument/2006/relationships/image" Target="../media/image93.wmf" /><Relationship Id="rId26" Type="http://schemas.openxmlformats.org/officeDocument/2006/relationships/image" Target="../media/image97.wmf" /><Relationship Id="rId3" Type="http://schemas.openxmlformats.org/officeDocument/2006/relationships/oleObject" Target="../embeddings/oleObject940.bin" /><Relationship Id="rId21" Type="http://schemas.openxmlformats.org/officeDocument/2006/relationships/oleObject" Target="../embeddings/oleObject950.bin" /><Relationship Id="rId34" Type="http://schemas.openxmlformats.org/officeDocument/2006/relationships/oleObject" Target="../embeddings/oleObject957.bin" /><Relationship Id="rId7" Type="http://schemas.openxmlformats.org/officeDocument/2006/relationships/oleObject" Target="../embeddings/oleObject942.bin" /><Relationship Id="rId12" Type="http://schemas.openxmlformats.org/officeDocument/2006/relationships/image" Target="../media/image25.wmf" /><Relationship Id="rId17" Type="http://schemas.openxmlformats.org/officeDocument/2006/relationships/oleObject" Target="../embeddings/oleObject948.bin" /><Relationship Id="rId25" Type="http://schemas.openxmlformats.org/officeDocument/2006/relationships/oleObject" Target="../embeddings/oleObject952.bin" /><Relationship Id="rId33" Type="http://schemas.openxmlformats.org/officeDocument/2006/relationships/image" Target="../media/image87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6.wmf" /><Relationship Id="rId20" Type="http://schemas.openxmlformats.org/officeDocument/2006/relationships/image" Target="../media/image94.wmf" /><Relationship Id="rId29" Type="http://schemas.openxmlformats.org/officeDocument/2006/relationships/oleObject" Target="../embeddings/oleObject954.bin" /><Relationship Id="rId1" Type="http://schemas.openxmlformats.org/officeDocument/2006/relationships/vmlDrawing" Target="../drawings/vmlDrawing68.vml" /><Relationship Id="rId6" Type="http://schemas.openxmlformats.org/officeDocument/2006/relationships/image" Target="../media/image34.wmf" /><Relationship Id="rId11" Type="http://schemas.openxmlformats.org/officeDocument/2006/relationships/oleObject" Target="../embeddings/oleObject945.bin" /><Relationship Id="rId24" Type="http://schemas.openxmlformats.org/officeDocument/2006/relationships/image" Target="../media/image96.wmf" /><Relationship Id="rId32" Type="http://schemas.openxmlformats.org/officeDocument/2006/relationships/oleObject" Target="../embeddings/oleObject956.bin" /><Relationship Id="rId37" Type="http://schemas.openxmlformats.org/officeDocument/2006/relationships/oleObject" Target="../embeddings/oleObject959.bin" /><Relationship Id="rId5" Type="http://schemas.openxmlformats.org/officeDocument/2006/relationships/oleObject" Target="../embeddings/oleObject941.bin" /><Relationship Id="rId15" Type="http://schemas.openxmlformats.org/officeDocument/2006/relationships/oleObject" Target="../embeddings/oleObject947.bin" /><Relationship Id="rId23" Type="http://schemas.openxmlformats.org/officeDocument/2006/relationships/oleObject" Target="../embeddings/oleObject951.bin" /><Relationship Id="rId28" Type="http://schemas.openxmlformats.org/officeDocument/2006/relationships/image" Target="../media/image51.wmf" /><Relationship Id="rId36" Type="http://schemas.openxmlformats.org/officeDocument/2006/relationships/oleObject" Target="../embeddings/oleObject958.bin" /><Relationship Id="rId10" Type="http://schemas.openxmlformats.org/officeDocument/2006/relationships/image" Target="../media/image37.wmf" /><Relationship Id="rId19" Type="http://schemas.openxmlformats.org/officeDocument/2006/relationships/oleObject" Target="../embeddings/oleObject949.bin" /><Relationship Id="rId31" Type="http://schemas.openxmlformats.org/officeDocument/2006/relationships/image" Target="../media/image86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944.bin" /><Relationship Id="rId14" Type="http://schemas.openxmlformats.org/officeDocument/2006/relationships/image" Target="../media/image29.wmf" /><Relationship Id="rId22" Type="http://schemas.openxmlformats.org/officeDocument/2006/relationships/image" Target="../media/image95.wmf" /><Relationship Id="rId27" Type="http://schemas.openxmlformats.org/officeDocument/2006/relationships/oleObject" Target="../embeddings/oleObject953.bin" /><Relationship Id="rId30" Type="http://schemas.openxmlformats.org/officeDocument/2006/relationships/oleObject" Target="../embeddings/oleObject955.bin" /><Relationship Id="rId35" Type="http://schemas.openxmlformats.org/officeDocument/2006/relationships/image" Target="../media/image88.wmf" 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96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972.bin" /><Relationship Id="rId3" Type="http://schemas.openxmlformats.org/officeDocument/2006/relationships/oleObject" Target="../embeddings/oleObject960.bin" /><Relationship Id="rId21" Type="http://schemas.openxmlformats.org/officeDocument/2006/relationships/oleObject" Target="../embeddings/oleObject969.bin" /><Relationship Id="rId34" Type="http://schemas.openxmlformats.org/officeDocument/2006/relationships/image" Target="../media/image88.wmf" /><Relationship Id="rId7" Type="http://schemas.openxmlformats.org/officeDocument/2006/relationships/oleObject" Target="../embeddings/oleObject96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967.bin" /><Relationship Id="rId25" Type="http://schemas.openxmlformats.org/officeDocument/2006/relationships/oleObject" Target="../embeddings/oleObject971.bin" /><Relationship Id="rId33" Type="http://schemas.openxmlformats.org/officeDocument/2006/relationships/oleObject" Target="../embeddings/oleObject976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image" Target="../media/image86.wmf" /><Relationship Id="rId1" Type="http://schemas.openxmlformats.org/officeDocument/2006/relationships/vmlDrawing" Target="../drawings/vmlDrawing69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964.bin" /><Relationship Id="rId24" Type="http://schemas.openxmlformats.org/officeDocument/2006/relationships/image" Target="../media/image51.wmf" /><Relationship Id="rId32" Type="http://schemas.openxmlformats.org/officeDocument/2006/relationships/image" Target="../media/image87.wmf" /><Relationship Id="rId37" Type="http://schemas.openxmlformats.org/officeDocument/2006/relationships/oleObject" Target="../embeddings/oleObject979.bin" /><Relationship Id="rId5" Type="http://schemas.openxmlformats.org/officeDocument/2006/relationships/oleObject" Target="../embeddings/oleObject961.bin" /><Relationship Id="rId15" Type="http://schemas.openxmlformats.org/officeDocument/2006/relationships/oleObject" Target="../embeddings/oleObject966.bin" /><Relationship Id="rId23" Type="http://schemas.openxmlformats.org/officeDocument/2006/relationships/oleObject" Target="../embeddings/oleObject970.bin" /><Relationship Id="rId28" Type="http://schemas.openxmlformats.org/officeDocument/2006/relationships/oleObject" Target="../embeddings/oleObject973.bin" /><Relationship Id="rId36" Type="http://schemas.openxmlformats.org/officeDocument/2006/relationships/oleObject" Target="../embeddings/oleObject978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968.bin" /><Relationship Id="rId31" Type="http://schemas.openxmlformats.org/officeDocument/2006/relationships/oleObject" Target="../embeddings/oleObject97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96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oleObject" Target="../embeddings/oleObject974.bin" /><Relationship Id="rId35" Type="http://schemas.openxmlformats.org/officeDocument/2006/relationships/oleObject" Target="../embeddings/oleObject977.bin" 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98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992.bin" /><Relationship Id="rId3" Type="http://schemas.openxmlformats.org/officeDocument/2006/relationships/oleObject" Target="../embeddings/oleObject980.bin" /><Relationship Id="rId21" Type="http://schemas.openxmlformats.org/officeDocument/2006/relationships/oleObject" Target="../embeddings/oleObject989.bin" /><Relationship Id="rId34" Type="http://schemas.openxmlformats.org/officeDocument/2006/relationships/oleObject" Target="../embeddings/oleObject997.bin" /><Relationship Id="rId7" Type="http://schemas.openxmlformats.org/officeDocument/2006/relationships/oleObject" Target="../embeddings/oleObject98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987.bin" /><Relationship Id="rId25" Type="http://schemas.openxmlformats.org/officeDocument/2006/relationships/oleObject" Target="../embeddings/oleObject991.bin" /><Relationship Id="rId33" Type="http://schemas.openxmlformats.org/officeDocument/2006/relationships/image" Target="../media/image88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994.bin" /><Relationship Id="rId1" Type="http://schemas.openxmlformats.org/officeDocument/2006/relationships/vmlDrawing" Target="../drawings/vmlDrawing70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984.bin" /><Relationship Id="rId24" Type="http://schemas.openxmlformats.org/officeDocument/2006/relationships/image" Target="../media/image51.wmf" /><Relationship Id="rId32" Type="http://schemas.openxmlformats.org/officeDocument/2006/relationships/oleObject" Target="../embeddings/oleObject996.bin" /><Relationship Id="rId5" Type="http://schemas.openxmlformats.org/officeDocument/2006/relationships/oleObject" Target="../embeddings/oleObject981.bin" /><Relationship Id="rId15" Type="http://schemas.openxmlformats.org/officeDocument/2006/relationships/oleObject" Target="../embeddings/oleObject986.bin" /><Relationship Id="rId23" Type="http://schemas.openxmlformats.org/officeDocument/2006/relationships/oleObject" Target="../embeddings/oleObject990.bin" /><Relationship Id="rId28" Type="http://schemas.openxmlformats.org/officeDocument/2006/relationships/oleObject" Target="../embeddings/oleObject993.bin" /><Relationship Id="rId36" Type="http://schemas.openxmlformats.org/officeDocument/2006/relationships/oleObject" Target="../embeddings/oleObject999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988.bin" /><Relationship Id="rId31" Type="http://schemas.openxmlformats.org/officeDocument/2006/relationships/image" Target="../media/image87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98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oleObject" Target="../embeddings/oleObject995.bin" /><Relationship Id="rId35" Type="http://schemas.openxmlformats.org/officeDocument/2006/relationships/oleObject" Target="../embeddings/oleObject998.bin" 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00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012.bin" /><Relationship Id="rId3" Type="http://schemas.openxmlformats.org/officeDocument/2006/relationships/oleObject" Target="../embeddings/oleObject1000.bin" /><Relationship Id="rId21" Type="http://schemas.openxmlformats.org/officeDocument/2006/relationships/oleObject" Target="../embeddings/oleObject1009.bin" /><Relationship Id="rId34" Type="http://schemas.openxmlformats.org/officeDocument/2006/relationships/oleObject" Target="../embeddings/oleObject1017.bin" /><Relationship Id="rId7" Type="http://schemas.openxmlformats.org/officeDocument/2006/relationships/oleObject" Target="../embeddings/oleObject100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007.bin" /><Relationship Id="rId25" Type="http://schemas.openxmlformats.org/officeDocument/2006/relationships/oleObject" Target="../embeddings/oleObject1011.bin" /><Relationship Id="rId33" Type="http://schemas.openxmlformats.org/officeDocument/2006/relationships/oleObject" Target="../embeddings/oleObject1016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014.bin" /><Relationship Id="rId1" Type="http://schemas.openxmlformats.org/officeDocument/2006/relationships/vmlDrawing" Target="../drawings/vmlDrawing71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004.bin" /><Relationship Id="rId24" Type="http://schemas.openxmlformats.org/officeDocument/2006/relationships/image" Target="../media/image51.wmf" /><Relationship Id="rId32" Type="http://schemas.openxmlformats.org/officeDocument/2006/relationships/image" Target="../media/image88.wmf" /><Relationship Id="rId5" Type="http://schemas.openxmlformats.org/officeDocument/2006/relationships/oleObject" Target="../embeddings/oleObject1001.bin" /><Relationship Id="rId15" Type="http://schemas.openxmlformats.org/officeDocument/2006/relationships/oleObject" Target="../embeddings/oleObject1006.bin" /><Relationship Id="rId23" Type="http://schemas.openxmlformats.org/officeDocument/2006/relationships/oleObject" Target="../embeddings/oleObject1010.bin" /><Relationship Id="rId28" Type="http://schemas.openxmlformats.org/officeDocument/2006/relationships/oleObject" Target="../embeddings/oleObject1013.bin" /><Relationship Id="rId36" Type="http://schemas.openxmlformats.org/officeDocument/2006/relationships/oleObject" Target="../embeddings/oleObject1019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008.bin" /><Relationship Id="rId31" Type="http://schemas.openxmlformats.org/officeDocument/2006/relationships/oleObject" Target="../embeddings/oleObject101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00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image" Target="../media/image87.wmf" /><Relationship Id="rId35" Type="http://schemas.openxmlformats.org/officeDocument/2006/relationships/oleObject" Target="../embeddings/oleObject1018.bin" 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02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032.bin" /><Relationship Id="rId3" Type="http://schemas.openxmlformats.org/officeDocument/2006/relationships/oleObject" Target="../embeddings/oleObject1020.bin" /><Relationship Id="rId21" Type="http://schemas.openxmlformats.org/officeDocument/2006/relationships/oleObject" Target="../embeddings/oleObject1029.bin" /><Relationship Id="rId34" Type="http://schemas.openxmlformats.org/officeDocument/2006/relationships/oleObject" Target="../embeddings/oleObject1037.bin" /><Relationship Id="rId7" Type="http://schemas.openxmlformats.org/officeDocument/2006/relationships/oleObject" Target="../embeddings/oleObject102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027.bin" /><Relationship Id="rId25" Type="http://schemas.openxmlformats.org/officeDocument/2006/relationships/oleObject" Target="../embeddings/oleObject1031.bin" /><Relationship Id="rId33" Type="http://schemas.openxmlformats.org/officeDocument/2006/relationships/image" Target="../media/image88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034.bin" /><Relationship Id="rId1" Type="http://schemas.openxmlformats.org/officeDocument/2006/relationships/vmlDrawing" Target="../drawings/vmlDrawing72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024.bin" /><Relationship Id="rId24" Type="http://schemas.openxmlformats.org/officeDocument/2006/relationships/image" Target="../media/image51.wmf" /><Relationship Id="rId32" Type="http://schemas.openxmlformats.org/officeDocument/2006/relationships/oleObject" Target="../embeddings/oleObject1036.bin" /><Relationship Id="rId5" Type="http://schemas.openxmlformats.org/officeDocument/2006/relationships/oleObject" Target="../embeddings/oleObject1021.bin" /><Relationship Id="rId15" Type="http://schemas.openxmlformats.org/officeDocument/2006/relationships/oleObject" Target="../embeddings/oleObject1026.bin" /><Relationship Id="rId23" Type="http://schemas.openxmlformats.org/officeDocument/2006/relationships/oleObject" Target="../embeddings/oleObject1030.bin" /><Relationship Id="rId28" Type="http://schemas.openxmlformats.org/officeDocument/2006/relationships/oleObject" Target="../embeddings/oleObject1033.bin" /><Relationship Id="rId36" Type="http://schemas.openxmlformats.org/officeDocument/2006/relationships/oleObject" Target="../embeddings/oleObject1039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028.bin" /><Relationship Id="rId31" Type="http://schemas.openxmlformats.org/officeDocument/2006/relationships/image" Target="../media/image87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02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oleObject" Target="../embeddings/oleObject1035.bin" /><Relationship Id="rId35" Type="http://schemas.openxmlformats.org/officeDocument/2006/relationships/oleObject" Target="../embeddings/oleObject1038.bin" 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04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052.bin" /><Relationship Id="rId3" Type="http://schemas.openxmlformats.org/officeDocument/2006/relationships/oleObject" Target="../embeddings/oleObject1040.bin" /><Relationship Id="rId21" Type="http://schemas.openxmlformats.org/officeDocument/2006/relationships/oleObject" Target="../embeddings/oleObject1049.bin" /><Relationship Id="rId34" Type="http://schemas.openxmlformats.org/officeDocument/2006/relationships/oleObject" Target="../embeddings/oleObject1057.bin" /><Relationship Id="rId7" Type="http://schemas.openxmlformats.org/officeDocument/2006/relationships/oleObject" Target="../embeddings/oleObject104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047.bin" /><Relationship Id="rId25" Type="http://schemas.openxmlformats.org/officeDocument/2006/relationships/oleObject" Target="../embeddings/oleObject1051.bin" /><Relationship Id="rId33" Type="http://schemas.openxmlformats.org/officeDocument/2006/relationships/oleObject" Target="../embeddings/oleObject1056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054.bin" /><Relationship Id="rId1" Type="http://schemas.openxmlformats.org/officeDocument/2006/relationships/vmlDrawing" Target="../drawings/vmlDrawing73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044.bin" /><Relationship Id="rId24" Type="http://schemas.openxmlformats.org/officeDocument/2006/relationships/image" Target="../media/image51.wmf" /><Relationship Id="rId32" Type="http://schemas.openxmlformats.org/officeDocument/2006/relationships/image" Target="../media/image88.wmf" /><Relationship Id="rId5" Type="http://schemas.openxmlformats.org/officeDocument/2006/relationships/oleObject" Target="../embeddings/oleObject1041.bin" /><Relationship Id="rId15" Type="http://schemas.openxmlformats.org/officeDocument/2006/relationships/oleObject" Target="../embeddings/oleObject1046.bin" /><Relationship Id="rId23" Type="http://schemas.openxmlformats.org/officeDocument/2006/relationships/oleObject" Target="../embeddings/oleObject1050.bin" /><Relationship Id="rId28" Type="http://schemas.openxmlformats.org/officeDocument/2006/relationships/oleObject" Target="../embeddings/oleObject1053.bin" /><Relationship Id="rId36" Type="http://schemas.openxmlformats.org/officeDocument/2006/relationships/oleObject" Target="../embeddings/oleObject1059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048.bin" /><Relationship Id="rId31" Type="http://schemas.openxmlformats.org/officeDocument/2006/relationships/oleObject" Target="../embeddings/oleObject105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04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image" Target="../media/image87.wmf" /><Relationship Id="rId35" Type="http://schemas.openxmlformats.org/officeDocument/2006/relationships/oleObject" Target="../embeddings/oleObject1058.bin" 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06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072.bin" /><Relationship Id="rId3" Type="http://schemas.openxmlformats.org/officeDocument/2006/relationships/oleObject" Target="../embeddings/oleObject1060.bin" /><Relationship Id="rId21" Type="http://schemas.openxmlformats.org/officeDocument/2006/relationships/oleObject" Target="../embeddings/oleObject1069.bin" /><Relationship Id="rId34" Type="http://schemas.openxmlformats.org/officeDocument/2006/relationships/oleObject" Target="../embeddings/oleObject1077.bin" /><Relationship Id="rId7" Type="http://schemas.openxmlformats.org/officeDocument/2006/relationships/oleObject" Target="../embeddings/oleObject106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067.bin" /><Relationship Id="rId25" Type="http://schemas.openxmlformats.org/officeDocument/2006/relationships/oleObject" Target="../embeddings/oleObject1071.bin" /><Relationship Id="rId33" Type="http://schemas.openxmlformats.org/officeDocument/2006/relationships/image" Target="../media/image88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074.bin" /><Relationship Id="rId1" Type="http://schemas.openxmlformats.org/officeDocument/2006/relationships/vmlDrawing" Target="../drawings/vmlDrawing74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064.bin" /><Relationship Id="rId24" Type="http://schemas.openxmlformats.org/officeDocument/2006/relationships/image" Target="../media/image51.wmf" /><Relationship Id="rId32" Type="http://schemas.openxmlformats.org/officeDocument/2006/relationships/oleObject" Target="../embeddings/oleObject1076.bin" /><Relationship Id="rId37" Type="http://schemas.openxmlformats.org/officeDocument/2006/relationships/oleObject" Target="../embeddings/oleObject1079.bin" /><Relationship Id="rId5" Type="http://schemas.openxmlformats.org/officeDocument/2006/relationships/oleObject" Target="../embeddings/oleObject1061.bin" /><Relationship Id="rId15" Type="http://schemas.openxmlformats.org/officeDocument/2006/relationships/oleObject" Target="../embeddings/oleObject1066.bin" /><Relationship Id="rId23" Type="http://schemas.openxmlformats.org/officeDocument/2006/relationships/oleObject" Target="../embeddings/oleObject1070.bin" /><Relationship Id="rId28" Type="http://schemas.openxmlformats.org/officeDocument/2006/relationships/oleObject" Target="../embeddings/oleObject1073.bin" /><Relationship Id="rId36" Type="http://schemas.openxmlformats.org/officeDocument/2006/relationships/image" Target="../media/image86.wmf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068.bin" /><Relationship Id="rId31" Type="http://schemas.openxmlformats.org/officeDocument/2006/relationships/image" Target="../media/image87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06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oleObject" Target="../embeddings/oleObject1075.bin" /><Relationship Id="rId35" Type="http://schemas.openxmlformats.org/officeDocument/2006/relationships/oleObject" Target="../embeddings/oleObject1078.bin" 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08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092.bin" /><Relationship Id="rId3" Type="http://schemas.openxmlformats.org/officeDocument/2006/relationships/oleObject" Target="../embeddings/oleObject1080.bin" /><Relationship Id="rId21" Type="http://schemas.openxmlformats.org/officeDocument/2006/relationships/oleObject" Target="../embeddings/oleObject1089.bin" /><Relationship Id="rId34" Type="http://schemas.openxmlformats.org/officeDocument/2006/relationships/oleObject" Target="../embeddings/oleObject1097.bin" /><Relationship Id="rId7" Type="http://schemas.openxmlformats.org/officeDocument/2006/relationships/oleObject" Target="../embeddings/oleObject108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087.bin" /><Relationship Id="rId25" Type="http://schemas.openxmlformats.org/officeDocument/2006/relationships/oleObject" Target="../embeddings/oleObject1091.bin" /><Relationship Id="rId33" Type="http://schemas.openxmlformats.org/officeDocument/2006/relationships/oleObject" Target="../embeddings/oleObject1096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094.bin" /><Relationship Id="rId1" Type="http://schemas.openxmlformats.org/officeDocument/2006/relationships/vmlDrawing" Target="../drawings/vmlDrawing75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084.bin" /><Relationship Id="rId24" Type="http://schemas.openxmlformats.org/officeDocument/2006/relationships/image" Target="../media/image51.wmf" /><Relationship Id="rId32" Type="http://schemas.openxmlformats.org/officeDocument/2006/relationships/image" Target="../media/image88.wmf" /><Relationship Id="rId37" Type="http://schemas.openxmlformats.org/officeDocument/2006/relationships/oleObject" Target="../embeddings/oleObject1099.bin" /><Relationship Id="rId5" Type="http://schemas.openxmlformats.org/officeDocument/2006/relationships/oleObject" Target="../embeddings/oleObject1081.bin" /><Relationship Id="rId15" Type="http://schemas.openxmlformats.org/officeDocument/2006/relationships/oleObject" Target="../embeddings/oleObject1086.bin" /><Relationship Id="rId23" Type="http://schemas.openxmlformats.org/officeDocument/2006/relationships/oleObject" Target="../embeddings/oleObject1090.bin" /><Relationship Id="rId28" Type="http://schemas.openxmlformats.org/officeDocument/2006/relationships/oleObject" Target="../embeddings/oleObject1093.bin" /><Relationship Id="rId36" Type="http://schemas.openxmlformats.org/officeDocument/2006/relationships/image" Target="../media/image86.wmf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088.bin" /><Relationship Id="rId31" Type="http://schemas.openxmlformats.org/officeDocument/2006/relationships/oleObject" Target="../embeddings/oleObject109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08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image" Target="../media/image87.wmf" /><Relationship Id="rId35" Type="http://schemas.openxmlformats.org/officeDocument/2006/relationships/oleObject" Target="../embeddings/oleObject1098.bin" 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10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112.bin" /><Relationship Id="rId3" Type="http://schemas.openxmlformats.org/officeDocument/2006/relationships/oleObject" Target="../embeddings/oleObject1100.bin" /><Relationship Id="rId21" Type="http://schemas.openxmlformats.org/officeDocument/2006/relationships/oleObject" Target="../embeddings/oleObject1109.bin" /><Relationship Id="rId34" Type="http://schemas.openxmlformats.org/officeDocument/2006/relationships/oleObject" Target="../embeddings/oleObject1117.bin" /><Relationship Id="rId7" Type="http://schemas.openxmlformats.org/officeDocument/2006/relationships/oleObject" Target="../embeddings/oleObject110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107.bin" /><Relationship Id="rId25" Type="http://schemas.openxmlformats.org/officeDocument/2006/relationships/oleObject" Target="../embeddings/oleObject1111.bin" /><Relationship Id="rId33" Type="http://schemas.openxmlformats.org/officeDocument/2006/relationships/image" Target="../media/image88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114.bin" /><Relationship Id="rId1" Type="http://schemas.openxmlformats.org/officeDocument/2006/relationships/vmlDrawing" Target="../drawings/vmlDrawing76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104.bin" /><Relationship Id="rId24" Type="http://schemas.openxmlformats.org/officeDocument/2006/relationships/image" Target="../media/image51.wmf" /><Relationship Id="rId32" Type="http://schemas.openxmlformats.org/officeDocument/2006/relationships/oleObject" Target="../embeddings/oleObject1116.bin" /><Relationship Id="rId37" Type="http://schemas.openxmlformats.org/officeDocument/2006/relationships/oleObject" Target="../embeddings/oleObject1119.bin" /><Relationship Id="rId5" Type="http://schemas.openxmlformats.org/officeDocument/2006/relationships/oleObject" Target="../embeddings/oleObject1101.bin" /><Relationship Id="rId15" Type="http://schemas.openxmlformats.org/officeDocument/2006/relationships/oleObject" Target="../embeddings/oleObject1106.bin" /><Relationship Id="rId23" Type="http://schemas.openxmlformats.org/officeDocument/2006/relationships/oleObject" Target="../embeddings/oleObject1110.bin" /><Relationship Id="rId28" Type="http://schemas.openxmlformats.org/officeDocument/2006/relationships/oleObject" Target="../embeddings/oleObject1113.bin" /><Relationship Id="rId36" Type="http://schemas.openxmlformats.org/officeDocument/2006/relationships/image" Target="../media/image86.wmf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108.bin" /><Relationship Id="rId31" Type="http://schemas.openxmlformats.org/officeDocument/2006/relationships/image" Target="../media/image87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10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oleObject" Target="../embeddings/oleObject1115.bin" /><Relationship Id="rId35" Type="http://schemas.openxmlformats.org/officeDocument/2006/relationships/oleObject" Target="../embeddings/oleObject1118.bin" 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12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132.bin" /><Relationship Id="rId3" Type="http://schemas.openxmlformats.org/officeDocument/2006/relationships/oleObject" Target="../embeddings/oleObject1120.bin" /><Relationship Id="rId21" Type="http://schemas.openxmlformats.org/officeDocument/2006/relationships/oleObject" Target="../embeddings/oleObject1129.bin" /><Relationship Id="rId34" Type="http://schemas.openxmlformats.org/officeDocument/2006/relationships/oleObject" Target="../embeddings/oleObject1137.bin" /><Relationship Id="rId7" Type="http://schemas.openxmlformats.org/officeDocument/2006/relationships/oleObject" Target="../embeddings/oleObject112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127.bin" /><Relationship Id="rId25" Type="http://schemas.openxmlformats.org/officeDocument/2006/relationships/oleObject" Target="../embeddings/oleObject1131.bin" /><Relationship Id="rId33" Type="http://schemas.openxmlformats.org/officeDocument/2006/relationships/oleObject" Target="../embeddings/oleObject1136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134.bin" /><Relationship Id="rId1" Type="http://schemas.openxmlformats.org/officeDocument/2006/relationships/vmlDrawing" Target="../drawings/vmlDrawing77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124.bin" /><Relationship Id="rId24" Type="http://schemas.openxmlformats.org/officeDocument/2006/relationships/image" Target="../media/image51.wmf" /><Relationship Id="rId32" Type="http://schemas.openxmlformats.org/officeDocument/2006/relationships/image" Target="../media/image88.wmf" /><Relationship Id="rId37" Type="http://schemas.openxmlformats.org/officeDocument/2006/relationships/oleObject" Target="../embeddings/oleObject1139.bin" /><Relationship Id="rId5" Type="http://schemas.openxmlformats.org/officeDocument/2006/relationships/oleObject" Target="../embeddings/oleObject1121.bin" /><Relationship Id="rId15" Type="http://schemas.openxmlformats.org/officeDocument/2006/relationships/oleObject" Target="../embeddings/oleObject1126.bin" /><Relationship Id="rId23" Type="http://schemas.openxmlformats.org/officeDocument/2006/relationships/oleObject" Target="../embeddings/oleObject1130.bin" /><Relationship Id="rId28" Type="http://schemas.openxmlformats.org/officeDocument/2006/relationships/oleObject" Target="../embeddings/oleObject1133.bin" /><Relationship Id="rId36" Type="http://schemas.openxmlformats.org/officeDocument/2006/relationships/image" Target="../media/image86.wmf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128.bin" /><Relationship Id="rId31" Type="http://schemas.openxmlformats.org/officeDocument/2006/relationships/oleObject" Target="../embeddings/oleObject113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12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image" Target="../media/image87.wmf" /><Relationship Id="rId35" Type="http://schemas.openxmlformats.org/officeDocument/2006/relationships/oleObject" Target="../embeddings/oleObject1138.bin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 /><Relationship Id="rId13" Type="http://schemas.openxmlformats.org/officeDocument/2006/relationships/oleObject" Target="../embeddings/oleObject42.bin" /><Relationship Id="rId3" Type="http://schemas.openxmlformats.org/officeDocument/2006/relationships/oleObject" Target="../embeddings/oleObject35.bin" /><Relationship Id="rId7" Type="http://schemas.openxmlformats.org/officeDocument/2006/relationships/oleObject" Target="../embeddings/oleObject38.bin" /><Relationship Id="rId12" Type="http://schemas.openxmlformats.org/officeDocument/2006/relationships/image" Target="../media/image10.wmf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37.bin" /><Relationship Id="rId11" Type="http://schemas.openxmlformats.org/officeDocument/2006/relationships/oleObject" Target="../embeddings/oleObject41.bin" /><Relationship Id="rId5" Type="http://schemas.openxmlformats.org/officeDocument/2006/relationships/oleObject" Target="../embeddings/oleObject36.bin" /><Relationship Id="rId15" Type="http://schemas.openxmlformats.org/officeDocument/2006/relationships/oleObject" Target="../embeddings/oleObject43.bin" /><Relationship Id="rId10" Type="http://schemas.openxmlformats.org/officeDocument/2006/relationships/image" Target="../media/image8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40.bin" /><Relationship Id="rId14" Type="http://schemas.openxmlformats.org/officeDocument/2006/relationships/image" Target="../media/image9.wmf" 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14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152.bin" /><Relationship Id="rId3" Type="http://schemas.openxmlformats.org/officeDocument/2006/relationships/oleObject" Target="../embeddings/oleObject1140.bin" /><Relationship Id="rId21" Type="http://schemas.openxmlformats.org/officeDocument/2006/relationships/oleObject" Target="../embeddings/oleObject1149.bin" /><Relationship Id="rId34" Type="http://schemas.openxmlformats.org/officeDocument/2006/relationships/oleObject" Target="../embeddings/oleObject1157.bin" /><Relationship Id="rId7" Type="http://schemas.openxmlformats.org/officeDocument/2006/relationships/oleObject" Target="../embeddings/oleObject114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147.bin" /><Relationship Id="rId25" Type="http://schemas.openxmlformats.org/officeDocument/2006/relationships/oleObject" Target="../embeddings/oleObject1151.bin" /><Relationship Id="rId33" Type="http://schemas.openxmlformats.org/officeDocument/2006/relationships/image" Target="../media/image88.wmf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154.bin" /><Relationship Id="rId1" Type="http://schemas.openxmlformats.org/officeDocument/2006/relationships/vmlDrawing" Target="../drawings/vmlDrawing78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144.bin" /><Relationship Id="rId24" Type="http://schemas.openxmlformats.org/officeDocument/2006/relationships/image" Target="../media/image51.wmf" /><Relationship Id="rId32" Type="http://schemas.openxmlformats.org/officeDocument/2006/relationships/oleObject" Target="../embeddings/oleObject1156.bin" /><Relationship Id="rId37" Type="http://schemas.openxmlformats.org/officeDocument/2006/relationships/oleObject" Target="../embeddings/oleObject1159.bin" /><Relationship Id="rId5" Type="http://schemas.openxmlformats.org/officeDocument/2006/relationships/oleObject" Target="../embeddings/oleObject1141.bin" /><Relationship Id="rId15" Type="http://schemas.openxmlformats.org/officeDocument/2006/relationships/oleObject" Target="../embeddings/oleObject1146.bin" /><Relationship Id="rId23" Type="http://schemas.openxmlformats.org/officeDocument/2006/relationships/oleObject" Target="../embeddings/oleObject1150.bin" /><Relationship Id="rId28" Type="http://schemas.openxmlformats.org/officeDocument/2006/relationships/oleObject" Target="../embeddings/oleObject1153.bin" /><Relationship Id="rId36" Type="http://schemas.openxmlformats.org/officeDocument/2006/relationships/image" Target="../media/image86.wmf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148.bin" /><Relationship Id="rId31" Type="http://schemas.openxmlformats.org/officeDocument/2006/relationships/image" Target="../media/image87.wmf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14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oleObject" Target="../embeddings/oleObject1155.bin" /><Relationship Id="rId35" Type="http://schemas.openxmlformats.org/officeDocument/2006/relationships/oleObject" Target="../embeddings/oleObject1158.bin" 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165.bin" /><Relationship Id="rId18" Type="http://schemas.openxmlformats.org/officeDocument/2006/relationships/image" Target="../media/image95.wmf" /><Relationship Id="rId26" Type="http://schemas.openxmlformats.org/officeDocument/2006/relationships/oleObject" Target="../embeddings/oleObject1172.bin" /><Relationship Id="rId3" Type="http://schemas.openxmlformats.org/officeDocument/2006/relationships/oleObject" Target="../embeddings/oleObject1160.bin" /><Relationship Id="rId21" Type="http://schemas.openxmlformats.org/officeDocument/2006/relationships/oleObject" Target="../embeddings/oleObject1169.bin" /><Relationship Id="rId34" Type="http://schemas.openxmlformats.org/officeDocument/2006/relationships/oleObject" Target="../embeddings/oleObject1177.bin" /><Relationship Id="rId7" Type="http://schemas.openxmlformats.org/officeDocument/2006/relationships/oleObject" Target="../embeddings/oleObject1162.bin" /><Relationship Id="rId12" Type="http://schemas.openxmlformats.org/officeDocument/2006/relationships/image" Target="../media/image36.wmf" /><Relationship Id="rId17" Type="http://schemas.openxmlformats.org/officeDocument/2006/relationships/oleObject" Target="../embeddings/oleObject1167.bin" /><Relationship Id="rId25" Type="http://schemas.openxmlformats.org/officeDocument/2006/relationships/oleObject" Target="../embeddings/oleObject1171.bin" /><Relationship Id="rId33" Type="http://schemas.openxmlformats.org/officeDocument/2006/relationships/oleObject" Target="../embeddings/oleObject1176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94.wmf" /><Relationship Id="rId20" Type="http://schemas.openxmlformats.org/officeDocument/2006/relationships/image" Target="../media/image96.wmf" /><Relationship Id="rId29" Type="http://schemas.openxmlformats.org/officeDocument/2006/relationships/oleObject" Target="../embeddings/oleObject1174.bin" /><Relationship Id="rId1" Type="http://schemas.openxmlformats.org/officeDocument/2006/relationships/vmlDrawing" Target="../drawings/vmlDrawing79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164.bin" /><Relationship Id="rId24" Type="http://schemas.openxmlformats.org/officeDocument/2006/relationships/image" Target="../media/image51.wmf" /><Relationship Id="rId32" Type="http://schemas.openxmlformats.org/officeDocument/2006/relationships/image" Target="../media/image88.wmf" /><Relationship Id="rId37" Type="http://schemas.openxmlformats.org/officeDocument/2006/relationships/oleObject" Target="../embeddings/oleObject1179.bin" /><Relationship Id="rId5" Type="http://schemas.openxmlformats.org/officeDocument/2006/relationships/oleObject" Target="../embeddings/oleObject1161.bin" /><Relationship Id="rId15" Type="http://schemas.openxmlformats.org/officeDocument/2006/relationships/oleObject" Target="../embeddings/oleObject1166.bin" /><Relationship Id="rId23" Type="http://schemas.openxmlformats.org/officeDocument/2006/relationships/oleObject" Target="../embeddings/oleObject1170.bin" /><Relationship Id="rId28" Type="http://schemas.openxmlformats.org/officeDocument/2006/relationships/oleObject" Target="../embeddings/oleObject1173.bin" /><Relationship Id="rId36" Type="http://schemas.openxmlformats.org/officeDocument/2006/relationships/image" Target="../media/image86.wmf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168.bin" /><Relationship Id="rId31" Type="http://schemas.openxmlformats.org/officeDocument/2006/relationships/oleObject" Target="../embeddings/oleObject1175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163.bin" /><Relationship Id="rId14" Type="http://schemas.openxmlformats.org/officeDocument/2006/relationships/image" Target="../media/image93.wmf" /><Relationship Id="rId22" Type="http://schemas.openxmlformats.org/officeDocument/2006/relationships/image" Target="../media/image97.wmf" /><Relationship Id="rId27" Type="http://schemas.openxmlformats.org/officeDocument/2006/relationships/image" Target="../media/image18.wmf" /><Relationship Id="rId30" Type="http://schemas.openxmlformats.org/officeDocument/2006/relationships/image" Target="../media/image87.wmf" /><Relationship Id="rId35" Type="http://schemas.openxmlformats.org/officeDocument/2006/relationships/oleObject" Target="../embeddings/oleObject1178.bin" 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 /><Relationship Id="rId3" Type="http://schemas.openxmlformats.org/officeDocument/2006/relationships/oleObject" Target="../embeddings/oleObject1180.bin" /><Relationship Id="rId7" Type="http://schemas.openxmlformats.org/officeDocument/2006/relationships/oleObject" Target="../embeddings/oleObject1182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80.vml" /><Relationship Id="rId6" Type="http://schemas.openxmlformats.org/officeDocument/2006/relationships/image" Target="../media/image100.wmf" /><Relationship Id="rId5" Type="http://schemas.openxmlformats.org/officeDocument/2006/relationships/oleObject" Target="../embeddings/oleObject1181.bin" /><Relationship Id="rId4" Type="http://schemas.openxmlformats.org/officeDocument/2006/relationships/image" Target="../media/image103.wmf" /><Relationship Id="rId9" Type="http://schemas.openxmlformats.org/officeDocument/2006/relationships/oleObject" Target="../embeddings/oleObject1183.bin" 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 /><Relationship Id="rId13" Type="http://schemas.openxmlformats.org/officeDocument/2006/relationships/oleObject" Target="../embeddings/oleObject1190.bin" /><Relationship Id="rId18" Type="http://schemas.openxmlformats.org/officeDocument/2006/relationships/oleObject" Target="../embeddings/oleObject1194.bin" /><Relationship Id="rId26" Type="http://schemas.openxmlformats.org/officeDocument/2006/relationships/oleObject" Target="../embeddings/oleObject1200.bin" /><Relationship Id="rId3" Type="http://schemas.openxmlformats.org/officeDocument/2006/relationships/oleObject" Target="../embeddings/oleObject1184.bin" /><Relationship Id="rId21" Type="http://schemas.openxmlformats.org/officeDocument/2006/relationships/oleObject" Target="../embeddings/oleObject1196.bin" /><Relationship Id="rId7" Type="http://schemas.openxmlformats.org/officeDocument/2006/relationships/oleObject" Target="../embeddings/oleObject1186.bin" /><Relationship Id="rId12" Type="http://schemas.openxmlformats.org/officeDocument/2006/relationships/image" Target="../media/image89.wmf" /><Relationship Id="rId17" Type="http://schemas.openxmlformats.org/officeDocument/2006/relationships/oleObject" Target="../embeddings/oleObject1193.bin" /><Relationship Id="rId25" Type="http://schemas.openxmlformats.org/officeDocument/2006/relationships/oleObject" Target="../embeddings/oleObject1199.bin" /><Relationship Id="rId2" Type="http://schemas.openxmlformats.org/officeDocument/2006/relationships/slideLayout" Target="../slideLayouts/slideLayout7.xml" /><Relationship Id="rId16" Type="http://schemas.openxmlformats.org/officeDocument/2006/relationships/oleObject" Target="../embeddings/oleObject1192.bin" /><Relationship Id="rId20" Type="http://schemas.openxmlformats.org/officeDocument/2006/relationships/oleObject" Target="../embeddings/oleObject1195.bin" /><Relationship Id="rId1" Type="http://schemas.openxmlformats.org/officeDocument/2006/relationships/vmlDrawing" Target="../drawings/vmlDrawing81.vml" /><Relationship Id="rId6" Type="http://schemas.openxmlformats.org/officeDocument/2006/relationships/image" Target="../media/image34.wmf" /><Relationship Id="rId11" Type="http://schemas.openxmlformats.org/officeDocument/2006/relationships/oleObject" Target="../embeddings/oleObject1189.bin" /><Relationship Id="rId24" Type="http://schemas.openxmlformats.org/officeDocument/2006/relationships/image" Target="../media/image105.wmf" /><Relationship Id="rId5" Type="http://schemas.openxmlformats.org/officeDocument/2006/relationships/oleObject" Target="../embeddings/oleObject1185.bin" /><Relationship Id="rId15" Type="http://schemas.openxmlformats.org/officeDocument/2006/relationships/image" Target="../media/image91.wmf" /><Relationship Id="rId23" Type="http://schemas.openxmlformats.org/officeDocument/2006/relationships/oleObject" Target="../embeddings/oleObject1198.bin" /><Relationship Id="rId10" Type="http://schemas.openxmlformats.org/officeDocument/2006/relationships/oleObject" Target="../embeddings/oleObject1188.bin" /><Relationship Id="rId19" Type="http://schemas.openxmlformats.org/officeDocument/2006/relationships/image" Target="../media/image80.wmf" /><Relationship Id="rId4" Type="http://schemas.openxmlformats.org/officeDocument/2006/relationships/image" Target="../media/image18.wmf" /><Relationship Id="rId9" Type="http://schemas.openxmlformats.org/officeDocument/2006/relationships/oleObject" Target="../embeddings/oleObject1187.bin" /><Relationship Id="rId14" Type="http://schemas.openxmlformats.org/officeDocument/2006/relationships/oleObject" Target="../embeddings/oleObject1191.bin" /><Relationship Id="rId22" Type="http://schemas.openxmlformats.org/officeDocument/2006/relationships/oleObject" Target="../embeddings/oleObject1197.bin" /><Relationship Id="rId27" Type="http://schemas.openxmlformats.org/officeDocument/2006/relationships/oleObject" Target="../embeddings/oleObject1201.bin" 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2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82.vml" /><Relationship Id="rId4" Type="http://schemas.openxmlformats.org/officeDocument/2006/relationships/image" Target="../media/image103.wmf" 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208.bin" /><Relationship Id="rId18" Type="http://schemas.openxmlformats.org/officeDocument/2006/relationships/image" Target="../media/image108.wmf" /><Relationship Id="rId26" Type="http://schemas.openxmlformats.org/officeDocument/2006/relationships/image" Target="../media/image103.wmf" /><Relationship Id="rId3" Type="http://schemas.openxmlformats.org/officeDocument/2006/relationships/oleObject" Target="../embeddings/oleObject1203.bin" /><Relationship Id="rId21" Type="http://schemas.openxmlformats.org/officeDocument/2006/relationships/oleObject" Target="../embeddings/oleObject1212.bin" /><Relationship Id="rId7" Type="http://schemas.openxmlformats.org/officeDocument/2006/relationships/oleObject" Target="../embeddings/oleObject1205.bin" /><Relationship Id="rId12" Type="http://schemas.openxmlformats.org/officeDocument/2006/relationships/image" Target="../media/image106.wmf" /><Relationship Id="rId17" Type="http://schemas.openxmlformats.org/officeDocument/2006/relationships/oleObject" Target="../embeddings/oleObject1210.bin" /><Relationship Id="rId25" Type="http://schemas.openxmlformats.org/officeDocument/2006/relationships/oleObject" Target="../embeddings/oleObject1214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6.wmf" /><Relationship Id="rId20" Type="http://schemas.openxmlformats.org/officeDocument/2006/relationships/image" Target="../media/image94.wmf" /><Relationship Id="rId1" Type="http://schemas.openxmlformats.org/officeDocument/2006/relationships/vmlDrawing" Target="../drawings/vmlDrawing83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207.bin" /><Relationship Id="rId24" Type="http://schemas.openxmlformats.org/officeDocument/2006/relationships/image" Target="../media/image95.wmf" /><Relationship Id="rId5" Type="http://schemas.openxmlformats.org/officeDocument/2006/relationships/oleObject" Target="../embeddings/oleObject1204.bin" /><Relationship Id="rId15" Type="http://schemas.openxmlformats.org/officeDocument/2006/relationships/oleObject" Target="../embeddings/oleObject1209.bin" /><Relationship Id="rId23" Type="http://schemas.openxmlformats.org/officeDocument/2006/relationships/oleObject" Target="../embeddings/oleObject1213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211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206.bin" /><Relationship Id="rId14" Type="http://schemas.openxmlformats.org/officeDocument/2006/relationships/image" Target="../media/image107.wmf" /><Relationship Id="rId22" Type="http://schemas.openxmlformats.org/officeDocument/2006/relationships/image" Target="../media/image97.wmf" 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13" Type="http://schemas.openxmlformats.org/officeDocument/2006/relationships/oleObject" Target="../embeddings/oleObject1220.bin" /><Relationship Id="rId18" Type="http://schemas.openxmlformats.org/officeDocument/2006/relationships/image" Target="../media/image108.wmf" /><Relationship Id="rId26" Type="http://schemas.openxmlformats.org/officeDocument/2006/relationships/image" Target="../media/image18.wmf" /><Relationship Id="rId39" Type="http://schemas.openxmlformats.org/officeDocument/2006/relationships/oleObject" Target="../embeddings/oleObject1237.bin" /><Relationship Id="rId3" Type="http://schemas.openxmlformats.org/officeDocument/2006/relationships/oleObject" Target="../embeddings/oleObject1215.bin" /><Relationship Id="rId21" Type="http://schemas.openxmlformats.org/officeDocument/2006/relationships/oleObject" Target="../embeddings/oleObject1224.bin" /><Relationship Id="rId34" Type="http://schemas.openxmlformats.org/officeDocument/2006/relationships/oleObject" Target="../embeddings/oleObject1233.bin" /><Relationship Id="rId7" Type="http://schemas.openxmlformats.org/officeDocument/2006/relationships/oleObject" Target="../embeddings/oleObject1217.bin" /><Relationship Id="rId12" Type="http://schemas.openxmlformats.org/officeDocument/2006/relationships/image" Target="../media/image106.wmf" /><Relationship Id="rId17" Type="http://schemas.openxmlformats.org/officeDocument/2006/relationships/oleObject" Target="../embeddings/oleObject1222.bin" /><Relationship Id="rId25" Type="http://schemas.openxmlformats.org/officeDocument/2006/relationships/oleObject" Target="../embeddings/oleObject1226.bin" /><Relationship Id="rId33" Type="http://schemas.openxmlformats.org/officeDocument/2006/relationships/oleObject" Target="../embeddings/oleObject1232.bin" /><Relationship Id="rId38" Type="http://schemas.openxmlformats.org/officeDocument/2006/relationships/oleObject" Target="../embeddings/oleObject1236.bin" /><Relationship Id="rId2" Type="http://schemas.openxmlformats.org/officeDocument/2006/relationships/slideLayout" Target="../slideLayouts/slideLayout7.xml" /><Relationship Id="rId16" Type="http://schemas.openxmlformats.org/officeDocument/2006/relationships/image" Target="../media/image36.wmf" /><Relationship Id="rId20" Type="http://schemas.openxmlformats.org/officeDocument/2006/relationships/image" Target="../media/image94.wmf" /><Relationship Id="rId29" Type="http://schemas.openxmlformats.org/officeDocument/2006/relationships/image" Target="../media/image87.wmf" /><Relationship Id="rId1" Type="http://schemas.openxmlformats.org/officeDocument/2006/relationships/vmlDrawing" Target="../drawings/vmlDrawing84.vml" /><Relationship Id="rId6" Type="http://schemas.openxmlformats.org/officeDocument/2006/relationships/image" Target="../media/image37.wmf" /><Relationship Id="rId11" Type="http://schemas.openxmlformats.org/officeDocument/2006/relationships/oleObject" Target="../embeddings/oleObject1219.bin" /><Relationship Id="rId24" Type="http://schemas.openxmlformats.org/officeDocument/2006/relationships/image" Target="../media/image95.wmf" /><Relationship Id="rId32" Type="http://schemas.openxmlformats.org/officeDocument/2006/relationships/oleObject" Target="../embeddings/oleObject1231.bin" /><Relationship Id="rId37" Type="http://schemas.openxmlformats.org/officeDocument/2006/relationships/image" Target="../media/image88.wmf" /><Relationship Id="rId5" Type="http://schemas.openxmlformats.org/officeDocument/2006/relationships/oleObject" Target="../embeddings/oleObject1216.bin" /><Relationship Id="rId15" Type="http://schemas.openxmlformats.org/officeDocument/2006/relationships/oleObject" Target="../embeddings/oleObject1221.bin" /><Relationship Id="rId23" Type="http://schemas.openxmlformats.org/officeDocument/2006/relationships/oleObject" Target="../embeddings/oleObject1225.bin" /><Relationship Id="rId28" Type="http://schemas.openxmlformats.org/officeDocument/2006/relationships/oleObject" Target="../embeddings/oleObject1228.bin" /><Relationship Id="rId36" Type="http://schemas.openxmlformats.org/officeDocument/2006/relationships/oleObject" Target="../embeddings/oleObject1235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1223.bin" /><Relationship Id="rId31" Type="http://schemas.openxmlformats.org/officeDocument/2006/relationships/oleObject" Target="../embeddings/oleObject1230.bin" /><Relationship Id="rId4" Type="http://schemas.openxmlformats.org/officeDocument/2006/relationships/image" Target="../media/image34.wmf" /><Relationship Id="rId9" Type="http://schemas.openxmlformats.org/officeDocument/2006/relationships/oleObject" Target="../embeddings/oleObject1218.bin" /><Relationship Id="rId14" Type="http://schemas.openxmlformats.org/officeDocument/2006/relationships/image" Target="../media/image107.wmf" /><Relationship Id="rId22" Type="http://schemas.openxmlformats.org/officeDocument/2006/relationships/image" Target="../media/image97.wmf" /><Relationship Id="rId27" Type="http://schemas.openxmlformats.org/officeDocument/2006/relationships/oleObject" Target="../embeddings/oleObject1227.bin" /><Relationship Id="rId30" Type="http://schemas.openxmlformats.org/officeDocument/2006/relationships/oleObject" Target="../embeddings/oleObject1229.bin" /><Relationship Id="rId35" Type="http://schemas.openxmlformats.org/officeDocument/2006/relationships/oleObject" Target="../embeddings/oleObject1234.bin" 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 /><Relationship Id="rId13" Type="http://schemas.openxmlformats.org/officeDocument/2006/relationships/oleObject" Target="../embeddings/oleObject1243.bin" /><Relationship Id="rId3" Type="http://schemas.openxmlformats.org/officeDocument/2006/relationships/oleObject" Target="../embeddings/oleObject1238.bin" /><Relationship Id="rId7" Type="http://schemas.openxmlformats.org/officeDocument/2006/relationships/oleObject" Target="../embeddings/oleObject1240.bin" /><Relationship Id="rId12" Type="http://schemas.openxmlformats.org/officeDocument/2006/relationships/image" Target="../media/image113.wmf" /><Relationship Id="rId2" Type="http://schemas.openxmlformats.org/officeDocument/2006/relationships/slideLayout" Target="../slideLayouts/slideLayout6.xml" /><Relationship Id="rId16" Type="http://schemas.openxmlformats.org/officeDocument/2006/relationships/oleObject" Target="../embeddings/oleObject1245.bin" /><Relationship Id="rId1" Type="http://schemas.openxmlformats.org/officeDocument/2006/relationships/vmlDrawing" Target="../drawings/vmlDrawing85.vml" /><Relationship Id="rId6" Type="http://schemas.openxmlformats.org/officeDocument/2006/relationships/image" Target="../media/image110.wmf" /><Relationship Id="rId11" Type="http://schemas.openxmlformats.org/officeDocument/2006/relationships/oleObject" Target="../embeddings/oleObject1242.bin" /><Relationship Id="rId5" Type="http://schemas.openxmlformats.org/officeDocument/2006/relationships/oleObject" Target="../embeddings/oleObject1239.bin" /><Relationship Id="rId15" Type="http://schemas.openxmlformats.org/officeDocument/2006/relationships/oleObject" Target="../embeddings/oleObject1244.bin" /><Relationship Id="rId10" Type="http://schemas.openxmlformats.org/officeDocument/2006/relationships/image" Target="../media/image112.wmf" /><Relationship Id="rId4" Type="http://schemas.openxmlformats.org/officeDocument/2006/relationships/image" Target="../media/image109.wmf" /><Relationship Id="rId9" Type="http://schemas.openxmlformats.org/officeDocument/2006/relationships/oleObject" Target="../embeddings/oleObject1241.bin" /><Relationship Id="rId14" Type="http://schemas.openxmlformats.org/officeDocument/2006/relationships/image" Target="../media/image83.wmf" 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9.bin" /><Relationship Id="rId13" Type="http://schemas.openxmlformats.org/officeDocument/2006/relationships/image" Target="../media/image115.wmf" /><Relationship Id="rId3" Type="http://schemas.openxmlformats.org/officeDocument/2006/relationships/oleObject" Target="../embeddings/oleObject1246.bin" /><Relationship Id="rId7" Type="http://schemas.openxmlformats.org/officeDocument/2006/relationships/oleObject" Target="../embeddings/oleObject1248.bin" /><Relationship Id="rId12" Type="http://schemas.openxmlformats.org/officeDocument/2006/relationships/oleObject" Target="../embeddings/oleObject1252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86.vml" /><Relationship Id="rId6" Type="http://schemas.openxmlformats.org/officeDocument/2006/relationships/image" Target="../media/image101.wmf" /><Relationship Id="rId11" Type="http://schemas.openxmlformats.org/officeDocument/2006/relationships/image" Target="../media/image114.wmf" /><Relationship Id="rId5" Type="http://schemas.openxmlformats.org/officeDocument/2006/relationships/oleObject" Target="../embeddings/oleObject1247.bin" /><Relationship Id="rId10" Type="http://schemas.openxmlformats.org/officeDocument/2006/relationships/oleObject" Target="../embeddings/oleObject1251.bin" /><Relationship Id="rId4" Type="http://schemas.openxmlformats.org/officeDocument/2006/relationships/image" Target="../media/image100.wmf" /><Relationship Id="rId9" Type="http://schemas.openxmlformats.org/officeDocument/2006/relationships/oleObject" Target="../embeddings/oleObject1250.bin" 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>
            <a:extLst>
              <a:ext uri="{FF2B5EF4-FFF2-40B4-BE49-F238E27FC236}">
                <a16:creationId xmlns:a16="http://schemas.microsoft.com/office/drawing/2014/main" id="{05F1E27C-712A-86D7-DA5A-7904C4D610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1139" name="Footer Placeholder 4">
            <a:extLst>
              <a:ext uri="{FF2B5EF4-FFF2-40B4-BE49-F238E27FC236}">
                <a16:creationId xmlns:a16="http://schemas.microsoft.com/office/drawing/2014/main" id="{5807F7F7-4848-FDF1-9A3F-12AFB79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1140" name="Slide Number Placeholder 5">
            <a:extLst>
              <a:ext uri="{FF2B5EF4-FFF2-40B4-BE49-F238E27FC236}">
                <a16:creationId xmlns:a16="http://schemas.microsoft.com/office/drawing/2014/main" id="{FCA0CF28-9BE0-87A1-405B-279568FD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28AC09B-23D7-4D82-B164-C70330C0008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1" name="Rectangle 2">
            <a:extLst>
              <a:ext uri="{FF2B5EF4-FFF2-40B4-BE49-F238E27FC236}">
                <a16:creationId xmlns:a16="http://schemas.microsoft.com/office/drawing/2014/main" id="{EFDAF687-56FF-1F8F-7375-4D28D36246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Turing Machines</a:t>
            </a:r>
          </a:p>
        </p:txBody>
      </p:sp>
      <p:sp>
        <p:nvSpPr>
          <p:cNvPr id="91142" name="Rectangle 3">
            <a:extLst>
              <a:ext uri="{FF2B5EF4-FFF2-40B4-BE49-F238E27FC236}">
                <a16:creationId xmlns:a16="http://schemas.microsoft.com/office/drawing/2014/main" id="{43E08FD9-6C1F-3FA3-D642-46203C9D72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Date Placeholder 2">
            <a:extLst>
              <a:ext uri="{FF2B5EF4-FFF2-40B4-BE49-F238E27FC236}">
                <a16:creationId xmlns:a16="http://schemas.microsoft.com/office/drawing/2014/main" id="{0A82F57B-EC65-E44F-ACC1-C6B689841A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153" name="Footer Placeholder 3">
            <a:extLst>
              <a:ext uri="{FF2B5EF4-FFF2-40B4-BE49-F238E27FC236}">
                <a16:creationId xmlns:a16="http://schemas.microsoft.com/office/drawing/2014/main" id="{DE9972AD-509E-E59E-9460-BCDB96B8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154" name="Slide Number Placeholder 4">
            <a:extLst>
              <a:ext uri="{FF2B5EF4-FFF2-40B4-BE49-F238E27FC236}">
                <a16:creationId xmlns:a16="http://schemas.microsoft.com/office/drawing/2014/main" id="{61D162C7-25BC-DCDA-B15C-02C60C2C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B4DE9A2-FAB4-4B6E-A311-0ED715D8250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5" name="Rectangle 2">
            <a:extLst>
              <a:ext uri="{FF2B5EF4-FFF2-40B4-BE49-F238E27FC236}">
                <a16:creationId xmlns:a16="http://schemas.microsoft.com/office/drawing/2014/main" id="{A2E921BB-49D7-F8C3-B05A-4A55DDBF2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States &amp; Transitions</a:t>
            </a:r>
          </a:p>
        </p:txBody>
      </p:sp>
      <p:sp>
        <p:nvSpPr>
          <p:cNvPr id="6156" name="Oval 3">
            <a:extLst>
              <a:ext uri="{FF2B5EF4-FFF2-40B4-BE49-F238E27FC236}">
                <a16:creationId xmlns:a16="http://schemas.microsoft.com/office/drawing/2014/main" id="{37A9E990-1BDD-E5A7-65FA-C7DA7A1B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7" name="Oval 4">
            <a:extLst>
              <a:ext uri="{FF2B5EF4-FFF2-40B4-BE49-F238E27FC236}">
                <a16:creationId xmlns:a16="http://schemas.microsoft.com/office/drawing/2014/main" id="{4102827A-4C29-15C6-E699-3681AB29D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58" name="Line 5">
            <a:extLst>
              <a:ext uri="{FF2B5EF4-FFF2-40B4-BE49-F238E27FC236}">
                <a16:creationId xmlns:a16="http://schemas.microsoft.com/office/drawing/2014/main" id="{25F931E6-6187-FF47-C412-8C0B8A75F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61A1F229-E035-F433-CFCA-C5905E2DA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61A1F229-E035-F433-CFCA-C5905E2DA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>
            <a:extLst>
              <a:ext uri="{FF2B5EF4-FFF2-40B4-BE49-F238E27FC236}">
                <a16:creationId xmlns:a16="http://schemas.microsoft.com/office/drawing/2014/main" id="{7C3E0C8F-430C-C49A-E1AF-21DFF1DBE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7C3E0C8F-430C-C49A-E1AF-21DFF1DBE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>
            <a:extLst>
              <a:ext uri="{FF2B5EF4-FFF2-40B4-BE49-F238E27FC236}">
                <a16:creationId xmlns:a16="http://schemas.microsoft.com/office/drawing/2014/main" id="{E56CDCCE-31E0-3193-E210-5A273E209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124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1562040" imgH="469800" progId="Equation.3">
                  <p:embed/>
                </p:oleObj>
              </mc:Choice>
              <mc:Fallback>
                <p:oleObj name="Equation" r:id="rId7" imgW="1562040" imgH="469800" progId="Equation.3">
                  <p:embed/>
                  <p:pic>
                    <p:nvPicPr>
                      <p:cNvPr id="6148" name="Object 8">
                        <a:extLst>
                          <a:ext uri="{FF2B5EF4-FFF2-40B4-BE49-F238E27FC236}">
                            <a16:creationId xmlns:a16="http://schemas.microsoft.com/office/drawing/2014/main" id="{E56CDCCE-31E0-3193-E210-5A273E209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Line 15">
            <a:extLst>
              <a:ext uri="{FF2B5EF4-FFF2-40B4-BE49-F238E27FC236}">
                <a16:creationId xmlns:a16="http://schemas.microsoft.com/office/drawing/2014/main" id="{1CB7F35D-15BB-6ECD-5CAE-EF2E280B5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60" name="Line 16">
            <a:extLst>
              <a:ext uri="{FF2B5EF4-FFF2-40B4-BE49-F238E27FC236}">
                <a16:creationId xmlns:a16="http://schemas.microsoft.com/office/drawing/2014/main" id="{573F73B4-D6B1-1AA3-8262-5E34610BB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2239F5FC-893E-50A3-6118-77D4C9290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47800"/>
            <a:ext cx="1108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33E98D72-9D96-BF0F-9454-EEA1F3357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95400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74830EA1-1F7E-653B-18EC-A0AE9A8DD9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4" name="Text Box 20">
            <a:extLst>
              <a:ext uri="{FF2B5EF4-FFF2-40B4-BE49-F238E27FC236}">
                <a16:creationId xmlns:a16="http://schemas.microsoft.com/office/drawing/2014/main" id="{CF32A5FF-018C-4B1F-40AF-D6B48304C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2144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Move Left</a:t>
            </a:r>
          </a:p>
        </p:txBody>
      </p:sp>
      <p:sp>
        <p:nvSpPr>
          <p:cNvPr id="6165" name="Oval 21">
            <a:extLst>
              <a:ext uri="{FF2B5EF4-FFF2-40B4-BE49-F238E27FC236}">
                <a16:creationId xmlns:a16="http://schemas.microsoft.com/office/drawing/2014/main" id="{DA8BFD5B-D919-8B4D-0B07-D5DB1479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66" name="Oval 22">
            <a:extLst>
              <a:ext uri="{FF2B5EF4-FFF2-40B4-BE49-F238E27FC236}">
                <a16:creationId xmlns:a16="http://schemas.microsoft.com/office/drawing/2014/main" id="{2159569C-5A01-6A4B-9D28-6878EF9BC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167" name="Line 23">
            <a:extLst>
              <a:ext uri="{FF2B5EF4-FFF2-40B4-BE49-F238E27FC236}">
                <a16:creationId xmlns:a16="http://schemas.microsoft.com/office/drawing/2014/main" id="{57BBF8AB-16EC-9D75-235C-64A2A17CB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9" name="Object 24">
            <a:extLst>
              <a:ext uri="{FF2B5EF4-FFF2-40B4-BE49-F238E27FC236}">
                <a16:creationId xmlns:a16="http://schemas.microsoft.com/office/drawing/2014/main" id="{0A6382EE-02C9-62FD-9A0D-3920F5522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6149" name="Object 24">
                        <a:extLst>
                          <a:ext uri="{FF2B5EF4-FFF2-40B4-BE49-F238E27FC236}">
                            <a16:creationId xmlns:a16="http://schemas.microsoft.com/office/drawing/2014/main" id="{0A6382EE-02C9-62FD-9A0D-3920F55229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5">
            <a:extLst>
              <a:ext uri="{FF2B5EF4-FFF2-40B4-BE49-F238E27FC236}">
                <a16:creationId xmlns:a16="http://schemas.microsoft.com/office/drawing/2014/main" id="{2F7F53B6-4E3E-EF4D-2644-64FA31CEE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715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6150" name="Object 25">
                        <a:extLst>
                          <a:ext uri="{FF2B5EF4-FFF2-40B4-BE49-F238E27FC236}">
                            <a16:creationId xmlns:a16="http://schemas.microsoft.com/office/drawing/2014/main" id="{2F7F53B6-4E3E-EF4D-2644-64FA31CEE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15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6">
            <a:extLst>
              <a:ext uri="{FF2B5EF4-FFF2-40B4-BE49-F238E27FC236}">
                <a16:creationId xmlns:a16="http://schemas.microsoft.com/office/drawing/2014/main" id="{FE3A8029-45DF-E18E-0233-602B64323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562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587240" imgH="469800" progId="Equation.3">
                  <p:embed/>
                </p:oleObj>
              </mc:Choice>
              <mc:Fallback>
                <p:oleObj name="Equation" r:id="rId11" imgW="1587240" imgH="469800" progId="Equation.3">
                  <p:embed/>
                  <p:pic>
                    <p:nvPicPr>
                      <p:cNvPr id="6151" name="Object 26">
                        <a:extLst>
                          <a:ext uri="{FF2B5EF4-FFF2-40B4-BE49-F238E27FC236}">
                            <a16:creationId xmlns:a16="http://schemas.microsoft.com/office/drawing/2014/main" id="{FE3A8029-45DF-E18E-0233-602B64323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Line 27">
            <a:extLst>
              <a:ext uri="{FF2B5EF4-FFF2-40B4-BE49-F238E27FC236}">
                <a16:creationId xmlns:a16="http://schemas.microsoft.com/office/drawing/2014/main" id="{CBD20BD7-A956-8C30-E1A2-8B730599D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1054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9" name="Text Box 29">
            <a:extLst>
              <a:ext uri="{FF2B5EF4-FFF2-40B4-BE49-F238E27FC236}">
                <a16:creationId xmlns:a16="http://schemas.microsoft.com/office/drawing/2014/main" id="{F4D8329F-2C0F-7663-DF18-BE57D2586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72000"/>
            <a:ext cx="2312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Move Right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>
            <a:extLst>
              <a:ext uri="{FF2B5EF4-FFF2-40B4-BE49-F238E27FC236}">
                <a16:creationId xmlns:a16="http://schemas.microsoft.com/office/drawing/2014/main" id="{6593CD6A-1F86-DB24-78CC-FF39E1415E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4451" name="Footer Placeholder 4">
            <a:extLst>
              <a:ext uri="{FF2B5EF4-FFF2-40B4-BE49-F238E27FC236}">
                <a16:creationId xmlns:a16="http://schemas.microsoft.com/office/drawing/2014/main" id="{571C35B0-1343-DE74-5C90-067805C1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4452" name="Slide Number Placeholder 5">
            <a:extLst>
              <a:ext uri="{FF2B5EF4-FFF2-40B4-BE49-F238E27FC236}">
                <a16:creationId xmlns:a16="http://schemas.microsoft.com/office/drawing/2014/main" id="{73824AD0-0C59-60A6-E5D6-200C314E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277EB70-36E7-44E7-B29C-C0DF8F7E044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1B07455C-73F0-DF1E-01BB-883CF28F36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Combining Turing Machines</a:t>
            </a:r>
          </a:p>
        </p:txBody>
      </p:sp>
      <p:sp>
        <p:nvSpPr>
          <p:cNvPr id="104454" name="Rectangle 3">
            <a:extLst>
              <a:ext uri="{FF2B5EF4-FFF2-40B4-BE49-F238E27FC236}">
                <a16:creationId xmlns:a16="http://schemas.microsoft.com/office/drawing/2014/main" id="{F0AEFB11-3BA9-1F6E-2B8E-4FEB9A9CAD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2">
            <a:extLst>
              <a:ext uri="{FF2B5EF4-FFF2-40B4-BE49-F238E27FC236}">
                <a16:creationId xmlns:a16="http://schemas.microsoft.com/office/drawing/2014/main" id="{329DECF8-8974-E497-B22F-11CA41F595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5475" name="Footer Placeholder 3">
            <a:extLst>
              <a:ext uri="{FF2B5EF4-FFF2-40B4-BE49-F238E27FC236}">
                <a16:creationId xmlns:a16="http://schemas.microsoft.com/office/drawing/2014/main" id="{2AC0EF43-46B6-E5E3-D107-E16E5426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5476" name="Slide Number Placeholder 4">
            <a:extLst>
              <a:ext uri="{FF2B5EF4-FFF2-40B4-BE49-F238E27FC236}">
                <a16:creationId xmlns:a16="http://schemas.microsoft.com/office/drawing/2014/main" id="{C4F02FDF-2B5B-AD78-88F6-726CEEE8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D55B118-A704-41A7-A001-AE2166D1E18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Text Box 2">
            <a:extLst>
              <a:ext uri="{FF2B5EF4-FFF2-40B4-BE49-F238E27FC236}">
                <a16:creationId xmlns:a16="http://schemas.microsoft.com/office/drawing/2014/main" id="{7A394C25-86EA-443D-896E-2901562F1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371600"/>
            <a:ext cx="2955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Block Diagram</a:t>
            </a:r>
          </a:p>
        </p:txBody>
      </p:sp>
      <p:sp>
        <p:nvSpPr>
          <p:cNvPr id="105478" name="Rectangle 3">
            <a:extLst>
              <a:ext uri="{FF2B5EF4-FFF2-40B4-BE49-F238E27FC236}">
                <a16:creationId xmlns:a16="http://schemas.microsoft.com/office/drawing/2014/main" id="{5C76E686-C7BE-2D2F-6330-FEC60605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048000"/>
            <a:ext cx="2971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5479" name="Line 4">
            <a:extLst>
              <a:ext uri="{FF2B5EF4-FFF2-40B4-BE49-F238E27FC236}">
                <a16:creationId xmlns:a16="http://schemas.microsoft.com/office/drawing/2014/main" id="{0FB24028-6976-FBC8-594A-0CDE654D1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0" name="Text Box 5">
            <a:extLst>
              <a:ext uri="{FF2B5EF4-FFF2-40B4-BE49-F238E27FC236}">
                <a16:creationId xmlns:a16="http://schemas.microsoft.com/office/drawing/2014/main" id="{B0624D7F-208A-B855-3C03-0407E5D1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76600"/>
            <a:ext cx="174466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</a:t>
            </a:r>
          </a:p>
          <a:p>
            <a:r>
              <a:rPr lang="en-US" altLang="en-US">
                <a:solidFill>
                  <a:srgbClr val="CC0099"/>
                </a:solidFill>
              </a:rPr>
              <a:t>Machine</a:t>
            </a:r>
          </a:p>
        </p:txBody>
      </p:sp>
      <p:sp>
        <p:nvSpPr>
          <p:cNvPr id="105481" name="Text Box 6">
            <a:extLst>
              <a:ext uri="{FF2B5EF4-FFF2-40B4-BE49-F238E27FC236}">
                <a16:creationId xmlns:a16="http://schemas.microsoft.com/office/drawing/2014/main" id="{30EF19FD-104F-5C55-AB34-1775EA706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81400"/>
            <a:ext cx="113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105482" name="Text Box 7">
            <a:extLst>
              <a:ext uri="{FF2B5EF4-FFF2-40B4-BE49-F238E27FC236}">
                <a16:creationId xmlns:a16="http://schemas.microsoft.com/office/drawing/2014/main" id="{54D30AA7-6DF1-6611-C0B7-489C410CD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581400"/>
            <a:ext cx="142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05483" name="Line 8">
            <a:extLst>
              <a:ext uri="{FF2B5EF4-FFF2-40B4-BE49-F238E27FC236}">
                <a16:creationId xmlns:a16="http://schemas.microsoft.com/office/drawing/2014/main" id="{1A24C465-0198-929F-F4A7-B85912D3E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1" name="Date Placeholder 1">
            <a:extLst>
              <a:ext uri="{FF2B5EF4-FFF2-40B4-BE49-F238E27FC236}">
                <a16:creationId xmlns:a16="http://schemas.microsoft.com/office/drawing/2014/main" id="{7F54A186-43A6-CDC4-0C77-E16BF62C66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9102" name="Footer Placeholder 2">
            <a:extLst>
              <a:ext uri="{FF2B5EF4-FFF2-40B4-BE49-F238E27FC236}">
                <a16:creationId xmlns:a16="http://schemas.microsoft.com/office/drawing/2014/main" id="{A7E3DA03-6ECC-D862-D24A-3674C048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9103" name="Slide Number Placeholder 3">
            <a:extLst>
              <a:ext uri="{FF2B5EF4-FFF2-40B4-BE49-F238E27FC236}">
                <a16:creationId xmlns:a16="http://schemas.microsoft.com/office/drawing/2014/main" id="{4A194733-8DEE-4E60-E30A-EE9E881E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CD037D8-392D-4901-8E44-E27569D1DC7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04" name="Text Box 2">
            <a:extLst>
              <a:ext uri="{FF2B5EF4-FFF2-40B4-BE49-F238E27FC236}">
                <a16:creationId xmlns:a16="http://schemas.microsoft.com/office/drawing/2014/main" id="{53571D8C-E252-9957-94B4-47BA1914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78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Example:</a:t>
            </a:r>
          </a:p>
        </p:txBody>
      </p:sp>
      <p:graphicFrame>
        <p:nvGraphicFramePr>
          <p:cNvPr id="89090" name="Object 3">
            <a:extLst>
              <a:ext uri="{FF2B5EF4-FFF2-40B4-BE49-F238E27FC236}">
                <a16:creationId xmlns:a16="http://schemas.microsoft.com/office/drawing/2014/main" id="{712A3FA9-576F-5489-9E8D-7D2BD2980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143000"/>
          <a:ext cx="1676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9" name="Equation" r:id="rId3" imgW="1676160" imgH="482400" progId="Equation.3">
                  <p:embed/>
                </p:oleObj>
              </mc:Choice>
              <mc:Fallback>
                <p:oleObj name="Equation" r:id="rId3" imgW="1676160" imgH="482400" progId="Equation.3">
                  <p:embed/>
                  <p:pic>
                    <p:nvPicPr>
                      <p:cNvPr id="89090" name="Object 3">
                        <a:extLst>
                          <a:ext uri="{FF2B5EF4-FFF2-40B4-BE49-F238E27FC236}">
                            <a16:creationId xmlns:a16="http://schemas.microsoft.com/office/drawing/2014/main" id="{712A3FA9-576F-5489-9E8D-7D2BD2980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1676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AutoShape 4">
            <a:extLst>
              <a:ext uri="{FF2B5EF4-FFF2-40B4-BE49-F238E27FC236}">
                <a16:creationId xmlns:a16="http://schemas.microsoft.com/office/drawing/2014/main" id="{FAAB317D-8770-05D7-E5A6-73812B4CBF49}"/>
              </a:ext>
            </a:extLst>
          </p:cNvPr>
          <p:cNvSpPr>
            <a:spLocks/>
          </p:cNvSpPr>
          <p:nvPr/>
        </p:nvSpPr>
        <p:spPr bwMode="auto">
          <a:xfrm>
            <a:off x="4038600" y="4572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9091" name="Object 5">
            <a:extLst>
              <a:ext uri="{FF2B5EF4-FFF2-40B4-BE49-F238E27FC236}">
                <a16:creationId xmlns:a16="http://schemas.microsoft.com/office/drawing/2014/main" id="{2D96DA1C-F63A-224F-C8D1-8F3E06E29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75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89091" name="Object 5">
                        <a:extLst>
                          <a:ext uri="{FF2B5EF4-FFF2-40B4-BE49-F238E27FC236}">
                            <a16:creationId xmlns:a16="http://schemas.microsoft.com/office/drawing/2014/main" id="{2D96DA1C-F63A-224F-C8D1-8F3E06E29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5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6">
            <a:extLst>
              <a:ext uri="{FF2B5EF4-FFF2-40B4-BE49-F238E27FC236}">
                <a16:creationId xmlns:a16="http://schemas.microsoft.com/office/drawing/2014/main" id="{809CC32A-F932-0866-E3EF-1D8C67300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3250" y="522288"/>
          <a:ext cx="939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quation" r:id="rId7" imgW="939600" imgH="393480" progId="Equation.3">
                  <p:embed/>
                </p:oleObj>
              </mc:Choice>
              <mc:Fallback>
                <p:oleObj name="Equation" r:id="rId7" imgW="939600" imgH="393480" progId="Equation.3">
                  <p:embed/>
                  <p:pic>
                    <p:nvPicPr>
                      <p:cNvPr id="89092" name="Object 6">
                        <a:extLst>
                          <a:ext uri="{FF2B5EF4-FFF2-40B4-BE49-F238E27FC236}">
                            <a16:creationId xmlns:a16="http://schemas.microsoft.com/office/drawing/2014/main" id="{809CC32A-F932-0866-E3EF-1D8C67300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22288"/>
                        <a:ext cx="939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7">
            <a:extLst>
              <a:ext uri="{FF2B5EF4-FFF2-40B4-BE49-F238E27FC236}">
                <a16:creationId xmlns:a16="http://schemas.microsoft.com/office/drawing/2014/main" id="{130C5606-F80E-EF27-2AB8-0ED20A8F4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6096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9" imgW="977760" imgH="380880" progId="Equation.3">
                  <p:embed/>
                </p:oleObj>
              </mc:Choice>
              <mc:Fallback>
                <p:oleObj name="Equation" r:id="rId9" imgW="977760" imgH="380880" progId="Equation.3">
                  <p:embed/>
                  <p:pic>
                    <p:nvPicPr>
                      <p:cNvPr id="89093" name="Object 7">
                        <a:extLst>
                          <a:ext uri="{FF2B5EF4-FFF2-40B4-BE49-F238E27FC236}">
                            <a16:creationId xmlns:a16="http://schemas.microsoft.com/office/drawing/2014/main" id="{130C5606-F80E-EF27-2AB8-0ED20A8F4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8">
            <a:extLst>
              <a:ext uri="{FF2B5EF4-FFF2-40B4-BE49-F238E27FC236}">
                <a16:creationId xmlns:a16="http://schemas.microsoft.com/office/drawing/2014/main" id="{6AE2ADEB-6E96-6205-C863-1A3C0E897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752600"/>
          <a:ext cx="96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11" imgW="965160" imgH="431640" progId="Equation.3">
                  <p:embed/>
                </p:oleObj>
              </mc:Choice>
              <mc:Fallback>
                <p:oleObj name="Equation" r:id="rId11" imgW="965160" imgH="431640" progId="Equation.3">
                  <p:embed/>
                  <p:pic>
                    <p:nvPicPr>
                      <p:cNvPr id="89094" name="Object 8">
                        <a:extLst>
                          <a:ext uri="{FF2B5EF4-FFF2-40B4-BE49-F238E27FC236}">
                            <a16:creationId xmlns:a16="http://schemas.microsoft.com/office/drawing/2014/main" id="{6AE2ADEB-6E96-6205-C863-1A3C0E897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52600"/>
                        <a:ext cx="965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6" name="Text Box 9">
            <a:extLst>
              <a:ext uri="{FF2B5EF4-FFF2-40B4-BE49-F238E27FC236}">
                <a16:creationId xmlns:a16="http://schemas.microsoft.com/office/drawing/2014/main" id="{066096AA-A087-89BC-04A7-A23A683DC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</a:t>
            </a:r>
          </a:p>
        </p:txBody>
      </p:sp>
      <p:sp>
        <p:nvSpPr>
          <p:cNvPr id="89107" name="Text Box 10">
            <a:extLst>
              <a:ext uri="{FF2B5EF4-FFF2-40B4-BE49-F238E27FC236}">
                <a16:creationId xmlns:a16="http://schemas.microsoft.com/office/drawing/2014/main" id="{DF0CD5E0-C0F2-7FD8-1606-0EA047354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764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</a:t>
            </a:r>
          </a:p>
        </p:txBody>
      </p:sp>
      <p:sp>
        <p:nvSpPr>
          <p:cNvPr id="89108" name="Rectangle 11">
            <a:extLst>
              <a:ext uri="{FF2B5EF4-FFF2-40B4-BE49-F238E27FC236}">
                <a16:creationId xmlns:a16="http://schemas.microsoft.com/office/drawing/2014/main" id="{FEFA36F7-DC5A-85BF-8BC7-A5C78C037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9109" name="Text Box 12">
            <a:extLst>
              <a:ext uri="{FF2B5EF4-FFF2-40B4-BE49-F238E27FC236}">
                <a16:creationId xmlns:a16="http://schemas.microsoft.com/office/drawing/2014/main" id="{33C97C2E-CB4D-0FFB-2B87-F2C114B0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67225"/>
            <a:ext cx="2116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800">
                <a:solidFill>
                  <a:srgbClr val="CC0099"/>
                </a:solidFill>
              </a:rPr>
              <a:t>Comparator</a:t>
            </a:r>
          </a:p>
        </p:txBody>
      </p:sp>
      <p:sp>
        <p:nvSpPr>
          <p:cNvPr id="89110" name="Rectangle 13">
            <a:extLst>
              <a:ext uri="{FF2B5EF4-FFF2-40B4-BE49-F238E27FC236}">
                <a16:creationId xmlns:a16="http://schemas.microsoft.com/office/drawing/2014/main" id="{FA189F50-32AC-E4AE-95B1-48D067E29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76600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9111" name="Text Box 14">
            <a:extLst>
              <a:ext uri="{FF2B5EF4-FFF2-40B4-BE49-F238E27FC236}">
                <a16:creationId xmlns:a16="http://schemas.microsoft.com/office/drawing/2014/main" id="{079053B3-BEB4-704A-646B-EC6078FB3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3530600"/>
            <a:ext cx="137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Adder</a:t>
            </a:r>
          </a:p>
        </p:txBody>
      </p:sp>
      <p:sp>
        <p:nvSpPr>
          <p:cNvPr id="89112" name="Rectangle 15">
            <a:extLst>
              <a:ext uri="{FF2B5EF4-FFF2-40B4-BE49-F238E27FC236}">
                <a16:creationId xmlns:a16="http://schemas.microsoft.com/office/drawing/2014/main" id="{8F009222-1BAD-360A-318A-F4C2EBA7C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81600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9113" name="Text Box 16">
            <a:extLst>
              <a:ext uri="{FF2B5EF4-FFF2-40B4-BE49-F238E27FC236}">
                <a16:creationId xmlns:a16="http://schemas.microsoft.com/office/drawing/2014/main" id="{A73885BE-87D6-E27A-EDF4-BCBE6A17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435600"/>
            <a:ext cx="1457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Eraser</a:t>
            </a:r>
          </a:p>
        </p:txBody>
      </p:sp>
      <p:sp>
        <p:nvSpPr>
          <p:cNvPr id="89114" name="Line 17">
            <a:extLst>
              <a:ext uri="{FF2B5EF4-FFF2-40B4-BE49-F238E27FC236}">
                <a16:creationId xmlns:a16="http://schemas.microsoft.com/office/drawing/2014/main" id="{71CD246A-62D9-3958-CE69-1B68F25223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114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5" name="Line 18">
            <a:extLst>
              <a:ext uri="{FF2B5EF4-FFF2-40B4-BE49-F238E27FC236}">
                <a16:creationId xmlns:a16="http://schemas.microsoft.com/office/drawing/2014/main" id="{AA59AB22-D3E4-2C96-FB22-37B9F3F19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16" name="Line 19">
            <a:extLst>
              <a:ext uri="{FF2B5EF4-FFF2-40B4-BE49-F238E27FC236}">
                <a16:creationId xmlns:a16="http://schemas.microsoft.com/office/drawing/2014/main" id="{90E896A9-2036-268A-FF60-B98CD28BB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100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7" name="Line 20">
            <a:extLst>
              <a:ext uri="{FF2B5EF4-FFF2-40B4-BE49-F238E27FC236}">
                <a16:creationId xmlns:a16="http://schemas.microsoft.com/office/drawing/2014/main" id="{70680F3D-F1A4-53D4-42C6-3BA09C617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800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8" name="Line 21">
            <a:extLst>
              <a:ext uri="{FF2B5EF4-FFF2-40B4-BE49-F238E27FC236}">
                <a16:creationId xmlns:a16="http://schemas.microsoft.com/office/drawing/2014/main" id="{5A8E425E-41C1-2640-0745-3A0A64F0F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657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19" name="Line 22">
            <a:extLst>
              <a:ext uri="{FF2B5EF4-FFF2-40B4-BE49-F238E27FC236}">
                <a16:creationId xmlns:a16="http://schemas.microsoft.com/office/drawing/2014/main" id="{3E4D711B-0DF1-21BB-5763-EBB906D5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20" name="Line 23">
            <a:extLst>
              <a:ext uri="{FF2B5EF4-FFF2-40B4-BE49-F238E27FC236}">
                <a16:creationId xmlns:a16="http://schemas.microsoft.com/office/drawing/2014/main" id="{8956DB0E-5EB4-3768-F58F-B80C452546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3657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095" name="Object 24">
            <a:extLst>
              <a:ext uri="{FF2B5EF4-FFF2-40B4-BE49-F238E27FC236}">
                <a16:creationId xmlns:a16="http://schemas.microsoft.com/office/drawing/2014/main" id="{8C03653B-08FE-D9AE-0107-FD3496B06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41960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4" name="Equation" r:id="rId13" imgW="685800" imgH="368280" progId="Equation.3">
                  <p:embed/>
                </p:oleObj>
              </mc:Choice>
              <mc:Fallback>
                <p:oleObj name="Equation" r:id="rId13" imgW="685800" imgH="368280" progId="Equation.3">
                  <p:embed/>
                  <p:pic>
                    <p:nvPicPr>
                      <p:cNvPr id="89095" name="Object 24">
                        <a:extLst>
                          <a:ext uri="{FF2B5EF4-FFF2-40B4-BE49-F238E27FC236}">
                            <a16:creationId xmlns:a16="http://schemas.microsoft.com/office/drawing/2014/main" id="{8C03653B-08FE-D9AE-0107-FD3496B06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25">
            <a:extLst>
              <a:ext uri="{FF2B5EF4-FFF2-40B4-BE49-F238E27FC236}">
                <a16:creationId xmlns:a16="http://schemas.microsoft.com/office/drawing/2014/main" id="{D0C85E86-7F6E-A7E7-FA53-C174EE40B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0040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Equation" r:id="rId15" imgW="685800" imgH="368280" progId="Equation.3">
                  <p:embed/>
                </p:oleObj>
              </mc:Choice>
              <mc:Fallback>
                <p:oleObj name="Equation" r:id="rId15" imgW="685800" imgH="368280" progId="Equation.3">
                  <p:embed/>
                  <p:pic>
                    <p:nvPicPr>
                      <p:cNvPr id="89096" name="Object 25">
                        <a:extLst>
                          <a:ext uri="{FF2B5EF4-FFF2-40B4-BE49-F238E27FC236}">
                            <a16:creationId xmlns:a16="http://schemas.microsoft.com/office/drawing/2014/main" id="{D0C85E86-7F6E-A7E7-FA53-C174EE40B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26">
            <a:extLst>
              <a:ext uri="{FF2B5EF4-FFF2-40B4-BE49-F238E27FC236}">
                <a16:creationId xmlns:a16="http://schemas.microsoft.com/office/drawing/2014/main" id="{E778D929-8BB0-97BA-76CB-182BBB564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3434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16" imgW="977760" imgH="380880" progId="Equation.3">
                  <p:embed/>
                </p:oleObj>
              </mc:Choice>
              <mc:Fallback>
                <p:oleObj name="Equation" r:id="rId16" imgW="977760" imgH="380880" progId="Equation.3">
                  <p:embed/>
                  <p:pic>
                    <p:nvPicPr>
                      <p:cNvPr id="89097" name="Object 26">
                        <a:extLst>
                          <a:ext uri="{FF2B5EF4-FFF2-40B4-BE49-F238E27FC236}">
                            <a16:creationId xmlns:a16="http://schemas.microsoft.com/office/drawing/2014/main" id="{E778D929-8BB0-97BA-76CB-182BBB564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27">
            <a:extLst>
              <a:ext uri="{FF2B5EF4-FFF2-40B4-BE49-F238E27FC236}">
                <a16:creationId xmlns:a16="http://schemas.microsoft.com/office/drawing/2014/main" id="{8736B9B0-5827-5C6C-97DA-B70F00D63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486400"/>
          <a:ext cx="96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17" imgW="965160" imgH="431640" progId="Equation.3">
                  <p:embed/>
                </p:oleObj>
              </mc:Choice>
              <mc:Fallback>
                <p:oleObj name="Equation" r:id="rId17" imgW="965160" imgH="431640" progId="Equation.3">
                  <p:embed/>
                  <p:pic>
                    <p:nvPicPr>
                      <p:cNvPr id="89098" name="Object 27">
                        <a:extLst>
                          <a:ext uri="{FF2B5EF4-FFF2-40B4-BE49-F238E27FC236}">
                            <a16:creationId xmlns:a16="http://schemas.microsoft.com/office/drawing/2014/main" id="{8736B9B0-5827-5C6C-97DA-B70F00D63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86400"/>
                        <a:ext cx="965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28">
            <a:extLst>
              <a:ext uri="{FF2B5EF4-FFF2-40B4-BE49-F238E27FC236}">
                <a16:creationId xmlns:a16="http://schemas.microsoft.com/office/drawing/2014/main" id="{E1A7DF4B-89EF-B161-EB49-0CBA9A4C7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733800"/>
          <a:ext cx="93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18" imgW="939600" imgH="393480" progId="Equation.3">
                  <p:embed/>
                </p:oleObj>
              </mc:Choice>
              <mc:Fallback>
                <p:oleObj name="Equation" r:id="rId18" imgW="939600" imgH="393480" progId="Equation.3">
                  <p:embed/>
                  <p:pic>
                    <p:nvPicPr>
                      <p:cNvPr id="89099" name="Object 28">
                        <a:extLst>
                          <a:ext uri="{FF2B5EF4-FFF2-40B4-BE49-F238E27FC236}">
                            <a16:creationId xmlns:a16="http://schemas.microsoft.com/office/drawing/2014/main" id="{E1A7DF4B-89EF-B161-EB49-0CBA9A4C7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733800"/>
                        <a:ext cx="93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29">
            <a:extLst>
              <a:ext uri="{FF2B5EF4-FFF2-40B4-BE49-F238E27FC236}">
                <a16:creationId xmlns:a16="http://schemas.microsoft.com/office/drawing/2014/main" id="{0E788590-9592-F9EC-B94B-BB6A61F4A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5486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19" imgW="253800" imgH="380880" progId="Equation.3">
                  <p:embed/>
                </p:oleObj>
              </mc:Choice>
              <mc:Fallback>
                <p:oleObj name="Equation" r:id="rId19" imgW="253800" imgH="380880" progId="Equation.3">
                  <p:embed/>
                  <p:pic>
                    <p:nvPicPr>
                      <p:cNvPr id="89100" name="Object 29">
                        <a:extLst>
                          <a:ext uri="{FF2B5EF4-FFF2-40B4-BE49-F238E27FC236}">
                            <a16:creationId xmlns:a16="http://schemas.microsoft.com/office/drawing/2014/main" id="{0E788590-9592-F9EC-B94B-BB6A61F4A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486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1" name="Line 30">
            <a:extLst>
              <a:ext uri="{FF2B5EF4-FFF2-40B4-BE49-F238E27FC236}">
                <a16:creationId xmlns:a16="http://schemas.microsoft.com/office/drawing/2014/main" id="{9E8EF553-78D0-A213-C563-C7E974580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Date Placeholder 1">
            <a:extLst>
              <a:ext uri="{FF2B5EF4-FFF2-40B4-BE49-F238E27FC236}">
                <a16:creationId xmlns:a16="http://schemas.microsoft.com/office/drawing/2014/main" id="{7749C59D-C290-CCDE-6E72-1B8CB9FBCB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184" name="Footer Placeholder 2">
            <a:extLst>
              <a:ext uri="{FF2B5EF4-FFF2-40B4-BE49-F238E27FC236}">
                <a16:creationId xmlns:a16="http://schemas.microsoft.com/office/drawing/2014/main" id="{CFA8D582-DC79-DB43-18BB-79AA8915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185" name="Slide Number Placeholder 3">
            <a:extLst>
              <a:ext uri="{FF2B5EF4-FFF2-40B4-BE49-F238E27FC236}">
                <a16:creationId xmlns:a16="http://schemas.microsoft.com/office/drawing/2014/main" id="{EB7E61F1-5C09-9600-1A4F-74F698B8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27990B0-327A-436A-89EC-15BF28F7978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6" name="Text Box 2">
            <a:extLst>
              <a:ext uri="{FF2B5EF4-FFF2-40B4-BE49-F238E27FC236}">
                <a16:creationId xmlns:a16="http://schemas.microsoft.com/office/drawing/2014/main" id="{3D08D00D-A65B-E08A-4685-CBB6104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187" name="Oval 30">
            <a:extLst>
              <a:ext uri="{FF2B5EF4-FFF2-40B4-BE49-F238E27FC236}">
                <a16:creationId xmlns:a16="http://schemas.microsoft.com/office/drawing/2014/main" id="{14634CFB-FE28-A532-33D3-9D178B74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1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8" name="Oval 31">
            <a:extLst>
              <a:ext uri="{FF2B5EF4-FFF2-40B4-BE49-F238E27FC236}">
                <a16:creationId xmlns:a16="http://schemas.microsoft.com/office/drawing/2014/main" id="{DEDE4967-D9F3-9DF7-8CB7-F5F3D0FAE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1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89" name="Line 32">
            <a:extLst>
              <a:ext uri="{FF2B5EF4-FFF2-40B4-BE49-F238E27FC236}">
                <a16:creationId xmlns:a16="http://schemas.microsoft.com/office/drawing/2014/main" id="{745ED3EE-CC5E-BEAE-3CC5-DC879E64E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91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33">
            <a:extLst>
              <a:ext uri="{FF2B5EF4-FFF2-40B4-BE49-F238E27FC236}">
                <a16:creationId xmlns:a16="http://schemas.microsoft.com/office/drawing/2014/main" id="{76DE6325-CFB9-AFB4-1441-2ACAEB96B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549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7170" name="Object 33">
                        <a:extLst>
                          <a:ext uri="{FF2B5EF4-FFF2-40B4-BE49-F238E27FC236}">
                            <a16:creationId xmlns:a16="http://schemas.microsoft.com/office/drawing/2014/main" id="{76DE6325-CFB9-AFB4-1441-2ACAEB96B5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49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4">
            <a:extLst>
              <a:ext uri="{FF2B5EF4-FFF2-40B4-BE49-F238E27FC236}">
                <a16:creationId xmlns:a16="http://schemas.microsoft.com/office/drawing/2014/main" id="{F5B12313-46D5-D2E8-3CFA-E4F043A7A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48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7171" name="Object 34">
                        <a:extLst>
                          <a:ext uri="{FF2B5EF4-FFF2-40B4-BE49-F238E27FC236}">
                            <a16:creationId xmlns:a16="http://schemas.microsoft.com/office/drawing/2014/main" id="{F5B12313-46D5-D2E8-3CFA-E4F043A7A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35">
            <a:extLst>
              <a:ext uri="{FF2B5EF4-FFF2-40B4-BE49-F238E27FC236}">
                <a16:creationId xmlns:a16="http://schemas.microsoft.com/office/drawing/2014/main" id="{A6D8DC27-E89F-64C5-F203-13F3E4770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334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7172" name="Object 35">
                        <a:extLst>
                          <a:ext uri="{FF2B5EF4-FFF2-40B4-BE49-F238E27FC236}">
                            <a16:creationId xmlns:a16="http://schemas.microsoft.com/office/drawing/2014/main" id="{A6D8DC27-E89F-64C5-F203-13F3E4770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Line 64">
            <a:extLst>
              <a:ext uri="{FF2B5EF4-FFF2-40B4-BE49-F238E27FC236}">
                <a16:creationId xmlns:a16="http://schemas.microsoft.com/office/drawing/2014/main" id="{BF440BDA-A920-46B3-565C-153EE9055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447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1" name="Line 65">
            <a:extLst>
              <a:ext uri="{FF2B5EF4-FFF2-40B4-BE49-F238E27FC236}">
                <a16:creationId xmlns:a16="http://schemas.microsoft.com/office/drawing/2014/main" id="{E029D753-773D-AEA2-F851-D1B5BD64C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133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2" name="Line 66">
            <a:extLst>
              <a:ext uri="{FF2B5EF4-FFF2-40B4-BE49-F238E27FC236}">
                <a16:creationId xmlns:a16="http://schemas.microsoft.com/office/drawing/2014/main" id="{AC1DC2A8-74BA-E7AD-1DCB-4A46B0269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Line 67">
            <a:extLst>
              <a:ext uri="{FF2B5EF4-FFF2-40B4-BE49-F238E27FC236}">
                <a16:creationId xmlns:a16="http://schemas.microsoft.com/office/drawing/2014/main" id="{D48BE63F-3DDB-F54E-61C4-F3B744BF4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Line 68">
            <a:extLst>
              <a:ext uri="{FF2B5EF4-FFF2-40B4-BE49-F238E27FC236}">
                <a16:creationId xmlns:a16="http://schemas.microsoft.com/office/drawing/2014/main" id="{77E378FE-39E4-15AE-5882-B88633347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5" name="Line 69">
            <a:extLst>
              <a:ext uri="{FF2B5EF4-FFF2-40B4-BE49-F238E27FC236}">
                <a16:creationId xmlns:a16="http://schemas.microsoft.com/office/drawing/2014/main" id="{DCDDE565-5836-E42A-589C-CE9E7AF67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6" name="Line 70">
            <a:extLst>
              <a:ext uri="{FF2B5EF4-FFF2-40B4-BE49-F238E27FC236}">
                <a16:creationId xmlns:a16="http://schemas.microsoft.com/office/drawing/2014/main" id="{8A9985F9-F66B-4382-BB06-C603ACED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7" name="Line 71">
            <a:extLst>
              <a:ext uri="{FF2B5EF4-FFF2-40B4-BE49-F238E27FC236}">
                <a16:creationId xmlns:a16="http://schemas.microsoft.com/office/drawing/2014/main" id="{C51DD39E-1E7E-9409-3ECF-C02B66CE9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8" name="Line 72">
            <a:extLst>
              <a:ext uri="{FF2B5EF4-FFF2-40B4-BE49-F238E27FC236}">
                <a16:creationId xmlns:a16="http://schemas.microsoft.com/office/drawing/2014/main" id="{A47E6588-1900-EBFD-B371-31BACD158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9" name="Line 73">
            <a:extLst>
              <a:ext uri="{FF2B5EF4-FFF2-40B4-BE49-F238E27FC236}">
                <a16:creationId xmlns:a16="http://schemas.microsoft.com/office/drawing/2014/main" id="{AE54A076-24BA-EDF9-37CB-C199FCA3E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0" name="Line 74">
            <a:extLst>
              <a:ext uri="{FF2B5EF4-FFF2-40B4-BE49-F238E27FC236}">
                <a16:creationId xmlns:a16="http://schemas.microsoft.com/office/drawing/2014/main" id="{D0365600-921A-5A9A-B946-4C4C1A644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1" name="Line 75">
            <a:extLst>
              <a:ext uri="{FF2B5EF4-FFF2-40B4-BE49-F238E27FC236}">
                <a16:creationId xmlns:a16="http://schemas.microsoft.com/office/drawing/2014/main" id="{60F24174-C214-B375-7F50-49380EBF7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2" name="Text Box 76">
            <a:extLst>
              <a:ext uri="{FF2B5EF4-FFF2-40B4-BE49-F238E27FC236}">
                <a16:creationId xmlns:a16="http://schemas.microsoft.com/office/drawing/2014/main" id="{45FAAD61-859D-3890-6191-A79E74304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371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7203" name="Text Box 77">
            <a:extLst>
              <a:ext uri="{FF2B5EF4-FFF2-40B4-BE49-F238E27FC236}">
                <a16:creationId xmlns:a16="http://schemas.microsoft.com/office/drawing/2014/main" id="{C453A06B-800A-9C8C-E43E-D8B670A33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7204" name="Line 78">
            <a:extLst>
              <a:ext uri="{FF2B5EF4-FFF2-40B4-BE49-F238E27FC236}">
                <a16:creationId xmlns:a16="http://schemas.microsoft.com/office/drawing/2014/main" id="{9D68B1D2-5678-82C5-AB3C-E8CEA47738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3" name="Object 79">
            <a:extLst>
              <a:ext uri="{FF2B5EF4-FFF2-40B4-BE49-F238E27FC236}">
                <a16:creationId xmlns:a16="http://schemas.microsoft.com/office/drawing/2014/main" id="{B48462DD-7F0A-1318-08C3-9DD28706D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7173" name="Object 79">
                        <a:extLst>
                          <a:ext uri="{FF2B5EF4-FFF2-40B4-BE49-F238E27FC236}">
                            <a16:creationId xmlns:a16="http://schemas.microsoft.com/office/drawing/2014/main" id="{B48462DD-7F0A-1318-08C3-9DD28706D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80">
            <a:extLst>
              <a:ext uri="{FF2B5EF4-FFF2-40B4-BE49-F238E27FC236}">
                <a16:creationId xmlns:a16="http://schemas.microsoft.com/office/drawing/2014/main" id="{A6A1D1D1-9E23-3451-A42D-12029E60A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7174" name="Object 80">
                        <a:extLst>
                          <a:ext uri="{FF2B5EF4-FFF2-40B4-BE49-F238E27FC236}">
                            <a16:creationId xmlns:a16="http://schemas.microsoft.com/office/drawing/2014/main" id="{A6A1D1D1-9E23-3451-A42D-12029E60A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1">
            <a:extLst>
              <a:ext uri="{FF2B5EF4-FFF2-40B4-BE49-F238E27FC236}">
                <a16:creationId xmlns:a16="http://schemas.microsoft.com/office/drawing/2014/main" id="{7F5EAF38-C559-0381-DED7-56CC84CF1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7175" name="Object 81">
                        <a:extLst>
                          <a:ext uri="{FF2B5EF4-FFF2-40B4-BE49-F238E27FC236}">
                            <a16:creationId xmlns:a16="http://schemas.microsoft.com/office/drawing/2014/main" id="{7F5EAF38-C559-0381-DED7-56CC84CF1A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2">
            <a:extLst>
              <a:ext uri="{FF2B5EF4-FFF2-40B4-BE49-F238E27FC236}">
                <a16:creationId xmlns:a16="http://schemas.microsoft.com/office/drawing/2014/main" id="{C9C419E6-ED4B-A90B-A6CD-E1C2B844E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7176" name="Object 82">
                        <a:extLst>
                          <a:ext uri="{FF2B5EF4-FFF2-40B4-BE49-F238E27FC236}">
                            <a16:creationId xmlns:a16="http://schemas.microsoft.com/office/drawing/2014/main" id="{C9C419E6-ED4B-A90B-A6CD-E1C2B844E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86">
            <a:extLst>
              <a:ext uri="{FF2B5EF4-FFF2-40B4-BE49-F238E27FC236}">
                <a16:creationId xmlns:a16="http://schemas.microsoft.com/office/drawing/2014/main" id="{88E0AB31-057A-40D4-D130-1B1EC5BEE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7177" name="Object 86">
                        <a:extLst>
                          <a:ext uri="{FF2B5EF4-FFF2-40B4-BE49-F238E27FC236}">
                            <a16:creationId xmlns:a16="http://schemas.microsoft.com/office/drawing/2014/main" id="{88E0AB31-057A-40D4-D130-1B1EC5BEE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87">
            <a:extLst>
              <a:ext uri="{FF2B5EF4-FFF2-40B4-BE49-F238E27FC236}">
                <a16:creationId xmlns:a16="http://schemas.microsoft.com/office/drawing/2014/main" id="{7C33201B-95C3-38A4-C657-FF07C0D2B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7178" name="Object 87">
                        <a:extLst>
                          <a:ext uri="{FF2B5EF4-FFF2-40B4-BE49-F238E27FC236}">
                            <a16:creationId xmlns:a16="http://schemas.microsoft.com/office/drawing/2014/main" id="{7C33201B-95C3-38A4-C657-FF07C0D2B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88">
            <a:extLst>
              <a:ext uri="{FF2B5EF4-FFF2-40B4-BE49-F238E27FC236}">
                <a16:creationId xmlns:a16="http://schemas.microsoft.com/office/drawing/2014/main" id="{39887401-3BB2-180F-79B6-61CCB671B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0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7179" name="Object 88">
                        <a:extLst>
                          <a:ext uri="{FF2B5EF4-FFF2-40B4-BE49-F238E27FC236}">
                            <a16:creationId xmlns:a16="http://schemas.microsoft.com/office/drawing/2014/main" id="{39887401-3BB2-180F-79B6-61CCB671BD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89">
            <a:extLst>
              <a:ext uri="{FF2B5EF4-FFF2-40B4-BE49-F238E27FC236}">
                <a16:creationId xmlns:a16="http://schemas.microsoft.com/office/drawing/2014/main" id="{87080E6F-8E28-09C8-527A-F36F0573C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19" imgW="241200" imgH="279360" progId="Equation.3">
                  <p:embed/>
                </p:oleObj>
              </mc:Choice>
              <mc:Fallback>
                <p:oleObj name="Equation" r:id="rId19" imgW="241200" imgH="279360" progId="Equation.3">
                  <p:embed/>
                  <p:pic>
                    <p:nvPicPr>
                      <p:cNvPr id="7180" name="Object 89">
                        <a:extLst>
                          <a:ext uri="{FF2B5EF4-FFF2-40B4-BE49-F238E27FC236}">
                            <a16:creationId xmlns:a16="http://schemas.microsoft.com/office/drawing/2014/main" id="{87080E6F-8E28-09C8-527A-F36F0573C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90">
            <a:extLst>
              <a:ext uri="{FF2B5EF4-FFF2-40B4-BE49-F238E27FC236}">
                <a16:creationId xmlns:a16="http://schemas.microsoft.com/office/drawing/2014/main" id="{4A98AD6C-F821-D1A7-BDB1-B33AF4538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7181" name="Object 90">
                        <a:extLst>
                          <a:ext uri="{FF2B5EF4-FFF2-40B4-BE49-F238E27FC236}">
                            <a16:creationId xmlns:a16="http://schemas.microsoft.com/office/drawing/2014/main" id="{4A98AD6C-F821-D1A7-BDB1-B33AF4538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5" name="Text Box 125">
            <a:extLst>
              <a:ext uri="{FF2B5EF4-FFF2-40B4-BE49-F238E27FC236}">
                <a16:creationId xmlns:a16="http://schemas.microsoft.com/office/drawing/2014/main" id="{C73220DF-0347-E081-5073-38A1E37A6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858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182" name="Object 126">
            <a:extLst>
              <a:ext uri="{FF2B5EF4-FFF2-40B4-BE49-F238E27FC236}">
                <a16:creationId xmlns:a16="http://schemas.microsoft.com/office/drawing/2014/main" id="{51959348-8FFD-CA6A-26C2-5B205E5C7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590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2" imgW="380880" imgH="520560" progId="Equation.3">
                  <p:embed/>
                </p:oleObj>
              </mc:Choice>
              <mc:Fallback>
                <p:oleObj name="Equation" r:id="rId22" imgW="380880" imgH="520560" progId="Equation.3">
                  <p:embed/>
                  <p:pic>
                    <p:nvPicPr>
                      <p:cNvPr id="7182" name="Object 126">
                        <a:extLst>
                          <a:ext uri="{FF2B5EF4-FFF2-40B4-BE49-F238E27FC236}">
                            <a16:creationId xmlns:a16="http://schemas.microsoft.com/office/drawing/2014/main" id="{51959348-8FFD-CA6A-26C2-5B205E5C7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6" name="Text Box 127">
            <a:extLst>
              <a:ext uri="{FF2B5EF4-FFF2-40B4-BE49-F238E27FC236}">
                <a16:creationId xmlns:a16="http://schemas.microsoft.com/office/drawing/2014/main" id="{E9B6CC21-2AC7-96DA-72FF-1EB768C7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2757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current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Date Placeholder 1">
            <a:extLst>
              <a:ext uri="{FF2B5EF4-FFF2-40B4-BE49-F238E27FC236}">
                <a16:creationId xmlns:a16="http://schemas.microsoft.com/office/drawing/2014/main" id="{9F26B5B3-6BB6-EAE8-8BEA-1DC4D9E27C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218" name="Footer Placeholder 2">
            <a:extLst>
              <a:ext uri="{FF2B5EF4-FFF2-40B4-BE49-F238E27FC236}">
                <a16:creationId xmlns:a16="http://schemas.microsoft.com/office/drawing/2014/main" id="{D58BECCB-D7FC-0470-05D9-04994B0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219" name="Slide Number Placeholder 3">
            <a:extLst>
              <a:ext uri="{FF2B5EF4-FFF2-40B4-BE49-F238E27FC236}">
                <a16:creationId xmlns:a16="http://schemas.microsoft.com/office/drawing/2014/main" id="{C3199852-27D7-0C14-A15D-8CACEAA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7DC4BB5-51C9-4340-AA9A-13E3E50DFE0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0" name="Line 8">
            <a:extLst>
              <a:ext uri="{FF2B5EF4-FFF2-40B4-BE49-F238E27FC236}">
                <a16:creationId xmlns:a16="http://schemas.microsoft.com/office/drawing/2014/main" id="{6A758476-0AFA-61F7-9433-2A806FB8B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1" name="Line 9">
            <a:extLst>
              <a:ext uri="{FF2B5EF4-FFF2-40B4-BE49-F238E27FC236}">
                <a16:creationId xmlns:a16="http://schemas.microsoft.com/office/drawing/2014/main" id="{DB3F5EE2-FD0F-461D-96EB-27BFD2A2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" name="Line 10">
            <a:extLst>
              <a:ext uri="{FF2B5EF4-FFF2-40B4-BE49-F238E27FC236}">
                <a16:creationId xmlns:a16="http://schemas.microsoft.com/office/drawing/2014/main" id="{4D17EDE1-E38B-1F30-DCF3-CC19A867D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3" name="Line 11">
            <a:extLst>
              <a:ext uri="{FF2B5EF4-FFF2-40B4-BE49-F238E27FC236}">
                <a16:creationId xmlns:a16="http://schemas.microsoft.com/office/drawing/2014/main" id="{3B87F59C-665E-3446-AF63-A384EBCD3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4" name="Line 12">
            <a:extLst>
              <a:ext uri="{FF2B5EF4-FFF2-40B4-BE49-F238E27FC236}">
                <a16:creationId xmlns:a16="http://schemas.microsoft.com/office/drawing/2014/main" id="{F53D2E21-C73E-2261-F0D4-E69BB2EEC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5" name="Line 13">
            <a:extLst>
              <a:ext uri="{FF2B5EF4-FFF2-40B4-BE49-F238E27FC236}">
                <a16:creationId xmlns:a16="http://schemas.microsoft.com/office/drawing/2014/main" id="{DD501160-A633-A2F5-A464-7F1D1091F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6" name="Line 14">
            <a:extLst>
              <a:ext uri="{FF2B5EF4-FFF2-40B4-BE49-F238E27FC236}">
                <a16:creationId xmlns:a16="http://schemas.microsoft.com/office/drawing/2014/main" id="{3371AB24-F493-76A2-4431-0A572F5B7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7" name="Line 15">
            <a:extLst>
              <a:ext uri="{FF2B5EF4-FFF2-40B4-BE49-F238E27FC236}">
                <a16:creationId xmlns:a16="http://schemas.microsoft.com/office/drawing/2014/main" id="{66C2AB76-5CBD-0A0E-B101-DE03C1F20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8" name="Line 16">
            <a:extLst>
              <a:ext uri="{FF2B5EF4-FFF2-40B4-BE49-F238E27FC236}">
                <a16:creationId xmlns:a16="http://schemas.microsoft.com/office/drawing/2014/main" id="{B102D9AC-4EA2-0FE4-D986-B70C4BC87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9" name="Line 17">
            <a:extLst>
              <a:ext uri="{FF2B5EF4-FFF2-40B4-BE49-F238E27FC236}">
                <a16:creationId xmlns:a16="http://schemas.microsoft.com/office/drawing/2014/main" id="{9FE37277-6E39-D620-D2F5-7DEBDD730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0" name="Line 18">
            <a:extLst>
              <a:ext uri="{FF2B5EF4-FFF2-40B4-BE49-F238E27FC236}">
                <a16:creationId xmlns:a16="http://schemas.microsoft.com/office/drawing/2014/main" id="{5C514D3E-8329-6495-B251-919100EF8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1" name="Line 19">
            <a:extLst>
              <a:ext uri="{FF2B5EF4-FFF2-40B4-BE49-F238E27FC236}">
                <a16:creationId xmlns:a16="http://schemas.microsoft.com/office/drawing/2014/main" id="{6CAA9275-81DC-DB3A-E911-5B5D6A793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2" name="Text Box 20">
            <a:extLst>
              <a:ext uri="{FF2B5EF4-FFF2-40B4-BE49-F238E27FC236}">
                <a16:creationId xmlns:a16="http://schemas.microsoft.com/office/drawing/2014/main" id="{D6D7F193-0794-A2D7-1796-BD28F507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8233" name="Text Box 21">
            <a:extLst>
              <a:ext uri="{FF2B5EF4-FFF2-40B4-BE49-F238E27FC236}">
                <a16:creationId xmlns:a16="http://schemas.microsoft.com/office/drawing/2014/main" id="{62446C5C-70CC-33E0-C497-7C87EA4D5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8234" name="Line 22">
            <a:extLst>
              <a:ext uri="{FF2B5EF4-FFF2-40B4-BE49-F238E27FC236}">
                <a16:creationId xmlns:a16="http://schemas.microsoft.com/office/drawing/2014/main" id="{BB65A311-9319-7710-B097-3603556021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23">
            <a:extLst>
              <a:ext uri="{FF2B5EF4-FFF2-40B4-BE49-F238E27FC236}">
                <a16:creationId xmlns:a16="http://schemas.microsoft.com/office/drawing/2014/main" id="{591E6131-AE70-8E3B-AD1D-1975D6B1C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8194" name="Object 23">
                        <a:extLst>
                          <a:ext uri="{FF2B5EF4-FFF2-40B4-BE49-F238E27FC236}">
                            <a16:creationId xmlns:a16="http://schemas.microsoft.com/office/drawing/2014/main" id="{591E6131-AE70-8E3B-AD1D-1975D6B1C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4">
            <a:extLst>
              <a:ext uri="{FF2B5EF4-FFF2-40B4-BE49-F238E27FC236}">
                <a16:creationId xmlns:a16="http://schemas.microsoft.com/office/drawing/2014/main" id="{DD37B6BF-7835-7C48-29E7-E24493D1B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8195" name="Object 24">
                        <a:extLst>
                          <a:ext uri="{FF2B5EF4-FFF2-40B4-BE49-F238E27FC236}">
                            <a16:creationId xmlns:a16="http://schemas.microsoft.com/office/drawing/2014/main" id="{DD37B6BF-7835-7C48-29E7-E24493D1B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5">
            <a:extLst>
              <a:ext uri="{FF2B5EF4-FFF2-40B4-BE49-F238E27FC236}">
                <a16:creationId xmlns:a16="http://schemas.microsoft.com/office/drawing/2014/main" id="{B12E1BE2-2166-3756-32C0-BEF92CFE5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8196" name="Object 25">
                        <a:extLst>
                          <a:ext uri="{FF2B5EF4-FFF2-40B4-BE49-F238E27FC236}">
                            <a16:creationId xmlns:a16="http://schemas.microsoft.com/office/drawing/2014/main" id="{B12E1BE2-2166-3756-32C0-BEF92CFE5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6">
            <a:extLst>
              <a:ext uri="{FF2B5EF4-FFF2-40B4-BE49-F238E27FC236}">
                <a16:creationId xmlns:a16="http://schemas.microsoft.com/office/drawing/2014/main" id="{77D54264-9CC5-AA6F-86CF-14DAC26FB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8197" name="Object 26">
                        <a:extLst>
                          <a:ext uri="{FF2B5EF4-FFF2-40B4-BE49-F238E27FC236}">
                            <a16:creationId xmlns:a16="http://schemas.microsoft.com/office/drawing/2014/main" id="{77D54264-9CC5-AA6F-86CF-14DAC26FB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7">
            <a:extLst>
              <a:ext uri="{FF2B5EF4-FFF2-40B4-BE49-F238E27FC236}">
                <a16:creationId xmlns:a16="http://schemas.microsoft.com/office/drawing/2014/main" id="{1983F63F-3915-39F1-49C4-C11409C18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8198" name="Object 27">
                        <a:extLst>
                          <a:ext uri="{FF2B5EF4-FFF2-40B4-BE49-F238E27FC236}">
                            <a16:creationId xmlns:a16="http://schemas.microsoft.com/office/drawing/2014/main" id="{1983F63F-3915-39F1-49C4-C11409C18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8">
            <a:extLst>
              <a:ext uri="{FF2B5EF4-FFF2-40B4-BE49-F238E27FC236}">
                <a16:creationId xmlns:a16="http://schemas.microsoft.com/office/drawing/2014/main" id="{EDCD64C4-1510-A6A9-BDC9-8DC60FB13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8199" name="Object 28">
                        <a:extLst>
                          <a:ext uri="{FF2B5EF4-FFF2-40B4-BE49-F238E27FC236}">
                            <a16:creationId xmlns:a16="http://schemas.microsoft.com/office/drawing/2014/main" id="{EDCD64C4-1510-A6A9-BDC9-8DC60FB13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9">
            <a:extLst>
              <a:ext uri="{FF2B5EF4-FFF2-40B4-BE49-F238E27FC236}">
                <a16:creationId xmlns:a16="http://schemas.microsoft.com/office/drawing/2014/main" id="{9F019412-83F3-87E3-C723-09A39E932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8200" name="Object 29">
                        <a:extLst>
                          <a:ext uri="{FF2B5EF4-FFF2-40B4-BE49-F238E27FC236}">
                            <a16:creationId xmlns:a16="http://schemas.microsoft.com/office/drawing/2014/main" id="{9F019412-83F3-87E3-C723-09A39E932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30">
            <a:extLst>
              <a:ext uri="{FF2B5EF4-FFF2-40B4-BE49-F238E27FC236}">
                <a16:creationId xmlns:a16="http://schemas.microsoft.com/office/drawing/2014/main" id="{C0CA1061-4A6D-6AB0-B0DF-245686A31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8201" name="Object 30">
                        <a:extLst>
                          <a:ext uri="{FF2B5EF4-FFF2-40B4-BE49-F238E27FC236}">
                            <a16:creationId xmlns:a16="http://schemas.microsoft.com/office/drawing/2014/main" id="{C0CA1061-4A6D-6AB0-B0DF-245686A31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31">
            <a:extLst>
              <a:ext uri="{FF2B5EF4-FFF2-40B4-BE49-F238E27FC236}">
                <a16:creationId xmlns:a16="http://schemas.microsoft.com/office/drawing/2014/main" id="{35BB9C51-A4FB-6CF8-57B3-DB8438BAF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8202" name="Object 31">
                        <a:extLst>
                          <a:ext uri="{FF2B5EF4-FFF2-40B4-BE49-F238E27FC236}">
                            <a16:creationId xmlns:a16="http://schemas.microsoft.com/office/drawing/2014/main" id="{35BB9C51-A4FB-6CF8-57B3-DB8438BAF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5" name="Text Box 34">
            <a:extLst>
              <a:ext uri="{FF2B5EF4-FFF2-40B4-BE49-F238E27FC236}">
                <a16:creationId xmlns:a16="http://schemas.microsoft.com/office/drawing/2014/main" id="{D780923B-A071-721A-7497-F72FB4A8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8236" name="Oval 35">
            <a:extLst>
              <a:ext uri="{FF2B5EF4-FFF2-40B4-BE49-F238E27FC236}">
                <a16:creationId xmlns:a16="http://schemas.microsoft.com/office/drawing/2014/main" id="{D0E419B8-6761-AF28-2672-AF67E08F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37" name="Oval 36">
            <a:extLst>
              <a:ext uri="{FF2B5EF4-FFF2-40B4-BE49-F238E27FC236}">
                <a16:creationId xmlns:a16="http://schemas.microsoft.com/office/drawing/2014/main" id="{EA108981-8A0E-6F80-9BAD-9610C6DB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38" name="Line 37">
            <a:extLst>
              <a:ext uri="{FF2B5EF4-FFF2-40B4-BE49-F238E27FC236}">
                <a16:creationId xmlns:a16="http://schemas.microsoft.com/office/drawing/2014/main" id="{35617550-E985-4970-7E59-EBA08701F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3" name="Object 38">
            <a:extLst>
              <a:ext uri="{FF2B5EF4-FFF2-40B4-BE49-F238E27FC236}">
                <a16:creationId xmlns:a16="http://schemas.microsoft.com/office/drawing/2014/main" id="{C7409FF4-15F6-D333-8A04-37CD015F8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8203" name="Object 38">
                        <a:extLst>
                          <a:ext uri="{FF2B5EF4-FFF2-40B4-BE49-F238E27FC236}">
                            <a16:creationId xmlns:a16="http://schemas.microsoft.com/office/drawing/2014/main" id="{C7409FF4-15F6-D333-8A04-37CD015F8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39">
            <a:extLst>
              <a:ext uri="{FF2B5EF4-FFF2-40B4-BE49-F238E27FC236}">
                <a16:creationId xmlns:a16="http://schemas.microsoft.com/office/drawing/2014/main" id="{1A56F3CD-4CB2-3DC3-1DD3-F2E690DED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8204" name="Object 39">
                        <a:extLst>
                          <a:ext uri="{FF2B5EF4-FFF2-40B4-BE49-F238E27FC236}">
                            <a16:creationId xmlns:a16="http://schemas.microsoft.com/office/drawing/2014/main" id="{1A56F3CD-4CB2-3DC3-1DD3-F2E690DED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40">
            <a:extLst>
              <a:ext uri="{FF2B5EF4-FFF2-40B4-BE49-F238E27FC236}">
                <a16:creationId xmlns:a16="http://schemas.microsoft.com/office/drawing/2014/main" id="{33D22A93-6921-0FB8-917B-31B187F72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638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0" imgW="1587240" imgH="469800" progId="Equation.3">
                  <p:embed/>
                </p:oleObj>
              </mc:Choice>
              <mc:Fallback>
                <p:oleObj name="Equation" r:id="rId20" imgW="1587240" imgH="469800" progId="Equation.3">
                  <p:embed/>
                  <p:pic>
                    <p:nvPicPr>
                      <p:cNvPr id="8205" name="Object 40">
                        <a:extLst>
                          <a:ext uri="{FF2B5EF4-FFF2-40B4-BE49-F238E27FC236}">
                            <a16:creationId xmlns:a16="http://schemas.microsoft.com/office/drawing/2014/main" id="{33D22A93-6921-0FB8-917B-31B187F72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9" name="Line 41">
            <a:extLst>
              <a:ext uri="{FF2B5EF4-FFF2-40B4-BE49-F238E27FC236}">
                <a16:creationId xmlns:a16="http://schemas.microsoft.com/office/drawing/2014/main" id="{A60187C2-5A67-B8DA-428B-6BAAC597F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40" name="Line 42">
            <a:extLst>
              <a:ext uri="{FF2B5EF4-FFF2-40B4-BE49-F238E27FC236}">
                <a16:creationId xmlns:a16="http://schemas.microsoft.com/office/drawing/2014/main" id="{BE6FB7DD-6501-B267-F5E4-B882AFDB2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41" name="Line 43">
            <a:extLst>
              <a:ext uri="{FF2B5EF4-FFF2-40B4-BE49-F238E27FC236}">
                <a16:creationId xmlns:a16="http://schemas.microsoft.com/office/drawing/2014/main" id="{093F8D6F-4527-0843-B88F-8A590CF93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2" name="Line 44">
            <a:extLst>
              <a:ext uri="{FF2B5EF4-FFF2-40B4-BE49-F238E27FC236}">
                <a16:creationId xmlns:a16="http://schemas.microsoft.com/office/drawing/2014/main" id="{C8F22598-E73F-8D53-0F74-02F7FF8AE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3" name="Line 45">
            <a:extLst>
              <a:ext uri="{FF2B5EF4-FFF2-40B4-BE49-F238E27FC236}">
                <a16:creationId xmlns:a16="http://schemas.microsoft.com/office/drawing/2014/main" id="{A71C20EA-30BA-CC6C-FC6E-6C62CEB45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4" name="Line 46">
            <a:extLst>
              <a:ext uri="{FF2B5EF4-FFF2-40B4-BE49-F238E27FC236}">
                <a16:creationId xmlns:a16="http://schemas.microsoft.com/office/drawing/2014/main" id="{8E39DD9B-5CBE-249F-1E4C-EB3D5BD2C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5" name="Line 47">
            <a:extLst>
              <a:ext uri="{FF2B5EF4-FFF2-40B4-BE49-F238E27FC236}">
                <a16:creationId xmlns:a16="http://schemas.microsoft.com/office/drawing/2014/main" id="{2A617165-092B-1E64-B7AA-245BA8AA4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6" name="Line 48">
            <a:extLst>
              <a:ext uri="{FF2B5EF4-FFF2-40B4-BE49-F238E27FC236}">
                <a16:creationId xmlns:a16="http://schemas.microsoft.com/office/drawing/2014/main" id="{A7F05706-18E8-DB2E-3823-0C2416FDE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7" name="Line 49">
            <a:extLst>
              <a:ext uri="{FF2B5EF4-FFF2-40B4-BE49-F238E27FC236}">
                <a16:creationId xmlns:a16="http://schemas.microsoft.com/office/drawing/2014/main" id="{0F89C6A4-11E8-444D-EC29-9611B9D32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8" name="Line 50">
            <a:extLst>
              <a:ext uri="{FF2B5EF4-FFF2-40B4-BE49-F238E27FC236}">
                <a16:creationId xmlns:a16="http://schemas.microsoft.com/office/drawing/2014/main" id="{DED23ACA-E6B0-8EB2-E64C-50792B98A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9" name="Line 51">
            <a:extLst>
              <a:ext uri="{FF2B5EF4-FFF2-40B4-BE49-F238E27FC236}">
                <a16:creationId xmlns:a16="http://schemas.microsoft.com/office/drawing/2014/main" id="{7A76EE6C-37B1-CA75-66B4-53E771C81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0" name="Line 52">
            <a:extLst>
              <a:ext uri="{FF2B5EF4-FFF2-40B4-BE49-F238E27FC236}">
                <a16:creationId xmlns:a16="http://schemas.microsoft.com/office/drawing/2014/main" id="{17E10CCF-2FAE-38F3-718E-ED8B90EDE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1" name="Text Box 53">
            <a:extLst>
              <a:ext uri="{FF2B5EF4-FFF2-40B4-BE49-F238E27FC236}">
                <a16:creationId xmlns:a16="http://schemas.microsoft.com/office/drawing/2014/main" id="{17BA13EB-F6C8-FE33-A10D-7738E55D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8252" name="Text Box 54">
            <a:extLst>
              <a:ext uri="{FF2B5EF4-FFF2-40B4-BE49-F238E27FC236}">
                <a16:creationId xmlns:a16="http://schemas.microsoft.com/office/drawing/2014/main" id="{5B6B74AA-2B85-8891-0F06-F89164A20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8253" name="Line 55">
            <a:extLst>
              <a:ext uri="{FF2B5EF4-FFF2-40B4-BE49-F238E27FC236}">
                <a16:creationId xmlns:a16="http://schemas.microsoft.com/office/drawing/2014/main" id="{EA6280B4-517E-3F9B-3981-A370512C4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6" name="Object 56">
            <a:extLst>
              <a:ext uri="{FF2B5EF4-FFF2-40B4-BE49-F238E27FC236}">
                <a16:creationId xmlns:a16="http://schemas.microsoft.com/office/drawing/2014/main" id="{656A83E8-0747-EE31-CB8D-8840080CC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8206" name="Object 56">
                        <a:extLst>
                          <a:ext uri="{FF2B5EF4-FFF2-40B4-BE49-F238E27FC236}">
                            <a16:creationId xmlns:a16="http://schemas.microsoft.com/office/drawing/2014/main" id="{656A83E8-0747-EE31-CB8D-8840080CC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57">
            <a:extLst>
              <a:ext uri="{FF2B5EF4-FFF2-40B4-BE49-F238E27FC236}">
                <a16:creationId xmlns:a16="http://schemas.microsoft.com/office/drawing/2014/main" id="{D61ACBAF-E7EB-446F-80E8-23336B7FC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8207" name="Object 57">
                        <a:extLst>
                          <a:ext uri="{FF2B5EF4-FFF2-40B4-BE49-F238E27FC236}">
                            <a16:creationId xmlns:a16="http://schemas.microsoft.com/office/drawing/2014/main" id="{D61ACBAF-E7EB-446F-80E8-23336B7FC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58">
            <a:extLst>
              <a:ext uri="{FF2B5EF4-FFF2-40B4-BE49-F238E27FC236}">
                <a16:creationId xmlns:a16="http://schemas.microsoft.com/office/drawing/2014/main" id="{E05B0153-B669-0CB6-3B08-54D349BFDF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8208" name="Object 58">
                        <a:extLst>
                          <a:ext uri="{FF2B5EF4-FFF2-40B4-BE49-F238E27FC236}">
                            <a16:creationId xmlns:a16="http://schemas.microsoft.com/office/drawing/2014/main" id="{E05B0153-B669-0CB6-3B08-54D349BFD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59">
            <a:extLst>
              <a:ext uri="{FF2B5EF4-FFF2-40B4-BE49-F238E27FC236}">
                <a16:creationId xmlns:a16="http://schemas.microsoft.com/office/drawing/2014/main" id="{8D21B95C-268E-F3A1-C371-6516C1A9A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209" name="Object 59">
                        <a:extLst>
                          <a:ext uri="{FF2B5EF4-FFF2-40B4-BE49-F238E27FC236}">
                            <a16:creationId xmlns:a16="http://schemas.microsoft.com/office/drawing/2014/main" id="{8D21B95C-268E-F3A1-C371-6516C1A9A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60">
            <a:extLst>
              <a:ext uri="{FF2B5EF4-FFF2-40B4-BE49-F238E27FC236}">
                <a16:creationId xmlns:a16="http://schemas.microsoft.com/office/drawing/2014/main" id="{D2FA0FC3-75E3-D6A9-9AC7-AD5301AF9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8210" name="Object 60">
                        <a:extLst>
                          <a:ext uri="{FF2B5EF4-FFF2-40B4-BE49-F238E27FC236}">
                            <a16:creationId xmlns:a16="http://schemas.microsoft.com/office/drawing/2014/main" id="{D2FA0FC3-75E3-D6A9-9AC7-AD5301AF90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61">
            <a:extLst>
              <a:ext uri="{FF2B5EF4-FFF2-40B4-BE49-F238E27FC236}">
                <a16:creationId xmlns:a16="http://schemas.microsoft.com/office/drawing/2014/main" id="{A441DEB1-B7A7-27D1-9F6A-9011059BD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8211" name="Object 61">
                        <a:extLst>
                          <a:ext uri="{FF2B5EF4-FFF2-40B4-BE49-F238E27FC236}">
                            <a16:creationId xmlns:a16="http://schemas.microsoft.com/office/drawing/2014/main" id="{A441DEB1-B7A7-27D1-9F6A-9011059BD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62">
            <a:extLst>
              <a:ext uri="{FF2B5EF4-FFF2-40B4-BE49-F238E27FC236}">
                <a16:creationId xmlns:a16="http://schemas.microsoft.com/office/drawing/2014/main" id="{ECCD4265-93B3-87DF-2628-EA4865672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8212" name="Object 62">
                        <a:extLst>
                          <a:ext uri="{FF2B5EF4-FFF2-40B4-BE49-F238E27FC236}">
                            <a16:creationId xmlns:a16="http://schemas.microsoft.com/office/drawing/2014/main" id="{ECCD4265-93B3-87DF-2628-EA4865672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63">
            <a:extLst>
              <a:ext uri="{FF2B5EF4-FFF2-40B4-BE49-F238E27FC236}">
                <a16:creationId xmlns:a16="http://schemas.microsoft.com/office/drawing/2014/main" id="{E21EB0E0-01E4-E258-3906-C261BF077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8213" name="Object 63">
                        <a:extLst>
                          <a:ext uri="{FF2B5EF4-FFF2-40B4-BE49-F238E27FC236}">
                            <a16:creationId xmlns:a16="http://schemas.microsoft.com/office/drawing/2014/main" id="{E21EB0E0-01E4-E258-3906-C261BF077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64">
            <a:extLst>
              <a:ext uri="{FF2B5EF4-FFF2-40B4-BE49-F238E27FC236}">
                <a16:creationId xmlns:a16="http://schemas.microsoft.com/office/drawing/2014/main" id="{B0850100-D187-6138-6F67-464CEE2D5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8214" name="Object 64">
                        <a:extLst>
                          <a:ext uri="{FF2B5EF4-FFF2-40B4-BE49-F238E27FC236}">
                            <a16:creationId xmlns:a16="http://schemas.microsoft.com/office/drawing/2014/main" id="{B0850100-D187-6138-6F67-464CEE2D5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4" name="Text Box 66">
            <a:extLst>
              <a:ext uri="{FF2B5EF4-FFF2-40B4-BE49-F238E27FC236}">
                <a16:creationId xmlns:a16="http://schemas.microsoft.com/office/drawing/2014/main" id="{F8356453-23D4-4B6E-9907-16888E065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8215" name="Object 67">
            <a:extLst>
              <a:ext uri="{FF2B5EF4-FFF2-40B4-BE49-F238E27FC236}">
                <a16:creationId xmlns:a16="http://schemas.microsoft.com/office/drawing/2014/main" id="{30D30F9D-D8F2-1861-6917-FCEFD7E9B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8215" name="Object 67">
                        <a:extLst>
                          <a:ext uri="{FF2B5EF4-FFF2-40B4-BE49-F238E27FC236}">
                            <a16:creationId xmlns:a16="http://schemas.microsoft.com/office/drawing/2014/main" id="{30D30F9D-D8F2-1861-6917-FCEFD7E9B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68">
            <a:extLst>
              <a:ext uri="{FF2B5EF4-FFF2-40B4-BE49-F238E27FC236}">
                <a16:creationId xmlns:a16="http://schemas.microsoft.com/office/drawing/2014/main" id="{019E4A94-D0B3-F15D-86AE-E98EB726B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8216" name="Object 68">
                        <a:extLst>
                          <a:ext uri="{FF2B5EF4-FFF2-40B4-BE49-F238E27FC236}">
                            <a16:creationId xmlns:a16="http://schemas.microsoft.com/office/drawing/2014/main" id="{019E4A94-D0B3-F15D-86AE-E98EB726B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Date Placeholder 1">
            <a:extLst>
              <a:ext uri="{FF2B5EF4-FFF2-40B4-BE49-F238E27FC236}">
                <a16:creationId xmlns:a16="http://schemas.microsoft.com/office/drawing/2014/main" id="{6BF775BE-E45C-F30C-B453-DA12FB5DE0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242" name="Footer Placeholder 2">
            <a:extLst>
              <a:ext uri="{FF2B5EF4-FFF2-40B4-BE49-F238E27FC236}">
                <a16:creationId xmlns:a16="http://schemas.microsoft.com/office/drawing/2014/main" id="{F29F2207-8973-5DA4-0564-219F0421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243" name="Slide Number Placeholder 3">
            <a:extLst>
              <a:ext uri="{FF2B5EF4-FFF2-40B4-BE49-F238E27FC236}">
                <a16:creationId xmlns:a16="http://schemas.microsoft.com/office/drawing/2014/main" id="{BDAA5BF7-2C31-C14C-D441-2210CFD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087A82A-7BFE-42D4-B238-BAA6B0D4B59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44" name="Line 2">
            <a:extLst>
              <a:ext uri="{FF2B5EF4-FFF2-40B4-BE49-F238E27FC236}">
                <a16:creationId xmlns:a16="http://schemas.microsoft.com/office/drawing/2014/main" id="{A0BF3D94-6B51-9AD1-EDF6-6C80A2C04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5" name="Line 3">
            <a:extLst>
              <a:ext uri="{FF2B5EF4-FFF2-40B4-BE49-F238E27FC236}">
                <a16:creationId xmlns:a16="http://schemas.microsoft.com/office/drawing/2014/main" id="{2D5E1BFA-94EE-F03B-DCFE-345FD548A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6" name="Line 4">
            <a:extLst>
              <a:ext uri="{FF2B5EF4-FFF2-40B4-BE49-F238E27FC236}">
                <a16:creationId xmlns:a16="http://schemas.microsoft.com/office/drawing/2014/main" id="{A1BA8C5C-B4EB-5F97-7461-D825672CD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7" name="Line 5">
            <a:extLst>
              <a:ext uri="{FF2B5EF4-FFF2-40B4-BE49-F238E27FC236}">
                <a16:creationId xmlns:a16="http://schemas.microsoft.com/office/drawing/2014/main" id="{B9836E1E-6BC7-ABE5-AC52-783A5A600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8" name="Line 6">
            <a:extLst>
              <a:ext uri="{FF2B5EF4-FFF2-40B4-BE49-F238E27FC236}">
                <a16:creationId xmlns:a16="http://schemas.microsoft.com/office/drawing/2014/main" id="{9C91D9DE-D8D4-13F5-6092-B3AE01CB0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9" name="Line 7">
            <a:extLst>
              <a:ext uri="{FF2B5EF4-FFF2-40B4-BE49-F238E27FC236}">
                <a16:creationId xmlns:a16="http://schemas.microsoft.com/office/drawing/2014/main" id="{B549FB75-90D3-4DAA-058C-FF509E4BC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0" name="Line 8">
            <a:extLst>
              <a:ext uri="{FF2B5EF4-FFF2-40B4-BE49-F238E27FC236}">
                <a16:creationId xmlns:a16="http://schemas.microsoft.com/office/drawing/2014/main" id="{7C88B96A-C4F7-339A-4C67-FB8F1948E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1" name="Line 9">
            <a:extLst>
              <a:ext uri="{FF2B5EF4-FFF2-40B4-BE49-F238E27FC236}">
                <a16:creationId xmlns:a16="http://schemas.microsoft.com/office/drawing/2014/main" id="{088A9E27-772F-A475-A952-90483A854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2" name="Line 10">
            <a:extLst>
              <a:ext uri="{FF2B5EF4-FFF2-40B4-BE49-F238E27FC236}">
                <a16:creationId xmlns:a16="http://schemas.microsoft.com/office/drawing/2014/main" id="{EF9D4B5A-DE45-9597-8B43-EEF9285FB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3" name="Line 11">
            <a:extLst>
              <a:ext uri="{FF2B5EF4-FFF2-40B4-BE49-F238E27FC236}">
                <a16:creationId xmlns:a16="http://schemas.microsoft.com/office/drawing/2014/main" id="{69EDAB9C-4BBD-171C-2A3B-B5DFB04B0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4" name="Line 12">
            <a:extLst>
              <a:ext uri="{FF2B5EF4-FFF2-40B4-BE49-F238E27FC236}">
                <a16:creationId xmlns:a16="http://schemas.microsoft.com/office/drawing/2014/main" id="{15CE6FAC-10A3-1C36-7795-9BFC226C5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5" name="Line 13">
            <a:extLst>
              <a:ext uri="{FF2B5EF4-FFF2-40B4-BE49-F238E27FC236}">
                <a16:creationId xmlns:a16="http://schemas.microsoft.com/office/drawing/2014/main" id="{01B46829-538E-5F77-58B9-E4EE0D3C6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6" name="Text Box 14">
            <a:extLst>
              <a:ext uri="{FF2B5EF4-FFF2-40B4-BE49-F238E27FC236}">
                <a16:creationId xmlns:a16="http://schemas.microsoft.com/office/drawing/2014/main" id="{8F045219-1051-4C6F-E0EE-37D23923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57" name="Text Box 15">
            <a:extLst>
              <a:ext uri="{FF2B5EF4-FFF2-40B4-BE49-F238E27FC236}">
                <a16:creationId xmlns:a16="http://schemas.microsoft.com/office/drawing/2014/main" id="{B8136037-CDC6-BE1A-98DD-48D826AD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58" name="Line 16">
            <a:extLst>
              <a:ext uri="{FF2B5EF4-FFF2-40B4-BE49-F238E27FC236}">
                <a16:creationId xmlns:a16="http://schemas.microsoft.com/office/drawing/2014/main" id="{063B35D1-2F8E-7F7B-FB52-A3228AE85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17">
            <a:extLst>
              <a:ext uri="{FF2B5EF4-FFF2-40B4-BE49-F238E27FC236}">
                <a16:creationId xmlns:a16="http://schemas.microsoft.com/office/drawing/2014/main" id="{707F0B03-7DC4-2E64-6A8E-3BA003FBF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9218" name="Object 17">
                        <a:extLst>
                          <a:ext uri="{FF2B5EF4-FFF2-40B4-BE49-F238E27FC236}">
                            <a16:creationId xmlns:a16="http://schemas.microsoft.com/office/drawing/2014/main" id="{707F0B03-7DC4-2E64-6A8E-3BA003FBF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8">
            <a:extLst>
              <a:ext uri="{FF2B5EF4-FFF2-40B4-BE49-F238E27FC236}">
                <a16:creationId xmlns:a16="http://schemas.microsoft.com/office/drawing/2014/main" id="{E1900BF9-0E88-A7D4-AB9F-0007A3871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9219" name="Object 18">
                        <a:extLst>
                          <a:ext uri="{FF2B5EF4-FFF2-40B4-BE49-F238E27FC236}">
                            <a16:creationId xmlns:a16="http://schemas.microsoft.com/office/drawing/2014/main" id="{E1900BF9-0E88-A7D4-AB9F-0007A3871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9">
            <a:extLst>
              <a:ext uri="{FF2B5EF4-FFF2-40B4-BE49-F238E27FC236}">
                <a16:creationId xmlns:a16="http://schemas.microsoft.com/office/drawing/2014/main" id="{A305A1A8-F9D6-60DD-7A85-311B487A1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9220" name="Object 19">
                        <a:extLst>
                          <a:ext uri="{FF2B5EF4-FFF2-40B4-BE49-F238E27FC236}">
                            <a16:creationId xmlns:a16="http://schemas.microsoft.com/office/drawing/2014/main" id="{A305A1A8-F9D6-60DD-7A85-311B487A1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0">
            <a:extLst>
              <a:ext uri="{FF2B5EF4-FFF2-40B4-BE49-F238E27FC236}">
                <a16:creationId xmlns:a16="http://schemas.microsoft.com/office/drawing/2014/main" id="{5575B51F-9D04-8EC6-D481-103963327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9221" name="Object 20">
                        <a:extLst>
                          <a:ext uri="{FF2B5EF4-FFF2-40B4-BE49-F238E27FC236}">
                            <a16:creationId xmlns:a16="http://schemas.microsoft.com/office/drawing/2014/main" id="{5575B51F-9D04-8EC6-D481-103963327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1">
            <a:extLst>
              <a:ext uri="{FF2B5EF4-FFF2-40B4-BE49-F238E27FC236}">
                <a16:creationId xmlns:a16="http://schemas.microsoft.com/office/drawing/2014/main" id="{05A69318-B6F5-0267-0347-9B12063E6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9222" name="Object 21">
                        <a:extLst>
                          <a:ext uri="{FF2B5EF4-FFF2-40B4-BE49-F238E27FC236}">
                            <a16:creationId xmlns:a16="http://schemas.microsoft.com/office/drawing/2014/main" id="{05A69318-B6F5-0267-0347-9B12063E6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2">
            <a:extLst>
              <a:ext uri="{FF2B5EF4-FFF2-40B4-BE49-F238E27FC236}">
                <a16:creationId xmlns:a16="http://schemas.microsoft.com/office/drawing/2014/main" id="{388E526A-F300-4C82-FE1C-F983D6E78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9223" name="Object 22">
                        <a:extLst>
                          <a:ext uri="{FF2B5EF4-FFF2-40B4-BE49-F238E27FC236}">
                            <a16:creationId xmlns:a16="http://schemas.microsoft.com/office/drawing/2014/main" id="{388E526A-F300-4C82-FE1C-F983D6E78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3">
            <a:extLst>
              <a:ext uri="{FF2B5EF4-FFF2-40B4-BE49-F238E27FC236}">
                <a16:creationId xmlns:a16="http://schemas.microsoft.com/office/drawing/2014/main" id="{3B58E665-0D90-2F7A-C95B-CFF091B3F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9224" name="Object 23">
                        <a:extLst>
                          <a:ext uri="{FF2B5EF4-FFF2-40B4-BE49-F238E27FC236}">
                            <a16:creationId xmlns:a16="http://schemas.microsoft.com/office/drawing/2014/main" id="{3B58E665-0D90-2F7A-C95B-CFF091B3F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4">
            <a:extLst>
              <a:ext uri="{FF2B5EF4-FFF2-40B4-BE49-F238E27FC236}">
                <a16:creationId xmlns:a16="http://schemas.microsoft.com/office/drawing/2014/main" id="{F434B94D-E699-4F98-B22F-F3DE5AA83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9225" name="Object 24">
                        <a:extLst>
                          <a:ext uri="{FF2B5EF4-FFF2-40B4-BE49-F238E27FC236}">
                            <a16:creationId xmlns:a16="http://schemas.microsoft.com/office/drawing/2014/main" id="{F434B94D-E699-4F98-B22F-F3DE5AA83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5">
            <a:extLst>
              <a:ext uri="{FF2B5EF4-FFF2-40B4-BE49-F238E27FC236}">
                <a16:creationId xmlns:a16="http://schemas.microsoft.com/office/drawing/2014/main" id="{EEE662F7-CD45-28B1-B9AF-B98F53ADE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9226" name="Object 25">
                        <a:extLst>
                          <a:ext uri="{FF2B5EF4-FFF2-40B4-BE49-F238E27FC236}">
                            <a16:creationId xmlns:a16="http://schemas.microsoft.com/office/drawing/2014/main" id="{EEE662F7-CD45-28B1-B9AF-B98F53ADE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9" name="Text Box 26">
            <a:extLst>
              <a:ext uri="{FF2B5EF4-FFF2-40B4-BE49-F238E27FC236}">
                <a16:creationId xmlns:a16="http://schemas.microsoft.com/office/drawing/2014/main" id="{0359C11E-A44B-D1F4-409E-7B3E5870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9260" name="Oval 27">
            <a:extLst>
              <a:ext uri="{FF2B5EF4-FFF2-40B4-BE49-F238E27FC236}">
                <a16:creationId xmlns:a16="http://schemas.microsoft.com/office/drawing/2014/main" id="{5D9C18B2-48D1-5CE3-63D3-A5B7BEFF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61" name="Oval 28">
            <a:extLst>
              <a:ext uri="{FF2B5EF4-FFF2-40B4-BE49-F238E27FC236}">
                <a16:creationId xmlns:a16="http://schemas.microsoft.com/office/drawing/2014/main" id="{ABD7535C-C444-8F00-6315-D793CB85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62" name="Line 29">
            <a:extLst>
              <a:ext uri="{FF2B5EF4-FFF2-40B4-BE49-F238E27FC236}">
                <a16:creationId xmlns:a16="http://schemas.microsoft.com/office/drawing/2014/main" id="{35D00936-7921-4BB5-DEA6-D449EC3CD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7" name="Object 30">
            <a:extLst>
              <a:ext uri="{FF2B5EF4-FFF2-40B4-BE49-F238E27FC236}">
                <a16:creationId xmlns:a16="http://schemas.microsoft.com/office/drawing/2014/main" id="{5BE8ABAC-DAA8-F889-1D3B-BC570FF86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9227" name="Object 30">
                        <a:extLst>
                          <a:ext uri="{FF2B5EF4-FFF2-40B4-BE49-F238E27FC236}">
                            <a16:creationId xmlns:a16="http://schemas.microsoft.com/office/drawing/2014/main" id="{5BE8ABAC-DAA8-F889-1D3B-BC570FF86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31">
            <a:extLst>
              <a:ext uri="{FF2B5EF4-FFF2-40B4-BE49-F238E27FC236}">
                <a16:creationId xmlns:a16="http://schemas.microsoft.com/office/drawing/2014/main" id="{36FB7A46-6CFF-15B0-B8DD-51706A88B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9228" name="Object 31">
                        <a:extLst>
                          <a:ext uri="{FF2B5EF4-FFF2-40B4-BE49-F238E27FC236}">
                            <a16:creationId xmlns:a16="http://schemas.microsoft.com/office/drawing/2014/main" id="{36FB7A46-6CFF-15B0-B8DD-51706A88B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32">
            <a:extLst>
              <a:ext uri="{FF2B5EF4-FFF2-40B4-BE49-F238E27FC236}">
                <a16:creationId xmlns:a16="http://schemas.microsoft.com/office/drawing/2014/main" id="{218EDA81-F043-3D89-8B00-466EE3E39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9100" y="56388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0" imgW="1562040" imgH="469800" progId="Equation.3">
                  <p:embed/>
                </p:oleObj>
              </mc:Choice>
              <mc:Fallback>
                <p:oleObj name="Equation" r:id="rId20" imgW="1562040" imgH="469800" progId="Equation.3">
                  <p:embed/>
                  <p:pic>
                    <p:nvPicPr>
                      <p:cNvPr id="9229" name="Object 32">
                        <a:extLst>
                          <a:ext uri="{FF2B5EF4-FFF2-40B4-BE49-F238E27FC236}">
                            <a16:creationId xmlns:a16="http://schemas.microsoft.com/office/drawing/2014/main" id="{218EDA81-F043-3D89-8B00-466EE3E39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6388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3" name="Line 33">
            <a:extLst>
              <a:ext uri="{FF2B5EF4-FFF2-40B4-BE49-F238E27FC236}">
                <a16:creationId xmlns:a16="http://schemas.microsoft.com/office/drawing/2014/main" id="{446BC2D2-A182-19C5-C598-E1022EA02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64" name="Line 34">
            <a:extLst>
              <a:ext uri="{FF2B5EF4-FFF2-40B4-BE49-F238E27FC236}">
                <a16:creationId xmlns:a16="http://schemas.microsoft.com/office/drawing/2014/main" id="{61C53AA8-B44B-24C6-7D9C-97774D9E9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65" name="Line 35">
            <a:extLst>
              <a:ext uri="{FF2B5EF4-FFF2-40B4-BE49-F238E27FC236}">
                <a16:creationId xmlns:a16="http://schemas.microsoft.com/office/drawing/2014/main" id="{9E83934A-E5CA-58DF-37DC-78354D1A7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6" name="Line 36">
            <a:extLst>
              <a:ext uri="{FF2B5EF4-FFF2-40B4-BE49-F238E27FC236}">
                <a16:creationId xmlns:a16="http://schemas.microsoft.com/office/drawing/2014/main" id="{E83C791E-5D8E-084F-D564-3DE9ECF87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7" name="Line 37">
            <a:extLst>
              <a:ext uri="{FF2B5EF4-FFF2-40B4-BE49-F238E27FC236}">
                <a16:creationId xmlns:a16="http://schemas.microsoft.com/office/drawing/2014/main" id="{E51ED4F0-6FE0-FD48-2793-C77F73B14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8" name="Line 38">
            <a:extLst>
              <a:ext uri="{FF2B5EF4-FFF2-40B4-BE49-F238E27FC236}">
                <a16:creationId xmlns:a16="http://schemas.microsoft.com/office/drawing/2014/main" id="{602D0666-45DB-B4CB-787A-D6ADDE933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9" name="Line 39">
            <a:extLst>
              <a:ext uri="{FF2B5EF4-FFF2-40B4-BE49-F238E27FC236}">
                <a16:creationId xmlns:a16="http://schemas.microsoft.com/office/drawing/2014/main" id="{884A7595-E11B-09E4-494E-CF12C74CF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0" name="Line 40">
            <a:extLst>
              <a:ext uri="{FF2B5EF4-FFF2-40B4-BE49-F238E27FC236}">
                <a16:creationId xmlns:a16="http://schemas.microsoft.com/office/drawing/2014/main" id="{5F0FC2CA-199A-906B-598D-192B2B38F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1" name="Line 41">
            <a:extLst>
              <a:ext uri="{FF2B5EF4-FFF2-40B4-BE49-F238E27FC236}">
                <a16:creationId xmlns:a16="http://schemas.microsoft.com/office/drawing/2014/main" id="{ACD0692C-872D-EC30-3084-278EF45E1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2" name="Line 42">
            <a:extLst>
              <a:ext uri="{FF2B5EF4-FFF2-40B4-BE49-F238E27FC236}">
                <a16:creationId xmlns:a16="http://schemas.microsoft.com/office/drawing/2014/main" id="{CBFC8E0B-9277-AD0D-74B6-D89097B6B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3" name="Line 43">
            <a:extLst>
              <a:ext uri="{FF2B5EF4-FFF2-40B4-BE49-F238E27FC236}">
                <a16:creationId xmlns:a16="http://schemas.microsoft.com/office/drawing/2014/main" id="{9D468736-83DA-3D8D-F1FC-16229CF48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4" name="Line 44">
            <a:extLst>
              <a:ext uri="{FF2B5EF4-FFF2-40B4-BE49-F238E27FC236}">
                <a16:creationId xmlns:a16="http://schemas.microsoft.com/office/drawing/2014/main" id="{862835A8-AF8A-6441-46A1-9059FCBA4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5" name="Text Box 45">
            <a:extLst>
              <a:ext uri="{FF2B5EF4-FFF2-40B4-BE49-F238E27FC236}">
                <a16:creationId xmlns:a16="http://schemas.microsoft.com/office/drawing/2014/main" id="{6B95152B-0CF3-5C7A-4126-769393F4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76" name="Text Box 46">
            <a:extLst>
              <a:ext uri="{FF2B5EF4-FFF2-40B4-BE49-F238E27FC236}">
                <a16:creationId xmlns:a16="http://schemas.microsoft.com/office/drawing/2014/main" id="{173CD036-1104-6A02-B2D0-12637FF6D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77" name="Line 47">
            <a:extLst>
              <a:ext uri="{FF2B5EF4-FFF2-40B4-BE49-F238E27FC236}">
                <a16:creationId xmlns:a16="http://schemas.microsoft.com/office/drawing/2014/main" id="{23685F1E-164E-DF36-A7CF-B484ECF82B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30" name="Object 48">
            <a:extLst>
              <a:ext uri="{FF2B5EF4-FFF2-40B4-BE49-F238E27FC236}">
                <a16:creationId xmlns:a16="http://schemas.microsoft.com/office/drawing/2014/main" id="{039BFA9A-41C4-3F93-2523-5613890AE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9230" name="Object 48">
                        <a:extLst>
                          <a:ext uri="{FF2B5EF4-FFF2-40B4-BE49-F238E27FC236}">
                            <a16:creationId xmlns:a16="http://schemas.microsoft.com/office/drawing/2014/main" id="{039BFA9A-41C4-3F93-2523-5613890AE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49">
            <a:extLst>
              <a:ext uri="{FF2B5EF4-FFF2-40B4-BE49-F238E27FC236}">
                <a16:creationId xmlns:a16="http://schemas.microsoft.com/office/drawing/2014/main" id="{10CCE7A8-32F9-5DDC-B58E-7B7D91360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9231" name="Object 49">
                        <a:extLst>
                          <a:ext uri="{FF2B5EF4-FFF2-40B4-BE49-F238E27FC236}">
                            <a16:creationId xmlns:a16="http://schemas.microsoft.com/office/drawing/2014/main" id="{10CCE7A8-32F9-5DDC-B58E-7B7D91360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50">
            <a:extLst>
              <a:ext uri="{FF2B5EF4-FFF2-40B4-BE49-F238E27FC236}">
                <a16:creationId xmlns:a16="http://schemas.microsoft.com/office/drawing/2014/main" id="{076028B8-CD71-DAA7-52EF-D1AA8FBA7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9232" name="Object 50">
                        <a:extLst>
                          <a:ext uri="{FF2B5EF4-FFF2-40B4-BE49-F238E27FC236}">
                            <a16:creationId xmlns:a16="http://schemas.microsoft.com/office/drawing/2014/main" id="{076028B8-CD71-DAA7-52EF-D1AA8FBA7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51">
            <a:extLst>
              <a:ext uri="{FF2B5EF4-FFF2-40B4-BE49-F238E27FC236}">
                <a16:creationId xmlns:a16="http://schemas.microsoft.com/office/drawing/2014/main" id="{CABABCED-A9B9-75C6-6782-F0780BA31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9233" name="Object 51">
                        <a:extLst>
                          <a:ext uri="{FF2B5EF4-FFF2-40B4-BE49-F238E27FC236}">
                            <a16:creationId xmlns:a16="http://schemas.microsoft.com/office/drawing/2014/main" id="{CABABCED-A9B9-75C6-6782-F0780BA31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52">
            <a:extLst>
              <a:ext uri="{FF2B5EF4-FFF2-40B4-BE49-F238E27FC236}">
                <a16:creationId xmlns:a16="http://schemas.microsoft.com/office/drawing/2014/main" id="{CBFDCDCB-8820-0DE2-18C6-855D502C4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9234" name="Object 52">
                        <a:extLst>
                          <a:ext uri="{FF2B5EF4-FFF2-40B4-BE49-F238E27FC236}">
                            <a16:creationId xmlns:a16="http://schemas.microsoft.com/office/drawing/2014/main" id="{CBFDCDCB-8820-0DE2-18C6-855D502C4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53">
            <a:extLst>
              <a:ext uri="{FF2B5EF4-FFF2-40B4-BE49-F238E27FC236}">
                <a16:creationId xmlns:a16="http://schemas.microsoft.com/office/drawing/2014/main" id="{7B390EE2-D9DB-A2D1-5A56-00BB9E0C1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9235" name="Object 53">
                        <a:extLst>
                          <a:ext uri="{FF2B5EF4-FFF2-40B4-BE49-F238E27FC236}">
                            <a16:creationId xmlns:a16="http://schemas.microsoft.com/office/drawing/2014/main" id="{7B390EE2-D9DB-A2D1-5A56-00BB9E0C1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54">
            <a:extLst>
              <a:ext uri="{FF2B5EF4-FFF2-40B4-BE49-F238E27FC236}">
                <a16:creationId xmlns:a16="http://schemas.microsoft.com/office/drawing/2014/main" id="{DD4D553A-B8D7-1C22-52DD-5ED900990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9236" name="Object 54">
                        <a:extLst>
                          <a:ext uri="{FF2B5EF4-FFF2-40B4-BE49-F238E27FC236}">
                            <a16:creationId xmlns:a16="http://schemas.microsoft.com/office/drawing/2014/main" id="{DD4D553A-B8D7-1C22-52DD-5ED900990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55">
            <a:extLst>
              <a:ext uri="{FF2B5EF4-FFF2-40B4-BE49-F238E27FC236}">
                <a16:creationId xmlns:a16="http://schemas.microsoft.com/office/drawing/2014/main" id="{C73DB8BD-5EF3-F63B-75F1-6F3A5400E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9237" name="Object 55">
                        <a:extLst>
                          <a:ext uri="{FF2B5EF4-FFF2-40B4-BE49-F238E27FC236}">
                            <a16:creationId xmlns:a16="http://schemas.microsoft.com/office/drawing/2014/main" id="{C73DB8BD-5EF3-F63B-75F1-6F3A5400E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56">
            <a:extLst>
              <a:ext uri="{FF2B5EF4-FFF2-40B4-BE49-F238E27FC236}">
                <a16:creationId xmlns:a16="http://schemas.microsoft.com/office/drawing/2014/main" id="{B64EDAA9-7CBE-0096-AFF7-AF79DDFA9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9238" name="Object 56">
                        <a:extLst>
                          <a:ext uri="{FF2B5EF4-FFF2-40B4-BE49-F238E27FC236}">
                            <a16:creationId xmlns:a16="http://schemas.microsoft.com/office/drawing/2014/main" id="{B64EDAA9-7CBE-0096-AFF7-AF79DDFA9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8" name="Text Box 57">
            <a:extLst>
              <a:ext uri="{FF2B5EF4-FFF2-40B4-BE49-F238E27FC236}">
                <a16:creationId xmlns:a16="http://schemas.microsoft.com/office/drawing/2014/main" id="{ED03C417-0E53-F33B-5F07-921A368AA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9239" name="Object 58">
            <a:extLst>
              <a:ext uri="{FF2B5EF4-FFF2-40B4-BE49-F238E27FC236}">
                <a16:creationId xmlns:a16="http://schemas.microsoft.com/office/drawing/2014/main" id="{D9FA704F-8023-524C-AAD9-E4B27F20F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9239" name="Object 58">
                        <a:extLst>
                          <a:ext uri="{FF2B5EF4-FFF2-40B4-BE49-F238E27FC236}">
                            <a16:creationId xmlns:a16="http://schemas.microsoft.com/office/drawing/2014/main" id="{D9FA704F-8023-524C-AAD9-E4B27F20F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59">
            <a:extLst>
              <a:ext uri="{FF2B5EF4-FFF2-40B4-BE49-F238E27FC236}">
                <a16:creationId xmlns:a16="http://schemas.microsoft.com/office/drawing/2014/main" id="{4750C2DB-1598-354F-6409-AE66FA842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9240" name="Object 59">
                        <a:extLst>
                          <a:ext uri="{FF2B5EF4-FFF2-40B4-BE49-F238E27FC236}">
                            <a16:creationId xmlns:a16="http://schemas.microsoft.com/office/drawing/2014/main" id="{4750C2DB-1598-354F-6409-AE66FA842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9" name="Text Box 60">
            <a:extLst>
              <a:ext uri="{FF2B5EF4-FFF2-40B4-BE49-F238E27FC236}">
                <a16:creationId xmlns:a16="http://schemas.microsoft.com/office/drawing/2014/main" id="{F8952321-5BA9-6476-3C33-91AB76459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-508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5" name="Date Placeholder 1">
            <a:extLst>
              <a:ext uri="{FF2B5EF4-FFF2-40B4-BE49-F238E27FC236}">
                <a16:creationId xmlns:a16="http://schemas.microsoft.com/office/drawing/2014/main" id="{0A7B7DEE-CBBC-310F-F2E3-AB2E1657F5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266" name="Footer Placeholder 2">
            <a:extLst>
              <a:ext uri="{FF2B5EF4-FFF2-40B4-BE49-F238E27FC236}">
                <a16:creationId xmlns:a16="http://schemas.microsoft.com/office/drawing/2014/main" id="{32F1245B-23BC-F446-3ACC-56885B14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267" name="Slide Number Placeholder 3">
            <a:extLst>
              <a:ext uri="{FF2B5EF4-FFF2-40B4-BE49-F238E27FC236}">
                <a16:creationId xmlns:a16="http://schemas.microsoft.com/office/drawing/2014/main" id="{E76CA36B-C7B2-F015-232F-B0406263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374FB17-9E55-4E1D-B962-8267F33183B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68" name="Line 2">
            <a:extLst>
              <a:ext uri="{FF2B5EF4-FFF2-40B4-BE49-F238E27FC236}">
                <a16:creationId xmlns:a16="http://schemas.microsoft.com/office/drawing/2014/main" id="{D3D3A175-C205-3158-5D96-E2A11C426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9" name="Line 3">
            <a:extLst>
              <a:ext uri="{FF2B5EF4-FFF2-40B4-BE49-F238E27FC236}">
                <a16:creationId xmlns:a16="http://schemas.microsoft.com/office/drawing/2014/main" id="{66B94DC6-0F56-7D2B-5CDD-97F48153A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70" name="Line 4">
            <a:extLst>
              <a:ext uri="{FF2B5EF4-FFF2-40B4-BE49-F238E27FC236}">
                <a16:creationId xmlns:a16="http://schemas.microsoft.com/office/drawing/2014/main" id="{F5608D42-CA75-85BC-A90B-8644B3927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1" name="Line 5">
            <a:extLst>
              <a:ext uri="{FF2B5EF4-FFF2-40B4-BE49-F238E27FC236}">
                <a16:creationId xmlns:a16="http://schemas.microsoft.com/office/drawing/2014/main" id="{C759450B-8755-A935-9D48-515C1912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2" name="Line 6">
            <a:extLst>
              <a:ext uri="{FF2B5EF4-FFF2-40B4-BE49-F238E27FC236}">
                <a16:creationId xmlns:a16="http://schemas.microsoft.com/office/drawing/2014/main" id="{AFC363CE-ED02-703C-5EBD-7BE26977F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3" name="Line 7">
            <a:extLst>
              <a:ext uri="{FF2B5EF4-FFF2-40B4-BE49-F238E27FC236}">
                <a16:creationId xmlns:a16="http://schemas.microsoft.com/office/drawing/2014/main" id="{7DB794F7-AC6A-C351-9540-4C65AD513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4" name="Line 8">
            <a:extLst>
              <a:ext uri="{FF2B5EF4-FFF2-40B4-BE49-F238E27FC236}">
                <a16:creationId xmlns:a16="http://schemas.microsoft.com/office/drawing/2014/main" id="{14199392-A06A-E3F5-F703-36EEAEC98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5" name="Line 9">
            <a:extLst>
              <a:ext uri="{FF2B5EF4-FFF2-40B4-BE49-F238E27FC236}">
                <a16:creationId xmlns:a16="http://schemas.microsoft.com/office/drawing/2014/main" id="{A98CAD32-9D6B-BF8F-61FB-F97840B7F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6" name="Line 10">
            <a:extLst>
              <a:ext uri="{FF2B5EF4-FFF2-40B4-BE49-F238E27FC236}">
                <a16:creationId xmlns:a16="http://schemas.microsoft.com/office/drawing/2014/main" id="{B36D672D-3268-5AF9-096F-8BFDDCA19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7" name="Line 11">
            <a:extLst>
              <a:ext uri="{FF2B5EF4-FFF2-40B4-BE49-F238E27FC236}">
                <a16:creationId xmlns:a16="http://schemas.microsoft.com/office/drawing/2014/main" id="{DAB2F48E-C525-2754-6089-B049CF86B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8" name="Line 12">
            <a:extLst>
              <a:ext uri="{FF2B5EF4-FFF2-40B4-BE49-F238E27FC236}">
                <a16:creationId xmlns:a16="http://schemas.microsoft.com/office/drawing/2014/main" id="{2FF988DE-E7C4-0A2F-6193-833E9AEF6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9" name="Line 13">
            <a:extLst>
              <a:ext uri="{FF2B5EF4-FFF2-40B4-BE49-F238E27FC236}">
                <a16:creationId xmlns:a16="http://schemas.microsoft.com/office/drawing/2014/main" id="{522DAD83-A987-2752-C3DC-7DF9B086A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0" name="Text Box 14">
            <a:extLst>
              <a:ext uri="{FF2B5EF4-FFF2-40B4-BE49-F238E27FC236}">
                <a16:creationId xmlns:a16="http://schemas.microsoft.com/office/drawing/2014/main" id="{AF051D6C-DF00-2F86-AE4C-968510C7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889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81" name="Text Box 15">
            <a:extLst>
              <a:ext uri="{FF2B5EF4-FFF2-40B4-BE49-F238E27FC236}">
                <a16:creationId xmlns:a16="http://schemas.microsoft.com/office/drawing/2014/main" id="{7F2CAAC3-558A-4DE2-92CD-E6D43803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89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282" name="Line 16">
            <a:extLst>
              <a:ext uri="{FF2B5EF4-FFF2-40B4-BE49-F238E27FC236}">
                <a16:creationId xmlns:a16="http://schemas.microsoft.com/office/drawing/2014/main" id="{23F3EF00-0D98-22AD-40C4-20E964247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17">
            <a:extLst>
              <a:ext uri="{FF2B5EF4-FFF2-40B4-BE49-F238E27FC236}">
                <a16:creationId xmlns:a16="http://schemas.microsoft.com/office/drawing/2014/main" id="{0E714C39-88BE-7950-15BF-12330E6D9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10242" name="Object 17">
                        <a:extLst>
                          <a:ext uri="{FF2B5EF4-FFF2-40B4-BE49-F238E27FC236}">
                            <a16:creationId xmlns:a16="http://schemas.microsoft.com/office/drawing/2014/main" id="{0E714C39-88BE-7950-15BF-12330E6D9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8">
            <a:extLst>
              <a:ext uri="{FF2B5EF4-FFF2-40B4-BE49-F238E27FC236}">
                <a16:creationId xmlns:a16="http://schemas.microsoft.com/office/drawing/2014/main" id="{B7AF04CE-0283-15FC-9586-2502C45B0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10243" name="Object 18">
                        <a:extLst>
                          <a:ext uri="{FF2B5EF4-FFF2-40B4-BE49-F238E27FC236}">
                            <a16:creationId xmlns:a16="http://schemas.microsoft.com/office/drawing/2014/main" id="{B7AF04CE-0283-15FC-9586-2502C45B0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9">
            <a:extLst>
              <a:ext uri="{FF2B5EF4-FFF2-40B4-BE49-F238E27FC236}">
                <a16:creationId xmlns:a16="http://schemas.microsoft.com/office/drawing/2014/main" id="{4BDB6399-D83D-BA0E-3AAC-1CB0902CA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10244" name="Object 19">
                        <a:extLst>
                          <a:ext uri="{FF2B5EF4-FFF2-40B4-BE49-F238E27FC236}">
                            <a16:creationId xmlns:a16="http://schemas.microsoft.com/office/drawing/2014/main" id="{4BDB6399-D83D-BA0E-3AAC-1CB0902CA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0">
            <a:extLst>
              <a:ext uri="{FF2B5EF4-FFF2-40B4-BE49-F238E27FC236}">
                <a16:creationId xmlns:a16="http://schemas.microsoft.com/office/drawing/2014/main" id="{B4C2DDD7-23A5-5420-5A45-402873521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10245" name="Object 20">
                        <a:extLst>
                          <a:ext uri="{FF2B5EF4-FFF2-40B4-BE49-F238E27FC236}">
                            <a16:creationId xmlns:a16="http://schemas.microsoft.com/office/drawing/2014/main" id="{B4C2DDD7-23A5-5420-5A45-402873521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1">
            <a:extLst>
              <a:ext uri="{FF2B5EF4-FFF2-40B4-BE49-F238E27FC236}">
                <a16:creationId xmlns:a16="http://schemas.microsoft.com/office/drawing/2014/main" id="{34E71485-8C31-528E-8566-17D548094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10246" name="Object 21">
                        <a:extLst>
                          <a:ext uri="{FF2B5EF4-FFF2-40B4-BE49-F238E27FC236}">
                            <a16:creationId xmlns:a16="http://schemas.microsoft.com/office/drawing/2014/main" id="{34E71485-8C31-528E-8566-17D548094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2">
            <a:extLst>
              <a:ext uri="{FF2B5EF4-FFF2-40B4-BE49-F238E27FC236}">
                <a16:creationId xmlns:a16="http://schemas.microsoft.com/office/drawing/2014/main" id="{DD4A2A60-E795-4885-B6AB-3423BAF86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10247" name="Object 22">
                        <a:extLst>
                          <a:ext uri="{FF2B5EF4-FFF2-40B4-BE49-F238E27FC236}">
                            <a16:creationId xmlns:a16="http://schemas.microsoft.com/office/drawing/2014/main" id="{DD4A2A60-E795-4885-B6AB-3423BAF86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3">
            <a:extLst>
              <a:ext uri="{FF2B5EF4-FFF2-40B4-BE49-F238E27FC236}">
                <a16:creationId xmlns:a16="http://schemas.microsoft.com/office/drawing/2014/main" id="{E9ED49DF-425D-2DAF-B55D-04444F30B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10248" name="Object 23">
                        <a:extLst>
                          <a:ext uri="{FF2B5EF4-FFF2-40B4-BE49-F238E27FC236}">
                            <a16:creationId xmlns:a16="http://schemas.microsoft.com/office/drawing/2014/main" id="{E9ED49DF-425D-2DAF-B55D-04444F30B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4">
            <a:extLst>
              <a:ext uri="{FF2B5EF4-FFF2-40B4-BE49-F238E27FC236}">
                <a16:creationId xmlns:a16="http://schemas.microsoft.com/office/drawing/2014/main" id="{6F02536B-C0A1-2CC7-FB0E-5A5F625ED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10249" name="Object 24">
                        <a:extLst>
                          <a:ext uri="{FF2B5EF4-FFF2-40B4-BE49-F238E27FC236}">
                            <a16:creationId xmlns:a16="http://schemas.microsoft.com/office/drawing/2014/main" id="{6F02536B-C0A1-2CC7-FB0E-5A5F625EDA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5">
            <a:extLst>
              <a:ext uri="{FF2B5EF4-FFF2-40B4-BE49-F238E27FC236}">
                <a16:creationId xmlns:a16="http://schemas.microsoft.com/office/drawing/2014/main" id="{A30822DE-7C49-6B3B-3D34-CF127903B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10250" name="Object 25">
                        <a:extLst>
                          <a:ext uri="{FF2B5EF4-FFF2-40B4-BE49-F238E27FC236}">
                            <a16:creationId xmlns:a16="http://schemas.microsoft.com/office/drawing/2014/main" id="{A30822DE-7C49-6B3B-3D34-CF127903B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Text Box 26">
            <a:extLst>
              <a:ext uri="{FF2B5EF4-FFF2-40B4-BE49-F238E27FC236}">
                <a16:creationId xmlns:a16="http://schemas.microsoft.com/office/drawing/2014/main" id="{1B9FABD3-1CD0-88B5-388B-272842D28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318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0284" name="Oval 27">
            <a:extLst>
              <a:ext uri="{FF2B5EF4-FFF2-40B4-BE49-F238E27FC236}">
                <a16:creationId xmlns:a16="http://schemas.microsoft.com/office/drawing/2014/main" id="{1894B2E9-1ECB-D0D4-FB9D-32CB5E74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85" name="Oval 28">
            <a:extLst>
              <a:ext uri="{FF2B5EF4-FFF2-40B4-BE49-F238E27FC236}">
                <a16:creationId xmlns:a16="http://schemas.microsoft.com/office/drawing/2014/main" id="{9486428D-E13C-662D-5818-D7654658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286" name="Line 29">
            <a:extLst>
              <a:ext uri="{FF2B5EF4-FFF2-40B4-BE49-F238E27FC236}">
                <a16:creationId xmlns:a16="http://schemas.microsoft.com/office/drawing/2014/main" id="{6D66D72E-0490-792B-B7FB-A1D20DDE2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14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1" name="Object 30">
            <a:extLst>
              <a:ext uri="{FF2B5EF4-FFF2-40B4-BE49-F238E27FC236}">
                <a16:creationId xmlns:a16="http://schemas.microsoft.com/office/drawing/2014/main" id="{94EF21D7-2D3D-B29A-0EFA-7DCFB6FDC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846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10251" name="Object 30">
                        <a:extLst>
                          <a:ext uri="{FF2B5EF4-FFF2-40B4-BE49-F238E27FC236}">
                            <a16:creationId xmlns:a16="http://schemas.microsoft.com/office/drawing/2014/main" id="{94EF21D7-2D3D-B29A-0EFA-7DCFB6FDC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6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31">
            <a:extLst>
              <a:ext uri="{FF2B5EF4-FFF2-40B4-BE49-F238E27FC236}">
                <a16:creationId xmlns:a16="http://schemas.microsoft.com/office/drawing/2014/main" id="{2D127610-8B47-9B56-84AC-A2C712433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84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10252" name="Object 31">
                        <a:extLst>
                          <a:ext uri="{FF2B5EF4-FFF2-40B4-BE49-F238E27FC236}">
                            <a16:creationId xmlns:a16="http://schemas.microsoft.com/office/drawing/2014/main" id="{2D127610-8B47-9B56-84AC-A2C712433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4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32">
            <a:extLst>
              <a:ext uri="{FF2B5EF4-FFF2-40B4-BE49-F238E27FC236}">
                <a16:creationId xmlns:a16="http://schemas.microsoft.com/office/drawing/2014/main" id="{F2AA486E-90F2-A26C-77F9-C4A6EFC33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56896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0" imgW="1638000" imgH="469800" progId="Equation.3">
                  <p:embed/>
                </p:oleObj>
              </mc:Choice>
              <mc:Fallback>
                <p:oleObj name="Equation" r:id="rId20" imgW="1638000" imgH="469800" progId="Equation.3">
                  <p:embed/>
                  <p:pic>
                    <p:nvPicPr>
                      <p:cNvPr id="10253" name="Object 32">
                        <a:extLst>
                          <a:ext uri="{FF2B5EF4-FFF2-40B4-BE49-F238E27FC236}">
                            <a16:creationId xmlns:a16="http://schemas.microsoft.com/office/drawing/2014/main" id="{F2AA486E-90F2-A26C-77F9-C4A6EFC33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896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7" name="Line 33">
            <a:extLst>
              <a:ext uri="{FF2B5EF4-FFF2-40B4-BE49-F238E27FC236}">
                <a16:creationId xmlns:a16="http://schemas.microsoft.com/office/drawing/2014/main" id="{6026FA97-17E8-1B18-44B3-047FAF38F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63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8" name="Line 34">
            <a:extLst>
              <a:ext uri="{FF2B5EF4-FFF2-40B4-BE49-F238E27FC236}">
                <a16:creationId xmlns:a16="http://schemas.microsoft.com/office/drawing/2014/main" id="{A39EC8CE-4B19-E11A-13B0-AE59E0403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318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9" name="Line 35">
            <a:extLst>
              <a:ext uri="{FF2B5EF4-FFF2-40B4-BE49-F238E27FC236}">
                <a16:creationId xmlns:a16="http://schemas.microsoft.com/office/drawing/2014/main" id="{59A2C1EB-5F88-6208-0517-32B71BBC0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0" name="Line 36">
            <a:extLst>
              <a:ext uri="{FF2B5EF4-FFF2-40B4-BE49-F238E27FC236}">
                <a16:creationId xmlns:a16="http://schemas.microsoft.com/office/drawing/2014/main" id="{114AE4F3-E07D-ADE7-B133-FE03872AD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1" name="Line 37">
            <a:extLst>
              <a:ext uri="{FF2B5EF4-FFF2-40B4-BE49-F238E27FC236}">
                <a16:creationId xmlns:a16="http://schemas.microsoft.com/office/drawing/2014/main" id="{E3846FBA-238E-925F-5D6B-43ABC7A4D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2" name="Line 38">
            <a:extLst>
              <a:ext uri="{FF2B5EF4-FFF2-40B4-BE49-F238E27FC236}">
                <a16:creationId xmlns:a16="http://schemas.microsoft.com/office/drawing/2014/main" id="{AD313DEB-1AA1-3C5E-A30F-3FC006969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3" name="Line 39">
            <a:extLst>
              <a:ext uri="{FF2B5EF4-FFF2-40B4-BE49-F238E27FC236}">
                <a16:creationId xmlns:a16="http://schemas.microsoft.com/office/drawing/2014/main" id="{174DC204-D410-4F8F-7C5D-406E69FF9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4" name="Line 40">
            <a:extLst>
              <a:ext uri="{FF2B5EF4-FFF2-40B4-BE49-F238E27FC236}">
                <a16:creationId xmlns:a16="http://schemas.microsoft.com/office/drawing/2014/main" id="{AD04C796-DF0D-0526-7469-8EAD2DA1E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5" name="Line 41">
            <a:extLst>
              <a:ext uri="{FF2B5EF4-FFF2-40B4-BE49-F238E27FC236}">
                <a16:creationId xmlns:a16="http://schemas.microsoft.com/office/drawing/2014/main" id="{84797B2D-F9DB-7619-565B-336D4866B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6" name="Line 42">
            <a:extLst>
              <a:ext uri="{FF2B5EF4-FFF2-40B4-BE49-F238E27FC236}">
                <a16:creationId xmlns:a16="http://schemas.microsoft.com/office/drawing/2014/main" id="{27153162-3CBA-C68A-37B6-68F276132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7" name="Line 43">
            <a:extLst>
              <a:ext uri="{FF2B5EF4-FFF2-40B4-BE49-F238E27FC236}">
                <a16:creationId xmlns:a16="http://schemas.microsoft.com/office/drawing/2014/main" id="{193E9350-5C86-1C6C-97CC-F17FB48E0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8" name="Line 44">
            <a:extLst>
              <a:ext uri="{FF2B5EF4-FFF2-40B4-BE49-F238E27FC236}">
                <a16:creationId xmlns:a16="http://schemas.microsoft.com/office/drawing/2014/main" id="{9E1011CC-18BA-6389-4E27-0EC3EBC1D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9" name="Text Box 45">
            <a:extLst>
              <a:ext uri="{FF2B5EF4-FFF2-40B4-BE49-F238E27FC236}">
                <a16:creationId xmlns:a16="http://schemas.microsoft.com/office/drawing/2014/main" id="{9F2D4C94-9E2E-9E0C-FE18-7D6035F6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56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300" name="Text Box 46">
            <a:extLst>
              <a:ext uri="{FF2B5EF4-FFF2-40B4-BE49-F238E27FC236}">
                <a16:creationId xmlns:a16="http://schemas.microsoft.com/office/drawing/2014/main" id="{A3507850-FE7C-A4CA-C9A0-BF50BDE29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56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0301" name="Line 47">
            <a:extLst>
              <a:ext uri="{FF2B5EF4-FFF2-40B4-BE49-F238E27FC236}">
                <a16:creationId xmlns:a16="http://schemas.microsoft.com/office/drawing/2014/main" id="{D5541FFA-EAA8-F603-3B66-71DA4B1DF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4" name="Object 48">
            <a:extLst>
              <a:ext uri="{FF2B5EF4-FFF2-40B4-BE49-F238E27FC236}">
                <a16:creationId xmlns:a16="http://schemas.microsoft.com/office/drawing/2014/main" id="{3C187DC3-CC57-BEC8-B559-5767C0C70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10254" name="Object 48">
                        <a:extLst>
                          <a:ext uri="{FF2B5EF4-FFF2-40B4-BE49-F238E27FC236}">
                            <a16:creationId xmlns:a16="http://schemas.microsoft.com/office/drawing/2014/main" id="{3C187DC3-CC57-BEC8-B559-5767C0C70B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49">
            <a:extLst>
              <a:ext uri="{FF2B5EF4-FFF2-40B4-BE49-F238E27FC236}">
                <a16:creationId xmlns:a16="http://schemas.microsoft.com/office/drawing/2014/main" id="{346F1761-33C2-3FD9-AD2C-2958904A3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10255" name="Object 49">
                        <a:extLst>
                          <a:ext uri="{FF2B5EF4-FFF2-40B4-BE49-F238E27FC236}">
                            <a16:creationId xmlns:a16="http://schemas.microsoft.com/office/drawing/2014/main" id="{346F1761-33C2-3FD9-AD2C-2958904A3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50">
            <a:extLst>
              <a:ext uri="{FF2B5EF4-FFF2-40B4-BE49-F238E27FC236}">
                <a16:creationId xmlns:a16="http://schemas.microsoft.com/office/drawing/2014/main" id="{DBC5A564-97BD-A5F9-A127-BC53855DF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10256" name="Object 50">
                        <a:extLst>
                          <a:ext uri="{FF2B5EF4-FFF2-40B4-BE49-F238E27FC236}">
                            <a16:creationId xmlns:a16="http://schemas.microsoft.com/office/drawing/2014/main" id="{DBC5A564-97BD-A5F9-A127-BC53855DF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51">
            <a:extLst>
              <a:ext uri="{FF2B5EF4-FFF2-40B4-BE49-F238E27FC236}">
                <a16:creationId xmlns:a16="http://schemas.microsoft.com/office/drawing/2014/main" id="{73230A3D-F7CA-DEB7-E9ED-08C8066A7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10257" name="Object 51">
                        <a:extLst>
                          <a:ext uri="{FF2B5EF4-FFF2-40B4-BE49-F238E27FC236}">
                            <a16:creationId xmlns:a16="http://schemas.microsoft.com/office/drawing/2014/main" id="{73230A3D-F7CA-DEB7-E9ED-08C8066A7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52">
            <a:extLst>
              <a:ext uri="{FF2B5EF4-FFF2-40B4-BE49-F238E27FC236}">
                <a16:creationId xmlns:a16="http://schemas.microsoft.com/office/drawing/2014/main" id="{54402417-4F96-74FD-7C24-511BF1D4F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379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26" imgW="317160" imgH="368280" progId="Equation.3">
                  <p:embed/>
                </p:oleObj>
              </mc:Choice>
              <mc:Fallback>
                <p:oleObj name="Equation" r:id="rId26" imgW="317160" imgH="368280" progId="Equation.3">
                  <p:embed/>
                  <p:pic>
                    <p:nvPicPr>
                      <p:cNvPr id="10258" name="Object 52">
                        <a:extLst>
                          <a:ext uri="{FF2B5EF4-FFF2-40B4-BE49-F238E27FC236}">
                            <a16:creationId xmlns:a16="http://schemas.microsoft.com/office/drawing/2014/main" id="{54402417-4F96-74FD-7C24-511BF1D4F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790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53">
            <a:extLst>
              <a:ext uri="{FF2B5EF4-FFF2-40B4-BE49-F238E27FC236}">
                <a16:creationId xmlns:a16="http://schemas.microsoft.com/office/drawing/2014/main" id="{7C5ED8D9-66E1-2085-82FC-8FA5747F4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86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10259" name="Object 53">
                        <a:extLst>
                          <a:ext uri="{FF2B5EF4-FFF2-40B4-BE49-F238E27FC236}">
                            <a16:creationId xmlns:a16="http://schemas.microsoft.com/office/drawing/2014/main" id="{7C5ED8D9-66E1-2085-82FC-8FA5747F48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60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54">
            <a:extLst>
              <a:ext uri="{FF2B5EF4-FFF2-40B4-BE49-F238E27FC236}">
                <a16:creationId xmlns:a16="http://schemas.microsoft.com/office/drawing/2014/main" id="{39D80812-9DCC-B256-B831-59EDBF44E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8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29" imgW="253800" imgH="393480" progId="Equation.3">
                  <p:embed/>
                </p:oleObj>
              </mc:Choice>
              <mc:Fallback>
                <p:oleObj name="Equation" r:id="rId29" imgW="253800" imgH="393480" progId="Equation.3">
                  <p:embed/>
                  <p:pic>
                    <p:nvPicPr>
                      <p:cNvPr id="10260" name="Object 54">
                        <a:extLst>
                          <a:ext uri="{FF2B5EF4-FFF2-40B4-BE49-F238E27FC236}">
                            <a16:creationId xmlns:a16="http://schemas.microsoft.com/office/drawing/2014/main" id="{39D80812-9DCC-B256-B831-59EDBF44E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4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55">
            <a:extLst>
              <a:ext uri="{FF2B5EF4-FFF2-40B4-BE49-F238E27FC236}">
                <a16:creationId xmlns:a16="http://schemas.microsoft.com/office/drawing/2014/main" id="{6FEDA4C9-8B22-B811-AD89-BEF384B17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86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0" imgW="241200" imgH="279360" progId="Equation.3">
                  <p:embed/>
                </p:oleObj>
              </mc:Choice>
              <mc:Fallback>
                <p:oleObj name="Equation" r:id="rId30" imgW="241200" imgH="279360" progId="Equation.3">
                  <p:embed/>
                  <p:pic>
                    <p:nvPicPr>
                      <p:cNvPr id="10261" name="Object 55">
                        <a:extLst>
                          <a:ext uri="{FF2B5EF4-FFF2-40B4-BE49-F238E27FC236}">
                            <a16:creationId xmlns:a16="http://schemas.microsoft.com/office/drawing/2014/main" id="{6FEDA4C9-8B22-B811-AD89-BEF384B17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60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56">
            <a:extLst>
              <a:ext uri="{FF2B5EF4-FFF2-40B4-BE49-F238E27FC236}">
                <a16:creationId xmlns:a16="http://schemas.microsoft.com/office/drawing/2014/main" id="{920C9D73-6FAA-595F-5CCC-7866A9CEC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3805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1" imgW="253800" imgH="393480" progId="Equation.3">
                  <p:embed/>
                </p:oleObj>
              </mc:Choice>
              <mc:Fallback>
                <p:oleObj name="Equation" r:id="rId31" imgW="253800" imgH="393480" progId="Equation.3">
                  <p:embed/>
                  <p:pic>
                    <p:nvPicPr>
                      <p:cNvPr id="10262" name="Object 56">
                        <a:extLst>
                          <a:ext uri="{FF2B5EF4-FFF2-40B4-BE49-F238E27FC236}">
                            <a16:creationId xmlns:a16="http://schemas.microsoft.com/office/drawing/2014/main" id="{920C9D73-6FAA-595F-5CCC-7866A9CEC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805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2" name="Text Box 57">
            <a:extLst>
              <a:ext uri="{FF2B5EF4-FFF2-40B4-BE49-F238E27FC236}">
                <a16:creationId xmlns:a16="http://schemas.microsoft.com/office/drawing/2014/main" id="{6FE920E6-CC76-5E8F-A3C9-CAD1592B6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98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0263" name="Object 58">
            <a:extLst>
              <a:ext uri="{FF2B5EF4-FFF2-40B4-BE49-F238E27FC236}">
                <a16:creationId xmlns:a16="http://schemas.microsoft.com/office/drawing/2014/main" id="{164D31B4-B047-2531-9562-23BBEEE2F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3" imgW="380880" imgH="520560" progId="Equation.3">
                  <p:embed/>
                </p:oleObj>
              </mc:Choice>
              <mc:Fallback>
                <p:oleObj name="Equation" r:id="rId33" imgW="380880" imgH="520560" progId="Equation.3">
                  <p:embed/>
                  <p:pic>
                    <p:nvPicPr>
                      <p:cNvPr id="10263" name="Object 58">
                        <a:extLst>
                          <a:ext uri="{FF2B5EF4-FFF2-40B4-BE49-F238E27FC236}">
                            <a16:creationId xmlns:a16="http://schemas.microsoft.com/office/drawing/2014/main" id="{164D31B4-B047-2531-9562-23BBEEE2F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59">
            <a:extLst>
              <a:ext uri="{FF2B5EF4-FFF2-40B4-BE49-F238E27FC236}">
                <a16:creationId xmlns:a16="http://schemas.microsoft.com/office/drawing/2014/main" id="{28062986-4F04-6948-9B96-26C2E5C01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00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5" imgW="444240" imgH="520560" progId="Equation.3">
                  <p:embed/>
                </p:oleObj>
              </mc:Choice>
              <mc:Fallback>
                <p:oleObj name="Equation" r:id="rId35" imgW="444240" imgH="520560" progId="Equation.3">
                  <p:embed/>
                  <p:pic>
                    <p:nvPicPr>
                      <p:cNvPr id="10264" name="Object 59">
                        <a:extLst>
                          <a:ext uri="{FF2B5EF4-FFF2-40B4-BE49-F238E27FC236}">
                            <a16:creationId xmlns:a16="http://schemas.microsoft.com/office/drawing/2014/main" id="{28062986-4F04-6948-9B96-26C2E5C01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3" name="Text Box 60">
            <a:extLst>
              <a:ext uri="{FF2B5EF4-FFF2-40B4-BE49-F238E27FC236}">
                <a16:creationId xmlns:a16="http://schemas.microsoft.com/office/drawing/2014/main" id="{994C52C8-5A5D-21D4-8585-A7239E602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Date Placeholder 2">
            <a:extLst>
              <a:ext uri="{FF2B5EF4-FFF2-40B4-BE49-F238E27FC236}">
                <a16:creationId xmlns:a16="http://schemas.microsoft.com/office/drawing/2014/main" id="{F5425EF4-3A9D-3DFE-5412-EDD430A667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1277" name="Footer Placeholder 3">
            <a:extLst>
              <a:ext uri="{FF2B5EF4-FFF2-40B4-BE49-F238E27FC236}">
                <a16:creationId xmlns:a16="http://schemas.microsoft.com/office/drawing/2014/main" id="{D4D30BB5-2375-39EE-A7C3-4D33F51E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1278" name="Slide Number Placeholder 4">
            <a:extLst>
              <a:ext uri="{FF2B5EF4-FFF2-40B4-BE49-F238E27FC236}">
                <a16:creationId xmlns:a16="http://schemas.microsoft.com/office/drawing/2014/main" id="{24CA5DE6-2A9B-3CBC-7843-2BF536BE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BE0CE4B-1C7F-41AF-B04D-AAF9A79DEC6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9" name="Rectangle 11">
            <a:extLst>
              <a:ext uri="{FF2B5EF4-FFF2-40B4-BE49-F238E27FC236}">
                <a16:creationId xmlns:a16="http://schemas.microsoft.com/office/drawing/2014/main" id="{31AE8C60-9AAA-FC01-4445-C6306B74C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Determinism</a:t>
            </a:r>
          </a:p>
        </p:txBody>
      </p:sp>
      <p:sp>
        <p:nvSpPr>
          <p:cNvPr id="11280" name="Oval 12">
            <a:extLst>
              <a:ext uri="{FF2B5EF4-FFF2-40B4-BE49-F238E27FC236}">
                <a16:creationId xmlns:a16="http://schemas.microsoft.com/office/drawing/2014/main" id="{08878412-4C82-8008-458C-FAA37FFA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1" name="Oval 13">
            <a:extLst>
              <a:ext uri="{FF2B5EF4-FFF2-40B4-BE49-F238E27FC236}">
                <a16:creationId xmlns:a16="http://schemas.microsoft.com/office/drawing/2014/main" id="{556B41A7-245C-7294-E238-CEE24F1C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2" name="Line 14">
            <a:extLst>
              <a:ext uri="{FF2B5EF4-FFF2-40B4-BE49-F238E27FC236}">
                <a16:creationId xmlns:a16="http://schemas.microsoft.com/office/drawing/2014/main" id="{F118D5D1-4C02-A103-A759-977053969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352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6" name="Object 15">
            <a:extLst>
              <a:ext uri="{FF2B5EF4-FFF2-40B4-BE49-F238E27FC236}">
                <a16:creationId xmlns:a16="http://schemas.microsoft.com/office/drawing/2014/main" id="{12E9E36D-4C62-0A93-02CF-F6A3E1EB2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3890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11266" name="Object 15">
                        <a:extLst>
                          <a:ext uri="{FF2B5EF4-FFF2-40B4-BE49-F238E27FC236}">
                            <a16:creationId xmlns:a16="http://schemas.microsoft.com/office/drawing/2014/main" id="{12E9E36D-4C62-0A93-02CF-F6A3E1EB2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90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6">
            <a:extLst>
              <a:ext uri="{FF2B5EF4-FFF2-40B4-BE49-F238E27FC236}">
                <a16:creationId xmlns:a16="http://schemas.microsoft.com/office/drawing/2014/main" id="{0A4E36FD-3364-B2F1-B4F1-829914F12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11267" name="Object 16">
                        <a:extLst>
                          <a:ext uri="{FF2B5EF4-FFF2-40B4-BE49-F238E27FC236}">
                            <a16:creationId xmlns:a16="http://schemas.microsoft.com/office/drawing/2014/main" id="{0A4E36FD-3364-B2F1-B4F1-829914F12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7">
            <a:extLst>
              <a:ext uri="{FF2B5EF4-FFF2-40B4-BE49-F238E27FC236}">
                <a16:creationId xmlns:a16="http://schemas.microsoft.com/office/drawing/2014/main" id="{380BDD96-DCB2-F338-71B3-80D91B38C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971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11268" name="Object 17">
                        <a:extLst>
                          <a:ext uri="{FF2B5EF4-FFF2-40B4-BE49-F238E27FC236}">
                            <a16:creationId xmlns:a16="http://schemas.microsoft.com/office/drawing/2014/main" id="{380BDD96-DCB2-F338-71B3-80D91B38C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8">
            <a:extLst>
              <a:ext uri="{FF2B5EF4-FFF2-40B4-BE49-F238E27FC236}">
                <a16:creationId xmlns:a16="http://schemas.microsoft.com/office/drawing/2014/main" id="{94F97128-80CE-5876-06F6-EBC002E8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057400"/>
            <a:ext cx="165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u="sng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11284" name="Text Box 31">
            <a:extLst>
              <a:ext uri="{FF2B5EF4-FFF2-40B4-BE49-F238E27FC236}">
                <a16:creationId xmlns:a16="http://schemas.microsoft.com/office/drawing/2014/main" id="{CD54152F-B206-DD8D-5886-3E3B09FD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981200"/>
            <a:ext cx="260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 u="sng">
                <a:solidFill>
                  <a:srgbClr val="FF0000"/>
                </a:solidFill>
              </a:rPr>
              <a:t>Not</a:t>
            </a:r>
            <a:r>
              <a:rPr lang="en-US" altLang="en-US" u="sng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11285" name="Oval 32">
            <a:extLst>
              <a:ext uri="{FF2B5EF4-FFF2-40B4-BE49-F238E27FC236}">
                <a16:creationId xmlns:a16="http://schemas.microsoft.com/office/drawing/2014/main" id="{A50863F6-A278-3D2E-0F95-D466B304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69" name="Object 33">
            <a:extLst>
              <a:ext uri="{FF2B5EF4-FFF2-40B4-BE49-F238E27FC236}">
                <a16:creationId xmlns:a16="http://schemas.microsoft.com/office/drawing/2014/main" id="{4A9080D8-19DF-1E17-F1F0-A955CC2D9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45672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11269" name="Object 33">
                        <a:extLst>
                          <a:ext uri="{FF2B5EF4-FFF2-40B4-BE49-F238E27FC236}">
                            <a16:creationId xmlns:a16="http://schemas.microsoft.com/office/drawing/2014/main" id="{4A9080D8-19DF-1E17-F1F0-A955CC2D9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672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Line 34">
            <a:extLst>
              <a:ext uri="{FF2B5EF4-FFF2-40B4-BE49-F238E27FC236}">
                <a16:creationId xmlns:a16="http://schemas.microsoft.com/office/drawing/2014/main" id="{67607503-B8B8-D507-55D1-A97745BAC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419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0" name="Object 35">
            <a:extLst>
              <a:ext uri="{FF2B5EF4-FFF2-40B4-BE49-F238E27FC236}">
                <a16:creationId xmlns:a16="http://schemas.microsoft.com/office/drawing/2014/main" id="{2F5E22C8-5EF2-33B5-8A79-10DB454B7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48006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11270" name="Object 35">
                        <a:extLst>
                          <a:ext uri="{FF2B5EF4-FFF2-40B4-BE49-F238E27FC236}">
                            <a16:creationId xmlns:a16="http://schemas.microsoft.com/office/drawing/2014/main" id="{2F5E22C8-5EF2-33B5-8A79-10DB454B7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8006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Oval 36">
            <a:extLst>
              <a:ext uri="{FF2B5EF4-FFF2-40B4-BE49-F238E27FC236}">
                <a16:creationId xmlns:a16="http://schemas.microsoft.com/office/drawing/2014/main" id="{726E3E07-2075-80F3-4910-558BFD7D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8" name="Oval 37">
            <a:extLst>
              <a:ext uri="{FF2B5EF4-FFF2-40B4-BE49-F238E27FC236}">
                <a16:creationId xmlns:a16="http://schemas.microsoft.com/office/drawing/2014/main" id="{85E0D794-87B2-BB88-BDF6-7DBD2DFE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1289" name="Line 38">
            <a:extLst>
              <a:ext uri="{FF2B5EF4-FFF2-40B4-BE49-F238E27FC236}">
                <a16:creationId xmlns:a16="http://schemas.microsoft.com/office/drawing/2014/main" id="{6CACBAC8-2456-7DEC-B2D1-1BB734F69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276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1" name="Object 39">
            <a:extLst>
              <a:ext uri="{FF2B5EF4-FFF2-40B4-BE49-F238E27FC236}">
                <a16:creationId xmlns:a16="http://schemas.microsoft.com/office/drawing/2014/main" id="{867354A8-A5EF-E3FA-6562-3DB37B080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6563" y="3814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3" imgW="380880" imgH="520560" progId="Equation.3">
                  <p:embed/>
                </p:oleObj>
              </mc:Choice>
              <mc:Fallback>
                <p:oleObj name="Equation" r:id="rId13" imgW="380880" imgH="520560" progId="Equation.3">
                  <p:embed/>
                  <p:pic>
                    <p:nvPicPr>
                      <p:cNvPr id="11271" name="Object 39">
                        <a:extLst>
                          <a:ext uri="{FF2B5EF4-FFF2-40B4-BE49-F238E27FC236}">
                            <a16:creationId xmlns:a16="http://schemas.microsoft.com/office/drawing/2014/main" id="{867354A8-A5EF-E3FA-6562-3DB37B080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814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40">
            <a:extLst>
              <a:ext uri="{FF2B5EF4-FFF2-40B4-BE49-F238E27FC236}">
                <a16:creationId xmlns:a16="http://schemas.microsoft.com/office/drawing/2014/main" id="{AC51259E-7D10-63A6-3341-965C55AA7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2895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11272" name="Object 40">
                        <a:extLst>
                          <a:ext uri="{FF2B5EF4-FFF2-40B4-BE49-F238E27FC236}">
                            <a16:creationId xmlns:a16="http://schemas.microsoft.com/office/drawing/2014/main" id="{AC51259E-7D10-63A6-3341-965C55AA7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95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41">
            <a:extLst>
              <a:ext uri="{FF2B5EF4-FFF2-40B4-BE49-F238E27FC236}">
                <a16:creationId xmlns:a16="http://schemas.microsoft.com/office/drawing/2014/main" id="{15987EED-D794-40F2-A90B-1DC25A5ED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895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587240" imgH="469800" progId="Equation.3">
                  <p:embed/>
                </p:oleObj>
              </mc:Choice>
              <mc:Fallback>
                <p:oleObj name="Equation" r:id="rId15" imgW="1587240" imgH="469800" progId="Equation.3">
                  <p:embed/>
                  <p:pic>
                    <p:nvPicPr>
                      <p:cNvPr id="11273" name="Object 41">
                        <a:extLst>
                          <a:ext uri="{FF2B5EF4-FFF2-40B4-BE49-F238E27FC236}">
                            <a16:creationId xmlns:a16="http://schemas.microsoft.com/office/drawing/2014/main" id="{15987EED-D794-40F2-A90B-1DC25A5ED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Oval 42">
            <a:extLst>
              <a:ext uri="{FF2B5EF4-FFF2-40B4-BE49-F238E27FC236}">
                <a16:creationId xmlns:a16="http://schemas.microsoft.com/office/drawing/2014/main" id="{44907154-A782-FB85-CE69-CC781F9D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1274" name="Object 43">
            <a:extLst>
              <a:ext uri="{FF2B5EF4-FFF2-40B4-BE49-F238E27FC236}">
                <a16:creationId xmlns:a16="http://schemas.microsoft.com/office/drawing/2014/main" id="{F43FEF8E-840B-78E8-FE3E-A03AD162B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2150" y="4491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6" imgW="431640" imgH="533160" progId="Equation.3">
                  <p:embed/>
                </p:oleObj>
              </mc:Choice>
              <mc:Fallback>
                <p:oleObj name="Equation" r:id="rId16" imgW="431640" imgH="533160" progId="Equation.3">
                  <p:embed/>
                  <p:pic>
                    <p:nvPicPr>
                      <p:cNvPr id="11274" name="Object 43">
                        <a:extLst>
                          <a:ext uri="{FF2B5EF4-FFF2-40B4-BE49-F238E27FC236}">
                            <a16:creationId xmlns:a16="http://schemas.microsoft.com/office/drawing/2014/main" id="{F43FEF8E-840B-78E8-FE3E-A03AD162B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44910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Line 44">
            <a:extLst>
              <a:ext uri="{FF2B5EF4-FFF2-40B4-BE49-F238E27FC236}">
                <a16:creationId xmlns:a16="http://schemas.microsoft.com/office/drawing/2014/main" id="{7F36DB10-5AA5-E7AE-71CD-55AB85F72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5" name="Object 45">
            <a:extLst>
              <a:ext uri="{FF2B5EF4-FFF2-40B4-BE49-F238E27FC236}">
                <a16:creationId xmlns:a16="http://schemas.microsoft.com/office/drawing/2014/main" id="{EE0C6984-5CC1-61BA-03F9-F124D6641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724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7" imgW="1612800" imgH="469800" progId="Equation.3">
                  <p:embed/>
                </p:oleObj>
              </mc:Choice>
              <mc:Fallback>
                <p:oleObj name="Equation" r:id="rId17" imgW="1612800" imgH="469800" progId="Equation.3">
                  <p:embed/>
                  <p:pic>
                    <p:nvPicPr>
                      <p:cNvPr id="11275" name="Object 45">
                        <a:extLst>
                          <a:ext uri="{FF2B5EF4-FFF2-40B4-BE49-F238E27FC236}">
                            <a16:creationId xmlns:a16="http://schemas.microsoft.com/office/drawing/2014/main" id="{EE0C6984-5CC1-61BA-03F9-F124D6641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46">
            <a:extLst>
              <a:ext uri="{FF2B5EF4-FFF2-40B4-BE49-F238E27FC236}">
                <a16:creationId xmlns:a16="http://schemas.microsoft.com/office/drawing/2014/main" id="{40FC34AD-3CF9-C7E0-1331-CA2CE85BC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5846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lambda transitions allowed</a:t>
            </a:r>
          </a:p>
        </p:txBody>
      </p:sp>
      <p:sp>
        <p:nvSpPr>
          <p:cNvPr id="11293" name="Text Box 47">
            <a:extLst>
              <a:ext uri="{FF2B5EF4-FFF2-40B4-BE49-F238E27FC236}">
                <a16:creationId xmlns:a16="http://schemas.microsoft.com/office/drawing/2014/main" id="{0CF146B2-249E-D5DA-1789-C154858B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51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>
                <a:solidFill>
                  <a:srgbClr val="FF0000"/>
                </a:solidFill>
              </a:rPr>
              <a:t>Turing Machines are deterministic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6" name="Date Placeholder 2">
            <a:extLst>
              <a:ext uri="{FF2B5EF4-FFF2-40B4-BE49-F238E27FC236}">
                <a16:creationId xmlns:a16="http://schemas.microsoft.com/office/drawing/2014/main" id="{CE6B136E-0FE5-06A1-8789-0B26CEF39E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2307" name="Footer Placeholder 3">
            <a:extLst>
              <a:ext uri="{FF2B5EF4-FFF2-40B4-BE49-F238E27FC236}">
                <a16:creationId xmlns:a16="http://schemas.microsoft.com/office/drawing/2014/main" id="{EB6E3174-F8C2-E281-9DB1-92B6DD9B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2308" name="Slide Number Placeholder 4">
            <a:extLst>
              <a:ext uri="{FF2B5EF4-FFF2-40B4-BE49-F238E27FC236}">
                <a16:creationId xmlns:a16="http://schemas.microsoft.com/office/drawing/2014/main" id="{B79C17B8-00C5-4734-8D7A-04DE617A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E5AD0BF-0426-464F-9218-99F4AF5D016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9" name="Rectangle 2">
            <a:extLst>
              <a:ext uri="{FF2B5EF4-FFF2-40B4-BE49-F238E27FC236}">
                <a16:creationId xmlns:a16="http://schemas.microsoft.com/office/drawing/2014/main" id="{48BF6DCE-1C1F-5949-35AD-2449A2AE6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 Transition Function</a:t>
            </a:r>
          </a:p>
        </p:txBody>
      </p:sp>
      <p:sp>
        <p:nvSpPr>
          <p:cNvPr id="12310" name="Oval 3">
            <a:extLst>
              <a:ext uri="{FF2B5EF4-FFF2-40B4-BE49-F238E27FC236}">
                <a16:creationId xmlns:a16="http://schemas.microsoft.com/office/drawing/2014/main" id="{910B50F2-BA16-92F2-C6F1-D665B6B4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1" name="Oval 4">
            <a:extLst>
              <a:ext uri="{FF2B5EF4-FFF2-40B4-BE49-F238E27FC236}">
                <a16:creationId xmlns:a16="http://schemas.microsoft.com/office/drawing/2014/main" id="{14C0CFAC-FB05-73E5-F8AF-042048A7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2312" name="Line 5">
            <a:extLst>
              <a:ext uri="{FF2B5EF4-FFF2-40B4-BE49-F238E27FC236}">
                <a16:creationId xmlns:a16="http://schemas.microsoft.com/office/drawing/2014/main" id="{A03C8591-26E1-6673-7299-C8C47EAB0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290" name="Object 6">
            <a:extLst>
              <a:ext uri="{FF2B5EF4-FFF2-40B4-BE49-F238E27FC236}">
                <a16:creationId xmlns:a16="http://schemas.microsoft.com/office/drawing/2014/main" id="{64EB3027-3E49-826A-3C56-B7156C7D7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12290" name="Object 6">
                        <a:extLst>
                          <a:ext uri="{FF2B5EF4-FFF2-40B4-BE49-F238E27FC236}">
                            <a16:creationId xmlns:a16="http://schemas.microsoft.com/office/drawing/2014/main" id="{64EB3027-3E49-826A-3C56-B7156C7D7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>
            <a:extLst>
              <a:ext uri="{FF2B5EF4-FFF2-40B4-BE49-F238E27FC236}">
                <a16:creationId xmlns:a16="http://schemas.microsoft.com/office/drawing/2014/main" id="{A615BC08-6BBD-320A-E832-A4BFDBFE5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12291" name="Object 7">
                        <a:extLst>
                          <a:ext uri="{FF2B5EF4-FFF2-40B4-BE49-F238E27FC236}">
                            <a16:creationId xmlns:a16="http://schemas.microsoft.com/office/drawing/2014/main" id="{A615BC08-6BBD-320A-E832-A4BFDBFE5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>
            <a:extLst>
              <a:ext uri="{FF2B5EF4-FFF2-40B4-BE49-F238E27FC236}">
                <a16:creationId xmlns:a16="http://schemas.microsoft.com/office/drawing/2014/main" id="{B10C35C9-B140-E6B2-65FE-714E90E5E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12292" name="Object 8">
                        <a:extLst>
                          <a:ext uri="{FF2B5EF4-FFF2-40B4-BE49-F238E27FC236}">
                            <a16:creationId xmlns:a16="http://schemas.microsoft.com/office/drawing/2014/main" id="{B10C35C9-B140-E6B2-65FE-714E90E5E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Oval 10">
            <a:extLst>
              <a:ext uri="{FF2B5EF4-FFF2-40B4-BE49-F238E27FC236}">
                <a16:creationId xmlns:a16="http://schemas.microsoft.com/office/drawing/2014/main" id="{8587643C-D879-88A5-6DFC-50FE8CFB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3" name="Object 11">
            <a:extLst>
              <a:ext uri="{FF2B5EF4-FFF2-40B4-BE49-F238E27FC236}">
                <a16:creationId xmlns:a16="http://schemas.microsoft.com/office/drawing/2014/main" id="{9C45AF86-83A8-44F2-E4CF-DE1FCEC26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12293" name="Object 11">
                        <a:extLst>
                          <a:ext uri="{FF2B5EF4-FFF2-40B4-BE49-F238E27FC236}">
                            <a16:creationId xmlns:a16="http://schemas.microsoft.com/office/drawing/2014/main" id="{9C45AF86-83A8-44F2-E4CF-DE1FCEC268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Line 12">
            <a:extLst>
              <a:ext uri="{FF2B5EF4-FFF2-40B4-BE49-F238E27FC236}">
                <a16:creationId xmlns:a16="http://schemas.microsoft.com/office/drawing/2014/main" id="{F0DCF890-1D07-C0B2-17D1-021AD1684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294" name="Object 13">
            <a:extLst>
              <a:ext uri="{FF2B5EF4-FFF2-40B4-BE49-F238E27FC236}">
                <a16:creationId xmlns:a16="http://schemas.microsoft.com/office/drawing/2014/main" id="{075A981E-8B6E-EAFD-A0C6-C47D87A82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12294" name="Object 13">
                        <a:extLst>
                          <a:ext uri="{FF2B5EF4-FFF2-40B4-BE49-F238E27FC236}">
                            <a16:creationId xmlns:a16="http://schemas.microsoft.com/office/drawing/2014/main" id="{075A981E-8B6E-EAFD-A0C6-C47D87A82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Line 14">
            <a:extLst>
              <a:ext uri="{FF2B5EF4-FFF2-40B4-BE49-F238E27FC236}">
                <a16:creationId xmlns:a16="http://schemas.microsoft.com/office/drawing/2014/main" id="{9A7E10E6-74B5-BC31-E121-40F0B5F7B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16" name="Line 15">
            <a:extLst>
              <a:ext uri="{FF2B5EF4-FFF2-40B4-BE49-F238E27FC236}">
                <a16:creationId xmlns:a16="http://schemas.microsoft.com/office/drawing/2014/main" id="{B8BB7EB4-4F4F-7111-F4E8-5AC61B05A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17" name="Line 16">
            <a:extLst>
              <a:ext uri="{FF2B5EF4-FFF2-40B4-BE49-F238E27FC236}">
                <a16:creationId xmlns:a16="http://schemas.microsoft.com/office/drawing/2014/main" id="{E9A93F3E-D049-B15D-B1E8-35F48259B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8" name="Line 17">
            <a:extLst>
              <a:ext uri="{FF2B5EF4-FFF2-40B4-BE49-F238E27FC236}">
                <a16:creationId xmlns:a16="http://schemas.microsoft.com/office/drawing/2014/main" id="{7EA24B4C-00EB-0A8E-7F9F-48C5FA1D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9" name="Line 18">
            <a:extLst>
              <a:ext uri="{FF2B5EF4-FFF2-40B4-BE49-F238E27FC236}">
                <a16:creationId xmlns:a16="http://schemas.microsoft.com/office/drawing/2014/main" id="{1AF1D504-3CE1-3D7F-A6AD-740E13458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0" name="Line 19">
            <a:extLst>
              <a:ext uri="{FF2B5EF4-FFF2-40B4-BE49-F238E27FC236}">
                <a16:creationId xmlns:a16="http://schemas.microsoft.com/office/drawing/2014/main" id="{4F1F0B72-6B98-84E0-687F-9BA7F71F4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1" name="Line 20">
            <a:extLst>
              <a:ext uri="{FF2B5EF4-FFF2-40B4-BE49-F238E27FC236}">
                <a16:creationId xmlns:a16="http://schemas.microsoft.com/office/drawing/2014/main" id="{27E98CDA-3893-558A-B1BD-99154CA5B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2" name="Line 21">
            <a:extLst>
              <a:ext uri="{FF2B5EF4-FFF2-40B4-BE49-F238E27FC236}">
                <a16:creationId xmlns:a16="http://schemas.microsoft.com/office/drawing/2014/main" id="{45C7B7B0-308B-2422-1C62-FDB2395FF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3" name="Line 22">
            <a:extLst>
              <a:ext uri="{FF2B5EF4-FFF2-40B4-BE49-F238E27FC236}">
                <a16:creationId xmlns:a16="http://schemas.microsoft.com/office/drawing/2014/main" id="{419E44BF-636E-79E5-07F2-44E1A86E7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4" name="Line 23">
            <a:extLst>
              <a:ext uri="{FF2B5EF4-FFF2-40B4-BE49-F238E27FC236}">
                <a16:creationId xmlns:a16="http://schemas.microsoft.com/office/drawing/2014/main" id="{46020D4F-D107-D1B1-AE42-6FF4B3684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5" name="Line 24">
            <a:extLst>
              <a:ext uri="{FF2B5EF4-FFF2-40B4-BE49-F238E27FC236}">
                <a16:creationId xmlns:a16="http://schemas.microsoft.com/office/drawing/2014/main" id="{792418F5-E726-4D56-444C-83220C15D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6" name="Line 25">
            <a:extLst>
              <a:ext uri="{FF2B5EF4-FFF2-40B4-BE49-F238E27FC236}">
                <a16:creationId xmlns:a16="http://schemas.microsoft.com/office/drawing/2014/main" id="{A650C811-FD34-9614-457E-DB810721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7" name="Text Box 26">
            <a:extLst>
              <a:ext uri="{FF2B5EF4-FFF2-40B4-BE49-F238E27FC236}">
                <a16:creationId xmlns:a16="http://schemas.microsoft.com/office/drawing/2014/main" id="{AFADC160-9CA9-81A8-5C23-40CE9326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2328" name="Text Box 27">
            <a:extLst>
              <a:ext uri="{FF2B5EF4-FFF2-40B4-BE49-F238E27FC236}">
                <a16:creationId xmlns:a16="http://schemas.microsoft.com/office/drawing/2014/main" id="{000CA8FD-F97A-9400-F4BA-845DE61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2329" name="Line 28">
            <a:extLst>
              <a:ext uri="{FF2B5EF4-FFF2-40B4-BE49-F238E27FC236}">
                <a16:creationId xmlns:a16="http://schemas.microsoft.com/office/drawing/2014/main" id="{52706416-F39E-18F5-6D34-68970FBCC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5" name="Object 29">
            <a:extLst>
              <a:ext uri="{FF2B5EF4-FFF2-40B4-BE49-F238E27FC236}">
                <a16:creationId xmlns:a16="http://schemas.microsoft.com/office/drawing/2014/main" id="{C24A73B4-0F58-B6E1-0A0C-01739BD5A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12295" name="Object 29">
                        <a:extLst>
                          <a:ext uri="{FF2B5EF4-FFF2-40B4-BE49-F238E27FC236}">
                            <a16:creationId xmlns:a16="http://schemas.microsoft.com/office/drawing/2014/main" id="{C24A73B4-0F58-B6E1-0A0C-01739BD5A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30">
            <a:extLst>
              <a:ext uri="{FF2B5EF4-FFF2-40B4-BE49-F238E27FC236}">
                <a16:creationId xmlns:a16="http://schemas.microsoft.com/office/drawing/2014/main" id="{8FA90891-C122-9E95-6029-249FD87BB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12296" name="Object 30">
                        <a:extLst>
                          <a:ext uri="{FF2B5EF4-FFF2-40B4-BE49-F238E27FC236}">
                            <a16:creationId xmlns:a16="http://schemas.microsoft.com/office/drawing/2014/main" id="{8FA90891-C122-9E95-6029-249FD87BB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31">
            <a:extLst>
              <a:ext uri="{FF2B5EF4-FFF2-40B4-BE49-F238E27FC236}">
                <a16:creationId xmlns:a16="http://schemas.microsoft.com/office/drawing/2014/main" id="{6763CEA9-6F77-CCFA-DF58-935BF1D96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12297" name="Object 31">
                        <a:extLst>
                          <a:ext uri="{FF2B5EF4-FFF2-40B4-BE49-F238E27FC236}">
                            <a16:creationId xmlns:a16="http://schemas.microsoft.com/office/drawing/2014/main" id="{6763CEA9-6F77-CCFA-DF58-935BF1D96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32">
            <a:extLst>
              <a:ext uri="{FF2B5EF4-FFF2-40B4-BE49-F238E27FC236}">
                <a16:creationId xmlns:a16="http://schemas.microsoft.com/office/drawing/2014/main" id="{CFD9408F-5E1D-DEBD-6A34-71314FB5D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12298" name="Object 32">
                        <a:extLst>
                          <a:ext uri="{FF2B5EF4-FFF2-40B4-BE49-F238E27FC236}">
                            <a16:creationId xmlns:a16="http://schemas.microsoft.com/office/drawing/2014/main" id="{CFD9408F-5E1D-DEBD-6A34-71314FB5D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33">
            <a:extLst>
              <a:ext uri="{FF2B5EF4-FFF2-40B4-BE49-F238E27FC236}">
                <a16:creationId xmlns:a16="http://schemas.microsoft.com/office/drawing/2014/main" id="{D470DCA5-C4F0-B427-6B21-25A00670E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12299" name="Object 33">
                        <a:extLst>
                          <a:ext uri="{FF2B5EF4-FFF2-40B4-BE49-F238E27FC236}">
                            <a16:creationId xmlns:a16="http://schemas.microsoft.com/office/drawing/2014/main" id="{D470DCA5-C4F0-B427-6B21-25A00670E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34">
            <a:extLst>
              <a:ext uri="{FF2B5EF4-FFF2-40B4-BE49-F238E27FC236}">
                <a16:creationId xmlns:a16="http://schemas.microsoft.com/office/drawing/2014/main" id="{AF33810D-4126-CA9A-96B5-00D582B1C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12300" name="Object 34">
                        <a:extLst>
                          <a:ext uri="{FF2B5EF4-FFF2-40B4-BE49-F238E27FC236}">
                            <a16:creationId xmlns:a16="http://schemas.microsoft.com/office/drawing/2014/main" id="{AF33810D-4126-CA9A-96B5-00D582B1C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35">
            <a:extLst>
              <a:ext uri="{FF2B5EF4-FFF2-40B4-BE49-F238E27FC236}">
                <a16:creationId xmlns:a16="http://schemas.microsoft.com/office/drawing/2014/main" id="{A7769027-155A-8D22-827F-B76F78AB5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12301" name="Object 35">
                        <a:extLst>
                          <a:ext uri="{FF2B5EF4-FFF2-40B4-BE49-F238E27FC236}">
                            <a16:creationId xmlns:a16="http://schemas.microsoft.com/office/drawing/2014/main" id="{A7769027-155A-8D22-827F-B76F78AB5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36">
            <a:extLst>
              <a:ext uri="{FF2B5EF4-FFF2-40B4-BE49-F238E27FC236}">
                <a16:creationId xmlns:a16="http://schemas.microsoft.com/office/drawing/2014/main" id="{841459E5-9D4E-8830-FC2B-D221FA6A1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3" imgW="241200" imgH="279360" progId="Equation.3">
                  <p:embed/>
                </p:oleObj>
              </mc:Choice>
              <mc:Fallback>
                <p:oleObj name="Equation" r:id="rId23" imgW="241200" imgH="279360" progId="Equation.3">
                  <p:embed/>
                  <p:pic>
                    <p:nvPicPr>
                      <p:cNvPr id="12302" name="Object 36">
                        <a:extLst>
                          <a:ext uri="{FF2B5EF4-FFF2-40B4-BE49-F238E27FC236}">
                            <a16:creationId xmlns:a16="http://schemas.microsoft.com/office/drawing/2014/main" id="{841459E5-9D4E-8830-FC2B-D221FA6A1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37">
            <a:extLst>
              <a:ext uri="{FF2B5EF4-FFF2-40B4-BE49-F238E27FC236}">
                <a16:creationId xmlns:a16="http://schemas.microsoft.com/office/drawing/2014/main" id="{B4A2EEAB-65D1-5A54-9CA6-248D5A184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25" imgW="266400" imgH="279360" progId="Equation.3">
                  <p:embed/>
                </p:oleObj>
              </mc:Choice>
              <mc:Fallback>
                <p:oleObj name="Equation" r:id="rId25" imgW="266400" imgH="279360" progId="Equation.3">
                  <p:embed/>
                  <p:pic>
                    <p:nvPicPr>
                      <p:cNvPr id="12303" name="Object 37">
                        <a:extLst>
                          <a:ext uri="{FF2B5EF4-FFF2-40B4-BE49-F238E27FC236}">
                            <a16:creationId xmlns:a16="http://schemas.microsoft.com/office/drawing/2014/main" id="{B4A2EEAB-65D1-5A54-9CA6-248D5A184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39">
            <a:extLst>
              <a:ext uri="{FF2B5EF4-FFF2-40B4-BE49-F238E27FC236}">
                <a16:creationId xmlns:a16="http://schemas.microsoft.com/office/drawing/2014/main" id="{226A326A-2E3C-CEDF-E59A-02563190D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26" imgW="380880" imgH="520560" progId="Equation.3">
                  <p:embed/>
                </p:oleObj>
              </mc:Choice>
              <mc:Fallback>
                <p:oleObj name="Equation" r:id="rId26" imgW="380880" imgH="520560" progId="Equation.3">
                  <p:embed/>
                  <p:pic>
                    <p:nvPicPr>
                      <p:cNvPr id="12304" name="Object 39">
                        <a:extLst>
                          <a:ext uri="{FF2B5EF4-FFF2-40B4-BE49-F238E27FC236}">
                            <a16:creationId xmlns:a16="http://schemas.microsoft.com/office/drawing/2014/main" id="{226A326A-2E3C-CEDF-E59A-02563190D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0" name="Text Box 40">
            <a:extLst>
              <a:ext uri="{FF2B5EF4-FFF2-40B4-BE49-F238E27FC236}">
                <a16:creationId xmlns:a16="http://schemas.microsoft.com/office/drawing/2014/main" id="{4AF4D591-2FA9-1662-DA79-E55C89219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12331" name="Text Box 41">
            <a:extLst>
              <a:ext uri="{FF2B5EF4-FFF2-40B4-BE49-F238E27FC236}">
                <a16:creationId xmlns:a16="http://schemas.microsoft.com/office/drawing/2014/main" id="{B4D65066-6634-B76A-C442-4E88B4D2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76800"/>
            <a:ext cx="34067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transition</a:t>
            </a:r>
          </a:p>
          <a:p>
            <a:r>
              <a:rPr lang="en-US" altLang="en-US"/>
              <a:t>for input symbol </a:t>
            </a:r>
          </a:p>
        </p:txBody>
      </p:sp>
      <p:graphicFrame>
        <p:nvGraphicFramePr>
          <p:cNvPr id="12305" name="Object 42">
            <a:extLst>
              <a:ext uri="{FF2B5EF4-FFF2-40B4-BE49-F238E27FC236}">
                <a16:creationId xmlns:a16="http://schemas.microsoft.com/office/drawing/2014/main" id="{35A6FB04-8567-7029-34D4-1E82834DA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56388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28" imgW="253800" imgH="304560" progId="Equation.3">
                  <p:embed/>
                </p:oleObj>
              </mc:Choice>
              <mc:Fallback>
                <p:oleObj name="Equation" r:id="rId28" imgW="253800" imgH="304560" progId="Equation.3">
                  <p:embed/>
                  <p:pic>
                    <p:nvPicPr>
                      <p:cNvPr id="12305" name="Object 42">
                        <a:extLst>
                          <a:ext uri="{FF2B5EF4-FFF2-40B4-BE49-F238E27FC236}">
                            <a16:creationId xmlns:a16="http://schemas.microsoft.com/office/drawing/2014/main" id="{35A6FB04-8567-7029-34D4-1E82834DA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6388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2" name="Text Box 44">
            <a:extLst>
              <a:ext uri="{FF2B5EF4-FFF2-40B4-BE49-F238E27FC236}">
                <a16:creationId xmlns:a16="http://schemas.microsoft.com/office/drawing/2014/main" id="{A64DEB4B-904B-28B3-9980-EA21D167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3987800"/>
            <a:ext cx="177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u="sng">
                <a:solidFill>
                  <a:srgbClr val="339933"/>
                </a:solidFill>
              </a:rPr>
              <a:t>Allowed: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2">
            <a:extLst>
              <a:ext uri="{FF2B5EF4-FFF2-40B4-BE49-F238E27FC236}">
                <a16:creationId xmlns:a16="http://schemas.microsoft.com/office/drawing/2014/main" id="{47BE821F-71F0-F8E2-B2CE-278976E90B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5235" name="Footer Placeholder 3">
            <a:extLst>
              <a:ext uri="{FF2B5EF4-FFF2-40B4-BE49-F238E27FC236}">
                <a16:creationId xmlns:a16="http://schemas.microsoft.com/office/drawing/2014/main" id="{DA2FCF3F-A31B-8303-C879-743E44F5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5236" name="Slide Number Placeholder 4">
            <a:extLst>
              <a:ext uri="{FF2B5EF4-FFF2-40B4-BE49-F238E27FC236}">
                <a16:creationId xmlns:a16="http://schemas.microsoft.com/office/drawing/2014/main" id="{09F01CA2-E798-F98D-DCCD-F542EA85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03611B4-DFCD-4F4D-ACFB-50F677EEF1E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7" name="Rectangle 2">
            <a:extLst>
              <a:ext uri="{FF2B5EF4-FFF2-40B4-BE49-F238E27FC236}">
                <a16:creationId xmlns:a16="http://schemas.microsoft.com/office/drawing/2014/main" id="{D59480E5-F23A-6B93-4C46-8FF09FE8B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Halting</a:t>
            </a:r>
          </a:p>
        </p:txBody>
      </p:sp>
      <p:sp>
        <p:nvSpPr>
          <p:cNvPr id="95238" name="Text Box 28">
            <a:extLst>
              <a:ext uri="{FF2B5EF4-FFF2-40B4-BE49-F238E27FC236}">
                <a16:creationId xmlns:a16="http://schemas.microsoft.com/office/drawing/2014/main" id="{84705237-4F93-6B44-2E5B-28C6583C6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5239" name="Text Box 29">
            <a:extLst>
              <a:ext uri="{FF2B5EF4-FFF2-40B4-BE49-F238E27FC236}">
                <a16:creationId xmlns:a16="http://schemas.microsoft.com/office/drawing/2014/main" id="{817D7023-4119-B407-7BCD-33646B12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14600"/>
            <a:ext cx="76231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machine </a:t>
            </a:r>
            <a:r>
              <a:rPr lang="en-US" altLang="en-US" b="1" i="1">
                <a:solidFill>
                  <a:srgbClr val="FF0000"/>
                </a:solidFill>
              </a:rPr>
              <a:t>halts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in a state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if there is</a:t>
            </a:r>
          </a:p>
          <a:p>
            <a:r>
              <a:rPr lang="en-US" altLang="en-US"/>
              <a:t>no transition to follow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Date Placeholder 1">
            <a:extLst>
              <a:ext uri="{FF2B5EF4-FFF2-40B4-BE49-F238E27FC236}">
                <a16:creationId xmlns:a16="http://schemas.microsoft.com/office/drawing/2014/main" id="{41F9B201-3E3B-FAB7-B624-5C51563C14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3327" name="Footer Placeholder 2">
            <a:extLst>
              <a:ext uri="{FF2B5EF4-FFF2-40B4-BE49-F238E27FC236}">
                <a16:creationId xmlns:a16="http://schemas.microsoft.com/office/drawing/2014/main" id="{68B8D23E-EBE3-4994-DD01-FE1F8BF3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3328" name="Slide Number Placeholder 3">
            <a:extLst>
              <a:ext uri="{FF2B5EF4-FFF2-40B4-BE49-F238E27FC236}">
                <a16:creationId xmlns:a16="http://schemas.microsoft.com/office/drawing/2014/main" id="{7D599A8A-81F9-64BE-CAB7-E378E602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A4AD441-6378-49AE-96E7-563AAE3DE36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9" name="Text Box 2">
            <a:extLst>
              <a:ext uri="{FF2B5EF4-FFF2-40B4-BE49-F238E27FC236}">
                <a16:creationId xmlns:a16="http://schemas.microsoft.com/office/drawing/2014/main" id="{0A200976-9307-DE98-4870-09335B567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01600"/>
            <a:ext cx="3668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Halting Example 1:</a:t>
            </a:r>
          </a:p>
        </p:txBody>
      </p:sp>
      <p:sp>
        <p:nvSpPr>
          <p:cNvPr id="13330" name="Line 3">
            <a:extLst>
              <a:ext uri="{FF2B5EF4-FFF2-40B4-BE49-F238E27FC236}">
                <a16:creationId xmlns:a16="http://schemas.microsoft.com/office/drawing/2014/main" id="{0EFBCD4F-9C02-B114-12AB-180B92D46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1" name="Line 4">
            <a:extLst>
              <a:ext uri="{FF2B5EF4-FFF2-40B4-BE49-F238E27FC236}">
                <a16:creationId xmlns:a16="http://schemas.microsoft.com/office/drawing/2014/main" id="{D39578EB-0BB2-9835-07A7-45A5A0A3F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2" name="Line 5">
            <a:extLst>
              <a:ext uri="{FF2B5EF4-FFF2-40B4-BE49-F238E27FC236}">
                <a16:creationId xmlns:a16="http://schemas.microsoft.com/office/drawing/2014/main" id="{1F9A068F-08DB-95B6-30FF-CF676D0BC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3" name="Line 6">
            <a:extLst>
              <a:ext uri="{FF2B5EF4-FFF2-40B4-BE49-F238E27FC236}">
                <a16:creationId xmlns:a16="http://schemas.microsoft.com/office/drawing/2014/main" id="{4F01B03B-A9A2-2A59-5182-7BC538A00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4" name="Line 7">
            <a:extLst>
              <a:ext uri="{FF2B5EF4-FFF2-40B4-BE49-F238E27FC236}">
                <a16:creationId xmlns:a16="http://schemas.microsoft.com/office/drawing/2014/main" id="{081FD8E0-4F31-F56A-F0C9-09B7F6635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5" name="Line 8">
            <a:extLst>
              <a:ext uri="{FF2B5EF4-FFF2-40B4-BE49-F238E27FC236}">
                <a16:creationId xmlns:a16="http://schemas.microsoft.com/office/drawing/2014/main" id="{6042B1C3-8C0A-D439-5A3C-12F007787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6" name="Line 9">
            <a:extLst>
              <a:ext uri="{FF2B5EF4-FFF2-40B4-BE49-F238E27FC236}">
                <a16:creationId xmlns:a16="http://schemas.microsoft.com/office/drawing/2014/main" id="{75349E0F-F640-D63C-20A7-115439AF1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7" name="Line 10">
            <a:extLst>
              <a:ext uri="{FF2B5EF4-FFF2-40B4-BE49-F238E27FC236}">
                <a16:creationId xmlns:a16="http://schemas.microsoft.com/office/drawing/2014/main" id="{1C1AFE40-CCF9-79EC-DD3D-22B0DD711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8" name="Line 11">
            <a:extLst>
              <a:ext uri="{FF2B5EF4-FFF2-40B4-BE49-F238E27FC236}">
                <a16:creationId xmlns:a16="http://schemas.microsoft.com/office/drawing/2014/main" id="{A6DFE959-59F4-0CC6-988A-D146A0FA1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9" name="Line 12">
            <a:extLst>
              <a:ext uri="{FF2B5EF4-FFF2-40B4-BE49-F238E27FC236}">
                <a16:creationId xmlns:a16="http://schemas.microsoft.com/office/drawing/2014/main" id="{28C9DB35-9495-A387-0CF5-11D641F9D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0" name="Line 13">
            <a:extLst>
              <a:ext uri="{FF2B5EF4-FFF2-40B4-BE49-F238E27FC236}">
                <a16:creationId xmlns:a16="http://schemas.microsoft.com/office/drawing/2014/main" id="{508662D7-736C-217A-961F-DA47CE6DA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1" name="Line 14">
            <a:extLst>
              <a:ext uri="{FF2B5EF4-FFF2-40B4-BE49-F238E27FC236}">
                <a16:creationId xmlns:a16="http://schemas.microsoft.com/office/drawing/2014/main" id="{8D203408-2FEC-FC5E-B058-2D91688FA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2" name="Text Box 15">
            <a:extLst>
              <a:ext uri="{FF2B5EF4-FFF2-40B4-BE49-F238E27FC236}">
                <a16:creationId xmlns:a16="http://schemas.microsoft.com/office/drawing/2014/main" id="{23144098-F65E-3B26-B137-6F2E22C89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3343" name="Text Box 16">
            <a:extLst>
              <a:ext uri="{FF2B5EF4-FFF2-40B4-BE49-F238E27FC236}">
                <a16:creationId xmlns:a16="http://schemas.microsoft.com/office/drawing/2014/main" id="{DE8486C5-C8A1-5CBE-6485-1587A0540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3344" name="Line 17">
            <a:extLst>
              <a:ext uri="{FF2B5EF4-FFF2-40B4-BE49-F238E27FC236}">
                <a16:creationId xmlns:a16="http://schemas.microsoft.com/office/drawing/2014/main" id="{DA3E314C-E5B8-0B48-0FC6-689842FE71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4" name="Object 18">
            <a:extLst>
              <a:ext uri="{FF2B5EF4-FFF2-40B4-BE49-F238E27FC236}">
                <a16:creationId xmlns:a16="http://schemas.microsoft.com/office/drawing/2014/main" id="{C43871CD-2A76-B76A-C70D-A5D42AE4D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13314" name="Object 18">
                        <a:extLst>
                          <a:ext uri="{FF2B5EF4-FFF2-40B4-BE49-F238E27FC236}">
                            <a16:creationId xmlns:a16="http://schemas.microsoft.com/office/drawing/2014/main" id="{C43871CD-2A76-B76A-C70D-A5D42AE4D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9">
            <a:extLst>
              <a:ext uri="{FF2B5EF4-FFF2-40B4-BE49-F238E27FC236}">
                <a16:creationId xmlns:a16="http://schemas.microsoft.com/office/drawing/2014/main" id="{4ACDE68D-0BDA-9D0E-560F-9E3D35222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13315" name="Object 19">
                        <a:extLst>
                          <a:ext uri="{FF2B5EF4-FFF2-40B4-BE49-F238E27FC236}">
                            <a16:creationId xmlns:a16="http://schemas.microsoft.com/office/drawing/2014/main" id="{4ACDE68D-0BDA-9D0E-560F-9E3D35222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0">
            <a:extLst>
              <a:ext uri="{FF2B5EF4-FFF2-40B4-BE49-F238E27FC236}">
                <a16:creationId xmlns:a16="http://schemas.microsoft.com/office/drawing/2014/main" id="{DCC71BAA-66D8-51A1-2826-94DA13292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13316" name="Object 20">
                        <a:extLst>
                          <a:ext uri="{FF2B5EF4-FFF2-40B4-BE49-F238E27FC236}">
                            <a16:creationId xmlns:a16="http://schemas.microsoft.com/office/drawing/2014/main" id="{DCC71BAA-66D8-51A1-2826-94DA13292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21">
            <a:extLst>
              <a:ext uri="{FF2B5EF4-FFF2-40B4-BE49-F238E27FC236}">
                <a16:creationId xmlns:a16="http://schemas.microsoft.com/office/drawing/2014/main" id="{0A17C73D-688B-6791-41E1-730A8318D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13317" name="Object 21">
                        <a:extLst>
                          <a:ext uri="{FF2B5EF4-FFF2-40B4-BE49-F238E27FC236}">
                            <a16:creationId xmlns:a16="http://schemas.microsoft.com/office/drawing/2014/main" id="{0A17C73D-688B-6791-41E1-730A8318D8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22">
            <a:extLst>
              <a:ext uri="{FF2B5EF4-FFF2-40B4-BE49-F238E27FC236}">
                <a16:creationId xmlns:a16="http://schemas.microsoft.com/office/drawing/2014/main" id="{930985E4-2737-5C7D-582B-DE275823A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13318" name="Object 22">
                        <a:extLst>
                          <a:ext uri="{FF2B5EF4-FFF2-40B4-BE49-F238E27FC236}">
                            <a16:creationId xmlns:a16="http://schemas.microsoft.com/office/drawing/2014/main" id="{930985E4-2737-5C7D-582B-DE275823A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23">
            <a:extLst>
              <a:ext uri="{FF2B5EF4-FFF2-40B4-BE49-F238E27FC236}">
                <a16:creationId xmlns:a16="http://schemas.microsoft.com/office/drawing/2014/main" id="{C75B7270-5C03-C950-3BBD-00484A1FC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13319" name="Object 23">
                        <a:extLst>
                          <a:ext uri="{FF2B5EF4-FFF2-40B4-BE49-F238E27FC236}">
                            <a16:creationId xmlns:a16="http://schemas.microsoft.com/office/drawing/2014/main" id="{C75B7270-5C03-C950-3BBD-00484A1FC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4">
            <a:extLst>
              <a:ext uri="{FF2B5EF4-FFF2-40B4-BE49-F238E27FC236}">
                <a16:creationId xmlns:a16="http://schemas.microsoft.com/office/drawing/2014/main" id="{AD6AE92F-E6C0-1608-6D82-29AB3EAD6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13320" name="Object 24">
                        <a:extLst>
                          <a:ext uri="{FF2B5EF4-FFF2-40B4-BE49-F238E27FC236}">
                            <a16:creationId xmlns:a16="http://schemas.microsoft.com/office/drawing/2014/main" id="{AD6AE92F-E6C0-1608-6D82-29AB3EAD6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5">
            <a:extLst>
              <a:ext uri="{FF2B5EF4-FFF2-40B4-BE49-F238E27FC236}">
                <a16:creationId xmlns:a16="http://schemas.microsoft.com/office/drawing/2014/main" id="{2FB34B12-EBB0-B645-03A6-0E564256C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13321" name="Object 25">
                        <a:extLst>
                          <a:ext uri="{FF2B5EF4-FFF2-40B4-BE49-F238E27FC236}">
                            <a16:creationId xmlns:a16="http://schemas.microsoft.com/office/drawing/2014/main" id="{2FB34B12-EBB0-B645-03A6-0E564256C2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26">
            <a:extLst>
              <a:ext uri="{FF2B5EF4-FFF2-40B4-BE49-F238E27FC236}">
                <a16:creationId xmlns:a16="http://schemas.microsoft.com/office/drawing/2014/main" id="{92A2BB01-4A41-FD6C-6580-FDBEDA4AE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13322" name="Object 26">
                        <a:extLst>
                          <a:ext uri="{FF2B5EF4-FFF2-40B4-BE49-F238E27FC236}">
                            <a16:creationId xmlns:a16="http://schemas.microsoft.com/office/drawing/2014/main" id="{92A2BB01-4A41-FD6C-6580-FDBEDA4AE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27">
            <a:extLst>
              <a:ext uri="{FF2B5EF4-FFF2-40B4-BE49-F238E27FC236}">
                <a16:creationId xmlns:a16="http://schemas.microsoft.com/office/drawing/2014/main" id="{A5BA7981-BF41-E079-4CA0-41446D15F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13323" name="Object 27">
                        <a:extLst>
                          <a:ext uri="{FF2B5EF4-FFF2-40B4-BE49-F238E27FC236}">
                            <a16:creationId xmlns:a16="http://schemas.microsoft.com/office/drawing/2014/main" id="{A5BA7981-BF41-E079-4CA0-41446D15F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Oval 28">
            <a:extLst>
              <a:ext uri="{FF2B5EF4-FFF2-40B4-BE49-F238E27FC236}">
                <a16:creationId xmlns:a16="http://schemas.microsoft.com/office/drawing/2014/main" id="{557B1AFE-99E6-F53E-535B-C5228A944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8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24" name="Object 31">
            <a:extLst>
              <a:ext uri="{FF2B5EF4-FFF2-40B4-BE49-F238E27FC236}">
                <a16:creationId xmlns:a16="http://schemas.microsoft.com/office/drawing/2014/main" id="{7F7D794E-6140-E161-F4CE-8E9FF0865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0963" y="4729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13324" name="Object 31">
                        <a:extLst>
                          <a:ext uri="{FF2B5EF4-FFF2-40B4-BE49-F238E27FC236}">
                            <a16:creationId xmlns:a16="http://schemas.microsoft.com/office/drawing/2014/main" id="{7F7D794E-6140-E161-F4CE-8E9FF0865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29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Text Box 38">
            <a:extLst>
              <a:ext uri="{FF2B5EF4-FFF2-40B4-BE49-F238E27FC236}">
                <a16:creationId xmlns:a16="http://schemas.microsoft.com/office/drawing/2014/main" id="{F42D32B5-6926-8092-ADC3-910F315C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72000"/>
            <a:ext cx="436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transition from     </a:t>
            </a:r>
          </a:p>
        </p:txBody>
      </p:sp>
      <p:sp>
        <p:nvSpPr>
          <p:cNvPr id="13347" name="Text Box 39">
            <a:extLst>
              <a:ext uri="{FF2B5EF4-FFF2-40B4-BE49-F238E27FC236}">
                <a16:creationId xmlns:a16="http://schemas.microsoft.com/office/drawing/2014/main" id="{0366F4E4-A918-03F7-63E2-8819C4771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34000"/>
            <a:ext cx="159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13325" name="Object 40">
            <a:extLst>
              <a:ext uri="{FF2B5EF4-FFF2-40B4-BE49-F238E27FC236}">
                <a16:creationId xmlns:a16="http://schemas.microsoft.com/office/drawing/2014/main" id="{33C0E95A-F600-D251-F4B6-70C6B3775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457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13325" name="Object 40">
                        <a:extLst>
                          <a:ext uri="{FF2B5EF4-FFF2-40B4-BE49-F238E27FC236}">
                            <a16:creationId xmlns:a16="http://schemas.microsoft.com/office/drawing/2014/main" id="{33C0E95A-F600-D251-F4B6-70C6B3775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572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8" name="Line 42">
            <a:extLst>
              <a:ext uri="{FF2B5EF4-FFF2-40B4-BE49-F238E27FC236}">
                <a16:creationId xmlns:a16="http://schemas.microsoft.com/office/drawing/2014/main" id="{6387CA91-7F94-40A3-9744-797BE62C4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114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49" name="Line 43">
            <a:extLst>
              <a:ext uri="{FF2B5EF4-FFF2-40B4-BE49-F238E27FC236}">
                <a16:creationId xmlns:a16="http://schemas.microsoft.com/office/drawing/2014/main" id="{187676CE-6A6E-A180-9290-38990980D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50" name="Line 44">
            <a:extLst>
              <a:ext uri="{FF2B5EF4-FFF2-40B4-BE49-F238E27FC236}">
                <a16:creationId xmlns:a16="http://schemas.microsoft.com/office/drawing/2014/main" id="{9A4AB664-9D56-770E-DC65-5BEC53720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334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Date Placeholder 1">
            <a:extLst>
              <a:ext uri="{FF2B5EF4-FFF2-40B4-BE49-F238E27FC236}">
                <a16:creationId xmlns:a16="http://schemas.microsoft.com/office/drawing/2014/main" id="{398D8F80-6891-8313-0B7C-733459F7E0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4356" name="Footer Placeholder 2">
            <a:extLst>
              <a:ext uri="{FF2B5EF4-FFF2-40B4-BE49-F238E27FC236}">
                <a16:creationId xmlns:a16="http://schemas.microsoft.com/office/drawing/2014/main" id="{DE5C6A8A-E429-4D37-912F-0AB7E3AF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4357" name="Slide Number Placeholder 3">
            <a:extLst>
              <a:ext uri="{FF2B5EF4-FFF2-40B4-BE49-F238E27FC236}">
                <a16:creationId xmlns:a16="http://schemas.microsoft.com/office/drawing/2014/main" id="{CF5DD440-8698-ED9B-6C04-6A2860D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D453D43-2E64-4EAB-A03F-B58F3DF6725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8" name="Text Box 1026">
            <a:extLst>
              <a:ext uri="{FF2B5EF4-FFF2-40B4-BE49-F238E27FC236}">
                <a16:creationId xmlns:a16="http://schemas.microsoft.com/office/drawing/2014/main" id="{83785224-5E9A-D63C-3F00-DE72054D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0160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Halting Example 2:</a:t>
            </a:r>
          </a:p>
        </p:txBody>
      </p:sp>
      <p:sp>
        <p:nvSpPr>
          <p:cNvPr id="14359" name="Line 1027">
            <a:extLst>
              <a:ext uri="{FF2B5EF4-FFF2-40B4-BE49-F238E27FC236}">
                <a16:creationId xmlns:a16="http://schemas.microsoft.com/office/drawing/2014/main" id="{8F09CE54-27D6-9545-4D57-802FD2CCE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0" name="Line 1028">
            <a:extLst>
              <a:ext uri="{FF2B5EF4-FFF2-40B4-BE49-F238E27FC236}">
                <a16:creationId xmlns:a16="http://schemas.microsoft.com/office/drawing/2014/main" id="{DC58A1B7-D1AB-9765-4201-0DD55DE1A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1" name="Line 1029">
            <a:extLst>
              <a:ext uri="{FF2B5EF4-FFF2-40B4-BE49-F238E27FC236}">
                <a16:creationId xmlns:a16="http://schemas.microsoft.com/office/drawing/2014/main" id="{4C59BC64-F927-AAC1-932C-2B0E52CAB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2" name="Line 1030">
            <a:extLst>
              <a:ext uri="{FF2B5EF4-FFF2-40B4-BE49-F238E27FC236}">
                <a16:creationId xmlns:a16="http://schemas.microsoft.com/office/drawing/2014/main" id="{1D640B10-8757-BCC3-F699-33EC088DA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3" name="Line 1031">
            <a:extLst>
              <a:ext uri="{FF2B5EF4-FFF2-40B4-BE49-F238E27FC236}">
                <a16:creationId xmlns:a16="http://schemas.microsoft.com/office/drawing/2014/main" id="{0DBA90F8-35C4-3BC0-6CAE-5AD4478B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4" name="Line 1032">
            <a:extLst>
              <a:ext uri="{FF2B5EF4-FFF2-40B4-BE49-F238E27FC236}">
                <a16:creationId xmlns:a16="http://schemas.microsoft.com/office/drawing/2014/main" id="{F4F8DC91-4CA2-75ED-9644-02DE42817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5" name="Line 1033">
            <a:extLst>
              <a:ext uri="{FF2B5EF4-FFF2-40B4-BE49-F238E27FC236}">
                <a16:creationId xmlns:a16="http://schemas.microsoft.com/office/drawing/2014/main" id="{06D5D0FB-1D17-2E3C-65C5-A8CA0B21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6" name="Line 1034">
            <a:extLst>
              <a:ext uri="{FF2B5EF4-FFF2-40B4-BE49-F238E27FC236}">
                <a16:creationId xmlns:a16="http://schemas.microsoft.com/office/drawing/2014/main" id="{BAB0D8CE-D463-EAB4-6462-66A028A83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7" name="Line 1035">
            <a:extLst>
              <a:ext uri="{FF2B5EF4-FFF2-40B4-BE49-F238E27FC236}">
                <a16:creationId xmlns:a16="http://schemas.microsoft.com/office/drawing/2014/main" id="{8463607F-1E23-AAA1-4B11-EDECE1D2C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8" name="Line 1036">
            <a:extLst>
              <a:ext uri="{FF2B5EF4-FFF2-40B4-BE49-F238E27FC236}">
                <a16:creationId xmlns:a16="http://schemas.microsoft.com/office/drawing/2014/main" id="{F6BC2730-06CB-8C18-4C78-7256B5722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9" name="Line 1037">
            <a:extLst>
              <a:ext uri="{FF2B5EF4-FFF2-40B4-BE49-F238E27FC236}">
                <a16:creationId xmlns:a16="http://schemas.microsoft.com/office/drawing/2014/main" id="{D6A754BF-0902-E635-93D3-9974C4DD7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0" name="Line 1038">
            <a:extLst>
              <a:ext uri="{FF2B5EF4-FFF2-40B4-BE49-F238E27FC236}">
                <a16:creationId xmlns:a16="http://schemas.microsoft.com/office/drawing/2014/main" id="{40D4E461-6780-367B-AEE5-BF1AB3B2B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1" name="Text Box 1039">
            <a:extLst>
              <a:ext uri="{FF2B5EF4-FFF2-40B4-BE49-F238E27FC236}">
                <a16:creationId xmlns:a16="http://schemas.microsoft.com/office/drawing/2014/main" id="{C779A16C-867E-ADDB-52B1-C2F92DE67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4372" name="Text Box 1040">
            <a:extLst>
              <a:ext uri="{FF2B5EF4-FFF2-40B4-BE49-F238E27FC236}">
                <a16:creationId xmlns:a16="http://schemas.microsoft.com/office/drawing/2014/main" id="{0E7866AB-0C99-4F02-C8E8-058BC3E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14373" name="Line 1041">
            <a:extLst>
              <a:ext uri="{FF2B5EF4-FFF2-40B4-BE49-F238E27FC236}">
                <a16:creationId xmlns:a16="http://schemas.microsoft.com/office/drawing/2014/main" id="{E02104E0-47D0-FFE7-AEB6-C9FA694C91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1042">
            <a:extLst>
              <a:ext uri="{FF2B5EF4-FFF2-40B4-BE49-F238E27FC236}">
                <a16:creationId xmlns:a16="http://schemas.microsoft.com/office/drawing/2014/main" id="{A8EFBB5B-AC67-D2D9-B16F-A3B5856D9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14338" name="Object 1042">
                        <a:extLst>
                          <a:ext uri="{FF2B5EF4-FFF2-40B4-BE49-F238E27FC236}">
                            <a16:creationId xmlns:a16="http://schemas.microsoft.com/office/drawing/2014/main" id="{A8EFBB5B-AC67-D2D9-B16F-A3B5856D9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43">
            <a:extLst>
              <a:ext uri="{FF2B5EF4-FFF2-40B4-BE49-F238E27FC236}">
                <a16:creationId xmlns:a16="http://schemas.microsoft.com/office/drawing/2014/main" id="{D88FB452-0424-1F6C-1372-1FC14F342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14339" name="Object 1043">
                        <a:extLst>
                          <a:ext uri="{FF2B5EF4-FFF2-40B4-BE49-F238E27FC236}">
                            <a16:creationId xmlns:a16="http://schemas.microsoft.com/office/drawing/2014/main" id="{D88FB452-0424-1F6C-1372-1FC14F342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44">
            <a:extLst>
              <a:ext uri="{FF2B5EF4-FFF2-40B4-BE49-F238E27FC236}">
                <a16:creationId xmlns:a16="http://schemas.microsoft.com/office/drawing/2014/main" id="{271969ED-6577-6134-7A7A-15D9C49E3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14340" name="Object 1044">
                        <a:extLst>
                          <a:ext uri="{FF2B5EF4-FFF2-40B4-BE49-F238E27FC236}">
                            <a16:creationId xmlns:a16="http://schemas.microsoft.com/office/drawing/2014/main" id="{271969ED-6577-6134-7A7A-15D9C49E3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45">
            <a:extLst>
              <a:ext uri="{FF2B5EF4-FFF2-40B4-BE49-F238E27FC236}">
                <a16:creationId xmlns:a16="http://schemas.microsoft.com/office/drawing/2014/main" id="{1FB5F45C-3FD4-A28D-5FAC-27938ABC3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14341" name="Object 1045">
                        <a:extLst>
                          <a:ext uri="{FF2B5EF4-FFF2-40B4-BE49-F238E27FC236}">
                            <a16:creationId xmlns:a16="http://schemas.microsoft.com/office/drawing/2014/main" id="{1FB5F45C-3FD4-A28D-5FAC-27938ABC3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46">
            <a:extLst>
              <a:ext uri="{FF2B5EF4-FFF2-40B4-BE49-F238E27FC236}">
                <a16:creationId xmlns:a16="http://schemas.microsoft.com/office/drawing/2014/main" id="{F4D5C06B-1FEA-ED10-6DAB-E633F626F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14342" name="Object 1046">
                        <a:extLst>
                          <a:ext uri="{FF2B5EF4-FFF2-40B4-BE49-F238E27FC236}">
                            <a16:creationId xmlns:a16="http://schemas.microsoft.com/office/drawing/2014/main" id="{F4D5C06B-1FEA-ED10-6DAB-E633F626F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47">
            <a:extLst>
              <a:ext uri="{FF2B5EF4-FFF2-40B4-BE49-F238E27FC236}">
                <a16:creationId xmlns:a16="http://schemas.microsoft.com/office/drawing/2014/main" id="{1F7CDC8E-50B1-CE6C-C0E6-094BCEA7F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14343" name="Object 1047">
                        <a:extLst>
                          <a:ext uri="{FF2B5EF4-FFF2-40B4-BE49-F238E27FC236}">
                            <a16:creationId xmlns:a16="http://schemas.microsoft.com/office/drawing/2014/main" id="{1F7CDC8E-50B1-CE6C-C0E6-094BCEA7F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48">
            <a:extLst>
              <a:ext uri="{FF2B5EF4-FFF2-40B4-BE49-F238E27FC236}">
                <a16:creationId xmlns:a16="http://schemas.microsoft.com/office/drawing/2014/main" id="{E13922A6-7F49-FA33-50B2-35BAFBBA2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14344" name="Object 1048">
                        <a:extLst>
                          <a:ext uri="{FF2B5EF4-FFF2-40B4-BE49-F238E27FC236}">
                            <a16:creationId xmlns:a16="http://schemas.microsoft.com/office/drawing/2014/main" id="{E13922A6-7F49-FA33-50B2-35BAFBBA2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49">
            <a:extLst>
              <a:ext uri="{FF2B5EF4-FFF2-40B4-BE49-F238E27FC236}">
                <a16:creationId xmlns:a16="http://schemas.microsoft.com/office/drawing/2014/main" id="{565B0968-E844-EC07-7C9D-40E6D9DA5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14345" name="Object 1049">
                        <a:extLst>
                          <a:ext uri="{FF2B5EF4-FFF2-40B4-BE49-F238E27FC236}">
                            <a16:creationId xmlns:a16="http://schemas.microsoft.com/office/drawing/2014/main" id="{565B0968-E844-EC07-7C9D-40E6D9DA5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50">
            <a:extLst>
              <a:ext uri="{FF2B5EF4-FFF2-40B4-BE49-F238E27FC236}">
                <a16:creationId xmlns:a16="http://schemas.microsoft.com/office/drawing/2014/main" id="{74163ACB-E6BF-8EC8-DF8A-049AF4BEE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14346" name="Object 1050">
                        <a:extLst>
                          <a:ext uri="{FF2B5EF4-FFF2-40B4-BE49-F238E27FC236}">
                            <a16:creationId xmlns:a16="http://schemas.microsoft.com/office/drawing/2014/main" id="{74163ACB-E6BF-8EC8-DF8A-049AF4BEE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51">
            <a:extLst>
              <a:ext uri="{FF2B5EF4-FFF2-40B4-BE49-F238E27FC236}">
                <a16:creationId xmlns:a16="http://schemas.microsoft.com/office/drawing/2014/main" id="{97A0D7CF-CF05-B19C-537B-BBFA396AF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14347" name="Object 1051">
                        <a:extLst>
                          <a:ext uri="{FF2B5EF4-FFF2-40B4-BE49-F238E27FC236}">
                            <a16:creationId xmlns:a16="http://schemas.microsoft.com/office/drawing/2014/main" id="{97A0D7CF-CF05-B19C-537B-BBFA396AF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4" name="Oval 1052">
            <a:extLst>
              <a:ext uri="{FF2B5EF4-FFF2-40B4-BE49-F238E27FC236}">
                <a16:creationId xmlns:a16="http://schemas.microsoft.com/office/drawing/2014/main" id="{C2E18559-4253-CD0D-2D97-D1AD38C7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75" name="Oval 1053">
            <a:extLst>
              <a:ext uri="{FF2B5EF4-FFF2-40B4-BE49-F238E27FC236}">
                <a16:creationId xmlns:a16="http://schemas.microsoft.com/office/drawing/2014/main" id="{86EFCF50-B957-FAC5-8D0F-3245EBD59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4376" name="Line 1054">
            <a:extLst>
              <a:ext uri="{FF2B5EF4-FFF2-40B4-BE49-F238E27FC236}">
                <a16:creationId xmlns:a16="http://schemas.microsoft.com/office/drawing/2014/main" id="{B89E925C-C868-324D-4F49-1BB38DD46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48" name="Object 1055">
            <a:extLst>
              <a:ext uri="{FF2B5EF4-FFF2-40B4-BE49-F238E27FC236}">
                <a16:creationId xmlns:a16="http://schemas.microsoft.com/office/drawing/2014/main" id="{7E41F2B7-4A7E-1CF6-8254-1F55A65C9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14348" name="Object 1055">
                        <a:extLst>
                          <a:ext uri="{FF2B5EF4-FFF2-40B4-BE49-F238E27FC236}">
                            <a16:creationId xmlns:a16="http://schemas.microsoft.com/office/drawing/2014/main" id="{7E41F2B7-4A7E-1CF6-8254-1F55A65C9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56">
            <a:extLst>
              <a:ext uri="{FF2B5EF4-FFF2-40B4-BE49-F238E27FC236}">
                <a16:creationId xmlns:a16="http://schemas.microsoft.com/office/drawing/2014/main" id="{7EC0E2D4-6AD4-3D0B-E4E1-8FDAABBB4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14349" name="Object 1056">
                        <a:extLst>
                          <a:ext uri="{FF2B5EF4-FFF2-40B4-BE49-F238E27FC236}">
                            <a16:creationId xmlns:a16="http://schemas.microsoft.com/office/drawing/2014/main" id="{7EC0E2D4-6AD4-3D0B-E4E1-8FDAABBB4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057">
            <a:extLst>
              <a:ext uri="{FF2B5EF4-FFF2-40B4-BE49-F238E27FC236}">
                <a16:creationId xmlns:a16="http://schemas.microsoft.com/office/drawing/2014/main" id="{A2031766-C80E-54B7-1E58-2B0B23B5B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2" imgW="1587240" imgH="469800" progId="Equation.3">
                  <p:embed/>
                </p:oleObj>
              </mc:Choice>
              <mc:Fallback>
                <p:oleObj name="Equation" r:id="rId22" imgW="1587240" imgH="469800" progId="Equation.3">
                  <p:embed/>
                  <p:pic>
                    <p:nvPicPr>
                      <p:cNvPr id="14350" name="Object 1057">
                        <a:extLst>
                          <a:ext uri="{FF2B5EF4-FFF2-40B4-BE49-F238E27FC236}">
                            <a16:creationId xmlns:a16="http://schemas.microsoft.com/office/drawing/2014/main" id="{A2031766-C80E-54B7-1E58-2B0B23B5B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" name="Oval 1058">
            <a:extLst>
              <a:ext uri="{FF2B5EF4-FFF2-40B4-BE49-F238E27FC236}">
                <a16:creationId xmlns:a16="http://schemas.microsoft.com/office/drawing/2014/main" id="{7B301967-C2DC-854B-7348-7AAA12233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51" name="Object 1059">
            <a:extLst>
              <a:ext uri="{FF2B5EF4-FFF2-40B4-BE49-F238E27FC236}">
                <a16:creationId xmlns:a16="http://schemas.microsoft.com/office/drawing/2014/main" id="{F980144F-5696-3E55-8407-AA9E7C115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24" imgW="431640" imgH="533160" progId="Equation.3">
                  <p:embed/>
                </p:oleObj>
              </mc:Choice>
              <mc:Fallback>
                <p:oleObj name="Equation" r:id="rId24" imgW="431640" imgH="533160" progId="Equation.3">
                  <p:embed/>
                  <p:pic>
                    <p:nvPicPr>
                      <p:cNvPr id="14351" name="Object 1059">
                        <a:extLst>
                          <a:ext uri="{FF2B5EF4-FFF2-40B4-BE49-F238E27FC236}">
                            <a16:creationId xmlns:a16="http://schemas.microsoft.com/office/drawing/2014/main" id="{F980144F-5696-3E55-8407-AA9E7C115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Line 1060">
            <a:extLst>
              <a:ext uri="{FF2B5EF4-FFF2-40B4-BE49-F238E27FC236}">
                <a16:creationId xmlns:a16="http://schemas.microsoft.com/office/drawing/2014/main" id="{EA18932F-027E-AD9E-8EC9-7ABC5EB6C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52" name="Object 1061">
            <a:extLst>
              <a:ext uri="{FF2B5EF4-FFF2-40B4-BE49-F238E27FC236}">
                <a16:creationId xmlns:a16="http://schemas.microsoft.com/office/drawing/2014/main" id="{2507A5C8-59C9-2EAE-F392-C20DAB8CF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26" imgW="1600200" imgH="469800" progId="Equation.3">
                  <p:embed/>
                </p:oleObj>
              </mc:Choice>
              <mc:Fallback>
                <p:oleObj name="Equation" r:id="rId26" imgW="1600200" imgH="469800" progId="Equation.3">
                  <p:embed/>
                  <p:pic>
                    <p:nvPicPr>
                      <p:cNvPr id="14352" name="Object 1061">
                        <a:extLst>
                          <a:ext uri="{FF2B5EF4-FFF2-40B4-BE49-F238E27FC236}">
                            <a16:creationId xmlns:a16="http://schemas.microsoft.com/office/drawing/2014/main" id="{2507A5C8-59C9-2EAE-F392-C20DAB8CF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Text Box 1062">
            <a:extLst>
              <a:ext uri="{FF2B5EF4-FFF2-40B4-BE49-F238E27FC236}">
                <a16:creationId xmlns:a16="http://schemas.microsoft.com/office/drawing/2014/main" id="{C5E15EAE-C599-92F1-3AD7-DD96A4209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72000"/>
            <a:ext cx="43386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possible transition</a:t>
            </a:r>
          </a:p>
          <a:p>
            <a:r>
              <a:rPr lang="en-US" altLang="en-US"/>
              <a:t>from      and symbol</a:t>
            </a:r>
          </a:p>
        </p:txBody>
      </p:sp>
      <p:sp>
        <p:nvSpPr>
          <p:cNvPr id="14380" name="Text Box 1063">
            <a:extLst>
              <a:ext uri="{FF2B5EF4-FFF2-40B4-BE49-F238E27FC236}">
                <a16:creationId xmlns:a16="http://schemas.microsoft.com/office/drawing/2014/main" id="{D6236024-C27A-7C19-E449-0289FD5E0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867400"/>
            <a:ext cx="159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14353" name="Object 1064">
            <a:extLst>
              <a:ext uri="{FF2B5EF4-FFF2-40B4-BE49-F238E27FC236}">
                <a16:creationId xmlns:a16="http://schemas.microsoft.com/office/drawing/2014/main" id="{58065401-87E0-55DE-031F-97B5728DB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14353" name="Object 1064">
                        <a:extLst>
                          <a:ext uri="{FF2B5EF4-FFF2-40B4-BE49-F238E27FC236}">
                            <a16:creationId xmlns:a16="http://schemas.microsoft.com/office/drawing/2014/main" id="{58065401-87E0-55DE-031F-97B5728DB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065">
            <a:extLst>
              <a:ext uri="{FF2B5EF4-FFF2-40B4-BE49-F238E27FC236}">
                <a16:creationId xmlns:a16="http://schemas.microsoft.com/office/drawing/2014/main" id="{43A5D269-B866-E869-D7C4-9D6BB985E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5334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14354" name="Object 1065">
                        <a:extLst>
                          <a:ext uri="{FF2B5EF4-FFF2-40B4-BE49-F238E27FC236}">
                            <a16:creationId xmlns:a16="http://schemas.microsoft.com/office/drawing/2014/main" id="{43A5D269-B866-E869-D7C4-9D6BB985E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334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1" name="Line 1066">
            <a:extLst>
              <a:ext uri="{FF2B5EF4-FFF2-40B4-BE49-F238E27FC236}">
                <a16:creationId xmlns:a16="http://schemas.microsoft.com/office/drawing/2014/main" id="{3AECACCE-AE10-0436-97AC-3E1244F2E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82" name="Line 1067">
            <a:extLst>
              <a:ext uri="{FF2B5EF4-FFF2-40B4-BE49-F238E27FC236}">
                <a16:creationId xmlns:a16="http://schemas.microsoft.com/office/drawing/2014/main" id="{D5645D73-7C22-D6FB-F24F-168F2D078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Date Placeholder 2">
            <a:extLst>
              <a:ext uri="{FF2B5EF4-FFF2-40B4-BE49-F238E27FC236}">
                <a16:creationId xmlns:a16="http://schemas.microsoft.com/office/drawing/2014/main" id="{2DE738FD-0E90-E262-122A-E547F37FA9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34" name="Footer Placeholder 3">
            <a:extLst>
              <a:ext uri="{FF2B5EF4-FFF2-40B4-BE49-F238E27FC236}">
                <a16:creationId xmlns:a16="http://schemas.microsoft.com/office/drawing/2014/main" id="{21C9BB22-C9BD-4C89-A330-A3BC823B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35" name="Slide Number Placeholder 4">
            <a:extLst>
              <a:ext uri="{FF2B5EF4-FFF2-40B4-BE49-F238E27FC236}">
                <a16:creationId xmlns:a16="http://schemas.microsoft.com/office/drawing/2014/main" id="{C182E18D-A33C-6BA6-DCE3-4017EAB0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D08E6AC-5EED-4529-BEAB-C90FA3850E8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6" name="Rectangle 2">
            <a:extLst>
              <a:ext uri="{FF2B5EF4-FFF2-40B4-BE49-F238E27FC236}">
                <a16:creationId xmlns:a16="http://schemas.microsoft.com/office/drawing/2014/main" id="{12DA5395-3F0E-B8EA-D49F-9B4B7DFCA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Language Hierarchy</a:t>
            </a:r>
          </a:p>
        </p:txBody>
      </p:sp>
      <p:sp>
        <p:nvSpPr>
          <p:cNvPr id="1037" name="Oval 4">
            <a:extLst>
              <a:ext uri="{FF2B5EF4-FFF2-40B4-BE49-F238E27FC236}">
                <a16:creationId xmlns:a16="http://schemas.microsoft.com/office/drawing/2014/main" id="{AE181E77-72BF-0380-8D15-B451FF60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C60EAA3F-9361-7425-1609-BF6D1D73F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1026" name="Object 7">
                        <a:extLst>
                          <a:ext uri="{FF2B5EF4-FFF2-40B4-BE49-F238E27FC236}">
                            <a16:creationId xmlns:a16="http://schemas.microsoft.com/office/drawing/2014/main" id="{C60EAA3F-9361-7425-1609-BF6D1D73F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Text Box 8">
            <a:extLst>
              <a:ext uri="{FF2B5EF4-FFF2-40B4-BE49-F238E27FC236}">
                <a16:creationId xmlns:a16="http://schemas.microsoft.com/office/drawing/2014/main" id="{144FA545-B4A4-41D2-03DB-6D6ED9F1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 Languages</a:t>
            </a:r>
          </a:p>
        </p:txBody>
      </p:sp>
      <p:sp>
        <p:nvSpPr>
          <p:cNvPr id="1039" name="Oval 9">
            <a:extLst>
              <a:ext uri="{FF2B5EF4-FFF2-40B4-BE49-F238E27FC236}">
                <a16:creationId xmlns:a16="http://schemas.microsoft.com/office/drawing/2014/main" id="{92F04557-2E83-FCA2-792C-CD67056E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040" name="Text Box 10">
            <a:extLst>
              <a:ext uri="{FF2B5EF4-FFF2-40B4-BE49-F238E27FC236}">
                <a16:creationId xmlns:a16="http://schemas.microsoft.com/office/drawing/2014/main" id="{674BD2CB-CD26-45F2-7CEB-6C23447A4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Languages</a:t>
            </a:r>
          </a:p>
        </p:txBody>
      </p:sp>
      <p:graphicFrame>
        <p:nvGraphicFramePr>
          <p:cNvPr id="1027" name="Object 11">
            <a:extLst>
              <a:ext uri="{FF2B5EF4-FFF2-40B4-BE49-F238E27FC236}">
                <a16:creationId xmlns:a16="http://schemas.microsoft.com/office/drawing/2014/main" id="{5A034BB1-B5D0-DA7F-80E4-27ECACD90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015920" imgH="609480" progId="Equation.3">
                  <p:embed/>
                </p:oleObj>
              </mc:Choice>
              <mc:Fallback>
                <p:oleObj name="Equation" r:id="rId5" imgW="1015920" imgH="609480" progId="Equation.3">
                  <p:embed/>
                  <p:pic>
                    <p:nvPicPr>
                      <p:cNvPr id="1027" name="Object 11">
                        <a:extLst>
                          <a:ext uri="{FF2B5EF4-FFF2-40B4-BE49-F238E27FC236}">
                            <a16:creationId xmlns:a16="http://schemas.microsoft.com/office/drawing/2014/main" id="{5A034BB1-B5D0-DA7F-80E4-27ECACD90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>
            <a:extLst>
              <a:ext uri="{FF2B5EF4-FFF2-40B4-BE49-F238E27FC236}">
                <a16:creationId xmlns:a16="http://schemas.microsoft.com/office/drawing/2014/main" id="{3B62099F-FD4D-1E27-E321-A5CBDE206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1028" name="Object 13">
                        <a:extLst>
                          <a:ext uri="{FF2B5EF4-FFF2-40B4-BE49-F238E27FC236}">
                            <a16:creationId xmlns:a16="http://schemas.microsoft.com/office/drawing/2014/main" id="{3B62099F-FD4D-1E27-E321-A5CBDE206F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4">
            <a:extLst>
              <a:ext uri="{FF2B5EF4-FFF2-40B4-BE49-F238E27FC236}">
                <a16:creationId xmlns:a16="http://schemas.microsoft.com/office/drawing/2014/main" id="{ADAD7B82-0591-4D3A-9E8B-80738EB78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1002960" imgH="609480" progId="Equation.3">
                  <p:embed/>
                </p:oleObj>
              </mc:Choice>
              <mc:Fallback>
                <p:oleObj name="Equation" r:id="rId9" imgW="1002960" imgH="609480" progId="Equation.3">
                  <p:embed/>
                  <p:pic>
                    <p:nvPicPr>
                      <p:cNvPr id="1029" name="Object 14">
                        <a:extLst>
                          <a:ext uri="{FF2B5EF4-FFF2-40B4-BE49-F238E27FC236}">
                            <a16:creationId xmlns:a16="http://schemas.microsoft.com/office/drawing/2014/main" id="{ADAD7B82-0591-4D3A-9E8B-80738EB78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5">
            <a:extLst>
              <a:ext uri="{FF2B5EF4-FFF2-40B4-BE49-F238E27FC236}">
                <a16:creationId xmlns:a16="http://schemas.microsoft.com/office/drawing/2014/main" id="{320BCF6D-2FF2-045D-9729-0CF447E06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1" imgW="1498320" imgH="609480" progId="Equation.3">
                  <p:embed/>
                </p:oleObj>
              </mc:Choice>
              <mc:Fallback>
                <p:oleObj name="Equation" r:id="rId11" imgW="1498320" imgH="609480" progId="Equation.3">
                  <p:embed/>
                  <p:pic>
                    <p:nvPicPr>
                      <p:cNvPr id="1030" name="Object 15">
                        <a:extLst>
                          <a:ext uri="{FF2B5EF4-FFF2-40B4-BE49-F238E27FC236}">
                            <a16:creationId xmlns:a16="http://schemas.microsoft.com/office/drawing/2014/main" id="{320BCF6D-2FF2-045D-9729-0CF447E06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6">
            <a:extLst>
              <a:ext uri="{FF2B5EF4-FFF2-40B4-BE49-F238E27FC236}">
                <a16:creationId xmlns:a16="http://schemas.microsoft.com/office/drawing/2014/main" id="{CEA4DEFC-B6D8-2610-07D9-4D8C0265B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3" imgW="711000" imgH="304560" progId="Equation.3">
                  <p:embed/>
                </p:oleObj>
              </mc:Choice>
              <mc:Fallback>
                <p:oleObj name="Equation" r:id="rId13" imgW="711000" imgH="304560" progId="Equation.3">
                  <p:embed/>
                  <p:pic>
                    <p:nvPicPr>
                      <p:cNvPr id="1031" name="Object 16">
                        <a:extLst>
                          <a:ext uri="{FF2B5EF4-FFF2-40B4-BE49-F238E27FC236}">
                            <a16:creationId xmlns:a16="http://schemas.microsoft.com/office/drawing/2014/main" id="{CEA4DEFC-B6D8-2610-07D9-4D8C0265B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Text Box 17">
            <a:extLst>
              <a:ext uri="{FF2B5EF4-FFF2-40B4-BE49-F238E27FC236}">
                <a16:creationId xmlns:a16="http://schemas.microsoft.com/office/drawing/2014/main" id="{61DC057C-8308-4464-DF55-6843EBABD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32" name="Object 18">
            <a:extLst>
              <a:ext uri="{FF2B5EF4-FFF2-40B4-BE49-F238E27FC236}">
                <a16:creationId xmlns:a16="http://schemas.microsoft.com/office/drawing/2014/main" id="{A9FED370-F4BB-ABAC-82F8-3109FB4A6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5" imgW="1180800" imgH="431640" progId="Equation.3">
                  <p:embed/>
                </p:oleObj>
              </mc:Choice>
              <mc:Fallback>
                <p:oleObj name="Equation" r:id="rId15" imgW="1180800" imgH="431640" progId="Equation.3">
                  <p:embed/>
                  <p:pic>
                    <p:nvPicPr>
                      <p:cNvPr id="1032" name="Object 18">
                        <a:extLst>
                          <a:ext uri="{FF2B5EF4-FFF2-40B4-BE49-F238E27FC236}">
                            <a16:creationId xmlns:a16="http://schemas.microsoft.com/office/drawing/2014/main" id="{A9FED370-F4BB-ABAC-82F8-3109FB4A6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Text Box 19">
            <a:extLst>
              <a:ext uri="{FF2B5EF4-FFF2-40B4-BE49-F238E27FC236}">
                <a16:creationId xmlns:a16="http://schemas.microsoft.com/office/drawing/2014/main" id="{E3D14996-34E8-75E8-0D02-60CE0FDB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779588"/>
            <a:ext cx="442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Date Placeholder 2">
            <a:extLst>
              <a:ext uri="{FF2B5EF4-FFF2-40B4-BE49-F238E27FC236}">
                <a16:creationId xmlns:a16="http://schemas.microsoft.com/office/drawing/2014/main" id="{C5F7909C-1D66-D93A-20A0-67BA172A55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5367" name="Footer Placeholder 3">
            <a:extLst>
              <a:ext uri="{FF2B5EF4-FFF2-40B4-BE49-F238E27FC236}">
                <a16:creationId xmlns:a16="http://schemas.microsoft.com/office/drawing/2014/main" id="{BE1AC1F0-A7EB-2D65-455E-F280EE65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5368" name="Slide Number Placeholder 4">
            <a:extLst>
              <a:ext uri="{FF2B5EF4-FFF2-40B4-BE49-F238E27FC236}">
                <a16:creationId xmlns:a16="http://schemas.microsoft.com/office/drawing/2014/main" id="{58C3B6C7-C910-2568-81E6-BFBC14F1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5195CDD-ABFB-4EA8-BB29-2AB12CFF96B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9" name="Rectangle 2">
            <a:extLst>
              <a:ext uri="{FF2B5EF4-FFF2-40B4-BE49-F238E27FC236}">
                <a16:creationId xmlns:a16="http://schemas.microsoft.com/office/drawing/2014/main" id="{28296924-73CF-F9A1-57C6-B6D1C701B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Accepting States</a:t>
            </a:r>
          </a:p>
        </p:txBody>
      </p:sp>
      <p:sp>
        <p:nvSpPr>
          <p:cNvPr id="15370" name="Oval 3">
            <a:extLst>
              <a:ext uri="{FF2B5EF4-FFF2-40B4-BE49-F238E27FC236}">
                <a16:creationId xmlns:a16="http://schemas.microsoft.com/office/drawing/2014/main" id="{181D2AF2-ACEE-5691-9B8C-27B4800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1" name="Oval 4">
            <a:extLst>
              <a:ext uri="{FF2B5EF4-FFF2-40B4-BE49-F238E27FC236}">
                <a16:creationId xmlns:a16="http://schemas.microsoft.com/office/drawing/2014/main" id="{3331FC2A-87F9-9A82-9166-EF942B00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2" name="Line 5">
            <a:extLst>
              <a:ext uri="{FF2B5EF4-FFF2-40B4-BE49-F238E27FC236}">
                <a16:creationId xmlns:a16="http://schemas.microsoft.com/office/drawing/2014/main" id="{8EE9FCAD-79D3-3B68-9BEC-A648B71CE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6">
            <a:extLst>
              <a:ext uri="{FF2B5EF4-FFF2-40B4-BE49-F238E27FC236}">
                <a16:creationId xmlns:a16="http://schemas.microsoft.com/office/drawing/2014/main" id="{13A80578-8847-4947-F0DB-084431685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15362" name="Object 6">
                        <a:extLst>
                          <a:ext uri="{FF2B5EF4-FFF2-40B4-BE49-F238E27FC236}">
                            <a16:creationId xmlns:a16="http://schemas.microsoft.com/office/drawing/2014/main" id="{13A80578-8847-4947-F0DB-084431685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>
            <a:extLst>
              <a:ext uri="{FF2B5EF4-FFF2-40B4-BE49-F238E27FC236}">
                <a16:creationId xmlns:a16="http://schemas.microsoft.com/office/drawing/2014/main" id="{042CF05A-C355-A027-A6F9-03C8706CA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15363" name="Object 7">
                        <a:extLst>
                          <a:ext uri="{FF2B5EF4-FFF2-40B4-BE49-F238E27FC236}">
                            <a16:creationId xmlns:a16="http://schemas.microsoft.com/office/drawing/2014/main" id="{042CF05A-C355-A027-A6F9-03C8706CA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Oval 9">
            <a:extLst>
              <a:ext uri="{FF2B5EF4-FFF2-40B4-BE49-F238E27FC236}">
                <a16:creationId xmlns:a16="http://schemas.microsoft.com/office/drawing/2014/main" id="{C30720F5-B8CD-A8BA-F57F-9DBD87CA2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Text Box 10">
            <a:extLst>
              <a:ext uri="{FF2B5EF4-FFF2-40B4-BE49-F238E27FC236}">
                <a16:creationId xmlns:a16="http://schemas.microsoft.com/office/drawing/2014/main" id="{5BE0CBDC-219B-65B0-DE0D-0744EBFD2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371600"/>
            <a:ext cx="165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15375" name="Oval 23">
            <a:extLst>
              <a:ext uri="{FF2B5EF4-FFF2-40B4-BE49-F238E27FC236}">
                <a16:creationId xmlns:a16="http://schemas.microsoft.com/office/drawing/2014/main" id="{CDB61217-AAA5-0964-C1AA-BF694440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6" name="Oval 24">
            <a:extLst>
              <a:ext uri="{FF2B5EF4-FFF2-40B4-BE49-F238E27FC236}">
                <a16:creationId xmlns:a16="http://schemas.microsoft.com/office/drawing/2014/main" id="{97BB722B-2B68-13CD-D3F2-DBCB9B50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7" name="Line 25">
            <a:extLst>
              <a:ext uri="{FF2B5EF4-FFF2-40B4-BE49-F238E27FC236}">
                <a16:creationId xmlns:a16="http://schemas.microsoft.com/office/drawing/2014/main" id="{3AB94359-C453-B279-7985-895871309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64" name="Object 26">
            <a:extLst>
              <a:ext uri="{FF2B5EF4-FFF2-40B4-BE49-F238E27FC236}">
                <a16:creationId xmlns:a16="http://schemas.microsoft.com/office/drawing/2014/main" id="{AE86BF9B-5FD9-739C-D021-1A3E91E6A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15364" name="Object 26">
                        <a:extLst>
                          <a:ext uri="{FF2B5EF4-FFF2-40B4-BE49-F238E27FC236}">
                            <a16:creationId xmlns:a16="http://schemas.microsoft.com/office/drawing/2014/main" id="{AE86BF9B-5FD9-739C-D021-1A3E91E6A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7">
            <a:extLst>
              <a:ext uri="{FF2B5EF4-FFF2-40B4-BE49-F238E27FC236}">
                <a16:creationId xmlns:a16="http://schemas.microsoft.com/office/drawing/2014/main" id="{E0051D14-5924-5577-3778-F85619956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15365" name="Object 27">
                        <a:extLst>
                          <a:ext uri="{FF2B5EF4-FFF2-40B4-BE49-F238E27FC236}">
                            <a16:creationId xmlns:a16="http://schemas.microsoft.com/office/drawing/2014/main" id="{E0051D14-5924-5577-3778-F85619956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Oval 28">
            <a:extLst>
              <a:ext uri="{FF2B5EF4-FFF2-40B4-BE49-F238E27FC236}">
                <a16:creationId xmlns:a16="http://schemas.microsoft.com/office/drawing/2014/main" id="{63AE991E-34DF-C57B-6A16-FC46DA8E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5379" name="Text Box 29">
            <a:extLst>
              <a:ext uri="{FF2B5EF4-FFF2-40B4-BE49-F238E27FC236}">
                <a16:creationId xmlns:a16="http://schemas.microsoft.com/office/drawing/2014/main" id="{5506E3CB-B52E-9212-AA03-ED4E9E8E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 b="1">
                <a:solidFill>
                  <a:srgbClr val="FF0000"/>
                </a:solidFill>
              </a:rPr>
              <a:t>Not</a:t>
            </a:r>
            <a:r>
              <a:rPr lang="en-US" altLang="en-US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15380" name="Text Box 30">
            <a:extLst>
              <a:ext uri="{FF2B5EF4-FFF2-40B4-BE49-F238E27FC236}">
                <a16:creationId xmlns:a16="http://schemas.microsoft.com/office/drawing/2014/main" id="{350C9140-E675-9DF7-4012-4D049815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89884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Accepting states have no outgoing transitions</a:t>
            </a:r>
          </a:p>
          <a:p>
            <a:pPr>
              <a:buFontTx/>
              <a:buChar char="•"/>
            </a:pPr>
            <a:r>
              <a:rPr lang="en-US" altLang="en-US"/>
              <a:t>The machine halts and accepts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2">
            <a:extLst>
              <a:ext uri="{FF2B5EF4-FFF2-40B4-BE49-F238E27FC236}">
                <a16:creationId xmlns:a16="http://schemas.microsoft.com/office/drawing/2014/main" id="{6736E33C-A0B4-B443-38FC-2C7F6235A3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6259" name="Footer Placeholder 3">
            <a:extLst>
              <a:ext uri="{FF2B5EF4-FFF2-40B4-BE49-F238E27FC236}">
                <a16:creationId xmlns:a16="http://schemas.microsoft.com/office/drawing/2014/main" id="{CF4B4580-7F5A-A9CD-BB17-81D0C98B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6260" name="Slide Number Placeholder 4">
            <a:extLst>
              <a:ext uri="{FF2B5EF4-FFF2-40B4-BE49-F238E27FC236}">
                <a16:creationId xmlns:a16="http://schemas.microsoft.com/office/drawing/2014/main" id="{C1555528-E274-2C80-A8C0-1F0E21F9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F55269A-9156-40DE-B1BE-111448A7C7B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1" name="Rectangle 2">
            <a:extLst>
              <a:ext uri="{FF2B5EF4-FFF2-40B4-BE49-F238E27FC236}">
                <a16:creationId xmlns:a16="http://schemas.microsoft.com/office/drawing/2014/main" id="{097C91A9-4725-7543-7481-03A62E6C0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Acceptance</a:t>
            </a:r>
          </a:p>
        </p:txBody>
      </p:sp>
      <p:sp>
        <p:nvSpPr>
          <p:cNvPr id="96262" name="Text Box 3">
            <a:extLst>
              <a:ext uri="{FF2B5EF4-FFF2-40B4-BE49-F238E27FC236}">
                <a16:creationId xmlns:a16="http://schemas.microsoft.com/office/drawing/2014/main" id="{ADE6F6D5-209A-78DF-4856-773A80193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270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 Input</a:t>
            </a:r>
          </a:p>
        </p:txBody>
      </p:sp>
      <p:sp>
        <p:nvSpPr>
          <p:cNvPr id="96263" name="Text Box 5">
            <a:extLst>
              <a:ext uri="{FF2B5EF4-FFF2-40B4-BE49-F238E27FC236}">
                <a16:creationId xmlns:a16="http://schemas.microsoft.com/office/drawing/2014/main" id="{870D361F-EF14-3715-88A8-CA15DA791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19200"/>
            <a:ext cx="3702050" cy="117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 machine halts </a:t>
            </a:r>
          </a:p>
          <a:p>
            <a:r>
              <a:rPr lang="en-US" altLang="en-US"/>
              <a:t>in an accept state </a:t>
            </a:r>
          </a:p>
        </p:txBody>
      </p:sp>
      <p:sp>
        <p:nvSpPr>
          <p:cNvPr id="96264" name="AutoShape 10">
            <a:extLst>
              <a:ext uri="{FF2B5EF4-FFF2-40B4-BE49-F238E27FC236}">
                <a16:creationId xmlns:a16="http://schemas.microsoft.com/office/drawing/2014/main" id="{FE50F7CF-BDDF-79F6-3647-2D71F33B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6265" name="Text Box 11">
            <a:extLst>
              <a:ext uri="{FF2B5EF4-FFF2-40B4-BE49-F238E27FC236}">
                <a16:creationId xmlns:a16="http://schemas.microsoft.com/office/drawing/2014/main" id="{D328EFF9-2E75-3C5B-8D22-C08380BE5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262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Reject Input</a:t>
            </a:r>
          </a:p>
        </p:txBody>
      </p:sp>
      <p:sp>
        <p:nvSpPr>
          <p:cNvPr id="96266" name="AutoShape 12">
            <a:extLst>
              <a:ext uri="{FF2B5EF4-FFF2-40B4-BE49-F238E27FC236}">
                <a16:creationId xmlns:a16="http://schemas.microsoft.com/office/drawing/2014/main" id="{794F8F31-587D-A90A-05FC-A66A4DD0B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6267" name="Text Box 13">
            <a:extLst>
              <a:ext uri="{FF2B5EF4-FFF2-40B4-BE49-F238E27FC236}">
                <a16:creationId xmlns:a16="http://schemas.microsoft.com/office/drawing/2014/main" id="{DC4969E8-C58B-941D-4E90-A7928DB0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29000"/>
            <a:ext cx="4298950" cy="292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If machine  halts </a:t>
            </a:r>
          </a:p>
          <a:p>
            <a:r>
              <a:rPr lang="en-US" altLang="en-US"/>
              <a:t> in a non-accept state</a:t>
            </a:r>
          </a:p>
          <a:p>
            <a:r>
              <a:rPr lang="en-US" altLang="en-US"/>
              <a:t>             </a:t>
            </a:r>
            <a:r>
              <a:rPr lang="en-US" altLang="en-US">
                <a:solidFill>
                  <a:srgbClr val="FF0000"/>
                </a:solidFill>
              </a:rPr>
              <a:t>or</a:t>
            </a:r>
          </a:p>
          <a:p>
            <a:r>
              <a:rPr lang="en-US" altLang="en-US"/>
              <a:t> If machine enters </a:t>
            </a:r>
          </a:p>
          <a:p>
            <a:r>
              <a:rPr lang="en-US" altLang="en-US"/>
              <a:t> an </a:t>
            </a:r>
            <a:r>
              <a:rPr lang="en-US" altLang="en-US" i="1"/>
              <a:t>infinite loop</a:t>
            </a:r>
            <a:r>
              <a:rPr lang="en-US" altLang="en-US"/>
              <a:t> </a:t>
            </a:r>
          </a:p>
        </p:txBody>
      </p:sp>
      <p:sp>
        <p:nvSpPr>
          <p:cNvPr id="96268" name="Text Box 15">
            <a:extLst>
              <a:ext uri="{FF2B5EF4-FFF2-40B4-BE49-F238E27FC236}">
                <a16:creationId xmlns:a16="http://schemas.microsoft.com/office/drawing/2014/main" id="{4B1DCA77-9EA5-7605-5EA4-BC8756A1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  <p:sp>
        <p:nvSpPr>
          <p:cNvPr id="96269" name="Text Box 16">
            <a:extLst>
              <a:ext uri="{FF2B5EF4-FFF2-40B4-BE49-F238E27FC236}">
                <a16:creationId xmlns:a16="http://schemas.microsoft.com/office/drawing/2014/main" id="{BEA83E78-17F7-82DF-39B2-61B90869C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953000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1">
            <a:extLst>
              <a:ext uri="{FF2B5EF4-FFF2-40B4-BE49-F238E27FC236}">
                <a16:creationId xmlns:a16="http://schemas.microsoft.com/office/drawing/2014/main" id="{9EC3A8F6-8F92-645A-5140-0378AEE2D2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7283" name="Footer Placeholder 2">
            <a:extLst>
              <a:ext uri="{FF2B5EF4-FFF2-40B4-BE49-F238E27FC236}">
                <a16:creationId xmlns:a16="http://schemas.microsoft.com/office/drawing/2014/main" id="{54979E1B-D26D-0B2B-82DF-427F49BE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66A92B34-46F8-A7D8-A66E-C82C27AB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9E7D20C-0533-4F0F-B49B-9E3FBA14B6E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5" name="Text Box 4">
            <a:extLst>
              <a:ext uri="{FF2B5EF4-FFF2-40B4-BE49-F238E27FC236}">
                <a16:creationId xmlns:a16="http://schemas.microsoft.com/office/drawing/2014/main" id="{A88C5E8F-5D42-70E8-DF6F-43F36F45E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82600"/>
            <a:ext cx="262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Observation:</a:t>
            </a:r>
          </a:p>
        </p:txBody>
      </p:sp>
      <p:sp>
        <p:nvSpPr>
          <p:cNvPr id="97286" name="Text Box 5">
            <a:extLst>
              <a:ext uri="{FF2B5EF4-FFF2-40B4-BE49-F238E27FC236}">
                <a16:creationId xmlns:a16="http://schemas.microsoft.com/office/drawing/2014/main" id="{2C3A492E-1FF9-4F4C-3CDA-92D914198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244600"/>
            <a:ext cx="66929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 order to accept an input string,</a:t>
            </a:r>
          </a:p>
          <a:p>
            <a:r>
              <a:rPr lang="en-US" altLang="en-US"/>
              <a:t>it is not necessary to scan all the</a:t>
            </a:r>
          </a:p>
          <a:p>
            <a:r>
              <a:rPr lang="en-US" altLang="en-US"/>
              <a:t>symbols in the string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Date Placeholder 2">
            <a:extLst>
              <a:ext uri="{FF2B5EF4-FFF2-40B4-BE49-F238E27FC236}">
                <a16:creationId xmlns:a16="http://schemas.microsoft.com/office/drawing/2014/main" id="{345E213F-1C9E-CB1E-7192-3C5564B7A8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6393" name="Footer Placeholder 3">
            <a:extLst>
              <a:ext uri="{FF2B5EF4-FFF2-40B4-BE49-F238E27FC236}">
                <a16:creationId xmlns:a16="http://schemas.microsoft.com/office/drawing/2014/main" id="{C320F4BE-0E97-8CAD-3DA7-6AE14CE0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6394" name="Slide Number Placeholder 4">
            <a:extLst>
              <a:ext uri="{FF2B5EF4-FFF2-40B4-BE49-F238E27FC236}">
                <a16:creationId xmlns:a16="http://schemas.microsoft.com/office/drawing/2014/main" id="{72151582-B28D-730D-296E-812E5978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7E24C21-5ECB-48F5-B652-4029868714E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Rectangle 2">
            <a:extLst>
              <a:ext uri="{FF2B5EF4-FFF2-40B4-BE49-F238E27FC236}">
                <a16:creationId xmlns:a16="http://schemas.microsoft.com/office/drawing/2014/main" id="{EEEED4DA-B3B4-323C-2CD7-02273F713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Turing Machine Example</a:t>
            </a:r>
          </a:p>
        </p:txBody>
      </p:sp>
      <p:sp>
        <p:nvSpPr>
          <p:cNvPr id="16396" name="Text Box 3">
            <a:extLst>
              <a:ext uri="{FF2B5EF4-FFF2-40B4-BE49-F238E27FC236}">
                <a16:creationId xmlns:a16="http://schemas.microsoft.com/office/drawing/2014/main" id="{9180F2A4-8776-EBF1-63DF-3570E6E3A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4600"/>
            <a:ext cx="4351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Accepts the language:</a:t>
            </a:r>
          </a:p>
        </p:txBody>
      </p:sp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D0A765DE-7560-8582-B0A8-320B374A9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469800" imgH="355320" progId="Equation.3">
                  <p:embed/>
                </p:oleObj>
              </mc:Choice>
              <mc:Fallback>
                <p:oleObj name="Equation" r:id="rId3" imgW="469800" imgH="355320" progId="Equation.3">
                  <p:embed/>
                  <p:pic>
                    <p:nvPicPr>
                      <p:cNvPr id="16386" name="Object 4">
                        <a:extLst>
                          <a:ext uri="{FF2B5EF4-FFF2-40B4-BE49-F238E27FC236}">
                            <a16:creationId xmlns:a16="http://schemas.microsoft.com/office/drawing/2014/main" id="{D0A765DE-7560-8582-B0A8-320B374A9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Oval 5">
            <a:extLst>
              <a:ext uri="{FF2B5EF4-FFF2-40B4-BE49-F238E27FC236}">
                <a16:creationId xmlns:a16="http://schemas.microsoft.com/office/drawing/2014/main" id="{92EAC108-4275-9B38-38EB-58B6D4F8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87" name="Object 6">
            <a:extLst>
              <a:ext uri="{FF2B5EF4-FFF2-40B4-BE49-F238E27FC236}">
                <a16:creationId xmlns:a16="http://schemas.microsoft.com/office/drawing/2014/main" id="{3273DF56-7D8D-691C-7A27-DAADE650C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16387" name="Object 6">
                        <a:extLst>
                          <a:ext uri="{FF2B5EF4-FFF2-40B4-BE49-F238E27FC236}">
                            <a16:creationId xmlns:a16="http://schemas.microsoft.com/office/drawing/2014/main" id="{3273DF56-7D8D-691C-7A27-DAADE650C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Freeform 9">
            <a:extLst>
              <a:ext uri="{FF2B5EF4-FFF2-40B4-BE49-F238E27FC236}">
                <a16:creationId xmlns:a16="http://schemas.microsoft.com/office/drawing/2014/main" id="{1E0F1E75-BC51-135C-C80C-DB95AC391249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9" name="Line 10">
            <a:extLst>
              <a:ext uri="{FF2B5EF4-FFF2-40B4-BE49-F238E27FC236}">
                <a16:creationId xmlns:a16="http://schemas.microsoft.com/office/drawing/2014/main" id="{BCF88946-D45E-2FF2-3EFC-4BE6A5BAF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0" name="Line 11">
            <a:extLst>
              <a:ext uri="{FF2B5EF4-FFF2-40B4-BE49-F238E27FC236}">
                <a16:creationId xmlns:a16="http://schemas.microsoft.com/office/drawing/2014/main" id="{7A170797-F3AD-15DF-F0E2-92A9E0C41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1" name="Oval 12">
            <a:extLst>
              <a:ext uri="{FF2B5EF4-FFF2-40B4-BE49-F238E27FC236}">
                <a16:creationId xmlns:a16="http://schemas.microsoft.com/office/drawing/2014/main" id="{717097B4-CB88-1616-042B-B304CDF4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402" name="Oval 13">
            <a:extLst>
              <a:ext uri="{FF2B5EF4-FFF2-40B4-BE49-F238E27FC236}">
                <a16:creationId xmlns:a16="http://schemas.microsoft.com/office/drawing/2014/main" id="{02FC7B4E-44A0-8D1C-D416-AB530534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88" name="Object 14">
            <a:extLst>
              <a:ext uri="{FF2B5EF4-FFF2-40B4-BE49-F238E27FC236}">
                <a16:creationId xmlns:a16="http://schemas.microsoft.com/office/drawing/2014/main" id="{C0986127-ADAB-E4FB-489A-3056B6D81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7" imgW="1612800" imgH="457200" progId="Equation.3">
                  <p:embed/>
                </p:oleObj>
              </mc:Choice>
              <mc:Fallback>
                <p:oleObj name="Equation" r:id="rId7" imgW="1612800" imgH="457200" progId="Equation.3">
                  <p:embed/>
                  <p:pic>
                    <p:nvPicPr>
                      <p:cNvPr id="16388" name="Object 14">
                        <a:extLst>
                          <a:ext uri="{FF2B5EF4-FFF2-40B4-BE49-F238E27FC236}">
                            <a16:creationId xmlns:a16="http://schemas.microsoft.com/office/drawing/2014/main" id="{C0986127-ADAB-E4FB-489A-3056B6D81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5">
            <a:extLst>
              <a:ext uri="{FF2B5EF4-FFF2-40B4-BE49-F238E27FC236}">
                <a16:creationId xmlns:a16="http://schemas.microsoft.com/office/drawing/2014/main" id="{5CDD2A42-B00A-7624-13B4-5F4EAC8A0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9" imgW="1549080" imgH="457200" progId="Equation.3">
                  <p:embed/>
                </p:oleObj>
              </mc:Choice>
              <mc:Fallback>
                <p:oleObj name="Equation" r:id="rId9" imgW="1549080" imgH="457200" progId="Equation.3">
                  <p:embed/>
                  <p:pic>
                    <p:nvPicPr>
                      <p:cNvPr id="16389" name="Object 15">
                        <a:extLst>
                          <a:ext uri="{FF2B5EF4-FFF2-40B4-BE49-F238E27FC236}">
                            <a16:creationId xmlns:a16="http://schemas.microsoft.com/office/drawing/2014/main" id="{5CDD2A42-B00A-7624-13B4-5F4EAC8A0E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6">
            <a:extLst>
              <a:ext uri="{FF2B5EF4-FFF2-40B4-BE49-F238E27FC236}">
                <a16:creationId xmlns:a16="http://schemas.microsoft.com/office/drawing/2014/main" id="{72F45990-D235-53C1-47D5-366A4195E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1" imgW="380880" imgH="520560" progId="Equation.3">
                  <p:embed/>
                </p:oleObj>
              </mc:Choice>
              <mc:Fallback>
                <p:oleObj name="Equation" r:id="rId11" imgW="380880" imgH="520560" progId="Equation.3">
                  <p:embed/>
                  <p:pic>
                    <p:nvPicPr>
                      <p:cNvPr id="16390" name="Object 16">
                        <a:extLst>
                          <a:ext uri="{FF2B5EF4-FFF2-40B4-BE49-F238E27FC236}">
                            <a16:creationId xmlns:a16="http://schemas.microsoft.com/office/drawing/2014/main" id="{72F45990-D235-53C1-47D5-366A4195E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7">
            <a:extLst>
              <a:ext uri="{FF2B5EF4-FFF2-40B4-BE49-F238E27FC236}">
                <a16:creationId xmlns:a16="http://schemas.microsoft.com/office/drawing/2014/main" id="{3BDE564B-B1B0-F559-E950-D083A41C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320800"/>
            <a:ext cx="299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 alphabet</a:t>
            </a:r>
          </a:p>
        </p:txBody>
      </p:sp>
      <p:graphicFrame>
        <p:nvGraphicFramePr>
          <p:cNvPr id="16391" name="Object 18">
            <a:extLst>
              <a:ext uri="{FF2B5EF4-FFF2-40B4-BE49-F238E27FC236}">
                <a16:creationId xmlns:a16="http://schemas.microsoft.com/office/drawing/2014/main" id="{DAECD593-B1DB-6E4E-9E67-9A88893FD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3" imgW="672840" imgH="215640" progId="Equation.3">
                  <p:embed/>
                </p:oleObj>
              </mc:Choice>
              <mc:Fallback>
                <p:oleObj name="Equation" r:id="rId13" imgW="672840" imgH="215640" progId="Equation.3">
                  <p:embed/>
                  <p:pic>
                    <p:nvPicPr>
                      <p:cNvPr id="16391" name="Object 18">
                        <a:extLst>
                          <a:ext uri="{FF2B5EF4-FFF2-40B4-BE49-F238E27FC236}">
                            <a16:creationId xmlns:a16="http://schemas.microsoft.com/office/drawing/2014/main" id="{DAECD593-B1DB-6E4E-9E67-9A88893FD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Date Placeholder 1">
            <a:extLst>
              <a:ext uri="{FF2B5EF4-FFF2-40B4-BE49-F238E27FC236}">
                <a16:creationId xmlns:a16="http://schemas.microsoft.com/office/drawing/2014/main" id="{E3A35970-B8C6-596D-E410-CB0F5F9950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7423" name="Footer Placeholder 2">
            <a:extLst>
              <a:ext uri="{FF2B5EF4-FFF2-40B4-BE49-F238E27FC236}">
                <a16:creationId xmlns:a16="http://schemas.microsoft.com/office/drawing/2014/main" id="{0A8A48C0-1FA6-C0D7-DD6B-1AA9574D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7424" name="Slide Number Placeholder 3">
            <a:extLst>
              <a:ext uri="{FF2B5EF4-FFF2-40B4-BE49-F238E27FC236}">
                <a16:creationId xmlns:a16="http://schemas.microsoft.com/office/drawing/2014/main" id="{E2B3514A-92EE-3129-149A-2218AA8B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76CB40B-0291-4EA9-87F1-74E9B0CC274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5" name="Line 12">
            <a:extLst>
              <a:ext uri="{FF2B5EF4-FFF2-40B4-BE49-F238E27FC236}">
                <a16:creationId xmlns:a16="http://schemas.microsoft.com/office/drawing/2014/main" id="{3D2D05FD-6640-93F7-62BF-159408CCD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6" name="Line 13">
            <a:extLst>
              <a:ext uri="{FF2B5EF4-FFF2-40B4-BE49-F238E27FC236}">
                <a16:creationId xmlns:a16="http://schemas.microsoft.com/office/drawing/2014/main" id="{A0545FF2-CB5B-4F1E-CA90-58107A12C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7" name="Line 14">
            <a:extLst>
              <a:ext uri="{FF2B5EF4-FFF2-40B4-BE49-F238E27FC236}">
                <a16:creationId xmlns:a16="http://schemas.microsoft.com/office/drawing/2014/main" id="{8C8FD173-BD6B-AAB4-877C-9C39C289D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8" name="Line 15">
            <a:extLst>
              <a:ext uri="{FF2B5EF4-FFF2-40B4-BE49-F238E27FC236}">
                <a16:creationId xmlns:a16="http://schemas.microsoft.com/office/drawing/2014/main" id="{05DF3100-E351-1191-0FCD-3A50165B3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9" name="Line 16">
            <a:extLst>
              <a:ext uri="{FF2B5EF4-FFF2-40B4-BE49-F238E27FC236}">
                <a16:creationId xmlns:a16="http://schemas.microsoft.com/office/drawing/2014/main" id="{162D2292-3D5E-6FCA-BED2-2724937F0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0" name="Line 17">
            <a:extLst>
              <a:ext uri="{FF2B5EF4-FFF2-40B4-BE49-F238E27FC236}">
                <a16:creationId xmlns:a16="http://schemas.microsoft.com/office/drawing/2014/main" id="{A640EF62-F456-B549-E8AF-A07261846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1" name="Line 18">
            <a:extLst>
              <a:ext uri="{FF2B5EF4-FFF2-40B4-BE49-F238E27FC236}">
                <a16:creationId xmlns:a16="http://schemas.microsoft.com/office/drawing/2014/main" id="{3E100CE6-0092-EF1A-FEEF-D0E6218F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2" name="Line 19">
            <a:extLst>
              <a:ext uri="{FF2B5EF4-FFF2-40B4-BE49-F238E27FC236}">
                <a16:creationId xmlns:a16="http://schemas.microsoft.com/office/drawing/2014/main" id="{081F7E38-11C1-26B1-2124-278E2F4E0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3" name="Line 20">
            <a:extLst>
              <a:ext uri="{FF2B5EF4-FFF2-40B4-BE49-F238E27FC236}">
                <a16:creationId xmlns:a16="http://schemas.microsoft.com/office/drawing/2014/main" id="{F4D5D976-0724-DA72-A765-6388B9C6B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4" name="Line 21">
            <a:extLst>
              <a:ext uri="{FF2B5EF4-FFF2-40B4-BE49-F238E27FC236}">
                <a16:creationId xmlns:a16="http://schemas.microsoft.com/office/drawing/2014/main" id="{F0B0832A-11E0-F6A4-822F-6A0D42F42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5" name="Line 22">
            <a:extLst>
              <a:ext uri="{FF2B5EF4-FFF2-40B4-BE49-F238E27FC236}">
                <a16:creationId xmlns:a16="http://schemas.microsoft.com/office/drawing/2014/main" id="{4AFA86DC-B29F-E0F2-C815-60FB8911C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410" name="Object 23">
            <a:extLst>
              <a:ext uri="{FF2B5EF4-FFF2-40B4-BE49-F238E27FC236}">
                <a16:creationId xmlns:a16="http://schemas.microsoft.com/office/drawing/2014/main" id="{41106FAD-4475-9282-6821-150BA5BCA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17410" name="Object 23">
                        <a:extLst>
                          <a:ext uri="{FF2B5EF4-FFF2-40B4-BE49-F238E27FC236}">
                            <a16:creationId xmlns:a16="http://schemas.microsoft.com/office/drawing/2014/main" id="{41106FAD-4475-9282-6821-150BA5BCA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4">
            <a:extLst>
              <a:ext uri="{FF2B5EF4-FFF2-40B4-BE49-F238E27FC236}">
                <a16:creationId xmlns:a16="http://schemas.microsoft.com/office/drawing/2014/main" id="{D309183A-43C5-B02D-EE6E-C410A1BF5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17411" name="Object 24">
                        <a:extLst>
                          <a:ext uri="{FF2B5EF4-FFF2-40B4-BE49-F238E27FC236}">
                            <a16:creationId xmlns:a16="http://schemas.microsoft.com/office/drawing/2014/main" id="{D309183A-43C5-B02D-EE6E-C410A1BF5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5">
            <a:extLst>
              <a:ext uri="{FF2B5EF4-FFF2-40B4-BE49-F238E27FC236}">
                <a16:creationId xmlns:a16="http://schemas.microsoft.com/office/drawing/2014/main" id="{0FEA35B5-451A-35EF-2828-61E6F4604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17412" name="Object 25">
                        <a:extLst>
                          <a:ext uri="{FF2B5EF4-FFF2-40B4-BE49-F238E27FC236}">
                            <a16:creationId xmlns:a16="http://schemas.microsoft.com/office/drawing/2014/main" id="{0FEA35B5-451A-35EF-2828-61E6F4604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26">
            <a:extLst>
              <a:ext uri="{FF2B5EF4-FFF2-40B4-BE49-F238E27FC236}">
                <a16:creationId xmlns:a16="http://schemas.microsoft.com/office/drawing/2014/main" id="{3BDD194D-BBFE-3ED5-A2AC-7A2EFB421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17413" name="Object 26">
                        <a:extLst>
                          <a:ext uri="{FF2B5EF4-FFF2-40B4-BE49-F238E27FC236}">
                            <a16:creationId xmlns:a16="http://schemas.microsoft.com/office/drawing/2014/main" id="{3BDD194D-BBFE-3ED5-A2AC-7A2EFB421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27">
            <a:extLst>
              <a:ext uri="{FF2B5EF4-FFF2-40B4-BE49-F238E27FC236}">
                <a16:creationId xmlns:a16="http://schemas.microsoft.com/office/drawing/2014/main" id="{957D841A-8428-7009-1937-D98EC3FFC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17414" name="Object 27">
                        <a:extLst>
                          <a:ext uri="{FF2B5EF4-FFF2-40B4-BE49-F238E27FC236}">
                            <a16:creationId xmlns:a16="http://schemas.microsoft.com/office/drawing/2014/main" id="{957D841A-8428-7009-1937-D98EC3FFC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8">
            <a:extLst>
              <a:ext uri="{FF2B5EF4-FFF2-40B4-BE49-F238E27FC236}">
                <a16:creationId xmlns:a16="http://schemas.microsoft.com/office/drawing/2014/main" id="{C4E84844-F913-BD25-B29C-9CB7D8A34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17415" name="Object 28">
                        <a:extLst>
                          <a:ext uri="{FF2B5EF4-FFF2-40B4-BE49-F238E27FC236}">
                            <a16:creationId xmlns:a16="http://schemas.microsoft.com/office/drawing/2014/main" id="{C4E84844-F913-BD25-B29C-9CB7D8A34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29">
            <a:extLst>
              <a:ext uri="{FF2B5EF4-FFF2-40B4-BE49-F238E27FC236}">
                <a16:creationId xmlns:a16="http://schemas.microsoft.com/office/drawing/2014/main" id="{6C1A30B5-A1F4-13D3-BD37-AE70CDE67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17416" name="Object 30">
            <a:extLst>
              <a:ext uri="{FF2B5EF4-FFF2-40B4-BE49-F238E27FC236}">
                <a16:creationId xmlns:a16="http://schemas.microsoft.com/office/drawing/2014/main" id="{CE8867DC-5EA0-9117-5544-CF1CB2FF3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17416" name="Object 30">
                        <a:extLst>
                          <a:ext uri="{FF2B5EF4-FFF2-40B4-BE49-F238E27FC236}">
                            <a16:creationId xmlns:a16="http://schemas.microsoft.com/office/drawing/2014/main" id="{CE8867DC-5EA0-9117-5544-CF1CB2FF3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31">
            <a:extLst>
              <a:ext uri="{FF2B5EF4-FFF2-40B4-BE49-F238E27FC236}">
                <a16:creationId xmlns:a16="http://schemas.microsoft.com/office/drawing/2014/main" id="{E6FE8AAB-E94E-9E7E-4683-6F33354C4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17417" name="Object 31">
                        <a:extLst>
                          <a:ext uri="{FF2B5EF4-FFF2-40B4-BE49-F238E27FC236}">
                            <a16:creationId xmlns:a16="http://schemas.microsoft.com/office/drawing/2014/main" id="{E6FE8AAB-E94E-9E7E-4683-6F33354C4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Oval 52">
            <a:extLst>
              <a:ext uri="{FF2B5EF4-FFF2-40B4-BE49-F238E27FC236}">
                <a16:creationId xmlns:a16="http://schemas.microsoft.com/office/drawing/2014/main" id="{340417D3-127C-1782-F8F8-562A30A13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8" name="Object 53">
            <a:extLst>
              <a:ext uri="{FF2B5EF4-FFF2-40B4-BE49-F238E27FC236}">
                <a16:creationId xmlns:a16="http://schemas.microsoft.com/office/drawing/2014/main" id="{B1DA8B52-1577-E53D-DE6E-585247679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17418" name="Object 53">
                        <a:extLst>
                          <a:ext uri="{FF2B5EF4-FFF2-40B4-BE49-F238E27FC236}">
                            <a16:creationId xmlns:a16="http://schemas.microsoft.com/office/drawing/2014/main" id="{B1DA8B52-1577-E53D-DE6E-585247679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Freeform 54">
            <a:extLst>
              <a:ext uri="{FF2B5EF4-FFF2-40B4-BE49-F238E27FC236}">
                <a16:creationId xmlns:a16="http://schemas.microsoft.com/office/drawing/2014/main" id="{65835254-528D-D88C-8063-351F2F1BC2B8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39" name="Line 55">
            <a:extLst>
              <a:ext uri="{FF2B5EF4-FFF2-40B4-BE49-F238E27FC236}">
                <a16:creationId xmlns:a16="http://schemas.microsoft.com/office/drawing/2014/main" id="{A81BFFC5-BF43-F2C7-B611-16D569500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0" name="Line 56">
            <a:extLst>
              <a:ext uri="{FF2B5EF4-FFF2-40B4-BE49-F238E27FC236}">
                <a16:creationId xmlns:a16="http://schemas.microsoft.com/office/drawing/2014/main" id="{15E4B7E5-6B05-92E7-55B2-66E4728A6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1" name="Oval 57">
            <a:extLst>
              <a:ext uri="{FF2B5EF4-FFF2-40B4-BE49-F238E27FC236}">
                <a16:creationId xmlns:a16="http://schemas.microsoft.com/office/drawing/2014/main" id="{B2134565-A812-8EE3-2DFC-B14C47FA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7442" name="Oval 58">
            <a:extLst>
              <a:ext uri="{FF2B5EF4-FFF2-40B4-BE49-F238E27FC236}">
                <a16:creationId xmlns:a16="http://schemas.microsoft.com/office/drawing/2014/main" id="{3E3C0175-043E-5C28-B9B5-F05F7B157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9" name="Object 59">
            <a:extLst>
              <a:ext uri="{FF2B5EF4-FFF2-40B4-BE49-F238E27FC236}">
                <a16:creationId xmlns:a16="http://schemas.microsoft.com/office/drawing/2014/main" id="{73BA44D4-E351-197D-663A-660DC27F5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17419" name="Object 59">
                        <a:extLst>
                          <a:ext uri="{FF2B5EF4-FFF2-40B4-BE49-F238E27FC236}">
                            <a16:creationId xmlns:a16="http://schemas.microsoft.com/office/drawing/2014/main" id="{73BA44D4-E351-197D-663A-660DC27F5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60">
            <a:extLst>
              <a:ext uri="{FF2B5EF4-FFF2-40B4-BE49-F238E27FC236}">
                <a16:creationId xmlns:a16="http://schemas.microsoft.com/office/drawing/2014/main" id="{E7951413-ED96-C94C-26ED-B43BDB0FD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17420" name="Object 60">
                        <a:extLst>
                          <a:ext uri="{FF2B5EF4-FFF2-40B4-BE49-F238E27FC236}">
                            <a16:creationId xmlns:a16="http://schemas.microsoft.com/office/drawing/2014/main" id="{E7951413-ED96-C94C-26ED-B43BDB0FD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61">
            <a:extLst>
              <a:ext uri="{FF2B5EF4-FFF2-40B4-BE49-F238E27FC236}">
                <a16:creationId xmlns:a16="http://schemas.microsoft.com/office/drawing/2014/main" id="{563903BE-D2D9-D10B-B701-22A69E4FB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17421" name="Object 61">
                        <a:extLst>
                          <a:ext uri="{FF2B5EF4-FFF2-40B4-BE49-F238E27FC236}">
                            <a16:creationId xmlns:a16="http://schemas.microsoft.com/office/drawing/2014/main" id="{563903BE-D2D9-D10B-B701-22A69E4FB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3" name="Oval 62">
            <a:extLst>
              <a:ext uri="{FF2B5EF4-FFF2-40B4-BE49-F238E27FC236}">
                <a16:creationId xmlns:a16="http://schemas.microsoft.com/office/drawing/2014/main" id="{2B0C3D18-BC11-323A-6632-69ED7E2CF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Date Placeholder 1">
            <a:extLst>
              <a:ext uri="{FF2B5EF4-FFF2-40B4-BE49-F238E27FC236}">
                <a16:creationId xmlns:a16="http://schemas.microsoft.com/office/drawing/2014/main" id="{25D495D2-D930-10F8-B066-F85E9C6694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8447" name="Footer Placeholder 2">
            <a:extLst>
              <a:ext uri="{FF2B5EF4-FFF2-40B4-BE49-F238E27FC236}">
                <a16:creationId xmlns:a16="http://schemas.microsoft.com/office/drawing/2014/main" id="{BFB8741A-C90C-169C-1A85-D67D8A6A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8448" name="Slide Number Placeholder 3">
            <a:extLst>
              <a:ext uri="{FF2B5EF4-FFF2-40B4-BE49-F238E27FC236}">
                <a16:creationId xmlns:a16="http://schemas.microsoft.com/office/drawing/2014/main" id="{1C17FD2D-12BA-31CC-774F-0B4AD804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A3819D7-05F3-45EF-ABEC-3F5ADA2A0F2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9" name="Oval 63">
            <a:extLst>
              <a:ext uri="{FF2B5EF4-FFF2-40B4-BE49-F238E27FC236}">
                <a16:creationId xmlns:a16="http://schemas.microsoft.com/office/drawing/2014/main" id="{D7FCB677-ED80-CEBC-A7F5-AF1DF412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50" name="Line 12">
            <a:extLst>
              <a:ext uri="{FF2B5EF4-FFF2-40B4-BE49-F238E27FC236}">
                <a16:creationId xmlns:a16="http://schemas.microsoft.com/office/drawing/2014/main" id="{DC35F181-F6C8-1D3D-60C8-77F969096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1" name="Line 13">
            <a:extLst>
              <a:ext uri="{FF2B5EF4-FFF2-40B4-BE49-F238E27FC236}">
                <a16:creationId xmlns:a16="http://schemas.microsoft.com/office/drawing/2014/main" id="{F42B0303-65D2-D429-D266-81A5FEA60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" name="Line 14">
            <a:extLst>
              <a:ext uri="{FF2B5EF4-FFF2-40B4-BE49-F238E27FC236}">
                <a16:creationId xmlns:a16="http://schemas.microsoft.com/office/drawing/2014/main" id="{997510F5-30AA-732B-67E2-6A42BDB17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3" name="Line 15">
            <a:extLst>
              <a:ext uri="{FF2B5EF4-FFF2-40B4-BE49-F238E27FC236}">
                <a16:creationId xmlns:a16="http://schemas.microsoft.com/office/drawing/2014/main" id="{D8CD9F75-FDFD-B270-4D5C-F2A5EB2DB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4" name="Line 16">
            <a:extLst>
              <a:ext uri="{FF2B5EF4-FFF2-40B4-BE49-F238E27FC236}">
                <a16:creationId xmlns:a16="http://schemas.microsoft.com/office/drawing/2014/main" id="{B85CDA04-7AF5-A852-CEA3-AA1738CA0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5" name="Line 17">
            <a:extLst>
              <a:ext uri="{FF2B5EF4-FFF2-40B4-BE49-F238E27FC236}">
                <a16:creationId xmlns:a16="http://schemas.microsoft.com/office/drawing/2014/main" id="{A2ACE0A4-994D-8CF1-3ECC-1CFAC8C69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6" name="Line 18">
            <a:extLst>
              <a:ext uri="{FF2B5EF4-FFF2-40B4-BE49-F238E27FC236}">
                <a16:creationId xmlns:a16="http://schemas.microsoft.com/office/drawing/2014/main" id="{A913BD60-2611-22CF-16C9-8DD1DE38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7" name="Line 19">
            <a:extLst>
              <a:ext uri="{FF2B5EF4-FFF2-40B4-BE49-F238E27FC236}">
                <a16:creationId xmlns:a16="http://schemas.microsoft.com/office/drawing/2014/main" id="{4654119E-6FDB-CB62-6A3A-AB0B6508A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8" name="Line 20">
            <a:extLst>
              <a:ext uri="{FF2B5EF4-FFF2-40B4-BE49-F238E27FC236}">
                <a16:creationId xmlns:a16="http://schemas.microsoft.com/office/drawing/2014/main" id="{23AEAC21-CAC1-F454-51F3-303E6DC31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9" name="Line 21">
            <a:extLst>
              <a:ext uri="{FF2B5EF4-FFF2-40B4-BE49-F238E27FC236}">
                <a16:creationId xmlns:a16="http://schemas.microsoft.com/office/drawing/2014/main" id="{D18DBF41-DCD4-DEF8-8CE3-C7021F8BC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60" name="Line 22">
            <a:extLst>
              <a:ext uri="{FF2B5EF4-FFF2-40B4-BE49-F238E27FC236}">
                <a16:creationId xmlns:a16="http://schemas.microsoft.com/office/drawing/2014/main" id="{2AF3C075-CEE9-E78B-A6BD-02C3261D3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34" name="Object 23">
            <a:extLst>
              <a:ext uri="{FF2B5EF4-FFF2-40B4-BE49-F238E27FC236}">
                <a16:creationId xmlns:a16="http://schemas.microsoft.com/office/drawing/2014/main" id="{850CF23A-0D7B-B577-5ACD-86D9BFBDF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18434" name="Object 23">
                        <a:extLst>
                          <a:ext uri="{FF2B5EF4-FFF2-40B4-BE49-F238E27FC236}">
                            <a16:creationId xmlns:a16="http://schemas.microsoft.com/office/drawing/2014/main" id="{850CF23A-0D7B-B577-5ACD-86D9BFBDF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4">
            <a:extLst>
              <a:ext uri="{FF2B5EF4-FFF2-40B4-BE49-F238E27FC236}">
                <a16:creationId xmlns:a16="http://schemas.microsoft.com/office/drawing/2014/main" id="{72EDDBFC-738A-3C96-4CD7-F393F2449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18435" name="Object 24">
                        <a:extLst>
                          <a:ext uri="{FF2B5EF4-FFF2-40B4-BE49-F238E27FC236}">
                            <a16:creationId xmlns:a16="http://schemas.microsoft.com/office/drawing/2014/main" id="{72EDDBFC-738A-3C96-4CD7-F393F2449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5">
            <a:extLst>
              <a:ext uri="{FF2B5EF4-FFF2-40B4-BE49-F238E27FC236}">
                <a16:creationId xmlns:a16="http://schemas.microsoft.com/office/drawing/2014/main" id="{1C0C8E7A-8E1B-4064-F053-157FC5D83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18436" name="Object 25">
                        <a:extLst>
                          <a:ext uri="{FF2B5EF4-FFF2-40B4-BE49-F238E27FC236}">
                            <a16:creationId xmlns:a16="http://schemas.microsoft.com/office/drawing/2014/main" id="{1C0C8E7A-8E1B-4064-F053-157FC5D83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26">
            <a:extLst>
              <a:ext uri="{FF2B5EF4-FFF2-40B4-BE49-F238E27FC236}">
                <a16:creationId xmlns:a16="http://schemas.microsoft.com/office/drawing/2014/main" id="{7C802172-D158-8A32-9B74-9868810A5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18437" name="Object 26">
                        <a:extLst>
                          <a:ext uri="{FF2B5EF4-FFF2-40B4-BE49-F238E27FC236}">
                            <a16:creationId xmlns:a16="http://schemas.microsoft.com/office/drawing/2014/main" id="{7C802172-D158-8A32-9B74-9868810A5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7">
            <a:extLst>
              <a:ext uri="{FF2B5EF4-FFF2-40B4-BE49-F238E27FC236}">
                <a16:creationId xmlns:a16="http://schemas.microsoft.com/office/drawing/2014/main" id="{908022C8-77DC-6BB4-4262-184777C8F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18438" name="Object 27">
                        <a:extLst>
                          <a:ext uri="{FF2B5EF4-FFF2-40B4-BE49-F238E27FC236}">
                            <a16:creationId xmlns:a16="http://schemas.microsoft.com/office/drawing/2014/main" id="{908022C8-77DC-6BB4-4262-184777C8F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28">
            <a:extLst>
              <a:ext uri="{FF2B5EF4-FFF2-40B4-BE49-F238E27FC236}">
                <a16:creationId xmlns:a16="http://schemas.microsoft.com/office/drawing/2014/main" id="{F46287CA-C6AE-DDA5-D456-2DA57C8C6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18439" name="Object 28">
                        <a:extLst>
                          <a:ext uri="{FF2B5EF4-FFF2-40B4-BE49-F238E27FC236}">
                            <a16:creationId xmlns:a16="http://schemas.microsoft.com/office/drawing/2014/main" id="{F46287CA-C6AE-DDA5-D456-2DA57C8C6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29">
            <a:extLst>
              <a:ext uri="{FF2B5EF4-FFF2-40B4-BE49-F238E27FC236}">
                <a16:creationId xmlns:a16="http://schemas.microsoft.com/office/drawing/2014/main" id="{5638583F-CA3C-39BB-EB20-A6674117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18440" name="Object 30">
            <a:extLst>
              <a:ext uri="{FF2B5EF4-FFF2-40B4-BE49-F238E27FC236}">
                <a16:creationId xmlns:a16="http://schemas.microsoft.com/office/drawing/2014/main" id="{4E123471-0FCA-2205-8EF5-F497184BC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18440" name="Object 30">
                        <a:extLst>
                          <a:ext uri="{FF2B5EF4-FFF2-40B4-BE49-F238E27FC236}">
                            <a16:creationId xmlns:a16="http://schemas.microsoft.com/office/drawing/2014/main" id="{4E123471-0FCA-2205-8EF5-F497184BC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31">
            <a:extLst>
              <a:ext uri="{FF2B5EF4-FFF2-40B4-BE49-F238E27FC236}">
                <a16:creationId xmlns:a16="http://schemas.microsoft.com/office/drawing/2014/main" id="{9E930124-2C8C-4B7D-4056-10A9424CF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18441" name="Object 31">
                        <a:extLst>
                          <a:ext uri="{FF2B5EF4-FFF2-40B4-BE49-F238E27FC236}">
                            <a16:creationId xmlns:a16="http://schemas.microsoft.com/office/drawing/2014/main" id="{9E930124-2C8C-4B7D-4056-10A9424CF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53">
            <a:extLst>
              <a:ext uri="{FF2B5EF4-FFF2-40B4-BE49-F238E27FC236}">
                <a16:creationId xmlns:a16="http://schemas.microsoft.com/office/drawing/2014/main" id="{5A002E37-FCD3-4571-5454-17BEF67E2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18442" name="Object 53">
                        <a:extLst>
                          <a:ext uri="{FF2B5EF4-FFF2-40B4-BE49-F238E27FC236}">
                            <a16:creationId xmlns:a16="http://schemas.microsoft.com/office/drawing/2014/main" id="{5A002E37-FCD3-4571-5454-17BEF67E2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Freeform 54">
            <a:extLst>
              <a:ext uri="{FF2B5EF4-FFF2-40B4-BE49-F238E27FC236}">
                <a16:creationId xmlns:a16="http://schemas.microsoft.com/office/drawing/2014/main" id="{84A9E075-F038-DF53-DECC-3CD570215C2E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63" name="Line 55">
            <a:extLst>
              <a:ext uri="{FF2B5EF4-FFF2-40B4-BE49-F238E27FC236}">
                <a16:creationId xmlns:a16="http://schemas.microsoft.com/office/drawing/2014/main" id="{4E6F5278-C918-1EB7-1F38-114CB0C37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4" name="Line 56">
            <a:extLst>
              <a:ext uri="{FF2B5EF4-FFF2-40B4-BE49-F238E27FC236}">
                <a16:creationId xmlns:a16="http://schemas.microsoft.com/office/drawing/2014/main" id="{E32DB44E-FC95-5A52-5A76-2511296C2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5" name="Oval 57">
            <a:extLst>
              <a:ext uri="{FF2B5EF4-FFF2-40B4-BE49-F238E27FC236}">
                <a16:creationId xmlns:a16="http://schemas.microsoft.com/office/drawing/2014/main" id="{3EAED49F-8506-C6E9-A188-2AF6E384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8466" name="Oval 58">
            <a:extLst>
              <a:ext uri="{FF2B5EF4-FFF2-40B4-BE49-F238E27FC236}">
                <a16:creationId xmlns:a16="http://schemas.microsoft.com/office/drawing/2014/main" id="{8E30630A-FAE4-248D-5270-8FE2ABC0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43" name="Object 59">
            <a:extLst>
              <a:ext uri="{FF2B5EF4-FFF2-40B4-BE49-F238E27FC236}">
                <a16:creationId xmlns:a16="http://schemas.microsoft.com/office/drawing/2014/main" id="{2D9A8778-F45F-5068-94A6-C30D79CAD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18443" name="Object 59">
                        <a:extLst>
                          <a:ext uri="{FF2B5EF4-FFF2-40B4-BE49-F238E27FC236}">
                            <a16:creationId xmlns:a16="http://schemas.microsoft.com/office/drawing/2014/main" id="{2D9A8778-F45F-5068-94A6-C30D79CAD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60">
            <a:extLst>
              <a:ext uri="{FF2B5EF4-FFF2-40B4-BE49-F238E27FC236}">
                <a16:creationId xmlns:a16="http://schemas.microsoft.com/office/drawing/2014/main" id="{3147D684-99A6-42E0-A3CE-8C40D8E05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18444" name="Object 60">
                        <a:extLst>
                          <a:ext uri="{FF2B5EF4-FFF2-40B4-BE49-F238E27FC236}">
                            <a16:creationId xmlns:a16="http://schemas.microsoft.com/office/drawing/2014/main" id="{3147D684-99A6-42E0-A3CE-8C40D8E05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61">
            <a:extLst>
              <a:ext uri="{FF2B5EF4-FFF2-40B4-BE49-F238E27FC236}">
                <a16:creationId xmlns:a16="http://schemas.microsoft.com/office/drawing/2014/main" id="{EDAE452F-1AFC-9974-E46C-FE5C4ADA6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18445" name="Object 61">
                        <a:extLst>
                          <a:ext uri="{FF2B5EF4-FFF2-40B4-BE49-F238E27FC236}">
                            <a16:creationId xmlns:a16="http://schemas.microsoft.com/office/drawing/2014/main" id="{EDAE452F-1AFC-9974-E46C-FE5C4ADA6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7" name="Oval 62">
            <a:extLst>
              <a:ext uri="{FF2B5EF4-FFF2-40B4-BE49-F238E27FC236}">
                <a16:creationId xmlns:a16="http://schemas.microsoft.com/office/drawing/2014/main" id="{30B5B6E1-2D33-5D7C-6152-CCFD340B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Date Placeholder 1">
            <a:extLst>
              <a:ext uri="{FF2B5EF4-FFF2-40B4-BE49-F238E27FC236}">
                <a16:creationId xmlns:a16="http://schemas.microsoft.com/office/drawing/2014/main" id="{3CD19273-3DC2-A4B2-03D7-BCE6E157C0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9471" name="Footer Placeholder 2">
            <a:extLst>
              <a:ext uri="{FF2B5EF4-FFF2-40B4-BE49-F238E27FC236}">
                <a16:creationId xmlns:a16="http://schemas.microsoft.com/office/drawing/2014/main" id="{D1442654-7C46-AD78-CB94-9FE5BCA9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9472" name="Slide Number Placeholder 3">
            <a:extLst>
              <a:ext uri="{FF2B5EF4-FFF2-40B4-BE49-F238E27FC236}">
                <a16:creationId xmlns:a16="http://schemas.microsoft.com/office/drawing/2014/main" id="{41ACA06B-BF6B-CF52-0267-4666E083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4F61084-FFBF-44C3-A61A-A261880FABF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Oval 63">
            <a:extLst>
              <a:ext uri="{FF2B5EF4-FFF2-40B4-BE49-F238E27FC236}">
                <a16:creationId xmlns:a16="http://schemas.microsoft.com/office/drawing/2014/main" id="{148A1951-514B-57AE-96CC-5C76F352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74" name="Line 12">
            <a:extLst>
              <a:ext uri="{FF2B5EF4-FFF2-40B4-BE49-F238E27FC236}">
                <a16:creationId xmlns:a16="http://schemas.microsoft.com/office/drawing/2014/main" id="{495CAEB5-976D-468C-731C-9A570C5A3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5" name="Line 13">
            <a:extLst>
              <a:ext uri="{FF2B5EF4-FFF2-40B4-BE49-F238E27FC236}">
                <a16:creationId xmlns:a16="http://schemas.microsoft.com/office/drawing/2014/main" id="{4B0A33DF-AD6A-9B9F-27D7-8A3373512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6" name="Line 14">
            <a:extLst>
              <a:ext uri="{FF2B5EF4-FFF2-40B4-BE49-F238E27FC236}">
                <a16:creationId xmlns:a16="http://schemas.microsoft.com/office/drawing/2014/main" id="{B28AA036-F210-6C57-6BE2-98E1FA58C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7" name="Line 15">
            <a:extLst>
              <a:ext uri="{FF2B5EF4-FFF2-40B4-BE49-F238E27FC236}">
                <a16:creationId xmlns:a16="http://schemas.microsoft.com/office/drawing/2014/main" id="{5E297A6E-EC1E-1811-F9E4-B496A45CE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8" name="Line 16">
            <a:extLst>
              <a:ext uri="{FF2B5EF4-FFF2-40B4-BE49-F238E27FC236}">
                <a16:creationId xmlns:a16="http://schemas.microsoft.com/office/drawing/2014/main" id="{C16C8A82-D740-6D32-8D9D-8CB39C93B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9" name="Line 17">
            <a:extLst>
              <a:ext uri="{FF2B5EF4-FFF2-40B4-BE49-F238E27FC236}">
                <a16:creationId xmlns:a16="http://schemas.microsoft.com/office/drawing/2014/main" id="{43A5B306-A250-CC17-6922-BB39DD130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0" name="Line 18">
            <a:extLst>
              <a:ext uri="{FF2B5EF4-FFF2-40B4-BE49-F238E27FC236}">
                <a16:creationId xmlns:a16="http://schemas.microsoft.com/office/drawing/2014/main" id="{CB2108BA-15FB-4793-99A6-85E67BA02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1" name="Line 19">
            <a:extLst>
              <a:ext uri="{FF2B5EF4-FFF2-40B4-BE49-F238E27FC236}">
                <a16:creationId xmlns:a16="http://schemas.microsoft.com/office/drawing/2014/main" id="{826F477F-0DBF-FC19-2E40-E02708AC9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2" name="Line 20">
            <a:extLst>
              <a:ext uri="{FF2B5EF4-FFF2-40B4-BE49-F238E27FC236}">
                <a16:creationId xmlns:a16="http://schemas.microsoft.com/office/drawing/2014/main" id="{945137E9-441A-4841-7C2A-3449CD7CF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3" name="Line 21">
            <a:extLst>
              <a:ext uri="{FF2B5EF4-FFF2-40B4-BE49-F238E27FC236}">
                <a16:creationId xmlns:a16="http://schemas.microsoft.com/office/drawing/2014/main" id="{89E8D72E-61AD-7B5E-C527-1F3F6E1FB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4" name="Line 22">
            <a:extLst>
              <a:ext uri="{FF2B5EF4-FFF2-40B4-BE49-F238E27FC236}">
                <a16:creationId xmlns:a16="http://schemas.microsoft.com/office/drawing/2014/main" id="{8F5CA8FF-0630-0FE8-FC74-83EB668CB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458" name="Object 23">
            <a:extLst>
              <a:ext uri="{FF2B5EF4-FFF2-40B4-BE49-F238E27FC236}">
                <a16:creationId xmlns:a16="http://schemas.microsoft.com/office/drawing/2014/main" id="{AC446916-D771-BCF9-B680-87AFF692E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19458" name="Object 23">
                        <a:extLst>
                          <a:ext uri="{FF2B5EF4-FFF2-40B4-BE49-F238E27FC236}">
                            <a16:creationId xmlns:a16="http://schemas.microsoft.com/office/drawing/2014/main" id="{AC446916-D771-BCF9-B680-87AFF692E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24">
            <a:extLst>
              <a:ext uri="{FF2B5EF4-FFF2-40B4-BE49-F238E27FC236}">
                <a16:creationId xmlns:a16="http://schemas.microsoft.com/office/drawing/2014/main" id="{2856117A-404C-F292-0C5E-0214BCFEA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19459" name="Object 24">
                        <a:extLst>
                          <a:ext uri="{FF2B5EF4-FFF2-40B4-BE49-F238E27FC236}">
                            <a16:creationId xmlns:a16="http://schemas.microsoft.com/office/drawing/2014/main" id="{2856117A-404C-F292-0C5E-0214BCFEA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25">
            <a:extLst>
              <a:ext uri="{FF2B5EF4-FFF2-40B4-BE49-F238E27FC236}">
                <a16:creationId xmlns:a16="http://schemas.microsoft.com/office/drawing/2014/main" id="{2CAE93D5-822A-1E55-46F0-B5FAFE415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19460" name="Object 25">
                        <a:extLst>
                          <a:ext uri="{FF2B5EF4-FFF2-40B4-BE49-F238E27FC236}">
                            <a16:creationId xmlns:a16="http://schemas.microsoft.com/office/drawing/2014/main" id="{2CAE93D5-822A-1E55-46F0-B5FAFE415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26">
            <a:extLst>
              <a:ext uri="{FF2B5EF4-FFF2-40B4-BE49-F238E27FC236}">
                <a16:creationId xmlns:a16="http://schemas.microsoft.com/office/drawing/2014/main" id="{D8D4F93A-82AC-CE6B-2243-4E07DC600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19461" name="Object 26">
                        <a:extLst>
                          <a:ext uri="{FF2B5EF4-FFF2-40B4-BE49-F238E27FC236}">
                            <a16:creationId xmlns:a16="http://schemas.microsoft.com/office/drawing/2014/main" id="{D8D4F93A-82AC-CE6B-2243-4E07DC600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7">
            <a:extLst>
              <a:ext uri="{FF2B5EF4-FFF2-40B4-BE49-F238E27FC236}">
                <a16:creationId xmlns:a16="http://schemas.microsoft.com/office/drawing/2014/main" id="{F263180E-0FDA-229B-7123-72DF97121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19462" name="Object 27">
                        <a:extLst>
                          <a:ext uri="{FF2B5EF4-FFF2-40B4-BE49-F238E27FC236}">
                            <a16:creationId xmlns:a16="http://schemas.microsoft.com/office/drawing/2014/main" id="{F263180E-0FDA-229B-7123-72DF97121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28">
            <a:extLst>
              <a:ext uri="{FF2B5EF4-FFF2-40B4-BE49-F238E27FC236}">
                <a16:creationId xmlns:a16="http://schemas.microsoft.com/office/drawing/2014/main" id="{9FC29475-E18A-BCEC-E1CB-F38C08A5F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19463" name="Object 28">
                        <a:extLst>
                          <a:ext uri="{FF2B5EF4-FFF2-40B4-BE49-F238E27FC236}">
                            <a16:creationId xmlns:a16="http://schemas.microsoft.com/office/drawing/2014/main" id="{9FC29475-E18A-BCEC-E1CB-F38C08A5F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Text Box 29">
            <a:extLst>
              <a:ext uri="{FF2B5EF4-FFF2-40B4-BE49-F238E27FC236}">
                <a16:creationId xmlns:a16="http://schemas.microsoft.com/office/drawing/2014/main" id="{F4FC79AC-7AD0-8E28-E078-292ECE550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9464" name="Object 30">
            <a:extLst>
              <a:ext uri="{FF2B5EF4-FFF2-40B4-BE49-F238E27FC236}">
                <a16:creationId xmlns:a16="http://schemas.microsoft.com/office/drawing/2014/main" id="{54AFD3D3-524A-C0CB-19A7-E2007C18D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19464" name="Object 30">
                        <a:extLst>
                          <a:ext uri="{FF2B5EF4-FFF2-40B4-BE49-F238E27FC236}">
                            <a16:creationId xmlns:a16="http://schemas.microsoft.com/office/drawing/2014/main" id="{54AFD3D3-524A-C0CB-19A7-E2007C18D0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31">
            <a:extLst>
              <a:ext uri="{FF2B5EF4-FFF2-40B4-BE49-F238E27FC236}">
                <a16:creationId xmlns:a16="http://schemas.microsoft.com/office/drawing/2014/main" id="{A17357AC-781E-53C2-3E78-FBD8F29E7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19465" name="Object 31">
                        <a:extLst>
                          <a:ext uri="{FF2B5EF4-FFF2-40B4-BE49-F238E27FC236}">
                            <a16:creationId xmlns:a16="http://schemas.microsoft.com/office/drawing/2014/main" id="{A17357AC-781E-53C2-3E78-FBD8F29E7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53">
            <a:extLst>
              <a:ext uri="{FF2B5EF4-FFF2-40B4-BE49-F238E27FC236}">
                <a16:creationId xmlns:a16="http://schemas.microsoft.com/office/drawing/2014/main" id="{7964F470-B53A-72CD-DA6C-C1D0BF70C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19466" name="Object 53">
                        <a:extLst>
                          <a:ext uri="{FF2B5EF4-FFF2-40B4-BE49-F238E27FC236}">
                            <a16:creationId xmlns:a16="http://schemas.microsoft.com/office/drawing/2014/main" id="{7964F470-B53A-72CD-DA6C-C1D0BF70C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Freeform 54">
            <a:extLst>
              <a:ext uri="{FF2B5EF4-FFF2-40B4-BE49-F238E27FC236}">
                <a16:creationId xmlns:a16="http://schemas.microsoft.com/office/drawing/2014/main" id="{D7FE0841-88CC-52E4-13A4-B303FDF8F8D0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87" name="Line 55">
            <a:extLst>
              <a:ext uri="{FF2B5EF4-FFF2-40B4-BE49-F238E27FC236}">
                <a16:creationId xmlns:a16="http://schemas.microsoft.com/office/drawing/2014/main" id="{B786CF91-AFE6-E3E4-7830-A7ACD16E3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8" name="Line 56">
            <a:extLst>
              <a:ext uri="{FF2B5EF4-FFF2-40B4-BE49-F238E27FC236}">
                <a16:creationId xmlns:a16="http://schemas.microsoft.com/office/drawing/2014/main" id="{1A32C7A5-6F0C-A749-29B3-49C170DF8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9" name="Oval 57">
            <a:extLst>
              <a:ext uri="{FF2B5EF4-FFF2-40B4-BE49-F238E27FC236}">
                <a16:creationId xmlns:a16="http://schemas.microsoft.com/office/drawing/2014/main" id="{344A4E20-15E0-30DC-618B-36F6375AE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9490" name="Oval 58">
            <a:extLst>
              <a:ext uri="{FF2B5EF4-FFF2-40B4-BE49-F238E27FC236}">
                <a16:creationId xmlns:a16="http://schemas.microsoft.com/office/drawing/2014/main" id="{EE07C5A1-F64E-6972-610D-7CD62D1E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67" name="Object 59">
            <a:extLst>
              <a:ext uri="{FF2B5EF4-FFF2-40B4-BE49-F238E27FC236}">
                <a16:creationId xmlns:a16="http://schemas.microsoft.com/office/drawing/2014/main" id="{B65EEEA2-C3BF-D4BF-3C27-E762958FD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19467" name="Object 59">
                        <a:extLst>
                          <a:ext uri="{FF2B5EF4-FFF2-40B4-BE49-F238E27FC236}">
                            <a16:creationId xmlns:a16="http://schemas.microsoft.com/office/drawing/2014/main" id="{B65EEEA2-C3BF-D4BF-3C27-E762958FD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60">
            <a:extLst>
              <a:ext uri="{FF2B5EF4-FFF2-40B4-BE49-F238E27FC236}">
                <a16:creationId xmlns:a16="http://schemas.microsoft.com/office/drawing/2014/main" id="{C449EEA0-5063-0AB9-28C0-486351071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19468" name="Object 60">
                        <a:extLst>
                          <a:ext uri="{FF2B5EF4-FFF2-40B4-BE49-F238E27FC236}">
                            <a16:creationId xmlns:a16="http://schemas.microsoft.com/office/drawing/2014/main" id="{C449EEA0-5063-0AB9-28C0-486351071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61">
            <a:extLst>
              <a:ext uri="{FF2B5EF4-FFF2-40B4-BE49-F238E27FC236}">
                <a16:creationId xmlns:a16="http://schemas.microsoft.com/office/drawing/2014/main" id="{3EC5C047-D73F-E3AD-5392-8EEFD4CD2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19469" name="Object 61">
                        <a:extLst>
                          <a:ext uri="{FF2B5EF4-FFF2-40B4-BE49-F238E27FC236}">
                            <a16:creationId xmlns:a16="http://schemas.microsoft.com/office/drawing/2014/main" id="{3EC5C047-D73F-E3AD-5392-8EEFD4CD2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1" name="Oval 62">
            <a:extLst>
              <a:ext uri="{FF2B5EF4-FFF2-40B4-BE49-F238E27FC236}">
                <a16:creationId xmlns:a16="http://schemas.microsoft.com/office/drawing/2014/main" id="{D1A416CB-E009-9EA3-9A72-DA2BEC59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Date Placeholder 1">
            <a:extLst>
              <a:ext uri="{FF2B5EF4-FFF2-40B4-BE49-F238E27FC236}">
                <a16:creationId xmlns:a16="http://schemas.microsoft.com/office/drawing/2014/main" id="{FE2F95B9-85DD-6317-D19C-4FC1B51867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0495" name="Footer Placeholder 2">
            <a:extLst>
              <a:ext uri="{FF2B5EF4-FFF2-40B4-BE49-F238E27FC236}">
                <a16:creationId xmlns:a16="http://schemas.microsoft.com/office/drawing/2014/main" id="{B7460187-76E7-170C-6C27-3E5E194A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0496" name="Slide Number Placeholder 3">
            <a:extLst>
              <a:ext uri="{FF2B5EF4-FFF2-40B4-BE49-F238E27FC236}">
                <a16:creationId xmlns:a16="http://schemas.microsoft.com/office/drawing/2014/main" id="{6C58F93E-44A8-35EC-0FB8-33EB3397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A301EB4-A4EB-45FE-BD8E-8FD073C3ADB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7" name="Oval 65">
            <a:extLst>
              <a:ext uri="{FF2B5EF4-FFF2-40B4-BE49-F238E27FC236}">
                <a16:creationId xmlns:a16="http://schemas.microsoft.com/office/drawing/2014/main" id="{1C13A79B-DBC1-F4DD-D330-D32DAA0F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498" name="Line 12">
            <a:extLst>
              <a:ext uri="{FF2B5EF4-FFF2-40B4-BE49-F238E27FC236}">
                <a16:creationId xmlns:a16="http://schemas.microsoft.com/office/drawing/2014/main" id="{4B7AB9D9-0D6E-5F86-FEF9-DE6089A82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9" name="Line 13">
            <a:extLst>
              <a:ext uri="{FF2B5EF4-FFF2-40B4-BE49-F238E27FC236}">
                <a16:creationId xmlns:a16="http://schemas.microsoft.com/office/drawing/2014/main" id="{D00C9FCC-3901-B6C4-2BF6-B7CC5DB1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0" name="Line 14">
            <a:extLst>
              <a:ext uri="{FF2B5EF4-FFF2-40B4-BE49-F238E27FC236}">
                <a16:creationId xmlns:a16="http://schemas.microsoft.com/office/drawing/2014/main" id="{1EA73C4A-BC55-62FD-FB4D-DC092AD94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1" name="Line 15">
            <a:extLst>
              <a:ext uri="{FF2B5EF4-FFF2-40B4-BE49-F238E27FC236}">
                <a16:creationId xmlns:a16="http://schemas.microsoft.com/office/drawing/2014/main" id="{3B850C03-A77C-C25F-56D5-29E273650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2" name="Line 16">
            <a:extLst>
              <a:ext uri="{FF2B5EF4-FFF2-40B4-BE49-F238E27FC236}">
                <a16:creationId xmlns:a16="http://schemas.microsoft.com/office/drawing/2014/main" id="{7DBB3E48-1CAA-31D8-DBC8-B3FE45361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3" name="Line 17">
            <a:extLst>
              <a:ext uri="{FF2B5EF4-FFF2-40B4-BE49-F238E27FC236}">
                <a16:creationId xmlns:a16="http://schemas.microsoft.com/office/drawing/2014/main" id="{54334219-B600-1F21-56F8-8D23C531C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4" name="Line 18">
            <a:extLst>
              <a:ext uri="{FF2B5EF4-FFF2-40B4-BE49-F238E27FC236}">
                <a16:creationId xmlns:a16="http://schemas.microsoft.com/office/drawing/2014/main" id="{F3EE6A23-5804-5D6B-5F40-D14B4B540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5" name="Line 19">
            <a:extLst>
              <a:ext uri="{FF2B5EF4-FFF2-40B4-BE49-F238E27FC236}">
                <a16:creationId xmlns:a16="http://schemas.microsoft.com/office/drawing/2014/main" id="{1A890204-C931-6A2D-B6A7-708B70780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6" name="Line 20">
            <a:extLst>
              <a:ext uri="{FF2B5EF4-FFF2-40B4-BE49-F238E27FC236}">
                <a16:creationId xmlns:a16="http://schemas.microsoft.com/office/drawing/2014/main" id="{48DEBF26-DEEC-DAA9-D0A2-606BF6816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7" name="Line 21">
            <a:extLst>
              <a:ext uri="{FF2B5EF4-FFF2-40B4-BE49-F238E27FC236}">
                <a16:creationId xmlns:a16="http://schemas.microsoft.com/office/drawing/2014/main" id="{F782B567-085A-FFB5-57A5-EF8F6B3F8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8" name="Line 22">
            <a:extLst>
              <a:ext uri="{FF2B5EF4-FFF2-40B4-BE49-F238E27FC236}">
                <a16:creationId xmlns:a16="http://schemas.microsoft.com/office/drawing/2014/main" id="{5C658318-206A-34D3-ED5A-097F87A45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482" name="Object 23">
            <a:extLst>
              <a:ext uri="{FF2B5EF4-FFF2-40B4-BE49-F238E27FC236}">
                <a16:creationId xmlns:a16="http://schemas.microsoft.com/office/drawing/2014/main" id="{69AC0362-7610-CF27-335B-0226408EE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20482" name="Object 23">
                        <a:extLst>
                          <a:ext uri="{FF2B5EF4-FFF2-40B4-BE49-F238E27FC236}">
                            <a16:creationId xmlns:a16="http://schemas.microsoft.com/office/drawing/2014/main" id="{69AC0362-7610-CF27-335B-0226408EE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24">
            <a:extLst>
              <a:ext uri="{FF2B5EF4-FFF2-40B4-BE49-F238E27FC236}">
                <a16:creationId xmlns:a16="http://schemas.microsoft.com/office/drawing/2014/main" id="{25E443E5-5339-7A84-EB0A-A4D9D56C4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20483" name="Object 24">
                        <a:extLst>
                          <a:ext uri="{FF2B5EF4-FFF2-40B4-BE49-F238E27FC236}">
                            <a16:creationId xmlns:a16="http://schemas.microsoft.com/office/drawing/2014/main" id="{25E443E5-5339-7A84-EB0A-A4D9D56C4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5">
            <a:extLst>
              <a:ext uri="{FF2B5EF4-FFF2-40B4-BE49-F238E27FC236}">
                <a16:creationId xmlns:a16="http://schemas.microsoft.com/office/drawing/2014/main" id="{992563B1-AC5C-746C-D12F-0F3292A6D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20484" name="Object 25">
                        <a:extLst>
                          <a:ext uri="{FF2B5EF4-FFF2-40B4-BE49-F238E27FC236}">
                            <a16:creationId xmlns:a16="http://schemas.microsoft.com/office/drawing/2014/main" id="{992563B1-AC5C-746C-D12F-0F3292A6D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26">
            <a:extLst>
              <a:ext uri="{FF2B5EF4-FFF2-40B4-BE49-F238E27FC236}">
                <a16:creationId xmlns:a16="http://schemas.microsoft.com/office/drawing/2014/main" id="{2FEA182E-DFC3-16C9-8F4E-9D9D94B31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20485" name="Object 26">
                        <a:extLst>
                          <a:ext uri="{FF2B5EF4-FFF2-40B4-BE49-F238E27FC236}">
                            <a16:creationId xmlns:a16="http://schemas.microsoft.com/office/drawing/2014/main" id="{2FEA182E-DFC3-16C9-8F4E-9D9D94B31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27">
            <a:extLst>
              <a:ext uri="{FF2B5EF4-FFF2-40B4-BE49-F238E27FC236}">
                <a16:creationId xmlns:a16="http://schemas.microsoft.com/office/drawing/2014/main" id="{C43DE523-FC9B-1E55-C023-A302D3E22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20486" name="Object 27">
                        <a:extLst>
                          <a:ext uri="{FF2B5EF4-FFF2-40B4-BE49-F238E27FC236}">
                            <a16:creationId xmlns:a16="http://schemas.microsoft.com/office/drawing/2014/main" id="{C43DE523-FC9B-1E55-C023-A302D3E22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28">
            <a:extLst>
              <a:ext uri="{FF2B5EF4-FFF2-40B4-BE49-F238E27FC236}">
                <a16:creationId xmlns:a16="http://schemas.microsoft.com/office/drawing/2014/main" id="{EFC6B580-7485-11C8-4A58-18E333B57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20487" name="Object 28">
                        <a:extLst>
                          <a:ext uri="{FF2B5EF4-FFF2-40B4-BE49-F238E27FC236}">
                            <a16:creationId xmlns:a16="http://schemas.microsoft.com/office/drawing/2014/main" id="{EFC6B580-7485-11C8-4A58-18E333B572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Text Box 29">
            <a:extLst>
              <a:ext uri="{FF2B5EF4-FFF2-40B4-BE49-F238E27FC236}">
                <a16:creationId xmlns:a16="http://schemas.microsoft.com/office/drawing/2014/main" id="{38838B2E-88B5-915F-CE40-281E63D1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20488" name="Object 30">
            <a:extLst>
              <a:ext uri="{FF2B5EF4-FFF2-40B4-BE49-F238E27FC236}">
                <a16:creationId xmlns:a16="http://schemas.microsoft.com/office/drawing/2014/main" id="{DF4E44EC-21FA-F6D6-2729-4EBE01C31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20488" name="Object 30">
                        <a:extLst>
                          <a:ext uri="{FF2B5EF4-FFF2-40B4-BE49-F238E27FC236}">
                            <a16:creationId xmlns:a16="http://schemas.microsoft.com/office/drawing/2014/main" id="{DF4E44EC-21FA-F6D6-2729-4EBE01C31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1">
            <a:extLst>
              <a:ext uri="{FF2B5EF4-FFF2-40B4-BE49-F238E27FC236}">
                <a16:creationId xmlns:a16="http://schemas.microsoft.com/office/drawing/2014/main" id="{02A796A2-0CA9-4A88-861D-BA025CBBE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0489" name="Object 31">
                        <a:extLst>
                          <a:ext uri="{FF2B5EF4-FFF2-40B4-BE49-F238E27FC236}">
                            <a16:creationId xmlns:a16="http://schemas.microsoft.com/office/drawing/2014/main" id="{02A796A2-0CA9-4A88-861D-BA025CBBE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55">
            <a:extLst>
              <a:ext uri="{FF2B5EF4-FFF2-40B4-BE49-F238E27FC236}">
                <a16:creationId xmlns:a16="http://schemas.microsoft.com/office/drawing/2014/main" id="{1B56BF1B-347F-5A0F-A547-822E7F76B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20490" name="Object 55">
                        <a:extLst>
                          <a:ext uri="{FF2B5EF4-FFF2-40B4-BE49-F238E27FC236}">
                            <a16:creationId xmlns:a16="http://schemas.microsoft.com/office/drawing/2014/main" id="{1B56BF1B-347F-5A0F-A547-822E7F76B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Freeform 56">
            <a:extLst>
              <a:ext uri="{FF2B5EF4-FFF2-40B4-BE49-F238E27FC236}">
                <a16:creationId xmlns:a16="http://schemas.microsoft.com/office/drawing/2014/main" id="{0BA8DC7C-F16F-371F-9A06-055F7FA7290C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11" name="Line 57">
            <a:extLst>
              <a:ext uri="{FF2B5EF4-FFF2-40B4-BE49-F238E27FC236}">
                <a16:creationId xmlns:a16="http://schemas.microsoft.com/office/drawing/2014/main" id="{E6249987-6FE4-8CD6-65BB-5C9CFDAE3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2" name="Line 58">
            <a:extLst>
              <a:ext uri="{FF2B5EF4-FFF2-40B4-BE49-F238E27FC236}">
                <a16:creationId xmlns:a16="http://schemas.microsoft.com/office/drawing/2014/main" id="{B8C9E6F1-4B41-4838-F2BA-3314C6862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3" name="Oval 59">
            <a:extLst>
              <a:ext uri="{FF2B5EF4-FFF2-40B4-BE49-F238E27FC236}">
                <a16:creationId xmlns:a16="http://schemas.microsoft.com/office/drawing/2014/main" id="{6D2610EE-B206-D616-ECD5-76955AC46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514" name="Oval 60">
            <a:extLst>
              <a:ext uri="{FF2B5EF4-FFF2-40B4-BE49-F238E27FC236}">
                <a16:creationId xmlns:a16="http://schemas.microsoft.com/office/drawing/2014/main" id="{86E7D81F-247C-4683-D3C6-435F45DF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491" name="Object 61">
            <a:extLst>
              <a:ext uri="{FF2B5EF4-FFF2-40B4-BE49-F238E27FC236}">
                <a16:creationId xmlns:a16="http://schemas.microsoft.com/office/drawing/2014/main" id="{C3714B7F-28D9-B7E0-7207-75809D06D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20491" name="Object 61">
                        <a:extLst>
                          <a:ext uri="{FF2B5EF4-FFF2-40B4-BE49-F238E27FC236}">
                            <a16:creationId xmlns:a16="http://schemas.microsoft.com/office/drawing/2014/main" id="{C3714B7F-28D9-B7E0-7207-75809D06D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62">
            <a:extLst>
              <a:ext uri="{FF2B5EF4-FFF2-40B4-BE49-F238E27FC236}">
                <a16:creationId xmlns:a16="http://schemas.microsoft.com/office/drawing/2014/main" id="{56D28156-DCBE-39C5-683F-099B6038B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20492" name="Object 62">
                        <a:extLst>
                          <a:ext uri="{FF2B5EF4-FFF2-40B4-BE49-F238E27FC236}">
                            <a16:creationId xmlns:a16="http://schemas.microsoft.com/office/drawing/2014/main" id="{56D28156-DCBE-39C5-683F-099B6038B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63">
            <a:extLst>
              <a:ext uri="{FF2B5EF4-FFF2-40B4-BE49-F238E27FC236}">
                <a16:creationId xmlns:a16="http://schemas.microsoft.com/office/drawing/2014/main" id="{C56F4EE2-CE98-3965-A988-58B18493E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20493" name="Object 63">
                        <a:extLst>
                          <a:ext uri="{FF2B5EF4-FFF2-40B4-BE49-F238E27FC236}">
                            <a16:creationId xmlns:a16="http://schemas.microsoft.com/office/drawing/2014/main" id="{C56F4EE2-CE98-3965-A988-58B18493E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Oval 64">
            <a:extLst>
              <a:ext uri="{FF2B5EF4-FFF2-40B4-BE49-F238E27FC236}">
                <a16:creationId xmlns:a16="http://schemas.microsoft.com/office/drawing/2014/main" id="{3937BCD8-AFFF-87CA-CD42-FCCFCB18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Date Placeholder 1">
            <a:extLst>
              <a:ext uri="{FF2B5EF4-FFF2-40B4-BE49-F238E27FC236}">
                <a16:creationId xmlns:a16="http://schemas.microsoft.com/office/drawing/2014/main" id="{C1E7B737-74E6-8E5F-DACB-499E702FED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1519" name="Footer Placeholder 2">
            <a:extLst>
              <a:ext uri="{FF2B5EF4-FFF2-40B4-BE49-F238E27FC236}">
                <a16:creationId xmlns:a16="http://schemas.microsoft.com/office/drawing/2014/main" id="{A99C9482-0FC4-134D-8585-E57E19C9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1520" name="Slide Number Placeholder 3">
            <a:extLst>
              <a:ext uri="{FF2B5EF4-FFF2-40B4-BE49-F238E27FC236}">
                <a16:creationId xmlns:a16="http://schemas.microsoft.com/office/drawing/2014/main" id="{AF0EB879-6D97-0BD0-1835-ADD38993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24A165A-ED28-4C1B-BAB9-3232D6D6734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Oval 2">
            <a:extLst>
              <a:ext uri="{FF2B5EF4-FFF2-40B4-BE49-F238E27FC236}">
                <a16:creationId xmlns:a16="http://schemas.microsoft.com/office/drawing/2014/main" id="{4A59F48D-63D3-E97B-9F60-62A8449D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22" name="Line 3">
            <a:extLst>
              <a:ext uri="{FF2B5EF4-FFF2-40B4-BE49-F238E27FC236}">
                <a16:creationId xmlns:a16="http://schemas.microsoft.com/office/drawing/2014/main" id="{C7A944F4-41DE-9DC8-BB15-CB2AA5F1A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3" name="Line 4">
            <a:extLst>
              <a:ext uri="{FF2B5EF4-FFF2-40B4-BE49-F238E27FC236}">
                <a16:creationId xmlns:a16="http://schemas.microsoft.com/office/drawing/2014/main" id="{000DB35D-A07C-D2F5-DF00-794B16A34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4" name="Line 5">
            <a:extLst>
              <a:ext uri="{FF2B5EF4-FFF2-40B4-BE49-F238E27FC236}">
                <a16:creationId xmlns:a16="http://schemas.microsoft.com/office/drawing/2014/main" id="{509D1630-4331-F4BC-8870-010D4DDA5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5" name="Line 6">
            <a:extLst>
              <a:ext uri="{FF2B5EF4-FFF2-40B4-BE49-F238E27FC236}">
                <a16:creationId xmlns:a16="http://schemas.microsoft.com/office/drawing/2014/main" id="{E18C3823-AD6B-FFA3-B870-F621D9515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6" name="Line 7">
            <a:extLst>
              <a:ext uri="{FF2B5EF4-FFF2-40B4-BE49-F238E27FC236}">
                <a16:creationId xmlns:a16="http://schemas.microsoft.com/office/drawing/2014/main" id="{58861DCD-84D4-3BE5-024A-D73C4FB8B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7" name="Line 8">
            <a:extLst>
              <a:ext uri="{FF2B5EF4-FFF2-40B4-BE49-F238E27FC236}">
                <a16:creationId xmlns:a16="http://schemas.microsoft.com/office/drawing/2014/main" id="{9070FEE0-8EFD-8C0E-0040-A5822DBCC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8" name="Line 9">
            <a:extLst>
              <a:ext uri="{FF2B5EF4-FFF2-40B4-BE49-F238E27FC236}">
                <a16:creationId xmlns:a16="http://schemas.microsoft.com/office/drawing/2014/main" id="{D840994B-0F75-1B67-A282-B2F982DF3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9" name="Line 10">
            <a:extLst>
              <a:ext uri="{FF2B5EF4-FFF2-40B4-BE49-F238E27FC236}">
                <a16:creationId xmlns:a16="http://schemas.microsoft.com/office/drawing/2014/main" id="{44895768-7000-EA16-CB48-EDA5FAB0C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0" name="Line 11">
            <a:extLst>
              <a:ext uri="{FF2B5EF4-FFF2-40B4-BE49-F238E27FC236}">
                <a16:creationId xmlns:a16="http://schemas.microsoft.com/office/drawing/2014/main" id="{6CE0FB26-21D5-0B96-9E39-FB7D54A8B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1" name="Line 12">
            <a:extLst>
              <a:ext uri="{FF2B5EF4-FFF2-40B4-BE49-F238E27FC236}">
                <a16:creationId xmlns:a16="http://schemas.microsoft.com/office/drawing/2014/main" id="{40723AB5-4E60-80FE-9921-445C1DD9C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2" name="Line 13">
            <a:extLst>
              <a:ext uri="{FF2B5EF4-FFF2-40B4-BE49-F238E27FC236}">
                <a16:creationId xmlns:a16="http://schemas.microsoft.com/office/drawing/2014/main" id="{72398DF1-BBB5-C794-45CE-00A3DB860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1506" name="Object 14">
            <a:extLst>
              <a:ext uri="{FF2B5EF4-FFF2-40B4-BE49-F238E27FC236}">
                <a16:creationId xmlns:a16="http://schemas.microsoft.com/office/drawing/2014/main" id="{3CF6EB47-3943-5F07-5F22-F84EF9F74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21506" name="Object 14">
                        <a:extLst>
                          <a:ext uri="{FF2B5EF4-FFF2-40B4-BE49-F238E27FC236}">
                            <a16:creationId xmlns:a16="http://schemas.microsoft.com/office/drawing/2014/main" id="{3CF6EB47-3943-5F07-5F22-F84EF9F74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5">
            <a:extLst>
              <a:ext uri="{FF2B5EF4-FFF2-40B4-BE49-F238E27FC236}">
                <a16:creationId xmlns:a16="http://schemas.microsoft.com/office/drawing/2014/main" id="{51210C1F-CBFF-46D4-8EA1-7920B72CF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21507" name="Object 15">
                        <a:extLst>
                          <a:ext uri="{FF2B5EF4-FFF2-40B4-BE49-F238E27FC236}">
                            <a16:creationId xmlns:a16="http://schemas.microsoft.com/office/drawing/2014/main" id="{51210C1F-CBFF-46D4-8EA1-7920B72CF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6">
            <a:extLst>
              <a:ext uri="{FF2B5EF4-FFF2-40B4-BE49-F238E27FC236}">
                <a16:creationId xmlns:a16="http://schemas.microsoft.com/office/drawing/2014/main" id="{9EFC8756-A476-FA50-2CA4-059CA6A77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21508" name="Object 16">
                        <a:extLst>
                          <a:ext uri="{FF2B5EF4-FFF2-40B4-BE49-F238E27FC236}">
                            <a16:creationId xmlns:a16="http://schemas.microsoft.com/office/drawing/2014/main" id="{9EFC8756-A476-FA50-2CA4-059CA6A77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7">
            <a:extLst>
              <a:ext uri="{FF2B5EF4-FFF2-40B4-BE49-F238E27FC236}">
                <a16:creationId xmlns:a16="http://schemas.microsoft.com/office/drawing/2014/main" id="{92F23F6B-7C75-5275-BD3D-353D74D5B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21509" name="Object 17">
                        <a:extLst>
                          <a:ext uri="{FF2B5EF4-FFF2-40B4-BE49-F238E27FC236}">
                            <a16:creationId xmlns:a16="http://schemas.microsoft.com/office/drawing/2014/main" id="{92F23F6B-7C75-5275-BD3D-353D74D5B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8">
            <a:extLst>
              <a:ext uri="{FF2B5EF4-FFF2-40B4-BE49-F238E27FC236}">
                <a16:creationId xmlns:a16="http://schemas.microsoft.com/office/drawing/2014/main" id="{63C1EBF1-FB6B-BF0F-9540-7B0B3D498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21510" name="Object 18">
                        <a:extLst>
                          <a:ext uri="{FF2B5EF4-FFF2-40B4-BE49-F238E27FC236}">
                            <a16:creationId xmlns:a16="http://schemas.microsoft.com/office/drawing/2014/main" id="{63C1EBF1-FB6B-BF0F-9540-7B0B3D498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9">
            <a:extLst>
              <a:ext uri="{FF2B5EF4-FFF2-40B4-BE49-F238E27FC236}">
                <a16:creationId xmlns:a16="http://schemas.microsoft.com/office/drawing/2014/main" id="{DA01E91B-CF20-4FE2-A229-ABF389A9E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21511" name="Object 19">
                        <a:extLst>
                          <a:ext uri="{FF2B5EF4-FFF2-40B4-BE49-F238E27FC236}">
                            <a16:creationId xmlns:a16="http://schemas.microsoft.com/office/drawing/2014/main" id="{DA01E91B-CF20-4FE2-A229-ABF389A9E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Text Box 20">
            <a:extLst>
              <a:ext uri="{FF2B5EF4-FFF2-40B4-BE49-F238E27FC236}">
                <a16:creationId xmlns:a16="http://schemas.microsoft.com/office/drawing/2014/main" id="{7D737E56-760A-D1FA-405F-08CA637D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21512" name="Object 21">
            <a:extLst>
              <a:ext uri="{FF2B5EF4-FFF2-40B4-BE49-F238E27FC236}">
                <a16:creationId xmlns:a16="http://schemas.microsoft.com/office/drawing/2014/main" id="{3A98FCD4-791B-58AE-A4CA-48B519A46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1" imgW="419040" imgH="571320" progId="Equation.3">
                  <p:embed/>
                </p:oleObj>
              </mc:Choice>
              <mc:Fallback>
                <p:oleObj name="Equation" r:id="rId11" imgW="419040" imgH="571320" progId="Equation.3">
                  <p:embed/>
                  <p:pic>
                    <p:nvPicPr>
                      <p:cNvPr id="21512" name="Object 21">
                        <a:extLst>
                          <a:ext uri="{FF2B5EF4-FFF2-40B4-BE49-F238E27FC236}">
                            <a16:creationId xmlns:a16="http://schemas.microsoft.com/office/drawing/2014/main" id="{3A98FCD4-791B-58AE-A4CA-48B519A46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22">
            <a:extLst>
              <a:ext uri="{FF2B5EF4-FFF2-40B4-BE49-F238E27FC236}">
                <a16:creationId xmlns:a16="http://schemas.microsoft.com/office/drawing/2014/main" id="{DF4125F1-DAC9-0629-2884-4ADE06AF9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1513" name="Object 22">
                        <a:extLst>
                          <a:ext uri="{FF2B5EF4-FFF2-40B4-BE49-F238E27FC236}">
                            <a16:creationId xmlns:a16="http://schemas.microsoft.com/office/drawing/2014/main" id="{DF4125F1-DAC9-0629-2884-4ADE06AF9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3">
            <a:extLst>
              <a:ext uri="{FF2B5EF4-FFF2-40B4-BE49-F238E27FC236}">
                <a16:creationId xmlns:a16="http://schemas.microsoft.com/office/drawing/2014/main" id="{DE90F21E-0CF9-0FBF-6691-3116F61DF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21514" name="Object 23">
                        <a:extLst>
                          <a:ext uri="{FF2B5EF4-FFF2-40B4-BE49-F238E27FC236}">
                            <a16:creationId xmlns:a16="http://schemas.microsoft.com/office/drawing/2014/main" id="{DE90F21E-0CF9-0FBF-6691-3116F61DF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4" name="Freeform 24">
            <a:extLst>
              <a:ext uri="{FF2B5EF4-FFF2-40B4-BE49-F238E27FC236}">
                <a16:creationId xmlns:a16="http://schemas.microsoft.com/office/drawing/2014/main" id="{F37FDF9C-A61B-2D0F-9133-0BD4FC8236CB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35" name="Line 25">
            <a:extLst>
              <a:ext uri="{FF2B5EF4-FFF2-40B4-BE49-F238E27FC236}">
                <a16:creationId xmlns:a16="http://schemas.microsoft.com/office/drawing/2014/main" id="{DCF3E7AD-9808-5E69-6A43-215758EF2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6" name="Line 26">
            <a:extLst>
              <a:ext uri="{FF2B5EF4-FFF2-40B4-BE49-F238E27FC236}">
                <a16:creationId xmlns:a16="http://schemas.microsoft.com/office/drawing/2014/main" id="{AEC17D27-F463-8975-FE49-7CEF169BA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7" name="Oval 27">
            <a:extLst>
              <a:ext uri="{FF2B5EF4-FFF2-40B4-BE49-F238E27FC236}">
                <a16:creationId xmlns:a16="http://schemas.microsoft.com/office/drawing/2014/main" id="{94655125-D1A3-561E-D564-F873CAF4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1538" name="Oval 28">
            <a:extLst>
              <a:ext uri="{FF2B5EF4-FFF2-40B4-BE49-F238E27FC236}">
                <a16:creationId xmlns:a16="http://schemas.microsoft.com/office/drawing/2014/main" id="{BFD92AA6-080A-A8DC-02C6-C7841B20B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1515" name="Object 29">
            <a:extLst>
              <a:ext uri="{FF2B5EF4-FFF2-40B4-BE49-F238E27FC236}">
                <a16:creationId xmlns:a16="http://schemas.microsoft.com/office/drawing/2014/main" id="{90E4B7C8-0C4B-E231-2297-B1B2C3839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21515" name="Object 29">
                        <a:extLst>
                          <a:ext uri="{FF2B5EF4-FFF2-40B4-BE49-F238E27FC236}">
                            <a16:creationId xmlns:a16="http://schemas.microsoft.com/office/drawing/2014/main" id="{90E4B7C8-0C4B-E231-2297-B1B2C3839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30">
            <a:extLst>
              <a:ext uri="{FF2B5EF4-FFF2-40B4-BE49-F238E27FC236}">
                <a16:creationId xmlns:a16="http://schemas.microsoft.com/office/drawing/2014/main" id="{208CFC84-AD8A-CEB2-3F4B-5E896A125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21516" name="Object 30">
                        <a:extLst>
                          <a:ext uri="{FF2B5EF4-FFF2-40B4-BE49-F238E27FC236}">
                            <a16:creationId xmlns:a16="http://schemas.microsoft.com/office/drawing/2014/main" id="{208CFC84-AD8A-CEB2-3F4B-5E896A125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31">
            <a:extLst>
              <a:ext uri="{FF2B5EF4-FFF2-40B4-BE49-F238E27FC236}">
                <a16:creationId xmlns:a16="http://schemas.microsoft.com/office/drawing/2014/main" id="{B08FC64E-64C1-2502-4F82-ADA29230A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21517" name="Object 31">
                        <a:extLst>
                          <a:ext uri="{FF2B5EF4-FFF2-40B4-BE49-F238E27FC236}">
                            <a16:creationId xmlns:a16="http://schemas.microsoft.com/office/drawing/2014/main" id="{B08FC64E-64C1-2502-4F82-ADA29230A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Text Box 33">
            <a:extLst>
              <a:ext uri="{FF2B5EF4-FFF2-40B4-BE49-F238E27FC236}">
                <a16:creationId xmlns:a16="http://schemas.microsoft.com/office/drawing/2014/main" id="{6B178DC7-7578-95E7-5826-D3694A52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0"/>
            <a:ext cx="299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 &amp; Accept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Date Placeholder 1">
            <a:extLst>
              <a:ext uri="{FF2B5EF4-FFF2-40B4-BE49-F238E27FC236}">
                <a16:creationId xmlns:a16="http://schemas.microsoft.com/office/drawing/2014/main" id="{89E2E5D4-9F8C-BAC5-549B-7C1C726275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2543" name="Footer Placeholder 2">
            <a:extLst>
              <a:ext uri="{FF2B5EF4-FFF2-40B4-BE49-F238E27FC236}">
                <a16:creationId xmlns:a16="http://schemas.microsoft.com/office/drawing/2014/main" id="{2C5C8528-B628-21C6-3182-AA49F9BF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2544" name="Slide Number Placeholder 3">
            <a:extLst>
              <a:ext uri="{FF2B5EF4-FFF2-40B4-BE49-F238E27FC236}">
                <a16:creationId xmlns:a16="http://schemas.microsoft.com/office/drawing/2014/main" id="{9BCC0DFA-FCC8-ABCA-2B2C-3946509A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2113FD0-40B6-4013-AC57-F57377E1A1B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5" name="Text Box 2">
            <a:extLst>
              <a:ext uri="{FF2B5EF4-FFF2-40B4-BE49-F238E27FC236}">
                <a16:creationId xmlns:a16="http://schemas.microsoft.com/office/drawing/2014/main" id="{CC4FE900-2A5E-AD4D-09FB-62534300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01600"/>
            <a:ext cx="3681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22546" name="Oval 3">
            <a:extLst>
              <a:ext uri="{FF2B5EF4-FFF2-40B4-BE49-F238E27FC236}">
                <a16:creationId xmlns:a16="http://schemas.microsoft.com/office/drawing/2014/main" id="{016B7C8C-54E3-645C-BF75-A4598EBD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8728D9BD-C965-A8F4-46C3-14AE3B95E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22530" name="Object 4">
                        <a:extLst>
                          <a:ext uri="{FF2B5EF4-FFF2-40B4-BE49-F238E27FC236}">
                            <a16:creationId xmlns:a16="http://schemas.microsoft.com/office/drawing/2014/main" id="{8728D9BD-C965-A8F4-46C3-14AE3B95E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Freeform 5">
            <a:extLst>
              <a:ext uri="{FF2B5EF4-FFF2-40B4-BE49-F238E27FC236}">
                <a16:creationId xmlns:a16="http://schemas.microsoft.com/office/drawing/2014/main" id="{1A9ED42B-39A8-44DC-FB96-7ABE90A52731}"/>
              </a:ext>
            </a:extLst>
          </p:cNvPr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48" name="Line 6">
            <a:extLst>
              <a:ext uri="{FF2B5EF4-FFF2-40B4-BE49-F238E27FC236}">
                <a16:creationId xmlns:a16="http://schemas.microsoft.com/office/drawing/2014/main" id="{464DE4F3-5A99-DFA5-5D0D-DEAA94A0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9" name="Line 7">
            <a:extLst>
              <a:ext uri="{FF2B5EF4-FFF2-40B4-BE49-F238E27FC236}">
                <a16:creationId xmlns:a16="http://schemas.microsoft.com/office/drawing/2014/main" id="{0B33104D-B450-5B06-D289-ACC51EB6E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0" name="Oval 8">
            <a:extLst>
              <a:ext uri="{FF2B5EF4-FFF2-40B4-BE49-F238E27FC236}">
                <a16:creationId xmlns:a16="http://schemas.microsoft.com/office/drawing/2014/main" id="{86423AF3-84D9-49BB-7B31-6058BDA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2551" name="Oval 9">
            <a:extLst>
              <a:ext uri="{FF2B5EF4-FFF2-40B4-BE49-F238E27FC236}">
                <a16:creationId xmlns:a16="http://schemas.microsoft.com/office/drawing/2014/main" id="{5E3427F2-9954-E2DD-2ECD-BDD1F7856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31" name="Object 10">
            <a:extLst>
              <a:ext uri="{FF2B5EF4-FFF2-40B4-BE49-F238E27FC236}">
                <a16:creationId xmlns:a16="http://schemas.microsoft.com/office/drawing/2014/main" id="{1CAF8816-0170-41B0-E337-B7EE27149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22531" name="Object 10">
                        <a:extLst>
                          <a:ext uri="{FF2B5EF4-FFF2-40B4-BE49-F238E27FC236}">
                            <a16:creationId xmlns:a16="http://schemas.microsoft.com/office/drawing/2014/main" id="{1CAF8816-0170-41B0-E337-B7EE27149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1">
            <a:extLst>
              <a:ext uri="{FF2B5EF4-FFF2-40B4-BE49-F238E27FC236}">
                <a16:creationId xmlns:a16="http://schemas.microsoft.com/office/drawing/2014/main" id="{4FE19E5A-B473-C664-2054-485AE7E09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22532" name="Object 11">
                        <a:extLst>
                          <a:ext uri="{FF2B5EF4-FFF2-40B4-BE49-F238E27FC236}">
                            <a16:creationId xmlns:a16="http://schemas.microsoft.com/office/drawing/2014/main" id="{4FE19E5A-B473-C664-2054-485AE7E09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2">
            <a:extLst>
              <a:ext uri="{FF2B5EF4-FFF2-40B4-BE49-F238E27FC236}">
                <a16:creationId xmlns:a16="http://schemas.microsoft.com/office/drawing/2014/main" id="{C44E77CD-EF4D-E229-B983-884006785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22533" name="Object 12">
                        <a:extLst>
                          <a:ext uri="{FF2B5EF4-FFF2-40B4-BE49-F238E27FC236}">
                            <a16:creationId xmlns:a16="http://schemas.microsoft.com/office/drawing/2014/main" id="{C44E77CD-EF4D-E229-B983-884006785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Line 13">
            <a:extLst>
              <a:ext uri="{FF2B5EF4-FFF2-40B4-BE49-F238E27FC236}">
                <a16:creationId xmlns:a16="http://schemas.microsoft.com/office/drawing/2014/main" id="{8550E553-E4FA-B65E-5C65-A055F3C35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3" name="Line 14">
            <a:extLst>
              <a:ext uri="{FF2B5EF4-FFF2-40B4-BE49-F238E27FC236}">
                <a16:creationId xmlns:a16="http://schemas.microsoft.com/office/drawing/2014/main" id="{ABE7C18B-D17E-D216-B982-E7242FE6D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4" name="Line 15">
            <a:extLst>
              <a:ext uri="{FF2B5EF4-FFF2-40B4-BE49-F238E27FC236}">
                <a16:creationId xmlns:a16="http://schemas.microsoft.com/office/drawing/2014/main" id="{96398516-4111-B552-0571-9ACF261EB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5" name="Line 16">
            <a:extLst>
              <a:ext uri="{FF2B5EF4-FFF2-40B4-BE49-F238E27FC236}">
                <a16:creationId xmlns:a16="http://schemas.microsoft.com/office/drawing/2014/main" id="{AFA3898C-82D3-3AF6-C141-A72E29BB9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6" name="Line 17">
            <a:extLst>
              <a:ext uri="{FF2B5EF4-FFF2-40B4-BE49-F238E27FC236}">
                <a16:creationId xmlns:a16="http://schemas.microsoft.com/office/drawing/2014/main" id="{D94FF760-8B0B-C243-DDCC-DCD29A90B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7" name="Line 18">
            <a:extLst>
              <a:ext uri="{FF2B5EF4-FFF2-40B4-BE49-F238E27FC236}">
                <a16:creationId xmlns:a16="http://schemas.microsoft.com/office/drawing/2014/main" id="{70084BD7-FE6E-2B06-4F8C-9EE6880C0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8" name="Line 19">
            <a:extLst>
              <a:ext uri="{FF2B5EF4-FFF2-40B4-BE49-F238E27FC236}">
                <a16:creationId xmlns:a16="http://schemas.microsoft.com/office/drawing/2014/main" id="{CA7052FB-D885-E9ED-EBA3-FF51FE596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9" name="Line 20">
            <a:extLst>
              <a:ext uri="{FF2B5EF4-FFF2-40B4-BE49-F238E27FC236}">
                <a16:creationId xmlns:a16="http://schemas.microsoft.com/office/drawing/2014/main" id="{27ED6FFC-3925-C30E-074D-A2DA5377E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0" name="Line 21">
            <a:extLst>
              <a:ext uri="{FF2B5EF4-FFF2-40B4-BE49-F238E27FC236}">
                <a16:creationId xmlns:a16="http://schemas.microsoft.com/office/drawing/2014/main" id="{3996605D-A5DD-66A1-75CF-3966E8FED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1" name="Line 22">
            <a:extLst>
              <a:ext uri="{FF2B5EF4-FFF2-40B4-BE49-F238E27FC236}">
                <a16:creationId xmlns:a16="http://schemas.microsoft.com/office/drawing/2014/main" id="{E90A3987-1DB8-442E-F07F-5FE2C4266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2" name="Line 23">
            <a:extLst>
              <a:ext uri="{FF2B5EF4-FFF2-40B4-BE49-F238E27FC236}">
                <a16:creationId xmlns:a16="http://schemas.microsoft.com/office/drawing/2014/main" id="{B0393735-7523-1F3C-9C07-05D8696C8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2534" name="Object 24">
            <a:extLst>
              <a:ext uri="{FF2B5EF4-FFF2-40B4-BE49-F238E27FC236}">
                <a16:creationId xmlns:a16="http://schemas.microsoft.com/office/drawing/2014/main" id="{B32203D6-E9E4-BC73-37C5-E60B3D263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22534" name="Object 24">
                        <a:extLst>
                          <a:ext uri="{FF2B5EF4-FFF2-40B4-BE49-F238E27FC236}">
                            <a16:creationId xmlns:a16="http://schemas.microsoft.com/office/drawing/2014/main" id="{B32203D6-E9E4-BC73-37C5-E60B3D263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25">
            <a:extLst>
              <a:ext uri="{FF2B5EF4-FFF2-40B4-BE49-F238E27FC236}">
                <a16:creationId xmlns:a16="http://schemas.microsoft.com/office/drawing/2014/main" id="{B6CE558E-09DC-E8D0-B6E5-E6CC1A77C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22535" name="Object 25">
                        <a:extLst>
                          <a:ext uri="{FF2B5EF4-FFF2-40B4-BE49-F238E27FC236}">
                            <a16:creationId xmlns:a16="http://schemas.microsoft.com/office/drawing/2014/main" id="{B6CE558E-09DC-E8D0-B6E5-E6CC1A77C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26">
            <a:extLst>
              <a:ext uri="{FF2B5EF4-FFF2-40B4-BE49-F238E27FC236}">
                <a16:creationId xmlns:a16="http://schemas.microsoft.com/office/drawing/2014/main" id="{38998E4D-708D-4A12-720A-EF68DBC8B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22536" name="Object 26">
                        <a:extLst>
                          <a:ext uri="{FF2B5EF4-FFF2-40B4-BE49-F238E27FC236}">
                            <a16:creationId xmlns:a16="http://schemas.microsoft.com/office/drawing/2014/main" id="{38998E4D-708D-4A12-720A-EF68DBC8B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27">
            <a:extLst>
              <a:ext uri="{FF2B5EF4-FFF2-40B4-BE49-F238E27FC236}">
                <a16:creationId xmlns:a16="http://schemas.microsoft.com/office/drawing/2014/main" id="{5F9C203F-E088-8BD0-48D6-6829D79B3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22537" name="Object 27">
                        <a:extLst>
                          <a:ext uri="{FF2B5EF4-FFF2-40B4-BE49-F238E27FC236}">
                            <a16:creationId xmlns:a16="http://schemas.microsoft.com/office/drawing/2014/main" id="{5F9C203F-E088-8BD0-48D6-6829D79B3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8">
            <a:extLst>
              <a:ext uri="{FF2B5EF4-FFF2-40B4-BE49-F238E27FC236}">
                <a16:creationId xmlns:a16="http://schemas.microsoft.com/office/drawing/2014/main" id="{184BDFF6-908F-21D8-9765-F4733F6D4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22538" name="Object 28">
                        <a:extLst>
                          <a:ext uri="{FF2B5EF4-FFF2-40B4-BE49-F238E27FC236}">
                            <a16:creationId xmlns:a16="http://schemas.microsoft.com/office/drawing/2014/main" id="{184BDFF6-908F-21D8-9765-F4733F6D4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29">
            <a:extLst>
              <a:ext uri="{FF2B5EF4-FFF2-40B4-BE49-F238E27FC236}">
                <a16:creationId xmlns:a16="http://schemas.microsoft.com/office/drawing/2014/main" id="{114D9D84-9B67-6994-0FB2-5FBCFD6C2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2539" name="Object 29">
                        <a:extLst>
                          <a:ext uri="{FF2B5EF4-FFF2-40B4-BE49-F238E27FC236}">
                            <a16:creationId xmlns:a16="http://schemas.microsoft.com/office/drawing/2014/main" id="{114D9D84-9B67-6994-0FB2-5FBCFD6C2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3" name="Text Box 30">
            <a:extLst>
              <a:ext uri="{FF2B5EF4-FFF2-40B4-BE49-F238E27FC236}">
                <a16:creationId xmlns:a16="http://schemas.microsoft.com/office/drawing/2014/main" id="{53D1C275-B9C1-35F9-E1CE-B0CEDBCE2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2540" name="Object 31">
            <a:extLst>
              <a:ext uri="{FF2B5EF4-FFF2-40B4-BE49-F238E27FC236}">
                <a16:creationId xmlns:a16="http://schemas.microsoft.com/office/drawing/2014/main" id="{056F6D8D-ACF9-5006-321D-695092BEE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22540" name="Object 31">
                        <a:extLst>
                          <a:ext uri="{FF2B5EF4-FFF2-40B4-BE49-F238E27FC236}">
                            <a16:creationId xmlns:a16="http://schemas.microsoft.com/office/drawing/2014/main" id="{056F6D8D-ACF9-5006-321D-695092BEE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32">
            <a:extLst>
              <a:ext uri="{FF2B5EF4-FFF2-40B4-BE49-F238E27FC236}">
                <a16:creationId xmlns:a16="http://schemas.microsoft.com/office/drawing/2014/main" id="{18C13D40-54C3-F6FF-58EC-1F7199A9E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2541" name="Object 32">
                        <a:extLst>
                          <a:ext uri="{FF2B5EF4-FFF2-40B4-BE49-F238E27FC236}">
                            <a16:creationId xmlns:a16="http://schemas.microsoft.com/office/drawing/2014/main" id="{18C13D40-54C3-F6FF-58EC-1F7199A9E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Oval 33">
            <a:extLst>
              <a:ext uri="{FF2B5EF4-FFF2-40B4-BE49-F238E27FC236}">
                <a16:creationId xmlns:a16="http://schemas.microsoft.com/office/drawing/2014/main" id="{9B8D4CB9-6335-AE38-4301-E51F0267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Date Placeholder 1">
            <a:extLst>
              <a:ext uri="{FF2B5EF4-FFF2-40B4-BE49-F238E27FC236}">
                <a16:creationId xmlns:a16="http://schemas.microsoft.com/office/drawing/2014/main" id="{0BC58B73-3082-7939-1EA3-59D6E244AF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058" name="Footer Placeholder 2">
            <a:extLst>
              <a:ext uri="{FF2B5EF4-FFF2-40B4-BE49-F238E27FC236}">
                <a16:creationId xmlns:a16="http://schemas.microsoft.com/office/drawing/2014/main" id="{82098D44-A63D-439E-63BF-22B73D5B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059" name="Slide Number Placeholder 3">
            <a:extLst>
              <a:ext uri="{FF2B5EF4-FFF2-40B4-BE49-F238E27FC236}">
                <a16:creationId xmlns:a16="http://schemas.microsoft.com/office/drawing/2014/main" id="{D348406A-A7B7-1172-87C5-A9A8E359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935ACF8-E5BE-40EE-9018-229FC476B50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0" name="Oval 2">
            <a:extLst>
              <a:ext uri="{FF2B5EF4-FFF2-40B4-BE49-F238E27FC236}">
                <a16:creationId xmlns:a16="http://schemas.microsoft.com/office/drawing/2014/main" id="{14F252EE-3380-7825-395C-AAF348745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41DBE51E-DE3B-70C8-EC06-EF2DC62EC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41DBE51E-DE3B-70C8-EC06-EF2DC62EC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Text Box 4">
            <a:extLst>
              <a:ext uri="{FF2B5EF4-FFF2-40B4-BE49-F238E27FC236}">
                <a16:creationId xmlns:a16="http://schemas.microsoft.com/office/drawing/2014/main" id="{11B248B1-E41D-8DF7-2A32-B8E3001C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Regular Languages</a:t>
            </a:r>
          </a:p>
        </p:txBody>
      </p:sp>
      <p:sp>
        <p:nvSpPr>
          <p:cNvPr id="2062" name="Oval 5">
            <a:extLst>
              <a:ext uri="{FF2B5EF4-FFF2-40B4-BE49-F238E27FC236}">
                <a16:creationId xmlns:a16="http://schemas.microsoft.com/office/drawing/2014/main" id="{C7E07911-A14C-D7E7-4477-C98136020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63" name="Text Box 6">
            <a:extLst>
              <a:ext uri="{FF2B5EF4-FFF2-40B4-BE49-F238E27FC236}">
                <a16:creationId xmlns:a16="http://schemas.microsoft.com/office/drawing/2014/main" id="{B7DEE0EE-C196-FC2E-59BB-C0BAD042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Context-Free Languages</a:t>
            </a:r>
          </a:p>
        </p:txBody>
      </p:sp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id="{88B1C957-DFC6-C29F-FF7B-00FC5C7FC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015920" imgH="609480" progId="Equation.3">
                  <p:embed/>
                </p:oleObj>
              </mc:Choice>
              <mc:Fallback>
                <p:oleObj name="Equation" r:id="rId5" imgW="1015920" imgH="609480" progId="Equation.3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88B1C957-DFC6-C29F-FF7B-00FC5C7FC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>
            <a:extLst>
              <a:ext uri="{FF2B5EF4-FFF2-40B4-BE49-F238E27FC236}">
                <a16:creationId xmlns:a16="http://schemas.microsoft.com/office/drawing/2014/main" id="{76ED2F2C-C35B-4A61-42FF-2F9AA52D3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2052" name="Object 8">
                        <a:extLst>
                          <a:ext uri="{FF2B5EF4-FFF2-40B4-BE49-F238E27FC236}">
                            <a16:creationId xmlns:a16="http://schemas.microsoft.com/office/drawing/2014/main" id="{76ED2F2C-C35B-4A61-42FF-2F9AA52D3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9">
            <a:extLst>
              <a:ext uri="{FF2B5EF4-FFF2-40B4-BE49-F238E27FC236}">
                <a16:creationId xmlns:a16="http://schemas.microsoft.com/office/drawing/2014/main" id="{D838B0A6-A9CA-29D9-E764-5AAC9FB33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1002960" imgH="609480" progId="Equation.3">
                  <p:embed/>
                </p:oleObj>
              </mc:Choice>
              <mc:Fallback>
                <p:oleObj name="Equation" r:id="rId9" imgW="1002960" imgH="609480" progId="Equation.3">
                  <p:embed/>
                  <p:pic>
                    <p:nvPicPr>
                      <p:cNvPr id="2053" name="Object 9">
                        <a:extLst>
                          <a:ext uri="{FF2B5EF4-FFF2-40B4-BE49-F238E27FC236}">
                            <a16:creationId xmlns:a16="http://schemas.microsoft.com/office/drawing/2014/main" id="{D838B0A6-A9CA-29D9-E764-5AAC9FB33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0">
            <a:extLst>
              <a:ext uri="{FF2B5EF4-FFF2-40B4-BE49-F238E27FC236}">
                <a16:creationId xmlns:a16="http://schemas.microsoft.com/office/drawing/2014/main" id="{AFCDDF78-5C73-4367-BE37-55155AD46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1" imgW="1498320" imgH="609480" progId="Equation.3">
                  <p:embed/>
                </p:oleObj>
              </mc:Choice>
              <mc:Fallback>
                <p:oleObj name="Equation" r:id="rId11" imgW="1498320" imgH="609480" progId="Equation.3">
                  <p:embed/>
                  <p:pic>
                    <p:nvPicPr>
                      <p:cNvPr id="2054" name="Object 10">
                        <a:extLst>
                          <a:ext uri="{FF2B5EF4-FFF2-40B4-BE49-F238E27FC236}">
                            <a16:creationId xmlns:a16="http://schemas.microsoft.com/office/drawing/2014/main" id="{AFCDDF78-5C73-4367-BE37-55155AD46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1">
            <a:extLst>
              <a:ext uri="{FF2B5EF4-FFF2-40B4-BE49-F238E27FC236}">
                <a16:creationId xmlns:a16="http://schemas.microsoft.com/office/drawing/2014/main" id="{0D9460ED-79A8-FD80-B651-6927EFE59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3" imgW="711000" imgH="304560" progId="Equation.3">
                  <p:embed/>
                </p:oleObj>
              </mc:Choice>
              <mc:Fallback>
                <p:oleObj name="Equation" r:id="rId13" imgW="711000" imgH="304560" progId="Equation.3">
                  <p:embed/>
                  <p:pic>
                    <p:nvPicPr>
                      <p:cNvPr id="2055" name="Object 11">
                        <a:extLst>
                          <a:ext uri="{FF2B5EF4-FFF2-40B4-BE49-F238E27FC236}">
                            <a16:creationId xmlns:a16="http://schemas.microsoft.com/office/drawing/2014/main" id="{0D9460ED-79A8-FD80-B651-6927EFE59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3">
            <a:extLst>
              <a:ext uri="{FF2B5EF4-FFF2-40B4-BE49-F238E27FC236}">
                <a16:creationId xmlns:a16="http://schemas.microsoft.com/office/drawing/2014/main" id="{8100FA51-E1C0-A0C7-99DF-73F2940968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5" imgW="1180800" imgH="431640" progId="Equation.3">
                  <p:embed/>
                </p:oleObj>
              </mc:Choice>
              <mc:Fallback>
                <p:oleObj name="Equation" r:id="rId15" imgW="1180800" imgH="431640" progId="Equation.3">
                  <p:embed/>
                  <p:pic>
                    <p:nvPicPr>
                      <p:cNvPr id="2056" name="Object 13">
                        <a:extLst>
                          <a:ext uri="{FF2B5EF4-FFF2-40B4-BE49-F238E27FC236}">
                            <a16:creationId xmlns:a16="http://schemas.microsoft.com/office/drawing/2014/main" id="{8100FA51-E1C0-A0C7-99DF-73F2940968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Oval 15">
            <a:extLst>
              <a:ext uri="{FF2B5EF4-FFF2-40B4-BE49-F238E27FC236}">
                <a16:creationId xmlns:a16="http://schemas.microsoft.com/office/drawing/2014/main" id="{6B6B10BA-CCF2-46C5-B063-943461DF3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065" name="Text Box 16">
            <a:extLst>
              <a:ext uri="{FF2B5EF4-FFF2-40B4-BE49-F238E27FC236}">
                <a16:creationId xmlns:a16="http://schemas.microsoft.com/office/drawing/2014/main" id="{0FC00524-3D9A-11AD-026C-A657BD94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Languages accepted by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Turing Machines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Date Placeholder 1">
            <a:extLst>
              <a:ext uri="{FF2B5EF4-FFF2-40B4-BE49-F238E27FC236}">
                <a16:creationId xmlns:a16="http://schemas.microsoft.com/office/drawing/2014/main" id="{75B9840C-F0D0-494E-49FB-EFFD9293E1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3567" name="Footer Placeholder 2">
            <a:extLst>
              <a:ext uri="{FF2B5EF4-FFF2-40B4-BE49-F238E27FC236}">
                <a16:creationId xmlns:a16="http://schemas.microsoft.com/office/drawing/2014/main" id="{82584A95-07C5-278D-8862-8A914BEA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3568" name="Slide Number Placeholder 3">
            <a:extLst>
              <a:ext uri="{FF2B5EF4-FFF2-40B4-BE49-F238E27FC236}">
                <a16:creationId xmlns:a16="http://schemas.microsoft.com/office/drawing/2014/main" id="{72C3BD2D-FA40-D26A-8937-EA4D5037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FF99F78-A54F-40F4-A1CA-02213713200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9" name="Oval 33">
            <a:extLst>
              <a:ext uri="{FF2B5EF4-FFF2-40B4-BE49-F238E27FC236}">
                <a16:creationId xmlns:a16="http://schemas.microsoft.com/office/drawing/2014/main" id="{3A7B30C6-5650-E7B9-81C7-19365956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554" name="Object 4">
            <a:extLst>
              <a:ext uri="{FF2B5EF4-FFF2-40B4-BE49-F238E27FC236}">
                <a16:creationId xmlns:a16="http://schemas.microsoft.com/office/drawing/2014/main" id="{5CB24296-8919-C864-D091-DE3E15092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23554" name="Object 4">
                        <a:extLst>
                          <a:ext uri="{FF2B5EF4-FFF2-40B4-BE49-F238E27FC236}">
                            <a16:creationId xmlns:a16="http://schemas.microsoft.com/office/drawing/2014/main" id="{5CB24296-8919-C864-D091-DE3E15092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Freeform 5">
            <a:extLst>
              <a:ext uri="{FF2B5EF4-FFF2-40B4-BE49-F238E27FC236}">
                <a16:creationId xmlns:a16="http://schemas.microsoft.com/office/drawing/2014/main" id="{42DE1650-522A-B161-3F97-CE3B9B077292}"/>
              </a:ext>
            </a:extLst>
          </p:cNvPr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71" name="Line 6">
            <a:extLst>
              <a:ext uri="{FF2B5EF4-FFF2-40B4-BE49-F238E27FC236}">
                <a16:creationId xmlns:a16="http://schemas.microsoft.com/office/drawing/2014/main" id="{0F0B0799-D001-EC27-C542-BA9D395E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2" name="Line 7">
            <a:extLst>
              <a:ext uri="{FF2B5EF4-FFF2-40B4-BE49-F238E27FC236}">
                <a16:creationId xmlns:a16="http://schemas.microsoft.com/office/drawing/2014/main" id="{75B243E8-7BC1-36DC-B350-71AB2C8D2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3" name="Oval 8">
            <a:extLst>
              <a:ext uri="{FF2B5EF4-FFF2-40B4-BE49-F238E27FC236}">
                <a16:creationId xmlns:a16="http://schemas.microsoft.com/office/drawing/2014/main" id="{A9E20E79-7C98-4ACD-8CD0-699E598D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3574" name="Oval 9">
            <a:extLst>
              <a:ext uri="{FF2B5EF4-FFF2-40B4-BE49-F238E27FC236}">
                <a16:creationId xmlns:a16="http://schemas.microsoft.com/office/drawing/2014/main" id="{6BB08604-ED09-6C0F-5928-799A5BE4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555" name="Object 10">
            <a:extLst>
              <a:ext uri="{FF2B5EF4-FFF2-40B4-BE49-F238E27FC236}">
                <a16:creationId xmlns:a16="http://schemas.microsoft.com/office/drawing/2014/main" id="{069AEAE2-E4C7-2056-8295-E65862E83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23555" name="Object 10">
                        <a:extLst>
                          <a:ext uri="{FF2B5EF4-FFF2-40B4-BE49-F238E27FC236}">
                            <a16:creationId xmlns:a16="http://schemas.microsoft.com/office/drawing/2014/main" id="{069AEAE2-E4C7-2056-8295-E65862E83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1">
            <a:extLst>
              <a:ext uri="{FF2B5EF4-FFF2-40B4-BE49-F238E27FC236}">
                <a16:creationId xmlns:a16="http://schemas.microsoft.com/office/drawing/2014/main" id="{A547CA2C-DEEA-255E-24CB-C9B4380DB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23556" name="Object 11">
                        <a:extLst>
                          <a:ext uri="{FF2B5EF4-FFF2-40B4-BE49-F238E27FC236}">
                            <a16:creationId xmlns:a16="http://schemas.microsoft.com/office/drawing/2014/main" id="{A547CA2C-DEEA-255E-24CB-C9B4380DB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2">
            <a:extLst>
              <a:ext uri="{FF2B5EF4-FFF2-40B4-BE49-F238E27FC236}">
                <a16:creationId xmlns:a16="http://schemas.microsoft.com/office/drawing/2014/main" id="{B6606FF0-DB24-1E8D-1037-92265E8FD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23557" name="Object 12">
                        <a:extLst>
                          <a:ext uri="{FF2B5EF4-FFF2-40B4-BE49-F238E27FC236}">
                            <a16:creationId xmlns:a16="http://schemas.microsoft.com/office/drawing/2014/main" id="{B6606FF0-DB24-1E8D-1037-92265E8FD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Line 13">
            <a:extLst>
              <a:ext uri="{FF2B5EF4-FFF2-40B4-BE49-F238E27FC236}">
                <a16:creationId xmlns:a16="http://schemas.microsoft.com/office/drawing/2014/main" id="{A405259C-3A89-BFAB-EC71-AE096764F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6" name="Line 14">
            <a:extLst>
              <a:ext uri="{FF2B5EF4-FFF2-40B4-BE49-F238E27FC236}">
                <a16:creationId xmlns:a16="http://schemas.microsoft.com/office/drawing/2014/main" id="{C9852E8F-B3BF-5A06-8102-72B0865F0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7" name="Line 15">
            <a:extLst>
              <a:ext uri="{FF2B5EF4-FFF2-40B4-BE49-F238E27FC236}">
                <a16:creationId xmlns:a16="http://schemas.microsoft.com/office/drawing/2014/main" id="{93F7837A-2FA2-187F-C1D7-90A88870B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8" name="Line 16">
            <a:extLst>
              <a:ext uri="{FF2B5EF4-FFF2-40B4-BE49-F238E27FC236}">
                <a16:creationId xmlns:a16="http://schemas.microsoft.com/office/drawing/2014/main" id="{E4CA8F40-B71F-F8DD-75AE-5A62E889F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9" name="Line 17">
            <a:extLst>
              <a:ext uri="{FF2B5EF4-FFF2-40B4-BE49-F238E27FC236}">
                <a16:creationId xmlns:a16="http://schemas.microsoft.com/office/drawing/2014/main" id="{D97551F1-C88D-B3E7-6460-7EFB84ACE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0" name="Line 18">
            <a:extLst>
              <a:ext uri="{FF2B5EF4-FFF2-40B4-BE49-F238E27FC236}">
                <a16:creationId xmlns:a16="http://schemas.microsoft.com/office/drawing/2014/main" id="{DEFE5C97-4E3D-FB06-4302-3DF3DF536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1" name="Line 19">
            <a:extLst>
              <a:ext uri="{FF2B5EF4-FFF2-40B4-BE49-F238E27FC236}">
                <a16:creationId xmlns:a16="http://schemas.microsoft.com/office/drawing/2014/main" id="{40722A80-E50E-0BD1-CA50-7DABFF94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2" name="Line 20">
            <a:extLst>
              <a:ext uri="{FF2B5EF4-FFF2-40B4-BE49-F238E27FC236}">
                <a16:creationId xmlns:a16="http://schemas.microsoft.com/office/drawing/2014/main" id="{488AD566-E188-AB67-093A-410BFCCBB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3" name="Line 21">
            <a:extLst>
              <a:ext uri="{FF2B5EF4-FFF2-40B4-BE49-F238E27FC236}">
                <a16:creationId xmlns:a16="http://schemas.microsoft.com/office/drawing/2014/main" id="{A8376916-8149-3A0D-9E5C-AA0542113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4" name="Line 22">
            <a:extLst>
              <a:ext uri="{FF2B5EF4-FFF2-40B4-BE49-F238E27FC236}">
                <a16:creationId xmlns:a16="http://schemas.microsoft.com/office/drawing/2014/main" id="{256AE388-C820-4CC4-2897-545971D9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5" name="Line 23">
            <a:extLst>
              <a:ext uri="{FF2B5EF4-FFF2-40B4-BE49-F238E27FC236}">
                <a16:creationId xmlns:a16="http://schemas.microsoft.com/office/drawing/2014/main" id="{08F7D699-C0F2-42E6-E480-1DB8AAE85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24">
            <a:extLst>
              <a:ext uri="{FF2B5EF4-FFF2-40B4-BE49-F238E27FC236}">
                <a16:creationId xmlns:a16="http://schemas.microsoft.com/office/drawing/2014/main" id="{4FDBC57E-5F80-CBB6-9B01-71EA36B0A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23558" name="Object 24">
                        <a:extLst>
                          <a:ext uri="{FF2B5EF4-FFF2-40B4-BE49-F238E27FC236}">
                            <a16:creationId xmlns:a16="http://schemas.microsoft.com/office/drawing/2014/main" id="{4FDBC57E-5F80-CBB6-9B01-71EA36B0A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25">
            <a:extLst>
              <a:ext uri="{FF2B5EF4-FFF2-40B4-BE49-F238E27FC236}">
                <a16:creationId xmlns:a16="http://schemas.microsoft.com/office/drawing/2014/main" id="{50A1181A-0BBC-542B-5BC9-97D478A56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23559" name="Object 25">
                        <a:extLst>
                          <a:ext uri="{FF2B5EF4-FFF2-40B4-BE49-F238E27FC236}">
                            <a16:creationId xmlns:a16="http://schemas.microsoft.com/office/drawing/2014/main" id="{50A1181A-0BBC-542B-5BC9-97D478A56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26">
            <a:extLst>
              <a:ext uri="{FF2B5EF4-FFF2-40B4-BE49-F238E27FC236}">
                <a16:creationId xmlns:a16="http://schemas.microsoft.com/office/drawing/2014/main" id="{DC4406F8-330E-5023-475A-5055EF313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23560" name="Object 26">
                        <a:extLst>
                          <a:ext uri="{FF2B5EF4-FFF2-40B4-BE49-F238E27FC236}">
                            <a16:creationId xmlns:a16="http://schemas.microsoft.com/office/drawing/2014/main" id="{DC4406F8-330E-5023-475A-5055EF313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27">
            <a:extLst>
              <a:ext uri="{FF2B5EF4-FFF2-40B4-BE49-F238E27FC236}">
                <a16:creationId xmlns:a16="http://schemas.microsoft.com/office/drawing/2014/main" id="{B5B7D4D6-A3DF-5056-5519-75ABF82C0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23561" name="Object 27">
                        <a:extLst>
                          <a:ext uri="{FF2B5EF4-FFF2-40B4-BE49-F238E27FC236}">
                            <a16:creationId xmlns:a16="http://schemas.microsoft.com/office/drawing/2014/main" id="{B5B7D4D6-A3DF-5056-5519-75ABF82C0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8">
            <a:extLst>
              <a:ext uri="{FF2B5EF4-FFF2-40B4-BE49-F238E27FC236}">
                <a16:creationId xmlns:a16="http://schemas.microsoft.com/office/drawing/2014/main" id="{DBBD2472-FB2E-216B-A1F9-0865A0D54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23562" name="Object 28">
                        <a:extLst>
                          <a:ext uri="{FF2B5EF4-FFF2-40B4-BE49-F238E27FC236}">
                            <a16:creationId xmlns:a16="http://schemas.microsoft.com/office/drawing/2014/main" id="{DBBD2472-FB2E-216B-A1F9-0865A0D54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29">
            <a:extLst>
              <a:ext uri="{FF2B5EF4-FFF2-40B4-BE49-F238E27FC236}">
                <a16:creationId xmlns:a16="http://schemas.microsoft.com/office/drawing/2014/main" id="{7D4E73FB-4AB2-7F8D-1E6E-FEF608EAD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23563" name="Object 29">
                        <a:extLst>
                          <a:ext uri="{FF2B5EF4-FFF2-40B4-BE49-F238E27FC236}">
                            <a16:creationId xmlns:a16="http://schemas.microsoft.com/office/drawing/2014/main" id="{7D4E73FB-4AB2-7F8D-1E6E-FEF608EAD2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6" name="Text Box 30">
            <a:extLst>
              <a:ext uri="{FF2B5EF4-FFF2-40B4-BE49-F238E27FC236}">
                <a16:creationId xmlns:a16="http://schemas.microsoft.com/office/drawing/2014/main" id="{907AE68C-674B-1FC3-AFB5-856748DA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3564" name="Object 31">
            <a:extLst>
              <a:ext uri="{FF2B5EF4-FFF2-40B4-BE49-F238E27FC236}">
                <a16:creationId xmlns:a16="http://schemas.microsoft.com/office/drawing/2014/main" id="{231697DD-BF02-4384-5331-27509498A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23564" name="Object 31">
                        <a:extLst>
                          <a:ext uri="{FF2B5EF4-FFF2-40B4-BE49-F238E27FC236}">
                            <a16:creationId xmlns:a16="http://schemas.microsoft.com/office/drawing/2014/main" id="{231697DD-BF02-4384-5331-27509498A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32">
            <a:extLst>
              <a:ext uri="{FF2B5EF4-FFF2-40B4-BE49-F238E27FC236}">
                <a16:creationId xmlns:a16="http://schemas.microsoft.com/office/drawing/2014/main" id="{78A1A08B-81BE-30B6-DEAF-BF7502A02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23565" name="Object 32">
                        <a:extLst>
                          <a:ext uri="{FF2B5EF4-FFF2-40B4-BE49-F238E27FC236}">
                            <a16:creationId xmlns:a16="http://schemas.microsoft.com/office/drawing/2014/main" id="{78A1A08B-81BE-30B6-DEAF-BF7502A02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7" name="Text Box 34">
            <a:extLst>
              <a:ext uri="{FF2B5EF4-FFF2-40B4-BE49-F238E27FC236}">
                <a16:creationId xmlns:a16="http://schemas.microsoft.com/office/drawing/2014/main" id="{58AF514F-DE1C-104F-765C-C10830D4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352800"/>
            <a:ext cx="442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possible Transition</a:t>
            </a:r>
          </a:p>
        </p:txBody>
      </p:sp>
      <p:sp>
        <p:nvSpPr>
          <p:cNvPr id="23588" name="Text Box 35">
            <a:extLst>
              <a:ext uri="{FF2B5EF4-FFF2-40B4-BE49-F238E27FC236}">
                <a16:creationId xmlns:a16="http://schemas.microsoft.com/office/drawing/2014/main" id="{98EEB1E2-BF3D-0ED5-0255-F5466878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62400"/>
            <a:ext cx="2924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 &amp; Reject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Date Placeholder 2">
            <a:extLst>
              <a:ext uri="{FF2B5EF4-FFF2-40B4-BE49-F238E27FC236}">
                <a16:creationId xmlns:a16="http://schemas.microsoft.com/office/drawing/2014/main" id="{EFCF0227-6024-A86A-2593-76721F2052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4582" name="Footer Placeholder 3">
            <a:extLst>
              <a:ext uri="{FF2B5EF4-FFF2-40B4-BE49-F238E27FC236}">
                <a16:creationId xmlns:a16="http://schemas.microsoft.com/office/drawing/2014/main" id="{EA11F9C1-DBD7-FB29-9E7C-F58D5A37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4583" name="Slide Number Placeholder 4">
            <a:extLst>
              <a:ext uri="{FF2B5EF4-FFF2-40B4-BE49-F238E27FC236}">
                <a16:creationId xmlns:a16="http://schemas.microsoft.com/office/drawing/2014/main" id="{4B9382D6-B1A1-FFCD-F3A2-CD7FBE75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8468434-4619-406F-AF2D-C4473E70E77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4" name="Text Box 3">
            <a:extLst>
              <a:ext uri="{FF2B5EF4-FFF2-40B4-BE49-F238E27FC236}">
                <a16:creationId xmlns:a16="http://schemas.microsoft.com/office/drawing/2014/main" id="{DAB35833-895A-1F93-D2BB-97018F1A8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4351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Accepts the language:</a:t>
            </a:r>
          </a:p>
        </p:txBody>
      </p:sp>
      <p:graphicFrame>
        <p:nvGraphicFramePr>
          <p:cNvPr id="24578" name="Object 4">
            <a:extLst>
              <a:ext uri="{FF2B5EF4-FFF2-40B4-BE49-F238E27FC236}">
                <a16:creationId xmlns:a16="http://schemas.microsoft.com/office/drawing/2014/main" id="{EE69C63F-995D-9540-03EC-F1F9B0835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4384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469800" imgH="355320" progId="Equation.3">
                  <p:embed/>
                </p:oleObj>
              </mc:Choice>
              <mc:Fallback>
                <p:oleObj name="Equation" r:id="rId3" imgW="469800" imgH="355320" progId="Equation.3">
                  <p:embed/>
                  <p:pic>
                    <p:nvPicPr>
                      <p:cNvPr id="24578" name="Object 4">
                        <a:extLst>
                          <a:ext uri="{FF2B5EF4-FFF2-40B4-BE49-F238E27FC236}">
                            <a16:creationId xmlns:a16="http://schemas.microsoft.com/office/drawing/2014/main" id="{EE69C63F-995D-9540-03EC-F1F9B0835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6">
            <a:extLst>
              <a:ext uri="{FF2B5EF4-FFF2-40B4-BE49-F238E27FC236}">
                <a16:creationId xmlns:a16="http://schemas.microsoft.com/office/drawing/2014/main" id="{2442765F-A6B2-E36B-982D-BEFBF1DF5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24579" name="Object 6">
                        <a:extLst>
                          <a:ext uri="{FF2B5EF4-FFF2-40B4-BE49-F238E27FC236}">
                            <a16:creationId xmlns:a16="http://schemas.microsoft.com/office/drawing/2014/main" id="{2442765F-A6B2-E36B-982D-BEFBF1DF5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Line 8">
            <a:extLst>
              <a:ext uri="{FF2B5EF4-FFF2-40B4-BE49-F238E27FC236}">
                <a16:creationId xmlns:a16="http://schemas.microsoft.com/office/drawing/2014/main" id="{E4DBF03B-10C9-733A-67A3-EFA9A09F3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B953D7A6-D286-6485-7498-C874B9334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87" name="Oval 11">
            <a:extLst>
              <a:ext uri="{FF2B5EF4-FFF2-40B4-BE49-F238E27FC236}">
                <a16:creationId xmlns:a16="http://schemas.microsoft.com/office/drawing/2014/main" id="{25E74DBD-9FBE-2731-880D-3448B4FF9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196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4588" name="Text Box 15">
            <a:extLst>
              <a:ext uri="{FF2B5EF4-FFF2-40B4-BE49-F238E27FC236}">
                <a16:creationId xmlns:a16="http://schemas.microsoft.com/office/drawing/2014/main" id="{624280F9-E91C-BDDB-84CF-B87951550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439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but for input alphabet</a:t>
            </a:r>
          </a:p>
        </p:txBody>
      </p:sp>
      <p:graphicFrame>
        <p:nvGraphicFramePr>
          <p:cNvPr id="24580" name="Object 16">
            <a:extLst>
              <a:ext uri="{FF2B5EF4-FFF2-40B4-BE49-F238E27FC236}">
                <a16:creationId xmlns:a16="http://schemas.microsoft.com/office/drawing/2014/main" id="{75613F36-7E73-6231-37D1-094AAE427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685800"/>
          <a:ext cx="1905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7" imgW="533160" imgH="215640" progId="Equation.3">
                  <p:embed/>
                </p:oleObj>
              </mc:Choice>
              <mc:Fallback>
                <p:oleObj name="Equation" r:id="rId7" imgW="533160" imgH="215640" progId="Equation.3">
                  <p:embed/>
                  <p:pic>
                    <p:nvPicPr>
                      <p:cNvPr id="24580" name="Object 16">
                        <a:extLst>
                          <a:ext uri="{FF2B5EF4-FFF2-40B4-BE49-F238E27FC236}">
                            <a16:creationId xmlns:a16="http://schemas.microsoft.com/office/drawing/2014/main" id="{75613F36-7E73-6231-37D1-094AAE427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1905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8">
            <a:extLst>
              <a:ext uri="{FF2B5EF4-FFF2-40B4-BE49-F238E27FC236}">
                <a16:creationId xmlns:a16="http://schemas.microsoft.com/office/drawing/2014/main" id="{35AB9765-EF0F-549B-2C7E-7E6715146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400"/>
            <a:ext cx="7272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simpler machine for same language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Date Placeholder 1">
            <a:extLst>
              <a:ext uri="{FF2B5EF4-FFF2-40B4-BE49-F238E27FC236}">
                <a16:creationId xmlns:a16="http://schemas.microsoft.com/office/drawing/2014/main" id="{8072C13D-026C-51DB-804F-C9D6F9BA1F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5612" name="Footer Placeholder 2">
            <a:extLst>
              <a:ext uri="{FF2B5EF4-FFF2-40B4-BE49-F238E27FC236}">
                <a16:creationId xmlns:a16="http://schemas.microsoft.com/office/drawing/2014/main" id="{26164A93-EFEA-A617-3CC3-438F9167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5613" name="Slide Number Placeholder 3">
            <a:extLst>
              <a:ext uri="{FF2B5EF4-FFF2-40B4-BE49-F238E27FC236}">
                <a16:creationId xmlns:a16="http://schemas.microsoft.com/office/drawing/2014/main" id="{BBE1CA96-BC0D-1F66-4730-4AB34342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D08BC15-7A96-4AC6-8313-E28F1100CF2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4" name="Oval 28">
            <a:extLst>
              <a:ext uri="{FF2B5EF4-FFF2-40B4-BE49-F238E27FC236}">
                <a16:creationId xmlns:a16="http://schemas.microsoft.com/office/drawing/2014/main" id="{85C8C7AC-A5E4-BB74-D01E-F351DE0E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15" name="Line 4">
            <a:extLst>
              <a:ext uri="{FF2B5EF4-FFF2-40B4-BE49-F238E27FC236}">
                <a16:creationId xmlns:a16="http://schemas.microsoft.com/office/drawing/2014/main" id="{E7B15567-A328-06B6-6B7F-651E86507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6" name="Line 5">
            <a:extLst>
              <a:ext uri="{FF2B5EF4-FFF2-40B4-BE49-F238E27FC236}">
                <a16:creationId xmlns:a16="http://schemas.microsoft.com/office/drawing/2014/main" id="{5A71D31B-6D0A-58AA-2A5E-529246578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7" name="Line 6">
            <a:extLst>
              <a:ext uri="{FF2B5EF4-FFF2-40B4-BE49-F238E27FC236}">
                <a16:creationId xmlns:a16="http://schemas.microsoft.com/office/drawing/2014/main" id="{E797CCD2-5E1A-2D36-4061-D7C07578F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8" name="Line 7">
            <a:extLst>
              <a:ext uri="{FF2B5EF4-FFF2-40B4-BE49-F238E27FC236}">
                <a16:creationId xmlns:a16="http://schemas.microsoft.com/office/drawing/2014/main" id="{49E4B696-345D-95A0-0EF9-2A3FA6F89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9" name="Line 8">
            <a:extLst>
              <a:ext uri="{FF2B5EF4-FFF2-40B4-BE49-F238E27FC236}">
                <a16:creationId xmlns:a16="http://schemas.microsoft.com/office/drawing/2014/main" id="{1D38134F-90A4-9B73-7A51-BAEFBAF3F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0" name="Line 9">
            <a:extLst>
              <a:ext uri="{FF2B5EF4-FFF2-40B4-BE49-F238E27FC236}">
                <a16:creationId xmlns:a16="http://schemas.microsoft.com/office/drawing/2014/main" id="{C227AFED-9204-7FFF-C801-45238DD6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1" name="Line 10">
            <a:extLst>
              <a:ext uri="{FF2B5EF4-FFF2-40B4-BE49-F238E27FC236}">
                <a16:creationId xmlns:a16="http://schemas.microsoft.com/office/drawing/2014/main" id="{4B1354A2-E632-688F-7B4A-06A749B55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2" name="Line 11">
            <a:extLst>
              <a:ext uri="{FF2B5EF4-FFF2-40B4-BE49-F238E27FC236}">
                <a16:creationId xmlns:a16="http://schemas.microsoft.com/office/drawing/2014/main" id="{07CC4259-3973-30C7-2985-722A64F96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3" name="Line 12">
            <a:extLst>
              <a:ext uri="{FF2B5EF4-FFF2-40B4-BE49-F238E27FC236}">
                <a16:creationId xmlns:a16="http://schemas.microsoft.com/office/drawing/2014/main" id="{D9A83218-BA4B-CD2A-C767-4E786F8D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4" name="Line 13">
            <a:extLst>
              <a:ext uri="{FF2B5EF4-FFF2-40B4-BE49-F238E27FC236}">
                <a16:creationId xmlns:a16="http://schemas.microsoft.com/office/drawing/2014/main" id="{948EC317-19D3-2266-C4C4-F1A522768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5" name="Line 14">
            <a:extLst>
              <a:ext uri="{FF2B5EF4-FFF2-40B4-BE49-F238E27FC236}">
                <a16:creationId xmlns:a16="http://schemas.microsoft.com/office/drawing/2014/main" id="{C09CD9B9-8A6D-9DF2-0919-FCAF6229F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5602" name="Object 15">
            <a:extLst>
              <a:ext uri="{FF2B5EF4-FFF2-40B4-BE49-F238E27FC236}">
                <a16:creationId xmlns:a16="http://schemas.microsoft.com/office/drawing/2014/main" id="{07C86920-8DCF-19BB-D97D-C4A40EB53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25602" name="Object 15">
                        <a:extLst>
                          <a:ext uri="{FF2B5EF4-FFF2-40B4-BE49-F238E27FC236}">
                            <a16:creationId xmlns:a16="http://schemas.microsoft.com/office/drawing/2014/main" id="{07C86920-8DCF-19BB-D97D-C4A40EB53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6">
            <a:extLst>
              <a:ext uri="{FF2B5EF4-FFF2-40B4-BE49-F238E27FC236}">
                <a16:creationId xmlns:a16="http://schemas.microsoft.com/office/drawing/2014/main" id="{1A4D232C-E7D8-BD68-23A0-1A928BA6A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25603" name="Object 16">
                        <a:extLst>
                          <a:ext uri="{FF2B5EF4-FFF2-40B4-BE49-F238E27FC236}">
                            <a16:creationId xmlns:a16="http://schemas.microsoft.com/office/drawing/2014/main" id="{1A4D232C-E7D8-BD68-23A0-1A928BA6A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7">
            <a:extLst>
              <a:ext uri="{FF2B5EF4-FFF2-40B4-BE49-F238E27FC236}">
                <a16:creationId xmlns:a16="http://schemas.microsoft.com/office/drawing/2014/main" id="{4D6B38DF-0578-B42F-2375-EB3E6BC32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25604" name="Object 17">
                        <a:extLst>
                          <a:ext uri="{FF2B5EF4-FFF2-40B4-BE49-F238E27FC236}">
                            <a16:creationId xmlns:a16="http://schemas.microsoft.com/office/drawing/2014/main" id="{4D6B38DF-0578-B42F-2375-EB3E6BC32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>
            <a:extLst>
              <a:ext uri="{FF2B5EF4-FFF2-40B4-BE49-F238E27FC236}">
                <a16:creationId xmlns:a16="http://schemas.microsoft.com/office/drawing/2014/main" id="{3896913F-7965-CA57-3279-CBC745F79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25605" name="Object 18">
                        <a:extLst>
                          <a:ext uri="{FF2B5EF4-FFF2-40B4-BE49-F238E27FC236}">
                            <a16:creationId xmlns:a16="http://schemas.microsoft.com/office/drawing/2014/main" id="{3896913F-7965-CA57-3279-CBC745F79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9">
            <a:extLst>
              <a:ext uri="{FF2B5EF4-FFF2-40B4-BE49-F238E27FC236}">
                <a16:creationId xmlns:a16="http://schemas.microsoft.com/office/drawing/2014/main" id="{C0F806B4-B083-CEDC-A597-A436BF9AB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25606" name="Object 19">
                        <a:extLst>
                          <a:ext uri="{FF2B5EF4-FFF2-40B4-BE49-F238E27FC236}">
                            <a16:creationId xmlns:a16="http://schemas.microsoft.com/office/drawing/2014/main" id="{C0F806B4-B083-CEDC-A597-A436BF9AB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20">
            <a:extLst>
              <a:ext uri="{FF2B5EF4-FFF2-40B4-BE49-F238E27FC236}">
                <a16:creationId xmlns:a16="http://schemas.microsoft.com/office/drawing/2014/main" id="{94D53918-0AF7-BFA1-D60C-F1A16E87E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25607" name="Object 20">
                        <a:extLst>
                          <a:ext uri="{FF2B5EF4-FFF2-40B4-BE49-F238E27FC236}">
                            <a16:creationId xmlns:a16="http://schemas.microsoft.com/office/drawing/2014/main" id="{94D53918-0AF7-BFA1-D60C-F1A16E87E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Text Box 21">
            <a:extLst>
              <a:ext uri="{FF2B5EF4-FFF2-40B4-BE49-F238E27FC236}">
                <a16:creationId xmlns:a16="http://schemas.microsoft.com/office/drawing/2014/main" id="{F871CD7F-DD72-BE13-2657-4C09788DC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5608" name="Object 22">
            <a:extLst>
              <a:ext uri="{FF2B5EF4-FFF2-40B4-BE49-F238E27FC236}">
                <a16:creationId xmlns:a16="http://schemas.microsoft.com/office/drawing/2014/main" id="{6955735F-795A-96DA-EFB7-9FB748F76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25608" name="Object 22">
                        <a:extLst>
                          <a:ext uri="{FF2B5EF4-FFF2-40B4-BE49-F238E27FC236}">
                            <a16:creationId xmlns:a16="http://schemas.microsoft.com/office/drawing/2014/main" id="{6955735F-795A-96DA-EFB7-9FB748F76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23">
            <a:extLst>
              <a:ext uri="{FF2B5EF4-FFF2-40B4-BE49-F238E27FC236}">
                <a16:creationId xmlns:a16="http://schemas.microsoft.com/office/drawing/2014/main" id="{BC06F9EA-823A-7C04-8D27-F70465EF1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25609" name="Object 23">
                        <a:extLst>
                          <a:ext uri="{FF2B5EF4-FFF2-40B4-BE49-F238E27FC236}">
                            <a16:creationId xmlns:a16="http://schemas.microsoft.com/office/drawing/2014/main" id="{BC06F9EA-823A-7C04-8D27-F70465EF1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24">
            <a:extLst>
              <a:ext uri="{FF2B5EF4-FFF2-40B4-BE49-F238E27FC236}">
                <a16:creationId xmlns:a16="http://schemas.microsoft.com/office/drawing/2014/main" id="{10397E56-0252-55B5-E07B-86BCC71D3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114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25610" name="Object 24">
                        <a:extLst>
                          <a:ext uri="{FF2B5EF4-FFF2-40B4-BE49-F238E27FC236}">
                            <a16:creationId xmlns:a16="http://schemas.microsoft.com/office/drawing/2014/main" id="{10397E56-0252-55B5-E07B-86BCC71D3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Line 25">
            <a:extLst>
              <a:ext uri="{FF2B5EF4-FFF2-40B4-BE49-F238E27FC236}">
                <a16:creationId xmlns:a16="http://schemas.microsoft.com/office/drawing/2014/main" id="{147AFC69-E273-E7CD-C9E6-7EA6E690A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8" name="Oval 29">
            <a:extLst>
              <a:ext uri="{FF2B5EF4-FFF2-40B4-BE49-F238E27FC236}">
                <a16:creationId xmlns:a16="http://schemas.microsoft.com/office/drawing/2014/main" id="{76F9197F-5F8F-2645-CF47-99CCBD1B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5629" name="Text Box 31">
            <a:extLst>
              <a:ext uri="{FF2B5EF4-FFF2-40B4-BE49-F238E27FC236}">
                <a16:creationId xmlns:a16="http://schemas.microsoft.com/office/drawing/2014/main" id="{B90FCB39-7193-6163-F239-E1A5A5BE6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0"/>
            <a:ext cx="2867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25630" name="Text Box 32">
            <a:extLst>
              <a:ext uri="{FF2B5EF4-FFF2-40B4-BE49-F238E27FC236}">
                <a16:creationId xmlns:a16="http://schemas.microsoft.com/office/drawing/2014/main" id="{6CB60EEB-F574-49A1-5CB9-A770853A8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86400"/>
            <a:ext cx="5464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Not necessary to scan input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Date Placeholder 2">
            <a:extLst>
              <a:ext uri="{FF2B5EF4-FFF2-40B4-BE49-F238E27FC236}">
                <a16:creationId xmlns:a16="http://schemas.microsoft.com/office/drawing/2014/main" id="{C2EC0819-2213-590C-5883-C19E868B0B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6633" name="Footer Placeholder 3">
            <a:extLst>
              <a:ext uri="{FF2B5EF4-FFF2-40B4-BE49-F238E27FC236}">
                <a16:creationId xmlns:a16="http://schemas.microsoft.com/office/drawing/2014/main" id="{8B2EB489-1EC6-97CE-5053-39304F1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6634" name="Slide Number Placeholder 4">
            <a:extLst>
              <a:ext uri="{FF2B5EF4-FFF2-40B4-BE49-F238E27FC236}">
                <a16:creationId xmlns:a16="http://schemas.microsoft.com/office/drawing/2014/main" id="{5C6AA8BE-2262-A9A5-35A2-84EA1B2C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22D6AF5-85E3-4D66-8DAD-7ADB944BD2C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Rectangle 2">
            <a:extLst>
              <a:ext uri="{FF2B5EF4-FFF2-40B4-BE49-F238E27FC236}">
                <a16:creationId xmlns:a16="http://schemas.microsoft.com/office/drawing/2014/main" id="{BA2FAF90-E64E-04A8-40BA-3A0BCAA40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Loop Example</a:t>
            </a:r>
          </a:p>
        </p:txBody>
      </p:sp>
      <p:sp>
        <p:nvSpPr>
          <p:cNvPr id="26636" name="Oval 3">
            <a:extLst>
              <a:ext uri="{FF2B5EF4-FFF2-40B4-BE49-F238E27FC236}">
                <a16:creationId xmlns:a16="http://schemas.microsoft.com/office/drawing/2014/main" id="{BAAF7E6F-0333-3CD5-7986-CDDA4460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26" name="Object 4">
            <a:extLst>
              <a:ext uri="{FF2B5EF4-FFF2-40B4-BE49-F238E27FC236}">
                <a16:creationId xmlns:a16="http://schemas.microsoft.com/office/drawing/2014/main" id="{40D34783-FF51-FC55-E182-C8611A0BD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40D34783-FF51-FC55-E182-C8611A0BD9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Freeform 5">
            <a:extLst>
              <a:ext uri="{FF2B5EF4-FFF2-40B4-BE49-F238E27FC236}">
                <a16:creationId xmlns:a16="http://schemas.microsoft.com/office/drawing/2014/main" id="{66FB70C1-6863-1E20-BFD9-407AB18FAC99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38" name="Line 6">
            <a:extLst>
              <a:ext uri="{FF2B5EF4-FFF2-40B4-BE49-F238E27FC236}">
                <a16:creationId xmlns:a16="http://schemas.microsoft.com/office/drawing/2014/main" id="{3A605766-DFE2-1707-D13C-680812016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9" name="Line 7">
            <a:extLst>
              <a:ext uri="{FF2B5EF4-FFF2-40B4-BE49-F238E27FC236}">
                <a16:creationId xmlns:a16="http://schemas.microsoft.com/office/drawing/2014/main" id="{F311893F-AFBA-28DC-B11D-D5CFD9722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0" name="Oval 8">
            <a:extLst>
              <a:ext uri="{FF2B5EF4-FFF2-40B4-BE49-F238E27FC236}">
                <a16:creationId xmlns:a16="http://schemas.microsoft.com/office/drawing/2014/main" id="{4023B6A5-B226-EB43-6D7A-62DE3860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41" name="Oval 9">
            <a:extLst>
              <a:ext uri="{FF2B5EF4-FFF2-40B4-BE49-F238E27FC236}">
                <a16:creationId xmlns:a16="http://schemas.microsoft.com/office/drawing/2014/main" id="{E6D9959C-1C2C-76E7-0899-6EA7AC346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27" name="Object 10">
            <a:extLst>
              <a:ext uri="{FF2B5EF4-FFF2-40B4-BE49-F238E27FC236}">
                <a16:creationId xmlns:a16="http://schemas.microsoft.com/office/drawing/2014/main" id="{CD66DE49-AC14-3D08-5A73-DB0D680C0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26627" name="Object 10">
                        <a:extLst>
                          <a:ext uri="{FF2B5EF4-FFF2-40B4-BE49-F238E27FC236}">
                            <a16:creationId xmlns:a16="http://schemas.microsoft.com/office/drawing/2014/main" id="{CD66DE49-AC14-3D08-5A73-DB0D680C0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1">
            <a:extLst>
              <a:ext uri="{FF2B5EF4-FFF2-40B4-BE49-F238E27FC236}">
                <a16:creationId xmlns:a16="http://schemas.microsoft.com/office/drawing/2014/main" id="{8BD872DD-C755-74DB-7B8D-3BF09B1DE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26628" name="Object 11">
                        <a:extLst>
                          <a:ext uri="{FF2B5EF4-FFF2-40B4-BE49-F238E27FC236}">
                            <a16:creationId xmlns:a16="http://schemas.microsoft.com/office/drawing/2014/main" id="{8BD872DD-C755-74DB-7B8D-3BF09B1DE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2">
            <a:extLst>
              <a:ext uri="{FF2B5EF4-FFF2-40B4-BE49-F238E27FC236}">
                <a16:creationId xmlns:a16="http://schemas.microsoft.com/office/drawing/2014/main" id="{247D4C9F-7C3C-13D8-B707-6B3D06896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26629" name="Object 12">
                        <a:extLst>
                          <a:ext uri="{FF2B5EF4-FFF2-40B4-BE49-F238E27FC236}">
                            <a16:creationId xmlns:a16="http://schemas.microsoft.com/office/drawing/2014/main" id="{247D4C9F-7C3C-13D8-B707-6B3D06896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3">
            <a:extLst>
              <a:ext uri="{FF2B5EF4-FFF2-40B4-BE49-F238E27FC236}">
                <a16:creationId xmlns:a16="http://schemas.microsoft.com/office/drawing/2014/main" id="{02DFD3CE-0281-9128-FCC8-F3D9465E5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11" imgW="1536480" imgH="469800" progId="Equation.3">
                  <p:embed/>
                </p:oleObj>
              </mc:Choice>
              <mc:Fallback>
                <p:oleObj name="Equation" r:id="rId11" imgW="1536480" imgH="469800" progId="Equation.3">
                  <p:embed/>
                  <p:pic>
                    <p:nvPicPr>
                      <p:cNvPr id="26630" name="Object 13">
                        <a:extLst>
                          <a:ext uri="{FF2B5EF4-FFF2-40B4-BE49-F238E27FC236}">
                            <a16:creationId xmlns:a16="http://schemas.microsoft.com/office/drawing/2014/main" id="{02DFD3CE-0281-9128-FCC8-F3D9465E5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4">
            <a:extLst>
              <a:ext uri="{FF2B5EF4-FFF2-40B4-BE49-F238E27FC236}">
                <a16:creationId xmlns:a16="http://schemas.microsoft.com/office/drawing/2014/main" id="{644AAC19-CAD2-CD29-242C-B883EC73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016000"/>
            <a:ext cx="35909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Turing machine </a:t>
            </a:r>
          </a:p>
          <a:p>
            <a:r>
              <a:rPr lang="en-US" altLang="en-US"/>
              <a:t>for language</a:t>
            </a:r>
          </a:p>
        </p:txBody>
      </p:sp>
      <p:graphicFrame>
        <p:nvGraphicFramePr>
          <p:cNvPr id="26631" name="Object 15">
            <a:extLst>
              <a:ext uri="{FF2B5EF4-FFF2-40B4-BE49-F238E27FC236}">
                <a16:creationId xmlns:a16="http://schemas.microsoft.com/office/drawing/2014/main" id="{788CD547-A687-4248-7971-56B46E7E6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1676400"/>
          <a:ext cx="3216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3" imgW="2260440" imgH="431640" progId="Equation.3">
                  <p:embed/>
                </p:oleObj>
              </mc:Choice>
              <mc:Fallback>
                <p:oleObj name="Equation" r:id="rId13" imgW="2260440" imgH="431640" progId="Equation.3">
                  <p:embed/>
                  <p:pic>
                    <p:nvPicPr>
                      <p:cNvPr id="26631" name="Object 15">
                        <a:extLst>
                          <a:ext uri="{FF2B5EF4-FFF2-40B4-BE49-F238E27FC236}">
                            <a16:creationId xmlns:a16="http://schemas.microsoft.com/office/drawing/2014/main" id="{788CD547-A687-4248-7971-56B46E7E6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676400"/>
                        <a:ext cx="32162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3" name="Date Placeholder 1">
            <a:extLst>
              <a:ext uri="{FF2B5EF4-FFF2-40B4-BE49-F238E27FC236}">
                <a16:creationId xmlns:a16="http://schemas.microsoft.com/office/drawing/2014/main" id="{678A96DF-9F47-6FF3-74C9-0B9F5646A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7664" name="Footer Placeholder 2">
            <a:extLst>
              <a:ext uri="{FF2B5EF4-FFF2-40B4-BE49-F238E27FC236}">
                <a16:creationId xmlns:a16="http://schemas.microsoft.com/office/drawing/2014/main" id="{D0A46662-49AB-7D0B-58A9-A2CCAF1B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7665" name="Slide Number Placeholder 3">
            <a:extLst>
              <a:ext uri="{FF2B5EF4-FFF2-40B4-BE49-F238E27FC236}">
                <a16:creationId xmlns:a16="http://schemas.microsoft.com/office/drawing/2014/main" id="{A0A5EC34-1252-8D31-39B3-1CEE8704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53F3F3F-A3EC-4E01-8314-5DBC9206F81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6" name="Line 12">
            <a:extLst>
              <a:ext uri="{FF2B5EF4-FFF2-40B4-BE49-F238E27FC236}">
                <a16:creationId xmlns:a16="http://schemas.microsoft.com/office/drawing/2014/main" id="{CDE1A9AA-BC61-45BC-EE8A-856DF949A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7" name="Line 13">
            <a:extLst>
              <a:ext uri="{FF2B5EF4-FFF2-40B4-BE49-F238E27FC236}">
                <a16:creationId xmlns:a16="http://schemas.microsoft.com/office/drawing/2014/main" id="{AF5A3AB2-BBBE-5619-9B5A-FECE8C28C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8" name="Line 14">
            <a:extLst>
              <a:ext uri="{FF2B5EF4-FFF2-40B4-BE49-F238E27FC236}">
                <a16:creationId xmlns:a16="http://schemas.microsoft.com/office/drawing/2014/main" id="{60883EDD-4DE1-25F5-63F3-78C586FD8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9" name="Line 15">
            <a:extLst>
              <a:ext uri="{FF2B5EF4-FFF2-40B4-BE49-F238E27FC236}">
                <a16:creationId xmlns:a16="http://schemas.microsoft.com/office/drawing/2014/main" id="{42E23A72-93E1-2257-2E27-DAD2DD267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0" name="Line 16">
            <a:extLst>
              <a:ext uri="{FF2B5EF4-FFF2-40B4-BE49-F238E27FC236}">
                <a16:creationId xmlns:a16="http://schemas.microsoft.com/office/drawing/2014/main" id="{2B8EFD3B-B6D2-3D19-0C24-DC87E2EBB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1" name="Line 17">
            <a:extLst>
              <a:ext uri="{FF2B5EF4-FFF2-40B4-BE49-F238E27FC236}">
                <a16:creationId xmlns:a16="http://schemas.microsoft.com/office/drawing/2014/main" id="{540F6195-534A-95C3-DEDB-25C40868C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2" name="Line 18">
            <a:extLst>
              <a:ext uri="{FF2B5EF4-FFF2-40B4-BE49-F238E27FC236}">
                <a16:creationId xmlns:a16="http://schemas.microsoft.com/office/drawing/2014/main" id="{C7E252E0-821D-25A8-8189-AD6B04E1F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3" name="Line 19">
            <a:extLst>
              <a:ext uri="{FF2B5EF4-FFF2-40B4-BE49-F238E27FC236}">
                <a16:creationId xmlns:a16="http://schemas.microsoft.com/office/drawing/2014/main" id="{DBE4332E-0BE7-B7CE-08D1-74B729A4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4" name="Line 20">
            <a:extLst>
              <a:ext uri="{FF2B5EF4-FFF2-40B4-BE49-F238E27FC236}">
                <a16:creationId xmlns:a16="http://schemas.microsoft.com/office/drawing/2014/main" id="{0E71038B-BCE4-2623-4EE9-262FF707A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5" name="Line 21">
            <a:extLst>
              <a:ext uri="{FF2B5EF4-FFF2-40B4-BE49-F238E27FC236}">
                <a16:creationId xmlns:a16="http://schemas.microsoft.com/office/drawing/2014/main" id="{885D27E6-AB79-24A8-4AD3-E827B816D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6" name="Line 22">
            <a:extLst>
              <a:ext uri="{FF2B5EF4-FFF2-40B4-BE49-F238E27FC236}">
                <a16:creationId xmlns:a16="http://schemas.microsoft.com/office/drawing/2014/main" id="{0B0933AC-7223-5115-D4A5-9BF30BE96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650" name="Object 23">
            <a:extLst>
              <a:ext uri="{FF2B5EF4-FFF2-40B4-BE49-F238E27FC236}">
                <a16:creationId xmlns:a16="http://schemas.microsoft.com/office/drawing/2014/main" id="{AFAA4A7E-166C-EBC7-F0D9-AD26D979A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27650" name="Object 23">
                        <a:extLst>
                          <a:ext uri="{FF2B5EF4-FFF2-40B4-BE49-F238E27FC236}">
                            <a16:creationId xmlns:a16="http://schemas.microsoft.com/office/drawing/2014/main" id="{AFAA4A7E-166C-EBC7-F0D9-AD26D979A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24">
            <a:extLst>
              <a:ext uri="{FF2B5EF4-FFF2-40B4-BE49-F238E27FC236}">
                <a16:creationId xmlns:a16="http://schemas.microsoft.com/office/drawing/2014/main" id="{E69C82DB-8406-8C47-C7F0-C3339109C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27651" name="Object 24">
                        <a:extLst>
                          <a:ext uri="{FF2B5EF4-FFF2-40B4-BE49-F238E27FC236}">
                            <a16:creationId xmlns:a16="http://schemas.microsoft.com/office/drawing/2014/main" id="{E69C82DB-8406-8C47-C7F0-C3339109C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5">
            <a:extLst>
              <a:ext uri="{FF2B5EF4-FFF2-40B4-BE49-F238E27FC236}">
                <a16:creationId xmlns:a16="http://schemas.microsoft.com/office/drawing/2014/main" id="{AA3805AC-BE1A-3C17-5569-3C3A80F68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27652" name="Object 25">
                        <a:extLst>
                          <a:ext uri="{FF2B5EF4-FFF2-40B4-BE49-F238E27FC236}">
                            <a16:creationId xmlns:a16="http://schemas.microsoft.com/office/drawing/2014/main" id="{AA3805AC-BE1A-3C17-5569-3C3A80F68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26">
            <a:extLst>
              <a:ext uri="{FF2B5EF4-FFF2-40B4-BE49-F238E27FC236}">
                <a16:creationId xmlns:a16="http://schemas.microsoft.com/office/drawing/2014/main" id="{D265DFE6-0532-532C-C79D-019C1F10B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27653" name="Object 26">
                        <a:extLst>
                          <a:ext uri="{FF2B5EF4-FFF2-40B4-BE49-F238E27FC236}">
                            <a16:creationId xmlns:a16="http://schemas.microsoft.com/office/drawing/2014/main" id="{D265DFE6-0532-532C-C79D-019C1F10B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27">
            <a:extLst>
              <a:ext uri="{FF2B5EF4-FFF2-40B4-BE49-F238E27FC236}">
                <a16:creationId xmlns:a16="http://schemas.microsoft.com/office/drawing/2014/main" id="{BC975997-3BF5-505F-AEA8-85F09E478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27654" name="Object 27">
                        <a:extLst>
                          <a:ext uri="{FF2B5EF4-FFF2-40B4-BE49-F238E27FC236}">
                            <a16:creationId xmlns:a16="http://schemas.microsoft.com/office/drawing/2014/main" id="{BC975997-3BF5-505F-AEA8-85F09E478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28">
            <a:extLst>
              <a:ext uri="{FF2B5EF4-FFF2-40B4-BE49-F238E27FC236}">
                <a16:creationId xmlns:a16="http://schemas.microsoft.com/office/drawing/2014/main" id="{A63594E9-B328-7507-C33C-8806F399C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27655" name="Object 28">
                        <a:extLst>
                          <a:ext uri="{FF2B5EF4-FFF2-40B4-BE49-F238E27FC236}">
                            <a16:creationId xmlns:a16="http://schemas.microsoft.com/office/drawing/2014/main" id="{A63594E9-B328-7507-C33C-8806F399C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7" name="Text Box 29">
            <a:extLst>
              <a:ext uri="{FF2B5EF4-FFF2-40B4-BE49-F238E27FC236}">
                <a16:creationId xmlns:a16="http://schemas.microsoft.com/office/drawing/2014/main" id="{DE746D44-1CE1-E98B-82EE-46206F381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7656" name="Object 30">
            <a:extLst>
              <a:ext uri="{FF2B5EF4-FFF2-40B4-BE49-F238E27FC236}">
                <a16:creationId xmlns:a16="http://schemas.microsoft.com/office/drawing/2014/main" id="{AB313EDD-3341-7C96-DB9D-E7580CA1C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27656" name="Object 30">
                        <a:extLst>
                          <a:ext uri="{FF2B5EF4-FFF2-40B4-BE49-F238E27FC236}">
                            <a16:creationId xmlns:a16="http://schemas.microsoft.com/office/drawing/2014/main" id="{AB313EDD-3341-7C96-DB9D-E7580CA1C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31">
            <a:extLst>
              <a:ext uri="{FF2B5EF4-FFF2-40B4-BE49-F238E27FC236}">
                <a16:creationId xmlns:a16="http://schemas.microsoft.com/office/drawing/2014/main" id="{178E5A31-2A13-57FA-3644-3A6C3AA25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27657" name="Object 31">
                        <a:extLst>
                          <a:ext uri="{FF2B5EF4-FFF2-40B4-BE49-F238E27FC236}">
                            <a16:creationId xmlns:a16="http://schemas.microsoft.com/office/drawing/2014/main" id="{178E5A31-2A13-57FA-3644-3A6C3AA25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Oval 54">
            <a:extLst>
              <a:ext uri="{FF2B5EF4-FFF2-40B4-BE49-F238E27FC236}">
                <a16:creationId xmlns:a16="http://schemas.microsoft.com/office/drawing/2014/main" id="{28D43687-0AA4-8E12-D025-F425EC60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8" name="Object 55">
            <a:extLst>
              <a:ext uri="{FF2B5EF4-FFF2-40B4-BE49-F238E27FC236}">
                <a16:creationId xmlns:a16="http://schemas.microsoft.com/office/drawing/2014/main" id="{71276D72-BB5A-FF74-5965-31B0B4201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27658" name="Object 55">
                        <a:extLst>
                          <a:ext uri="{FF2B5EF4-FFF2-40B4-BE49-F238E27FC236}">
                            <a16:creationId xmlns:a16="http://schemas.microsoft.com/office/drawing/2014/main" id="{71276D72-BB5A-FF74-5965-31B0B4201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9" name="Freeform 56">
            <a:extLst>
              <a:ext uri="{FF2B5EF4-FFF2-40B4-BE49-F238E27FC236}">
                <a16:creationId xmlns:a16="http://schemas.microsoft.com/office/drawing/2014/main" id="{F3030462-A3B5-17A0-4428-8BE7C61816A8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7680" name="Line 57">
            <a:extLst>
              <a:ext uri="{FF2B5EF4-FFF2-40B4-BE49-F238E27FC236}">
                <a16:creationId xmlns:a16="http://schemas.microsoft.com/office/drawing/2014/main" id="{0741E2FD-E7C7-B7F0-0842-15A919695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1" name="Line 58">
            <a:extLst>
              <a:ext uri="{FF2B5EF4-FFF2-40B4-BE49-F238E27FC236}">
                <a16:creationId xmlns:a16="http://schemas.microsoft.com/office/drawing/2014/main" id="{499139F4-C0C9-C9BF-0960-2277AAD06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2" name="Oval 59">
            <a:extLst>
              <a:ext uri="{FF2B5EF4-FFF2-40B4-BE49-F238E27FC236}">
                <a16:creationId xmlns:a16="http://schemas.microsoft.com/office/drawing/2014/main" id="{902BBCEB-AC41-B885-F01B-AD84A6E7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7683" name="Oval 60">
            <a:extLst>
              <a:ext uri="{FF2B5EF4-FFF2-40B4-BE49-F238E27FC236}">
                <a16:creationId xmlns:a16="http://schemas.microsoft.com/office/drawing/2014/main" id="{8E594886-1373-F73C-D82E-C15F8EF2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9" name="Object 61">
            <a:extLst>
              <a:ext uri="{FF2B5EF4-FFF2-40B4-BE49-F238E27FC236}">
                <a16:creationId xmlns:a16="http://schemas.microsoft.com/office/drawing/2014/main" id="{D88430FA-862D-7BB2-9A7A-4E516127C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27659" name="Object 61">
                        <a:extLst>
                          <a:ext uri="{FF2B5EF4-FFF2-40B4-BE49-F238E27FC236}">
                            <a16:creationId xmlns:a16="http://schemas.microsoft.com/office/drawing/2014/main" id="{D88430FA-862D-7BB2-9A7A-4E516127C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62">
            <a:extLst>
              <a:ext uri="{FF2B5EF4-FFF2-40B4-BE49-F238E27FC236}">
                <a16:creationId xmlns:a16="http://schemas.microsoft.com/office/drawing/2014/main" id="{7DD964F1-D1CE-7350-B006-9BF381477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27660" name="Object 62">
                        <a:extLst>
                          <a:ext uri="{FF2B5EF4-FFF2-40B4-BE49-F238E27FC236}">
                            <a16:creationId xmlns:a16="http://schemas.microsoft.com/office/drawing/2014/main" id="{7DD964F1-D1CE-7350-B006-9BF381477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63">
            <a:extLst>
              <a:ext uri="{FF2B5EF4-FFF2-40B4-BE49-F238E27FC236}">
                <a16:creationId xmlns:a16="http://schemas.microsoft.com/office/drawing/2014/main" id="{42370961-3229-96D9-AFB1-BD5ED353C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27661" name="Object 63">
                        <a:extLst>
                          <a:ext uri="{FF2B5EF4-FFF2-40B4-BE49-F238E27FC236}">
                            <a16:creationId xmlns:a16="http://schemas.microsoft.com/office/drawing/2014/main" id="{42370961-3229-96D9-AFB1-BD5ED353C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64">
            <a:extLst>
              <a:ext uri="{FF2B5EF4-FFF2-40B4-BE49-F238E27FC236}">
                <a16:creationId xmlns:a16="http://schemas.microsoft.com/office/drawing/2014/main" id="{81B88CC4-0D99-9429-4398-AD8B5B9F3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27662" name="Object 64">
                        <a:extLst>
                          <a:ext uri="{FF2B5EF4-FFF2-40B4-BE49-F238E27FC236}">
                            <a16:creationId xmlns:a16="http://schemas.microsoft.com/office/drawing/2014/main" id="{81B88CC4-0D99-9429-4398-AD8B5B9F3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4" name="Oval 65">
            <a:extLst>
              <a:ext uri="{FF2B5EF4-FFF2-40B4-BE49-F238E27FC236}">
                <a16:creationId xmlns:a16="http://schemas.microsoft.com/office/drawing/2014/main" id="{5EF2A963-FFBB-856D-61F3-5C8AF8C5D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7" name="Date Placeholder 1">
            <a:extLst>
              <a:ext uri="{FF2B5EF4-FFF2-40B4-BE49-F238E27FC236}">
                <a16:creationId xmlns:a16="http://schemas.microsoft.com/office/drawing/2014/main" id="{1B011164-9A54-1441-59B0-427BB0F88D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8688" name="Footer Placeholder 2">
            <a:extLst>
              <a:ext uri="{FF2B5EF4-FFF2-40B4-BE49-F238E27FC236}">
                <a16:creationId xmlns:a16="http://schemas.microsoft.com/office/drawing/2014/main" id="{13DC68B2-2D32-E1C3-4148-C6C87CEE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8689" name="Slide Number Placeholder 3">
            <a:extLst>
              <a:ext uri="{FF2B5EF4-FFF2-40B4-BE49-F238E27FC236}">
                <a16:creationId xmlns:a16="http://schemas.microsoft.com/office/drawing/2014/main" id="{6F82C6FD-443C-EEE2-9FAB-F316F5F2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06405FA-7FBB-439E-BC70-7336872417D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0" name="Oval 75">
            <a:extLst>
              <a:ext uri="{FF2B5EF4-FFF2-40B4-BE49-F238E27FC236}">
                <a16:creationId xmlns:a16="http://schemas.microsoft.com/office/drawing/2014/main" id="{479DAF31-C771-23DC-E1F3-2D6279342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691" name="Line 12">
            <a:extLst>
              <a:ext uri="{FF2B5EF4-FFF2-40B4-BE49-F238E27FC236}">
                <a16:creationId xmlns:a16="http://schemas.microsoft.com/office/drawing/2014/main" id="{A89BCA76-B662-0D23-0C87-106EC9FA1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2" name="Line 13">
            <a:extLst>
              <a:ext uri="{FF2B5EF4-FFF2-40B4-BE49-F238E27FC236}">
                <a16:creationId xmlns:a16="http://schemas.microsoft.com/office/drawing/2014/main" id="{34A8F108-E7CE-B702-14F1-4E70B063A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3" name="Line 14">
            <a:extLst>
              <a:ext uri="{FF2B5EF4-FFF2-40B4-BE49-F238E27FC236}">
                <a16:creationId xmlns:a16="http://schemas.microsoft.com/office/drawing/2014/main" id="{55DFE68A-4F7E-E719-D453-0223EBD44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4" name="Line 15">
            <a:extLst>
              <a:ext uri="{FF2B5EF4-FFF2-40B4-BE49-F238E27FC236}">
                <a16:creationId xmlns:a16="http://schemas.microsoft.com/office/drawing/2014/main" id="{3DF31CD4-9FEE-0158-7568-CBA9C8BD7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5" name="Line 16">
            <a:extLst>
              <a:ext uri="{FF2B5EF4-FFF2-40B4-BE49-F238E27FC236}">
                <a16:creationId xmlns:a16="http://schemas.microsoft.com/office/drawing/2014/main" id="{CEE0ABA2-5040-7CF8-7222-39713E7BA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6" name="Line 17">
            <a:extLst>
              <a:ext uri="{FF2B5EF4-FFF2-40B4-BE49-F238E27FC236}">
                <a16:creationId xmlns:a16="http://schemas.microsoft.com/office/drawing/2014/main" id="{7BD8FA61-29D7-41C5-00C4-7FF90A68E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7" name="Line 18">
            <a:extLst>
              <a:ext uri="{FF2B5EF4-FFF2-40B4-BE49-F238E27FC236}">
                <a16:creationId xmlns:a16="http://schemas.microsoft.com/office/drawing/2014/main" id="{3B6E61E7-9D14-DB11-DB95-8188B6F93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8" name="Line 19">
            <a:extLst>
              <a:ext uri="{FF2B5EF4-FFF2-40B4-BE49-F238E27FC236}">
                <a16:creationId xmlns:a16="http://schemas.microsoft.com/office/drawing/2014/main" id="{3A227787-31F5-D5D3-9A4B-337D0F828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0">
            <a:extLst>
              <a:ext uri="{FF2B5EF4-FFF2-40B4-BE49-F238E27FC236}">
                <a16:creationId xmlns:a16="http://schemas.microsoft.com/office/drawing/2014/main" id="{73C09467-EDA0-90EF-6CF6-3428FE6B4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00" name="Line 21">
            <a:extLst>
              <a:ext uri="{FF2B5EF4-FFF2-40B4-BE49-F238E27FC236}">
                <a16:creationId xmlns:a16="http://schemas.microsoft.com/office/drawing/2014/main" id="{F0FFE1EB-D96C-082F-D9BE-A122AFC0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01" name="Line 22">
            <a:extLst>
              <a:ext uri="{FF2B5EF4-FFF2-40B4-BE49-F238E27FC236}">
                <a16:creationId xmlns:a16="http://schemas.microsoft.com/office/drawing/2014/main" id="{AF2F7086-ED7C-6499-B59D-4F4036F6C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8674" name="Object 23">
            <a:extLst>
              <a:ext uri="{FF2B5EF4-FFF2-40B4-BE49-F238E27FC236}">
                <a16:creationId xmlns:a16="http://schemas.microsoft.com/office/drawing/2014/main" id="{98C11743-1950-87A0-CAEA-BC08E8271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28674" name="Object 23">
                        <a:extLst>
                          <a:ext uri="{FF2B5EF4-FFF2-40B4-BE49-F238E27FC236}">
                            <a16:creationId xmlns:a16="http://schemas.microsoft.com/office/drawing/2014/main" id="{98C11743-1950-87A0-CAEA-BC08E8271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24">
            <a:extLst>
              <a:ext uri="{FF2B5EF4-FFF2-40B4-BE49-F238E27FC236}">
                <a16:creationId xmlns:a16="http://schemas.microsoft.com/office/drawing/2014/main" id="{94E6208C-41FD-2796-C856-24BB92DD5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28675" name="Object 24">
                        <a:extLst>
                          <a:ext uri="{FF2B5EF4-FFF2-40B4-BE49-F238E27FC236}">
                            <a16:creationId xmlns:a16="http://schemas.microsoft.com/office/drawing/2014/main" id="{94E6208C-41FD-2796-C856-24BB92DD5A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5">
            <a:extLst>
              <a:ext uri="{FF2B5EF4-FFF2-40B4-BE49-F238E27FC236}">
                <a16:creationId xmlns:a16="http://schemas.microsoft.com/office/drawing/2014/main" id="{26B3B5F2-25D5-4EEB-3631-20EB7FEA8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28676" name="Object 25">
                        <a:extLst>
                          <a:ext uri="{FF2B5EF4-FFF2-40B4-BE49-F238E27FC236}">
                            <a16:creationId xmlns:a16="http://schemas.microsoft.com/office/drawing/2014/main" id="{26B3B5F2-25D5-4EEB-3631-20EB7FEA8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6">
            <a:extLst>
              <a:ext uri="{FF2B5EF4-FFF2-40B4-BE49-F238E27FC236}">
                <a16:creationId xmlns:a16="http://schemas.microsoft.com/office/drawing/2014/main" id="{EADFC5EA-6B1E-0928-40F8-6F3ECA7D7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28677" name="Object 26">
                        <a:extLst>
                          <a:ext uri="{FF2B5EF4-FFF2-40B4-BE49-F238E27FC236}">
                            <a16:creationId xmlns:a16="http://schemas.microsoft.com/office/drawing/2014/main" id="{EADFC5EA-6B1E-0928-40F8-6F3ECA7D7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27">
            <a:extLst>
              <a:ext uri="{FF2B5EF4-FFF2-40B4-BE49-F238E27FC236}">
                <a16:creationId xmlns:a16="http://schemas.microsoft.com/office/drawing/2014/main" id="{8D2F60CD-7CAF-0A06-1B05-D8040E835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28678" name="Object 27">
                        <a:extLst>
                          <a:ext uri="{FF2B5EF4-FFF2-40B4-BE49-F238E27FC236}">
                            <a16:creationId xmlns:a16="http://schemas.microsoft.com/office/drawing/2014/main" id="{8D2F60CD-7CAF-0A06-1B05-D8040E835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28">
            <a:extLst>
              <a:ext uri="{FF2B5EF4-FFF2-40B4-BE49-F238E27FC236}">
                <a16:creationId xmlns:a16="http://schemas.microsoft.com/office/drawing/2014/main" id="{6F75F2A3-F156-F22D-DCCB-EA3CD0271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28679" name="Object 28">
                        <a:extLst>
                          <a:ext uri="{FF2B5EF4-FFF2-40B4-BE49-F238E27FC236}">
                            <a16:creationId xmlns:a16="http://schemas.microsoft.com/office/drawing/2014/main" id="{6F75F2A3-F156-F22D-DCCB-EA3CD0271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2" name="Text Box 29">
            <a:extLst>
              <a:ext uri="{FF2B5EF4-FFF2-40B4-BE49-F238E27FC236}">
                <a16:creationId xmlns:a16="http://schemas.microsoft.com/office/drawing/2014/main" id="{CD96F113-1AF4-AEEE-157A-40B84E5D5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8680" name="Object 30">
            <a:extLst>
              <a:ext uri="{FF2B5EF4-FFF2-40B4-BE49-F238E27FC236}">
                <a16:creationId xmlns:a16="http://schemas.microsoft.com/office/drawing/2014/main" id="{730835DC-1D4E-D382-7F38-A8EC0098A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28680" name="Object 30">
                        <a:extLst>
                          <a:ext uri="{FF2B5EF4-FFF2-40B4-BE49-F238E27FC236}">
                            <a16:creationId xmlns:a16="http://schemas.microsoft.com/office/drawing/2014/main" id="{730835DC-1D4E-D382-7F38-A8EC0098A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31">
            <a:extLst>
              <a:ext uri="{FF2B5EF4-FFF2-40B4-BE49-F238E27FC236}">
                <a16:creationId xmlns:a16="http://schemas.microsoft.com/office/drawing/2014/main" id="{DF895C06-0DB3-143A-AE40-866491768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28681" name="Object 31">
                        <a:extLst>
                          <a:ext uri="{FF2B5EF4-FFF2-40B4-BE49-F238E27FC236}">
                            <a16:creationId xmlns:a16="http://schemas.microsoft.com/office/drawing/2014/main" id="{DF895C06-0DB3-143A-AE40-866491768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54">
            <a:extLst>
              <a:ext uri="{FF2B5EF4-FFF2-40B4-BE49-F238E27FC236}">
                <a16:creationId xmlns:a16="http://schemas.microsoft.com/office/drawing/2014/main" id="{38EEEB29-F6CD-28FD-1235-446C6CA06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28682" name="Object 54">
                        <a:extLst>
                          <a:ext uri="{FF2B5EF4-FFF2-40B4-BE49-F238E27FC236}">
                            <a16:creationId xmlns:a16="http://schemas.microsoft.com/office/drawing/2014/main" id="{38EEEB29-F6CD-28FD-1235-446C6CA06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3" name="Freeform 55">
            <a:extLst>
              <a:ext uri="{FF2B5EF4-FFF2-40B4-BE49-F238E27FC236}">
                <a16:creationId xmlns:a16="http://schemas.microsoft.com/office/drawing/2014/main" id="{FD2E8EBA-AD2E-0686-CDBA-2201D5784507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704" name="Line 56">
            <a:extLst>
              <a:ext uri="{FF2B5EF4-FFF2-40B4-BE49-F238E27FC236}">
                <a16:creationId xmlns:a16="http://schemas.microsoft.com/office/drawing/2014/main" id="{BC554D09-8C0F-0433-3FE1-A0C34F3F0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5" name="Line 57">
            <a:extLst>
              <a:ext uri="{FF2B5EF4-FFF2-40B4-BE49-F238E27FC236}">
                <a16:creationId xmlns:a16="http://schemas.microsoft.com/office/drawing/2014/main" id="{C0BD088B-EEB2-40DE-F3B4-3FED24988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6" name="Oval 58">
            <a:extLst>
              <a:ext uri="{FF2B5EF4-FFF2-40B4-BE49-F238E27FC236}">
                <a16:creationId xmlns:a16="http://schemas.microsoft.com/office/drawing/2014/main" id="{119DFBBA-A899-2C36-A00F-07C5FA4EF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8707" name="Oval 59">
            <a:extLst>
              <a:ext uri="{FF2B5EF4-FFF2-40B4-BE49-F238E27FC236}">
                <a16:creationId xmlns:a16="http://schemas.microsoft.com/office/drawing/2014/main" id="{D950CCC6-1067-E8EC-35DA-CA673F2D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83" name="Object 60">
            <a:extLst>
              <a:ext uri="{FF2B5EF4-FFF2-40B4-BE49-F238E27FC236}">
                <a16:creationId xmlns:a16="http://schemas.microsoft.com/office/drawing/2014/main" id="{60CF40C1-43B2-BDC6-527B-B485BF97D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28683" name="Object 60">
                        <a:extLst>
                          <a:ext uri="{FF2B5EF4-FFF2-40B4-BE49-F238E27FC236}">
                            <a16:creationId xmlns:a16="http://schemas.microsoft.com/office/drawing/2014/main" id="{60CF40C1-43B2-BDC6-527B-B485BF97D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61">
            <a:extLst>
              <a:ext uri="{FF2B5EF4-FFF2-40B4-BE49-F238E27FC236}">
                <a16:creationId xmlns:a16="http://schemas.microsoft.com/office/drawing/2014/main" id="{E290A4DD-34A1-D91B-599A-A3FA9AE4E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28684" name="Object 61">
                        <a:extLst>
                          <a:ext uri="{FF2B5EF4-FFF2-40B4-BE49-F238E27FC236}">
                            <a16:creationId xmlns:a16="http://schemas.microsoft.com/office/drawing/2014/main" id="{E290A4DD-34A1-D91B-599A-A3FA9AE4E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62">
            <a:extLst>
              <a:ext uri="{FF2B5EF4-FFF2-40B4-BE49-F238E27FC236}">
                <a16:creationId xmlns:a16="http://schemas.microsoft.com/office/drawing/2014/main" id="{E498FC47-D1F9-E88E-46F3-7A952A990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28685" name="Object 62">
                        <a:extLst>
                          <a:ext uri="{FF2B5EF4-FFF2-40B4-BE49-F238E27FC236}">
                            <a16:creationId xmlns:a16="http://schemas.microsoft.com/office/drawing/2014/main" id="{E498FC47-D1F9-E88E-46F3-7A952A990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63">
            <a:extLst>
              <a:ext uri="{FF2B5EF4-FFF2-40B4-BE49-F238E27FC236}">
                <a16:creationId xmlns:a16="http://schemas.microsoft.com/office/drawing/2014/main" id="{91EF571F-C97D-6E39-8A10-E73A04C32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28686" name="Object 63">
                        <a:extLst>
                          <a:ext uri="{FF2B5EF4-FFF2-40B4-BE49-F238E27FC236}">
                            <a16:creationId xmlns:a16="http://schemas.microsoft.com/office/drawing/2014/main" id="{91EF571F-C97D-6E39-8A10-E73A04C32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8" name="Oval 76">
            <a:extLst>
              <a:ext uri="{FF2B5EF4-FFF2-40B4-BE49-F238E27FC236}">
                <a16:creationId xmlns:a16="http://schemas.microsoft.com/office/drawing/2014/main" id="{992C9C6E-19AC-2D49-7A87-3D0DC501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1" name="Date Placeholder 1">
            <a:extLst>
              <a:ext uri="{FF2B5EF4-FFF2-40B4-BE49-F238E27FC236}">
                <a16:creationId xmlns:a16="http://schemas.microsoft.com/office/drawing/2014/main" id="{44D81540-3F64-1036-2B37-247336AB52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29712" name="Footer Placeholder 2">
            <a:extLst>
              <a:ext uri="{FF2B5EF4-FFF2-40B4-BE49-F238E27FC236}">
                <a16:creationId xmlns:a16="http://schemas.microsoft.com/office/drawing/2014/main" id="{CA4E49D1-0353-CF25-0716-78BE16A2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29713" name="Slide Number Placeholder 3">
            <a:extLst>
              <a:ext uri="{FF2B5EF4-FFF2-40B4-BE49-F238E27FC236}">
                <a16:creationId xmlns:a16="http://schemas.microsoft.com/office/drawing/2014/main" id="{76B1D784-BBF1-C30A-AB2F-AB41427E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AD6925F-6A98-476E-B429-1F6779DED0B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14" name="Oval 64">
            <a:extLst>
              <a:ext uri="{FF2B5EF4-FFF2-40B4-BE49-F238E27FC236}">
                <a16:creationId xmlns:a16="http://schemas.microsoft.com/office/drawing/2014/main" id="{669345E6-DB85-39FD-D878-F5668E51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15" name="Line 12">
            <a:extLst>
              <a:ext uri="{FF2B5EF4-FFF2-40B4-BE49-F238E27FC236}">
                <a16:creationId xmlns:a16="http://schemas.microsoft.com/office/drawing/2014/main" id="{0EEBC65C-D6F0-ABF5-DE3A-28634710D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6" name="Line 13">
            <a:extLst>
              <a:ext uri="{FF2B5EF4-FFF2-40B4-BE49-F238E27FC236}">
                <a16:creationId xmlns:a16="http://schemas.microsoft.com/office/drawing/2014/main" id="{CB0CE821-CE1C-2043-07B0-805486C0B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7" name="Line 14">
            <a:extLst>
              <a:ext uri="{FF2B5EF4-FFF2-40B4-BE49-F238E27FC236}">
                <a16:creationId xmlns:a16="http://schemas.microsoft.com/office/drawing/2014/main" id="{CF3A7088-28C1-65CC-9A84-1D1D095C9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8" name="Line 15">
            <a:extLst>
              <a:ext uri="{FF2B5EF4-FFF2-40B4-BE49-F238E27FC236}">
                <a16:creationId xmlns:a16="http://schemas.microsoft.com/office/drawing/2014/main" id="{D346AF16-2302-690C-631C-490F9AAE6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9" name="Line 16">
            <a:extLst>
              <a:ext uri="{FF2B5EF4-FFF2-40B4-BE49-F238E27FC236}">
                <a16:creationId xmlns:a16="http://schemas.microsoft.com/office/drawing/2014/main" id="{048BB545-1C8C-E21A-1C66-9166F027A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0" name="Line 17">
            <a:extLst>
              <a:ext uri="{FF2B5EF4-FFF2-40B4-BE49-F238E27FC236}">
                <a16:creationId xmlns:a16="http://schemas.microsoft.com/office/drawing/2014/main" id="{76F9B617-02BC-C39E-7C07-28063C8EA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1" name="Line 18">
            <a:extLst>
              <a:ext uri="{FF2B5EF4-FFF2-40B4-BE49-F238E27FC236}">
                <a16:creationId xmlns:a16="http://schemas.microsoft.com/office/drawing/2014/main" id="{357C64A0-1F3F-934D-A9E2-855E674CE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2" name="Line 19">
            <a:extLst>
              <a:ext uri="{FF2B5EF4-FFF2-40B4-BE49-F238E27FC236}">
                <a16:creationId xmlns:a16="http://schemas.microsoft.com/office/drawing/2014/main" id="{34B9B929-C4D7-34FF-6AF1-39911880C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3" name="Line 20">
            <a:extLst>
              <a:ext uri="{FF2B5EF4-FFF2-40B4-BE49-F238E27FC236}">
                <a16:creationId xmlns:a16="http://schemas.microsoft.com/office/drawing/2014/main" id="{7B6D99A2-B422-21CC-E15A-90E0BF99B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4" name="Line 21">
            <a:extLst>
              <a:ext uri="{FF2B5EF4-FFF2-40B4-BE49-F238E27FC236}">
                <a16:creationId xmlns:a16="http://schemas.microsoft.com/office/drawing/2014/main" id="{781747E1-8D70-134A-0DA2-BDB91F0F0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5" name="Line 22">
            <a:extLst>
              <a:ext uri="{FF2B5EF4-FFF2-40B4-BE49-F238E27FC236}">
                <a16:creationId xmlns:a16="http://schemas.microsoft.com/office/drawing/2014/main" id="{0E3BA25F-0AC3-5222-7564-21FC1E20CA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698" name="Object 23">
            <a:extLst>
              <a:ext uri="{FF2B5EF4-FFF2-40B4-BE49-F238E27FC236}">
                <a16:creationId xmlns:a16="http://schemas.microsoft.com/office/drawing/2014/main" id="{2626137D-A859-39C2-5654-100179A5E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29698" name="Object 23">
                        <a:extLst>
                          <a:ext uri="{FF2B5EF4-FFF2-40B4-BE49-F238E27FC236}">
                            <a16:creationId xmlns:a16="http://schemas.microsoft.com/office/drawing/2014/main" id="{2626137D-A859-39C2-5654-100179A5E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24">
            <a:extLst>
              <a:ext uri="{FF2B5EF4-FFF2-40B4-BE49-F238E27FC236}">
                <a16:creationId xmlns:a16="http://schemas.microsoft.com/office/drawing/2014/main" id="{BE75D6A5-A7A4-609C-D93C-C5A41D255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29699" name="Object 24">
                        <a:extLst>
                          <a:ext uri="{FF2B5EF4-FFF2-40B4-BE49-F238E27FC236}">
                            <a16:creationId xmlns:a16="http://schemas.microsoft.com/office/drawing/2014/main" id="{BE75D6A5-A7A4-609C-D93C-C5A41D255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25">
            <a:extLst>
              <a:ext uri="{FF2B5EF4-FFF2-40B4-BE49-F238E27FC236}">
                <a16:creationId xmlns:a16="http://schemas.microsoft.com/office/drawing/2014/main" id="{FEF42FDD-61B6-E6AC-925D-D0A41C75F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29700" name="Object 25">
                        <a:extLst>
                          <a:ext uri="{FF2B5EF4-FFF2-40B4-BE49-F238E27FC236}">
                            <a16:creationId xmlns:a16="http://schemas.microsoft.com/office/drawing/2014/main" id="{FEF42FDD-61B6-E6AC-925D-D0A41C75F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6">
            <a:extLst>
              <a:ext uri="{FF2B5EF4-FFF2-40B4-BE49-F238E27FC236}">
                <a16:creationId xmlns:a16="http://schemas.microsoft.com/office/drawing/2014/main" id="{8B63AAB9-A4A3-BADA-AECF-1218ABEC4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29701" name="Object 26">
                        <a:extLst>
                          <a:ext uri="{FF2B5EF4-FFF2-40B4-BE49-F238E27FC236}">
                            <a16:creationId xmlns:a16="http://schemas.microsoft.com/office/drawing/2014/main" id="{8B63AAB9-A4A3-BADA-AECF-1218ABEC4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27">
            <a:extLst>
              <a:ext uri="{FF2B5EF4-FFF2-40B4-BE49-F238E27FC236}">
                <a16:creationId xmlns:a16="http://schemas.microsoft.com/office/drawing/2014/main" id="{195080F5-9334-6ACA-08D9-D4DCFA674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29702" name="Object 27">
                        <a:extLst>
                          <a:ext uri="{FF2B5EF4-FFF2-40B4-BE49-F238E27FC236}">
                            <a16:creationId xmlns:a16="http://schemas.microsoft.com/office/drawing/2014/main" id="{195080F5-9334-6ACA-08D9-D4DCFA674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28">
            <a:extLst>
              <a:ext uri="{FF2B5EF4-FFF2-40B4-BE49-F238E27FC236}">
                <a16:creationId xmlns:a16="http://schemas.microsoft.com/office/drawing/2014/main" id="{CC58C2F9-C278-67EB-56C8-E8497D92D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29703" name="Object 28">
                        <a:extLst>
                          <a:ext uri="{FF2B5EF4-FFF2-40B4-BE49-F238E27FC236}">
                            <a16:creationId xmlns:a16="http://schemas.microsoft.com/office/drawing/2014/main" id="{CC58C2F9-C278-67EB-56C8-E8497D92D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29">
            <a:extLst>
              <a:ext uri="{FF2B5EF4-FFF2-40B4-BE49-F238E27FC236}">
                <a16:creationId xmlns:a16="http://schemas.microsoft.com/office/drawing/2014/main" id="{A8D2C167-BEED-FF79-7771-73E593EB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29704" name="Object 30">
            <a:extLst>
              <a:ext uri="{FF2B5EF4-FFF2-40B4-BE49-F238E27FC236}">
                <a16:creationId xmlns:a16="http://schemas.microsoft.com/office/drawing/2014/main" id="{9D819D4B-A663-CAB0-2A1B-353FCA8DE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29704" name="Object 30">
                        <a:extLst>
                          <a:ext uri="{FF2B5EF4-FFF2-40B4-BE49-F238E27FC236}">
                            <a16:creationId xmlns:a16="http://schemas.microsoft.com/office/drawing/2014/main" id="{9D819D4B-A663-CAB0-2A1B-353FCA8DE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31">
            <a:extLst>
              <a:ext uri="{FF2B5EF4-FFF2-40B4-BE49-F238E27FC236}">
                <a16:creationId xmlns:a16="http://schemas.microsoft.com/office/drawing/2014/main" id="{DC8A5D17-C967-418A-BE39-2DE5EE095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29705" name="Object 31">
                        <a:extLst>
                          <a:ext uri="{FF2B5EF4-FFF2-40B4-BE49-F238E27FC236}">
                            <a16:creationId xmlns:a16="http://schemas.microsoft.com/office/drawing/2014/main" id="{DC8A5D17-C967-418A-BE39-2DE5EE095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54">
            <a:extLst>
              <a:ext uri="{FF2B5EF4-FFF2-40B4-BE49-F238E27FC236}">
                <a16:creationId xmlns:a16="http://schemas.microsoft.com/office/drawing/2014/main" id="{31E44B0F-1FA5-D3DF-46E1-A39CDDA4C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29706" name="Object 54">
                        <a:extLst>
                          <a:ext uri="{FF2B5EF4-FFF2-40B4-BE49-F238E27FC236}">
                            <a16:creationId xmlns:a16="http://schemas.microsoft.com/office/drawing/2014/main" id="{31E44B0F-1FA5-D3DF-46E1-A39CDDA4C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Freeform 55">
            <a:extLst>
              <a:ext uri="{FF2B5EF4-FFF2-40B4-BE49-F238E27FC236}">
                <a16:creationId xmlns:a16="http://schemas.microsoft.com/office/drawing/2014/main" id="{E624EB5E-EAE7-EB67-52F5-61F001EEAD9B}"/>
              </a:ext>
            </a:extLst>
          </p:cNvPr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28" name="Line 56">
            <a:extLst>
              <a:ext uri="{FF2B5EF4-FFF2-40B4-BE49-F238E27FC236}">
                <a16:creationId xmlns:a16="http://schemas.microsoft.com/office/drawing/2014/main" id="{29341682-E028-0F06-9CE9-8750C7879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9" name="Line 57">
            <a:extLst>
              <a:ext uri="{FF2B5EF4-FFF2-40B4-BE49-F238E27FC236}">
                <a16:creationId xmlns:a16="http://schemas.microsoft.com/office/drawing/2014/main" id="{69EA3C6A-0357-5AA0-5853-0513C87DB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30" name="Oval 58">
            <a:extLst>
              <a:ext uri="{FF2B5EF4-FFF2-40B4-BE49-F238E27FC236}">
                <a16:creationId xmlns:a16="http://schemas.microsoft.com/office/drawing/2014/main" id="{71EF08AC-4C43-D498-D2B4-47667917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9731" name="Oval 59">
            <a:extLst>
              <a:ext uri="{FF2B5EF4-FFF2-40B4-BE49-F238E27FC236}">
                <a16:creationId xmlns:a16="http://schemas.microsoft.com/office/drawing/2014/main" id="{F9364E26-C8E0-858A-0366-FF145EAD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07" name="Object 60">
            <a:extLst>
              <a:ext uri="{FF2B5EF4-FFF2-40B4-BE49-F238E27FC236}">
                <a16:creationId xmlns:a16="http://schemas.microsoft.com/office/drawing/2014/main" id="{0D2A049A-DEEF-0E18-81F8-9C861FEA2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29707" name="Object 60">
                        <a:extLst>
                          <a:ext uri="{FF2B5EF4-FFF2-40B4-BE49-F238E27FC236}">
                            <a16:creationId xmlns:a16="http://schemas.microsoft.com/office/drawing/2014/main" id="{0D2A049A-DEEF-0E18-81F8-9C861FEA2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61">
            <a:extLst>
              <a:ext uri="{FF2B5EF4-FFF2-40B4-BE49-F238E27FC236}">
                <a16:creationId xmlns:a16="http://schemas.microsoft.com/office/drawing/2014/main" id="{AB9D26BE-B152-3562-7B91-B7A962082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29708" name="Object 61">
                        <a:extLst>
                          <a:ext uri="{FF2B5EF4-FFF2-40B4-BE49-F238E27FC236}">
                            <a16:creationId xmlns:a16="http://schemas.microsoft.com/office/drawing/2014/main" id="{AB9D26BE-B152-3562-7B91-B7A962082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62">
            <a:extLst>
              <a:ext uri="{FF2B5EF4-FFF2-40B4-BE49-F238E27FC236}">
                <a16:creationId xmlns:a16="http://schemas.microsoft.com/office/drawing/2014/main" id="{B776A284-6CB9-D32D-1C5D-5F75C83F9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29709" name="Object 62">
                        <a:extLst>
                          <a:ext uri="{FF2B5EF4-FFF2-40B4-BE49-F238E27FC236}">
                            <a16:creationId xmlns:a16="http://schemas.microsoft.com/office/drawing/2014/main" id="{B776A284-6CB9-D32D-1C5D-5F75C83F93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63">
            <a:extLst>
              <a:ext uri="{FF2B5EF4-FFF2-40B4-BE49-F238E27FC236}">
                <a16:creationId xmlns:a16="http://schemas.microsoft.com/office/drawing/2014/main" id="{8D1700EF-D013-4D0B-D9F7-5D9E6F76E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29710" name="Object 63">
                        <a:extLst>
                          <a:ext uri="{FF2B5EF4-FFF2-40B4-BE49-F238E27FC236}">
                            <a16:creationId xmlns:a16="http://schemas.microsoft.com/office/drawing/2014/main" id="{8D1700EF-D013-4D0B-D9F7-5D9E6F76E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Oval 65">
            <a:extLst>
              <a:ext uri="{FF2B5EF4-FFF2-40B4-BE49-F238E27FC236}">
                <a16:creationId xmlns:a16="http://schemas.microsoft.com/office/drawing/2014/main" id="{17FE9757-0328-C5B9-A471-B135DFA08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4" name="Date Placeholder 1">
            <a:extLst>
              <a:ext uri="{FF2B5EF4-FFF2-40B4-BE49-F238E27FC236}">
                <a16:creationId xmlns:a16="http://schemas.microsoft.com/office/drawing/2014/main" id="{C733D775-8EDD-370D-8449-63E425ED3C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0755" name="Footer Placeholder 2">
            <a:extLst>
              <a:ext uri="{FF2B5EF4-FFF2-40B4-BE49-F238E27FC236}">
                <a16:creationId xmlns:a16="http://schemas.microsoft.com/office/drawing/2014/main" id="{E482317A-A4B4-8CE6-810F-C672FB3A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0756" name="Slide Number Placeholder 3">
            <a:extLst>
              <a:ext uri="{FF2B5EF4-FFF2-40B4-BE49-F238E27FC236}">
                <a16:creationId xmlns:a16="http://schemas.microsoft.com/office/drawing/2014/main" id="{921150B3-7504-DE67-2604-564A90E0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57714DA-0F23-4656-949E-123280C72A0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7" name="Line 2">
            <a:extLst>
              <a:ext uri="{FF2B5EF4-FFF2-40B4-BE49-F238E27FC236}">
                <a16:creationId xmlns:a16="http://schemas.microsoft.com/office/drawing/2014/main" id="{ED98A7D2-607C-8A92-3958-39D7D4AB1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58" name="Line 3">
            <a:extLst>
              <a:ext uri="{FF2B5EF4-FFF2-40B4-BE49-F238E27FC236}">
                <a16:creationId xmlns:a16="http://schemas.microsoft.com/office/drawing/2014/main" id="{8C7C4AA4-0867-25D2-0F7A-F919D54D2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59" name="Line 4">
            <a:extLst>
              <a:ext uri="{FF2B5EF4-FFF2-40B4-BE49-F238E27FC236}">
                <a16:creationId xmlns:a16="http://schemas.microsoft.com/office/drawing/2014/main" id="{0D182EEE-7417-41EE-3C3F-56A2B8FD6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0" name="Line 5">
            <a:extLst>
              <a:ext uri="{FF2B5EF4-FFF2-40B4-BE49-F238E27FC236}">
                <a16:creationId xmlns:a16="http://schemas.microsoft.com/office/drawing/2014/main" id="{0632AE91-B27B-408F-7E96-E4249876E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1" name="Line 6">
            <a:extLst>
              <a:ext uri="{FF2B5EF4-FFF2-40B4-BE49-F238E27FC236}">
                <a16:creationId xmlns:a16="http://schemas.microsoft.com/office/drawing/2014/main" id="{B197D8D4-184C-8AF0-8E0D-3C06C1BBF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2" name="Line 7">
            <a:extLst>
              <a:ext uri="{FF2B5EF4-FFF2-40B4-BE49-F238E27FC236}">
                <a16:creationId xmlns:a16="http://schemas.microsoft.com/office/drawing/2014/main" id="{9C9BFF3B-1E6F-701A-D866-BC821AF2D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3" name="Line 8">
            <a:extLst>
              <a:ext uri="{FF2B5EF4-FFF2-40B4-BE49-F238E27FC236}">
                <a16:creationId xmlns:a16="http://schemas.microsoft.com/office/drawing/2014/main" id="{C2D43443-92D7-31DF-94C1-61BE50F75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4" name="Line 9">
            <a:extLst>
              <a:ext uri="{FF2B5EF4-FFF2-40B4-BE49-F238E27FC236}">
                <a16:creationId xmlns:a16="http://schemas.microsoft.com/office/drawing/2014/main" id="{175571AD-36C3-6628-E614-457DB14C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5" name="Line 10">
            <a:extLst>
              <a:ext uri="{FF2B5EF4-FFF2-40B4-BE49-F238E27FC236}">
                <a16:creationId xmlns:a16="http://schemas.microsoft.com/office/drawing/2014/main" id="{60B960CD-DAAB-9485-F9E2-66CC38599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6" name="Line 11">
            <a:extLst>
              <a:ext uri="{FF2B5EF4-FFF2-40B4-BE49-F238E27FC236}">
                <a16:creationId xmlns:a16="http://schemas.microsoft.com/office/drawing/2014/main" id="{A0D17753-FF93-485F-0325-88CF93D53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7" name="Line 12">
            <a:extLst>
              <a:ext uri="{FF2B5EF4-FFF2-40B4-BE49-F238E27FC236}">
                <a16:creationId xmlns:a16="http://schemas.microsoft.com/office/drawing/2014/main" id="{369E9BBF-B55A-94CD-B4DE-B711D9873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22" name="Object 13">
            <a:extLst>
              <a:ext uri="{FF2B5EF4-FFF2-40B4-BE49-F238E27FC236}">
                <a16:creationId xmlns:a16="http://schemas.microsoft.com/office/drawing/2014/main" id="{5B7E1371-6DDD-5FA6-2445-6E17BB391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30722" name="Object 13">
                        <a:extLst>
                          <a:ext uri="{FF2B5EF4-FFF2-40B4-BE49-F238E27FC236}">
                            <a16:creationId xmlns:a16="http://schemas.microsoft.com/office/drawing/2014/main" id="{5B7E1371-6DDD-5FA6-2445-6E17BB391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4">
            <a:extLst>
              <a:ext uri="{FF2B5EF4-FFF2-40B4-BE49-F238E27FC236}">
                <a16:creationId xmlns:a16="http://schemas.microsoft.com/office/drawing/2014/main" id="{2CF8E264-89F6-D98F-3D8A-B367EA056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30723" name="Object 14">
                        <a:extLst>
                          <a:ext uri="{FF2B5EF4-FFF2-40B4-BE49-F238E27FC236}">
                            <a16:creationId xmlns:a16="http://schemas.microsoft.com/office/drawing/2014/main" id="{2CF8E264-89F6-D98F-3D8A-B367EA056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5">
            <a:extLst>
              <a:ext uri="{FF2B5EF4-FFF2-40B4-BE49-F238E27FC236}">
                <a16:creationId xmlns:a16="http://schemas.microsoft.com/office/drawing/2014/main" id="{053CDC1C-9221-9DF2-27F6-749DC998E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30724" name="Object 15">
                        <a:extLst>
                          <a:ext uri="{FF2B5EF4-FFF2-40B4-BE49-F238E27FC236}">
                            <a16:creationId xmlns:a16="http://schemas.microsoft.com/office/drawing/2014/main" id="{053CDC1C-9221-9DF2-27F6-749DC998E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6">
            <a:extLst>
              <a:ext uri="{FF2B5EF4-FFF2-40B4-BE49-F238E27FC236}">
                <a16:creationId xmlns:a16="http://schemas.microsoft.com/office/drawing/2014/main" id="{3DE140F7-B47B-240F-EB69-266E428F7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30725" name="Object 16">
                        <a:extLst>
                          <a:ext uri="{FF2B5EF4-FFF2-40B4-BE49-F238E27FC236}">
                            <a16:creationId xmlns:a16="http://schemas.microsoft.com/office/drawing/2014/main" id="{3DE140F7-B47B-240F-EB69-266E428F7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7">
            <a:extLst>
              <a:ext uri="{FF2B5EF4-FFF2-40B4-BE49-F238E27FC236}">
                <a16:creationId xmlns:a16="http://schemas.microsoft.com/office/drawing/2014/main" id="{1DD8EC73-B21A-24C4-1C9F-BA7B4AA54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30726" name="Object 17">
                        <a:extLst>
                          <a:ext uri="{FF2B5EF4-FFF2-40B4-BE49-F238E27FC236}">
                            <a16:creationId xmlns:a16="http://schemas.microsoft.com/office/drawing/2014/main" id="{1DD8EC73-B21A-24C4-1C9F-BA7B4AA54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8">
            <a:extLst>
              <a:ext uri="{FF2B5EF4-FFF2-40B4-BE49-F238E27FC236}">
                <a16:creationId xmlns:a16="http://schemas.microsoft.com/office/drawing/2014/main" id="{B597CF35-4062-D155-7C68-70E299880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30727" name="Object 18">
                        <a:extLst>
                          <a:ext uri="{FF2B5EF4-FFF2-40B4-BE49-F238E27FC236}">
                            <a16:creationId xmlns:a16="http://schemas.microsoft.com/office/drawing/2014/main" id="{B597CF35-4062-D155-7C68-70E299880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8" name="Text Box 19">
            <a:extLst>
              <a:ext uri="{FF2B5EF4-FFF2-40B4-BE49-F238E27FC236}">
                <a16:creationId xmlns:a16="http://schemas.microsoft.com/office/drawing/2014/main" id="{F62AF1DA-421A-58A8-BA8F-B1CC8D55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30728" name="Object 20">
            <a:extLst>
              <a:ext uri="{FF2B5EF4-FFF2-40B4-BE49-F238E27FC236}">
                <a16:creationId xmlns:a16="http://schemas.microsoft.com/office/drawing/2014/main" id="{87C05AD0-6A7C-693B-B343-AEF214B55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30728" name="Object 20">
                        <a:extLst>
                          <a:ext uri="{FF2B5EF4-FFF2-40B4-BE49-F238E27FC236}">
                            <a16:creationId xmlns:a16="http://schemas.microsoft.com/office/drawing/2014/main" id="{87C05AD0-6A7C-693B-B343-AEF214B55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21">
            <a:extLst>
              <a:ext uri="{FF2B5EF4-FFF2-40B4-BE49-F238E27FC236}">
                <a16:creationId xmlns:a16="http://schemas.microsoft.com/office/drawing/2014/main" id="{94894EE0-1AEF-C313-B34F-E9E85D9EB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30729" name="Object 21">
                        <a:extLst>
                          <a:ext uri="{FF2B5EF4-FFF2-40B4-BE49-F238E27FC236}">
                            <a16:creationId xmlns:a16="http://schemas.microsoft.com/office/drawing/2014/main" id="{94894EE0-1AEF-C313-B34F-E9E85D9EB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9" name="Line 22">
            <a:extLst>
              <a:ext uri="{FF2B5EF4-FFF2-40B4-BE49-F238E27FC236}">
                <a16:creationId xmlns:a16="http://schemas.microsoft.com/office/drawing/2014/main" id="{C464DD08-5ADD-72F1-CA3E-D572E9AD8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0" name="Line 23">
            <a:extLst>
              <a:ext uri="{FF2B5EF4-FFF2-40B4-BE49-F238E27FC236}">
                <a16:creationId xmlns:a16="http://schemas.microsoft.com/office/drawing/2014/main" id="{5CECBEF5-6FE0-DE8F-A5C5-D0F409EE3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1" name="Line 24">
            <a:extLst>
              <a:ext uri="{FF2B5EF4-FFF2-40B4-BE49-F238E27FC236}">
                <a16:creationId xmlns:a16="http://schemas.microsoft.com/office/drawing/2014/main" id="{D22F5E4E-251E-04C7-4806-D8400770D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2" name="Line 25">
            <a:extLst>
              <a:ext uri="{FF2B5EF4-FFF2-40B4-BE49-F238E27FC236}">
                <a16:creationId xmlns:a16="http://schemas.microsoft.com/office/drawing/2014/main" id="{A853D083-D6C8-EC83-472F-2C93C6902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3" name="Line 26">
            <a:extLst>
              <a:ext uri="{FF2B5EF4-FFF2-40B4-BE49-F238E27FC236}">
                <a16:creationId xmlns:a16="http://schemas.microsoft.com/office/drawing/2014/main" id="{465C07ED-5749-BAD5-7FFB-2835790E0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4" name="Line 27">
            <a:extLst>
              <a:ext uri="{FF2B5EF4-FFF2-40B4-BE49-F238E27FC236}">
                <a16:creationId xmlns:a16="http://schemas.microsoft.com/office/drawing/2014/main" id="{4D0BF807-3307-9854-F0AA-C0E17E8C6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5" name="Line 28">
            <a:extLst>
              <a:ext uri="{FF2B5EF4-FFF2-40B4-BE49-F238E27FC236}">
                <a16:creationId xmlns:a16="http://schemas.microsoft.com/office/drawing/2014/main" id="{EEE6993C-8A0F-4441-A7F5-67A52F08D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6" name="Line 29">
            <a:extLst>
              <a:ext uri="{FF2B5EF4-FFF2-40B4-BE49-F238E27FC236}">
                <a16:creationId xmlns:a16="http://schemas.microsoft.com/office/drawing/2014/main" id="{6D501EDF-A439-0A74-596D-7B92548BF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7" name="Line 30">
            <a:extLst>
              <a:ext uri="{FF2B5EF4-FFF2-40B4-BE49-F238E27FC236}">
                <a16:creationId xmlns:a16="http://schemas.microsoft.com/office/drawing/2014/main" id="{0C0EDC20-79B5-DC9D-E170-1BB57B87E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8" name="Line 31">
            <a:extLst>
              <a:ext uri="{FF2B5EF4-FFF2-40B4-BE49-F238E27FC236}">
                <a16:creationId xmlns:a16="http://schemas.microsoft.com/office/drawing/2014/main" id="{D4B91C72-B453-F95C-C774-F6522E3E5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9" name="Line 32">
            <a:extLst>
              <a:ext uri="{FF2B5EF4-FFF2-40B4-BE49-F238E27FC236}">
                <a16:creationId xmlns:a16="http://schemas.microsoft.com/office/drawing/2014/main" id="{A60E79AB-6171-0BA6-83FD-E1B52A2C71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30" name="Object 33">
            <a:extLst>
              <a:ext uri="{FF2B5EF4-FFF2-40B4-BE49-F238E27FC236}">
                <a16:creationId xmlns:a16="http://schemas.microsoft.com/office/drawing/2014/main" id="{6102670A-E0C7-39A5-08A1-993F8A83B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30730" name="Object 33">
                        <a:extLst>
                          <a:ext uri="{FF2B5EF4-FFF2-40B4-BE49-F238E27FC236}">
                            <a16:creationId xmlns:a16="http://schemas.microsoft.com/office/drawing/2014/main" id="{6102670A-E0C7-39A5-08A1-993F8A83B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34">
            <a:extLst>
              <a:ext uri="{FF2B5EF4-FFF2-40B4-BE49-F238E27FC236}">
                <a16:creationId xmlns:a16="http://schemas.microsoft.com/office/drawing/2014/main" id="{D66CBFCC-1E77-B720-A7A8-40EAAFACF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30731" name="Object 34">
                        <a:extLst>
                          <a:ext uri="{FF2B5EF4-FFF2-40B4-BE49-F238E27FC236}">
                            <a16:creationId xmlns:a16="http://schemas.microsoft.com/office/drawing/2014/main" id="{D66CBFCC-1E77-B720-A7A8-40EAAFACF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35">
            <a:extLst>
              <a:ext uri="{FF2B5EF4-FFF2-40B4-BE49-F238E27FC236}">
                <a16:creationId xmlns:a16="http://schemas.microsoft.com/office/drawing/2014/main" id="{159895E6-1D36-B3B9-7D37-C32F154AA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30732" name="Object 35">
                        <a:extLst>
                          <a:ext uri="{FF2B5EF4-FFF2-40B4-BE49-F238E27FC236}">
                            <a16:creationId xmlns:a16="http://schemas.microsoft.com/office/drawing/2014/main" id="{159895E6-1D36-B3B9-7D37-C32F154AA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36">
            <a:extLst>
              <a:ext uri="{FF2B5EF4-FFF2-40B4-BE49-F238E27FC236}">
                <a16:creationId xmlns:a16="http://schemas.microsoft.com/office/drawing/2014/main" id="{8A000FDE-3B84-6DE4-3B45-20BCD19A6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30733" name="Object 36">
                        <a:extLst>
                          <a:ext uri="{FF2B5EF4-FFF2-40B4-BE49-F238E27FC236}">
                            <a16:creationId xmlns:a16="http://schemas.microsoft.com/office/drawing/2014/main" id="{8A000FDE-3B84-6DE4-3B45-20BCD19A6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37">
            <a:extLst>
              <a:ext uri="{FF2B5EF4-FFF2-40B4-BE49-F238E27FC236}">
                <a16:creationId xmlns:a16="http://schemas.microsoft.com/office/drawing/2014/main" id="{D36F67D9-48A8-E205-3376-C36CB79D6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30734" name="Object 37">
                        <a:extLst>
                          <a:ext uri="{FF2B5EF4-FFF2-40B4-BE49-F238E27FC236}">
                            <a16:creationId xmlns:a16="http://schemas.microsoft.com/office/drawing/2014/main" id="{D36F67D9-48A8-E205-3376-C36CB79D6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38">
            <a:extLst>
              <a:ext uri="{FF2B5EF4-FFF2-40B4-BE49-F238E27FC236}">
                <a16:creationId xmlns:a16="http://schemas.microsoft.com/office/drawing/2014/main" id="{37893704-EE8E-BE45-D3DC-A04224316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30735" name="Object 38">
                        <a:extLst>
                          <a:ext uri="{FF2B5EF4-FFF2-40B4-BE49-F238E27FC236}">
                            <a16:creationId xmlns:a16="http://schemas.microsoft.com/office/drawing/2014/main" id="{37893704-EE8E-BE45-D3DC-A04224316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0" name="Text Box 39">
            <a:extLst>
              <a:ext uri="{FF2B5EF4-FFF2-40B4-BE49-F238E27FC236}">
                <a16:creationId xmlns:a16="http://schemas.microsoft.com/office/drawing/2014/main" id="{601EF69E-6C68-3EE2-B5CD-1FEA52D94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30736" name="Object 40">
            <a:extLst>
              <a:ext uri="{FF2B5EF4-FFF2-40B4-BE49-F238E27FC236}">
                <a16:creationId xmlns:a16="http://schemas.microsoft.com/office/drawing/2014/main" id="{81517303-F4F1-01A0-8168-9EC8640EE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21" imgW="444240" imgH="533160" progId="Equation.3">
                  <p:embed/>
                </p:oleObj>
              </mc:Choice>
              <mc:Fallback>
                <p:oleObj name="Equation" r:id="rId21" imgW="444240" imgH="533160" progId="Equation.3">
                  <p:embed/>
                  <p:pic>
                    <p:nvPicPr>
                      <p:cNvPr id="30736" name="Object 40">
                        <a:extLst>
                          <a:ext uri="{FF2B5EF4-FFF2-40B4-BE49-F238E27FC236}">
                            <a16:creationId xmlns:a16="http://schemas.microsoft.com/office/drawing/2014/main" id="{81517303-F4F1-01A0-8168-9EC8640EE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41">
            <a:extLst>
              <a:ext uri="{FF2B5EF4-FFF2-40B4-BE49-F238E27FC236}">
                <a16:creationId xmlns:a16="http://schemas.microsoft.com/office/drawing/2014/main" id="{511924CB-9B8D-A4E1-C415-26B9D598B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30737" name="Object 41">
                        <a:extLst>
                          <a:ext uri="{FF2B5EF4-FFF2-40B4-BE49-F238E27FC236}">
                            <a16:creationId xmlns:a16="http://schemas.microsoft.com/office/drawing/2014/main" id="{511924CB-9B8D-A4E1-C415-26B9D598B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1" name="Line 42">
            <a:extLst>
              <a:ext uri="{FF2B5EF4-FFF2-40B4-BE49-F238E27FC236}">
                <a16:creationId xmlns:a16="http://schemas.microsoft.com/office/drawing/2014/main" id="{95497727-7D48-8CAF-2A85-156E09DB4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2" name="Line 43">
            <a:extLst>
              <a:ext uri="{FF2B5EF4-FFF2-40B4-BE49-F238E27FC236}">
                <a16:creationId xmlns:a16="http://schemas.microsoft.com/office/drawing/2014/main" id="{7337B62D-45EB-891C-994D-24DF2F56E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3" name="Line 44">
            <a:extLst>
              <a:ext uri="{FF2B5EF4-FFF2-40B4-BE49-F238E27FC236}">
                <a16:creationId xmlns:a16="http://schemas.microsoft.com/office/drawing/2014/main" id="{05D1FD84-6595-37D3-EB40-F93E407E7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4" name="Line 45">
            <a:extLst>
              <a:ext uri="{FF2B5EF4-FFF2-40B4-BE49-F238E27FC236}">
                <a16:creationId xmlns:a16="http://schemas.microsoft.com/office/drawing/2014/main" id="{DB66588B-4F90-3018-C12E-A7B0CE41A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5" name="Line 46">
            <a:extLst>
              <a:ext uri="{FF2B5EF4-FFF2-40B4-BE49-F238E27FC236}">
                <a16:creationId xmlns:a16="http://schemas.microsoft.com/office/drawing/2014/main" id="{DE70C4D1-FF38-6585-159D-1FE415D91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6" name="Line 47">
            <a:extLst>
              <a:ext uri="{FF2B5EF4-FFF2-40B4-BE49-F238E27FC236}">
                <a16:creationId xmlns:a16="http://schemas.microsoft.com/office/drawing/2014/main" id="{95B045B3-54C6-C8B5-1190-0399A21C1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7" name="Line 48">
            <a:extLst>
              <a:ext uri="{FF2B5EF4-FFF2-40B4-BE49-F238E27FC236}">
                <a16:creationId xmlns:a16="http://schemas.microsoft.com/office/drawing/2014/main" id="{76D58DA2-505A-FBD0-7412-25088C365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8" name="Line 49">
            <a:extLst>
              <a:ext uri="{FF2B5EF4-FFF2-40B4-BE49-F238E27FC236}">
                <a16:creationId xmlns:a16="http://schemas.microsoft.com/office/drawing/2014/main" id="{413A7F70-89DE-D931-0EF3-A76687EAF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9" name="Line 50">
            <a:extLst>
              <a:ext uri="{FF2B5EF4-FFF2-40B4-BE49-F238E27FC236}">
                <a16:creationId xmlns:a16="http://schemas.microsoft.com/office/drawing/2014/main" id="{5EF4FE9E-8391-3E8B-6AA6-192C57502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0" name="Line 51">
            <a:extLst>
              <a:ext uri="{FF2B5EF4-FFF2-40B4-BE49-F238E27FC236}">
                <a16:creationId xmlns:a16="http://schemas.microsoft.com/office/drawing/2014/main" id="{3CB84D4E-D288-3319-9731-9A52330E3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1" name="Line 52">
            <a:extLst>
              <a:ext uri="{FF2B5EF4-FFF2-40B4-BE49-F238E27FC236}">
                <a16:creationId xmlns:a16="http://schemas.microsoft.com/office/drawing/2014/main" id="{01D9933E-693D-A9C8-C024-AAFDA5838F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38" name="Object 53">
            <a:extLst>
              <a:ext uri="{FF2B5EF4-FFF2-40B4-BE49-F238E27FC236}">
                <a16:creationId xmlns:a16="http://schemas.microsoft.com/office/drawing/2014/main" id="{88C1C8D9-5A35-FAB0-A814-8D528FA8D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30738" name="Object 53">
                        <a:extLst>
                          <a:ext uri="{FF2B5EF4-FFF2-40B4-BE49-F238E27FC236}">
                            <a16:creationId xmlns:a16="http://schemas.microsoft.com/office/drawing/2014/main" id="{88C1C8D9-5A35-FAB0-A814-8D528FA8D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54">
            <a:extLst>
              <a:ext uri="{FF2B5EF4-FFF2-40B4-BE49-F238E27FC236}">
                <a16:creationId xmlns:a16="http://schemas.microsoft.com/office/drawing/2014/main" id="{B3CD2871-8D2E-9F55-508E-9D58D4F18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30739" name="Object 54">
                        <a:extLst>
                          <a:ext uri="{FF2B5EF4-FFF2-40B4-BE49-F238E27FC236}">
                            <a16:creationId xmlns:a16="http://schemas.microsoft.com/office/drawing/2014/main" id="{B3CD2871-8D2E-9F55-508E-9D58D4F18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55">
            <a:extLst>
              <a:ext uri="{FF2B5EF4-FFF2-40B4-BE49-F238E27FC236}">
                <a16:creationId xmlns:a16="http://schemas.microsoft.com/office/drawing/2014/main" id="{4143FCB5-4186-0A42-5DB9-B7FE19518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30740" name="Object 55">
                        <a:extLst>
                          <a:ext uri="{FF2B5EF4-FFF2-40B4-BE49-F238E27FC236}">
                            <a16:creationId xmlns:a16="http://schemas.microsoft.com/office/drawing/2014/main" id="{4143FCB5-4186-0A42-5DB9-B7FE19518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56">
            <a:extLst>
              <a:ext uri="{FF2B5EF4-FFF2-40B4-BE49-F238E27FC236}">
                <a16:creationId xmlns:a16="http://schemas.microsoft.com/office/drawing/2014/main" id="{5BDF9F6D-2B2A-2972-F96B-66471E2A0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30741" name="Object 56">
                        <a:extLst>
                          <a:ext uri="{FF2B5EF4-FFF2-40B4-BE49-F238E27FC236}">
                            <a16:creationId xmlns:a16="http://schemas.microsoft.com/office/drawing/2014/main" id="{5BDF9F6D-2B2A-2972-F96B-66471E2A0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57">
            <a:extLst>
              <a:ext uri="{FF2B5EF4-FFF2-40B4-BE49-F238E27FC236}">
                <a16:creationId xmlns:a16="http://schemas.microsoft.com/office/drawing/2014/main" id="{0AF6AE1C-D420-7876-DA82-21E6DFCD3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27" imgW="253800" imgH="393480" progId="Equation.3">
                  <p:embed/>
                </p:oleObj>
              </mc:Choice>
              <mc:Fallback>
                <p:oleObj name="Equation" r:id="rId27" imgW="253800" imgH="393480" progId="Equation.3">
                  <p:embed/>
                  <p:pic>
                    <p:nvPicPr>
                      <p:cNvPr id="30742" name="Object 57">
                        <a:extLst>
                          <a:ext uri="{FF2B5EF4-FFF2-40B4-BE49-F238E27FC236}">
                            <a16:creationId xmlns:a16="http://schemas.microsoft.com/office/drawing/2014/main" id="{0AF6AE1C-D420-7876-DA82-21E6DFCD3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58">
            <a:extLst>
              <a:ext uri="{FF2B5EF4-FFF2-40B4-BE49-F238E27FC236}">
                <a16:creationId xmlns:a16="http://schemas.microsoft.com/office/drawing/2014/main" id="{F266B19F-6DAD-FB07-8E02-48936B7BD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30743" name="Object 58">
                        <a:extLst>
                          <a:ext uri="{FF2B5EF4-FFF2-40B4-BE49-F238E27FC236}">
                            <a16:creationId xmlns:a16="http://schemas.microsoft.com/office/drawing/2014/main" id="{F266B19F-6DAD-FB07-8E02-48936B7BD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2" name="Text Box 59">
            <a:extLst>
              <a:ext uri="{FF2B5EF4-FFF2-40B4-BE49-F238E27FC236}">
                <a16:creationId xmlns:a16="http://schemas.microsoft.com/office/drawing/2014/main" id="{426959BB-D190-C9F9-5402-D4226B71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814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30744" name="Object 60">
            <a:extLst>
              <a:ext uri="{FF2B5EF4-FFF2-40B4-BE49-F238E27FC236}">
                <a16:creationId xmlns:a16="http://schemas.microsoft.com/office/drawing/2014/main" id="{C7043D9F-7394-6478-B32A-F2F04D33C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29" imgW="444240" imgH="533160" progId="Equation.3">
                  <p:embed/>
                </p:oleObj>
              </mc:Choice>
              <mc:Fallback>
                <p:oleObj name="Equation" r:id="rId29" imgW="444240" imgH="533160" progId="Equation.3">
                  <p:embed/>
                  <p:pic>
                    <p:nvPicPr>
                      <p:cNvPr id="30744" name="Object 60">
                        <a:extLst>
                          <a:ext uri="{FF2B5EF4-FFF2-40B4-BE49-F238E27FC236}">
                            <a16:creationId xmlns:a16="http://schemas.microsoft.com/office/drawing/2014/main" id="{C7043D9F-7394-6478-B32A-F2F04D33C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61">
            <a:extLst>
              <a:ext uri="{FF2B5EF4-FFF2-40B4-BE49-F238E27FC236}">
                <a16:creationId xmlns:a16="http://schemas.microsoft.com/office/drawing/2014/main" id="{37E9CC82-E32D-7AA4-F95C-82DD8C08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30745" name="Object 61">
                        <a:extLst>
                          <a:ext uri="{FF2B5EF4-FFF2-40B4-BE49-F238E27FC236}">
                            <a16:creationId xmlns:a16="http://schemas.microsoft.com/office/drawing/2014/main" id="{37E9CC82-E32D-7AA4-F95C-82DD8C08A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3" name="Line 82">
            <a:extLst>
              <a:ext uri="{FF2B5EF4-FFF2-40B4-BE49-F238E27FC236}">
                <a16:creationId xmlns:a16="http://schemas.microsoft.com/office/drawing/2014/main" id="{9FF72665-AFE9-2AAA-1575-E023C5159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4" name="Line 83">
            <a:extLst>
              <a:ext uri="{FF2B5EF4-FFF2-40B4-BE49-F238E27FC236}">
                <a16:creationId xmlns:a16="http://schemas.microsoft.com/office/drawing/2014/main" id="{F11789C8-3B7F-0A75-0265-47FB194A7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5" name="Line 84">
            <a:extLst>
              <a:ext uri="{FF2B5EF4-FFF2-40B4-BE49-F238E27FC236}">
                <a16:creationId xmlns:a16="http://schemas.microsoft.com/office/drawing/2014/main" id="{2B0D721A-4990-A9F8-0184-1CCD0CBEC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6" name="Line 85">
            <a:extLst>
              <a:ext uri="{FF2B5EF4-FFF2-40B4-BE49-F238E27FC236}">
                <a16:creationId xmlns:a16="http://schemas.microsoft.com/office/drawing/2014/main" id="{C67FF938-F1D0-4F90-ADD7-9502511BC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7" name="Line 86">
            <a:extLst>
              <a:ext uri="{FF2B5EF4-FFF2-40B4-BE49-F238E27FC236}">
                <a16:creationId xmlns:a16="http://schemas.microsoft.com/office/drawing/2014/main" id="{2DFB24DE-CEEF-2179-6B68-80E03427A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8" name="Line 87">
            <a:extLst>
              <a:ext uri="{FF2B5EF4-FFF2-40B4-BE49-F238E27FC236}">
                <a16:creationId xmlns:a16="http://schemas.microsoft.com/office/drawing/2014/main" id="{F49ED6C3-FE9E-F46E-37DA-CC138DFE5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9" name="Line 88">
            <a:extLst>
              <a:ext uri="{FF2B5EF4-FFF2-40B4-BE49-F238E27FC236}">
                <a16:creationId xmlns:a16="http://schemas.microsoft.com/office/drawing/2014/main" id="{DE3FBC12-34C6-0454-F5EF-C1495BF01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0" name="Line 89">
            <a:extLst>
              <a:ext uri="{FF2B5EF4-FFF2-40B4-BE49-F238E27FC236}">
                <a16:creationId xmlns:a16="http://schemas.microsoft.com/office/drawing/2014/main" id="{4888BADB-F835-DFFE-4147-01FB57D0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1" name="Line 90">
            <a:extLst>
              <a:ext uri="{FF2B5EF4-FFF2-40B4-BE49-F238E27FC236}">
                <a16:creationId xmlns:a16="http://schemas.microsoft.com/office/drawing/2014/main" id="{49DC0416-F229-A48D-9DAF-925EDC7D9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2" name="Line 91">
            <a:extLst>
              <a:ext uri="{FF2B5EF4-FFF2-40B4-BE49-F238E27FC236}">
                <a16:creationId xmlns:a16="http://schemas.microsoft.com/office/drawing/2014/main" id="{F2D1F7C3-5171-9961-2F1D-278CFC3D7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3" name="Line 92">
            <a:extLst>
              <a:ext uri="{FF2B5EF4-FFF2-40B4-BE49-F238E27FC236}">
                <a16:creationId xmlns:a16="http://schemas.microsoft.com/office/drawing/2014/main" id="{5F65C84D-6B74-981A-03EB-18D0489F2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6" name="Object 93">
            <a:extLst>
              <a:ext uri="{FF2B5EF4-FFF2-40B4-BE49-F238E27FC236}">
                <a16:creationId xmlns:a16="http://schemas.microsoft.com/office/drawing/2014/main" id="{B1DF632C-3A29-90FE-0D5F-FE3F500A7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30746" name="Object 93">
                        <a:extLst>
                          <a:ext uri="{FF2B5EF4-FFF2-40B4-BE49-F238E27FC236}">
                            <a16:creationId xmlns:a16="http://schemas.microsoft.com/office/drawing/2014/main" id="{B1DF632C-3A29-90FE-0D5F-FE3F500A7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94">
            <a:extLst>
              <a:ext uri="{FF2B5EF4-FFF2-40B4-BE49-F238E27FC236}">
                <a16:creationId xmlns:a16="http://schemas.microsoft.com/office/drawing/2014/main" id="{3379C431-C56C-2E7F-92AC-3D7499BCB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30747" name="Object 94">
                        <a:extLst>
                          <a:ext uri="{FF2B5EF4-FFF2-40B4-BE49-F238E27FC236}">
                            <a16:creationId xmlns:a16="http://schemas.microsoft.com/office/drawing/2014/main" id="{3379C431-C56C-2E7F-92AC-3D7499BCB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95">
            <a:extLst>
              <a:ext uri="{FF2B5EF4-FFF2-40B4-BE49-F238E27FC236}">
                <a16:creationId xmlns:a16="http://schemas.microsoft.com/office/drawing/2014/main" id="{FDA6F350-5186-664B-F170-84027504FF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0748" name="Object 95">
                        <a:extLst>
                          <a:ext uri="{FF2B5EF4-FFF2-40B4-BE49-F238E27FC236}">
                            <a16:creationId xmlns:a16="http://schemas.microsoft.com/office/drawing/2014/main" id="{FDA6F350-5186-664B-F170-84027504F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96">
            <a:extLst>
              <a:ext uri="{FF2B5EF4-FFF2-40B4-BE49-F238E27FC236}">
                <a16:creationId xmlns:a16="http://schemas.microsoft.com/office/drawing/2014/main" id="{EEEE219D-B4CD-D8AC-B4B9-7E9E60AA0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30749" name="Object 96">
                        <a:extLst>
                          <a:ext uri="{FF2B5EF4-FFF2-40B4-BE49-F238E27FC236}">
                            <a16:creationId xmlns:a16="http://schemas.microsoft.com/office/drawing/2014/main" id="{EEEE219D-B4CD-D8AC-B4B9-7E9E60AA0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97">
            <a:extLst>
              <a:ext uri="{FF2B5EF4-FFF2-40B4-BE49-F238E27FC236}">
                <a16:creationId xmlns:a16="http://schemas.microsoft.com/office/drawing/2014/main" id="{E6BEF165-B16D-C696-6590-E58DE0E07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30750" name="Object 97">
                        <a:extLst>
                          <a:ext uri="{FF2B5EF4-FFF2-40B4-BE49-F238E27FC236}">
                            <a16:creationId xmlns:a16="http://schemas.microsoft.com/office/drawing/2014/main" id="{E6BEF165-B16D-C696-6590-E58DE0E07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98">
            <a:extLst>
              <a:ext uri="{FF2B5EF4-FFF2-40B4-BE49-F238E27FC236}">
                <a16:creationId xmlns:a16="http://schemas.microsoft.com/office/drawing/2014/main" id="{E19B0FFB-989A-6A04-98F7-4491CC73E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36" imgW="266400" imgH="279360" progId="Equation.3">
                  <p:embed/>
                </p:oleObj>
              </mc:Choice>
              <mc:Fallback>
                <p:oleObj name="Equation" r:id="rId36" imgW="266400" imgH="279360" progId="Equation.3">
                  <p:embed/>
                  <p:pic>
                    <p:nvPicPr>
                      <p:cNvPr id="30751" name="Object 98">
                        <a:extLst>
                          <a:ext uri="{FF2B5EF4-FFF2-40B4-BE49-F238E27FC236}">
                            <a16:creationId xmlns:a16="http://schemas.microsoft.com/office/drawing/2014/main" id="{E19B0FFB-989A-6A04-98F7-4491CC73E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4" name="Text Box 99">
            <a:extLst>
              <a:ext uri="{FF2B5EF4-FFF2-40B4-BE49-F238E27FC236}">
                <a16:creationId xmlns:a16="http://schemas.microsoft.com/office/drawing/2014/main" id="{0A1AF31D-5F9A-5C1E-6B6D-A2B9888B9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5588"/>
            <a:ext cx="1482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30752" name="Object 100">
            <a:extLst>
              <a:ext uri="{FF2B5EF4-FFF2-40B4-BE49-F238E27FC236}">
                <a16:creationId xmlns:a16="http://schemas.microsoft.com/office/drawing/2014/main" id="{AABF1524-0FB8-19D6-8556-9E123EC89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7" imgW="444240" imgH="533160" progId="Equation.3">
                  <p:embed/>
                </p:oleObj>
              </mc:Choice>
              <mc:Fallback>
                <p:oleObj name="Equation" r:id="rId37" imgW="444240" imgH="533160" progId="Equation.3">
                  <p:embed/>
                  <p:pic>
                    <p:nvPicPr>
                      <p:cNvPr id="30752" name="Object 100">
                        <a:extLst>
                          <a:ext uri="{FF2B5EF4-FFF2-40B4-BE49-F238E27FC236}">
                            <a16:creationId xmlns:a16="http://schemas.microsoft.com/office/drawing/2014/main" id="{AABF1524-0FB8-19D6-8556-9E123EC89F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101">
            <a:extLst>
              <a:ext uri="{FF2B5EF4-FFF2-40B4-BE49-F238E27FC236}">
                <a16:creationId xmlns:a16="http://schemas.microsoft.com/office/drawing/2014/main" id="{FF200C53-C38F-287C-E702-ADB0AB901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0753" name="Object 101">
                        <a:extLst>
                          <a:ext uri="{FF2B5EF4-FFF2-40B4-BE49-F238E27FC236}">
                            <a16:creationId xmlns:a16="http://schemas.microsoft.com/office/drawing/2014/main" id="{FF200C53-C38F-287C-E702-ADB0AB901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5" name="Text Box 103">
            <a:extLst>
              <a:ext uri="{FF2B5EF4-FFF2-40B4-BE49-F238E27FC236}">
                <a16:creationId xmlns:a16="http://schemas.microsoft.com/office/drawing/2014/main" id="{4506EF2F-911C-9A46-D647-9019B6E6856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97675" y="3184525"/>
            <a:ext cx="320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/>
              <a:t>Infinite loop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2">
            <a:extLst>
              <a:ext uri="{FF2B5EF4-FFF2-40B4-BE49-F238E27FC236}">
                <a16:creationId xmlns:a16="http://schemas.microsoft.com/office/drawing/2014/main" id="{F7D79D80-F130-7250-64AB-6B00DFD93A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8307" name="Footer Placeholder 3">
            <a:extLst>
              <a:ext uri="{FF2B5EF4-FFF2-40B4-BE49-F238E27FC236}">
                <a16:creationId xmlns:a16="http://schemas.microsoft.com/office/drawing/2014/main" id="{9C9BAF97-9225-E35A-917D-8E85D46E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8308" name="Slide Number Placeholder 4">
            <a:extLst>
              <a:ext uri="{FF2B5EF4-FFF2-40B4-BE49-F238E27FC236}">
                <a16:creationId xmlns:a16="http://schemas.microsoft.com/office/drawing/2014/main" id="{1195C21C-4C73-6229-0AC3-245A7F7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83937FE-AC64-46E2-803F-3CD35CB99CC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9" name="Text Box 3">
            <a:extLst>
              <a:ext uri="{FF2B5EF4-FFF2-40B4-BE49-F238E27FC236}">
                <a16:creationId xmlns:a16="http://schemas.microsoft.com/office/drawing/2014/main" id="{F8E0F51F-83E4-64AC-4744-329BDAED8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201025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Because of the </a:t>
            </a:r>
            <a:r>
              <a:rPr lang="en-US" altLang="en-US">
                <a:solidFill>
                  <a:srgbClr val="FF0000"/>
                </a:solidFill>
              </a:rPr>
              <a:t>infinite loop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pPr lvl="1">
              <a:buFontTx/>
              <a:buChar char="•"/>
            </a:pPr>
            <a:r>
              <a:rPr lang="en-US" altLang="en-US"/>
              <a:t>The accepting state cannot be reached</a:t>
            </a:r>
          </a:p>
          <a:p>
            <a:pPr lvl="1">
              <a:buFontTx/>
              <a:buChar char="•"/>
            </a:pPr>
            <a:endParaRPr lang="en-US" altLang="en-US"/>
          </a:p>
          <a:p>
            <a:pPr lvl="1">
              <a:buFontTx/>
              <a:buChar char="•"/>
            </a:pPr>
            <a:r>
              <a:rPr lang="en-US" altLang="en-US"/>
              <a:t>The machine never halts </a:t>
            </a:r>
          </a:p>
          <a:p>
            <a:pPr lvl="1"/>
            <a:endParaRPr lang="en-US" altLang="en-US"/>
          </a:p>
          <a:p>
            <a:pPr lvl="1">
              <a:buFontTx/>
              <a:buChar char="•"/>
            </a:pPr>
            <a:r>
              <a:rPr lang="en-US" altLang="en-US"/>
              <a:t>The input string is </a:t>
            </a:r>
            <a:r>
              <a:rPr lang="en-US" altLang="en-US">
                <a:solidFill>
                  <a:srgbClr val="FF0000"/>
                </a:solidFill>
              </a:rPr>
              <a:t>rejected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Date Placeholder 2">
            <a:extLst>
              <a:ext uri="{FF2B5EF4-FFF2-40B4-BE49-F238E27FC236}">
                <a16:creationId xmlns:a16="http://schemas.microsoft.com/office/drawing/2014/main" id="{CC3BA641-07F6-989C-B5BC-8CC3544E57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1765" name="Footer Placeholder 3">
            <a:extLst>
              <a:ext uri="{FF2B5EF4-FFF2-40B4-BE49-F238E27FC236}">
                <a16:creationId xmlns:a16="http://schemas.microsoft.com/office/drawing/2014/main" id="{029F0D57-4A5D-9967-6834-6DE6BE1F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1766" name="Slide Number Placeholder 4">
            <a:extLst>
              <a:ext uri="{FF2B5EF4-FFF2-40B4-BE49-F238E27FC236}">
                <a16:creationId xmlns:a16="http://schemas.microsoft.com/office/drawing/2014/main" id="{2173D880-6F6D-4F3E-1ED2-62F79DFC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5619630-268B-4F9A-813C-8F6DFFE00E5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7" name="Rectangle 2">
            <a:extLst>
              <a:ext uri="{FF2B5EF4-FFF2-40B4-BE49-F238E27FC236}">
                <a16:creationId xmlns:a16="http://schemas.microsoft.com/office/drawing/2014/main" id="{A470EBF1-22AE-21B1-BDA4-65211A02B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Turing Machine Example</a:t>
            </a:r>
          </a:p>
        </p:txBody>
      </p:sp>
      <p:sp>
        <p:nvSpPr>
          <p:cNvPr id="31768" name="Text Box 14">
            <a:extLst>
              <a:ext uri="{FF2B5EF4-FFF2-40B4-BE49-F238E27FC236}">
                <a16:creationId xmlns:a16="http://schemas.microsoft.com/office/drawing/2014/main" id="{AA92F7AA-7156-27D8-7731-D04D9089A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244600"/>
            <a:ext cx="628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Turing machine for the language</a:t>
            </a:r>
          </a:p>
        </p:txBody>
      </p:sp>
      <p:graphicFrame>
        <p:nvGraphicFramePr>
          <p:cNvPr id="31746" name="Object 0">
            <a:extLst>
              <a:ext uri="{FF2B5EF4-FFF2-40B4-BE49-F238E27FC236}">
                <a16:creationId xmlns:a16="http://schemas.microsoft.com/office/drawing/2014/main" id="{50D1D45C-963D-8683-C73B-D9C45431F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31746" name="Object 0">
                        <a:extLst>
                          <a:ext uri="{FF2B5EF4-FFF2-40B4-BE49-F238E27FC236}">
                            <a16:creationId xmlns:a16="http://schemas.microsoft.com/office/drawing/2014/main" id="{50D1D45C-963D-8683-C73B-D9C45431F7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Oval 46">
            <a:extLst>
              <a:ext uri="{FF2B5EF4-FFF2-40B4-BE49-F238E27FC236}">
                <a16:creationId xmlns:a16="http://schemas.microsoft.com/office/drawing/2014/main" id="{D52EE25D-2CE5-2F34-9C49-7E2809335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47" name="Object 1">
            <a:extLst>
              <a:ext uri="{FF2B5EF4-FFF2-40B4-BE49-F238E27FC236}">
                <a16:creationId xmlns:a16="http://schemas.microsoft.com/office/drawing/2014/main" id="{7587B0F5-F6EB-75A4-FAB5-409491078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31747" name="Object 1">
                        <a:extLst>
                          <a:ext uri="{FF2B5EF4-FFF2-40B4-BE49-F238E27FC236}">
                            <a16:creationId xmlns:a16="http://schemas.microsoft.com/office/drawing/2014/main" id="{7587B0F5-F6EB-75A4-FAB5-409491078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Line 48">
            <a:extLst>
              <a:ext uri="{FF2B5EF4-FFF2-40B4-BE49-F238E27FC236}">
                <a16:creationId xmlns:a16="http://schemas.microsoft.com/office/drawing/2014/main" id="{C2CD46E8-8E9A-EC6B-CA69-1E1C4A23F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1" name="Oval 49">
            <a:extLst>
              <a:ext uri="{FF2B5EF4-FFF2-40B4-BE49-F238E27FC236}">
                <a16:creationId xmlns:a16="http://schemas.microsoft.com/office/drawing/2014/main" id="{F1DE568D-4C08-3A16-FECF-80EF93970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48" name="Object 2">
            <a:extLst>
              <a:ext uri="{FF2B5EF4-FFF2-40B4-BE49-F238E27FC236}">
                <a16:creationId xmlns:a16="http://schemas.microsoft.com/office/drawing/2014/main" id="{4000E2DA-FDA6-EA6E-A2AF-C26ADB7AC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31748" name="Object 2">
                        <a:extLst>
                          <a:ext uri="{FF2B5EF4-FFF2-40B4-BE49-F238E27FC236}">
                            <a16:creationId xmlns:a16="http://schemas.microsoft.com/office/drawing/2014/main" id="{4000E2DA-FDA6-EA6E-A2AF-C26ADB7AC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Oval 51">
            <a:extLst>
              <a:ext uri="{FF2B5EF4-FFF2-40B4-BE49-F238E27FC236}">
                <a16:creationId xmlns:a16="http://schemas.microsoft.com/office/drawing/2014/main" id="{3BDDC02B-7EB0-CA1F-576B-5C8106D6E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49" name="Object 3">
            <a:extLst>
              <a:ext uri="{FF2B5EF4-FFF2-40B4-BE49-F238E27FC236}">
                <a16:creationId xmlns:a16="http://schemas.microsoft.com/office/drawing/2014/main" id="{143CB34C-B6FB-6842-8EF1-D6403B15C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31749" name="Object 3">
                        <a:extLst>
                          <a:ext uri="{FF2B5EF4-FFF2-40B4-BE49-F238E27FC236}">
                            <a16:creationId xmlns:a16="http://schemas.microsoft.com/office/drawing/2014/main" id="{143CB34C-B6FB-6842-8EF1-D6403B15C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3" name="Oval 53">
            <a:extLst>
              <a:ext uri="{FF2B5EF4-FFF2-40B4-BE49-F238E27FC236}">
                <a16:creationId xmlns:a16="http://schemas.microsoft.com/office/drawing/2014/main" id="{C5323170-83D8-A92B-DD4D-21D96594E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50" name="Object 4">
            <a:extLst>
              <a:ext uri="{FF2B5EF4-FFF2-40B4-BE49-F238E27FC236}">
                <a16:creationId xmlns:a16="http://schemas.microsoft.com/office/drawing/2014/main" id="{0E7DE421-C088-4002-B5A5-3C062A133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31750" name="Object 4">
                        <a:extLst>
                          <a:ext uri="{FF2B5EF4-FFF2-40B4-BE49-F238E27FC236}">
                            <a16:creationId xmlns:a16="http://schemas.microsoft.com/office/drawing/2014/main" id="{0E7DE421-C088-4002-B5A5-3C062A133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4" name="Line 55">
            <a:extLst>
              <a:ext uri="{FF2B5EF4-FFF2-40B4-BE49-F238E27FC236}">
                <a16:creationId xmlns:a16="http://schemas.microsoft.com/office/drawing/2014/main" id="{F9F57BE9-FBF5-194D-4417-83DE53F4E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5" name="Freeform 56">
            <a:extLst>
              <a:ext uri="{FF2B5EF4-FFF2-40B4-BE49-F238E27FC236}">
                <a16:creationId xmlns:a16="http://schemas.microsoft.com/office/drawing/2014/main" id="{F2092840-533B-0ADD-750C-A26DFDC7AAF1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76" name="Freeform 57">
            <a:extLst>
              <a:ext uri="{FF2B5EF4-FFF2-40B4-BE49-F238E27FC236}">
                <a16:creationId xmlns:a16="http://schemas.microsoft.com/office/drawing/2014/main" id="{36AF4631-20F7-C39C-8C98-B3BD5B8CC5B6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51" name="Object 5">
            <a:extLst>
              <a:ext uri="{FF2B5EF4-FFF2-40B4-BE49-F238E27FC236}">
                <a16:creationId xmlns:a16="http://schemas.microsoft.com/office/drawing/2014/main" id="{E7415C72-AE0B-67F0-7610-371520AA7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3" imgW="1600200" imgH="457200" progId="Equation.3">
                  <p:embed/>
                </p:oleObj>
              </mc:Choice>
              <mc:Fallback>
                <p:oleObj name="Equation" r:id="rId13" imgW="1600200" imgH="457200" progId="Equation.3">
                  <p:embed/>
                  <p:pic>
                    <p:nvPicPr>
                      <p:cNvPr id="31751" name="Object 5">
                        <a:extLst>
                          <a:ext uri="{FF2B5EF4-FFF2-40B4-BE49-F238E27FC236}">
                            <a16:creationId xmlns:a16="http://schemas.microsoft.com/office/drawing/2014/main" id="{E7415C72-AE0B-67F0-7610-371520AA73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6">
            <a:extLst>
              <a:ext uri="{FF2B5EF4-FFF2-40B4-BE49-F238E27FC236}">
                <a16:creationId xmlns:a16="http://schemas.microsoft.com/office/drawing/2014/main" id="{B34756C8-0533-A8F5-837D-04D99C4DC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31752" name="Object 6">
                        <a:extLst>
                          <a:ext uri="{FF2B5EF4-FFF2-40B4-BE49-F238E27FC236}">
                            <a16:creationId xmlns:a16="http://schemas.microsoft.com/office/drawing/2014/main" id="{B34756C8-0533-A8F5-837D-04D99C4DC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7">
            <a:extLst>
              <a:ext uri="{FF2B5EF4-FFF2-40B4-BE49-F238E27FC236}">
                <a16:creationId xmlns:a16="http://schemas.microsoft.com/office/drawing/2014/main" id="{362AA630-42D6-8509-978A-C8F5731FB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17" imgW="1650960" imgH="469800" progId="Equation.3">
                  <p:embed/>
                </p:oleObj>
              </mc:Choice>
              <mc:Fallback>
                <p:oleObj name="Equation" r:id="rId17" imgW="1650960" imgH="469800" progId="Equation.3">
                  <p:embed/>
                  <p:pic>
                    <p:nvPicPr>
                      <p:cNvPr id="31753" name="Object 7">
                        <a:extLst>
                          <a:ext uri="{FF2B5EF4-FFF2-40B4-BE49-F238E27FC236}">
                            <a16:creationId xmlns:a16="http://schemas.microsoft.com/office/drawing/2014/main" id="{362AA630-42D6-8509-978A-C8F5731FB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8">
            <a:extLst>
              <a:ext uri="{FF2B5EF4-FFF2-40B4-BE49-F238E27FC236}">
                <a16:creationId xmlns:a16="http://schemas.microsoft.com/office/drawing/2014/main" id="{C9FF1D53-195D-283A-BD9C-085E42357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19" imgW="1587240" imgH="482400" progId="Equation.3">
                  <p:embed/>
                </p:oleObj>
              </mc:Choice>
              <mc:Fallback>
                <p:oleObj name="Equation" r:id="rId19" imgW="1587240" imgH="482400" progId="Equation.3">
                  <p:embed/>
                  <p:pic>
                    <p:nvPicPr>
                      <p:cNvPr id="31754" name="Object 8">
                        <a:extLst>
                          <a:ext uri="{FF2B5EF4-FFF2-40B4-BE49-F238E27FC236}">
                            <a16:creationId xmlns:a16="http://schemas.microsoft.com/office/drawing/2014/main" id="{C9FF1D53-195D-283A-BD9C-085E42357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Freeform 62">
            <a:extLst>
              <a:ext uri="{FF2B5EF4-FFF2-40B4-BE49-F238E27FC236}">
                <a16:creationId xmlns:a16="http://schemas.microsoft.com/office/drawing/2014/main" id="{6CDD8C63-BE2D-4592-FAF3-7D2A4B0BF2B7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55" name="Object 9">
            <a:extLst>
              <a:ext uri="{FF2B5EF4-FFF2-40B4-BE49-F238E27FC236}">
                <a16:creationId xmlns:a16="http://schemas.microsoft.com/office/drawing/2014/main" id="{0B1EA20E-C2C9-169D-94B3-D8ED535BE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21" imgW="1587240" imgH="457200" progId="Equation.3">
                  <p:embed/>
                </p:oleObj>
              </mc:Choice>
              <mc:Fallback>
                <p:oleObj name="Equation" r:id="rId21" imgW="1587240" imgH="457200" progId="Equation.3">
                  <p:embed/>
                  <p:pic>
                    <p:nvPicPr>
                      <p:cNvPr id="31755" name="Object 9">
                        <a:extLst>
                          <a:ext uri="{FF2B5EF4-FFF2-40B4-BE49-F238E27FC236}">
                            <a16:creationId xmlns:a16="http://schemas.microsoft.com/office/drawing/2014/main" id="{0B1EA20E-C2C9-169D-94B3-D8ED535BE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0">
            <a:extLst>
              <a:ext uri="{FF2B5EF4-FFF2-40B4-BE49-F238E27FC236}">
                <a16:creationId xmlns:a16="http://schemas.microsoft.com/office/drawing/2014/main" id="{B468F3B1-7CEB-9544-6DAB-AB8B218D8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23" imgW="1625400" imgH="469800" progId="Equation.3">
                  <p:embed/>
                </p:oleObj>
              </mc:Choice>
              <mc:Fallback>
                <p:oleObj name="Equation" r:id="rId23" imgW="1625400" imgH="469800" progId="Equation.3">
                  <p:embed/>
                  <p:pic>
                    <p:nvPicPr>
                      <p:cNvPr id="31756" name="Object 10">
                        <a:extLst>
                          <a:ext uri="{FF2B5EF4-FFF2-40B4-BE49-F238E27FC236}">
                            <a16:creationId xmlns:a16="http://schemas.microsoft.com/office/drawing/2014/main" id="{B468F3B1-7CEB-9544-6DAB-AB8B218D8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1">
            <a:extLst>
              <a:ext uri="{FF2B5EF4-FFF2-40B4-BE49-F238E27FC236}">
                <a16:creationId xmlns:a16="http://schemas.microsoft.com/office/drawing/2014/main" id="{F683634E-8470-C207-BF5C-E9707F54D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25" imgW="1600200" imgH="457200" progId="Equation.3">
                  <p:embed/>
                </p:oleObj>
              </mc:Choice>
              <mc:Fallback>
                <p:oleObj name="Equation" r:id="rId25" imgW="1600200" imgH="457200" progId="Equation.3">
                  <p:embed/>
                  <p:pic>
                    <p:nvPicPr>
                      <p:cNvPr id="31757" name="Object 11">
                        <a:extLst>
                          <a:ext uri="{FF2B5EF4-FFF2-40B4-BE49-F238E27FC236}">
                            <a16:creationId xmlns:a16="http://schemas.microsoft.com/office/drawing/2014/main" id="{F683634E-8470-C207-BF5C-E9707F54D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2">
            <a:extLst>
              <a:ext uri="{FF2B5EF4-FFF2-40B4-BE49-F238E27FC236}">
                <a16:creationId xmlns:a16="http://schemas.microsoft.com/office/drawing/2014/main" id="{82947DA7-C8DB-8772-B101-129AF3FF4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27" imgW="228600" imgH="520560" progId="Equation.3">
                  <p:embed/>
                </p:oleObj>
              </mc:Choice>
              <mc:Fallback>
                <p:oleObj name="Equation" r:id="rId27" imgW="228600" imgH="520560" progId="Equation.3">
                  <p:embed/>
                  <p:pic>
                    <p:nvPicPr>
                      <p:cNvPr id="31758" name="Object 12">
                        <a:extLst>
                          <a:ext uri="{FF2B5EF4-FFF2-40B4-BE49-F238E27FC236}">
                            <a16:creationId xmlns:a16="http://schemas.microsoft.com/office/drawing/2014/main" id="{82947DA7-C8DB-8772-B101-129AF3FF4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Line 67">
            <a:extLst>
              <a:ext uri="{FF2B5EF4-FFF2-40B4-BE49-F238E27FC236}">
                <a16:creationId xmlns:a16="http://schemas.microsoft.com/office/drawing/2014/main" id="{0A15CA7D-F924-FF86-D1D9-0D96F1214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9" name="Line 68">
            <a:extLst>
              <a:ext uri="{FF2B5EF4-FFF2-40B4-BE49-F238E27FC236}">
                <a16:creationId xmlns:a16="http://schemas.microsoft.com/office/drawing/2014/main" id="{DE0BAE75-8CE6-7D3E-FB8F-6F23EBD7C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59" name="Object 13">
            <a:extLst>
              <a:ext uri="{FF2B5EF4-FFF2-40B4-BE49-F238E27FC236}">
                <a16:creationId xmlns:a16="http://schemas.microsoft.com/office/drawing/2014/main" id="{C2359087-8405-647F-E992-16DF4A687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29" imgW="1650960" imgH="469800" progId="Equation.3">
                  <p:embed/>
                </p:oleObj>
              </mc:Choice>
              <mc:Fallback>
                <p:oleObj name="Equation" r:id="rId29" imgW="1650960" imgH="469800" progId="Equation.3">
                  <p:embed/>
                  <p:pic>
                    <p:nvPicPr>
                      <p:cNvPr id="31759" name="Object 13">
                        <a:extLst>
                          <a:ext uri="{FF2B5EF4-FFF2-40B4-BE49-F238E27FC236}">
                            <a16:creationId xmlns:a16="http://schemas.microsoft.com/office/drawing/2014/main" id="{C2359087-8405-647F-E992-16DF4A687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0" name="Freeform 70">
            <a:extLst>
              <a:ext uri="{FF2B5EF4-FFF2-40B4-BE49-F238E27FC236}">
                <a16:creationId xmlns:a16="http://schemas.microsoft.com/office/drawing/2014/main" id="{D060D3E2-B119-A564-E138-22B2A64B57EE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60" name="Object 14">
            <a:extLst>
              <a:ext uri="{FF2B5EF4-FFF2-40B4-BE49-F238E27FC236}">
                <a16:creationId xmlns:a16="http://schemas.microsoft.com/office/drawing/2014/main" id="{AFB3BA5D-A9CC-9149-D4C7-4335CF56B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30" imgW="1650960" imgH="469800" progId="Equation.3">
                  <p:embed/>
                </p:oleObj>
              </mc:Choice>
              <mc:Fallback>
                <p:oleObj name="Equation" r:id="rId30" imgW="1650960" imgH="469800" progId="Equation.3">
                  <p:embed/>
                  <p:pic>
                    <p:nvPicPr>
                      <p:cNvPr id="31760" name="Object 14">
                        <a:extLst>
                          <a:ext uri="{FF2B5EF4-FFF2-40B4-BE49-F238E27FC236}">
                            <a16:creationId xmlns:a16="http://schemas.microsoft.com/office/drawing/2014/main" id="{AFB3BA5D-A9CC-9149-D4C7-4335CF56B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5">
            <a:extLst>
              <a:ext uri="{FF2B5EF4-FFF2-40B4-BE49-F238E27FC236}">
                <a16:creationId xmlns:a16="http://schemas.microsoft.com/office/drawing/2014/main" id="{2F726AE4-87C8-C721-ED81-ED77027B9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1" imgW="444240" imgH="520560" progId="Equation.3">
                  <p:embed/>
                </p:oleObj>
              </mc:Choice>
              <mc:Fallback>
                <p:oleObj name="Equation" r:id="rId31" imgW="444240" imgH="520560" progId="Equation.3">
                  <p:embed/>
                  <p:pic>
                    <p:nvPicPr>
                      <p:cNvPr id="31761" name="Object 15">
                        <a:extLst>
                          <a:ext uri="{FF2B5EF4-FFF2-40B4-BE49-F238E27FC236}">
                            <a16:creationId xmlns:a16="http://schemas.microsoft.com/office/drawing/2014/main" id="{2F726AE4-87C8-C721-ED81-ED77027B98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1" name="Oval 73">
            <a:extLst>
              <a:ext uri="{FF2B5EF4-FFF2-40B4-BE49-F238E27FC236}">
                <a16:creationId xmlns:a16="http://schemas.microsoft.com/office/drawing/2014/main" id="{CB1AF012-31B2-7D3A-97B3-C91473D2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1782" name="Line 74">
            <a:extLst>
              <a:ext uri="{FF2B5EF4-FFF2-40B4-BE49-F238E27FC236}">
                <a16:creationId xmlns:a16="http://schemas.microsoft.com/office/drawing/2014/main" id="{75BDBE33-1722-CD2A-25A5-E0553DF376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83" name="Oval 75">
            <a:extLst>
              <a:ext uri="{FF2B5EF4-FFF2-40B4-BE49-F238E27FC236}">
                <a16:creationId xmlns:a16="http://schemas.microsoft.com/office/drawing/2014/main" id="{EF60F214-01DA-8483-C1AE-D72937F5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62" name="Object 16">
            <a:extLst>
              <a:ext uri="{FF2B5EF4-FFF2-40B4-BE49-F238E27FC236}">
                <a16:creationId xmlns:a16="http://schemas.microsoft.com/office/drawing/2014/main" id="{32EB9FF9-CE6D-4EBB-6096-E9604CF99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33" imgW="1549080" imgH="457200" progId="Equation.3">
                  <p:embed/>
                </p:oleObj>
              </mc:Choice>
              <mc:Fallback>
                <p:oleObj name="Equation" r:id="rId33" imgW="1549080" imgH="457200" progId="Equation.3">
                  <p:embed/>
                  <p:pic>
                    <p:nvPicPr>
                      <p:cNvPr id="31762" name="Object 16">
                        <a:extLst>
                          <a:ext uri="{FF2B5EF4-FFF2-40B4-BE49-F238E27FC236}">
                            <a16:creationId xmlns:a16="http://schemas.microsoft.com/office/drawing/2014/main" id="{32EB9FF9-CE6D-4EBB-6096-E9604CF99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7">
            <a:extLst>
              <a:ext uri="{FF2B5EF4-FFF2-40B4-BE49-F238E27FC236}">
                <a16:creationId xmlns:a16="http://schemas.microsoft.com/office/drawing/2014/main" id="{8C4DEDD2-EE4C-9E2A-559B-B323DCF12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35" imgW="761760" imgH="342720" progId="Equation.3">
                  <p:embed/>
                </p:oleObj>
              </mc:Choice>
              <mc:Fallback>
                <p:oleObj name="Equation" r:id="rId35" imgW="761760" imgH="342720" progId="Equation.3">
                  <p:embed/>
                  <p:pic>
                    <p:nvPicPr>
                      <p:cNvPr id="31763" name="Object 17">
                        <a:extLst>
                          <a:ext uri="{FF2B5EF4-FFF2-40B4-BE49-F238E27FC236}">
                            <a16:creationId xmlns:a16="http://schemas.microsoft.com/office/drawing/2014/main" id="{8C4DEDD2-EE4C-9E2A-559B-B323DCF12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2">
            <a:extLst>
              <a:ext uri="{FF2B5EF4-FFF2-40B4-BE49-F238E27FC236}">
                <a16:creationId xmlns:a16="http://schemas.microsoft.com/office/drawing/2014/main" id="{E8E3E545-327E-D2BC-6BDE-43CFC4FECA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2163" name="Footer Placeholder 3">
            <a:extLst>
              <a:ext uri="{FF2B5EF4-FFF2-40B4-BE49-F238E27FC236}">
                <a16:creationId xmlns:a16="http://schemas.microsoft.com/office/drawing/2014/main" id="{1DFCF728-E86B-371F-8A62-6C408477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2164" name="Slide Number Placeholder 4">
            <a:extLst>
              <a:ext uri="{FF2B5EF4-FFF2-40B4-BE49-F238E27FC236}">
                <a16:creationId xmlns:a16="http://schemas.microsoft.com/office/drawing/2014/main" id="{881444B5-7CBB-8E73-07CF-DD3C4159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0010945-ADB9-427F-998B-504D208F0B9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5" name="Rectangle 2">
            <a:extLst>
              <a:ext uri="{FF2B5EF4-FFF2-40B4-BE49-F238E27FC236}">
                <a16:creationId xmlns:a16="http://schemas.microsoft.com/office/drawing/2014/main" id="{01D50D8B-C01D-D3EC-91C3-4814F45E5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Turing Machine</a:t>
            </a:r>
          </a:p>
        </p:txBody>
      </p:sp>
      <p:sp>
        <p:nvSpPr>
          <p:cNvPr id="92166" name="Rectangle 3">
            <a:extLst>
              <a:ext uri="{FF2B5EF4-FFF2-40B4-BE49-F238E27FC236}">
                <a16:creationId xmlns:a16="http://schemas.microsoft.com/office/drawing/2014/main" id="{1D095746-FEA6-011D-9BAF-6602FD68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67" name="Oval 4">
            <a:extLst>
              <a:ext uri="{FF2B5EF4-FFF2-40B4-BE49-F238E27FC236}">
                <a16:creationId xmlns:a16="http://schemas.microsoft.com/office/drawing/2014/main" id="{7C77B213-ADD1-60CE-F17B-13BACECD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68" name="Oval 5">
            <a:extLst>
              <a:ext uri="{FF2B5EF4-FFF2-40B4-BE49-F238E27FC236}">
                <a16:creationId xmlns:a16="http://schemas.microsoft.com/office/drawing/2014/main" id="{CACF5C24-BEC7-6EF7-8D94-7C2D0686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69" name="Oval 6">
            <a:extLst>
              <a:ext uri="{FF2B5EF4-FFF2-40B4-BE49-F238E27FC236}">
                <a16:creationId xmlns:a16="http://schemas.microsoft.com/office/drawing/2014/main" id="{FBAE7493-7F5D-4137-18D5-EFB2870C3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70" name="Oval 7">
            <a:extLst>
              <a:ext uri="{FF2B5EF4-FFF2-40B4-BE49-F238E27FC236}">
                <a16:creationId xmlns:a16="http://schemas.microsoft.com/office/drawing/2014/main" id="{AC7CD82A-6A24-982D-D07B-776AB46F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71" name="Oval 8">
            <a:extLst>
              <a:ext uri="{FF2B5EF4-FFF2-40B4-BE49-F238E27FC236}">
                <a16:creationId xmlns:a16="http://schemas.microsoft.com/office/drawing/2014/main" id="{891EF721-1F16-9E7E-2DF7-35A45669B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72" name="Oval 9">
            <a:extLst>
              <a:ext uri="{FF2B5EF4-FFF2-40B4-BE49-F238E27FC236}">
                <a16:creationId xmlns:a16="http://schemas.microsoft.com/office/drawing/2014/main" id="{2DE9E223-3B7F-DA4B-D687-0DE5EA45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73" name="Oval 10">
            <a:extLst>
              <a:ext uri="{FF2B5EF4-FFF2-40B4-BE49-F238E27FC236}">
                <a16:creationId xmlns:a16="http://schemas.microsoft.com/office/drawing/2014/main" id="{CB76B69A-52CE-E02B-0149-CF2B673E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74" name="Oval 11">
            <a:extLst>
              <a:ext uri="{FF2B5EF4-FFF2-40B4-BE49-F238E27FC236}">
                <a16:creationId xmlns:a16="http://schemas.microsoft.com/office/drawing/2014/main" id="{EE437B5A-4F8C-212E-6922-24051857C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75" name="Line 12">
            <a:extLst>
              <a:ext uri="{FF2B5EF4-FFF2-40B4-BE49-F238E27FC236}">
                <a16:creationId xmlns:a16="http://schemas.microsoft.com/office/drawing/2014/main" id="{80F9926E-ED65-22D4-0930-570968169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6" name="Line 13">
            <a:extLst>
              <a:ext uri="{FF2B5EF4-FFF2-40B4-BE49-F238E27FC236}">
                <a16:creationId xmlns:a16="http://schemas.microsoft.com/office/drawing/2014/main" id="{21A70117-226F-04B8-1554-A7E47F31A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7" name="Line 14">
            <a:extLst>
              <a:ext uri="{FF2B5EF4-FFF2-40B4-BE49-F238E27FC236}">
                <a16:creationId xmlns:a16="http://schemas.microsoft.com/office/drawing/2014/main" id="{B2F56517-88B0-DECA-2EA9-1B34B626F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8" name="Line 15">
            <a:extLst>
              <a:ext uri="{FF2B5EF4-FFF2-40B4-BE49-F238E27FC236}">
                <a16:creationId xmlns:a16="http://schemas.microsoft.com/office/drawing/2014/main" id="{454F2678-02CF-DDFA-E2F7-A37354F9C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9" name="Line 16">
            <a:extLst>
              <a:ext uri="{FF2B5EF4-FFF2-40B4-BE49-F238E27FC236}">
                <a16:creationId xmlns:a16="http://schemas.microsoft.com/office/drawing/2014/main" id="{E06362E2-BF75-9894-6DD9-305FF83BE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0" name="Freeform 17">
            <a:extLst>
              <a:ext uri="{FF2B5EF4-FFF2-40B4-BE49-F238E27FC236}">
                <a16:creationId xmlns:a16="http://schemas.microsoft.com/office/drawing/2014/main" id="{76266034-E9C9-F9F6-7B5D-C1AE59E39D43}"/>
              </a:ext>
            </a:extLst>
          </p:cNvPr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672 w 1536"/>
              <a:gd name="T3" fmla="*/ 192 h 208"/>
              <a:gd name="T4" fmla="*/ 1536 w 1536"/>
              <a:gd name="T5" fmla="*/ 96 h 208"/>
              <a:gd name="T6" fmla="*/ 0 60000 65536"/>
              <a:gd name="T7" fmla="*/ 0 60000 65536"/>
              <a:gd name="T8" fmla="*/ 0 60000 65536"/>
              <a:gd name="T9" fmla="*/ 0 w 1536"/>
              <a:gd name="T10" fmla="*/ 0 h 208"/>
              <a:gd name="T11" fmla="*/ 1536 w 1536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92181" name="Line 18">
            <a:extLst>
              <a:ext uri="{FF2B5EF4-FFF2-40B4-BE49-F238E27FC236}">
                <a16:creationId xmlns:a16="http://schemas.microsoft.com/office/drawing/2014/main" id="{6A6980B0-881B-F5B7-9A68-80B582CCC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2" name="Line 22">
            <a:extLst>
              <a:ext uri="{FF2B5EF4-FFF2-40B4-BE49-F238E27FC236}">
                <a16:creationId xmlns:a16="http://schemas.microsoft.com/office/drawing/2014/main" id="{6E5E95ED-E4B9-A77C-7AAC-26390CAF4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96F8EB52-7515-B279-5B4A-5F3FD0B3F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4" name="Line 26">
            <a:extLst>
              <a:ext uri="{FF2B5EF4-FFF2-40B4-BE49-F238E27FC236}">
                <a16:creationId xmlns:a16="http://schemas.microsoft.com/office/drawing/2014/main" id="{D2A890B6-B20C-3C92-880E-0BABF78DE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5" name="Line 27">
            <a:extLst>
              <a:ext uri="{FF2B5EF4-FFF2-40B4-BE49-F238E27FC236}">
                <a16:creationId xmlns:a16="http://schemas.microsoft.com/office/drawing/2014/main" id="{02582F28-B690-0198-5A8C-5B2D2CF34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6" name="Line 28">
            <a:extLst>
              <a:ext uri="{FF2B5EF4-FFF2-40B4-BE49-F238E27FC236}">
                <a16:creationId xmlns:a16="http://schemas.microsoft.com/office/drawing/2014/main" id="{77AFD3F1-0785-155B-FF36-C578BEB8A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7" name="Line 29">
            <a:extLst>
              <a:ext uri="{FF2B5EF4-FFF2-40B4-BE49-F238E27FC236}">
                <a16:creationId xmlns:a16="http://schemas.microsoft.com/office/drawing/2014/main" id="{21F7A876-52F3-A6D3-EE5A-C09FB923D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8" name="Line 30">
            <a:extLst>
              <a:ext uri="{FF2B5EF4-FFF2-40B4-BE49-F238E27FC236}">
                <a16:creationId xmlns:a16="http://schemas.microsoft.com/office/drawing/2014/main" id="{186DE152-A0BD-513F-3DBE-264C87F21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9" name="Line 31">
            <a:extLst>
              <a:ext uri="{FF2B5EF4-FFF2-40B4-BE49-F238E27FC236}">
                <a16:creationId xmlns:a16="http://schemas.microsoft.com/office/drawing/2014/main" id="{2FE910DA-191E-DCE4-BA71-FEC7D55DC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0" name="Line 32">
            <a:extLst>
              <a:ext uri="{FF2B5EF4-FFF2-40B4-BE49-F238E27FC236}">
                <a16:creationId xmlns:a16="http://schemas.microsoft.com/office/drawing/2014/main" id="{469689F4-2808-71B6-EF73-DFE8A8B08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1" name="Line 33">
            <a:extLst>
              <a:ext uri="{FF2B5EF4-FFF2-40B4-BE49-F238E27FC236}">
                <a16:creationId xmlns:a16="http://schemas.microsoft.com/office/drawing/2014/main" id="{C1705A0D-4404-7D06-317E-3046BEC5B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2" name="Line 34">
            <a:extLst>
              <a:ext uri="{FF2B5EF4-FFF2-40B4-BE49-F238E27FC236}">
                <a16:creationId xmlns:a16="http://schemas.microsoft.com/office/drawing/2014/main" id="{6D28356D-E728-FABD-B78D-43F9F5D41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3" name="Line 35">
            <a:extLst>
              <a:ext uri="{FF2B5EF4-FFF2-40B4-BE49-F238E27FC236}">
                <a16:creationId xmlns:a16="http://schemas.microsoft.com/office/drawing/2014/main" id="{F0AE7992-2799-F730-03A8-41CD68D4A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4" name="Text Box 36">
            <a:extLst>
              <a:ext uri="{FF2B5EF4-FFF2-40B4-BE49-F238E27FC236}">
                <a16:creationId xmlns:a16="http://schemas.microsoft.com/office/drawing/2014/main" id="{16CAF1AD-0CAD-1BEB-7827-3750B6098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195" name="Text Box 37">
            <a:extLst>
              <a:ext uri="{FF2B5EF4-FFF2-40B4-BE49-F238E27FC236}">
                <a16:creationId xmlns:a16="http://schemas.microsoft.com/office/drawing/2014/main" id="{F3B1EA01-D5E4-49F3-2300-0C4A4EC2E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2196" name="Text Box 38">
            <a:extLst>
              <a:ext uri="{FF2B5EF4-FFF2-40B4-BE49-F238E27FC236}">
                <a16:creationId xmlns:a16="http://schemas.microsoft.com/office/drawing/2014/main" id="{42F15D3D-4DC7-24C8-617B-0F7CD06E5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1108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92197" name="Line 40">
            <a:extLst>
              <a:ext uri="{FF2B5EF4-FFF2-40B4-BE49-F238E27FC236}">
                <a16:creationId xmlns:a16="http://schemas.microsoft.com/office/drawing/2014/main" id="{D2424947-C682-3E2E-9ABD-85D7F751D1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98" name="Text Box 41">
            <a:extLst>
              <a:ext uri="{FF2B5EF4-FFF2-40B4-BE49-F238E27FC236}">
                <a16:creationId xmlns:a16="http://schemas.microsoft.com/office/drawing/2014/main" id="{4844E3B8-5032-2A3B-699C-A15EF8D05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90800"/>
            <a:ext cx="3449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92199" name="Text Box 42">
            <a:extLst>
              <a:ext uri="{FF2B5EF4-FFF2-40B4-BE49-F238E27FC236}">
                <a16:creationId xmlns:a16="http://schemas.microsoft.com/office/drawing/2014/main" id="{833DCCED-0660-9AD4-DF9A-7F1D155A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Control Unit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1">
            <a:extLst>
              <a:ext uri="{FF2B5EF4-FFF2-40B4-BE49-F238E27FC236}">
                <a16:creationId xmlns:a16="http://schemas.microsoft.com/office/drawing/2014/main" id="{A38AA368-9A37-7C8D-2AEC-1FF2703EFE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9331" name="Footer Placeholder 2">
            <a:extLst>
              <a:ext uri="{FF2B5EF4-FFF2-40B4-BE49-F238E27FC236}">
                <a16:creationId xmlns:a16="http://schemas.microsoft.com/office/drawing/2014/main" id="{001BFB07-771F-14C4-3609-DDA4B766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B1F9DD9D-F5A9-2E3D-8D68-E51C70E1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11560D8-912F-4F69-8BFC-892E0EC3DF6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3" name="Text Box 2">
            <a:extLst>
              <a:ext uri="{FF2B5EF4-FFF2-40B4-BE49-F238E27FC236}">
                <a16:creationId xmlns:a16="http://schemas.microsoft.com/office/drawing/2014/main" id="{527A1882-8656-76B9-FBEC-C99825EC2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820025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Match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’s with </a:t>
            </a:r>
            <a:r>
              <a:rPr lang="en-US" altLang="en-US">
                <a:solidFill>
                  <a:srgbClr val="FF0000"/>
                </a:solidFill>
              </a:rPr>
              <a:t>b</a:t>
            </a:r>
            <a:r>
              <a:rPr lang="en-US" altLang="en-US"/>
              <a:t>’s:</a:t>
            </a:r>
          </a:p>
          <a:p>
            <a:r>
              <a:rPr lang="en-US" altLang="en-US">
                <a:solidFill>
                  <a:schemeClr val="tx1"/>
                </a:solidFill>
              </a:rPr>
              <a:t>Repeat:</a:t>
            </a:r>
          </a:p>
          <a:p>
            <a:r>
              <a:rPr lang="en-US" altLang="en-US"/>
              <a:t>      replace leftmost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 with </a:t>
            </a:r>
            <a:r>
              <a:rPr lang="en-US" altLang="en-US">
                <a:solidFill>
                  <a:srgbClr val="FF0000"/>
                </a:solidFill>
              </a:rPr>
              <a:t>x</a:t>
            </a:r>
          </a:p>
          <a:p>
            <a:r>
              <a:rPr lang="en-US" altLang="en-US"/>
              <a:t>      find leftmost </a:t>
            </a:r>
            <a:r>
              <a:rPr lang="en-US" altLang="en-US">
                <a:solidFill>
                  <a:srgbClr val="FF0000"/>
                </a:solidFill>
              </a:rPr>
              <a:t>b</a:t>
            </a:r>
            <a:r>
              <a:rPr lang="en-US" altLang="en-US"/>
              <a:t> and replace it with </a:t>
            </a:r>
            <a:r>
              <a:rPr lang="en-US" altLang="en-US">
                <a:solidFill>
                  <a:srgbClr val="FF0000"/>
                </a:solidFill>
              </a:rPr>
              <a:t>y</a:t>
            </a:r>
          </a:p>
          <a:p>
            <a:r>
              <a:rPr lang="en-US" altLang="en-US">
                <a:solidFill>
                  <a:schemeClr val="tx1"/>
                </a:solidFill>
              </a:rPr>
              <a:t>Until</a:t>
            </a:r>
            <a:r>
              <a:rPr lang="en-US" altLang="en-US"/>
              <a:t> there are no more </a:t>
            </a:r>
            <a:r>
              <a:rPr lang="en-US" altLang="en-US">
                <a:solidFill>
                  <a:srgbClr val="FF0000"/>
                </a:solidFill>
              </a:rPr>
              <a:t>a’s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0000"/>
                </a:solidFill>
              </a:rPr>
              <a:t>b’s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If there is a remaining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0000"/>
                </a:solidFill>
              </a:rPr>
              <a:t>b</a:t>
            </a:r>
            <a:r>
              <a:rPr lang="en-US" altLang="en-US"/>
              <a:t> reject</a:t>
            </a:r>
          </a:p>
        </p:txBody>
      </p:sp>
      <p:sp>
        <p:nvSpPr>
          <p:cNvPr id="99334" name="Text Box 3">
            <a:extLst>
              <a:ext uri="{FF2B5EF4-FFF2-40B4-BE49-F238E27FC236}">
                <a16:creationId xmlns:a16="http://schemas.microsoft.com/office/drawing/2014/main" id="{A522E63B-235C-F7DD-CF4D-986B07C4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814388"/>
            <a:ext cx="2566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600">
                <a:solidFill>
                  <a:srgbClr val="339933"/>
                </a:solidFill>
              </a:rPr>
              <a:t>Basic Idea: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4" name="Date Placeholder 1">
            <a:extLst>
              <a:ext uri="{FF2B5EF4-FFF2-40B4-BE49-F238E27FC236}">
                <a16:creationId xmlns:a16="http://schemas.microsoft.com/office/drawing/2014/main" id="{03A6E11B-D0DD-6977-954D-E5F40341D1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2795" name="Footer Placeholder 2">
            <a:extLst>
              <a:ext uri="{FF2B5EF4-FFF2-40B4-BE49-F238E27FC236}">
                <a16:creationId xmlns:a16="http://schemas.microsoft.com/office/drawing/2014/main" id="{92BF4F01-BEEC-EDA8-8850-A61C6FFE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2796" name="Slide Number Placeholder 3">
            <a:extLst>
              <a:ext uri="{FF2B5EF4-FFF2-40B4-BE49-F238E27FC236}">
                <a16:creationId xmlns:a16="http://schemas.microsoft.com/office/drawing/2014/main" id="{96DFBBBA-983F-984B-E26F-2A5B7113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49A49D2-45CD-4306-9459-FBD044AC860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7" name="Oval 2">
            <a:extLst>
              <a:ext uri="{FF2B5EF4-FFF2-40B4-BE49-F238E27FC236}">
                <a16:creationId xmlns:a16="http://schemas.microsoft.com/office/drawing/2014/main" id="{FB722A11-363D-1DC6-D7D9-ED7698A8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0" name="Object 3">
            <a:extLst>
              <a:ext uri="{FF2B5EF4-FFF2-40B4-BE49-F238E27FC236}">
                <a16:creationId xmlns:a16="http://schemas.microsoft.com/office/drawing/2014/main" id="{C7ADABC7-E499-C3BA-56E2-E7E12DE69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32770" name="Object 3">
                        <a:extLst>
                          <a:ext uri="{FF2B5EF4-FFF2-40B4-BE49-F238E27FC236}">
                            <a16:creationId xmlns:a16="http://schemas.microsoft.com/office/drawing/2014/main" id="{C7ADABC7-E499-C3BA-56E2-E7E12DE69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8" name="Line 4">
            <a:extLst>
              <a:ext uri="{FF2B5EF4-FFF2-40B4-BE49-F238E27FC236}">
                <a16:creationId xmlns:a16="http://schemas.microsoft.com/office/drawing/2014/main" id="{10134CDC-0B9B-8171-3E5E-749B78AC5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9" name="Oval 5">
            <a:extLst>
              <a:ext uri="{FF2B5EF4-FFF2-40B4-BE49-F238E27FC236}">
                <a16:creationId xmlns:a16="http://schemas.microsoft.com/office/drawing/2014/main" id="{6CA6AD2A-6333-A52E-24D4-AC7B02D9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1" name="Object 6">
            <a:extLst>
              <a:ext uri="{FF2B5EF4-FFF2-40B4-BE49-F238E27FC236}">
                <a16:creationId xmlns:a16="http://schemas.microsoft.com/office/drawing/2014/main" id="{C0F80E19-86D0-BDD3-E118-D2DB294D0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32771" name="Object 6">
                        <a:extLst>
                          <a:ext uri="{FF2B5EF4-FFF2-40B4-BE49-F238E27FC236}">
                            <a16:creationId xmlns:a16="http://schemas.microsoft.com/office/drawing/2014/main" id="{C0F80E19-86D0-BDD3-E118-D2DB294D0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0" name="Oval 7">
            <a:extLst>
              <a:ext uri="{FF2B5EF4-FFF2-40B4-BE49-F238E27FC236}">
                <a16:creationId xmlns:a16="http://schemas.microsoft.com/office/drawing/2014/main" id="{D77948AC-4089-7946-F892-F3E21220E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2" name="Object 8">
            <a:extLst>
              <a:ext uri="{FF2B5EF4-FFF2-40B4-BE49-F238E27FC236}">
                <a16:creationId xmlns:a16="http://schemas.microsoft.com/office/drawing/2014/main" id="{584B4458-CC35-4462-6BEF-3F670B2A3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32772" name="Object 8">
                        <a:extLst>
                          <a:ext uri="{FF2B5EF4-FFF2-40B4-BE49-F238E27FC236}">
                            <a16:creationId xmlns:a16="http://schemas.microsoft.com/office/drawing/2014/main" id="{584B4458-CC35-4462-6BEF-3F670B2A3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Oval 9">
            <a:extLst>
              <a:ext uri="{FF2B5EF4-FFF2-40B4-BE49-F238E27FC236}">
                <a16:creationId xmlns:a16="http://schemas.microsoft.com/office/drawing/2014/main" id="{3B5C1FED-12AA-7D15-5C96-BF63782B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3" name="Object 10">
            <a:extLst>
              <a:ext uri="{FF2B5EF4-FFF2-40B4-BE49-F238E27FC236}">
                <a16:creationId xmlns:a16="http://schemas.microsoft.com/office/drawing/2014/main" id="{F661461C-B5D8-D184-9E98-ABB75BF93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32773" name="Object 10">
                        <a:extLst>
                          <a:ext uri="{FF2B5EF4-FFF2-40B4-BE49-F238E27FC236}">
                            <a16:creationId xmlns:a16="http://schemas.microsoft.com/office/drawing/2014/main" id="{F661461C-B5D8-D184-9E98-ABB75BF93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Line 11">
            <a:extLst>
              <a:ext uri="{FF2B5EF4-FFF2-40B4-BE49-F238E27FC236}">
                <a16:creationId xmlns:a16="http://schemas.microsoft.com/office/drawing/2014/main" id="{A9759030-6029-3FC6-6ADD-3B39E9FAC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03" name="Freeform 12">
            <a:extLst>
              <a:ext uri="{FF2B5EF4-FFF2-40B4-BE49-F238E27FC236}">
                <a16:creationId xmlns:a16="http://schemas.microsoft.com/office/drawing/2014/main" id="{C2F1B4DE-2E3B-A1FF-4E82-532E08502A9D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804" name="Freeform 13">
            <a:extLst>
              <a:ext uri="{FF2B5EF4-FFF2-40B4-BE49-F238E27FC236}">
                <a16:creationId xmlns:a16="http://schemas.microsoft.com/office/drawing/2014/main" id="{77086D0A-8F40-D2BC-FB42-91DF384E3205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4" name="Object 14">
            <a:extLst>
              <a:ext uri="{FF2B5EF4-FFF2-40B4-BE49-F238E27FC236}">
                <a16:creationId xmlns:a16="http://schemas.microsoft.com/office/drawing/2014/main" id="{132869C3-CA7C-C18C-7104-D139A23B0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32774" name="Object 14">
                        <a:extLst>
                          <a:ext uri="{FF2B5EF4-FFF2-40B4-BE49-F238E27FC236}">
                            <a16:creationId xmlns:a16="http://schemas.microsoft.com/office/drawing/2014/main" id="{132869C3-CA7C-C18C-7104-D139A23B0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5">
            <a:extLst>
              <a:ext uri="{FF2B5EF4-FFF2-40B4-BE49-F238E27FC236}">
                <a16:creationId xmlns:a16="http://schemas.microsoft.com/office/drawing/2014/main" id="{DA4E4D75-F6B9-50AB-1045-08A419EBC3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32775" name="Object 15">
                        <a:extLst>
                          <a:ext uri="{FF2B5EF4-FFF2-40B4-BE49-F238E27FC236}">
                            <a16:creationId xmlns:a16="http://schemas.microsoft.com/office/drawing/2014/main" id="{DA4E4D75-F6B9-50AB-1045-08A419EBC3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6">
            <a:extLst>
              <a:ext uri="{FF2B5EF4-FFF2-40B4-BE49-F238E27FC236}">
                <a16:creationId xmlns:a16="http://schemas.microsoft.com/office/drawing/2014/main" id="{61E644CB-825D-DAB8-B244-A58EA1D66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32776" name="Object 16">
                        <a:extLst>
                          <a:ext uri="{FF2B5EF4-FFF2-40B4-BE49-F238E27FC236}">
                            <a16:creationId xmlns:a16="http://schemas.microsoft.com/office/drawing/2014/main" id="{61E644CB-825D-DAB8-B244-A58EA1D66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7">
            <a:extLst>
              <a:ext uri="{FF2B5EF4-FFF2-40B4-BE49-F238E27FC236}">
                <a16:creationId xmlns:a16="http://schemas.microsoft.com/office/drawing/2014/main" id="{962FE701-0E2F-DD8B-227D-F4CA10576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32777" name="Object 17">
                        <a:extLst>
                          <a:ext uri="{FF2B5EF4-FFF2-40B4-BE49-F238E27FC236}">
                            <a16:creationId xmlns:a16="http://schemas.microsoft.com/office/drawing/2014/main" id="{962FE701-0E2F-DD8B-227D-F4CA10576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5" name="Freeform 18">
            <a:extLst>
              <a:ext uri="{FF2B5EF4-FFF2-40B4-BE49-F238E27FC236}">
                <a16:creationId xmlns:a16="http://schemas.microsoft.com/office/drawing/2014/main" id="{FE3761C3-1BA8-8B49-6105-4794F7A0B0B3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8" name="Object 19">
            <a:extLst>
              <a:ext uri="{FF2B5EF4-FFF2-40B4-BE49-F238E27FC236}">
                <a16:creationId xmlns:a16="http://schemas.microsoft.com/office/drawing/2014/main" id="{B953BD0B-294E-123E-F174-A74452CA9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32778" name="Object 19">
                        <a:extLst>
                          <a:ext uri="{FF2B5EF4-FFF2-40B4-BE49-F238E27FC236}">
                            <a16:creationId xmlns:a16="http://schemas.microsoft.com/office/drawing/2014/main" id="{B953BD0B-294E-123E-F174-A74452CA9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20">
            <a:extLst>
              <a:ext uri="{FF2B5EF4-FFF2-40B4-BE49-F238E27FC236}">
                <a16:creationId xmlns:a16="http://schemas.microsoft.com/office/drawing/2014/main" id="{AF3472D8-391B-47C4-4166-A41CBC31B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32779" name="Object 20">
                        <a:extLst>
                          <a:ext uri="{FF2B5EF4-FFF2-40B4-BE49-F238E27FC236}">
                            <a16:creationId xmlns:a16="http://schemas.microsoft.com/office/drawing/2014/main" id="{AF3472D8-391B-47C4-4166-A41CBC31B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21">
            <a:extLst>
              <a:ext uri="{FF2B5EF4-FFF2-40B4-BE49-F238E27FC236}">
                <a16:creationId xmlns:a16="http://schemas.microsoft.com/office/drawing/2014/main" id="{89FC5FC5-BA3B-E3A4-B64F-A1F9547D0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32780" name="Object 21">
                        <a:extLst>
                          <a:ext uri="{FF2B5EF4-FFF2-40B4-BE49-F238E27FC236}">
                            <a16:creationId xmlns:a16="http://schemas.microsoft.com/office/drawing/2014/main" id="{89FC5FC5-BA3B-E3A4-B64F-A1F9547D0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22">
            <a:extLst>
              <a:ext uri="{FF2B5EF4-FFF2-40B4-BE49-F238E27FC236}">
                <a16:creationId xmlns:a16="http://schemas.microsoft.com/office/drawing/2014/main" id="{7ACA6FA8-60F8-383F-958C-889B49DB0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32781" name="Object 22">
                        <a:extLst>
                          <a:ext uri="{FF2B5EF4-FFF2-40B4-BE49-F238E27FC236}">
                            <a16:creationId xmlns:a16="http://schemas.microsoft.com/office/drawing/2014/main" id="{7ACA6FA8-60F8-383F-958C-889B49DB09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6" name="Line 23">
            <a:extLst>
              <a:ext uri="{FF2B5EF4-FFF2-40B4-BE49-F238E27FC236}">
                <a16:creationId xmlns:a16="http://schemas.microsoft.com/office/drawing/2014/main" id="{98F936C4-9ADA-7061-788A-845B246D0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7" name="Line 24">
            <a:extLst>
              <a:ext uri="{FF2B5EF4-FFF2-40B4-BE49-F238E27FC236}">
                <a16:creationId xmlns:a16="http://schemas.microsoft.com/office/drawing/2014/main" id="{09E5C945-DF54-F73F-D18E-3E7483517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82" name="Object 25">
            <a:extLst>
              <a:ext uri="{FF2B5EF4-FFF2-40B4-BE49-F238E27FC236}">
                <a16:creationId xmlns:a16="http://schemas.microsoft.com/office/drawing/2014/main" id="{DFC92F45-C5C7-A066-FE45-6B5189042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32782" name="Object 25">
                        <a:extLst>
                          <a:ext uri="{FF2B5EF4-FFF2-40B4-BE49-F238E27FC236}">
                            <a16:creationId xmlns:a16="http://schemas.microsoft.com/office/drawing/2014/main" id="{DFC92F45-C5C7-A066-FE45-6B5189042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8" name="Freeform 26">
            <a:extLst>
              <a:ext uri="{FF2B5EF4-FFF2-40B4-BE49-F238E27FC236}">
                <a16:creationId xmlns:a16="http://schemas.microsoft.com/office/drawing/2014/main" id="{BDE51402-01A7-F50F-95D4-B2410B77B84F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83" name="Object 27">
            <a:extLst>
              <a:ext uri="{FF2B5EF4-FFF2-40B4-BE49-F238E27FC236}">
                <a16:creationId xmlns:a16="http://schemas.microsoft.com/office/drawing/2014/main" id="{337099F0-375D-1595-D2CB-548DFCC92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32783" name="Object 27">
                        <a:extLst>
                          <a:ext uri="{FF2B5EF4-FFF2-40B4-BE49-F238E27FC236}">
                            <a16:creationId xmlns:a16="http://schemas.microsoft.com/office/drawing/2014/main" id="{337099F0-375D-1595-D2CB-548DFCC92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28">
            <a:extLst>
              <a:ext uri="{FF2B5EF4-FFF2-40B4-BE49-F238E27FC236}">
                <a16:creationId xmlns:a16="http://schemas.microsoft.com/office/drawing/2014/main" id="{DF7E96ED-81C5-C605-2D9B-D3F2923CB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32784" name="Object 28">
                        <a:extLst>
                          <a:ext uri="{FF2B5EF4-FFF2-40B4-BE49-F238E27FC236}">
                            <a16:creationId xmlns:a16="http://schemas.microsoft.com/office/drawing/2014/main" id="{DF7E96ED-81C5-C605-2D9B-D3F2923CB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9" name="Oval 29">
            <a:extLst>
              <a:ext uri="{FF2B5EF4-FFF2-40B4-BE49-F238E27FC236}">
                <a16:creationId xmlns:a16="http://schemas.microsoft.com/office/drawing/2014/main" id="{0692D92B-FF52-CFDA-6C8C-0AAB829D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2810" name="Line 30">
            <a:extLst>
              <a:ext uri="{FF2B5EF4-FFF2-40B4-BE49-F238E27FC236}">
                <a16:creationId xmlns:a16="http://schemas.microsoft.com/office/drawing/2014/main" id="{64620210-69DC-6839-2F33-E651F7308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1" name="Oval 31">
            <a:extLst>
              <a:ext uri="{FF2B5EF4-FFF2-40B4-BE49-F238E27FC236}">
                <a16:creationId xmlns:a16="http://schemas.microsoft.com/office/drawing/2014/main" id="{AF258A3C-056B-43E7-E8AC-E15FBD601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85" name="Object 32">
            <a:extLst>
              <a:ext uri="{FF2B5EF4-FFF2-40B4-BE49-F238E27FC236}">
                <a16:creationId xmlns:a16="http://schemas.microsoft.com/office/drawing/2014/main" id="{3678F6EC-9BAB-A89D-4818-6154D35ED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32785" name="Object 32">
                        <a:extLst>
                          <a:ext uri="{FF2B5EF4-FFF2-40B4-BE49-F238E27FC236}">
                            <a16:creationId xmlns:a16="http://schemas.microsoft.com/office/drawing/2014/main" id="{3678F6EC-9BAB-A89D-4818-6154D35ED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2" name="Line 33">
            <a:extLst>
              <a:ext uri="{FF2B5EF4-FFF2-40B4-BE49-F238E27FC236}">
                <a16:creationId xmlns:a16="http://schemas.microsoft.com/office/drawing/2014/main" id="{E18046F3-BEC3-DF52-2EDE-ABAFF4DA0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3" name="Line 34">
            <a:extLst>
              <a:ext uri="{FF2B5EF4-FFF2-40B4-BE49-F238E27FC236}">
                <a16:creationId xmlns:a16="http://schemas.microsoft.com/office/drawing/2014/main" id="{0F49AA7D-FD93-3618-4964-D77EF1539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4" name="Line 35">
            <a:extLst>
              <a:ext uri="{FF2B5EF4-FFF2-40B4-BE49-F238E27FC236}">
                <a16:creationId xmlns:a16="http://schemas.microsoft.com/office/drawing/2014/main" id="{8EB63CC4-1E85-B283-48F8-611B5B777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5" name="Line 36">
            <a:extLst>
              <a:ext uri="{FF2B5EF4-FFF2-40B4-BE49-F238E27FC236}">
                <a16:creationId xmlns:a16="http://schemas.microsoft.com/office/drawing/2014/main" id="{36DBA8FC-0786-8B13-74FA-2098E809E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6" name="Line 37">
            <a:extLst>
              <a:ext uri="{FF2B5EF4-FFF2-40B4-BE49-F238E27FC236}">
                <a16:creationId xmlns:a16="http://schemas.microsoft.com/office/drawing/2014/main" id="{74795F16-8B2C-168F-FE0D-0E2AB1375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7" name="Line 38">
            <a:extLst>
              <a:ext uri="{FF2B5EF4-FFF2-40B4-BE49-F238E27FC236}">
                <a16:creationId xmlns:a16="http://schemas.microsoft.com/office/drawing/2014/main" id="{843CE00B-8883-EC42-C281-4C91B22F1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8" name="Line 39">
            <a:extLst>
              <a:ext uri="{FF2B5EF4-FFF2-40B4-BE49-F238E27FC236}">
                <a16:creationId xmlns:a16="http://schemas.microsoft.com/office/drawing/2014/main" id="{B580F1FA-735D-13FD-891E-669961AFF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9" name="Line 40">
            <a:extLst>
              <a:ext uri="{FF2B5EF4-FFF2-40B4-BE49-F238E27FC236}">
                <a16:creationId xmlns:a16="http://schemas.microsoft.com/office/drawing/2014/main" id="{3A432CA6-105F-F45F-3DCA-6857D06B1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20" name="Line 41">
            <a:extLst>
              <a:ext uri="{FF2B5EF4-FFF2-40B4-BE49-F238E27FC236}">
                <a16:creationId xmlns:a16="http://schemas.microsoft.com/office/drawing/2014/main" id="{04916173-3E0D-60D3-7A64-57E46D1C9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21" name="Line 43">
            <a:extLst>
              <a:ext uri="{FF2B5EF4-FFF2-40B4-BE49-F238E27FC236}">
                <a16:creationId xmlns:a16="http://schemas.microsoft.com/office/drawing/2014/main" id="{370217D2-2C5C-1011-4955-A237C9369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86" name="Object 45">
            <a:extLst>
              <a:ext uri="{FF2B5EF4-FFF2-40B4-BE49-F238E27FC236}">
                <a16:creationId xmlns:a16="http://schemas.microsoft.com/office/drawing/2014/main" id="{0B52FB98-FF7F-A55A-16CD-E04DDDE3D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2786" name="Object 45">
                        <a:extLst>
                          <a:ext uri="{FF2B5EF4-FFF2-40B4-BE49-F238E27FC236}">
                            <a16:creationId xmlns:a16="http://schemas.microsoft.com/office/drawing/2014/main" id="{0B52FB98-FF7F-A55A-16CD-E04DDDE3D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46">
            <a:extLst>
              <a:ext uri="{FF2B5EF4-FFF2-40B4-BE49-F238E27FC236}">
                <a16:creationId xmlns:a16="http://schemas.microsoft.com/office/drawing/2014/main" id="{EDD21D3A-0448-5D66-5B85-F45D23E88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32787" name="Object 46">
                        <a:extLst>
                          <a:ext uri="{FF2B5EF4-FFF2-40B4-BE49-F238E27FC236}">
                            <a16:creationId xmlns:a16="http://schemas.microsoft.com/office/drawing/2014/main" id="{EDD21D3A-0448-5D66-5B85-F45D23E88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48">
            <a:extLst>
              <a:ext uri="{FF2B5EF4-FFF2-40B4-BE49-F238E27FC236}">
                <a16:creationId xmlns:a16="http://schemas.microsoft.com/office/drawing/2014/main" id="{4AA4C84B-130F-42CB-9894-9395767A3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32788" name="Object 48">
                        <a:extLst>
                          <a:ext uri="{FF2B5EF4-FFF2-40B4-BE49-F238E27FC236}">
                            <a16:creationId xmlns:a16="http://schemas.microsoft.com/office/drawing/2014/main" id="{4AA4C84B-130F-42CB-9894-9395767A3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49">
            <a:extLst>
              <a:ext uri="{FF2B5EF4-FFF2-40B4-BE49-F238E27FC236}">
                <a16:creationId xmlns:a16="http://schemas.microsoft.com/office/drawing/2014/main" id="{2C339A6F-C474-BF10-FB06-F893E1D1B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2789" name="Object 49">
                        <a:extLst>
                          <a:ext uri="{FF2B5EF4-FFF2-40B4-BE49-F238E27FC236}">
                            <a16:creationId xmlns:a16="http://schemas.microsoft.com/office/drawing/2014/main" id="{2C339A6F-C474-BF10-FB06-F893E1D1B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51">
            <a:extLst>
              <a:ext uri="{FF2B5EF4-FFF2-40B4-BE49-F238E27FC236}">
                <a16:creationId xmlns:a16="http://schemas.microsoft.com/office/drawing/2014/main" id="{4B57E5B7-1B26-4C76-D317-EC9D0C0CD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32790" name="Object 51">
                        <a:extLst>
                          <a:ext uri="{FF2B5EF4-FFF2-40B4-BE49-F238E27FC236}">
                            <a16:creationId xmlns:a16="http://schemas.microsoft.com/office/drawing/2014/main" id="{4B57E5B7-1B26-4C76-D317-EC9D0C0CD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52">
            <a:extLst>
              <a:ext uri="{FF2B5EF4-FFF2-40B4-BE49-F238E27FC236}">
                <a16:creationId xmlns:a16="http://schemas.microsoft.com/office/drawing/2014/main" id="{6DCD58D3-F45A-9AB8-716A-1327FB17D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32791" name="Object 52">
                        <a:extLst>
                          <a:ext uri="{FF2B5EF4-FFF2-40B4-BE49-F238E27FC236}">
                            <a16:creationId xmlns:a16="http://schemas.microsoft.com/office/drawing/2014/main" id="{6DCD58D3-F45A-9AB8-716A-1327FB17D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53">
            <a:extLst>
              <a:ext uri="{FF2B5EF4-FFF2-40B4-BE49-F238E27FC236}">
                <a16:creationId xmlns:a16="http://schemas.microsoft.com/office/drawing/2014/main" id="{B71B018C-A4BC-0C2F-6A67-1AE2CD217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32792" name="Object 53">
                        <a:extLst>
                          <a:ext uri="{FF2B5EF4-FFF2-40B4-BE49-F238E27FC236}">
                            <a16:creationId xmlns:a16="http://schemas.microsoft.com/office/drawing/2014/main" id="{B71B018C-A4BC-0C2F-6A67-1AE2CD217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2" name="Text Box 54">
            <a:extLst>
              <a:ext uri="{FF2B5EF4-FFF2-40B4-BE49-F238E27FC236}">
                <a16:creationId xmlns:a16="http://schemas.microsoft.com/office/drawing/2014/main" id="{860FC624-79DB-0E53-ADD9-B0593AB7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2793" name="Object 73">
            <a:extLst>
              <a:ext uri="{FF2B5EF4-FFF2-40B4-BE49-F238E27FC236}">
                <a16:creationId xmlns:a16="http://schemas.microsoft.com/office/drawing/2014/main" id="{5EE44786-7BDB-EB20-B42A-F3A41365E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32793" name="Object 73">
                        <a:extLst>
                          <a:ext uri="{FF2B5EF4-FFF2-40B4-BE49-F238E27FC236}">
                            <a16:creationId xmlns:a16="http://schemas.microsoft.com/office/drawing/2014/main" id="{5EE44786-7BDB-EB20-B42A-F3A41365E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3" name="Oval 76">
            <a:extLst>
              <a:ext uri="{FF2B5EF4-FFF2-40B4-BE49-F238E27FC236}">
                <a16:creationId xmlns:a16="http://schemas.microsoft.com/office/drawing/2014/main" id="{079A8D17-B0E3-7F3F-DD93-BF20B6D9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8" name="Date Placeholder 1">
            <a:extLst>
              <a:ext uri="{FF2B5EF4-FFF2-40B4-BE49-F238E27FC236}">
                <a16:creationId xmlns:a16="http://schemas.microsoft.com/office/drawing/2014/main" id="{447F6BF3-7597-C6A6-DFA5-329CDEAFCC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3819" name="Footer Placeholder 2">
            <a:extLst>
              <a:ext uri="{FF2B5EF4-FFF2-40B4-BE49-F238E27FC236}">
                <a16:creationId xmlns:a16="http://schemas.microsoft.com/office/drawing/2014/main" id="{12A693E4-6EEE-B563-A0A5-5A0E2E68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3820" name="Slide Number Placeholder 3">
            <a:extLst>
              <a:ext uri="{FF2B5EF4-FFF2-40B4-BE49-F238E27FC236}">
                <a16:creationId xmlns:a16="http://schemas.microsoft.com/office/drawing/2014/main" id="{FDE47F53-1137-54C7-A1FA-ACFE772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F5109CA-3D38-45AF-8ED6-3A11EEA5C2C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1" name="Oval 72">
            <a:extLst>
              <a:ext uri="{FF2B5EF4-FFF2-40B4-BE49-F238E27FC236}">
                <a16:creationId xmlns:a16="http://schemas.microsoft.com/office/drawing/2014/main" id="{3D7FAC2E-4313-1157-E2A1-2E0E41B0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22" name="Oval 2">
            <a:extLst>
              <a:ext uri="{FF2B5EF4-FFF2-40B4-BE49-F238E27FC236}">
                <a16:creationId xmlns:a16="http://schemas.microsoft.com/office/drawing/2014/main" id="{CB4D64D0-5047-75BC-D3C5-2DFBC6B5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4" name="Object 3">
            <a:extLst>
              <a:ext uri="{FF2B5EF4-FFF2-40B4-BE49-F238E27FC236}">
                <a16:creationId xmlns:a16="http://schemas.microsoft.com/office/drawing/2014/main" id="{921238EA-53DC-BFE1-2F63-C84F277AC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33794" name="Object 3">
                        <a:extLst>
                          <a:ext uri="{FF2B5EF4-FFF2-40B4-BE49-F238E27FC236}">
                            <a16:creationId xmlns:a16="http://schemas.microsoft.com/office/drawing/2014/main" id="{921238EA-53DC-BFE1-2F63-C84F277AC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Line 4">
            <a:extLst>
              <a:ext uri="{FF2B5EF4-FFF2-40B4-BE49-F238E27FC236}">
                <a16:creationId xmlns:a16="http://schemas.microsoft.com/office/drawing/2014/main" id="{07BED015-6F4D-8E92-D410-0835C1EA8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A4823271-17AF-6F6F-96CD-9BAC32069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33795" name="Object 6">
                        <a:extLst>
                          <a:ext uri="{FF2B5EF4-FFF2-40B4-BE49-F238E27FC236}">
                            <a16:creationId xmlns:a16="http://schemas.microsoft.com/office/drawing/2014/main" id="{A4823271-17AF-6F6F-96CD-9BAC32069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Oval 7">
            <a:extLst>
              <a:ext uri="{FF2B5EF4-FFF2-40B4-BE49-F238E27FC236}">
                <a16:creationId xmlns:a16="http://schemas.microsoft.com/office/drawing/2014/main" id="{1577382F-0099-9002-FF5C-4A4B9B29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6" name="Object 8">
            <a:extLst>
              <a:ext uri="{FF2B5EF4-FFF2-40B4-BE49-F238E27FC236}">
                <a16:creationId xmlns:a16="http://schemas.microsoft.com/office/drawing/2014/main" id="{4E578131-5666-5D05-4BD6-69FE6F40A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33796" name="Object 8">
                        <a:extLst>
                          <a:ext uri="{FF2B5EF4-FFF2-40B4-BE49-F238E27FC236}">
                            <a16:creationId xmlns:a16="http://schemas.microsoft.com/office/drawing/2014/main" id="{4E578131-5666-5D05-4BD6-69FE6F40A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Oval 9">
            <a:extLst>
              <a:ext uri="{FF2B5EF4-FFF2-40B4-BE49-F238E27FC236}">
                <a16:creationId xmlns:a16="http://schemas.microsoft.com/office/drawing/2014/main" id="{F1316E39-3AD2-63A2-380C-236B77655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7" name="Object 10">
            <a:extLst>
              <a:ext uri="{FF2B5EF4-FFF2-40B4-BE49-F238E27FC236}">
                <a16:creationId xmlns:a16="http://schemas.microsoft.com/office/drawing/2014/main" id="{7E8BAECC-8EBA-F3C3-B316-50B6C4841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33797" name="Object 10">
                        <a:extLst>
                          <a:ext uri="{FF2B5EF4-FFF2-40B4-BE49-F238E27FC236}">
                            <a16:creationId xmlns:a16="http://schemas.microsoft.com/office/drawing/2014/main" id="{7E8BAECC-8EBA-F3C3-B316-50B6C4841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6" name="Line 11">
            <a:extLst>
              <a:ext uri="{FF2B5EF4-FFF2-40B4-BE49-F238E27FC236}">
                <a16:creationId xmlns:a16="http://schemas.microsoft.com/office/drawing/2014/main" id="{79755FF4-C842-D476-8785-59782EF2C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7" name="Freeform 12">
            <a:extLst>
              <a:ext uri="{FF2B5EF4-FFF2-40B4-BE49-F238E27FC236}">
                <a16:creationId xmlns:a16="http://schemas.microsoft.com/office/drawing/2014/main" id="{2FD636A2-6E63-509A-943F-2782C81C3279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28" name="Freeform 13">
            <a:extLst>
              <a:ext uri="{FF2B5EF4-FFF2-40B4-BE49-F238E27FC236}">
                <a16:creationId xmlns:a16="http://schemas.microsoft.com/office/drawing/2014/main" id="{2E1192BF-71FE-6909-7661-D42C4F749CB9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8" name="Object 14">
            <a:extLst>
              <a:ext uri="{FF2B5EF4-FFF2-40B4-BE49-F238E27FC236}">
                <a16:creationId xmlns:a16="http://schemas.microsoft.com/office/drawing/2014/main" id="{A51EA0A3-9884-551C-235A-2217496BA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33798" name="Object 14">
                        <a:extLst>
                          <a:ext uri="{FF2B5EF4-FFF2-40B4-BE49-F238E27FC236}">
                            <a16:creationId xmlns:a16="http://schemas.microsoft.com/office/drawing/2014/main" id="{A51EA0A3-9884-551C-235A-2217496BA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5">
            <a:extLst>
              <a:ext uri="{FF2B5EF4-FFF2-40B4-BE49-F238E27FC236}">
                <a16:creationId xmlns:a16="http://schemas.microsoft.com/office/drawing/2014/main" id="{777FFAF9-CCC8-02D6-C11C-CB73F70D12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33799" name="Object 15">
                        <a:extLst>
                          <a:ext uri="{FF2B5EF4-FFF2-40B4-BE49-F238E27FC236}">
                            <a16:creationId xmlns:a16="http://schemas.microsoft.com/office/drawing/2014/main" id="{777FFAF9-CCC8-02D6-C11C-CB73F70D1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6">
            <a:extLst>
              <a:ext uri="{FF2B5EF4-FFF2-40B4-BE49-F238E27FC236}">
                <a16:creationId xmlns:a16="http://schemas.microsoft.com/office/drawing/2014/main" id="{F39761BC-E957-0870-BE19-65F0F7406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33800" name="Object 16">
                        <a:extLst>
                          <a:ext uri="{FF2B5EF4-FFF2-40B4-BE49-F238E27FC236}">
                            <a16:creationId xmlns:a16="http://schemas.microsoft.com/office/drawing/2014/main" id="{F39761BC-E957-0870-BE19-65F0F7406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7">
            <a:extLst>
              <a:ext uri="{FF2B5EF4-FFF2-40B4-BE49-F238E27FC236}">
                <a16:creationId xmlns:a16="http://schemas.microsoft.com/office/drawing/2014/main" id="{2F9CFCAB-ED25-1368-3D9B-7AA338124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33801" name="Object 17">
                        <a:extLst>
                          <a:ext uri="{FF2B5EF4-FFF2-40B4-BE49-F238E27FC236}">
                            <a16:creationId xmlns:a16="http://schemas.microsoft.com/office/drawing/2014/main" id="{2F9CFCAB-ED25-1368-3D9B-7AA338124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9" name="Freeform 18">
            <a:extLst>
              <a:ext uri="{FF2B5EF4-FFF2-40B4-BE49-F238E27FC236}">
                <a16:creationId xmlns:a16="http://schemas.microsoft.com/office/drawing/2014/main" id="{A607F376-576A-EBCB-A169-1D7055385BE3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802" name="Object 19">
            <a:extLst>
              <a:ext uri="{FF2B5EF4-FFF2-40B4-BE49-F238E27FC236}">
                <a16:creationId xmlns:a16="http://schemas.microsoft.com/office/drawing/2014/main" id="{D124581C-96B0-DD7F-30F9-1101C3814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33802" name="Object 19">
                        <a:extLst>
                          <a:ext uri="{FF2B5EF4-FFF2-40B4-BE49-F238E27FC236}">
                            <a16:creationId xmlns:a16="http://schemas.microsoft.com/office/drawing/2014/main" id="{D124581C-96B0-DD7F-30F9-1101C38145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20">
            <a:extLst>
              <a:ext uri="{FF2B5EF4-FFF2-40B4-BE49-F238E27FC236}">
                <a16:creationId xmlns:a16="http://schemas.microsoft.com/office/drawing/2014/main" id="{0FCD8D2A-B404-C3D4-CDBA-CA23F42DB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33803" name="Object 20">
                        <a:extLst>
                          <a:ext uri="{FF2B5EF4-FFF2-40B4-BE49-F238E27FC236}">
                            <a16:creationId xmlns:a16="http://schemas.microsoft.com/office/drawing/2014/main" id="{0FCD8D2A-B404-C3D4-CDBA-CA23F42DB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21">
            <a:extLst>
              <a:ext uri="{FF2B5EF4-FFF2-40B4-BE49-F238E27FC236}">
                <a16:creationId xmlns:a16="http://schemas.microsoft.com/office/drawing/2014/main" id="{252AAE6D-9D0B-73B4-40C2-2A4F61AE8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33804" name="Object 21">
                        <a:extLst>
                          <a:ext uri="{FF2B5EF4-FFF2-40B4-BE49-F238E27FC236}">
                            <a16:creationId xmlns:a16="http://schemas.microsoft.com/office/drawing/2014/main" id="{252AAE6D-9D0B-73B4-40C2-2A4F61AE8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22">
            <a:extLst>
              <a:ext uri="{FF2B5EF4-FFF2-40B4-BE49-F238E27FC236}">
                <a16:creationId xmlns:a16="http://schemas.microsoft.com/office/drawing/2014/main" id="{5C0E473B-A6C6-921D-B829-9C9C5F215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33805" name="Object 22">
                        <a:extLst>
                          <a:ext uri="{FF2B5EF4-FFF2-40B4-BE49-F238E27FC236}">
                            <a16:creationId xmlns:a16="http://schemas.microsoft.com/office/drawing/2014/main" id="{5C0E473B-A6C6-921D-B829-9C9C5F215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0" name="Line 23">
            <a:extLst>
              <a:ext uri="{FF2B5EF4-FFF2-40B4-BE49-F238E27FC236}">
                <a16:creationId xmlns:a16="http://schemas.microsoft.com/office/drawing/2014/main" id="{BDB0FB67-0D75-C2C1-F9A1-1F6EB15B6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31" name="Line 24">
            <a:extLst>
              <a:ext uri="{FF2B5EF4-FFF2-40B4-BE49-F238E27FC236}">
                <a16:creationId xmlns:a16="http://schemas.microsoft.com/office/drawing/2014/main" id="{72A237C8-467F-0CA8-1CE2-417B143C0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806" name="Object 25">
            <a:extLst>
              <a:ext uri="{FF2B5EF4-FFF2-40B4-BE49-F238E27FC236}">
                <a16:creationId xmlns:a16="http://schemas.microsoft.com/office/drawing/2014/main" id="{B054E4F0-E0B2-2C4B-8BB9-AC71FCBD3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33806" name="Object 25">
                        <a:extLst>
                          <a:ext uri="{FF2B5EF4-FFF2-40B4-BE49-F238E27FC236}">
                            <a16:creationId xmlns:a16="http://schemas.microsoft.com/office/drawing/2014/main" id="{B054E4F0-E0B2-2C4B-8BB9-AC71FCBD3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Freeform 26">
            <a:extLst>
              <a:ext uri="{FF2B5EF4-FFF2-40B4-BE49-F238E27FC236}">
                <a16:creationId xmlns:a16="http://schemas.microsoft.com/office/drawing/2014/main" id="{0550004F-D429-D683-5A24-F47362D98975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807" name="Object 27">
            <a:extLst>
              <a:ext uri="{FF2B5EF4-FFF2-40B4-BE49-F238E27FC236}">
                <a16:creationId xmlns:a16="http://schemas.microsoft.com/office/drawing/2014/main" id="{9A4D549C-B925-0C9F-8CA7-1A454E131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33807" name="Object 27">
                        <a:extLst>
                          <a:ext uri="{FF2B5EF4-FFF2-40B4-BE49-F238E27FC236}">
                            <a16:creationId xmlns:a16="http://schemas.microsoft.com/office/drawing/2014/main" id="{9A4D549C-B925-0C9F-8CA7-1A454E131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28">
            <a:extLst>
              <a:ext uri="{FF2B5EF4-FFF2-40B4-BE49-F238E27FC236}">
                <a16:creationId xmlns:a16="http://schemas.microsoft.com/office/drawing/2014/main" id="{D6C4C57E-61A5-67E3-9695-0286220D1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33808" name="Object 28">
                        <a:extLst>
                          <a:ext uri="{FF2B5EF4-FFF2-40B4-BE49-F238E27FC236}">
                            <a16:creationId xmlns:a16="http://schemas.microsoft.com/office/drawing/2014/main" id="{D6C4C57E-61A5-67E3-9695-0286220D1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3" name="Oval 29">
            <a:extLst>
              <a:ext uri="{FF2B5EF4-FFF2-40B4-BE49-F238E27FC236}">
                <a16:creationId xmlns:a16="http://schemas.microsoft.com/office/drawing/2014/main" id="{CA70E4C0-EF6F-D4FB-51F9-0249045C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3834" name="Line 30">
            <a:extLst>
              <a:ext uri="{FF2B5EF4-FFF2-40B4-BE49-F238E27FC236}">
                <a16:creationId xmlns:a16="http://schemas.microsoft.com/office/drawing/2014/main" id="{C1115318-AC74-C047-28A0-261E75165E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5" name="Oval 31">
            <a:extLst>
              <a:ext uri="{FF2B5EF4-FFF2-40B4-BE49-F238E27FC236}">
                <a16:creationId xmlns:a16="http://schemas.microsoft.com/office/drawing/2014/main" id="{6C9DC31F-8AFC-7207-2AD4-0071B169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809" name="Object 32">
            <a:extLst>
              <a:ext uri="{FF2B5EF4-FFF2-40B4-BE49-F238E27FC236}">
                <a16:creationId xmlns:a16="http://schemas.microsoft.com/office/drawing/2014/main" id="{7C632F3E-BADF-D601-AA9D-3D6FD6C4C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33809" name="Object 32">
                        <a:extLst>
                          <a:ext uri="{FF2B5EF4-FFF2-40B4-BE49-F238E27FC236}">
                            <a16:creationId xmlns:a16="http://schemas.microsoft.com/office/drawing/2014/main" id="{7C632F3E-BADF-D601-AA9D-3D6FD6C4C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6" name="Line 33">
            <a:extLst>
              <a:ext uri="{FF2B5EF4-FFF2-40B4-BE49-F238E27FC236}">
                <a16:creationId xmlns:a16="http://schemas.microsoft.com/office/drawing/2014/main" id="{CE77A105-DD6E-88E7-3170-9F909492A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7" name="Line 34">
            <a:extLst>
              <a:ext uri="{FF2B5EF4-FFF2-40B4-BE49-F238E27FC236}">
                <a16:creationId xmlns:a16="http://schemas.microsoft.com/office/drawing/2014/main" id="{2A9CD3D0-FAB1-4571-29A4-A66882CB0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8" name="Line 35">
            <a:extLst>
              <a:ext uri="{FF2B5EF4-FFF2-40B4-BE49-F238E27FC236}">
                <a16:creationId xmlns:a16="http://schemas.microsoft.com/office/drawing/2014/main" id="{2B18AA53-9965-3294-9CDC-6CBB8E3CF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9" name="Line 36">
            <a:extLst>
              <a:ext uri="{FF2B5EF4-FFF2-40B4-BE49-F238E27FC236}">
                <a16:creationId xmlns:a16="http://schemas.microsoft.com/office/drawing/2014/main" id="{3C941752-9B7D-9E26-7531-A102DF382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0" name="Line 37">
            <a:extLst>
              <a:ext uri="{FF2B5EF4-FFF2-40B4-BE49-F238E27FC236}">
                <a16:creationId xmlns:a16="http://schemas.microsoft.com/office/drawing/2014/main" id="{EC84BD57-DD8A-E5DA-BD73-899C472A4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1" name="Line 38">
            <a:extLst>
              <a:ext uri="{FF2B5EF4-FFF2-40B4-BE49-F238E27FC236}">
                <a16:creationId xmlns:a16="http://schemas.microsoft.com/office/drawing/2014/main" id="{F8433346-9787-AF14-E5BE-50309AA02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2" name="Line 39">
            <a:extLst>
              <a:ext uri="{FF2B5EF4-FFF2-40B4-BE49-F238E27FC236}">
                <a16:creationId xmlns:a16="http://schemas.microsoft.com/office/drawing/2014/main" id="{FF40D7D4-A17D-578F-E94D-AAB1AC4D2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3" name="Line 40">
            <a:extLst>
              <a:ext uri="{FF2B5EF4-FFF2-40B4-BE49-F238E27FC236}">
                <a16:creationId xmlns:a16="http://schemas.microsoft.com/office/drawing/2014/main" id="{B0D2E100-26B8-AA59-3B73-9F3DAABC9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4" name="Line 41">
            <a:extLst>
              <a:ext uri="{FF2B5EF4-FFF2-40B4-BE49-F238E27FC236}">
                <a16:creationId xmlns:a16="http://schemas.microsoft.com/office/drawing/2014/main" id="{43A95C42-09D8-F9D9-EE80-381BD4496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5" name="Line 42">
            <a:extLst>
              <a:ext uri="{FF2B5EF4-FFF2-40B4-BE49-F238E27FC236}">
                <a16:creationId xmlns:a16="http://schemas.microsoft.com/office/drawing/2014/main" id="{29A12E9C-940D-6BBC-BEF5-C4AE03885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810" name="Object 43">
            <a:extLst>
              <a:ext uri="{FF2B5EF4-FFF2-40B4-BE49-F238E27FC236}">
                <a16:creationId xmlns:a16="http://schemas.microsoft.com/office/drawing/2014/main" id="{0350200A-2EF8-6ABD-2088-DE5B131B0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3810" name="Object 43">
                        <a:extLst>
                          <a:ext uri="{FF2B5EF4-FFF2-40B4-BE49-F238E27FC236}">
                            <a16:creationId xmlns:a16="http://schemas.microsoft.com/office/drawing/2014/main" id="{0350200A-2EF8-6ABD-2088-DE5B131B0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44">
            <a:extLst>
              <a:ext uri="{FF2B5EF4-FFF2-40B4-BE49-F238E27FC236}">
                <a16:creationId xmlns:a16="http://schemas.microsoft.com/office/drawing/2014/main" id="{6CBBA85E-0128-D117-2E0C-2A311A6B6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33811" name="Object 44">
                        <a:extLst>
                          <a:ext uri="{FF2B5EF4-FFF2-40B4-BE49-F238E27FC236}">
                            <a16:creationId xmlns:a16="http://schemas.microsoft.com/office/drawing/2014/main" id="{6CBBA85E-0128-D117-2E0C-2A311A6B6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45">
            <a:extLst>
              <a:ext uri="{FF2B5EF4-FFF2-40B4-BE49-F238E27FC236}">
                <a16:creationId xmlns:a16="http://schemas.microsoft.com/office/drawing/2014/main" id="{AA99ABA9-4681-B2DD-BD1F-85B56A2E0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33812" name="Object 45">
                        <a:extLst>
                          <a:ext uri="{FF2B5EF4-FFF2-40B4-BE49-F238E27FC236}">
                            <a16:creationId xmlns:a16="http://schemas.microsoft.com/office/drawing/2014/main" id="{AA99ABA9-4681-B2DD-BD1F-85B56A2E0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46">
            <a:extLst>
              <a:ext uri="{FF2B5EF4-FFF2-40B4-BE49-F238E27FC236}">
                <a16:creationId xmlns:a16="http://schemas.microsoft.com/office/drawing/2014/main" id="{5FEE3865-8BE7-1775-32EF-52F492A57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3813" name="Object 46">
                        <a:extLst>
                          <a:ext uri="{FF2B5EF4-FFF2-40B4-BE49-F238E27FC236}">
                            <a16:creationId xmlns:a16="http://schemas.microsoft.com/office/drawing/2014/main" id="{5FEE3865-8BE7-1775-32EF-52F492A57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47">
            <a:extLst>
              <a:ext uri="{FF2B5EF4-FFF2-40B4-BE49-F238E27FC236}">
                <a16:creationId xmlns:a16="http://schemas.microsoft.com/office/drawing/2014/main" id="{28A9D436-0A7F-6EC7-FE70-34494CA44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33814" name="Object 47">
                        <a:extLst>
                          <a:ext uri="{FF2B5EF4-FFF2-40B4-BE49-F238E27FC236}">
                            <a16:creationId xmlns:a16="http://schemas.microsoft.com/office/drawing/2014/main" id="{28A9D436-0A7F-6EC7-FE70-34494CA44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48">
            <a:extLst>
              <a:ext uri="{FF2B5EF4-FFF2-40B4-BE49-F238E27FC236}">
                <a16:creationId xmlns:a16="http://schemas.microsoft.com/office/drawing/2014/main" id="{0F6E4E3F-97A6-45C9-C14A-308333DB6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33815" name="Object 48">
                        <a:extLst>
                          <a:ext uri="{FF2B5EF4-FFF2-40B4-BE49-F238E27FC236}">
                            <a16:creationId xmlns:a16="http://schemas.microsoft.com/office/drawing/2014/main" id="{0F6E4E3F-97A6-45C9-C14A-308333DB6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49">
            <a:extLst>
              <a:ext uri="{FF2B5EF4-FFF2-40B4-BE49-F238E27FC236}">
                <a16:creationId xmlns:a16="http://schemas.microsoft.com/office/drawing/2014/main" id="{8D1489F9-87E7-6B69-9CD4-6EC2B15C5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33816" name="Object 49">
                        <a:extLst>
                          <a:ext uri="{FF2B5EF4-FFF2-40B4-BE49-F238E27FC236}">
                            <a16:creationId xmlns:a16="http://schemas.microsoft.com/office/drawing/2014/main" id="{8D1489F9-87E7-6B69-9CD4-6EC2B15C5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69">
            <a:extLst>
              <a:ext uri="{FF2B5EF4-FFF2-40B4-BE49-F238E27FC236}">
                <a16:creationId xmlns:a16="http://schemas.microsoft.com/office/drawing/2014/main" id="{6C0193BE-C487-2088-1F93-B3DE2EC99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33817" name="Object 69">
                        <a:extLst>
                          <a:ext uri="{FF2B5EF4-FFF2-40B4-BE49-F238E27FC236}">
                            <a16:creationId xmlns:a16="http://schemas.microsoft.com/office/drawing/2014/main" id="{6C0193BE-C487-2088-1F93-B3DE2EC99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6" name="Text Box 71">
            <a:extLst>
              <a:ext uri="{FF2B5EF4-FFF2-40B4-BE49-F238E27FC236}">
                <a16:creationId xmlns:a16="http://schemas.microsoft.com/office/drawing/2014/main" id="{D4B7EE35-2ECF-9BB9-BCF5-A3B33D79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33847" name="Oval 73">
            <a:extLst>
              <a:ext uri="{FF2B5EF4-FFF2-40B4-BE49-F238E27FC236}">
                <a16:creationId xmlns:a16="http://schemas.microsoft.com/office/drawing/2014/main" id="{705462C3-B40E-0BB4-C4B2-A9EF39415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2" name="Date Placeholder 1">
            <a:extLst>
              <a:ext uri="{FF2B5EF4-FFF2-40B4-BE49-F238E27FC236}">
                <a16:creationId xmlns:a16="http://schemas.microsoft.com/office/drawing/2014/main" id="{8BD10346-5550-D9B4-813D-6BEFF24ABE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4843" name="Footer Placeholder 2">
            <a:extLst>
              <a:ext uri="{FF2B5EF4-FFF2-40B4-BE49-F238E27FC236}">
                <a16:creationId xmlns:a16="http://schemas.microsoft.com/office/drawing/2014/main" id="{31F3A7BE-F14A-8820-38ED-74D72D0E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4844" name="Slide Number Placeholder 3">
            <a:extLst>
              <a:ext uri="{FF2B5EF4-FFF2-40B4-BE49-F238E27FC236}">
                <a16:creationId xmlns:a16="http://schemas.microsoft.com/office/drawing/2014/main" id="{1348005A-DCC3-9909-9FFF-6E0E833A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30D63C6-11E2-4B50-8DEA-4793A95769F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45" name="Oval 74">
            <a:extLst>
              <a:ext uri="{FF2B5EF4-FFF2-40B4-BE49-F238E27FC236}">
                <a16:creationId xmlns:a16="http://schemas.microsoft.com/office/drawing/2014/main" id="{63394C40-AFCA-AB5F-1502-347EF26E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46" name="Oval 2">
            <a:extLst>
              <a:ext uri="{FF2B5EF4-FFF2-40B4-BE49-F238E27FC236}">
                <a16:creationId xmlns:a16="http://schemas.microsoft.com/office/drawing/2014/main" id="{412E725D-7DF3-6014-E174-D342C938F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18" name="Object 0">
            <a:extLst>
              <a:ext uri="{FF2B5EF4-FFF2-40B4-BE49-F238E27FC236}">
                <a16:creationId xmlns:a16="http://schemas.microsoft.com/office/drawing/2014/main" id="{E675CB8C-30BC-9C5F-57D3-FEA8147B7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34818" name="Object 0">
                        <a:extLst>
                          <a:ext uri="{FF2B5EF4-FFF2-40B4-BE49-F238E27FC236}">
                            <a16:creationId xmlns:a16="http://schemas.microsoft.com/office/drawing/2014/main" id="{E675CB8C-30BC-9C5F-57D3-FEA8147B7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Line 4">
            <a:extLst>
              <a:ext uri="{FF2B5EF4-FFF2-40B4-BE49-F238E27FC236}">
                <a16:creationId xmlns:a16="http://schemas.microsoft.com/office/drawing/2014/main" id="{A25062D7-A977-D8AD-F1EF-77B6A4A9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19" name="Object 1">
            <a:extLst>
              <a:ext uri="{FF2B5EF4-FFF2-40B4-BE49-F238E27FC236}">
                <a16:creationId xmlns:a16="http://schemas.microsoft.com/office/drawing/2014/main" id="{E7E5AC71-C733-BEC6-039D-901FEF29A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34819" name="Object 1">
                        <a:extLst>
                          <a:ext uri="{FF2B5EF4-FFF2-40B4-BE49-F238E27FC236}">
                            <a16:creationId xmlns:a16="http://schemas.microsoft.com/office/drawing/2014/main" id="{E7E5AC71-C733-BEC6-039D-901FEF29A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Oval 7">
            <a:extLst>
              <a:ext uri="{FF2B5EF4-FFF2-40B4-BE49-F238E27FC236}">
                <a16:creationId xmlns:a16="http://schemas.microsoft.com/office/drawing/2014/main" id="{90BD0327-1439-2CD6-3D02-CE266B37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0" name="Object 2">
            <a:extLst>
              <a:ext uri="{FF2B5EF4-FFF2-40B4-BE49-F238E27FC236}">
                <a16:creationId xmlns:a16="http://schemas.microsoft.com/office/drawing/2014/main" id="{2F48EB24-9EB7-EA2B-3B81-18D2310CB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34820" name="Object 2">
                        <a:extLst>
                          <a:ext uri="{FF2B5EF4-FFF2-40B4-BE49-F238E27FC236}">
                            <a16:creationId xmlns:a16="http://schemas.microsoft.com/office/drawing/2014/main" id="{2F48EB24-9EB7-EA2B-3B81-18D2310CB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Oval 9">
            <a:extLst>
              <a:ext uri="{FF2B5EF4-FFF2-40B4-BE49-F238E27FC236}">
                <a16:creationId xmlns:a16="http://schemas.microsoft.com/office/drawing/2014/main" id="{E7D08E4A-C95B-6233-0453-1FCB63B7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1" name="Object 3">
            <a:extLst>
              <a:ext uri="{FF2B5EF4-FFF2-40B4-BE49-F238E27FC236}">
                <a16:creationId xmlns:a16="http://schemas.microsoft.com/office/drawing/2014/main" id="{282FFDFE-CFB5-C653-E994-11B7D0E66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34821" name="Object 3">
                        <a:extLst>
                          <a:ext uri="{FF2B5EF4-FFF2-40B4-BE49-F238E27FC236}">
                            <a16:creationId xmlns:a16="http://schemas.microsoft.com/office/drawing/2014/main" id="{282FFDFE-CFB5-C653-E994-11B7D0E66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0" name="Line 11">
            <a:extLst>
              <a:ext uri="{FF2B5EF4-FFF2-40B4-BE49-F238E27FC236}">
                <a16:creationId xmlns:a16="http://schemas.microsoft.com/office/drawing/2014/main" id="{AF64E580-40E9-E08B-F515-098B3AB23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1" name="Freeform 12">
            <a:extLst>
              <a:ext uri="{FF2B5EF4-FFF2-40B4-BE49-F238E27FC236}">
                <a16:creationId xmlns:a16="http://schemas.microsoft.com/office/drawing/2014/main" id="{D8CAA02D-5541-F827-EAD7-7E2941A6D865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52" name="Freeform 13">
            <a:extLst>
              <a:ext uri="{FF2B5EF4-FFF2-40B4-BE49-F238E27FC236}">
                <a16:creationId xmlns:a16="http://schemas.microsoft.com/office/drawing/2014/main" id="{7A1BBF79-5CB8-F2D0-8259-FF85336CF85B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2" name="Object 4">
            <a:extLst>
              <a:ext uri="{FF2B5EF4-FFF2-40B4-BE49-F238E27FC236}">
                <a16:creationId xmlns:a16="http://schemas.microsoft.com/office/drawing/2014/main" id="{67BA3C55-E551-64E3-F1AC-B39109C6E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34822" name="Object 4">
                        <a:extLst>
                          <a:ext uri="{FF2B5EF4-FFF2-40B4-BE49-F238E27FC236}">
                            <a16:creationId xmlns:a16="http://schemas.microsoft.com/office/drawing/2014/main" id="{67BA3C55-E551-64E3-F1AC-B39109C6E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5">
            <a:extLst>
              <a:ext uri="{FF2B5EF4-FFF2-40B4-BE49-F238E27FC236}">
                <a16:creationId xmlns:a16="http://schemas.microsoft.com/office/drawing/2014/main" id="{06C7BD3A-73FC-7B6F-5FBF-728CA7F2F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34823" name="Object 5">
                        <a:extLst>
                          <a:ext uri="{FF2B5EF4-FFF2-40B4-BE49-F238E27FC236}">
                            <a16:creationId xmlns:a16="http://schemas.microsoft.com/office/drawing/2014/main" id="{06C7BD3A-73FC-7B6F-5FBF-728CA7F2F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6">
            <a:extLst>
              <a:ext uri="{FF2B5EF4-FFF2-40B4-BE49-F238E27FC236}">
                <a16:creationId xmlns:a16="http://schemas.microsoft.com/office/drawing/2014/main" id="{E60037CB-3C4A-4573-5C51-96E0DD594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34824" name="Object 6">
                        <a:extLst>
                          <a:ext uri="{FF2B5EF4-FFF2-40B4-BE49-F238E27FC236}">
                            <a16:creationId xmlns:a16="http://schemas.microsoft.com/office/drawing/2014/main" id="{E60037CB-3C4A-4573-5C51-96E0DD594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7">
            <a:extLst>
              <a:ext uri="{FF2B5EF4-FFF2-40B4-BE49-F238E27FC236}">
                <a16:creationId xmlns:a16="http://schemas.microsoft.com/office/drawing/2014/main" id="{6FAD7696-4969-6AF1-1726-1C04D974A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34825" name="Object 7">
                        <a:extLst>
                          <a:ext uri="{FF2B5EF4-FFF2-40B4-BE49-F238E27FC236}">
                            <a16:creationId xmlns:a16="http://schemas.microsoft.com/office/drawing/2014/main" id="{6FAD7696-4969-6AF1-1726-1C04D974A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3" name="Freeform 18">
            <a:extLst>
              <a:ext uri="{FF2B5EF4-FFF2-40B4-BE49-F238E27FC236}">
                <a16:creationId xmlns:a16="http://schemas.microsoft.com/office/drawing/2014/main" id="{B087DD98-392A-A681-B74D-AF12C122BC28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6" name="Object 8">
            <a:extLst>
              <a:ext uri="{FF2B5EF4-FFF2-40B4-BE49-F238E27FC236}">
                <a16:creationId xmlns:a16="http://schemas.microsoft.com/office/drawing/2014/main" id="{8D39A806-1E37-7EF9-A6F4-7638AD639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34826" name="Object 8">
                        <a:extLst>
                          <a:ext uri="{FF2B5EF4-FFF2-40B4-BE49-F238E27FC236}">
                            <a16:creationId xmlns:a16="http://schemas.microsoft.com/office/drawing/2014/main" id="{8D39A806-1E37-7EF9-A6F4-7638AD639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9">
            <a:extLst>
              <a:ext uri="{FF2B5EF4-FFF2-40B4-BE49-F238E27FC236}">
                <a16:creationId xmlns:a16="http://schemas.microsoft.com/office/drawing/2014/main" id="{086B6A4A-4CC8-8639-5A2B-C7E4A64FB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34827" name="Object 9">
                        <a:extLst>
                          <a:ext uri="{FF2B5EF4-FFF2-40B4-BE49-F238E27FC236}">
                            <a16:creationId xmlns:a16="http://schemas.microsoft.com/office/drawing/2014/main" id="{086B6A4A-4CC8-8639-5A2B-C7E4A64FB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0">
            <a:extLst>
              <a:ext uri="{FF2B5EF4-FFF2-40B4-BE49-F238E27FC236}">
                <a16:creationId xmlns:a16="http://schemas.microsoft.com/office/drawing/2014/main" id="{2BCD3A1D-EEF3-D9F3-5D42-EA1E2E344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34828" name="Object 10">
                        <a:extLst>
                          <a:ext uri="{FF2B5EF4-FFF2-40B4-BE49-F238E27FC236}">
                            <a16:creationId xmlns:a16="http://schemas.microsoft.com/office/drawing/2014/main" id="{2BCD3A1D-EEF3-D9F3-5D42-EA1E2E344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1">
            <a:extLst>
              <a:ext uri="{FF2B5EF4-FFF2-40B4-BE49-F238E27FC236}">
                <a16:creationId xmlns:a16="http://schemas.microsoft.com/office/drawing/2014/main" id="{03DCB697-4A81-478E-4B23-7998895E4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34829" name="Object 11">
                        <a:extLst>
                          <a:ext uri="{FF2B5EF4-FFF2-40B4-BE49-F238E27FC236}">
                            <a16:creationId xmlns:a16="http://schemas.microsoft.com/office/drawing/2014/main" id="{03DCB697-4A81-478E-4B23-7998895E4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4" name="Line 23">
            <a:extLst>
              <a:ext uri="{FF2B5EF4-FFF2-40B4-BE49-F238E27FC236}">
                <a16:creationId xmlns:a16="http://schemas.microsoft.com/office/drawing/2014/main" id="{1047DE7C-4286-EA63-5911-2FF077AB4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55" name="Line 24">
            <a:extLst>
              <a:ext uri="{FF2B5EF4-FFF2-40B4-BE49-F238E27FC236}">
                <a16:creationId xmlns:a16="http://schemas.microsoft.com/office/drawing/2014/main" id="{E207EE1E-303B-2D25-2E41-A53D177B8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30" name="Object 12">
            <a:extLst>
              <a:ext uri="{FF2B5EF4-FFF2-40B4-BE49-F238E27FC236}">
                <a16:creationId xmlns:a16="http://schemas.microsoft.com/office/drawing/2014/main" id="{CE0A9795-497D-8666-5F0B-A26DCB21B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34830" name="Object 12">
                        <a:extLst>
                          <a:ext uri="{FF2B5EF4-FFF2-40B4-BE49-F238E27FC236}">
                            <a16:creationId xmlns:a16="http://schemas.microsoft.com/office/drawing/2014/main" id="{CE0A9795-497D-8666-5F0B-A26DCB21B9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6" name="Freeform 26">
            <a:extLst>
              <a:ext uri="{FF2B5EF4-FFF2-40B4-BE49-F238E27FC236}">
                <a16:creationId xmlns:a16="http://schemas.microsoft.com/office/drawing/2014/main" id="{41F3261E-E8D0-B1D1-661F-617D43F685C1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31" name="Object 13">
            <a:extLst>
              <a:ext uri="{FF2B5EF4-FFF2-40B4-BE49-F238E27FC236}">
                <a16:creationId xmlns:a16="http://schemas.microsoft.com/office/drawing/2014/main" id="{F6B302A0-C8FF-0D99-B9B0-D2237240B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34831" name="Object 13">
                        <a:extLst>
                          <a:ext uri="{FF2B5EF4-FFF2-40B4-BE49-F238E27FC236}">
                            <a16:creationId xmlns:a16="http://schemas.microsoft.com/office/drawing/2014/main" id="{F6B302A0-C8FF-0D99-B9B0-D2237240B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4">
            <a:extLst>
              <a:ext uri="{FF2B5EF4-FFF2-40B4-BE49-F238E27FC236}">
                <a16:creationId xmlns:a16="http://schemas.microsoft.com/office/drawing/2014/main" id="{68F335FD-B679-F8F6-8897-FE9244983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34832" name="Object 14">
                        <a:extLst>
                          <a:ext uri="{FF2B5EF4-FFF2-40B4-BE49-F238E27FC236}">
                            <a16:creationId xmlns:a16="http://schemas.microsoft.com/office/drawing/2014/main" id="{68F335FD-B679-F8F6-8897-FE9244983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7" name="Oval 29">
            <a:extLst>
              <a:ext uri="{FF2B5EF4-FFF2-40B4-BE49-F238E27FC236}">
                <a16:creationId xmlns:a16="http://schemas.microsoft.com/office/drawing/2014/main" id="{084F0AF6-83A7-DB61-F1F8-C19AA433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4858" name="Line 30">
            <a:extLst>
              <a:ext uri="{FF2B5EF4-FFF2-40B4-BE49-F238E27FC236}">
                <a16:creationId xmlns:a16="http://schemas.microsoft.com/office/drawing/2014/main" id="{550DA2AB-BA68-E528-234F-D23B48957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9" name="Oval 31">
            <a:extLst>
              <a:ext uri="{FF2B5EF4-FFF2-40B4-BE49-F238E27FC236}">
                <a16:creationId xmlns:a16="http://schemas.microsoft.com/office/drawing/2014/main" id="{1E21E67D-6CB0-849E-7A1B-A27CFB8D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33" name="Object 15">
            <a:extLst>
              <a:ext uri="{FF2B5EF4-FFF2-40B4-BE49-F238E27FC236}">
                <a16:creationId xmlns:a16="http://schemas.microsoft.com/office/drawing/2014/main" id="{BEABE7A5-EF72-9632-67A9-3CD531180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34833" name="Object 15">
                        <a:extLst>
                          <a:ext uri="{FF2B5EF4-FFF2-40B4-BE49-F238E27FC236}">
                            <a16:creationId xmlns:a16="http://schemas.microsoft.com/office/drawing/2014/main" id="{BEABE7A5-EF72-9632-67A9-3CD531180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0" name="Line 33">
            <a:extLst>
              <a:ext uri="{FF2B5EF4-FFF2-40B4-BE49-F238E27FC236}">
                <a16:creationId xmlns:a16="http://schemas.microsoft.com/office/drawing/2014/main" id="{64BB1980-EB33-BFCC-5A82-A338556A6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1" name="Line 34">
            <a:extLst>
              <a:ext uri="{FF2B5EF4-FFF2-40B4-BE49-F238E27FC236}">
                <a16:creationId xmlns:a16="http://schemas.microsoft.com/office/drawing/2014/main" id="{4E67D807-C332-97C3-893D-DB68489EF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2" name="Line 35">
            <a:extLst>
              <a:ext uri="{FF2B5EF4-FFF2-40B4-BE49-F238E27FC236}">
                <a16:creationId xmlns:a16="http://schemas.microsoft.com/office/drawing/2014/main" id="{8368B61F-C27B-C4AB-357C-A8204CFB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3" name="Line 36">
            <a:extLst>
              <a:ext uri="{FF2B5EF4-FFF2-40B4-BE49-F238E27FC236}">
                <a16:creationId xmlns:a16="http://schemas.microsoft.com/office/drawing/2014/main" id="{9EAD55C5-719D-CC2A-DFFC-E0D3C4426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4" name="Line 37">
            <a:extLst>
              <a:ext uri="{FF2B5EF4-FFF2-40B4-BE49-F238E27FC236}">
                <a16:creationId xmlns:a16="http://schemas.microsoft.com/office/drawing/2014/main" id="{5D3640F7-90D0-537E-20CE-7B6FB629D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5" name="Line 38">
            <a:extLst>
              <a:ext uri="{FF2B5EF4-FFF2-40B4-BE49-F238E27FC236}">
                <a16:creationId xmlns:a16="http://schemas.microsoft.com/office/drawing/2014/main" id="{99848D30-F883-057F-B810-2726CCFEC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6" name="Line 39">
            <a:extLst>
              <a:ext uri="{FF2B5EF4-FFF2-40B4-BE49-F238E27FC236}">
                <a16:creationId xmlns:a16="http://schemas.microsoft.com/office/drawing/2014/main" id="{25FAC81A-5D20-64CA-42F5-B2CFCF9AE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7" name="Line 40">
            <a:extLst>
              <a:ext uri="{FF2B5EF4-FFF2-40B4-BE49-F238E27FC236}">
                <a16:creationId xmlns:a16="http://schemas.microsoft.com/office/drawing/2014/main" id="{672D18FB-E446-7DEF-0C38-5970D1161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8" name="Line 41">
            <a:extLst>
              <a:ext uri="{FF2B5EF4-FFF2-40B4-BE49-F238E27FC236}">
                <a16:creationId xmlns:a16="http://schemas.microsoft.com/office/drawing/2014/main" id="{37679066-3259-5209-9529-1018EBC20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9" name="Line 42">
            <a:extLst>
              <a:ext uri="{FF2B5EF4-FFF2-40B4-BE49-F238E27FC236}">
                <a16:creationId xmlns:a16="http://schemas.microsoft.com/office/drawing/2014/main" id="{7A08D767-F889-F9E8-EE2C-9A8836F10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34" name="Object 16">
            <a:extLst>
              <a:ext uri="{FF2B5EF4-FFF2-40B4-BE49-F238E27FC236}">
                <a16:creationId xmlns:a16="http://schemas.microsoft.com/office/drawing/2014/main" id="{0719F3BA-87BC-EE59-F3D6-0F6ACE974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4834" name="Object 16">
                        <a:extLst>
                          <a:ext uri="{FF2B5EF4-FFF2-40B4-BE49-F238E27FC236}">
                            <a16:creationId xmlns:a16="http://schemas.microsoft.com/office/drawing/2014/main" id="{0719F3BA-87BC-EE59-F3D6-0F6ACE974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7">
            <a:extLst>
              <a:ext uri="{FF2B5EF4-FFF2-40B4-BE49-F238E27FC236}">
                <a16:creationId xmlns:a16="http://schemas.microsoft.com/office/drawing/2014/main" id="{8566F723-012C-25D0-5EBC-C1D9C9213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34835" name="Object 17">
                        <a:extLst>
                          <a:ext uri="{FF2B5EF4-FFF2-40B4-BE49-F238E27FC236}">
                            <a16:creationId xmlns:a16="http://schemas.microsoft.com/office/drawing/2014/main" id="{8566F723-012C-25D0-5EBC-C1D9C9213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18">
            <a:extLst>
              <a:ext uri="{FF2B5EF4-FFF2-40B4-BE49-F238E27FC236}">
                <a16:creationId xmlns:a16="http://schemas.microsoft.com/office/drawing/2014/main" id="{89074A5C-A71F-2231-EE1C-BA5FC8231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34836" name="Object 18">
                        <a:extLst>
                          <a:ext uri="{FF2B5EF4-FFF2-40B4-BE49-F238E27FC236}">
                            <a16:creationId xmlns:a16="http://schemas.microsoft.com/office/drawing/2014/main" id="{89074A5C-A71F-2231-EE1C-BA5FC8231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19">
            <a:extLst>
              <a:ext uri="{FF2B5EF4-FFF2-40B4-BE49-F238E27FC236}">
                <a16:creationId xmlns:a16="http://schemas.microsoft.com/office/drawing/2014/main" id="{CDA669CC-587E-3584-1CFD-DD19C36D6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4837" name="Object 19">
                        <a:extLst>
                          <a:ext uri="{FF2B5EF4-FFF2-40B4-BE49-F238E27FC236}">
                            <a16:creationId xmlns:a16="http://schemas.microsoft.com/office/drawing/2014/main" id="{CDA669CC-587E-3584-1CFD-DD19C36D64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0">
            <a:extLst>
              <a:ext uri="{FF2B5EF4-FFF2-40B4-BE49-F238E27FC236}">
                <a16:creationId xmlns:a16="http://schemas.microsoft.com/office/drawing/2014/main" id="{4C2DA396-B18B-77E0-C0C6-8F8ADE3FA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34838" name="Object 20">
                        <a:extLst>
                          <a:ext uri="{FF2B5EF4-FFF2-40B4-BE49-F238E27FC236}">
                            <a16:creationId xmlns:a16="http://schemas.microsoft.com/office/drawing/2014/main" id="{4C2DA396-B18B-77E0-C0C6-8F8ADE3FA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1">
            <a:extLst>
              <a:ext uri="{FF2B5EF4-FFF2-40B4-BE49-F238E27FC236}">
                <a16:creationId xmlns:a16="http://schemas.microsoft.com/office/drawing/2014/main" id="{02391F8A-21DB-949B-D922-1A56970F7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34839" name="Object 21">
                        <a:extLst>
                          <a:ext uri="{FF2B5EF4-FFF2-40B4-BE49-F238E27FC236}">
                            <a16:creationId xmlns:a16="http://schemas.microsoft.com/office/drawing/2014/main" id="{02391F8A-21DB-949B-D922-1A56970F7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2">
            <a:extLst>
              <a:ext uri="{FF2B5EF4-FFF2-40B4-BE49-F238E27FC236}">
                <a16:creationId xmlns:a16="http://schemas.microsoft.com/office/drawing/2014/main" id="{CAC6140F-DAC6-8221-A28E-EFB2053E8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34840" name="Object 22">
                        <a:extLst>
                          <a:ext uri="{FF2B5EF4-FFF2-40B4-BE49-F238E27FC236}">
                            <a16:creationId xmlns:a16="http://schemas.microsoft.com/office/drawing/2014/main" id="{CAC6140F-DAC6-8221-A28E-EFB2053E8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3">
            <a:extLst>
              <a:ext uri="{FF2B5EF4-FFF2-40B4-BE49-F238E27FC236}">
                <a16:creationId xmlns:a16="http://schemas.microsoft.com/office/drawing/2014/main" id="{97817BB2-3AF3-94BF-0FF6-468B75AFC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34841" name="Object 23">
                        <a:extLst>
                          <a:ext uri="{FF2B5EF4-FFF2-40B4-BE49-F238E27FC236}">
                            <a16:creationId xmlns:a16="http://schemas.microsoft.com/office/drawing/2014/main" id="{97817BB2-3AF3-94BF-0FF6-468B75AFC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0" name="Text Box 71">
            <a:extLst>
              <a:ext uri="{FF2B5EF4-FFF2-40B4-BE49-F238E27FC236}">
                <a16:creationId xmlns:a16="http://schemas.microsoft.com/office/drawing/2014/main" id="{67525437-B0EE-BD31-8655-02DB54430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sp>
        <p:nvSpPr>
          <p:cNvPr id="34871" name="Oval 75">
            <a:extLst>
              <a:ext uri="{FF2B5EF4-FFF2-40B4-BE49-F238E27FC236}">
                <a16:creationId xmlns:a16="http://schemas.microsoft.com/office/drawing/2014/main" id="{E13CDEC1-98D4-F92F-54A7-33B6F0C5A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6" name="Date Placeholder 1">
            <a:extLst>
              <a:ext uri="{FF2B5EF4-FFF2-40B4-BE49-F238E27FC236}">
                <a16:creationId xmlns:a16="http://schemas.microsoft.com/office/drawing/2014/main" id="{E35D5BF4-B3A4-DDF7-119D-F1C062E09F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5867" name="Footer Placeholder 2">
            <a:extLst>
              <a:ext uri="{FF2B5EF4-FFF2-40B4-BE49-F238E27FC236}">
                <a16:creationId xmlns:a16="http://schemas.microsoft.com/office/drawing/2014/main" id="{3DDE1F4E-E470-1944-6800-5CC373F0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5868" name="Slide Number Placeholder 3">
            <a:extLst>
              <a:ext uri="{FF2B5EF4-FFF2-40B4-BE49-F238E27FC236}">
                <a16:creationId xmlns:a16="http://schemas.microsoft.com/office/drawing/2014/main" id="{CFE0E17D-F20B-78D0-804F-DCE996C0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74493B8-4BED-4A74-AE24-F085D66C95F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9" name="Oval 72">
            <a:extLst>
              <a:ext uri="{FF2B5EF4-FFF2-40B4-BE49-F238E27FC236}">
                <a16:creationId xmlns:a16="http://schemas.microsoft.com/office/drawing/2014/main" id="{998AB8EB-7F38-21C8-6392-B062E970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70" name="Oval 2">
            <a:extLst>
              <a:ext uri="{FF2B5EF4-FFF2-40B4-BE49-F238E27FC236}">
                <a16:creationId xmlns:a16="http://schemas.microsoft.com/office/drawing/2014/main" id="{EDA59A48-0919-5A5C-B590-2B0B18F8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2" name="Object 3">
            <a:extLst>
              <a:ext uri="{FF2B5EF4-FFF2-40B4-BE49-F238E27FC236}">
                <a16:creationId xmlns:a16="http://schemas.microsoft.com/office/drawing/2014/main" id="{D2953E0A-11D9-4A38-250A-81961E349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35842" name="Object 3">
                        <a:extLst>
                          <a:ext uri="{FF2B5EF4-FFF2-40B4-BE49-F238E27FC236}">
                            <a16:creationId xmlns:a16="http://schemas.microsoft.com/office/drawing/2014/main" id="{D2953E0A-11D9-4A38-250A-81961E349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1" name="Line 4">
            <a:extLst>
              <a:ext uri="{FF2B5EF4-FFF2-40B4-BE49-F238E27FC236}">
                <a16:creationId xmlns:a16="http://schemas.microsoft.com/office/drawing/2014/main" id="{E053C917-123E-4804-EBFD-9BF312B33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72" name="Oval 5">
            <a:extLst>
              <a:ext uri="{FF2B5EF4-FFF2-40B4-BE49-F238E27FC236}">
                <a16:creationId xmlns:a16="http://schemas.microsoft.com/office/drawing/2014/main" id="{891A968B-31AE-C2EC-5888-B9F46491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3" name="Object 6">
            <a:extLst>
              <a:ext uri="{FF2B5EF4-FFF2-40B4-BE49-F238E27FC236}">
                <a16:creationId xmlns:a16="http://schemas.microsoft.com/office/drawing/2014/main" id="{95C9AF03-6AA2-802C-52EA-8F6489884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35843" name="Object 6">
                        <a:extLst>
                          <a:ext uri="{FF2B5EF4-FFF2-40B4-BE49-F238E27FC236}">
                            <a16:creationId xmlns:a16="http://schemas.microsoft.com/office/drawing/2014/main" id="{95C9AF03-6AA2-802C-52EA-8F6489884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>
            <a:extLst>
              <a:ext uri="{FF2B5EF4-FFF2-40B4-BE49-F238E27FC236}">
                <a16:creationId xmlns:a16="http://schemas.microsoft.com/office/drawing/2014/main" id="{9528EC71-75C1-C274-CFA8-5990D3B57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35844" name="Object 8">
                        <a:extLst>
                          <a:ext uri="{FF2B5EF4-FFF2-40B4-BE49-F238E27FC236}">
                            <a16:creationId xmlns:a16="http://schemas.microsoft.com/office/drawing/2014/main" id="{9528EC71-75C1-C274-CFA8-5990D3B57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3" name="Oval 9">
            <a:extLst>
              <a:ext uri="{FF2B5EF4-FFF2-40B4-BE49-F238E27FC236}">
                <a16:creationId xmlns:a16="http://schemas.microsoft.com/office/drawing/2014/main" id="{C131867D-00AF-E561-7560-FA449886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5" name="Object 10">
            <a:extLst>
              <a:ext uri="{FF2B5EF4-FFF2-40B4-BE49-F238E27FC236}">
                <a16:creationId xmlns:a16="http://schemas.microsoft.com/office/drawing/2014/main" id="{D2B72A21-C13D-C56C-A73A-FD7C57EFE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35845" name="Object 10">
                        <a:extLst>
                          <a:ext uri="{FF2B5EF4-FFF2-40B4-BE49-F238E27FC236}">
                            <a16:creationId xmlns:a16="http://schemas.microsoft.com/office/drawing/2014/main" id="{D2B72A21-C13D-C56C-A73A-FD7C57EFE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Line 11">
            <a:extLst>
              <a:ext uri="{FF2B5EF4-FFF2-40B4-BE49-F238E27FC236}">
                <a16:creationId xmlns:a16="http://schemas.microsoft.com/office/drawing/2014/main" id="{BBADED23-418E-8DB1-30DA-B629EAD73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75" name="Freeform 12">
            <a:extLst>
              <a:ext uri="{FF2B5EF4-FFF2-40B4-BE49-F238E27FC236}">
                <a16:creationId xmlns:a16="http://schemas.microsoft.com/office/drawing/2014/main" id="{EAA8C137-CC63-319A-E2AD-20D6C346B902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76" name="Freeform 13">
            <a:extLst>
              <a:ext uri="{FF2B5EF4-FFF2-40B4-BE49-F238E27FC236}">
                <a16:creationId xmlns:a16="http://schemas.microsoft.com/office/drawing/2014/main" id="{099AB047-24A4-2446-023B-DE1EB583FBE9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6" name="Object 14">
            <a:extLst>
              <a:ext uri="{FF2B5EF4-FFF2-40B4-BE49-F238E27FC236}">
                <a16:creationId xmlns:a16="http://schemas.microsoft.com/office/drawing/2014/main" id="{D2D22D91-1B85-7CEC-8681-52F6A3660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35846" name="Object 14">
                        <a:extLst>
                          <a:ext uri="{FF2B5EF4-FFF2-40B4-BE49-F238E27FC236}">
                            <a16:creationId xmlns:a16="http://schemas.microsoft.com/office/drawing/2014/main" id="{D2D22D91-1B85-7CEC-8681-52F6A3660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5">
            <a:extLst>
              <a:ext uri="{FF2B5EF4-FFF2-40B4-BE49-F238E27FC236}">
                <a16:creationId xmlns:a16="http://schemas.microsoft.com/office/drawing/2014/main" id="{4F5EEDB0-17BA-BE0F-4386-388CD3D56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35847" name="Object 15">
                        <a:extLst>
                          <a:ext uri="{FF2B5EF4-FFF2-40B4-BE49-F238E27FC236}">
                            <a16:creationId xmlns:a16="http://schemas.microsoft.com/office/drawing/2014/main" id="{4F5EEDB0-17BA-BE0F-4386-388CD3D56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6">
            <a:extLst>
              <a:ext uri="{FF2B5EF4-FFF2-40B4-BE49-F238E27FC236}">
                <a16:creationId xmlns:a16="http://schemas.microsoft.com/office/drawing/2014/main" id="{4AF08407-B112-7996-8F71-9AB861A13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35848" name="Object 16">
                        <a:extLst>
                          <a:ext uri="{FF2B5EF4-FFF2-40B4-BE49-F238E27FC236}">
                            <a16:creationId xmlns:a16="http://schemas.microsoft.com/office/drawing/2014/main" id="{4AF08407-B112-7996-8F71-9AB861A13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7">
            <a:extLst>
              <a:ext uri="{FF2B5EF4-FFF2-40B4-BE49-F238E27FC236}">
                <a16:creationId xmlns:a16="http://schemas.microsoft.com/office/drawing/2014/main" id="{16C670DA-9CA4-A260-BE12-E32F7ADF0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35849" name="Object 17">
                        <a:extLst>
                          <a:ext uri="{FF2B5EF4-FFF2-40B4-BE49-F238E27FC236}">
                            <a16:creationId xmlns:a16="http://schemas.microsoft.com/office/drawing/2014/main" id="{16C670DA-9CA4-A260-BE12-E32F7ADF0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7" name="Freeform 18">
            <a:extLst>
              <a:ext uri="{FF2B5EF4-FFF2-40B4-BE49-F238E27FC236}">
                <a16:creationId xmlns:a16="http://schemas.microsoft.com/office/drawing/2014/main" id="{EB8FDA10-89E4-44EC-ECD1-539E7F70B050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50" name="Object 19">
            <a:extLst>
              <a:ext uri="{FF2B5EF4-FFF2-40B4-BE49-F238E27FC236}">
                <a16:creationId xmlns:a16="http://schemas.microsoft.com/office/drawing/2014/main" id="{8829FE9A-AF22-3BAB-9FDE-2B44F95B2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35850" name="Object 19">
                        <a:extLst>
                          <a:ext uri="{FF2B5EF4-FFF2-40B4-BE49-F238E27FC236}">
                            <a16:creationId xmlns:a16="http://schemas.microsoft.com/office/drawing/2014/main" id="{8829FE9A-AF22-3BAB-9FDE-2B44F95B2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20">
            <a:extLst>
              <a:ext uri="{FF2B5EF4-FFF2-40B4-BE49-F238E27FC236}">
                <a16:creationId xmlns:a16="http://schemas.microsoft.com/office/drawing/2014/main" id="{648CF382-393F-DD3D-0736-4955BD609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35851" name="Object 20">
                        <a:extLst>
                          <a:ext uri="{FF2B5EF4-FFF2-40B4-BE49-F238E27FC236}">
                            <a16:creationId xmlns:a16="http://schemas.microsoft.com/office/drawing/2014/main" id="{648CF382-393F-DD3D-0736-4955BD609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21">
            <a:extLst>
              <a:ext uri="{FF2B5EF4-FFF2-40B4-BE49-F238E27FC236}">
                <a16:creationId xmlns:a16="http://schemas.microsoft.com/office/drawing/2014/main" id="{1B673AD3-FF17-941C-C772-5EB40289F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35852" name="Object 21">
                        <a:extLst>
                          <a:ext uri="{FF2B5EF4-FFF2-40B4-BE49-F238E27FC236}">
                            <a16:creationId xmlns:a16="http://schemas.microsoft.com/office/drawing/2014/main" id="{1B673AD3-FF17-941C-C772-5EB40289F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22">
            <a:extLst>
              <a:ext uri="{FF2B5EF4-FFF2-40B4-BE49-F238E27FC236}">
                <a16:creationId xmlns:a16="http://schemas.microsoft.com/office/drawing/2014/main" id="{FCE6FDFC-2475-3D1E-CF01-E4ED5F392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35853" name="Object 22">
                        <a:extLst>
                          <a:ext uri="{FF2B5EF4-FFF2-40B4-BE49-F238E27FC236}">
                            <a16:creationId xmlns:a16="http://schemas.microsoft.com/office/drawing/2014/main" id="{FCE6FDFC-2475-3D1E-CF01-E4ED5F392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8" name="Line 23">
            <a:extLst>
              <a:ext uri="{FF2B5EF4-FFF2-40B4-BE49-F238E27FC236}">
                <a16:creationId xmlns:a16="http://schemas.microsoft.com/office/drawing/2014/main" id="{671871F4-9C3D-55D6-A076-D72A60832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9" name="Line 24">
            <a:extLst>
              <a:ext uri="{FF2B5EF4-FFF2-40B4-BE49-F238E27FC236}">
                <a16:creationId xmlns:a16="http://schemas.microsoft.com/office/drawing/2014/main" id="{C6D07884-75EC-BE81-C1B7-3F6856C63F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54" name="Object 25">
            <a:extLst>
              <a:ext uri="{FF2B5EF4-FFF2-40B4-BE49-F238E27FC236}">
                <a16:creationId xmlns:a16="http://schemas.microsoft.com/office/drawing/2014/main" id="{7E56D853-551D-528E-BC5C-C8FF21E93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35854" name="Object 25">
                        <a:extLst>
                          <a:ext uri="{FF2B5EF4-FFF2-40B4-BE49-F238E27FC236}">
                            <a16:creationId xmlns:a16="http://schemas.microsoft.com/office/drawing/2014/main" id="{7E56D853-551D-528E-BC5C-C8FF21E93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0" name="Freeform 26">
            <a:extLst>
              <a:ext uri="{FF2B5EF4-FFF2-40B4-BE49-F238E27FC236}">
                <a16:creationId xmlns:a16="http://schemas.microsoft.com/office/drawing/2014/main" id="{9974D0C8-053E-27CD-582E-8AF72B4192CA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55" name="Object 27">
            <a:extLst>
              <a:ext uri="{FF2B5EF4-FFF2-40B4-BE49-F238E27FC236}">
                <a16:creationId xmlns:a16="http://schemas.microsoft.com/office/drawing/2014/main" id="{F9964FFC-5D02-2E09-1B16-6AB715057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35855" name="Object 27">
                        <a:extLst>
                          <a:ext uri="{FF2B5EF4-FFF2-40B4-BE49-F238E27FC236}">
                            <a16:creationId xmlns:a16="http://schemas.microsoft.com/office/drawing/2014/main" id="{F9964FFC-5D02-2E09-1B16-6AB715057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28">
            <a:extLst>
              <a:ext uri="{FF2B5EF4-FFF2-40B4-BE49-F238E27FC236}">
                <a16:creationId xmlns:a16="http://schemas.microsoft.com/office/drawing/2014/main" id="{56107320-13F0-A319-416D-B60F22DDE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35856" name="Object 28">
                        <a:extLst>
                          <a:ext uri="{FF2B5EF4-FFF2-40B4-BE49-F238E27FC236}">
                            <a16:creationId xmlns:a16="http://schemas.microsoft.com/office/drawing/2014/main" id="{56107320-13F0-A319-416D-B60F22DDE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1" name="Oval 29">
            <a:extLst>
              <a:ext uri="{FF2B5EF4-FFF2-40B4-BE49-F238E27FC236}">
                <a16:creationId xmlns:a16="http://schemas.microsoft.com/office/drawing/2014/main" id="{A66E900B-967B-B66A-DEB9-37012215F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5882" name="Line 30">
            <a:extLst>
              <a:ext uri="{FF2B5EF4-FFF2-40B4-BE49-F238E27FC236}">
                <a16:creationId xmlns:a16="http://schemas.microsoft.com/office/drawing/2014/main" id="{4FC1E09E-DE75-1CA7-9902-58C1800CA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3" name="Oval 31">
            <a:extLst>
              <a:ext uri="{FF2B5EF4-FFF2-40B4-BE49-F238E27FC236}">
                <a16:creationId xmlns:a16="http://schemas.microsoft.com/office/drawing/2014/main" id="{FF461F72-E7E3-C5D7-583F-77E31E5FB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57" name="Object 32">
            <a:extLst>
              <a:ext uri="{FF2B5EF4-FFF2-40B4-BE49-F238E27FC236}">
                <a16:creationId xmlns:a16="http://schemas.microsoft.com/office/drawing/2014/main" id="{FBEC2B21-16F6-1372-3A3F-1B49D4C7F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35857" name="Object 32">
                        <a:extLst>
                          <a:ext uri="{FF2B5EF4-FFF2-40B4-BE49-F238E27FC236}">
                            <a16:creationId xmlns:a16="http://schemas.microsoft.com/office/drawing/2014/main" id="{FBEC2B21-16F6-1372-3A3F-1B49D4C7F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4" name="Line 33">
            <a:extLst>
              <a:ext uri="{FF2B5EF4-FFF2-40B4-BE49-F238E27FC236}">
                <a16:creationId xmlns:a16="http://schemas.microsoft.com/office/drawing/2014/main" id="{690D8443-7796-991B-4DA7-F8AE6D0D1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5" name="Line 34">
            <a:extLst>
              <a:ext uri="{FF2B5EF4-FFF2-40B4-BE49-F238E27FC236}">
                <a16:creationId xmlns:a16="http://schemas.microsoft.com/office/drawing/2014/main" id="{872E4D91-2563-0488-EF9E-26B802603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6" name="Line 35">
            <a:extLst>
              <a:ext uri="{FF2B5EF4-FFF2-40B4-BE49-F238E27FC236}">
                <a16:creationId xmlns:a16="http://schemas.microsoft.com/office/drawing/2014/main" id="{3298273E-D8FF-E153-254C-3A287AD9D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7" name="Line 36">
            <a:extLst>
              <a:ext uri="{FF2B5EF4-FFF2-40B4-BE49-F238E27FC236}">
                <a16:creationId xmlns:a16="http://schemas.microsoft.com/office/drawing/2014/main" id="{671850E6-49BD-8DFC-3CDA-5077F4C9B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8" name="Line 37">
            <a:extLst>
              <a:ext uri="{FF2B5EF4-FFF2-40B4-BE49-F238E27FC236}">
                <a16:creationId xmlns:a16="http://schemas.microsoft.com/office/drawing/2014/main" id="{375AC330-40D2-3766-D9FF-E204BB4EB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9" name="Line 38">
            <a:extLst>
              <a:ext uri="{FF2B5EF4-FFF2-40B4-BE49-F238E27FC236}">
                <a16:creationId xmlns:a16="http://schemas.microsoft.com/office/drawing/2014/main" id="{5F61E930-D2B6-9230-B656-43A39A115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90" name="Line 39">
            <a:extLst>
              <a:ext uri="{FF2B5EF4-FFF2-40B4-BE49-F238E27FC236}">
                <a16:creationId xmlns:a16="http://schemas.microsoft.com/office/drawing/2014/main" id="{CEC9C48C-BC5C-7A63-ABF4-D7A3643B6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91" name="Line 40">
            <a:extLst>
              <a:ext uri="{FF2B5EF4-FFF2-40B4-BE49-F238E27FC236}">
                <a16:creationId xmlns:a16="http://schemas.microsoft.com/office/drawing/2014/main" id="{D27213EB-9C6E-8148-72C1-00D2BA63E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92" name="Line 41">
            <a:extLst>
              <a:ext uri="{FF2B5EF4-FFF2-40B4-BE49-F238E27FC236}">
                <a16:creationId xmlns:a16="http://schemas.microsoft.com/office/drawing/2014/main" id="{23D89C55-837A-8E2E-98D6-A0157C73A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93" name="Line 42">
            <a:extLst>
              <a:ext uri="{FF2B5EF4-FFF2-40B4-BE49-F238E27FC236}">
                <a16:creationId xmlns:a16="http://schemas.microsoft.com/office/drawing/2014/main" id="{26AEBB62-1D22-CF2D-C435-AFEFA8788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58" name="Object 43">
            <a:extLst>
              <a:ext uri="{FF2B5EF4-FFF2-40B4-BE49-F238E27FC236}">
                <a16:creationId xmlns:a16="http://schemas.microsoft.com/office/drawing/2014/main" id="{7C18777E-714A-19FD-5D02-26E027844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5858" name="Object 43">
                        <a:extLst>
                          <a:ext uri="{FF2B5EF4-FFF2-40B4-BE49-F238E27FC236}">
                            <a16:creationId xmlns:a16="http://schemas.microsoft.com/office/drawing/2014/main" id="{7C18777E-714A-19FD-5D02-26E027844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44">
            <a:extLst>
              <a:ext uri="{FF2B5EF4-FFF2-40B4-BE49-F238E27FC236}">
                <a16:creationId xmlns:a16="http://schemas.microsoft.com/office/drawing/2014/main" id="{881CC892-6147-E45B-36E1-6BD445457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35859" name="Object 44">
                        <a:extLst>
                          <a:ext uri="{FF2B5EF4-FFF2-40B4-BE49-F238E27FC236}">
                            <a16:creationId xmlns:a16="http://schemas.microsoft.com/office/drawing/2014/main" id="{881CC892-6147-E45B-36E1-6BD445457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45">
            <a:extLst>
              <a:ext uri="{FF2B5EF4-FFF2-40B4-BE49-F238E27FC236}">
                <a16:creationId xmlns:a16="http://schemas.microsoft.com/office/drawing/2014/main" id="{6EAA8C99-E1AD-46AD-5940-14C9B34A6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35860" name="Object 45">
                        <a:extLst>
                          <a:ext uri="{FF2B5EF4-FFF2-40B4-BE49-F238E27FC236}">
                            <a16:creationId xmlns:a16="http://schemas.microsoft.com/office/drawing/2014/main" id="{6EAA8C99-E1AD-46AD-5940-14C9B34A6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46">
            <a:extLst>
              <a:ext uri="{FF2B5EF4-FFF2-40B4-BE49-F238E27FC236}">
                <a16:creationId xmlns:a16="http://schemas.microsoft.com/office/drawing/2014/main" id="{B5377EC0-CC9A-83E9-690F-4469A3C81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5861" name="Object 46">
                        <a:extLst>
                          <a:ext uri="{FF2B5EF4-FFF2-40B4-BE49-F238E27FC236}">
                            <a16:creationId xmlns:a16="http://schemas.microsoft.com/office/drawing/2014/main" id="{B5377EC0-CC9A-83E9-690F-4469A3C81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47">
            <a:extLst>
              <a:ext uri="{FF2B5EF4-FFF2-40B4-BE49-F238E27FC236}">
                <a16:creationId xmlns:a16="http://schemas.microsoft.com/office/drawing/2014/main" id="{C47BC0A7-6066-2B08-C94D-8D338C21A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35862" name="Object 47">
                        <a:extLst>
                          <a:ext uri="{FF2B5EF4-FFF2-40B4-BE49-F238E27FC236}">
                            <a16:creationId xmlns:a16="http://schemas.microsoft.com/office/drawing/2014/main" id="{C47BC0A7-6066-2B08-C94D-8D338C21A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48">
            <a:extLst>
              <a:ext uri="{FF2B5EF4-FFF2-40B4-BE49-F238E27FC236}">
                <a16:creationId xmlns:a16="http://schemas.microsoft.com/office/drawing/2014/main" id="{9297EE61-081E-5246-D5EB-F71010FE1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35863" name="Object 48">
                        <a:extLst>
                          <a:ext uri="{FF2B5EF4-FFF2-40B4-BE49-F238E27FC236}">
                            <a16:creationId xmlns:a16="http://schemas.microsoft.com/office/drawing/2014/main" id="{9297EE61-081E-5246-D5EB-F71010FE1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49">
            <a:extLst>
              <a:ext uri="{FF2B5EF4-FFF2-40B4-BE49-F238E27FC236}">
                <a16:creationId xmlns:a16="http://schemas.microsoft.com/office/drawing/2014/main" id="{84C16669-6B0A-735F-2435-E079BA3E1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35864" name="Object 49">
                        <a:extLst>
                          <a:ext uri="{FF2B5EF4-FFF2-40B4-BE49-F238E27FC236}">
                            <a16:creationId xmlns:a16="http://schemas.microsoft.com/office/drawing/2014/main" id="{84C16669-6B0A-735F-2435-E079BA3E1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69">
            <a:extLst>
              <a:ext uri="{FF2B5EF4-FFF2-40B4-BE49-F238E27FC236}">
                <a16:creationId xmlns:a16="http://schemas.microsoft.com/office/drawing/2014/main" id="{9A3CAF7D-5487-8D89-11CA-EC08CE61C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35865" name="Object 69">
                        <a:extLst>
                          <a:ext uri="{FF2B5EF4-FFF2-40B4-BE49-F238E27FC236}">
                            <a16:creationId xmlns:a16="http://schemas.microsoft.com/office/drawing/2014/main" id="{9A3CAF7D-5487-8D89-11CA-EC08CE61C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4" name="Text Box 71">
            <a:extLst>
              <a:ext uri="{FF2B5EF4-FFF2-40B4-BE49-F238E27FC236}">
                <a16:creationId xmlns:a16="http://schemas.microsoft.com/office/drawing/2014/main" id="{C38A4E98-BAD4-BC12-1FE0-CE53983D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3</a:t>
            </a:r>
          </a:p>
        </p:txBody>
      </p:sp>
      <p:sp>
        <p:nvSpPr>
          <p:cNvPr id="35895" name="Oval 73">
            <a:extLst>
              <a:ext uri="{FF2B5EF4-FFF2-40B4-BE49-F238E27FC236}">
                <a16:creationId xmlns:a16="http://schemas.microsoft.com/office/drawing/2014/main" id="{B9B7F462-6C5F-40C8-71C4-DA4CE4B2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0" name="Date Placeholder 1">
            <a:extLst>
              <a:ext uri="{FF2B5EF4-FFF2-40B4-BE49-F238E27FC236}">
                <a16:creationId xmlns:a16="http://schemas.microsoft.com/office/drawing/2014/main" id="{8964EF17-497F-233D-0198-0EA89F1008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6891" name="Footer Placeholder 2">
            <a:extLst>
              <a:ext uri="{FF2B5EF4-FFF2-40B4-BE49-F238E27FC236}">
                <a16:creationId xmlns:a16="http://schemas.microsoft.com/office/drawing/2014/main" id="{E1A6E29E-E4D3-CC23-500C-0D187699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6892" name="Slide Number Placeholder 3">
            <a:extLst>
              <a:ext uri="{FF2B5EF4-FFF2-40B4-BE49-F238E27FC236}">
                <a16:creationId xmlns:a16="http://schemas.microsoft.com/office/drawing/2014/main" id="{F28F8276-4455-8E0B-DBD5-834CA1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193213C-FCA9-4F66-A7B0-DE163D0C74D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93" name="Oval 72">
            <a:extLst>
              <a:ext uri="{FF2B5EF4-FFF2-40B4-BE49-F238E27FC236}">
                <a16:creationId xmlns:a16="http://schemas.microsoft.com/office/drawing/2014/main" id="{4804ACC9-EC74-76E2-EE87-C74331D2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894" name="Oval 2">
            <a:extLst>
              <a:ext uri="{FF2B5EF4-FFF2-40B4-BE49-F238E27FC236}">
                <a16:creationId xmlns:a16="http://schemas.microsoft.com/office/drawing/2014/main" id="{88957495-B6F1-90AE-4B16-CFD362291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66" name="Object 3">
            <a:extLst>
              <a:ext uri="{FF2B5EF4-FFF2-40B4-BE49-F238E27FC236}">
                <a16:creationId xmlns:a16="http://schemas.microsoft.com/office/drawing/2014/main" id="{0ADC901B-81FB-20F3-94F5-92DC14CA2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36866" name="Object 3">
                        <a:extLst>
                          <a:ext uri="{FF2B5EF4-FFF2-40B4-BE49-F238E27FC236}">
                            <a16:creationId xmlns:a16="http://schemas.microsoft.com/office/drawing/2014/main" id="{0ADC901B-81FB-20F3-94F5-92DC14CA2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5" name="Line 4">
            <a:extLst>
              <a:ext uri="{FF2B5EF4-FFF2-40B4-BE49-F238E27FC236}">
                <a16:creationId xmlns:a16="http://schemas.microsoft.com/office/drawing/2014/main" id="{99C619E9-B15C-346F-0301-728F35A6A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6" name="Oval 5">
            <a:extLst>
              <a:ext uri="{FF2B5EF4-FFF2-40B4-BE49-F238E27FC236}">
                <a16:creationId xmlns:a16="http://schemas.microsoft.com/office/drawing/2014/main" id="{5DAFB3B1-13D5-39C3-93AE-2B75DF4A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67" name="Object 6">
            <a:extLst>
              <a:ext uri="{FF2B5EF4-FFF2-40B4-BE49-F238E27FC236}">
                <a16:creationId xmlns:a16="http://schemas.microsoft.com/office/drawing/2014/main" id="{A29BEFA2-31B9-0FD8-0013-898479180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36867" name="Object 6">
                        <a:extLst>
                          <a:ext uri="{FF2B5EF4-FFF2-40B4-BE49-F238E27FC236}">
                            <a16:creationId xmlns:a16="http://schemas.microsoft.com/office/drawing/2014/main" id="{A29BEFA2-31B9-0FD8-0013-898479180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8">
            <a:extLst>
              <a:ext uri="{FF2B5EF4-FFF2-40B4-BE49-F238E27FC236}">
                <a16:creationId xmlns:a16="http://schemas.microsoft.com/office/drawing/2014/main" id="{55B96CFF-BE67-414B-81CE-E60AD7780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36868" name="Object 8">
                        <a:extLst>
                          <a:ext uri="{FF2B5EF4-FFF2-40B4-BE49-F238E27FC236}">
                            <a16:creationId xmlns:a16="http://schemas.microsoft.com/office/drawing/2014/main" id="{55B96CFF-BE67-414B-81CE-E60AD7780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Oval 9">
            <a:extLst>
              <a:ext uri="{FF2B5EF4-FFF2-40B4-BE49-F238E27FC236}">
                <a16:creationId xmlns:a16="http://schemas.microsoft.com/office/drawing/2014/main" id="{321BF7A3-E50B-CFEF-D4E0-EE76EF36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69" name="Object 10">
            <a:extLst>
              <a:ext uri="{FF2B5EF4-FFF2-40B4-BE49-F238E27FC236}">
                <a16:creationId xmlns:a16="http://schemas.microsoft.com/office/drawing/2014/main" id="{F891BCBF-CA68-0962-044D-7B57B74CB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36869" name="Object 10">
                        <a:extLst>
                          <a:ext uri="{FF2B5EF4-FFF2-40B4-BE49-F238E27FC236}">
                            <a16:creationId xmlns:a16="http://schemas.microsoft.com/office/drawing/2014/main" id="{F891BCBF-CA68-0962-044D-7B57B74CB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Line 11">
            <a:extLst>
              <a:ext uri="{FF2B5EF4-FFF2-40B4-BE49-F238E27FC236}">
                <a16:creationId xmlns:a16="http://schemas.microsoft.com/office/drawing/2014/main" id="{18B934AF-60B7-D842-AAC2-7984786BE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9" name="Freeform 12">
            <a:extLst>
              <a:ext uri="{FF2B5EF4-FFF2-40B4-BE49-F238E27FC236}">
                <a16:creationId xmlns:a16="http://schemas.microsoft.com/office/drawing/2014/main" id="{42C096BF-6F86-32C9-CC81-86F6F9AA2277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900" name="Freeform 13">
            <a:extLst>
              <a:ext uri="{FF2B5EF4-FFF2-40B4-BE49-F238E27FC236}">
                <a16:creationId xmlns:a16="http://schemas.microsoft.com/office/drawing/2014/main" id="{5809EB52-D5F8-4B30-B330-9D3A2799E0F9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0" name="Object 14">
            <a:extLst>
              <a:ext uri="{FF2B5EF4-FFF2-40B4-BE49-F238E27FC236}">
                <a16:creationId xmlns:a16="http://schemas.microsoft.com/office/drawing/2014/main" id="{A96A949D-2BB4-6609-ACF4-387F89B39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36870" name="Object 14">
                        <a:extLst>
                          <a:ext uri="{FF2B5EF4-FFF2-40B4-BE49-F238E27FC236}">
                            <a16:creationId xmlns:a16="http://schemas.microsoft.com/office/drawing/2014/main" id="{A96A949D-2BB4-6609-ACF4-387F89B39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5">
            <a:extLst>
              <a:ext uri="{FF2B5EF4-FFF2-40B4-BE49-F238E27FC236}">
                <a16:creationId xmlns:a16="http://schemas.microsoft.com/office/drawing/2014/main" id="{48FD29E0-5FA3-0228-70EF-4D866974D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36871" name="Object 15">
                        <a:extLst>
                          <a:ext uri="{FF2B5EF4-FFF2-40B4-BE49-F238E27FC236}">
                            <a16:creationId xmlns:a16="http://schemas.microsoft.com/office/drawing/2014/main" id="{48FD29E0-5FA3-0228-70EF-4D866974D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6">
            <a:extLst>
              <a:ext uri="{FF2B5EF4-FFF2-40B4-BE49-F238E27FC236}">
                <a16:creationId xmlns:a16="http://schemas.microsoft.com/office/drawing/2014/main" id="{0E585055-D8E1-3D27-2101-1E84CEC8F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36872" name="Object 16">
                        <a:extLst>
                          <a:ext uri="{FF2B5EF4-FFF2-40B4-BE49-F238E27FC236}">
                            <a16:creationId xmlns:a16="http://schemas.microsoft.com/office/drawing/2014/main" id="{0E585055-D8E1-3D27-2101-1E84CEC8F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7">
            <a:extLst>
              <a:ext uri="{FF2B5EF4-FFF2-40B4-BE49-F238E27FC236}">
                <a16:creationId xmlns:a16="http://schemas.microsoft.com/office/drawing/2014/main" id="{072419B8-CA00-DA25-7E5E-CFB7397B0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36873" name="Object 17">
                        <a:extLst>
                          <a:ext uri="{FF2B5EF4-FFF2-40B4-BE49-F238E27FC236}">
                            <a16:creationId xmlns:a16="http://schemas.microsoft.com/office/drawing/2014/main" id="{072419B8-CA00-DA25-7E5E-CFB7397B0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Freeform 18">
            <a:extLst>
              <a:ext uri="{FF2B5EF4-FFF2-40B4-BE49-F238E27FC236}">
                <a16:creationId xmlns:a16="http://schemas.microsoft.com/office/drawing/2014/main" id="{45B49EFE-E823-B28C-9158-9F71B1EA2110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4" name="Object 19">
            <a:extLst>
              <a:ext uri="{FF2B5EF4-FFF2-40B4-BE49-F238E27FC236}">
                <a16:creationId xmlns:a16="http://schemas.microsoft.com/office/drawing/2014/main" id="{84D4F59C-3AA4-0A05-7CBB-0FED6908F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36874" name="Object 19">
                        <a:extLst>
                          <a:ext uri="{FF2B5EF4-FFF2-40B4-BE49-F238E27FC236}">
                            <a16:creationId xmlns:a16="http://schemas.microsoft.com/office/drawing/2014/main" id="{84D4F59C-3AA4-0A05-7CBB-0FED6908F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20">
            <a:extLst>
              <a:ext uri="{FF2B5EF4-FFF2-40B4-BE49-F238E27FC236}">
                <a16:creationId xmlns:a16="http://schemas.microsoft.com/office/drawing/2014/main" id="{CC558E30-7229-7C63-71F2-9D2B72B2F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36875" name="Object 20">
                        <a:extLst>
                          <a:ext uri="{FF2B5EF4-FFF2-40B4-BE49-F238E27FC236}">
                            <a16:creationId xmlns:a16="http://schemas.microsoft.com/office/drawing/2014/main" id="{CC558E30-7229-7C63-71F2-9D2B72B2F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21">
            <a:extLst>
              <a:ext uri="{FF2B5EF4-FFF2-40B4-BE49-F238E27FC236}">
                <a16:creationId xmlns:a16="http://schemas.microsoft.com/office/drawing/2014/main" id="{52F643D9-0C8C-6A21-5622-CED9E037B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36876" name="Object 21">
                        <a:extLst>
                          <a:ext uri="{FF2B5EF4-FFF2-40B4-BE49-F238E27FC236}">
                            <a16:creationId xmlns:a16="http://schemas.microsoft.com/office/drawing/2014/main" id="{52F643D9-0C8C-6A21-5622-CED9E037BC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22">
            <a:extLst>
              <a:ext uri="{FF2B5EF4-FFF2-40B4-BE49-F238E27FC236}">
                <a16:creationId xmlns:a16="http://schemas.microsoft.com/office/drawing/2014/main" id="{336D8D5D-A58E-22D4-4909-8F45462D1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36877" name="Object 22">
                        <a:extLst>
                          <a:ext uri="{FF2B5EF4-FFF2-40B4-BE49-F238E27FC236}">
                            <a16:creationId xmlns:a16="http://schemas.microsoft.com/office/drawing/2014/main" id="{336D8D5D-A58E-22D4-4909-8F45462D1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2" name="Line 23">
            <a:extLst>
              <a:ext uri="{FF2B5EF4-FFF2-40B4-BE49-F238E27FC236}">
                <a16:creationId xmlns:a16="http://schemas.microsoft.com/office/drawing/2014/main" id="{78073AD3-6485-5CA0-2D52-884144346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03" name="Line 24">
            <a:extLst>
              <a:ext uri="{FF2B5EF4-FFF2-40B4-BE49-F238E27FC236}">
                <a16:creationId xmlns:a16="http://schemas.microsoft.com/office/drawing/2014/main" id="{0E122EF9-E4B0-5120-0363-F5CCEF76A7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78" name="Object 25">
            <a:extLst>
              <a:ext uri="{FF2B5EF4-FFF2-40B4-BE49-F238E27FC236}">
                <a16:creationId xmlns:a16="http://schemas.microsoft.com/office/drawing/2014/main" id="{CA34D205-1401-B28F-042E-574DADC88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36878" name="Object 25">
                        <a:extLst>
                          <a:ext uri="{FF2B5EF4-FFF2-40B4-BE49-F238E27FC236}">
                            <a16:creationId xmlns:a16="http://schemas.microsoft.com/office/drawing/2014/main" id="{CA34D205-1401-B28F-042E-574DADC88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4" name="Freeform 26">
            <a:extLst>
              <a:ext uri="{FF2B5EF4-FFF2-40B4-BE49-F238E27FC236}">
                <a16:creationId xmlns:a16="http://schemas.microsoft.com/office/drawing/2014/main" id="{98EAA5F0-D5F1-2E7C-381D-FB31A726AB92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79" name="Object 27">
            <a:extLst>
              <a:ext uri="{FF2B5EF4-FFF2-40B4-BE49-F238E27FC236}">
                <a16:creationId xmlns:a16="http://schemas.microsoft.com/office/drawing/2014/main" id="{99D3D675-C493-B1EC-2009-337083F0A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36879" name="Object 27">
                        <a:extLst>
                          <a:ext uri="{FF2B5EF4-FFF2-40B4-BE49-F238E27FC236}">
                            <a16:creationId xmlns:a16="http://schemas.microsoft.com/office/drawing/2014/main" id="{99D3D675-C493-B1EC-2009-337083F0A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28">
            <a:extLst>
              <a:ext uri="{FF2B5EF4-FFF2-40B4-BE49-F238E27FC236}">
                <a16:creationId xmlns:a16="http://schemas.microsoft.com/office/drawing/2014/main" id="{A21E6A44-479B-E482-C523-2193DADEC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36880" name="Object 28">
                        <a:extLst>
                          <a:ext uri="{FF2B5EF4-FFF2-40B4-BE49-F238E27FC236}">
                            <a16:creationId xmlns:a16="http://schemas.microsoft.com/office/drawing/2014/main" id="{A21E6A44-479B-E482-C523-2193DADEC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5" name="Oval 29">
            <a:extLst>
              <a:ext uri="{FF2B5EF4-FFF2-40B4-BE49-F238E27FC236}">
                <a16:creationId xmlns:a16="http://schemas.microsoft.com/office/drawing/2014/main" id="{431DB365-3A78-644F-2D6B-A7D6233C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6906" name="Line 30">
            <a:extLst>
              <a:ext uri="{FF2B5EF4-FFF2-40B4-BE49-F238E27FC236}">
                <a16:creationId xmlns:a16="http://schemas.microsoft.com/office/drawing/2014/main" id="{7488712D-F4E7-F358-4199-65466CD77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07" name="Oval 31">
            <a:extLst>
              <a:ext uri="{FF2B5EF4-FFF2-40B4-BE49-F238E27FC236}">
                <a16:creationId xmlns:a16="http://schemas.microsoft.com/office/drawing/2014/main" id="{879B5DE2-EC57-3DC1-F2C7-A92BDE83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81" name="Object 32">
            <a:extLst>
              <a:ext uri="{FF2B5EF4-FFF2-40B4-BE49-F238E27FC236}">
                <a16:creationId xmlns:a16="http://schemas.microsoft.com/office/drawing/2014/main" id="{2109EE92-4AF2-5B0B-4D7A-79ED3FC74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36881" name="Object 32">
                        <a:extLst>
                          <a:ext uri="{FF2B5EF4-FFF2-40B4-BE49-F238E27FC236}">
                            <a16:creationId xmlns:a16="http://schemas.microsoft.com/office/drawing/2014/main" id="{2109EE92-4AF2-5B0B-4D7A-79ED3FC74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8" name="Line 33">
            <a:extLst>
              <a:ext uri="{FF2B5EF4-FFF2-40B4-BE49-F238E27FC236}">
                <a16:creationId xmlns:a16="http://schemas.microsoft.com/office/drawing/2014/main" id="{EA32BDD9-A8F8-71C9-59EC-485EE7604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09" name="Line 34">
            <a:extLst>
              <a:ext uri="{FF2B5EF4-FFF2-40B4-BE49-F238E27FC236}">
                <a16:creationId xmlns:a16="http://schemas.microsoft.com/office/drawing/2014/main" id="{49C60102-151E-75B4-9978-53314D560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0" name="Line 35">
            <a:extLst>
              <a:ext uri="{FF2B5EF4-FFF2-40B4-BE49-F238E27FC236}">
                <a16:creationId xmlns:a16="http://schemas.microsoft.com/office/drawing/2014/main" id="{BF5F6DAC-D0A5-1980-8195-103AF8A45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1" name="Line 36">
            <a:extLst>
              <a:ext uri="{FF2B5EF4-FFF2-40B4-BE49-F238E27FC236}">
                <a16:creationId xmlns:a16="http://schemas.microsoft.com/office/drawing/2014/main" id="{7953FFD0-7FE1-14C1-D30B-324B8C097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2" name="Line 37">
            <a:extLst>
              <a:ext uri="{FF2B5EF4-FFF2-40B4-BE49-F238E27FC236}">
                <a16:creationId xmlns:a16="http://schemas.microsoft.com/office/drawing/2014/main" id="{D8729510-9013-DBAC-D391-7F7806B4B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3" name="Line 38">
            <a:extLst>
              <a:ext uri="{FF2B5EF4-FFF2-40B4-BE49-F238E27FC236}">
                <a16:creationId xmlns:a16="http://schemas.microsoft.com/office/drawing/2014/main" id="{04F1024C-9F7C-E2CD-8319-E00BD3C02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4" name="Line 39">
            <a:extLst>
              <a:ext uri="{FF2B5EF4-FFF2-40B4-BE49-F238E27FC236}">
                <a16:creationId xmlns:a16="http://schemas.microsoft.com/office/drawing/2014/main" id="{4C0B852E-291E-458B-0541-A6B7F4144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5" name="Line 40">
            <a:extLst>
              <a:ext uri="{FF2B5EF4-FFF2-40B4-BE49-F238E27FC236}">
                <a16:creationId xmlns:a16="http://schemas.microsoft.com/office/drawing/2014/main" id="{CCF465F5-5218-6649-48D0-3A302422B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6" name="Line 41">
            <a:extLst>
              <a:ext uri="{FF2B5EF4-FFF2-40B4-BE49-F238E27FC236}">
                <a16:creationId xmlns:a16="http://schemas.microsoft.com/office/drawing/2014/main" id="{91BB5C49-F2A8-71E0-CCAC-F7B958BEC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7" name="Line 42">
            <a:extLst>
              <a:ext uri="{FF2B5EF4-FFF2-40B4-BE49-F238E27FC236}">
                <a16:creationId xmlns:a16="http://schemas.microsoft.com/office/drawing/2014/main" id="{0A7D033F-C9B5-8A08-6046-571408510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82" name="Object 43">
            <a:extLst>
              <a:ext uri="{FF2B5EF4-FFF2-40B4-BE49-F238E27FC236}">
                <a16:creationId xmlns:a16="http://schemas.microsoft.com/office/drawing/2014/main" id="{A17A2CCD-E383-5155-6C67-BB6721760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6882" name="Object 43">
                        <a:extLst>
                          <a:ext uri="{FF2B5EF4-FFF2-40B4-BE49-F238E27FC236}">
                            <a16:creationId xmlns:a16="http://schemas.microsoft.com/office/drawing/2014/main" id="{A17A2CCD-E383-5155-6C67-BB6721760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44">
            <a:extLst>
              <a:ext uri="{FF2B5EF4-FFF2-40B4-BE49-F238E27FC236}">
                <a16:creationId xmlns:a16="http://schemas.microsoft.com/office/drawing/2014/main" id="{3B858CB1-60C0-32A0-32F4-CB7E68B53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36883" name="Object 44">
                        <a:extLst>
                          <a:ext uri="{FF2B5EF4-FFF2-40B4-BE49-F238E27FC236}">
                            <a16:creationId xmlns:a16="http://schemas.microsoft.com/office/drawing/2014/main" id="{3B858CB1-60C0-32A0-32F4-CB7E68B53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45">
            <a:extLst>
              <a:ext uri="{FF2B5EF4-FFF2-40B4-BE49-F238E27FC236}">
                <a16:creationId xmlns:a16="http://schemas.microsoft.com/office/drawing/2014/main" id="{D6141EA0-C5BE-D59E-A9CB-F3793E199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36884" name="Object 45">
                        <a:extLst>
                          <a:ext uri="{FF2B5EF4-FFF2-40B4-BE49-F238E27FC236}">
                            <a16:creationId xmlns:a16="http://schemas.microsoft.com/office/drawing/2014/main" id="{D6141EA0-C5BE-D59E-A9CB-F3793E199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46">
            <a:extLst>
              <a:ext uri="{FF2B5EF4-FFF2-40B4-BE49-F238E27FC236}">
                <a16:creationId xmlns:a16="http://schemas.microsoft.com/office/drawing/2014/main" id="{265DAB6E-34BC-561D-EE28-9855B8F23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6885" name="Object 46">
                        <a:extLst>
                          <a:ext uri="{FF2B5EF4-FFF2-40B4-BE49-F238E27FC236}">
                            <a16:creationId xmlns:a16="http://schemas.microsoft.com/office/drawing/2014/main" id="{265DAB6E-34BC-561D-EE28-9855B8F23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47">
            <a:extLst>
              <a:ext uri="{FF2B5EF4-FFF2-40B4-BE49-F238E27FC236}">
                <a16:creationId xmlns:a16="http://schemas.microsoft.com/office/drawing/2014/main" id="{E555866B-77D3-3A3D-80EF-C77A3386C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36886" name="Object 47">
                        <a:extLst>
                          <a:ext uri="{FF2B5EF4-FFF2-40B4-BE49-F238E27FC236}">
                            <a16:creationId xmlns:a16="http://schemas.microsoft.com/office/drawing/2014/main" id="{E555866B-77D3-3A3D-80EF-C77A3386C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48">
            <a:extLst>
              <a:ext uri="{FF2B5EF4-FFF2-40B4-BE49-F238E27FC236}">
                <a16:creationId xmlns:a16="http://schemas.microsoft.com/office/drawing/2014/main" id="{F383A906-E606-9829-2E6D-7660652B2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36887" name="Object 48">
                        <a:extLst>
                          <a:ext uri="{FF2B5EF4-FFF2-40B4-BE49-F238E27FC236}">
                            <a16:creationId xmlns:a16="http://schemas.microsoft.com/office/drawing/2014/main" id="{F383A906-E606-9829-2E6D-7660652B2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49">
            <a:extLst>
              <a:ext uri="{FF2B5EF4-FFF2-40B4-BE49-F238E27FC236}">
                <a16:creationId xmlns:a16="http://schemas.microsoft.com/office/drawing/2014/main" id="{CBDF9674-E8D5-9F01-4BEC-0645DB082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36888" name="Object 49">
                        <a:extLst>
                          <a:ext uri="{FF2B5EF4-FFF2-40B4-BE49-F238E27FC236}">
                            <a16:creationId xmlns:a16="http://schemas.microsoft.com/office/drawing/2014/main" id="{CBDF9674-E8D5-9F01-4BEC-0645DB082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69">
            <a:extLst>
              <a:ext uri="{FF2B5EF4-FFF2-40B4-BE49-F238E27FC236}">
                <a16:creationId xmlns:a16="http://schemas.microsoft.com/office/drawing/2014/main" id="{C0C516C0-2186-C1F4-0E7D-2320291C6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36889" name="Object 69">
                        <a:extLst>
                          <a:ext uri="{FF2B5EF4-FFF2-40B4-BE49-F238E27FC236}">
                            <a16:creationId xmlns:a16="http://schemas.microsoft.com/office/drawing/2014/main" id="{C0C516C0-2186-C1F4-0E7D-2320291C69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8" name="Text Box 71">
            <a:extLst>
              <a:ext uri="{FF2B5EF4-FFF2-40B4-BE49-F238E27FC236}">
                <a16:creationId xmlns:a16="http://schemas.microsoft.com/office/drawing/2014/main" id="{76E77E90-7159-193D-FDF6-685C96B2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36919" name="Oval 73">
            <a:extLst>
              <a:ext uri="{FF2B5EF4-FFF2-40B4-BE49-F238E27FC236}">
                <a16:creationId xmlns:a16="http://schemas.microsoft.com/office/drawing/2014/main" id="{82CDC6E3-579A-E2F1-E103-32BDB2F1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4" name="Date Placeholder 1">
            <a:extLst>
              <a:ext uri="{FF2B5EF4-FFF2-40B4-BE49-F238E27FC236}">
                <a16:creationId xmlns:a16="http://schemas.microsoft.com/office/drawing/2014/main" id="{58DCE56C-49D3-8E91-BAD9-3F85D4201B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7915" name="Footer Placeholder 2">
            <a:extLst>
              <a:ext uri="{FF2B5EF4-FFF2-40B4-BE49-F238E27FC236}">
                <a16:creationId xmlns:a16="http://schemas.microsoft.com/office/drawing/2014/main" id="{E1D94388-1123-D20A-879C-69E65B21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7916" name="Slide Number Placeholder 3">
            <a:extLst>
              <a:ext uri="{FF2B5EF4-FFF2-40B4-BE49-F238E27FC236}">
                <a16:creationId xmlns:a16="http://schemas.microsoft.com/office/drawing/2014/main" id="{E715CF10-F92A-A627-F8AD-0ACBEF94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5FF7025-3947-473B-B8F0-0EE419CFFB0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7" name="Oval 72">
            <a:extLst>
              <a:ext uri="{FF2B5EF4-FFF2-40B4-BE49-F238E27FC236}">
                <a16:creationId xmlns:a16="http://schemas.microsoft.com/office/drawing/2014/main" id="{67B7AEB2-2C0A-BF50-DA9D-63D9FF5F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0" name="Object 3">
            <a:extLst>
              <a:ext uri="{FF2B5EF4-FFF2-40B4-BE49-F238E27FC236}">
                <a16:creationId xmlns:a16="http://schemas.microsoft.com/office/drawing/2014/main" id="{2952CF37-6EFA-E9B2-016A-1A508A711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37890" name="Object 3">
                        <a:extLst>
                          <a:ext uri="{FF2B5EF4-FFF2-40B4-BE49-F238E27FC236}">
                            <a16:creationId xmlns:a16="http://schemas.microsoft.com/office/drawing/2014/main" id="{2952CF37-6EFA-E9B2-016A-1A508A711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Line 4">
            <a:extLst>
              <a:ext uri="{FF2B5EF4-FFF2-40B4-BE49-F238E27FC236}">
                <a16:creationId xmlns:a16="http://schemas.microsoft.com/office/drawing/2014/main" id="{27FD214C-5CE6-07ED-AF0C-9121BAC26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9" name="Oval 5">
            <a:extLst>
              <a:ext uri="{FF2B5EF4-FFF2-40B4-BE49-F238E27FC236}">
                <a16:creationId xmlns:a16="http://schemas.microsoft.com/office/drawing/2014/main" id="{1EED2372-4631-9316-693E-E7500D20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1" name="Object 6">
            <a:extLst>
              <a:ext uri="{FF2B5EF4-FFF2-40B4-BE49-F238E27FC236}">
                <a16:creationId xmlns:a16="http://schemas.microsoft.com/office/drawing/2014/main" id="{AF894B66-5492-D2EE-A9C8-70518496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37891" name="Object 6">
                        <a:extLst>
                          <a:ext uri="{FF2B5EF4-FFF2-40B4-BE49-F238E27FC236}">
                            <a16:creationId xmlns:a16="http://schemas.microsoft.com/office/drawing/2014/main" id="{AF894B66-5492-D2EE-A9C8-705184969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Oval 7">
            <a:extLst>
              <a:ext uri="{FF2B5EF4-FFF2-40B4-BE49-F238E27FC236}">
                <a16:creationId xmlns:a16="http://schemas.microsoft.com/office/drawing/2014/main" id="{45DB60C1-9134-BC36-BA4E-67516E1E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2" name="Object 8">
            <a:extLst>
              <a:ext uri="{FF2B5EF4-FFF2-40B4-BE49-F238E27FC236}">
                <a16:creationId xmlns:a16="http://schemas.microsoft.com/office/drawing/2014/main" id="{BA155014-513E-D790-086C-DF9CE7EC4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37892" name="Object 8">
                        <a:extLst>
                          <a:ext uri="{FF2B5EF4-FFF2-40B4-BE49-F238E27FC236}">
                            <a16:creationId xmlns:a16="http://schemas.microsoft.com/office/drawing/2014/main" id="{BA155014-513E-D790-086C-DF9CE7EC4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Oval 9">
            <a:extLst>
              <a:ext uri="{FF2B5EF4-FFF2-40B4-BE49-F238E27FC236}">
                <a16:creationId xmlns:a16="http://schemas.microsoft.com/office/drawing/2014/main" id="{D87B8626-24D4-5524-E2A5-9F3430E0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3" name="Object 10">
            <a:extLst>
              <a:ext uri="{FF2B5EF4-FFF2-40B4-BE49-F238E27FC236}">
                <a16:creationId xmlns:a16="http://schemas.microsoft.com/office/drawing/2014/main" id="{4E0D2AA1-88A6-2DC0-F448-B6AD7CA8F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37893" name="Object 10">
                        <a:extLst>
                          <a:ext uri="{FF2B5EF4-FFF2-40B4-BE49-F238E27FC236}">
                            <a16:creationId xmlns:a16="http://schemas.microsoft.com/office/drawing/2014/main" id="{4E0D2AA1-88A6-2DC0-F448-B6AD7CA8F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Line 11">
            <a:extLst>
              <a:ext uri="{FF2B5EF4-FFF2-40B4-BE49-F238E27FC236}">
                <a16:creationId xmlns:a16="http://schemas.microsoft.com/office/drawing/2014/main" id="{1683A45F-0609-FFDA-6AD2-7A3ED2BC7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3" name="Freeform 12">
            <a:extLst>
              <a:ext uri="{FF2B5EF4-FFF2-40B4-BE49-F238E27FC236}">
                <a16:creationId xmlns:a16="http://schemas.microsoft.com/office/drawing/2014/main" id="{EF4DDB97-0CEF-9A8C-272D-35B298E856DA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24" name="Freeform 13">
            <a:extLst>
              <a:ext uri="{FF2B5EF4-FFF2-40B4-BE49-F238E27FC236}">
                <a16:creationId xmlns:a16="http://schemas.microsoft.com/office/drawing/2014/main" id="{291167D9-81AB-8C8E-1746-32F7A355973C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4" name="Object 14">
            <a:extLst>
              <a:ext uri="{FF2B5EF4-FFF2-40B4-BE49-F238E27FC236}">
                <a16:creationId xmlns:a16="http://schemas.microsoft.com/office/drawing/2014/main" id="{F8EAA635-6140-4352-9829-856C59A9C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37894" name="Object 14">
                        <a:extLst>
                          <a:ext uri="{FF2B5EF4-FFF2-40B4-BE49-F238E27FC236}">
                            <a16:creationId xmlns:a16="http://schemas.microsoft.com/office/drawing/2014/main" id="{F8EAA635-6140-4352-9829-856C59A9C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5">
            <a:extLst>
              <a:ext uri="{FF2B5EF4-FFF2-40B4-BE49-F238E27FC236}">
                <a16:creationId xmlns:a16="http://schemas.microsoft.com/office/drawing/2014/main" id="{7712FCD8-8E17-5291-2116-A5C67E8DF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37895" name="Object 15">
                        <a:extLst>
                          <a:ext uri="{FF2B5EF4-FFF2-40B4-BE49-F238E27FC236}">
                            <a16:creationId xmlns:a16="http://schemas.microsoft.com/office/drawing/2014/main" id="{7712FCD8-8E17-5291-2116-A5C67E8DF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6">
            <a:extLst>
              <a:ext uri="{FF2B5EF4-FFF2-40B4-BE49-F238E27FC236}">
                <a16:creationId xmlns:a16="http://schemas.microsoft.com/office/drawing/2014/main" id="{51EBDA32-27DF-ADD0-A632-68A9DAC42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37896" name="Object 16">
                        <a:extLst>
                          <a:ext uri="{FF2B5EF4-FFF2-40B4-BE49-F238E27FC236}">
                            <a16:creationId xmlns:a16="http://schemas.microsoft.com/office/drawing/2014/main" id="{51EBDA32-27DF-ADD0-A632-68A9DAC42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7">
            <a:extLst>
              <a:ext uri="{FF2B5EF4-FFF2-40B4-BE49-F238E27FC236}">
                <a16:creationId xmlns:a16="http://schemas.microsoft.com/office/drawing/2014/main" id="{76D88D27-AA37-4277-6764-47E3B07A3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37897" name="Object 17">
                        <a:extLst>
                          <a:ext uri="{FF2B5EF4-FFF2-40B4-BE49-F238E27FC236}">
                            <a16:creationId xmlns:a16="http://schemas.microsoft.com/office/drawing/2014/main" id="{76D88D27-AA37-4277-6764-47E3B07A3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Freeform 18">
            <a:extLst>
              <a:ext uri="{FF2B5EF4-FFF2-40B4-BE49-F238E27FC236}">
                <a16:creationId xmlns:a16="http://schemas.microsoft.com/office/drawing/2014/main" id="{48A13B83-78F1-4D34-5B76-0574F0AEDDF3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898" name="Object 19">
            <a:extLst>
              <a:ext uri="{FF2B5EF4-FFF2-40B4-BE49-F238E27FC236}">
                <a16:creationId xmlns:a16="http://schemas.microsoft.com/office/drawing/2014/main" id="{92EFFDDF-1881-6785-CAE1-B944CC5B6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37898" name="Object 19">
                        <a:extLst>
                          <a:ext uri="{FF2B5EF4-FFF2-40B4-BE49-F238E27FC236}">
                            <a16:creationId xmlns:a16="http://schemas.microsoft.com/office/drawing/2014/main" id="{92EFFDDF-1881-6785-CAE1-B944CC5B6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20">
            <a:extLst>
              <a:ext uri="{FF2B5EF4-FFF2-40B4-BE49-F238E27FC236}">
                <a16:creationId xmlns:a16="http://schemas.microsoft.com/office/drawing/2014/main" id="{17B3C149-6AEA-888F-5D22-51FA9C6B6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37899" name="Object 20">
                        <a:extLst>
                          <a:ext uri="{FF2B5EF4-FFF2-40B4-BE49-F238E27FC236}">
                            <a16:creationId xmlns:a16="http://schemas.microsoft.com/office/drawing/2014/main" id="{17B3C149-6AEA-888F-5D22-51FA9C6B6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21">
            <a:extLst>
              <a:ext uri="{FF2B5EF4-FFF2-40B4-BE49-F238E27FC236}">
                <a16:creationId xmlns:a16="http://schemas.microsoft.com/office/drawing/2014/main" id="{4911B7FF-6B85-96E5-4EEA-964C531B6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37900" name="Object 21">
                        <a:extLst>
                          <a:ext uri="{FF2B5EF4-FFF2-40B4-BE49-F238E27FC236}">
                            <a16:creationId xmlns:a16="http://schemas.microsoft.com/office/drawing/2014/main" id="{4911B7FF-6B85-96E5-4EEA-964C531B6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22">
            <a:extLst>
              <a:ext uri="{FF2B5EF4-FFF2-40B4-BE49-F238E27FC236}">
                <a16:creationId xmlns:a16="http://schemas.microsoft.com/office/drawing/2014/main" id="{9CE1645C-9F8F-D601-8EBE-10B971305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37901" name="Object 22">
                        <a:extLst>
                          <a:ext uri="{FF2B5EF4-FFF2-40B4-BE49-F238E27FC236}">
                            <a16:creationId xmlns:a16="http://schemas.microsoft.com/office/drawing/2014/main" id="{9CE1645C-9F8F-D601-8EBE-10B971305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6" name="Line 23">
            <a:extLst>
              <a:ext uri="{FF2B5EF4-FFF2-40B4-BE49-F238E27FC236}">
                <a16:creationId xmlns:a16="http://schemas.microsoft.com/office/drawing/2014/main" id="{75AE9B28-92C6-E06B-44BD-4C7F62B5AD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7" name="Line 24">
            <a:extLst>
              <a:ext uri="{FF2B5EF4-FFF2-40B4-BE49-F238E27FC236}">
                <a16:creationId xmlns:a16="http://schemas.microsoft.com/office/drawing/2014/main" id="{8FFA96DB-903E-CA9E-F04E-E468FD296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02" name="Object 25">
            <a:extLst>
              <a:ext uri="{FF2B5EF4-FFF2-40B4-BE49-F238E27FC236}">
                <a16:creationId xmlns:a16="http://schemas.microsoft.com/office/drawing/2014/main" id="{BF687A1D-559C-2C63-5200-B7D730B96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37902" name="Object 25">
                        <a:extLst>
                          <a:ext uri="{FF2B5EF4-FFF2-40B4-BE49-F238E27FC236}">
                            <a16:creationId xmlns:a16="http://schemas.microsoft.com/office/drawing/2014/main" id="{BF687A1D-559C-2C63-5200-B7D730B96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8" name="Freeform 26">
            <a:extLst>
              <a:ext uri="{FF2B5EF4-FFF2-40B4-BE49-F238E27FC236}">
                <a16:creationId xmlns:a16="http://schemas.microsoft.com/office/drawing/2014/main" id="{8714D059-7272-D075-5184-681681F458A9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03" name="Object 27">
            <a:extLst>
              <a:ext uri="{FF2B5EF4-FFF2-40B4-BE49-F238E27FC236}">
                <a16:creationId xmlns:a16="http://schemas.microsoft.com/office/drawing/2014/main" id="{6BE0F91F-0720-9E09-E2DA-1D8781AFB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37903" name="Object 27">
                        <a:extLst>
                          <a:ext uri="{FF2B5EF4-FFF2-40B4-BE49-F238E27FC236}">
                            <a16:creationId xmlns:a16="http://schemas.microsoft.com/office/drawing/2014/main" id="{6BE0F91F-0720-9E09-E2DA-1D8781AFB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28">
            <a:extLst>
              <a:ext uri="{FF2B5EF4-FFF2-40B4-BE49-F238E27FC236}">
                <a16:creationId xmlns:a16="http://schemas.microsoft.com/office/drawing/2014/main" id="{ADA330E4-0602-CFB3-F4B8-97881CDF5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37904" name="Object 28">
                        <a:extLst>
                          <a:ext uri="{FF2B5EF4-FFF2-40B4-BE49-F238E27FC236}">
                            <a16:creationId xmlns:a16="http://schemas.microsoft.com/office/drawing/2014/main" id="{ADA330E4-0602-CFB3-F4B8-97881CDF52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9" name="Oval 29">
            <a:extLst>
              <a:ext uri="{FF2B5EF4-FFF2-40B4-BE49-F238E27FC236}">
                <a16:creationId xmlns:a16="http://schemas.microsoft.com/office/drawing/2014/main" id="{FE63D174-694B-C13E-DAC8-B4F640347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7930" name="Line 30">
            <a:extLst>
              <a:ext uri="{FF2B5EF4-FFF2-40B4-BE49-F238E27FC236}">
                <a16:creationId xmlns:a16="http://schemas.microsoft.com/office/drawing/2014/main" id="{A526D2AE-A2C5-0843-AEEE-FD55156A1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1" name="Oval 31">
            <a:extLst>
              <a:ext uri="{FF2B5EF4-FFF2-40B4-BE49-F238E27FC236}">
                <a16:creationId xmlns:a16="http://schemas.microsoft.com/office/drawing/2014/main" id="{803BD27D-0606-01DF-7A94-A62C3253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7905" name="Object 32">
            <a:extLst>
              <a:ext uri="{FF2B5EF4-FFF2-40B4-BE49-F238E27FC236}">
                <a16:creationId xmlns:a16="http://schemas.microsoft.com/office/drawing/2014/main" id="{B2DAD4FE-03FE-E645-CA05-11707B391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37905" name="Object 32">
                        <a:extLst>
                          <a:ext uri="{FF2B5EF4-FFF2-40B4-BE49-F238E27FC236}">
                            <a16:creationId xmlns:a16="http://schemas.microsoft.com/office/drawing/2014/main" id="{B2DAD4FE-03FE-E645-CA05-11707B391A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2" name="Line 33">
            <a:extLst>
              <a:ext uri="{FF2B5EF4-FFF2-40B4-BE49-F238E27FC236}">
                <a16:creationId xmlns:a16="http://schemas.microsoft.com/office/drawing/2014/main" id="{3A79A0B6-47B4-541B-22C7-2D064FD9C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3" name="Line 34">
            <a:extLst>
              <a:ext uri="{FF2B5EF4-FFF2-40B4-BE49-F238E27FC236}">
                <a16:creationId xmlns:a16="http://schemas.microsoft.com/office/drawing/2014/main" id="{FB146965-21C2-2DD6-1FEB-65264FA89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4" name="Line 35">
            <a:extLst>
              <a:ext uri="{FF2B5EF4-FFF2-40B4-BE49-F238E27FC236}">
                <a16:creationId xmlns:a16="http://schemas.microsoft.com/office/drawing/2014/main" id="{1E548949-6F79-DF29-59B0-DB55B3B1A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5" name="Line 36">
            <a:extLst>
              <a:ext uri="{FF2B5EF4-FFF2-40B4-BE49-F238E27FC236}">
                <a16:creationId xmlns:a16="http://schemas.microsoft.com/office/drawing/2014/main" id="{D509E579-D11B-CFE0-B2B8-E3C85B083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6" name="Line 37">
            <a:extLst>
              <a:ext uri="{FF2B5EF4-FFF2-40B4-BE49-F238E27FC236}">
                <a16:creationId xmlns:a16="http://schemas.microsoft.com/office/drawing/2014/main" id="{7659EDBB-2015-C180-5504-209B0FB96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7" name="Line 38">
            <a:extLst>
              <a:ext uri="{FF2B5EF4-FFF2-40B4-BE49-F238E27FC236}">
                <a16:creationId xmlns:a16="http://schemas.microsoft.com/office/drawing/2014/main" id="{CB53D9F1-2263-C993-855A-9AD2A03C7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8" name="Line 39">
            <a:extLst>
              <a:ext uri="{FF2B5EF4-FFF2-40B4-BE49-F238E27FC236}">
                <a16:creationId xmlns:a16="http://schemas.microsoft.com/office/drawing/2014/main" id="{26A66A9C-F9D7-E3E4-846B-DBD8D17A5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9" name="Line 40">
            <a:extLst>
              <a:ext uri="{FF2B5EF4-FFF2-40B4-BE49-F238E27FC236}">
                <a16:creationId xmlns:a16="http://schemas.microsoft.com/office/drawing/2014/main" id="{213A63E6-7C00-E9F8-7A74-56B721550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40" name="Line 41">
            <a:extLst>
              <a:ext uri="{FF2B5EF4-FFF2-40B4-BE49-F238E27FC236}">
                <a16:creationId xmlns:a16="http://schemas.microsoft.com/office/drawing/2014/main" id="{AB412E8C-BC34-3A9F-A20C-32DE09479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41" name="Line 42">
            <a:extLst>
              <a:ext uri="{FF2B5EF4-FFF2-40B4-BE49-F238E27FC236}">
                <a16:creationId xmlns:a16="http://schemas.microsoft.com/office/drawing/2014/main" id="{765C2618-F30C-6EAB-DB78-DA8947389C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06" name="Object 43">
            <a:extLst>
              <a:ext uri="{FF2B5EF4-FFF2-40B4-BE49-F238E27FC236}">
                <a16:creationId xmlns:a16="http://schemas.microsoft.com/office/drawing/2014/main" id="{832A18EC-89DC-61FE-8D8D-AE8C5D533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7906" name="Object 43">
                        <a:extLst>
                          <a:ext uri="{FF2B5EF4-FFF2-40B4-BE49-F238E27FC236}">
                            <a16:creationId xmlns:a16="http://schemas.microsoft.com/office/drawing/2014/main" id="{832A18EC-89DC-61FE-8D8D-AE8C5D533E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44">
            <a:extLst>
              <a:ext uri="{FF2B5EF4-FFF2-40B4-BE49-F238E27FC236}">
                <a16:creationId xmlns:a16="http://schemas.microsoft.com/office/drawing/2014/main" id="{303EE13B-DEE9-E2A0-2B3D-4A18CD281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37907" name="Object 44">
                        <a:extLst>
                          <a:ext uri="{FF2B5EF4-FFF2-40B4-BE49-F238E27FC236}">
                            <a16:creationId xmlns:a16="http://schemas.microsoft.com/office/drawing/2014/main" id="{303EE13B-DEE9-E2A0-2B3D-4A18CD281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45">
            <a:extLst>
              <a:ext uri="{FF2B5EF4-FFF2-40B4-BE49-F238E27FC236}">
                <a16:creationId xmlns:a16="http://schemas.microsoft.com/office/drawing/2014/main" id="{4D8E958A-9CCA-7A1F-5F2B-6F2963E63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37908" name="Object 45">
                        <a:extLst>
                          <a:ext uri="{FF2B5EF4-FFF2-40B4-BE49-F238E27FC236}">
                            <a16:creationId xmlns:a16="http://schemas.microsoft.com/office/drawing/2014/main" id="{4D8E958A-9CCA-7A1F-5F2B-6F2963E63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46">
            <a:extLst>
              <a:ext uri="{FF2B5EF4-FFF2-40B4-BE49-F238E27FC236}">
                <a16:creationId xmlns:a16="http://schemas.microsoft.com/office/drawing/2014/main" id="{ED5959AA-7065-8772-2F7F-9357DB48E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7909" name="Object 46">
                        <a:extLst>
                          <a:ext uri="{FF2B5EF4-FFF2-40B4-BE49-F238E27FC236}">
                            <a16:creationId xmlns:a16="http://schemas.microsoft.com/office/drawing/2014/main" id="{ED5959AA-7065-8772-2F7F-9357DB48E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47">
            <a:extLst>
              <a:ext uri="{FF2B5EF4-FFF2-40B4-BE49-F238E27FC236}">
                <a16:creationId xmlns:a16="http://schemas.microsoft.com/office/drawing/2014/main" id="{B9254D4A-AF3B-38BB-5F43-6E96FECCD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716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37910" name="Object 47">
                        <a:extLst>
                          <a:ext uri="{FF2B5EF4-FFF2-40B4-BE49-F238E27FC236}">
                            <a16:creationId xmlns:a16="http://schemas.microsoft.com/office/drawing/2014/main" id="{B9254D4A-AF3B-38BB-5F43-6E96FECCD6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16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48">
            <a:extLst>
              <a:ext uri="{FF2B5EF4-FFF2-40B4-BE49-F238E27FC236}">
                <a16:creationId xmlns:a16="http://schemas.microsoft.com/office/drawing/2014/main" id="{5275FA86-074E-3E23-1935-A5EBDDFAA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37911" name="Object 48">
                        <a:extLst>
                          <a:ext uri="{FF2B5EF4-FFF2-40B4-BE49-F238E27FC236}">
                            <a16:creationId xmlns:a16="http://schemas.microsoft.com/office/drawing/2014/main" id="{5275FA86-074E-3E23-1935-A5EBDDFAA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49">
            <a:extLst>
              <a:ext uri="{FF2B5EF4-FFF2-40B4-BE49-F238E27FC236}">
                <a16:creationId xmlns:a16="http://schemas.microsoft.com/office/drawing/2014/main" id="{A5E962CD-203D-3730-D851-61EA8D1B6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37912" name="Object 49">
                        <a:extLst>
                          <a:ext uri="{FF2B5EF4-FFF2-40B4-BE49-F238E27FC236}">
                            <a16:creationId xmlns:a16="http://schemas.microsoft.com/office/drawing/2014/main" id="{A5E962CD-203D-3730-D851-61EA8D1B66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69">
            <a:extLst>
              <a:ext uri="{FF2B5EF4-FFF2-40B4-BE49-F238E27FC236}">
                <a16:creationId xmlns:a16="http://schemas.microsoft.com/office/drawing/2014/main" id="{85342974-0813-4982-CBA9-045972B77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37913" name="Object 69">
                        <a:extLst>
                          <a:ext uri="{FF2B5EF4-FFF2-40B4-BE49-F238E27FC236}">
                            <a16:creationId xmlns:a16="http://schemas.microsoft.com/office/drawing/2014/main" id="{85342974-0813-4982-CBA9-045972B77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2" name="Text Box 71">
            <a:extLst>
              <a:ext uri="{FF2B5EF4-FFF2-40B4-BE49-F238E27FC236}">
                <a16:creationId xmlns:a16="http://schemas.microsoft.com/office/drawing/2014/main" id="{D1A48AB0-8018-A06A-7C55-879C1E78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sp>
        <p:nvSpPr>
          <p:cNvPr id="37943" name="Oval 73">
            <a:extLst>
              <a:ext uri="{FF2B5EF4-FFF2-40B4-BE49-F238E27FC236}">
                <a16:creationId xmlns:a16="http://schemas.microsoft.com/office/drawing/2014/main" id="{9BED8FBF-DB6E-7E88-D917-55D9728ED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8" name="Date Placeholder 1">
            <a:extLst>
              <a:ext uri="{FF2B5EF4-FFF2-40B4-BE49-F238E27FC236}">
                <a16:creationId xmlns:a16="http://schemas.microsoft.com/office/drawing/2014/main" id="{E81C593E-7791-C8AA-4D7B-3721DFA2D5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8939" name="Footer Placeholder 2">
            <a:extLst>
              <a:ext uri="{FF2B5EF4-FFF2-40B4-BE49-F238E27FC236}">
                <a16:creationId xmlns:a16="http://schemas.microsoft.com/office/drawing/2014/main" id="{65B8631F-FF2A-3E25-5E81-F028AED1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8940" name="Slide Number Placeholder 3">
            <a:extLst>
              <a:ext uri="{FF2B5EF4-FFF2-40B4-BE49-F238E27FC236}">
                <a16:creationId xmlns:a16="http://schemas.microsoft.com/office/drawing/2014/main" id="{1F3F9C16-488C-8DB3-5E39-B13889F9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70FB616-9D22-400E-9521-D5E48C31797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41" name="Oval 74">
            <a:extLst>
              <a:ext uri="{FF2B5EF4-FFF2-40B4-BE49-F238E27FC236}">
                <a16:creationId xmlns:a16="http://schemas.microsoft.com/office/drawing/2014/main" id="{EF8DF371-E3A9-47F1-F781-9E8DFAD07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42" name="Oval 2">
            <a:extLst>
              <a:ext uri="{FF2B5EF4-FFF2-40B4-BE49-F238E27FC236}">
                <a16:creationId xmlns:a16="http://schemas.microsoft.com/office/drawing/2014/main" id="{D2F728F3-83DC-2526-37DC-7BCD4692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14" name="Object 0">
            <a:extLst>
              <a:ext uri="{FF2B5EF4-FFF2-40B4-BE49-F238E27FC236}">
                <a16:creationId xmlns:a16="http://schemas.microsoft.com/office/drawing/2014/main" id="{1BF0AFEF-318A-7F2F-88F8-E82D0E241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3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38914" name="Object 0">
                        <a:extLst>
                          <a:ext uri="{FF2B5EF4-FFF2-40B4-BE49-F238E27FC236}">
                            <a16:creationId xmlns:a16="http://schemas.microsoft.com/office/drawing/2014/main" id="{1BF0AFEF-318A-7F2F-88F8-E82D0E241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Line 4">
            <a:extLst>
              <a:ext uri="{FF2B5EF4-FFF2-40B4-BE49-F238E27FC236}">
                <a16:creationId xmlns:a16="http://schemas.microsoft.com/office/drawing/2014/main" id="{1DD5006C-5A8B-37C6-09C8-CAD45986D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5" name="Object 1">
            <a:extLst>
              <a:ext uri="{FF2B5EF4-FFF2-40B4-BE49-F238E27FC236}">
                <a16:creationId xmlns:a16="http://schemas.microsoft.com/office/drawing/2014/main" id="{8349E816-33D9-B464-F8DF-0B5901D98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38915" name="Object 1">
                        <a:extLst>
                          <a:ext uri="{FF2B5EF4-FFF2-40B4-BE49-F238E27FC236}">
                            <a16:creationId xmlns:a16="http://schemas.microsoft.com/office/drawing/2014/main" id="{8349E816-33D9-B464-F8DF-0B5901D98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Oval 7">
            <a:extLst>
              <a:ext uri="{FF2B5EF4-FFF2-40B4-BE49-F238E27FC236}">
                <a16:creationId xmlns:a16="http://schemas.microsoft.com/office/drawing/2014/main" id="{A3F0955E-4815-4074-7CF6-722C261E1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16" name="Object 2">
            <a:extLst>
              <a:ext uri="{FF2B5EF4-FFF2-40B4-BE49-F238E27FC236}">
                <a16:creationId xmlns:a16="http://schemas.microsoft.com/office/drawing/2014/main" id="{39229D68-4EAB-7148-6658-0DE13D329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38916" name="Object 2">
                        <a:extLst>
                          <a:ext uri="{FF2B5EF4-FFF2-40B4-BE49-F238E27FC236}">
                            <a16:creationId xmlns:a16="http://schemas.microsoft.com/office/drawing/2014/main" id="{39229D68-4EAB-7148-6658-0DE13D329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5" name="Oval 9">
            <a:extLst>
              <a:ext uri="{FF2B5EF4-FFF2-40B4-BE49-F238E27FC236}">
                <a16:creationId xmlns:a16="http://schemas.microsoft.com/office/drawing/2014/main" id="{847C4D9F-29AC-F658-8249-6F71E44C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17" name="Object 3">
            <a:extLst>
              <a:ext uri="{FF2B5EF4-FFF2-40B4-BE49-F238E27FC236}">
                <a16:creationId xmlns:a16="http://schemas.microsoft.com/office/drawing/2014/main" id="{05DA7BA7-0C85-E18F-B2E3-9663451F5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38917" name="Object 3">
                        <a:extLst>
                          <a:ext uri="{FF2B5EF4-FFF2-40B4-BE49-F238E27FC236}">
                            <a16:creationId xmlns:a16="http://schemas.microsoft.com/office/drawing/2014/main" id="{05DA7BA7-0C85-E18F-B2E3-9663451F5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Line 11">
            <a:extLst>
              <a:ext uri="{FF2B5EF4-FFF2-40B4-BE49-F238E27FC236}">
                <a16:creationId xmlns:a16="http://schemas.microsoft.com/office/drawing/2014/main" id="{8CD48833-0D68-0490-86EC-3C6A8A37C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47" name="Freeform 12">
            <a:extLst>
              <a:ext uri="{FF2B5EF4-FFF2-40B4-BE49-F238E27FC236}">
                <a16:creationId xmlns:a16="http://schemas.microsoft.com/office/drawing/2014/main" id="{3B538FE6-B858-2738-5A58-39C9588B680D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48" name="Freeform 13">
            <a:extLst>
              <a:ext uri="{FF2B5EF4-FFF2-40B4-BE49-F238E27FC236}">
                <a16:creationId xmlns:a16="http://schemas.microsoft.com/office/drawing/2014/main" id="{D9EEA71F-4FF2-51E0-BEA2-09BCE2E6A8DD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18" name="Object 4">
            <a:extLst>
              <a:ext uri="{FF2B5EF4-FFF2-40B4-BE49-F238E27FC236}">
                <a16:creationId xmlns:a16="http://schemas.microsoft.com/office/drawing/2014/main" id="{6D45ADB4-0378-B98D-3590-53C8F8E14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38918" name="Object 4">
                        <a:extLst>
                          <a:ext uri="{FF2B5EF4-FFF2-40B4-BE49-F238E27FC236}">
                            <a16:creationId xmlns:a16="http://schemas.microsoft.com/office/drawing/2014/main" id="{6D45ADB4-0378-B98D-3590-53C8F8E14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5">
            <a:extLst>
              <a:ext uri="{FF2B5EF4-FFF2-40B4-BE49-F238E27FC236}">
                <a16:creationId xmlns:a16="http://schemas.microsoft.com/office/drawing/2014/main" id="{7A9F3964-03EE-CBB4-A75F-619000B77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38919" name="Object 5">
                        <a:extLst>
                          <a:ext uri="{FF2B5EF4-FFF2-40B4-BE49-F238E27FC236}">
                            <a16:creationId xmlns:a16="http://schemas.microsoft.com/office/drawing/2014/main" id="{7A9F3964-03EE-CBB4-A75F-619000B77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">
            <a:extLst>
              <a:ext uri="{FF2B5EF4-FFF2-40B4-BE49-F238E27FC236}">
                <a16:creationId xmlns:a16="http://schemas.microsoft.com/office/drawing/2014/main" id="{4C27F8D8-DD41-1C2A-123C-13BC46194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38920" name="Object 6">
                        <a:extLst>
                          <a:ext uri="{FF2B5EF4-FFF2-40B4-BE49-F238E27FC236}">
                            <a16:creationId xmlns:a16="http://schemas.microsoft.com/office/drawing/2014/main" id="{4C27F8D8-DD41-1C2A-123C-13BC46194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7">
            <a:extLst>
              <a:ext uri="{FF2B5EF4-FFF2-40B4-BE49-F238E27FC236}">
                <a16:creationId xmlns:a16="http://schemas.microsoft.com/office/drawing/2014/main" id="{B5287C4C-1744-F8AA-D350-20C4E3261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38921" name="Object 7">
                        <a:extLst>
                          <a:ext uri="{FF2B5EF4-FFF2-40B4-BE49-F238E27FC236}">
                            <a16:creationId xmlns:a16="http://schemas.microsoft.com/office/drawing/2014/main" id="{B5287C4C-1744-F8AA-D350-20C4E3261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9" name="Freeform 18">
            <a:extLst>
              <a:ext uri="{FF2B5EF4-FFF2-40B4-BE49-F238E27FC236}">
                <a16:creationId xmlns:a16="http://schemas.microsoft.com/office/drawing/2014/main" id="{3CF504AD-02F9-3FFD-7E97-1A022AAA61F0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22" name="Object 8">
            <a:extLst>
              <a:ext uri="{FF2B5EF4-FFF2-40B4-BE49-F238E27FC236}">
                <a16:creationId xmlns:a16="http://schemas.microsoft.com/office/drawing/2014/main" id="{7B3BD5B6-8605-7D18-AE4A-F6E02F7DCD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38922" name="Object 8">
                        <a:extLst>
                          <a:ext uri="{FF2B5EF4-FFF2-40B4-BE49-F238E27FC236}">
                            <a16:creationId xmlns:a16="http://schemas.microsoft.com/office/drawing/2014/main" id="{7B3BD5B6-8605-7D18-AE4A-F6E02F7DCD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9">
            <a:extLst>
              <a:ext uri="{FF2B5EF4-FFF2-40B4-BE49-F238E27FC236}">
                <a16:creationId xmlns:a16="http://schemas.microsoft.com/office/drawing/2014/main" id="{93DB4B77-A63E-77BC-7F54-26E858B31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38923" name="Object 9">
                        <a:extLst>
                          <a:ext uri="{FF2B5EF4-FFF2-40B4-BE49-F238E27FC236}">
                            <a16:creationId xmlns:a16="http://schemas.microsoft.com/office/drawing/2014/main" id="{93DB4B77-A63E-77BC-7F54-26E858B31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0">
            <a:extLst>
              <a:ext uri="{FF2B5EF4-FFF2-40B4-BE49-F238E27FC236}">
                <a16:creationId xmlns:a16="http://schemas.microsoft.com/office/drawing/2014/main" id="{4227DEF6-3BF2-4F8D-9B98-8A729B62F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38924" name="Object 10">
                        <a:extLst>
                          <a:ext uri="{FF2B5EF4-FFF2-40B4-BE49-F238E27FC236}">
                            <a16:creationId xmlns:a16="http://schemas.microsoft.com/office/drawing/2014/main" id="{4227DEF6-3BF2-4F8D-9B98-8A729B62F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1">
            <a:extLst>
              <a:ext uri="{FF2B5EF4-FFF2-40B4-BE49-F238E27FC236}">
                <a16:creationId xmlns:a16="http://schemas.microsoft.com/office/drawing/2014/main" id="{F06F7019-36ED-1FF4-1CFA-3BC440ED9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38925" name="Object 11">
                        <a:extLst>
                          <a:ext uri="{FF2B5EF4-FFF2-40B4-BE49-F238E27FC236}">
                            <a16:creationId xmlns:a16="http://schemas.microsoft.com/office/drawing/2014/main" id="{F06F7019-36ED-1FF4-1CFA-3BC440ED9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0" name="Line 23">
            <a:extLst>
              <a:ext uri="{FF2B5EF4-FFF2-40B4-BE49-F238E27FC236}">
                <a16:creationId xmlns:a16="http://schemas.microsoft.com/office/drawing/2014/main" id="{B7260E17-011D-6648-7481-3F920E8D8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51" name="Line 24">
            <a:extLst>
              <a:ext uri="{FF2B5EF4-FFF2-40B4-BE49-F238E27FC236}">
                <a16:creationId xmlns:a16="http://schemas.microsoft.com/office/drawing/2014/main" id="{8EFBB2A6-E2B8-94DD-CA69-8AE3AD1EE9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26" name="Object 12">
            <a:extLst>
              <a:ext uri="{FF2B5EF4-FFF2-40B4-BE49-F238E27FC236}">
                <a16:creationId xmlns:a16="http://schemas.microsoft.com/office/drawing/2014/main" id="{EB59CB59-6F49-71B4-4A48-F7F1163D2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38926" name="Object 12">
                        <a:extLst>
                          <a:ext uri="{FF2B5EF4-FFF2-40B4-BE49-F238E27FC236}">
                            <a16:creationId xmlns:a16="http://schemas.microsoft.com/office/drawing/2014/main" id="{EB59CB59-6F49-71B4-4A48-F7F1163D2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2" name="Freeform 26">
            <a:extLst>
              <a:ext uri="{FF2B5EF4-FFF2-40B4-BE49-F238E27FC236}">
                <a16:creationId xmlns:a16="http://schemas.microsoft.com/office/drawing/2014/main" id="{97CB0315-2A52-F1B2-A558-885022507DAB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27" name="Object 13">
            <a:extLst>
              <a:ext uri="{FF2B5EF4-FFF2-40B4-BE49-F238E27FC236}">
                <a16:creationId xmlns:a16="http://schemas.microsoft.com/office/drawing/2014/main" id="{C3FDFCCD-3694-B5DB-BFC4-CE7D785C8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38927" name="Object 13">
                        <a:extLst>
                          <a:ext uri="{FF2B5EF4-FFF2-40B4-BE49-F238E27FC236}">
                            <a16:creationId xmlns:a16="http://schemas.microsoft.com/office/drawing/2014/main" id="{C3FDFCCD-3694-B5DB-BFC4-CE7D785C8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4">
            <a:extLst>
              <a:ext uri="{FF2B5EF4-FFF2-40B4-BE49-F238E27FC236}">
                <a16:creationId xmlns:a16="http://schemas.microsoft.com/office/drawing/2014/main" id="{525613B8-DCED-09D3-62B5-577AE5C5A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38928" name="Object 14">
                        <a:extLst>
                          <a:ext uri="{FF2B5EF4-FFF2-40B4-BE49-F238E27FC236}">
                            <a16:creationId xmlns:a16="http://schemas.microsoft.com/office/drawing/2014/main" id="{525613B8-DCED-09D3-62B5-577AE5C5A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3" name="Oval 29">
            <a:extLst>
              <a:ext uri="{FF2B5EF4-FFF2-40B4-BE49-F238E27FC236}">
                <a16:creationId xmlns:a16="http://schemas.microsoft.com/office/drawing/2014/main" id="{0EB80EED-F14C-D9DF-1BF1-B0DB8F83A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8954" name="Line 30">
            <a:extLst>
              <a:ext uri="{FF2B5EF4-FFF2-40B4-BE49-F238E27FC236}">
                <a16:creationId xmlns:a16="http://schemas.microsoft.com/office/drawing/2014/main" id="{C786737A-11E2-2D01-BA6E-D4728B2DA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5" name="Oval 31">
            <a:extLst>
              <a:ext uri="{FF2B5EF4-FFF2-40B4-BE49-F238E27FC236}">
                <a16:creationId xmlns:a16="http://schemas.microsoft.com/office/drawing/2014/main" id="{9ECA51F2-06C6-99ED-DDDC-8415E8CF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929" name="Object 15">
            <a:extLst>
              <a:ext uri="{FF2B5EF4-FFF2-40B4-BE49-F238E27FC236}">
                <a16:creationId xmlns:a16="http://schemas.microsoft.com/office/drawing/2014/main" id="{3A56C5AD-46AA-F822-5936-CBED49DAD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38929" name="Object 15">
                        <a:extLst>
                          <a:ext uri="{FF2B5EF4-FFF2-40B4-BE49-F238E27FC236}">
                            <a16:creationId xmlns:a16="http://schemas.microsoft.com/office/drawing/2014/main" id="{3A56C5AD-46AA-F822-5936-CBED49DAD7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6" name="Line 33">
            <a:extLst>
              <a:ext uri="{FF2B5EF4-FFF2-40B4-BE49-F238E27FC236}">
                <a16:creationId xmlns:a16="http://schemas.microsoft.com/office/drawing/2014/main" id="{9404A405-1364-7239-836A-91DEFE19B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7" name="Line 34">
            <a:extLst>
              <a:ext uri="{FF2B5EF4-FFF2-40B4-BE49-F238E27FC236}">
                <a16:creationId xmlns:a16="http://schemas.microsoft.com/office/drawing/2014/main" id="{49E25748-D66D-136C-B410-A35935742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8" name="Line 35">
            <a:extLst>
              <a:ext uri="{FF2B5EF4-FFF2-40B4-BE49-F238E27FC236}">
                <a16:creationId xmlns:a16="http://schemas.microsoft.com/office/drawing/2014/main" id="{7B4BB4F3-BB6C-2A0D-0ABF-33386F303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9" name="Line 36">
            <a:extLst>
              <a:ext uri="{FF2B5EF4-FFF2-40B4-BE49-F238E27FC236}">
                <a16:creationId xmlns:a16="http://schemas.microsoft.com/office/drawing/2014/main" id="{8DF0BDE5-C7F6-BC48-E352-1F7DCC10E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0" name="Line 37">
            <a:extLst>
              <a:ext uri="{FF2B5EF4-FFF2-40B4-BE49-F238E27FC236}">
                <a16:creationId xmlns:a16="http://schemas.microsoft.com/office/drawing/2014/main" id="{0316D692-E9C9-ED52-AB86-D578226A4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1" name="Line 38">
            <a:extLst>
              <a:ext uri="{FF2B5EF4-FFF2-40B4-BE49-F238E27FC236}">
                <a16:creationId xmlns:a16="http://schemas.microsoft.com/office/drawing/2014/main" id="{468BD22F-8806-4B83-D7A9-70ED965C1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2" name="Line 39">
            <a:extLst>
              <a:ext uri="{FF2B5EF4-FFF2-40B4-BE49-F238E27FC236}">
                <a16:creationId xmlns:a16="http://schemas.microsoft.com/office/drawing/2014/main" id="{21DFFC73-BA22-3C5D-B8E7-EC4AD54B5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3" name="Line 40">
            <a:extLst>
              <a:ext uri="{FF2B5EF4-FFF2-40B4-BE49-F238E27FC236}">
                <a16:creationId xmlns:a16="http://schemas.microsoft.com/office/drawing/2014/main" id="{43472005-9909-38D3-29F8-A584CBCE7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4" name="Line 41">
            <a:extLst>
              <a:ext uri="{FF2B5EF4-FFF2-40B4-BE49-F238E27FC236}">
                <a16:creationId xmlns:a16="http://schemas.microsoft.com/office/drawing/2014/main" id="{36007617-6333-9B33-CBDA-EF0240D8F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5" name="Line 42">
            <a:extLst>
              <a:ext uri="{FF2B5EF4-FFF2-40B4-BE49-F238E27FC236}">
                <a16:creationId xmlns:a16="http://schemas.microsoft.com/office/drawing/2014/main" id="{C29414B0-885D-1C59-9DBF-44FA2A07D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30" name="Object 16">
            <a:extLst>
              <a:ext uri="{FF2B5EF4-FFF2-40B4-BE49-F238E27FC236}">
                <a16:creationId xmlns:a16="http://schemas.microsoft.com/office/drawing/2014/main" id="{250701FA-3802-8405-7BD5-78AA97ACD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8930" name="Object 16">
                        <a:extLst>
                          <a:ext uri="{FF2B5EF4-FFF2-40B4-BE49-F238E27FC236}">
                            <a16:creationId xmlns:a16="http://schemas.microsoft.com/office/drawing/2014/main" id="{250701FA-3802-8405-7BD5-78AA97ACD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7">
            <a:extLst>
              <a:ext uri="{FF2B5EF4-FFF2-40B4-BE49-F238E27FC236}">
                <a16:creationId xmlns:a16="http://schemas.microsoft.com/office/drawing/2014/main" id="{FDAB763B-39DB-DAEF-DFC5-9AB5464C0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38931" name="Object 17">
                        <a:extLst>
                          <a:ext uri="{FF2B5EF4-FFF2-40B4-BE49-F238E27FC236}">
                            <a16:creationId xmlns:a16="http://schemas.microsoft.com/office/drawing/2014/main" id="{FDAB763B-39DB-DAEF-DFC5-9AB5464C0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8">
            <a:extLst>
              <a:ext uri="{FF2B5EF4-FFF2-40B4-BE49-F238E27FC236}">
                <a16:creationId xmlns:a16="http://schemas.microsoft.com/office/drawing/2014/main" id="{5935469B-7C9D-D52B-8619-3017E6937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38932" name="Object 18">
                        <a:extLst>
                          <a:ext uri="{FF2B5EF4-FFF2-40B4-BE49-F238E27FC236}">
                            <a16:creationId xmlns:a16="http://schemas.microsoft.com/office/drawing/2014/main" id="{5935469B-7C9D-D52B-8619-3017E6937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19">
            <a:extLst>
              <a:ext uri="{FF2B5EF4-FFF2-40B4-BE49-F238E27FC236}">
                <a16:creationId xmlns:a16="http://schemas.microsoft.com/office/drawing/2014/main" id="{9D43E8C5-1970-2871-C3CF-599DBCE4E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8933" name="Object 19">
                        <a:extLst>
                          <a:ext uri="{FF2B5EF4-FFF2-40B4-BE49-F238E27FC236}">
                            <a16:creationId xmlns:a16="http://schemas.microsoft.com/office/drawing/2014/main" id="{9D43E8C5-1970-2871-C3CF-599DBCE4E9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0">
            <a:extLst>
              <a:ext uri="{FF2B5EF4-FFF2-40B4-BE49-F238E27FC236}">
                <a16:creationId xmlns:a16="http://schemas.microsoft.com/office/drawing/2014/main" id="{A37C7C79-6FC3-A772-A202-1190B3015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38934" name="Object 20">
                        <a:extLst>
                          <a:ext uri="{FF2B5EF4-FFF2-40B4-BE49-F238E27FC236}">
                            <a16:creationId xmlns:a16="http://schemas.microsoft.com/office/drawing/2014/main" id="{A37C7C79-6FC3-A772-A202-1190B3015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1">
            <a:extLst>
              <a:ext uri="{FF2B5EF4-FFF2-40B4-BE49-F238E27FC236}">
                <a16:creationId xmlns:a16="http://schemas.microsoft.com/office/drawing/2014/main" id="{33E695DE-729C-8975-6CAC-1C9DA36F9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38935" name="Object 21">
                        <a:extLst>
                          <a:ext uri="{FF2B5EF4-FFF2-40B4-BE49-F238E27FC236}">
                            <a16:creationId xmlns:a16="http://schemas.microsoft.com/office/drawing/2014/main" id="{33E695DE-729C-8975-6CAC-1C9DA36F9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2">
            <a:extLst>
              <a:ext uri="{FF2B5EF4-FFF2-40B4-BE49-F238E27FC236}">
                <a16:creationId xmlns:a16="http://schemas.microsoft.com/office/drawing/2014/main" id="{28A3B039-867F-30EC-9880-4140451A8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38936" name="Object 22">
                        <a:extLst>
                          <a:ext uri="{FF2B5EF4-FFF2-40B4-BE49-F238E27FC236}">
                            <a16:creationId xmlns:a16="http://schemas.microsoft.com/office/drawing/2014/main" id="{28A3B039-867F-30EC-9880-4140451A8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3">
            <a:extLst>
              <a:ext uri="{FF2B5EF4-FFF2-40B4-BE49-F238E27FC236}">
                <a16:creationId xmlns:a16="http://schemas.microsoft.com/office/drawing/2014/main" id="{E52CFBFE-C420-D984-B92A-D6995D6FD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38937" name="Object 23">
                        <a:extLst>
                          <a:ext uri="{FF2B5EF4-FFF2-40B4-BE49-F238E27FC236}">
                            <a16:creationId xmlns:a16="http://schemas.microsoft.com/office/drawing/2014/main" id="{E52CFBFE-C420-D984-B92A-D6995D6FD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6" name="Text Box 71">
            <a:extLst>
              <a:ext uri="{FF2B5EF4-FFF2-40B4-BE49-F238E27FC236}">
                <a16:creationId xmlns:a16="http://schemas.microsoft.com/office/drawing/2014/main" id="{8005D03B-76ED-7910-F4B6-CF4F471C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38967" name="Oval 75">
            <a:extLst>
              <a:ext uri="{FF2B5EF4-FFF2-40B4-BE49-F238E27FC236}">
                <a16:creationId xmlns:a16="http://schemas.microsoft.com/office/drawing/2014/main" id="{0FC5FA40-BAB9-44DD-76CE-2748FB3B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2" name="Date Placeholder 1">
            <a:extLst>
              <a:ext uri="{FF2B5EF4-FFF2-40B4-BE49-F238E27FC236}">
                <a16:creationId xmlns:a16="http://schemas.microsoft.com/office/drawing/2014/main" id="{A85C8CA5-3001-308F-6289-8525345413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9963" name="Footer Placeholder 2">
            <a:extLst>
              <a:ext uri="{FF2B5EF4-FFF2-40B4-BE49-F238E27FC236}">
                <a16:creationId xmlns:a16="http://schemas.microsoft.com/office/drawing/2014/main" id="{DF20C21B-743B-EBE7-C6F7-E0070F4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9964" name="Slide Number Placeholder 3">
            <a:extLst>
              <a:ext uri="{FF2B5EF4-FFF2-40B4-BE49-F238E27FC236}">
                <a16:creationId xmlns:a16="http://schemas.microsoft.com/office/drawing/2014/main" id="{68B03972-F968-84FD-F9F0-0B63BE32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21F7C47-CA81-412D-863D-7F3D95B65F3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65" name="Oval 72">
            <a:extLst>
              <a:ext uri="{FF2B5EF4-FFF2-40B4-BE49-F238E27FC236}">
                <a16:creationId xmlns:a16="http://schemas.microsoft.com/office/drawing/2014/main" id="{AA3AE779-D6FA-397D-52CC-522FC733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66" name="Oval 2">
            <a:extLst>
              <a:ext uri="{FF2B5EF4-FFF2-40B4-BE49-F238E27FC236}">
                <a16:creationId xmlns:a16="http://schemas.microsoft.com/office/drawing/2014/main" id="{847A35EE-FA39-C8DA-1B4D-CB42117FC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38" name="Object 3">
            <a:extLst>
              <a:ext uri="{FF2B5EF4-FFF2-40B4-BE49-F238E27FC236}">
                <a16:creationId xmlns:a16="http://schemas.microsoft.com/office/drawing/2014/main" id="{F2B6F737-1570-D52A-000F-9CAC37450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39938" name="Object 3">
                        <a:extLst>
                          <a:ext uri="{FF2B5EF4-FFF2-40B4-BE49-F238E27FC236}">
                            <a16:creationId xmlns:a16="http://schemas.microsoft.com/office/drawing/2014/main" id="{F2B6F737-1570-D52A-000F-9CAC37450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Line 4">
            <a:extLst>
              <a:ext uri="{FF2B5EF4-FFF2-40B4-BE49-F238E27FC236}">
                <a16:creationId xmlns:a16="http://schemas.microsoft.com/office/drawing/2014/main" id="{4820B317-7B73-56D4-F906-BDF00039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4B2C480C-0233-C55D-73D0-EE2BEBB12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39939" name="Object 6">
                        <a:extLst>
                          <a:ext uri="{FF2B5EF4-FFF2-40B4-BE49-F238E27FC236}">
                            <a16:creationId xmlns:a16="http://schemas.microsoft.com/office/drawing/2014/main" id="{4B2C480C-0233-C55D-73D0-EE2BEBB12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Oval 7">
            <a:extLst>
              <a:ext uri="{FF2B5EF4-FFF2-40B4-BE49-F238E27FC236}">
                <a16:creationId xmlns:a16="http://schemas.microsoft.com/office/drawing/2014/main" id="{FAD5C3B6-EEF8-45B0-CE5F-F228903C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7C5D0BCE-2A27-AEF2-9608-5983811B8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39940" name="Object 8">
                        <a:extLst>
                          <a:ext uri="{FF2B5EF4-FFF2-40B4-BE49-F238E27FC236}">
                            <a16:creationId xmlns:a16="http://schemas.microsoft.com/office/drawing/2014/main" id="{7C5D0BCE-2A27-AEF2-9608-5983811B8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Oval 9">
            <a:extLst>
              <a:ext uri="{FF2B5EF4-FFF2-40B4-BE49-F238E27FC236}">
                <a16:creationId xmlns:a16="http://schemas.microsoft.com/office/drawing/2014/main" id="{9F19542B-5F22-513B-02A3-12A1B32F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41" name="Object 10">
            <a:extLst>
              <a:ext uri="{FF2B5EF4-FFF2-40B4-BE49-F238E27FC236}">
                <a16:creationId xmlns:a16="http://schemas.microsoft.com/office/drawing/2014/main" id="{A89F8C4F-A32A-AD4A-D3B0-810A32D34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39941" name="Object 10">
                        <a:extLst>
                          <a:ext uri="{FF2B5EF4-FFF2-40B4-BE49-F238E27FC236}">
                            <a16:creationId xmlns:a16="http://schemas.microsoft.com/office/drawing/2014/main" id="{A89F8C4F-A32A-AD4A-D3B0-810A32D34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0" name="Line 11">
            <a:extLst>
              <a:ext uri="{FF2B5EF4-FFF2-40B4-BE49-F238E27FC236}">
                <a16:creationId xmlns:a16="http://schemas.microsoft.com/office/drawing/2014/main" id="{C694CD96-E04C-C0D9-AD02-6A0397706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71" name="Freeform 12">
            <a:extLst>
              <a:ext uri="{FF2B5EF4-FFF2-40B4-BE49-F238E27FC236}">
                <a16:creationId xmlns:a16="http://schemas.microsoft.com/office/drawing/2014/main" id="{1F475419-752E-7880-E0BF-53F6169ECB1B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72" name="Freeform 13">
            <a:extLst>
              <a:ext uri="{FF2B5EF4-FFF2-40B4-BE49-F238E27FC236}">
                <a16:creationId xmlns:a16="http://schemas.microsoft.com/office/drawing/2014/main" id="{3E5E244F-F98A-89A7-B0AB-59DC41A31DBA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42" name="Object 14">
            <a:extLst>
              <a:ext uri="{FF2B5EF4-FFF2-40B4-BE49-F238E27FC236}">
                <a16:creationId xmlns:a16="http://schemas.microsoft.com/office/drawing/2014/main" id="{45BE845C-9AAF-F8AC-EDA6-6CED61BC9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39942" name="Object 14">
                        <a:extLst>
                          <a:ext uri="{FF2B5EF4-FFF2-40B4-BE49-F238E27FC236}">
                            <a16:creationId xmlns:a16="http://schemas.microsoft.com/office/drawing/2014/main" id="{45BE845C-9AAF-F8AC-EDA6-6CED61BC9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5">
            <a:extLst>
              <a:ext uri="{FF2B5EF4-FFF2-40B4-BE49-F238E27FC236}">
                <a16:creationId xmlns:a16="http://schemas.microsoft.com/office/drawing/2014/main" id="{7BFD58D5-BBEC-8D4B-3AD6-155354825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39943" name="Object 15">
                        <a:extLst>
                          <a:ext uri="{FF2B5EF4-FFF2-40B4-BE49-F238E27FC236}">
                            <a16:creationId xmlns:a16="http://schemas.microsoft.com/office/drawing/2014/main" id="{7BFD58D5-BBEC-8D4B-3AD6-155354825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6">
            <a:extLst>
              <a:ext uri="{FF2B5EF4-FFF2-40B4-BE49-F238E27FC236}">
                <a16:creationId xmlns:a16="http://schemas.microsoft.com/office/drawing/2014/main" id="{82A6088A-943B-A678-093B-F3E1D9FD6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39944" name="Object 16">
                        <a:extLst>
                          <a:ext uri="{FF2B5EF4-FFF2-40B4-BE49-F238E27FC236}">
                            <a16:creationId xmlns:a16="http://schemas.microsoft.com/office/drawing/2014/main" id="{82A6088A-943B-A678-093B-F3E1D9FD6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7">
            <a:extLst>
              <a:ext uri="{FF2B5EF4-FFF2-40B4-BE49-F238E27FC236}">
                <a16:creationId xmlns:a16="http://schemas.microsoft.com/office/drawing/2014/main" id="{E17D74F0-1F50-5D46-5399-99054C699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39945" name="Object 17">
                        <a:extLst>
                          <a:ext uri="{FF2B5EF4-FFF2-40B4-BE49-F238E27FC236}">
                            <a16:creationId xmlns:a16="http://schemas.microsoft.com/office/drawing/2014/main" id="{E17D74F0-1F50-5D46-5399-99054C699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3" name="Freeform 18">
            <a:extLst>
              <a:ext uri="{FF2B5EF4-FFF2-40B4-BE49-F238E27FC236}">
                <a16:creationId xmlns:a16="http://schemas.microsoft.com/office/drawing/2014/main" id="{17134F4D-2544-3E35-B220-D2A5756DA07B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46" name="Object 19">
            <a:extLst>
              <a:ext uri="{FF2B5EF4-FFF2-40B4-BE49-F238E27FC236}">
                <a16:creationId xmlns:a16="http://schemas.microsoft.com/office/drawing/2014/main" id="{CD64AD8D-7D68-3180-C724-F72DBD3D2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39946" name="Object 19">
                        <a:extLst>
                          <a:ext uri="{FF2B5EF4-FFF2-40B4-BE49-F238E27FC236}">
                            <a16:creationId xmlns:a16="http://schemas.microsoft.com/office/drawing/2014/main" id="{CD64AD8D-7D68-3180-C724-F72DBD3D2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20">
            <a:extLst>
              <a:ext uri="{FF2B5EF4-FFF2-40B4-BE49-F238E27FC236}">
                <a16:creationId xmlns:a16="http://schemas.microsoft.com/office/drawing/2014/main" id="{D3075E5A-B965-D3F0-119B-6B8CB2CB9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39947" name="Object 20">
                        <a:extLst>
                          <a:ext uri="{FF2B5EF4-FFF2-40B4-BE49-F238E27FC236}">
                            <a16:creationId xmlns:a16="http://schemas.microsoft.com/office/drawing/2014/main" id="{D3075E5A-B965-D3F0-119B-6B8CB2CB9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21">
            <a:extLst>
              <a:ext uri="{FF2B5EF4-FFF2-40B4-BE49-F238E27FC236}">
                <a16:creationId xmlns:a16="http://schemas.microsoft.com/office/drawing/2014/main" id="{642EDCBA-738E-ED3E-6B4C-7837333FE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39948" name="Object 21">
                        <a:extLst>
                          <a:ext uri="{FF2B5EF4-FFF2-40B4-BE49-F238E27FC236}">
                            <a16:creationId xmlns:a16="http://schemas.microsoft.com/office/drawing/2014/main" id="{642EDCBA-738E-ED3E-6B4C-7837333FE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22">
            <a:extLst>
              <a:ext uri="{FF2B5EF4-FFF2-40B4-BE49-F238E27FC236}">
                <a16:creationId xmlns:a16="http://schemas.microsoft.com/office/drawing/2014/main" id="{AFABFB42-ED20-8C4F-B32D-401BCA6F1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39949" name="Object 22">
                        <a:extLst>
                          <a:ext uri="{FF2B5EF4-FFF2-40B4-BE49-F238E27FC236}">
                            <a16:creationId xmlns:a16="http://schemas.microsoft.com/office/drawing/2014/main" id="{AFABFB42-ED20-8C4F-B32D-401BCA6F1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4" name="Line 23">
            <a:extLst>
              <a:ext uri="{FF2B5EF4-FFF2-40B4-BE49-F238E27FC236}">
                <a16:creationId xmlns:a16="http://schemas.microsoft.com/office/drawing/2014/main" id="{EB4E07C5-E883-85A4-684E-42C97D5CB2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5" name="Line 24">
            <a:extLst>
              <a:ext uri="{FF2B5EF4-FFF2-40B4-BE49-F238E27FC236}">
                <a16:creationId xmlns:a16="http://schemas.microsoft.com/office/drawing/2014/main" id="{E8DCDB03-5DD1-9D59-89F9-49CB63649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0" name="Object 25">
            <a:extLst>
              <a:ext uri="{FF2B5EF4-FFF2-40B4-BE49-F238E27FC236}">
                <a16:creationId xmlns:a16="http://schemas.microsoft.com/office/drawing/2014/main" id="{3290DA82-A19B-2714-4418-590FEAFC7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39950" name="Object 25">
                        <a:extLst>
                          <a:ext uri="{FF2B5EF4-FFF2-40B4-BE49-F238E27FC236}">
                            <a16:creationId xmlns:a16="http://schemas.microsoft.com/office/drawing/2014/main" id="{3290DA82-A19B-2714-4418-590FEAFC7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6" name="Freeform 26">
            <a:extLst>
              <a:ext uri="{FF2B5EF4-FFF2-40B4-BE49-F238E27FC236}">
                <a16:creationId xmlns:a16="http://schemas.microsoft.com/office/drawing/2014/main" id="{33290E39-0800-0500-B157-0CC2359B2107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51" name="Object 27">
            <a:extLst>
              <a:ext uri="{FF2B5EF4-FFF2-40B4-BE49-F238E27FC236}">
                <a16:creationId xmlns:a16="http://schemas.microsoft.com/office/drawing/2014/main" id="{5B772EF2-D764-331D-DF57-BCCEBC30C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39951" name="Object 27">
                        <a:extLst>
                          <a:ext uri="{FF2B5EF4-FFF2-40B4-BE49-F238E27FC236}">
                            <a16:creationId xmlns:a16="http://schemas.microsoft.com/office/drawing/2014/main" id="{5B772EF2-D764-331D-DF57-BCCEBC30C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28">
            <a:extLst>
              <a:ext uri="{FF2B5EF4-FFF2-40B4-BE49-F238E27FC236}">
                <a16:creationId xmlns:a16="http://schemas.microsoft.com/office/drawing/2014/main" id="{23A115DD-BDD0-C96F-C3A5-38146F283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39952" name="Object 28">
                        <a:extLst>
                          <a:ext uri="{FF2B5EF4-FFF2-40B4-BE49-F238E27FC236}">
                            <a16:creationId xmlns:a16="http://schemas.microsoft.com/office/drawing/2014/main" id="{23A115DD-BDD0-C96F-C3A5-38146F283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7" name="Oval 29">
            <a:extLst>
              <a:ext uri="{FF2B5EF4-FFF2-40B4-BE49-F238E27FC236}">
                <a16:creationId xmlns:a16="http://schemas.microsoft.com/office/drawing/2014/main" id="{6F62FCD9-D547-0BD0-40DA-5D5A22B6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978" name="Line 30">
            <a:extLst>
              <a:ext uri="{FF2B5EF4-FFF2-40B4-BE49-F238E27FC236}">
                <a16:creationId xmlns:a16="http://schemas.microsoft.com/office/drawing/2014/main" id="{6195B2F5-72B4-F657-7AF4-B47CB60306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79" name="Oval 31">
            <a:extLst>
              <a:ext uri="{FF2B5EF4-FFF2-40B4-BE49-F238E27FC236}">
                <a16:creationId xmlns:a16="http://schemas.microsoft.com/office/drawing/2014/main" id="{C68EA063-96DF-3036-C152-1EB728B4E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53" name="Object 32">
            <a:extLst>
              <a:ext uri="{FF2B5EF4-FFF2-40B4-BE49-F238E27FC236}">
                <a16:creationId xmlns:a16="http://schemas.microsoft.com/office/drawing/2014/main" id="{EA172D7B-A295-D6C9-FBCB-87A18364C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39953" name="Object 32">
                        <a:extLst>
                          <a:ext uri="{FF2B5EF4-FFF2-40B4-BE49-F238E27FC236}">
                            <a16:creationId xmlns:a16="http://schemas.microsoft.com/office/drawing/2014/main" id="{EA172D7B-A295-D6C9-FBCB-87A18364C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0" name="Line 33">
            <a:extLst>
              <a:ext uri="{FF2B5EF4-FFF2-40B4-BE49-F238E27FC236}">
                <a16:creationId xmlns:a16="http://schemas.microsoft.com/office/drawing/2014/main" id="{85613866-9520-B1E7-94AC-EC457311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1" name="Line 34">
            <a:extLst>
              <a:ext uri="{FF2B5EF4-FFF2-40B4-BE49-F238E27FC236}">
                <a16:creationId xmlns:a16="http://schemas.microsoft.com/office/drawing/2014/main" id="{979BF810-69D1-2C41-0462-822D2D99E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2" name="Line 35">
            <a:extLst>
              <a:ext uri="{FF2B5EF4-FFF2-40B4-BE49-F238E27FC236}">
                <a16:creationId xmlns:a16="http://schemas.microsoft.com/office/drawing/2014/main" id="{F8EB82E0-DBAC-96F3-987B-CDFFFC8E8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3" name="Line 36">
            <a:extLst>
              <a:ext uri="{FF2B5EF4-FFF2-40B4-BE49-F238E27FC236}">
                <a16:creationId xmlns:a16="http://schemas.microsoft.com/office/drawing/2014/main" id="{27935A72-F952-B617-6181-3DBB7F494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4" name="Line 37">
            <a:extLst>
              <a:ext uri="{FF2B5EF4-FFF2-40B4-BE49-F238E27FC236}">
                <a16:creationId xmlns:a16="http://schemas.microsoft.com/office/drawing/2014/main" id="{DBADA5ED-D80C-F0EE-0240-4FE3FCC7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5" name="Line 38">
            <a:extLst>
              <a:ext uri="{FF2B5EF4-FFF2-40B4-BE49-F238E27FC236}">
                <a16:creationId xmlns:a16="http://schemas.microsoft.com/office/drawing/2014/main" id="{C839D867-C356-C127-1FF4-F5D2A0479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6" name="Line 39">
            <a:extLst>
              <a:ext uri="{FF2B5EF4-FFF2-40B4-BE49-F238E27FC236}">
                <a16:creationId xmlns:a16="http://schemas.microsoft.com/office/drawing/2014/main" id="{F19F2B71-5520-7ECB-4E9D-CE5748A20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7" name="Line 40">
            <a:extLst>
              <a:ext uri="{FF2B5EF4-FFF2-40B4-BE49-F238E27FC236}">
                <a16:creationId xmlns:a16="http://schemas.microsoft.com/office/drawing/2014/main" id="{19A9FD85-0ECC-AA5F-93F5-4B0268008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8" name="Line 41">
            <a:extLst>
              <a:ext uri="{FF2B5EF4-FFF2-40B4-BE49-F238E27FC236}">
                <a16:creationId xmlns:a16="http://schemas.microsoft.com/office/drawing/2014/main" id="{E36C9589-C096-10B3-338C-E478D79A9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9" name="Line 42">
            <a:extLst>
              <a:ext uri="{FF2B5EF4-FFF2-40B4-BE49-F238E27FC236}">
                <a16:creationId xmlns:a16="http://schemas.microsoft.com/office/drawing/2014/main" id="{61AAD345-268A-EE1E-1304-4071A21AA3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4" name="Object 43">
            <a:extLst>
              <a:ext uri="{FF2B5EF4-FFF2-40B4-BE49-F238E27FC236}">
                <a16:creationId xmlns:a16="http://schemas.microsoft.com/office/drawing/2014/main" id="{CCBCDFC1-64CA-F270-CF40-E2987D0FF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39954" name="Object 43">
                        <a:extLst>
                          <a:ext uri="{FF2B5EF4-FFF2-40B4-BE49-F238E27FC236}">
                            <a16:creationId xmlns:a16="http://schemas.microsoft.com/office/drawing/2014/main" id="{CCBCDFC1-64CA-F270-CF40-E2987D0FF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44">
            <a:extLst>
              <a:ext uri="{FF2B5EF4-FFF2-40B4-BE49-F238E27FC236}">
                <a16:creationId xmlns:a16="http://schemas.microsoft.com/office/drawing/2014/main" id="{E0625935-3ACE-5539-0B86-EF00F64AE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39955" name="Object 44">
                        <a:extLst>
                          <a:ext uri="{FF2B5EF4-FFF2-40B4-BE49-F238E27FC236}">
                            <a16:creationId xmlns:a16="http://schemas.microsoft.com/office/drawing/2014/main" id="{E0625935-3ACE-5539-0B86-EF00F64AE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45">
            <a:extLst>
              <a:ext uri="{FF2B5EF4-FFF2-40B4-BE49-F238E27FC236}">
                <a16:creationId xmlns:a16="http://schemas.microsoft.com/office/drawing/2014/main" id="{6A6F16FB-6B0D-C30F-1CF9-1E756E791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39956" name="Object 45">
                        <a:extLst>
                          <a:ext uri="{FF2B5EF4-FFF2-40B4-BE49-F238E27FC236}">
                            <a16:creationId xmlns:a16="http://schemas.microsoft.com/office/drawing/2014/main" id="{6A6F16FB-6B0D-C30F-1CF9-1E756E791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46">
            <a:extLst>
              <a:ext uri="{FF2B5EF4-FFF2-40B4-BE49-F238E27FC236}">
                <a16:creationId xmlns:a16="http://schemas.microsoft.com/office/drawing/2014/main" id="{64C72DCB-E554-F128-ECC5-2C7921DF3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39957" name="Object 46">
                        <a:extLst>
                          <a:ext uri="{FF2B5EF4-FFF2-40B4-BE49-F238E27FC236}">
                            <a16:creationId xmlns:a16="http://schemas.microsoft.com/office/drawing/2014/main" id="{64C72DCB-E554-F128-ECC5-2C7921DF3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47">
            <a:extLst>
              <a:ext uri="{FF2B5EF4-FFF2-40B4-BE49-F238E27FC236}">
                <a16:creationId xmlns:a16="http://schemas.microsoft.com/office/drawing/2014/main" id="{CAD2FC8C-4F95-8A79-AF8D-30FA403AD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39958" name="Object 47">
                        <a:extLst>
                          <a:ext uri="{FF2B5EF4-FFF2-40B4-BE49-F238E27FC236}">
                            <a16:creationId xmlns:a16="http://schemas.microsoft.com/office/drawing/2014/main" id="{CAD2FC8C-4F95-8A79-AF8D-30FA403AD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48">
            <a:extLst>
              <a:ext uri="{FF2B5EF4-FFF2-40B4-BE49-F238E27FC236}">
                <a16:creationId xmlns:a16="http://schemas.microsoft.com/office/drawing/2014/main" id="{09EEAA81-35C4-93C9-41CF-02C0CE9DF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39959" name="Object 48">
                        <a:extLst>
                          <a:ext uri="{FF2B5EF4-FFF2-40B4-BE49-F238E27FC236}">
                            <a16:creationId xmlns:a16="http://schemas.microsoft.com/office/drawing/2014/main" id="{09EEAA81-35C4-93C9-41CF-02C0CE9DF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49">
            <a:extLst>
              <a:ext uri="{FF2B5EF4-FFF2-40B4-BE49-F238E27FC236}">
                <a16:creationId xmlns:a16="http://schemas.microsoft.com/office/drawing/2014/main" id="{35551659-E33B-6311-13F7-8A53BE7F0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39960" name="Object 49">
                        <a:extLst>
                          <a:ext uri="{FF2B5EF4-FFF2-40B4-BE49-F238E27FC236}">
                            <a16:creationId xmlns:a16="http://schemas.microsoft.com/office/drawing/2014/main" id="{35551659-E33B-6311-13F7-8A53BE7F0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69">
            <a:extLst>
              <a:ext uri="{FF2B5EF4-FFF2-40B4-BE49-F238E27FC236}">
                <a16:creationId xmlns:a16="http://schemas.microsoft.com/office/drawing/2014/main" id="{4E910D21-3148-26C8-7365-128154E43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39961" name="Object 69">
                        <a:extLst>
                          <a:ext uri="{FF2B5EF4-FFF2-40B4-BE49-F238E27FC236}">
                            <a16:creationId xmlns:a16="http://schemas.microsoft.com/office/drawing/2014/main" id="{4E910D21-3148-26C8-7365-128154E43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0" name="Text Box 71">
            <a:extLst>
              <a:ext uri="{FF2B5EF4-FFF2-40B4-BE49-F238E27FC236}">
                <a16:creationId xmlns:a16="http://schemas.microsoft.com/office/drawing/2014/main" id="{CE5767B1-EFC7-16A8-0F02-919A01BC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7</a:t>
            </a:r>
          </a:p>
        </p:txBody>
      </p:sp>
      <p:sp>
        <p:nvSpPr>
          <p:cNvPr id="39991" name="Oval 73">
            <a:extLst>
              <a:ext uri="{FF2B5EF4-FFF2-40B4-BE49-F238E27FC236}">
                <a16:creationId xmlns:a16="http://schemas.microsoft.com/office/drawing/2014/main" id="{04903EC3-7870-1C90-76AC-7F7319F6A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Date Placeholder 1">
            <a:extLst>
              <a:ext uri="{FF2B5EF4-FFF2-40B4-BE49-F238E27FC236}">
                <a16:creationId xmlns:a16="http://schemas.microsoft.com/office/drawing/2014/main" id="{1DF2DD6B-B9EB-953D-F6D0-5C9A9FFE2C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0987" name="Footer Placeholder 2">
            <a:extLst>
              <a:ext uri="{FF2B5EF4-FFF2-40B4-BE49-F238E27FC236}">
                <a16:creationId xmlns:a16="http://schemas.microsoft.com/office/drawing/2014/main" id="{306BDEC9-E3ED-AD5E-004B-BA2203B5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0988" name="Slide Number Placeholder 3">
            <a:extLst>
              <a:ext uri="{FF2B5EF4-FFF2-40B4-BE49-F238E27FC236}">
                <a16:creationId xmlns:a16="http://schemas.microsoft.com/office/drawing/2014/main" id="{DFD22578-6041-50E3-69CD-927D352C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9DA0C8E-972F-4997-8067-69F4DDEC9E3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9" name="Oval 72">
            <a:extLst>
              <a:ext uri="{FF2B5EF4-FFF2-40B4-BE49-F238E27FC236}">
                <a16:creationId xmlns:a16="http://schemas.microsoft.com/office/drawing/2014/main" id="{8372A9D8-8A8D-EBEB-B03B-D93FC571F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90" name="Oval 2">
            <a:extLst>
              <a:ext uri="{FF2B5EF4-FFF2-40B4-BE49-F238E27FC236}">
                <a16:creationId xmlns:a16="http://schemas.microsoft.com/office/drawing/2014/main" id="{1F96857B-73F5-F908-CE5D-A59BC429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62" name="Object 3">
            <a:extLst>
              <a:ext uri="{FF2B5EF4-FFF2-40B4-BE49-F238E27FC236}">
                <a16:creationId xmlns:a16="http://schemas.microsoft.com/office/drawing/2014/main" id="{5D6EB1DC-41C6-8789-461E-5CF182E5E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40962" name="Object 3">
                        <a:extLst>
                          <a:ext uri="{FF2B5EF4-FFF2-40B4-BE49-F238E27FC236}">
                            <a16:creationId xmlns:a16="http://schemas.microsoft.com/office/drawing/2014/main" id="{5D6EB1DC-41C6-8789-461E-5CF182E5E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1" name="Line 4">
            <a:extLst>
              <a:ext uri="{FF2B5EF4-FFF2-40B4-BE49-F238E27FC236}">
                <a16:creationId xmlns:a16="http://schemas.microsoft.com/office/drawing/2014/main" id="{893AE68B-9047-A297-626B-9F1F18FBF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2" name="Oval 5">
            <a:extLst>
              <a:ext uri="{FF2B5EF4-FFF2-40B4-BE49-F238E27FC236}">
                <a16:creationId xmlns:a16="http://schemas.microsoft.com/office/drawing/2014/main" id="{83DF1A76-60C6-6388-C119-5A59048E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63" name="Object 6">
            <a:extLst>
              <a:ext uri="{FF2B5EF4-FFF2-40B4-BE49-F238E27FC236}">
                <a16:creationId xmlns:a16="http://schemas.microsoft.com/office/drawing/2014/main" id="{46364EAE-9345-018D-3441-F496CC033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40963" name="Object 6">
                        <a:extLst>
                          <a:ext uri="{FF2B5EF4-FFF2-40B4-BE49-F238E27FC236}">
                            <a16:creationId xmlns:a16="http://schemas.microsoft.com/office/drawing/2014/main" id="{46364EAE-9345-018D-3441-F496CC033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8">
            <a:extLst>
              <a:ext uri="{FF2B5EF4-FFF2-40B4-BE49-F238E27FC236}">
                <a16:creationId xmlns:a16="http://schemas.microsoft.com/office/drawing/2014/main" id="{9AE555B2-9551-985D-8BC5-FF13DE4F1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40964" name="Object 8">
                        <a:extLst>
                          <a:ext uri="{FF2B5EF4-FFF2-40B4-BE49-F238E27FC236}">
                            <a16:creationId xmlns:a16="http://schemas.microsoft.com/office/drawing/2014/main" id="{9AE555B2-9551-985D-8BC5-FF13DE4F1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3" name="Oval 9">
            <a:extLst>
              <a:ext uri="{FF2B5EF4-FFF2-40B4-BE49-F238E27FC236}">
                <a16:creationId xmlns:a16="http://schemas.microsoft.com/office/drawing/2014/main" id="{0A33C6DE-9AAE-44C9-C409-5A1F8CDFD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65" name="Object 10">
            <a:extLst>
              <a:ext uri="{FF2B5EF4-FFF2-40B4-BE49-F238E27FC236}">
                <a16:creationId xmlns:a16="http://schemas.microsoft.com/office/drawing/2014/main" id="{825897A3-FB27-08E9-1272-27D76110A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40965" name="Object 10">
                        <a:extLst>
                          <a:ext uri="{FF2B5EF4-FFF2-40B4-BE49-F238E27FC236}">
                            <a16:creationId xmlns:a16="http://schemas.microsoft.com/office/drawing/2014/main" id="{825897A3-FB27-08E9-1272-27D76110A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4" name="Line 11">
            <a:extLst>
              <a:ext uri="{FF2B5EF4-FFF2-40B4-BE49-F238E27FC236}">
                <a16:creationId xmlns:a16="http://schemas.microsoft.com/office/drawing/2014/main" id="{803B8D11-1292-29C8-58FA-F120CEFBC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5" name="Freeform 12">
            <a:extLst>
              <a:ext uri="{FF2B5EF4-FFF2-40B4-BE49-F238E27FC236}">
                <a16:creationId xmlns:a16="http://schemas.microsoft.com/office/drawing/2014/main" id="{564909D4-238B-9358-701A-455718182F62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0996" name="Freeform 13">
            <a:extLst>
              <a:ext uri="{FF2B5EF4-FFF2-40B4-BE49-F238E27FC236}">
                <a16:creationId xmlns:a16="http://schemas.microsoft.com/office/drawing/2014/main" id="{D84AC906-F9C0-CCD2-2B8E-21E3B50A3B31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66" name="Object 14">
            <a:extLst>
              <a:ext uri="{FF2B5EF4-FFF2-40B4-BE49-F238E27FC236}">
                <a16:creationId xmlns:a16="http://schemas.microsoft.com/office/drawing/2014/main" id="{53281147-4992-D6CF-38F3-04C19FFF0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40966" name="Object 14">
                        <a:extLst>
                          <a:ext uri="{FF2B5EF4-FFF2-40B4-BE49-F238E27FC236}">
                            <a16:creationId xmlns:a16="http://schemas.microsoft.com/office/drawing/2014/main" id="{53281147-4992-D6CF-38F3-04C19FFF0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5">
            <a:extLst>
              <a:ext uri="{FF2B5EF4-FFF2-40B4-BE49-F238E27FC236}">
                <a16:creationId xmlns:a16="http://schemas.microsoft.com/office/drawing/2014/main" id="{5EABA01C-14E9-3EDD-2C0A-8AF2048AB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40967" name="Object 15">
                        <a:extLst>
                          <a:ext uri="{FF2B5EF4-FFF2-40B4-BE49-F238E27FC236}">
                            <a16:creationId xmlns:a16="http://schemas.microsoft.com/office/drawing/2014/main" id="{5EABA01C-14E9-3EDD-2C0A-8AF2048ABB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6">
            <a:extLst>
              <a:ext uri="{FF2B5EF4-FFF2-40B4-BE49-F238E27FC236}">
                <a16:creationId xmlns:a16="http://schemas.microsoft.com/office/drawing/2014/main" id="{226CEA0A-87B8-5B98-930B-8C979796F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40968" name="Object 16">
                        <a:extLst>
                          <a:ext uri="{FF2B5EF4-FFF2-40B4-BE49-F238E27FC236}">
                            <a16:creationId xmlns:a16="http://schemas.microsoft.com/office/drawing/2014/main" id="{226CEA0A-87B8-5B98-930B-8C979796F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7">
            <a:extLst>
              <a:ext uri="{FF2B5EF4-FFF2-40B4-BE49-F238E27FC236}">
                <a16:creationId xmlns:a16="http://schemas.microsoft.com/office/drawing/2014/main" id="{56026632-2BA6-DC8A-8AE3-A3C174706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40969" name="Object 17">
                        <a:extLst>
                          <a:ext uri="{FF2B5EF4-FFF2-40B4-BE49-F238E27FC236}">
                            <a16:creationId xmlns:a16="http://schemas.microsoft.com/office/drawing/2014/main" id="{56026632-2BA6-DC8A-8AE3-A3C174706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7" name="Freeform 18">
            <a:extLst>
              <a:ext uri="{FF2B5EF4-FFF2-40B4-BE49-F238E27FC236}">
                <a16:creationId xmlns:a16="http://schemas.microsoft.com/office/drawing/2014/main" id="{34BFF0E2-0F95-E82B-F39B-FB8CDF3448FF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70" name="Object 19">
            <a:extLst>
              <a:ext uri="{FF2B5EF4-FFF2-40B4-BE49-F238E27FC236}">
                <a16:creationId xmlns:a16="http://schemas.microsoft.com/office/drawing/2014/main" id="{1A2027D1-2A4B-215C-42C1-D66EB6446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40970" name="Object 19">
                        <a:extLst>
                          <a:ext uri="{FF2B5EF4-FFF2-40B4-BE49-F238E27FC236}">
                            <a16:creationId xmlns:a16="http://schemas.microsoft.com/office/drawing/2014/main" id="{1A2027D1-2A4B-215C-42C1-D66EB6446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20">
            <a:extLst>
              <a:ext uri="{FF2B5EF4-FFF2-40B4-BE49-F238E27FC236}">
                <a16:creationId xmlns:a16="http://schemas.microsoft.com/office/drawing/2014/main" id="{D6FEF950-6DAC-CD6E-49A4-58BD7DA4D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40971" name="Object 20">
                        <a:extLst>
                          <a:ext uri="{FF2B5EF4-FFF2-40B4-BE49-F238E27FC236}">
                            <a16:creationId xmlns:a16="http://schemas.microsoft.com/office/drawing/2014/main" id="{D6FEF950-6DAC-CD6E-49A4-58BD7DA4D8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21">
            <a:extLst>
              <a:ext uri="{FF2B5EF4-FFF2-40B4-BE49-F238E27FC236}">
                <a16:creationId xmlns:a16="http://schemas.microsoft.com/office/drawing/2014/main" id="{C48F5063-D3CD-60A7-EE42-CFA82AC97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40972" name="Object 21">
                        <a:extLst>
                          <a:ext uri="{FF2B5EF4-FFF2-40B4-BE49-F238E27FC236}">
                            <a16:creationId xmlns:a16="http://schemas.microsoft.com/office/drawing/2014/main" id="{C48F5063-D3CD-60A7-EE42-CFA82AC97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22">
            <a:extLst>
              <a:ext uri="{FF2B5EF4-FFF2-40B4-BE49-F238E27FC236}">
                <a16:creationId xmlns:a16="http://schemas.microsoft.com/office/drawing/2014/main" id="{0E2017C4-7391-6B68-C8D5-3CEE4CB9A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40973" name="Object 22">
                        <a:extLst>
                          <a:ext uri="{FF2B5EF4-FFF2-40B4-BE49-F238E27FC236}">
                            <a16:creationId xmlns:a16="http://schemas.microsoft.com/office/drawing/2014/main" id="{0E2017C4-7391-6B68-C8D5-3CEE4CB9A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8" name="Line 23">
            <a:extLst>
              <a:ext uri="{FF2B5EF4-FFF2-40B4-BE49-F238E27FC236}">
                <a16:creationId xmlns:a16="http://schemas.microsoft.com/office/drawing/2014/main" id="{BF91AA12-F0DB-700B-E831-E90978E6C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9" name="Line 24">
            <a:extLst>
              <a:ext uri="{FF2B5EF4-FFF2-40B4-BE49-F238E27FC236}">
                <a16:creationId xmlns:a16="http://schemas.microsoft.com/office/drawing/2014/main" id="{F18A3062-A932-E1F3-C84A-268DABC7E5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4" name="Object 25">
            <a:extLst>
              <a:ext uri="{FF2B5EF4-FFF2-40B4-BE49-F238E27FC236}">
                <a16:creationId xmlns:a16="http://schemas.microsoft.com/office/drawing/2014/main" id="{3E9D19DB-7527-2BA4-BDD1-F61FB568F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40974" name="Object 25">
                        <a:extLst>
                          <a:ext uri="{FF2B5EF4-FFF2-40B4-BE49-F238E27FC236}">
                            <a16:creationId xmlns:a16="http://schemas.microsoft.com/office/drawing/2014/main" id="{3E9D19DB-7527-2BA4-BDD1-F61FB568F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0" name="Freeform 26">
            <a:extLst>
              <a:ext uri="{FF2B5EF4-FFF2-40B4-BE49-F238E27FC236}">
                <a16:creationId xmlns:a16="http://schemas.microsoft.com/office/drawing/2014/main" id="{F5E1E7DD-B3E4-D609-6225-B95107E72D96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75" name="Object 27">
            <a:extLst>
              <a:ext uri="{FF2B5EF4-FFF2-40B4-BE49-F238E27FC236}">
                <a16:creationId xmlns:a16="http://schemas.microsoft.com/office/drawing/2014/main" id="{CAAB7B2C-51CD-8BE8-EF2C-36A1BE634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40975" name="Object 27">
                        <a:extLst>
                          <a:ext uri="{FF2B5EF4-FFF2-40B4-BE49-F238E27FC236}">
                            <a16:creationId xmlns:a16="http://schemas.microsoft.com/office/drawing/2014/main" id="{CAAB7B2C-51CD-8BE8-EF2C-36A1BE634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28">
            <a:extLst>
              <a:ext uri="{FF2B5EF4-FFF2-40B4-BE49-F238E27FC236}">
                <a16:creationId xmlns:a16="http://schemas.microsoft.com/office/drawing/2014/main" id="{538EED5D-4794-7E0E-34F9-038257AFF5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40976" name="Object 28">
                        <a:extLst>
                          <a:ext uri="{FF2B5EF4-FFF2-40B4-BE49-F238E27FC236}">
                            <a16:creationId xmlns:a16="http://schemas.microsoft.com/office/drawing/2014/main" id="{538EED5D-4794-7E0E-34F9-038257AFF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1" name="Oval 29">
            <a:extLst>
              <a:ext uri="{FF2B5EF4-FFF2-40B4-BE49-F238E27FC236}">
                <a16:creationId xmlns:a16="http://schemas.microsoft.com/office/drawing/2014/main" id="{DCB3B501-8D08-BA34-FCC9-DC47D9D77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1002" name="Line 30">
            <a:extLst>
              <a:ext uri="{FF2B5EF4-FFF2-40B4-BE49-F238E27FC236}">
                <a16:creationId xmlns:a16="http://schemas.microsoft.com/office/drawing/2014/main" id="{90BC3531-E82F-403D-E598-A31B194140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3" name="Oval 31">
            <a:extLst>
              <a:ext uri="{FF2B5EF4-FFF2-40B4-BE49-F238E27FC236}">
                <a16:creationId xmlns:a16="http://schemas.microsoft.com/office/drawing/2014/main" id="{DF75C8C4-BD0A-D2EB-9602-75913837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77" name="Object 32">
            <a:extLst>
              <a:ext uri="{FF2B5EF4-FFF2-40B4-BE49-F238E27FC236}">
                <a16:creationId xmlns:a16="http://schemas.microsoft.com/office/drawing/2014/main" id="{B98FD702-0011-76D1-1572-55ED6F86B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40977" name="Object 32">
                        <a:extLst>
                          <a:ext uri="{FF2B5EF4-FFF2-40B4-BE49-F238E27FC236}">
                            <a16:creationId xmlns:a16="http://schemas.microsoft.com/office/drawing/2014/main" id="{B98FD702-0011-76D1-1572-55ED6F86B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4" name="Line 33">
            <a:extLst>
              <a:ext uri="{FF2B5EF4-FFF2-40B4-BE49-F238E27FC236}">
                <a16:creationId xmlns:a16="http://schemas.microsoft.com/office/drawing/2014/main" id="{86626350-320A-AC2F-59C3-C002D9EE1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5" name="Line 34">
            <a:extLst>
              <a:ext uri="{FF2B5EF4-FFF2-40B4-BE49-F238E27FC236}">
                <a16:creationId xmlns:a16="http://schemas.microsoft.com/office/drawing/2014/main" id="{2EF8B97F-DD08-E373-BD5F-A471A9B22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6" name="Line 35">
            <a:extLst>
              <a:ext uri="{FF2B5EF4-FFF2-40B4-BE49-F238E27FC236}">
                <a16:creationId xmlns:a16="http://schemas.microsoft.com/office/drawing/2014/main" id="{B79C6BEC-A4B7-64E0-8271-0D48EFC1E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7" name="Line 36">
            <a:extLst>
              <a:ext uri="{FF2B5EF4-FFF2-40B4-BE49-F238E27FC236}">
                <a16:creationId xmlns:a16="http://schemas.microsoft.com/office/drawing/2014/main" id="{2C543959-5C58-F002-FA2A-2CCF20B9E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8" name="Line 37">
            <a:extLst>
              <a:ext uri="{FF2B5EF4-FFF2-40B4-BE49-F238E27FC236}">
                <a16:creationId xmlns:a16="http://schemas.microsoft.com/office/drawing/2014/main" id="{7B5B3E9A-545B-4FFD-69C7-38A7285A2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9" name="Line 38">
            <a:extLst>
              <a:ext uri="{FF2B5EF4-FFF2-40B4-BE49-F238E27FC236}">
                <a16:creationId xmlns:a16="http://schemas.microsoft.com/office/drawing/2014/main" id="{5F1CF7C0-5AF5-2982-A80D-202F55FB5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0" name="Line 39">
            <a:extLst>
              <a:ext uri="{FF2B5EF4-FFF2-40B4-BE49-F238E27FC236}">
                <a16:creationId xmlns:a16="http://schemas.microsoft.com/office/drawing/2014/main" id="{206A51A3-F634-CCC9-592D-5918FFDB4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1" name="Line 40">
            <a:extLst>
              <a:ext uri="{FF2B5EF4-FFF2-40B4-BE49-F238E27FC236}">
                <a16:creationId xmlns:a16="http://schemas.microsoft.com/office/drawing/2014/main" id="{C948604A-2597-ECD8-BD55-C103D8179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2" name="Line 41">
            <a:extLst>
              <a:ext uri="{FF2B5EF4-FFF2-40B4-BE49-F238E27FC236}">
                <a16:creationId xmlns:a16="http://schemas.microsoft.com/office/drawing/2014/main" id="{3AB7475D-0C8C-6CFD-05C6-B05164FC4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3" name="Line 42">
            <a:extLst>
              <a:ext uri="{FF2B5EF4-FFF2-40B4-BE49-F238E27FC236}">
                <a16:creationId xmlns:a16="http://schemas.microsoft.com/office/drawing/2014/main" id="{6ACA3FCB-54DB-F407-182C-CEC4B4AA1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8" name="Object 43">
            <a:extLst>
              <a:ext uri="{FF2B5EF4-FFF2-40B4-BE49-F238E27FC236}">
                <a16:creationId xmlns:a16="http://schemas.microsoft.com/office/drawing/2014/main" id="{BD175A2C-B797-9EC5-B09F-485C07603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40978" name="Object 43">
                        <a:extLst>
                          <a:ext uri="{FF2B5EF4-FFF2-40B4-BE49-F238E27FC236}">
                            <a16:creationId xmlns:a16="http://schemas.microsoft.com/office/drawing/2014/main" id="{BD175A2C-B797-9EC5-B09F-485C07603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44">
            <a:extLst>
              <a:ext uri="{FF2B5EF4-FFF2-40B4-BE49-F238E27FC236}">
                <a16:creationId xmlns:a16="http://schemas.microsoft.com/office/drawing/2014/main" id="{93F471A7-E855-896A-B1BA-15E244CB6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40979" name="Object 44">
                        <a:extLst>
                          <a:ext uri="{FF2B5EF4-FFF2-40B4-BE49-F238E27FC236}">
                            <a16:creationId xmlns:a16="http://schemas.microsoft.com/office/drawing/2014/main" id="{93F471A7-E855-896A-B1BA-15E244CB6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45">
            <a:extLst>
              <a:ext uri="{FF2B5EF4-FFF2-40B4-BE49-F238E27FC236}">
                <a16:creationId xmlns:a16="http://schemas.microsoft.com/office/drawing/2014/main" id="{FB43FF4B-1312-BABB-A442-93E5AA648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40980" name="Object 45">
                        <a:extLst>
                          <a:ext uri="{FF2B5EF4-FFF2-40B4-BE49-F238E27FC236}">
                            <a16:creationId xmlns:a16="http://schemas.microsoft.com/office/drawing/2014/main" id="{FB43FF4B-1312-BABB-A442-93E5AA648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46">
            <a:extLst>
              <a:ext uri="{FF2B5EF4-FFF2-40B4-BE49-F238E27FC236}">
                <a16:creationId xmlns:a16="http://schemas.microsoft.com/office/drawing/2014/main" id="{067A7895-F768-3D84-2CDF-5ABC1F325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40981" name="Object 46">
                        <a:extLst>
                          <a:ext uri="{FF2B5EF4-FFF2-40B4-BE49-F238E27FC236}">
                            <a16:creationId xmlns:a16="http://schemas.microsoft.com/office/drawing/2014/main" id="{067A7895-F768-3D84-2CDF-5ABC1F325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48">
            <a:extLst>
              <a:ext uri="{FF2B5EF4-FFF2-40B4-BE49-F238E27FC236}">
                <a16:creationId xmlns:a16="http://schemas.microsoft.com/office/drawing/2014/main" id="{BA17AD54-E646-29CB-50E8-310B5CBF8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40982" name="Object 48">
                        <a:extLst>
                          <a:ext uri="{FF2B5EF4-FFF2-40B4-BE49-F238E27FC236}">
                            <a16:creationId xmlns:a16="http://schemas.microsoft.com/office/drawing/2014/main" id="{BA17AD54-E646-29CB-50E8-310B5CBF8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49">
            <a:extLst>
              <a:ext uri="{FF2B5EF4-FFF2-40B4-BE49-F238E27FC236}">
                <a16:creationId xmlns:a16="http://schemas.microsoft.com/office/drawing/2014/main" id="{4DAF399B-679F-A6ED-0589-945D4D2BE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40983" name="Object 49">
                        <a:extLst>
                          <a:ext uri="{FF2B5EF4-FFF2-40B4-BE49-F238E27FC236}">
                            <a16:creationId xmlns:a16="http://schemas.microsoft.com/office/drawing/2014/main" id="{4DAF399B-679F-A6ED-0589-945D4D2BE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65">
            <a:extLst>
              <a:ext uri="{FF2B5EF4-FFF2-40B4-BE49-F238E27FC236}">
                <a16:creationId xmlns:a16="http://schemas.microsoft.com/office/drawing/2014/main" id="{0E2928D2-0D68-DFE0-17A6-9184C1368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40984" name="Object 65">
                        <a:extLst>
                          <a:ext uri="{FF2B5EF4-FFF2-40B4-BE49-F238E27FC236}">
                            <a16:creationId xmlns:a16="http://schemas.microsoft.com/office/drawing/2014/main" id="{0E2928D2-0D68-DFE0-17A6-9184C1368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69">
            <a:extLst>
              <a:ext uri="{FF2B5EF4-FFF2-40B4-BE49-F238E27FC236}">
                <a16:creationId xmlns:a16="http://schemas.microsoft.com/office/drawing/2014/main" id="{01E5CA81-4C18-DC47-3FA2-F43E52131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40985" name="Object 69">
                        <a:extLst>
                          <a:ext uri="{FF2B5EF4-FFF2-40B4-BE49-F238E27FC236}">
                            <a16:creationId xmlns:a16="http://schemas.microsoft.com/office/drawing/2014/main" id="{01E5CA81-4C18-DC47-3FA2-F43E52131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4" name="Text Box 71">
            <a:extLst>
              <a:ext uri="{FF2B5EF4-FFF2-40B4-BE49-F238E27FC236}">
                <a16:creationId xmlns:a16="http://schemas.microsoft.com/office/drawing/2014/main" id="{6058C4CA-8053-D34E-D4C0-4507A60A3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8</a:t>
            </a:r>
          </a:p>
        </p:txBody>
      </p:sp>
      <p:sp>
        <p:nvSpPr>
          <p:cNvPr id="41015" name="Oval 73">
            <a:extLst>
              <a:ext uri="{FF2B5EF4-FFF2-40B4-BE49-F238E27FC236}">
                <a16:creationId xmlns:a16="http://schemas.microsoft.com/office/drawing/2014/main" id="{8540357A-1423-7D1C-FEC4-EB35E5D3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2">
            <a:extLst>
              <a:ext uri="{FF2B5EF4-FFF2-40B4-BE49-F238E27FC236}">
                <a16:creationId xmlns:a16="http://schemas.microsoft.com/office/drawing/2014/main" id="{47A0B64B-F632-5473-9E25-38142575F4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3187" name="Footer Placeholder 3">
            <a:extLst>
              <a:ext uri="{FF2B5EF4-FFF2-40B4-BE49-F238E27FC236}">
                <a16:creationId xmlns:a16="http://schemas.microsoft.com/office/drawing/2014/main" id="{D07F0D6F-7DB9-5707-B76C-FC09208E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3188" name="Slide Number Placeholder 4">
            <a:extLst>
              <a:ext uri="{FF2B5EF4-FFF2-40B4-BE49-F238E27FC236}">
                <a16:creationId xmlns:a16="http://schemas.microsoft.com/office/drawing/2014/main" id="{743E963E-D701-6FBF-2573-6F92F977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3583A96-31C6-43C4-A756-C16616E67A3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384EB449-B94B-8332-9A47-B23A66097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Tape</a:t>
            </a:r>
          </a:p>
        </p:txBody>
      </p:sp>
      <p:sp>
        <p:nvSpPr>
          <p:cNvPr id="93190" name="Line 3">
            <a:extLst>
              <a:ext uri="{FF2B5EF4-FFF2-40B4-BE49-F238E27FC236}">
                <a16:creationId xmlns:a16="http://schemas.microsoft.com/office/drawing/2014/main" id="{E0C3C066-B18D-19E2-7066-8B3196EF4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1" name="Line 4">
            <a:extLst>
              <a:ext uri="{FF2B5EF4-FFF2-40B4-BE49-F238E27FC236}">
                <a16:creationId xmlns:a16="http://schemas.microsoft.com/office/drawing/2014/main" id="{9148E212-DFEA-CBAE-6818-2F6930A5E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2" name="Line 5">
            <a:extLst>
              <a:ext uri="{FF2B5EF4-FFF2-40B4-BE49-F238E27FC236}">
                <a16:creationId xmlns:a16="http://schemas.microsoft.com/office/drawing/2014/main" id="{E61D453D-63A3-AABE-0EF2-EBEC526A0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3" name="Line 6">
            <a:extLst>
              <a:ext uri="{FF2B5EF4-FFF2-40B4-BE49-F238E27FC236}">
                <a16:creationId xmlns:a16="http://schemas.microsoft.com/office/drawing/2014/main" id="{53CABFDE-CA1C-DD23-2244-2B533E90B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Line 7">
            <a:extLst>
              <a:ext uri="{FF2B5EF4-FFF2-40B4-BE49-F238E27FC236}">
                <a16:creationId xmlns:a16="http://schemas.microsoft.com/office/drawing/2014/main" id="{43EA5359-3B50-E5F3-FD8A-2E99BF709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Line 8">
            <a:extLst>
              <a:ext uri="{FF2B5EF4-FFF2-40B4-BE49-F238E27FC236}">
                <a16:creationId xmlns:a16="http://schemas.microsoft.com/office/drawing/2014/main" id="{725CD4D3-5033-B98A-EA51-9CAE39F3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Line 9">
            <a:extLst>
              <a:ext uri="{FF2B5EF4-FFF2-40B4-BE49-F238E27FC236}">
                <a16:creationId xmlns:a16="http://schemas.microsoft.com/office/drawing/2014/main" id="{686089D3-1264-8FA3-3C4F-C867ABE83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Line 10">
            <a:extLst>
              <a:ext uri="{FF2B5EF4-FFF2-40B4-BE49-F238E27FC236}">
                <a16:creationId xmlns:a16="http://schemas.microsoft.com/office/drawing/2014/main" id="{F2EE3095-4EEF-3B93-38C8-AAD840ABA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8" name="Line 11">
            <a:extLst>
              <a:ext uri="{FF2B5EF4-FFF2-40B4-BE49-F238E27FC236}">
                <a16:creationId xmlns:a16="http://schemas.microsoft.com/office/drawing/2014/main" id="{CD2B1AC4-8FE5-DA1F-5A03-83325D87A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9" name="Line 12">
            <a:extLst>
              <a:ext uri="{FF2B5EF4-FFF2-40B4-BE49-F238E27FC236}">
                <a16:creationId xmlns:a16="http://schemas.microsoft.com/office/drawing/2014/main" id="{DD199371-3006-06F3-6012-7567704B1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Line 13">
            <a:extLst>
              <a:ext uri="{FF2B5EF4-FFF2-40B4-BE49-F238E27FC236}">
                <a16:creationId xmlns:a16="http://schemas.microsoft.com/office/drawing/2014/main" id="{27EB1EB4-6CB2-2759-C4AA-DB8FC5D41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Line 14">
            <a:extLst>
              <a:ext uri="{FF2B5EF4-FFF2-40B4-BE49-F238E27FC236}">
                <a16:creationId xmlns:a16="http://schemas.microsoft.com/office/drawing/2014/main" id="{01FDC00F-9194-F7DE-993F-5618DC0AF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2" name="Text Box 15">
            <a:extLst>
              <a:ext uri="{FF2B5EF4-FFF2-40B4-BE49-F238E27FC236}">
                <a16:creationId xmlns:a16="http://schemas.microsoft.com/office/drawing/2014/main" id="{E0C24DDE-89B8-6576-623F-87C2897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3203" name="Text Box 16">
            <a:extLst>
              <a:ext uri="{FF2B5EF4-FFF2-40B4-BE49-F238E27FC236}">
                <a16:creationId xmlns:a16="http://schemas.microsoft.com/office/drawing/2014/main" id="{8AA1CA3B-1314-1E84-0A84-95848C11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3204" name="Line 18">
            <a:extLst>
              <a:ext uri="{FF2B5EF4-FFF2-40B4-BE49-F238E27FC236}">
                <a16:creationId xmlns:a16="http://schemas.microsoft.com/office/drawing/2014/main" id="{7705B2E2-3C30-4BDE-73F4-9D0727530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5" name="Text Box 19">
            <a:extLst>
              <a:ext uri="{FF2B5EF4-FFF2-40B4-BE49-F238E27FC236}">
                <a16:creationId xmlns:a16="http://schemas.microsoft.com/office/drawing/2014/main" id="{7BDB55E9-306E-AE27-8C8C-17CAF98E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3449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93206" name="Text Box 21">
            <a:extLst>
              <a:ext uri="{FF2B5EF4-FFF2-40B4-BE49-F238E27FC236}">
                <a16:creationId xmlns:a16="http://schemas.microsoft.com/office/drawing/2014/main" id="{F120F8AB-EBFA-4DDA-3239-1AF24C0A0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95400"/>
            <a:ext cx="618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No boundaries -- infinite length</a:t>
            </a:r>
          </a:p>
        </p:txBody>
      </p:sp>
      <p:sp>
        <p:nvSpPr>
          <p:cNvPr id="93207" name="Text Box 26">
            <a:extLst>
              <a:ext uri="{FF2B5EF4-FFF2-40B4-BE49-F238E27FC236}">
                <a16:creationId xmlns:a16="http://schemas.microsoft.com/office/drawing/2014/main" id="{D1B0A341-7CE8-0E73-DEC3-9498B343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5970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The head moves Left or Right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0" name="Date Placeholder 1">
            <a:extLst>
              <a:ext uri="{FF2B5EF4-FFF2-40B4-BE49-F238E27FC236}">
                <a16:creationId xmlns:a16="http://schemas.microsoft.com/office/drawing/2014/main" id="{BCF40EC2-33B9-4CB0-04E4-08615B7CD5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2011" name="Footer Placeholder 2">
            <a:extLst>
              <a:ext uri="{FF2B5EF4-FFF2-40B4-BE49-F238E27FC236}">
                <a16:creationId xmlns:a16="http://schemas.microsoft.com/office/drawing/2014/main" id="{2FD867E4-881C-9D59-13FA-6AD019FB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2012" name="Slide Number Placeholder 3">
            <a:extLst>
              <a:ext uri="{FF2B5EF4-FFF2-40B4-BE49-F238E27FC236}">
                <a16:creationId xmlns:a16="http://schemas.microsoft.com/office/drawing/2014/main" id="{03D56CF2-208B-6398-50D6-8991B41D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6ED42C7-8785-4978-9B71-89C80BF058A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3" name="Oval 72">
            <a:extLst>
              <a:ext uri="{FF2B5EF4-FFF2-40B4-BE49-F238E27FC236}">
                <a16:creationId xmlns:a16="http://schemas.microsoft.com/office/drawing/2014/main" id="{E4C2226F-F008-54E3-AA96-5A13D8F7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2014" name="Oval 2">
            <a:extLst>
              <a:ext uri="{FF2B5EF4-FFF2-40B4-BE49-F238E27FC236}">
                <a16:creationId xmlns:a16="http://schemas.microsoft.com/office/drawing/2014/main" id="{FD8C66A4-AA72-158E-0E1D-2C8E3FB9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86" name="Object 3">
            <a:extLst>
              <a:ext uri="{FF2B5EF4-FFF2-40B4-BE49-F238E27FC236}">
                <a16:creationId xmlns:a16="http://schemas.microsoft.com/office/drawing/2014/main" id="{64FAF649-FA4A-C5EA-1D96-D46ECFF49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41986" name="Object 3">
                        <a:extLst>
                          <a:ext uri="{FF2B5EF4-FFF2-40B4-BE49-F238E27FC236}">
                            <a16:creationId xmlns:a16="http://schemas.microsoft.com/office/drawing/2014/main" id="{64FAF649-FA4A-C5EA-1D96-D46ECFF49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Line 4">
            <a:extLst>
              <a:ext uri="{FF2B5EF4-FFF2-40B4-BE49-F238E27FC236}">
                <a16:creationId xmlns:a16="http://schemas.microsoft.com/office/drawing/2014/main" id="{FE1E4643-A819-4DA2-9C3C-495DA3DF2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16" name="Oval 5">
            <a:extLst>
              <a:ext uri="{FF2B5EF4-FFF2-40B4-BE49-F238E27FC236}">
                <a16:creationId xmlns:a16="http://schemas.microsoft.com/office/drawing/2014/main" id="{F96475E2-CD72-849B-C2BA-379D557E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87" name="Object 6">
            <a:extLst>
              <a:ext uri="{FF2B5EF4-FFF2-40B4-BE49-F238E27FC236}">
                <a16:creationId xmlns:a16="http://schemas.microsoft.com/office/drawing/2014/main" id="{862F68FD-1FB6-CEF2-C8F9-8DA6EF24D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41987" name="Object 6">
                        <a:extLst>
                          <a:ext uri="{FF2B5EF4-FFF2-40B4-BE49-F238E27FC236}">
                            <a16:creationId xmlns:a16="http://schemas.microsoft.com/office/drawing/2014/main" id="{862F68FD-1FB6-CEF2-C8F9-8DA6EF24D1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8">
            <a:extLst>
              <a:ext uri="{FF2B5EF4-FFF2-40B4-BE49-F238E27FC236}">
                <a16:creationId xmlns:a16="http://schemas.microsoft.com/office/drawing/2014/main" id="{F691423A-C54A-8835-8275-ECF900A40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41988" name="Object 8">
                        <a:extLst>
                          <a:ext uri="{FF2B5EF4-FFF2-40B4-BE49-F238E27FC236}">
                            <a16:creationId xmlns:a16="http://schemas.microsoft.com/office/drawing/2014/main" id="{F691423A-C54A-8835-8275-ECF900A40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Oval 9">
            <a:extLst>
              <a:ext uri="{FF2B5EF4-FFF2-40B4-BE49-F238E27FC236}">
                <a16:creationId xmlns:a16="http://schemas.microsoft.com/office/drawing/2014/main" id="{15BE406F-2FA1-8E38-9FE6-29E9DE16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89" name="Object 10">
            <a:extLst>
              <a:ext uri="{FF2B5EF4-FFF2-40B4-BE49-F238E27FC236}">
                <a16:creationId xmlns:a16="http://schemas.microsoft.com/office/drawing/2014/main" id="{3225CB6E-847E-3773-6CD2-5E78819B7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41989" name="Object 10">
                        <a:extLst>
                          <a:ext uri="{FF2B5EF4-FFF2-40B4-BE49-F238E27FC236}">
                            <a16:creationId xmlns:a16="http://schemas.microsoft.com/office/drawing/2014/main" id="{3225CB6E-847E-3773-6CD2-5E78819B7C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8" name="Line 11">
            <a:extLst>
              <a:ext uri="{FF2B5EF4-FFF2-40B4-BE49-F238E27FC236}">
                <a16:creationId xmlns:a16="http://schemas.microsoft.com/office/drawing/2014/main" id="{3C9E5920-5F4B-91C4-0024-7E33C6B61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19" name="Freeform 12">
            <a:extLst>
              <a:ext uri="{FF2B5EF4-FFF2-40B4-BE49-F238E27FC236}">
                <a16:creationId xmlns:a16="http://schemas.microsoft.com/office/drawing/2014/main" id="{D43C85C1-3A0B-9D07-6B87-FBF59EE6ADA2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2020" name="Freeform 13">
            <a:extLst>
              <a:ext uri="{FF2B5EF4-FFF2-40B4-BE49-F238E27FC236}">
                <a16:creationId xmlns:a16="http://schemas.microsoft.com/office/drawing/2014/main" id="{217E35DE-6482-A686-76F0-99736F70F488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90" name="Object 14">
            <a:extLst>
              <a:ext uri="{FF2B5EF4-FFF2-40B4-BE49-F238E27FC236}">
                <a16:creationId xmlns:a16="http://schemas.microsoft.com/office/drawing/2014/main" id="{A039E36E-3587-8563-68B7-26808E8CE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41990" name="Object 14">
                        <a:extLst>
                          <a:ext uri="{FF2B5EF4-FFF2-40B4-BE49-F238E27FC236}">
                            <a16:creationId xmlns:a16="http://schemas.microsoft.com/office/drawing/2014/main" id="{A039E36E-3587-8563-68B7-26808E8CE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5">
            <a:extLst>
              <a:ext uri="{FF2B5EF4-FFF2-40B4-BE49-F238E27FC236}">
                <a16:creationId xmlns:a16="http://schemas.microsoft.com/office/drawing/2014/main" id="{D7048DAD-3A34-B47A-2762-1DEA9DE5A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41991" name="Object 15">
                        <a:extLst>
                          <a:ext uri="{FF2B5EF4-FFF2-40B4-BE49-F238E27FC236}">
                            <a16:creationId xmlns:a16="http://schemas.microsoft.com/office/drawing/2014/main" id="{D7048DAD-3A34-B47A-2762-1DEA9DE5A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6">
            <a:extLst>
              <a:ext uri="{FF2B5EF4-FFF2-40B4-BE49-F238E27FC236}">
                <a16:creationId xmlns:a16="http://schemas.microsoft.com/office/drawing/2014/main" id="{7C64733B-BAFC-058B-D9CA-A8E2EBA95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41992" name="Object 16">
                        <a:extLst>
                          <a:ext uri="{FF2B5EF4-FFF2-40B4-BE49-F238E27FC236}">
                            <a16:creationId xmlns:a16="http://schemas.microsoft.com/office/drawing/2014/main" id="{7C64733B-BAFC-058B-D9CA-A8E2EBA95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7">
            <a:extLst>
              <a:ext uri="{FF2B5EF4-FFF2-40B4-BE49-F238E27FC236}">
                <a16:creationId xmlns:a16="http://schemas.microsoft.com/office/drawing/2014/main" id="{ED25F8B3-5A36-0437-7B17-24B6FED82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41993" name="Object 17">
                        <a:extLst>
                          <a:ext uri="{FF2B5EF4-FFF2-40B4-BE49-F238E27FC236}">
                            <a16:creationId xmlns:a16="http://schemas.microsoft.com/office/drawing/2014/main" id="{ED25F8B3-5A36-0437-7B17-24B6FED82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1" name="Freeform 18">
            <a:extLst>
              <a:ext uri="{FF2B5EF4-FFF2-40B4-BE49-F238E27FC236}">
                <a16:creationId xmlns:a16="http://schemas.microsoft.com/office/drawing/2014/main" id="{E6FF62AF-5CFC-7948-5661-61D2A5C455F3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94" name="Object 19">
            <a:extLst>
              <a:ext uri="{FF2B5EF4-FFF2-40B4-BE49-F238E27FC236}">
                <a16:creationId xmlns:a16="http://schemas.microsoft.com/office/drawing/2014/main" id="{29C666BB-A650-2D97-74A6-1A2207FE5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41994" name="Object 19">
                        <a:extLst>
                          <a:ext uri="{FF2B5EF4-FFF2-40B4-BE49-F238E27FC236}">
                            <a16:creationId xmlns:a16="http://schemas.microsoft.com/office/drawing/2014/main" id="{29C666BB-A650-2D97-74A6-1A2207FE5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20">
            <a:extLst>
              <a:ext uri="{FF2B5EF4-FFF2-40B4-BE49-F238E27FC236}">
                <a16:creationId xmlns:a16="http://schemas.microsoft.com/office/drawing/2014/main" id="{416251F8-910D-D260-80A1-7394DFFCE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41995" name="Object 20">
                        <a:extLst>
                          <a:ext uri="{FF2B5EF4-FFF2-40B4-BE49-F238E27FC236}">
                            <a16:creationId xmlns:a16="http://schemas.microsoft.com/office/drawing/2014/main" id="{416251F8-910D-D260-80A1-7394DFFCE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21">
            <a:extLst>
              <a:ext uri="{FF2B5EF4-FFF2-40B4-BE49-F238E27FC236}">
                <a16:creationId xmlns:a16="http://schemas.microsoft.com/office/drawing/2014/main" id="{0C59352C-1086-2DC0-B898-5FB3C4469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41996" name="Object 21">
                        <a:extLst>
                          <a:ext uri="{FF2B5EF4-FFF2-40B4-BE49-F238E27FC236}">
                            <a16:creationId xmlns:a16="http://schemas.microsoft.com/office/drawing/2014/main" id="{0C59352C-1086-2DC0-B898-5FB3C4469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22">
            <a:extLst>
              <a:ext uri="{FF2B5EF4-FFF2-40B4-BE49-F238E27FC236}">
                <a16:creationId xmlns:a16="http://schemas.microsoft.com/office/drawing/2014/main" id="{C3F5097D-C4B9-DDB1-6742-17EE40756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41997" name="Object 22">
                        <a:extLst>
                          <a:ext uri="{FF2B5EF4-FFF2-40B4-BE49-F238E27FC236}">
                            <a16:creationId xmlns:a16="http://schemas.microsoft.com/office/drawing/2014/main" id="{C3F5097D-C4B9-DDB1-6742-17EE40756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2" name="Line 23">
            <a:extLst>
              <a:ext uri="{FF2B5EF4-FFF2-40B4-BE49-F238E27FC236}">
                <a16:creationId xmlns:a16="http://schemas.microsoft.com/office/drawing/2014/main" id="{72B787DB-7084-1723-648A-D1B35D9A6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23" name="Line 24">
            <a:extLst>
              <a:ext uri="{FF2B5EF4-FFF2-40B4-BE49-F238E27FC236}">
                <a16:creationId xmlns:a16="http://schemas.microsoft.com/office/drawing/2014/main" id="{6986174F-65F4-27D5-E8E4-8CF5E4699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8" name="Object 25">
            <a:extLst>
              <a:ext uri="{FF2B5EF4-FFF2-40B4-BE49-F238E27FC236}">
                <a16:creationId xmlns:a16="http://schemas.microsoft.com/office/drawing/2014/main" id="{4EB3B857-7F02-C877-4A09-D44AF5826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41998" name="Object 25">
                        <a:extLst>
                          <a:ext uri="{FF2B5EF4-FFF2-40B4-BE49-F238E27FC236}">
                            <a16:creationId xmlns:a16="http://schemas.microsoft.com/office/drawing/2014/main" id="{4EB3B857-7F02-C877-4A09-D44AF5826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4" name="Freeform 26">
            <a:extLst>
              <a:ext uri="{FF2B5EF4-FFF2-40B4-BE49-F238E27FC236}">
                <a16:creationId xmlns:a16="http://schemas.microsoft.com/office/drawing/2014/main" id="{06C6431A-444C-6AB2-CCB0-2EABC3BB22C6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1999" name="Object 27">
            <a:extLst>
              <a:ext uri="{FF2B5EF4-FFF2-40B4-BE49-F238E27FC236}">
                <a16:creationId xmlns:a16="http://schemas.microsoft.com/office/drawing/2014/main" id="{7537BE7D-030E-B2AD-0545-472B22B41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41999" name="Object 27">
                        <a:extLst>
                          <a:ext uri="{FF2B5EF4-FFF2-40B4-BE49-F238E27FC236}">
                            <a16:creationId xmlns:a16="http://schemas.microsoft.com/office/drawing/2014/main" id="{7537BE7D-030E-B2AD-0545-472B22B41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28">
            <a:extLst>
              <a:ext uri="{FF2B5EF4-FFF2-40B4-BE49-F238E27FC236}">
                <a16:creationId xmlns:a16="http://schemas.microsoft.com/office/drawing/2014/main" id="{0BF0A89B-B64E-F39D-D5BB-8E2F19716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42000" name="Object 28">
                        <a:extLst>
                          <a:ext uri="{FF2B5EF4-FFF2-40B4-BE49-F238E27FC236}">
                            <a16:creationId xmlns:a16="http://schemas.microsoft.com/office/drawing/2014/main" id="{0BF0A89B-B64E-F39D-D5BB-8E2F19716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5" name="Oval 29">
            <a:extLst>
              <a:ext uri="{FF2B5EF4-FFF2-40B4-BE49-F238E27FC236}">
                <a16:creationId xmlns:a16="http://schemas.microsoft.com/office/drawing/2014/main" id="{48C9C6ED-0DDA-74FE-B44B-FD6667D4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2026" name="Line 30">
            <a:extLst>
              <a:ext uri="{FF2B5EF4-FFF2-40B4-BE49-F238E27FC236}">
                <a16:creationId xmlns:a16="http://schemas.microsoft.com/office/drawing/2014/main" id="{140D2E51-0B54-0AB9-6BBE-83064B18D8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7" name="Oval 31">
            <a:extLst>
              <a:ext uri="{FF2B5EF4-FFF2-40B4-BE49-F238E27FC236}">
                <a16:creationId xmlns:a16="http://schemas.microsoft.com/office/drawing/2014/main" id="{96F68E3E-A53B-C9C3-F325-A34D9454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2001" name="Object 32">
            <a:extLst>
              <a:ext uri="{FF2B5EF4-FFF2-40B4-BE49-F238E27FC236}">
                <a16:creationId xmlns:a16="http://schemas.microsoft.com/office/drawing/2014/main" id="{355A0CC5-DCD2-DA75-B4D1-E44E56A8B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42001" name="Object 32">
                        <a:extLst>
                          <a:ext uri="{FF2B5EF4-FFF2-40B4-BE49-F238E27FC236}">
                            <a16:creationId xmlns:a16="http://schemas.microsoft.com/office/drawing/2014/main" id="{355A0CC5-DCD2-DA75-B4D1-E44E56A8B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8" name="Line 33">
            <a:extLst>
              <a:ext uri="{FF2B5EF4-FFF2-40B4-BE49-F238E27FC236}">
                <a16:creationId xmlns:a16="http://schemas.microsoft.com/office/drawing/2014/main" id="{F7027A77-5F33-EB9A-EDDD-9420A9708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9" name="Line 34">
            <a:extLst>
              <a:ext uri="{FF2B5EF4-FFF2-40B4-BE49-F238E27FC236}">
                <a16:creationId xmlns:a16="http://schemas.microsoft.com/office/drawing/2014/main" id="{BCC74259-AC1F-3656-A10F-0BC7567B3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0" name="Line 35">
            <a:extLst>
              <a:ext uri="{FF2B5EF4-FFF2-40B4-BE49-F238E27FC236}">
                <a16:creationId xmlns:a16="http://schemas.microsoft.com/office/drawing/2014/main" id="{DC562149-205E-AA4A-6D1D-45C1AAC83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1" name="Line 36">
            <a:extLst>
              <a:ext uri="{FF2B5EF4-FFF2-40B4-BE49-F238E27FC236}">
                <a16:creationId xmlns:a16="http://schemas.microsoft.com/office/drawing/2014/main" id="{4ABFE7B9-C7A6-DAB6-56FE-12750B1F4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2" name="Line 37">
            <a:extLst>
              <a:ext uri="{FF2B5EF4-FFF2-40B4-BE49-F238E27FC236}">
                <a16:creationId xmlns:a16="http://schemas.microsoft.com/office/drawing/2014/main" id="{5A599B50-54CF-DA93-7635-D52E81189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3" name="Line 38">
            <a:extLst>
              <a:ext uri="{FF2B5EF4-FFF2-40B4-BE49-F238E27FC236}">
                <a16:creationId xmlns:a16="http://schemas.microsoft.com/office/drawing/2014/main" id="{E6A05A79-5663-3611-4222-37632C37F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4" name="Line 39">
            <a:extLst>
              <a:ext uri="{FF2B5EF4-FFF2-40B4-BE49-F238E27FC236}">
                <a16:creationId xmlns:a16="http://schemas.microsoft.com/office/drawing/2014/main" id="{22B1271D-6107-4675-831D-93CAD90DF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5" name="Line 40">
            <a:extLst>
              <a:ext uri="{FF2B5EF4-FFF2-40B4-BE49-F238E27FC236}">
                <a16:creationId xmlns:a16="http://schemas.microsoft.com/office/drawing/2014/main" id="{7106F3AA-F923-CB18-D4F5-BA5B9ADC9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6" name="Line 41">
            <a:extLst>
              <a:ext uri="{FF2B5EF4-FFF2-40B4-BE49-F238E27FC236}">
                <a16:creationId xmlns:a16="http://schemas.microsoft.com/office/drawing/2014/main" id="{8B7280F8-52F1-B255-610D-CE3603FB6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7" name="Line 42">
            <a:extLst>
              <a:ext uri="{FF2B5EF4-FFF2-40B4-BE49-F238E27FC236}">
                <a16:creationId xmlns:a16="http://schemas.microsoft.com/office/drawing/2014/main" id="{1CED5E2D-B8F6-316A-8F6E-89D80826F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2002" name="Object 43">
            <a:extLst>
              <a:ext uri="{FF2B5EF4-FFF2-40B4-BE49-F238E27FC236}">
                <a16:creationId xmlns:a16="http://schemas.microsoft.com/office/drawing/2014/main" id="{13DDEB66-5206-0B69-493C-325948382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42002" name="Object 43">
                        <a:extLst>
                          <a:ext uri="{FF2B5EF4-FFF2-40B4-BE49-F238E27FC236}">
                            <a16:creationId xmlns:a16="http://schemas.microsoft.com/office/drawing/2014/main" id="{13DDEB66-5206-0B69-493C-325948382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44">
            <a:extLst>
              <a:ext uri="{FF2B5EF4-FFF2-40B4-BE49-F238E27FC236}">
                <a16:creationId xmlns:a16="http://schemas.microsoft.com/office/drawing/2014/main" id="{EF1345CF-6ADC-2B83-B163-077A6A592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42003" name="Object 44">
                        <a:extLst>
                          <a:ext uri="{FF2B5EF4-FFF2-40B4-BE49-F238E27FC236}">
                            <a16:creationId xmlns:a16="http://schemas.microsoft.com/office/drawing/2014/main" id="{EF1345CF-6ADC-2B83-B163-077A6A592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45">
            <a:extLst>
              <a:ext uri="{FF2B5EF4-FFF2-40B4-BE49-F238E27FC236}">
                <a16:creationId xmlns:a16="http://schemas.microsoft.com/office/drawing/2014/main" id="{79DD1004-0E8E-6B77-A166-69C9A3107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42004" name="Object 45">
                        <a:extLst>
                          <a:ext uri="{FF2B5EF4-FFF2-40B4-BE49-F238E27FC236}">
                            <a16:creationId xmlns:a16="http://schemas.microsoft.com/office/drawing/2014/main" id="{79DD1004-0E8E-6B77-A166-69C9A3107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46">
            <a:extLst>
              <a:ext uri="{FF2B5EF4-FFF2-40B4-BE49-F238E27FC236}">
                <a16:creationId xmlns:a16="http://schemas.microsoft.com/office/drawing/2014/main" id="{30977449-1DCA-C6F8-3221-84559006F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42005" name="Object 46">
                        <a:extLst>
                          <a:ext uri="{FF2B5EF4-FFF2-40B4-BE49-F238E27FC236}">
                            <a16:creationId xmlns:a16="http://schemas.microsoft.com/office/drawing/2014/main" id="{30977449-1DCA-C6F8-3221-84559006F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48">
            <a:extLst>
              <a:ext uri="{FF2B5EF4-FFF2-40B4-BE49-F238E27FC236}">
                <a16:creationId xmlns:a16="http://schemas.microsoft.com/office/drawing/2014/main" id="{8C33CACD-9ED9-4DD6-147A-8AEF54D2A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42006" name="Object 48">
                        <a:extLst>
                          <a:ext uri="{FF2B5EF4-FFF2-40B4-BE49-F238E27FC236}">
                            <a16:creationId xmlns:a16="http://schemas.microsoft.com/office/drawing/2014/main" id="{8C33CACD-9ED9-4DD6-147A-8AEF54D2A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49">
            <a:extLst>
              <a:ext uri="{FF2B5EF4-FFF2-40B4-BE49-F238E27FC236}">
                <a16:creationId xmlns:a16="http://schemas.microsoft.com/office/drawing/2014/main" id="{2F0100E6-E48D-030B-BE67-4C877D07C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42007" name="Object 49">
                        <a:extLst>
                          <a:ext uri="{FF2B5EF4-FFF2-40B4-BE49-F238E27FC236}">
                            <a16:creationId xmlns:a16="http://schemas.microsoft.com/office/drawing/2014/main" id="{2F0100E6-E48D-030B-BE67-4C877D07C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65">
            <a:extLst>
              <a:ext uri="{FF2B5EF4-FFF2-40B4-BE49-F238E27FC236}">
                <a16:creationId xmlns:a16="http://schemas.microsoft.com/office/drawing/2014/main" id="{3BBBF50B-85D0-C53A-DF91-ABB2046B1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42008" name="Object 65">
                        <a:extLst>
                          <a:ext uri="{FF2B5EF4-FFF2-40B4-BE49-F238E27FC236}">
                            <a16:creationId xmlns:a16="http://schemas.microsoft.com/office/drawing/2014/main" id="{3BBBF50B-85D0-C53A-DF91-ABB2046B1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69">
            <a:extLst>
              <a:ext uri="{FF2B5EF4-FFF2-40B4-BE49-F238E27FC236}">
                <a16:creationId xmlns:a16="http://schemas.microsoft.com/office/drawing/2014/main" id="{ED86C588-AF72-25B8-9AC6-7D3F2920B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42009" name="Object 69">
                        <a:extLst>
                          <a:ext uri="{FF2B5EF4-FFF2-40B4-BE49-F238E27FC236}">
                            <a16:creationId xmlns:a16="http://schemas.microsoft.com/office/drawing/2014/main" id="{ED86C588-AF72-25B8-9AC6-7D3F2920B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8" name="Text Box 71">
            <a:extLst>
              <a:ext uri="{FF2B5EF4-FFF2-40B4-BE49-F238E27FC236}">
                <a16:creationId xmlns:a16="http://schemas.microsoft.com/office/drawing/2014/main" id="{00C5D448-FB22-1838-7DBB-8DCA65C7B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9</a:t>
            </a:r>
          </a:p>
        </p:txBody>
      </p:sp>
      <p:sp>
        <p:nvSpPr>
          <p:cNvPr id="42039" name="Oval 73">
            <a:extLst>
              <a:ext uri="{FF2B5EF4-FFF2-40B4-BE49-F238E27FC236}">
                <a16:creationId xmlns:a16="http://schemas.microsoft.com/office/drawing/2014/main" id="{7CD48B7D-9A09-420C-8577-DF56DF3B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4" name="Date Placeholder 1">
            <a:extLst>
              <a:ext uri="{FF2B5EF4-FFF2-40B4-BE49-F238E27FC236}">
                <a16:creationId xmlns:a16="http://schemas.microsoft.com/office/drawing/2014/main" id="{06789EE4-186D-51B4-E0FE-EE033EB1A7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3035" name="Footer Placeholder 2">
            <a:extLst>
              <a:ext uri="{FF2B5EF4-FFF2-40B4-BE49-F238E27FC236}">
                <a16:creationId xmlns:a16="http://schemas.microsoft.com/office/drawing/2014/main" id="{2C296320-D352-5A30-6D2E-F9BA9EE9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3036" name="Slide Number Placeholder 3">
            <a:extLst>
              <a:ext uri="{FF2B5EF4-FFF2-40B4-BE49-F238E27FC236}">
                <a16:creationId xmlns:a16="http://schemas.microsoft.com/office/drawing/2014/main" id="{92CB47D6-19D6-D259-3049-79F39921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D933E59-3549-49C4-971E-EFA5CAC8781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37" name="Oval 72">
            <a:extLst>
              <a:ext uri="{FF2B5EF4-FFF2-40B4-BE49-F238E27FC236}">
                <a16:creationId xmlns:a16="http://schemas.microsoft.com/office/drawing/2014/main" id="{EA4B2234-F0A6-35CC-8ADF-767D8D3B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0" name="Object 3">
            <a:extLst>
              <a:ext uri="{FF2B5EF4-FFF2-40B4-BE49-F238E27FC236}">
                <a16:creationId xmlns:a16="http://schemas.microsoft.com/office/drawing/2014/main" id="{EC2D9981-E660-0B2A-135A-D917B5241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43010" name="Object 3">
                        <a:extLst>
                          <a:ext uri="{FF2B5EF4-FFF2-40B4-BE49-F238E27FC236}">
                            <a16:creationId xmlns:a16="http://schemas.microsoft.com/office/drawing/2014/main" id="{EC2D9981-E660-0B2A-135A-D917B5241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Line 4">
            <a:extLst>
              <a:ext uri="{FF2B5EF4-FFF2-40B4-BE49-F238E27FC236}">
                <a16:creationId xmlns:a16="http://schemas.microsoft.com/office/drawing/2014/main" id="{DEAA5F3C-333B-56CC-272C-2AF57680A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39" name="Oval 5">
            <a:extLst>
              <a:ext uri="{FF2B5EF4-FFF2-40B4-BE49-F238E27FC236}">
                <a16:creationId xmlns:a16="http://schemas.microsoft.com/office/drawing/2014/main" id="{7C0CD1A3-5C3C-4682-AC1A-02BD6F43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1" name="Object 6">
            <a:extLst>
              <a:ext uri="{FF2B5EF4-FFF2-40B4-BE49-F238E27FC236}">
                <a16:creationId xmlns:a16="http://schemas.microsoft.com/office/drawing/2014/main" id="{1AEAA65E-E61F-2F25-7EB1-0AD73FEF6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43011" name="Object 6">
                        <a:extLst>
                          <a:ext uri="{FF2B5EF4-FFF2-40B4-BE49-F238E27FC236}">
                            <a16:creationId xmlns:a16="http://schemas.microsoft.com/office/drawing/2014/main" id="{1AEAA65E-E61F-2F25-7EB1-0AD73FEF6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Oval 7">
            <a:extLst>
              <a:ext uri="{FF2B5EF4-FFF2-40B4-BE49-F238E27FC236}">
                <a16:creationId xmlns:a16="http://schemas.microsoft.com/office/drawing/2014/main" id="{DEF5EB32-493D-EBB9-E37F-C81CDE3E3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2" name="Object 8">
            <a:extLst>
              <a:ext uri="{FF2B5EF4-FFF2-40B4-BE49-F238E27FC236}">
                <a16:creationId xmlns:a16="http://schemas.microsoft.com/office/drawing/2014/main" id="{474B397C-2670-9852-629C-AF9578B8F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43012" name="Object 8">
                        <a:extLst>
                          <a:ext uri="{FF2B5EF4-FFF2-40B4-BE49-F238E27FC236}">
                            <a16:creationId xmlns:a16="http://schemas.microsoft.com/office/drawing/2014/main" id="{474B397C-2670-9852-629C-AF9578B8F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Oval 9">
            <a:extLst>
              <a:ext uri="{FF2B5EF4-FFF2-40B4-BE49-F238E27FC236}">
                <a16:creationId xmlns:a16="http://schemas.microsoft.com/office/drawing/2014/main" id="{3706D09B-3CA6-0BAC-547F-B4F409DE4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3" name="Object 10">
            <a:extLst>
              <a:ext uri="{FF2B5EF4-FFF2-40B4-BE49-F238E27FC236}">
                <a16:creationId xmlns:a16="http://schemas.microsoft.com/office/drawing/2014/main" id="{E68F8217-C705-EA42-B852-3118E7893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43013" name="Object 10">
                        <a:extLst>
                          <a:ext uri="{FF2B5EF4-FFF2-40B4-BE49-F238E27FC236}">
                            <a16:creationId xmlns:a16="http://schemas.microsoft.com/office/drawing/2014/main" id="{E68F8217-C705-EA42-B852-3118E7893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2" name="Line 11">
            <a:extLst>
              <a:ext uri="{FF2B5EF4-FFF2-40B4-BE49-F238E27FC236}">
                <a16:creationId xmlns:a16="http://schemas.microsoft.com/office/drawing/2014/main" id="{CA5F7258-30C9-74AA-020F-FB27A8F5D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43" name="Freeform 12">
            <a:extLst>
              <a:ext uri="{FF2B5EF4-FFF2-40B4-BE49-F238E27FC236}">
                <a16:creationId xmlns:a16="http://schemas.microsoft.com/office/drawing/2014/main" id="{07F59149-5247-CCB4-92AC-AA50661A299C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44" name="Freeform 13">
            <a:extLst>
              <a:ext uri="{FF2B5EF4-FFF2-40B4-BE49-F238E27FC236}">
                <a16:creationId xmlns:a16="http://schemas.microsoft.com/office/drawing/2014/main" id="{E58ED0A1-A78A-E13F-5E5E-3CFEE56EC2C1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4" name="Object 14">
            <a:extLst>
              <a:ext uri="{FF2B5EF4-FFF2-40B4-BE49-F238E27FC236}">
                <a16:creationId xmlns:a16="http://schemas.microsoft.com/office/drawing/2014/main" id="{0A1B95DA-5FE1-E24B-8FFD-E07553B91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43014" name="Object 14">
                        <a:extLst>
                          <a:ext uri="{FF2B5EF4-FFF2-40B4-BE49-F238E27FC236}">
                            <a16:creationId xmlns:a16="http://schemas.microsoft.com/office/drawing/2014/main" id="{0A1B95DA-5FE1-E24B-8FFD-E07553B91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15">
            <a:extLst>
              <a:ext uri="{FF2B5EF4-FFF2-40B4-BE49-F238E27FC236}">
                <a16:creationId xmlns:a16="http://schemas.microsoft.com/office/drawing/2014/main" id="{6872F897-BBB2-2DC4-03AB-826D9C3D5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43015" name="Object 15">
                        <a:extLst>
                          <a:ext uri="{FF2B5EF4-FFF2-40B4-BE49-F238E27FC236}">
                            <a16:creationId xmlns:a16="http://schemas.microsoft.com/office/drawing/2014/main" id="{6872F897-BBB2-2DC4-03AB-826D9C3D5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6">
            <a:extLst>
              <a:ext uri="{FF2B5EF4-FFF2-40B4-BE49-F238E27FC236}">
                <a16:creationId xmlns:a16="http://schemas.microsoft.com/office/drawing/2014/main" id="{0FA99876-5265-3460-2042-7DCB7B0E8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43016" name="Object 16">
                        <a:extLst>
                          <a:ext uri="{FF2B5EF4-FFF2-40B4-BE49-F238E27FC236}">
                            <a16:creationId xmlns:a16="http://schemas.microsoft.com/office/drawing/2014/main" id="{0FA99876-5265-3460-2042-7DCB7B0E86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7">
            <a:extLst>
              <a:ext uri="{FF2B5EF4-FFF2-40B4-BE49-F238E27FC236}">
                <a16:creationId xmlns:a16="http://schemas.microsoft.com/office/drawing/2014/main" id="{9454C123-2358-E00A-ED13-12135B70E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43017" name="Object 17">
                        <a:extLst>
                          <a:ext uri="{FF2B5EF4-FFF2-40B4-BE49-F238E27FC236}">
                            <a16:creationId xmlns:a16="http://schemas.microsoft.com/office/drawing/2014/main" id="{9454C123-2358-E00A-ED13-12135B70E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5" name="Freeform 18">
            <a:extLst>
              <a:ext uri="{FF2B5EF4-FFF2-40B4-BE49-F238E27FC236}">
                <a16:creationId xmlns:a16="http://schemas.microsoft.com/office/drawing/2014/main" id="{E1589E1E-3ADF-0E35-6810-E05B00BAAD42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18" name="Object 19">
            <a:extLst>
              <a:ext uri="{FF2B5EF4-FFF2-40B4-BE49-F238E27FC236}">
                <a16:creationId xmlns:a16="http://schemas.microsoft.com/office/drawing/2014/main" id="{82B423FA-B9A3-B71F-36A0-1D81290E3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43018" name="Object 19">
                        <a:extLst>
                          <a:ext uri="{FF2B5EF4-FFF2-40B4-BE49-F238E27FC236}">
                            <a16:creationId xmlns:a16="http://schemas.microsoft.com/office/drawing/2014/main" id="{82B423FA-B9A3-B71F-36A0-1D81290E3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20">
            <a:extLst>
              <a:ext uri="{FF2B5EF4-FFF2-40B4-BE49-F238E27FC236}">
                <a16:creationId xmlns:a16="http://schemas.microsoft.com/office/drawing/2014/main" id="{95D12469-0DDF-5D78-F328-4F16AF284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43019" name="Object 20">
                        <a:extLst>
                          <a:ext uri="{FF2B5EF4-FFF2-40B4-BE49-F238E27FC236}">
                            <a16:creationId xmlns:a16="http://schemas.microsoft.com/office/drawing/2014/main" id="{95D12469-0DDF-5D78-F328-4F16AF284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21">
            <a:extLst>
              <a:ext uri="{FF2B5EF4-FFF2-40B4-BE49-F238E27FC236}">
                <a16:creationId xmlns:a16="http://schemas.microsoft.com/office/drawing/2014/main" id="{CC96B3FB-A022-8255-59D1-94CB9EC8E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43020" name="Object 21">
                        <a:extLst>
                          <a:ext uri="{FF2B5EF4-FFF2-40B4-BE49-F238E27FC236}">
                            <a16:creationId xmlns:a16="http://schemas.microsoft.com/office/drawing/2014/main" id="{CC96B3FB-A022-8255-59D1-94CB9EC8E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22">
            <a:extLst>
              <a:ext uri="{FF2B5EF4-FFF2-40B4-BE49-F238E27FC236}">
                <a16:creationId xmlns:a16="http://schemas.microsoft.com/office/drawing/2014/main" id="{730E45D4-9446-3099-DAE1-CA94E4B15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43021" name="Object 22">
                        <a:extLst>
                          <a:ext uri="{FF2B5EF4-FFF2-40B4-BE49-F238E27FC236}">
                            <a16:creationId xmlns:a16="http://schemas.microsoft.com/office/drawing/2014/main" id="{730E45D4-9446-3099-DAE1-CA94E4B15D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6" name="Line 23">
            <a:extLst>
              <a:ext uri="{FF2B5EF4-FFF2-40B4-BE49-F238E27FC236}">
                <a16:creationId xmlns:a16="http://schemas.microsoft.com/office/drawing/2014/main" id="{3DA47224-73AE-ECC0-A1B6-F5A453EED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47" name="Line 24">
            <a:extLst>
              <a:ext uri="{FF2B5EF4-FFF2-40B4-BE49-F238E27FC236}">
                <a16:creationId xmlns:a16="http://schemas.microsoft.com/office/drawing/2014/main" id="{7C3FB994-926D-BE15-A9D6-ACEAB3A0EB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22" name="Object 25">
            <a:extLst>
              <a:ext uri="{FF2B5EF4-FFF2-40B4-BE49-F238E27FC236}">
                <a16:creationId xmlns:a16="http://schemas.microsoft.com/office/drawing/2014/main" id="{51D40962-1FFD-454B-3CDF-1CA0267B4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43022" name="Object 25">
                        <a:extLst>
                          <a:ext uri="{FF2B5EF4-FFF2-40B4-BE49-F238E27FC236}">
                            <a16:creationId xmlns:a16="http://schemas.microsoft.com/office/drawing/2014/main" id="{51D40962-1FFD-454B-3CDF-1CA0267B4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8" name="Freeform 26">
            <a:extLst>
              <a:ext uri="{FF2B5EF4-FFF2-40B4-BE49-F238E27FC236}">
                <a16:creationId xmlns:a16="http://schemas.microsoft.com/office/drawing/2014/main" id="{DA10AC4F-0144-8121-9C22-2BBA774C03AF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23" name="Object 27">
            <a:extLst>
              <a:ext uri="{FF2B5EF4-FFF2-40B4-BE49-F238E27FC236}">
                <a16:creationId xmlns:a16="http://schemas.microsoft.com/office/drawing/2014/main" id="{4072EF47-CD4F-BE39-5870-1C6E11741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43023" name="Object 27">
                        <a:extLst>
                          <a:ext uri="{FF2B5EF4-FFF2-40B4-BE49-F238E27FC236}">
                            <a16:creationId xmlns:a16="http://schemas.microsoft.com/office/drawing/2014/main" id="{4072EF47-CD4F-BE39-5870-1C6E117416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28">
            <a:extLst>
              <a:ext uri="{FF2B5EF4-FFF2-40B4-BE49-F238E27FC236}">
                <a16:creationId xmlns:a16="http://schemas.microsoft.com/office/drawing/2014/main" id="{3F5D74CE-923F-A906-45DF-E2A48A50C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43024" name="Object 28">
                        <a:extLst>
                          <a:ext uri="{FF2B5EF4-FFF2-40B4-BE49-F238E27FC236}">
                            <a16:creationId xmlns:a16="http://schemas.microsoft.com/office/drawing/2014/main" id="{3F5D74CE-923F-A906-45DF-E2A48A50CD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9" name="Oval 29">
            <a:extLst>
              <a:ext uri="{FF2B5EF4-FFF2-40B4-BE49-F238E27FC236}">
                <a16:creationId xmlns:a16="http://schemas.microsoft.com/office/drawing/2014/main" id="{7B481339-3579-0F12-7238-2D62E9A3C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050" name="Line 30">
            <a:extLst>
              <a:ext uri="{FF2B5EF4-FFF2-40B4-BE49-F238E27FC236}">
                <a16:creationId xmlns:a16="http://schemas.microsoft.com/office/drawing/2014/main" id="{C66B4BCC-AC1F-2B5E-7052-C729E9212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1" name="Oval 31">
            <a:extLst>
              <a:ext uri="{FF2B5EF4-FFF2-40B4-BE49-F238E27FC236}">
                <a16:creationId xmlns:a16="http://schemas.microsoft.com/office/drawing/2014/main" id="{92DE90BE-7B65-9614-AA36-D0DB5593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25" name="Object 32">
            <a:extLst>
              <a:ext uri="{FF2B5EF4-FFF2-40B4-BE49-F238E27FC236}">
                <a16:creationId xmlns:a16="http://schemas.microsoft.com/office/drawing/2014/main" id="{75A0CF79-4AEA-F3B6-9411-037D53DE8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43025" name="Object 32">
                        <a:extLst>
                          <a:ext uri="{FF2B5EF4-FFF2-40B4-BE49-F238E27FC236}">
                            <a16:creationId xmlns:a16="http://schemas.microsoft.com/office/drawing/2014/main" id="{75A0CF79-4AEA-F3B6-9411-037D53DE8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2" name="Line 33">
            <a:extLst>
              <a:ext uri="{FF2B5EF4-FFF2-40B4-BE49-F238E27FC236}">
                <a16:creationId xmlns:a16="http://schemas.microsoft.com/office/drawing/2014/main" id="{6FC12980-BADB-E55B-A577-687815ECD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3" name="Line 34">
            <a:extLst>
              <a:ext uri="{FF2B5EF4-FFF2-40B4-BE49-F238E27FC236}">
                <a16:creationId xmlns:a16="http://schemas.microsoft.com/office/drawing/2014/main" id="{7BC06A23-6FE4-9BC4-067D-EE2E1A1FC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4" name="Line 35">
            <a:extLst>
              <a:ext uri="{FF2B5EF4-FFF2-40B4-BE49-F238E27FC236}">
                <a16:creationId xmlns:a16="http://schemas.microsoft.com/office/drawing/2014/main" id="{1DCA75CA-D9A5-0320-8021-C330A20DD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5" name="Line 36">
            <a:extLst>
              <a:ext uri="{FF2B5EF4-FFF2-40B4-BE49-F238E27FC236}">
                <a16:creationId xmlns:a16="http://schemas.microsoft.com/office/drawing/2014/main" id="{B55A1E12-4E3A-CC89-4AB5-40C4C652F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6" name="Line 37">
            <a:extLst>
              <a:ext uri="{FF2B5EF4-FFF2-40B4-BE49-F238E27FC236}">
                <a16:creationId xmlns:a16="http://schemas.microsoft.com/office/drawing/2014/main" id="{E76F9122-84DD-2BA8-1138-08DE9093A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7" name="Line 38">
            <a:extLst>
              <a:ext uri="{FF2B5EF4-FFF2-40B4-BE49-F238E27FC236}">
                <a16:creationId xmlns:a16="http://schemas.microsoft.com/office/drawing/2014/main" id="{1338CEDF-21C4-CAC7-6F4A-B5788F3C3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8" name="Line 39">
            <a:extLst>
              <a:ext uri="{FF2B5EF4-FFF2-40B4-BE49-F238E27FC236}">
                <a16:creationId xmlns:a16="http://schemas.microsoft.com/office/drawing/2014/main" id="{603DA498-8000-9874-7631-F4571BC1D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9" name="Line 40">
            <a:extLst>
              <a:ext uri="{FF2B5EF4-FFF2-40B4-BE49-F238E27FC236}">
                <a16:creationId xmlns:a16="http://schemas.microsoft.com/office/drawing/2014/main" id="{CF5A6EF3-C232-AB35-A85F-D1D968EEC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60" name="Line 41">
            <a:extLst>
              <a:ext uri="{FF2B5EF4-FFF2-40B4-BE49-F238E27FC236}">
                <a16:creationId xmlns:a16="http://schemas.microsoft.com/office/drawing/2014/main" id="{67737BF4-1D0D-F3DC-4CBC-FD72D8950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61" name="Line 42">
            <a:extLst>
              <a:ext uri="{FF2B5EF4-FFF2-40B4-BE49-F238E27FC236}">
                <a16:creationId xmlns:a16="http://schemas.microsoft.com/office/drawing/2014/main" id="{45A01087-18B3-B11E-FE5A-24587078A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26" name="Object 43">
            <a:extLst>
              <a:ext uri="{FF2B5EF4-FFF2-40B4-BE49-F238E27FC236}">
                <a16:creationId xmlns:a16="http://schemas.microsoft.com/office/drawing/2014/main" id="{0C0AB02E-C0D6-F860-EEBE-F0337AB7E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43026" name="Object 43">
                        <a:extLst>
                          <a:ext uri="{FF2B5EF4-FFF2-40B4-BE49-F238E27FC236}">
                            <a16:creationId xmlns:a16="http://schemas.microsoft.com/office/drawing/2014/main" id="{0C0AB02E-C0D6-F860-EEBE-F0337AB7E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44">
            <a:extLst>
              <a:ext uri="{FF2B5EF4-FFF2-40B4-BE49-F238E27FC236}">
                <a16:creationId xmlns:a16="http://schemas.microsoft.com/office/drawing/2014/main" id="{977212B6-50FF-7794-E0B8-0FDEBE8B5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43027" name="Object 44">
                        <a:extLst>
                          <a:ext uri="{FF2B5EF4-FFF2-40B4-BE49-F238E27FC236}">
                            <a16:creationId xmlns:a16="http://schemas.microsoft.com/office/drawing/2014/main" id="{977212B6-50FF-7794-E0B8-0FDEBE8B5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45">
            <a:extLst>
              <a:ext uri="{FF2B5EF4-FFF2-40B4-BE49-F238E27FC236}">
                <a16:creationId xmlns:a16="http://schemas.microsoft.com/office/drawing/2014/main" id="{7FAB8FA1-8517-2903-981A-93D13CA89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43028" name="Object 45">
                        <a:extLst>
                          <a:ext uri="{FF2B5EF4-FFF2-40B4-BE49-F238E27FC236}">
                            <a16:creationId xmlns:a16="http://schemas.microsoft.com/office/drawing/2014/main" id="{7FAB8FA1-8517-2903-981A-93D13CA89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46">
            <a:extLst>
              <a:ext uri="{FF2B5EF4-FFF2-40B4-BE49-F238E27FC236}">
                <a16:creationId xmlns:a16="http://schemas.microsoft.com/office/drawing/2014/main" id="{2D1C7646-B1B6-A7B1-3AA0-1FF32C3CB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43029" name="Object 46">
                        <a:extLst>
                          <a:ext uri="{FF2B5EF4-FFF2-40B4-BE49-F238E27FC236}">
                            <a16:creationId xmlns:a16="http://schemas.microsoft.com/office/drawing/2014/main" id="{2D1C7646-B1B6-A7B1-3AA0-1FF32C3CB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47">
            <a:extLst>
              <a:ext uri="{FF2B5EF4-FFF2-40B4-BE49-F238E27FC236}">
                <a16:creationId xmlns:a16="http://schemas.microsoft.com/office/drawing/2014/main" id="{2086E6B4-E4F5-DF6F-897A-D4F37DFA4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43030" name="Object 47">
                        <a:extLst>
                          <a:ext uri="{FF2B5EF4-FFF2-40B4-BE49-F238E27FC236}">
                            <a16:creationId xmlns:a16="http://schemas.microsoft.com/office/drawing/2014/main" id="{2086E6B4-E4F5-DF6F-897A-D4F37DFA4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48">
            <a:extLst>
              <a:ext uri="{FF2B5EF4-FFF2-40B4-BE49-F238E27FC236}">
                <a16:creationId xmlns:a16="http://schemas.microsoft.com/office/drawing/2014/main" id="{899FB027-78EE-C856-13F1-B35EA47CE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43031" name="Object 48">
                        <a:extLst>
                          <a:ext uri="{FF2B5EF4-FFF2-40B4-BE49-F238E27FC236}">
                            <a16:creationId xmlns:a16="http://schemas.microsoft.com/office/drawing/2014/main" id="{899FB027-78EE-C856-13F1-B35EA47CE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49">
            <a:extLst>
              <a:ext uri="{FF2B5EF4-FFF2-40B4-BE49-F238E27FC236}">
                <a16:creationId xmlns:a16="http://schemas.microsoft.com/office/drawing/2014/main" id="{2B66256B-2324-D0E4-AA35-0B1B26A94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43032" name="Object 49">
                        <a:extLst>
                          <a:ext uri="{FF2B5EF4-FFF2-40B4-BE49-F238E27FC236}">
                            <a16:creationId xmlns:a16="http://schemas.microsoft.com/office/drawing/2014/main" id="{2B66256B-2324-D0E4-AA35-0B1B26A94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69">
            <a:extLst>
              <a:ext uri="{FF2B5EF4-FFF2-40B4-BE49-F238E27FC236}">
                <a16:creationId xmlns:a16="http://schemas.microsoft.com/office/drawing/2014/main" id="{BC7F723B-E591-6802-8284-6E221E52E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43033" name="Object 69">
                        <a:extLst>
                          <a:ext uri="{FF2B5EF4-FFF2-40B4-BE49-F238E27FC236}">
                            <a16:creationId xmlns:a16="http://schemas.microsoft.com/office/drawing/2014/main" id="{BC7F723B-E591-6802-8284-6E221E52E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2" name="Text Box 71">
            <a:extLst>
              <a:ext uri="{FF2B5EF4-FFF2-40B4-BE49-F238E27FC236}">
                <a16:creationId xmlns:a16="http://schemas.microsoft.com/office/drawing/2014/main" id="{125C6A83-5305-BFD1-C9EA-E4C8606B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10</a:t>
            </a:r>
          </a:p>
        </p:txBody>
      </p:sp>
      <p:sp>
        <p:nvSpPr>
          <p:cNvPr id="43063" name="Oval 73">
            <a:extLst>
              <a:ext uri="{FF2B5EF4-FFF2-40B4-BE49-F238E27FC236}">
                <a16:creationId xmlns:a16="http://schemas.microsoft.com/office/drawing/2014/main" id="{FFED0DA7-8011-8401-6FB0-EACA53328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8" name="Date Placeholder 1">
            <a:extLst>
              <a:ext uri="{FF2B5EF4-FFF2-40B4-BE49-F238E27FC236}">
                <a16:creationId xmlns:a16="http://schemas.microsoft.com/office/drawing/2014/main" id="{FDEF9DBB-19C1-A91B-0002-F002D8774E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4059" name="Footer Placeholder 2">
            <a:extLst>
              <a:ext uri="{FF2B5EF4-FFF2-40B4-BE49-F238E27FC236}">
                <a16:creationId xmlns:a16="http://schemas.microsoft.com/office/drawing/2014/main" id="{881D350E-9700-A07E-343E-6C3E61D6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4060" name="Slide Number Placeholder 3">
            <a:extLst>
              <a:ext uri="{FF2B5EF4-FFF2-40B4-BE49-F238E27FC236}">
                <a16:creationId xmlns:a16="http://schemas.microsoft.com/office/drawing/2014/main" id="{1D92E3EC-7C50-72C5-151F-224BEE19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54536CE-1B07-4DB0-9080-6FD660553B5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1" name="Oval 72">
            <a:extLst>
              <a:ext uri="{FF2B5EF4-FFF2-40B4-BE49-F238E27FC236}">
                <a16:creationId xmlns:a16="http://schemas.microsoft.com/office/drawing/2014/main" id="{E55342C8-9AA4-1A98-40D6-933840A4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062" name="Oval 2">
            <a:extLst>
              <a:ext uri="{FF2B5EF4-FFF2-40B4-BE49-F238E27FC236}">
                <a16:creationId xmlns:a16="http://schemas.microsoft.com/office/drawing/2014/main" id="{590218E7-CA1B-57C4-A316-F58C95A2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34" name="Object 3">
            <a:extLst>
              <a:ext uri="{FF2B5EF4-FFF2-40B4-BE49-F238E27FC236}">
                <a16:creationId xmlns:a16="http://schemas.microsoft.com/office/drawing/2014/main" id="{8A823F04-5FD2-DFDB-317A-2B4035FE5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44034" name="Object 3">
                        <a:extLst>
                          <a:ext uri="{FF2B5EF4-FFF2-40B4-BE49-F238E27FC236}">
                            <a16:creationId xmlns:a16="http://schemas.microsoft.com/office/drawing/2014/main" id="{8A823F04-5FD2-DFDB-317A-2B4035FE5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Line 4">
            <a:extLst>
              <a:ext uri="{FF2B5EF4-FFF2-40B4-BE49-F238E27FC236}">
                <a16:creationId xmlns:a16="http://schemas.microsoft.com/office/drawing/2014/main" id="{AE2178C8-7C26-23EE-BE5A-3D5304D17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4" name="Oval 5">
            <a:extLst>
              <a:ext uri="{FF2B5EF4-FFF2-40B4-BE49-F238E27FC236}">
                <a16:creationId xmlns:a16="http://schemas.microsoft.com/office/drawing/2014/main" id="{E04368B4-CD8B-D675-ED69-8BECE9E05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4C6697B0-DB7D-B058-E79A-A090B2352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44035" name="Object 6">
                        <a:extLst>
                          <a:ext uri="{FF2B5EF4-FFF2-40B4-BE49-F238E27FC236}">
                            <a16:creationId xmlns:a16="http://schemas.microsoft.com/office/drawing/2014/main" id="{4C6697B0-DB7D-B058-E79A-A090B2352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Oval 7">
            <a:extLst>
              <a:ext uri="{FF2B5EF4-FFF2-40B4-BE49-F238E27FC236}">
                <a16:creationId xmlns:a16="http://schemas.microsoft.com/office/drawing/2014/main" id="{25AAF2FF-5201-5ED0-B77B-8941B4317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36" name="Object 8">
            <a:extLst>
              <a:ext uri="{FF2B5EF4-FFF2-40B4-BE49-F238E27FC236}">
                <a16:creationId xmlns:a16="http://schemas.microsoft.com/office/drawing/2014/main" id="{26EA17CF-12E5-2981-BDF2-951927EE1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44036" name="Object 8">
                        <a:extLst>
                          <a:ext uri="{FF2B5EF4-FFF2-40B4-BE49-F238E27FC236}">
                            <a16:creationId xmlns:a16="http://schemas.microsoft.com/office/drawing/2014/main" id="{26EA17CF-12E5-2981-BDF2-951927EE1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0">
            <a:extLst>
              <a:ext uri="{FF2B5EF4-FFF2-40B4-BE49-F238E27FC236}">
                <a16:creationId xmlns:a16="http://schemas.microsoft.com/office/drawing/2014/main" id="{B0C7F185-3AE7-6ED3-27B9-59627B2FB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44037" name="Object 10">
                        <a:extLst>
                          <a:ext uri="{FF2B5EF4-FFF2-40B4-BE49-F238E27FC236}">
                            <a16:creationId xmlns:a16="http://schemas.microsoft.com/office/drawing/2014/main" id="{B0C7F185-3AE7-6ED3-27B9-59627B2FB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6" name="Line 11">
            <a:extLst>
              <a:ext uri="{FF2B5EF4-FFF2-40B4-BE49-F238E27FC236}">
                <a16:creationId xmlns:a16="http://schemas.microsoft.com/office/drawing/2014/main" id="{0EAC4B52-650E-8027-FB5A-2E56962DE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7" name="Freeform 12">
            <a:extLst>
              <a:ext uri="{FF2B5EF4-FFF2-40B4-BE49-F238E27FC236}">
                <a16:creationId xmlns:a16="http://schemas.microsoft.com/office/drawing/2014/main" id="{13FA8E4D-745B-E0FA-5437-75AB2EE42895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068" name="Freeform 13">
            <a:extLst>
              <a:ext uri="{FF2B5EF4-FFF2-40B4-BE49-F238E27FC236}">
                <a16:creationId xmlns:a16="http://schemas.microsoft.com/office/drawing/2014/main" id="{CA6B1141-8FBD-A0E9-C71A-4D45ADDAB526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38" name="Object 14">
            <a:extLst>
              <a:ext uri="{FF2B5EF4-FFF2-40B4-BE49-F238E27FC236}">
                <a16:creationId xmlns:a16="http://schemas.microsoft.com/office/drawing/2014/main" id="{22C60021-3CF8-41BF-B877-7CBB4B34C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44038" name="Object 14">
                        <a:extLst>
                          <a:ext uri="{FF2B5EF4-FFF2-40B4-BE49-F238E27FC236}">
                            <a16:creationId xmlns:a16="http://schemas.microsoft.com/office/drawing/2014/main" id="{22C60021-3CF8-41BF-B877-7CBB4B34C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5">
            <a:extLst>
              <a:ext uri="{FF2B5EF4-FFF2-40B4-BE49-F238E27FC236}">
                <a16:creationId xmlns:a16="http://schemas.microsoft.com/office/drawing/2014/main" id="{DBA542FC-E231-23AD-3D13-69B795573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44039" name="Object 15">
                        <a:extLst>
                          <a:ext uri="{FF2B5EF4-FFF2-40B4-BE49-F238E27FC236}">
                            <a16:creationId xmlns:a16="http://schemas.microsoft.com/office/drawing/2014/main" id="{DBA542FC-E231-23AD-3D13-69B795573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6">
            <a:extLst>
              <a:ext uri="{FF2B5EF4-FFF2-40B4-BE49-F238E27FC236}">
                <a16:creationId xmlns:a16="http://schemas.microsoft.com/office/drawing/2014/main" id="{C1E99F01-91E9-0060-8557-8260B67A7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44040" name="Object 16">
                        <a:extLst>
                          <a:ext uri="{FF2B5EF4-FFF2-40B4-BE49-F238E27FC236}">
                            <a16:creationId xmlns:a16="http://schemas.microsoft.com/office/drawing/2014/main" id="{C1E99F01-91E9-0060-8557-8260B67A7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7">
            <a:extLst>
              <a:ext uri="{FF2B5EF4-FFF2-40B4-BE49-F238E27FC236}">
                <a16:creationId xmlns:a16="http://schemas.microsoft.com/office/drawing/2014/main" id="{699F9BB4-FA25-74AA-05DB-3AC9C75CD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44041" name="Object 17">
                        <a:extLst>
                          <a:ext uri="{FF2B5EF4-FFF2-40B4-BE49-F238E27FC236}">
                            <a16:creationId xmlns:a16="http://schemas.microsoft.com/office/drawing/2014/main" id="{699F9BB4-FA25-74AA-05DB-3AC9C75CD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9" name="Freeform 18">
            <a:extLst>
              <a:ext uri="{FF2B5EF4-FFF2-40B4-BE49-F238E27FC236}">
                <a16:creationId xmlns:a16="http://schemas.microsoft.com/office/drawing/2014/main" id="{FED3A467-4ABA-3762-9070-DE55BD21ED27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42" name="Object 19">
            <a:extLst>
              <a:ext uri="{FF2B5EF4-FFF2-40B4-BE49-F238E27FC236}">
                <a16:creationId xmlns:a16="http://schemas.microsoft.com/office/drawing/2014/main" id="{497DD11A-A9C8-3284-EF47-08EB04BDE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44042" name="Object 19">
                        <a:extLst>
                          <a:ext uri="{FF2B5EF4-FFF2-40B4-BE49-F238E27FC236}">
                            <a16:creationId xmlns:a16="http://schemas.microsoft.com/office/drawing/2014/main" id="{497DD11A-A9C8-3284-EF47-08EB04BDE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20">
            <a:extLst>
              <a:ext uri="{FF2B5EF4-FFF2-40B4-BE49-F238E27FC236}">
                <a16:creationId xmlns:a16="http://schemas.microsoft.com/office/drawing/2014/main" id="{F0D2D5D4-DFA0-BB95-2333-70D1F2D47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44043" name="Object 20">
                        <a:extLst>
                          <a:ext uri="{FF2B5EF4-FFF2-40B4-BE49-F238E27FC236}">
                            <a16:creationId xmlns:a16="http://schemas.microsoft.com/office/drawing/2014/main" id="{F0D2D5D4-DFA0-BB95-2333-70D1F2D479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21">
            <a:extLst>
              <a:ext uri="{FF2B5EF4-FFF2-40B4-BE49-F238E27FC236}">
                <a16:creationId xmlns:a16="http://schemas.microsoft.com/office/drawing/2014/main" id="{85AB6105-75DD-58EB-DB6D-81A7B033D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44044" name="Object 21">
                        <a:extLst>
                          <a:ext uri="{FF2B5EF4-FFF2-40B4-BE49-F238E27FC236}">
                            <a16:creationId xmlns:a16="http://schemas.microsoft.com/office/drawing/2014/main" id="{85AB6105-75DD-58EB-DB6D-81A7B033D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22">
            <a:extLst>
              <a:ext uri="{FF2B5EF4-FFF2-40B4-BE49-F238E27FC236}">
                <a16:creationId xmlns:a16="http://schemas.microsoft.com/office/drawing/2014/main" id="{9133295C-97BD-162F-E70A-B736E8E2B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44045" name="Object 22">
                        <a:extLst>
                          <a:ext uri="{FF2B5EF4-FFF2-40B4-BE49-F238E27FC236}">
                            <a16:creationId xmlns:a16="http://schemas.microsoft.com/office/drawing/2014/main" id="{9133295C-97BD-162F-E70A-B736E8E2B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0" name="Line 23">
            <a:extLst>
              <a:ext uri="{FF2B5EF4-FFF2-40B4-BE49-F238E27FC236}">
                <a16:creationId xmlns:a16="http://schemas.microsoft.com/office/drawing/2014/main" id="{C1A1F330-2CD2-6680-B8B4-4D5F80E45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71" name="Line 24">
            <a:extLst>
              <a:ext uri="{FF2B5EF4-FFF2-40B4-BE49-F238E27FC236}">
                <a16:creationId xmlns:a16="http://schemas.microsoft.com/office/drawing/2014/main" id="{3EC5407B-85FC-EA73-9DF2-FB3A43A57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046" name="Object 25">
            <a:extLst>
              <a:ext uri="{FF2B5EF4-FFF2-40B4-BE49-F238E27FC236}">
                <a16:creationId xmlns:a16="http://schemas.microsoft.com/office/drawing/2014/main" id="{B54CC6BB-D011-C448-0374-7CB9431F1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44046" name="Object 25">
                        <a:extLst>
                          <a:ext uri="{FF2B5EF4-FFF2-40B4-BE49-F238E27FC236}">
                            <a16:creationId xmlns:a16="http://schemas.microsoft.com/office/drawing/2014/main" id="{B54CC6BB-D011-C448-0374-7CB9431F1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2" name="Freeform 26">
            <a:extLst>
              <a:ext uri="{FF2B5EF4-FFF2-40B4-BE49-F238E27FC236}">
                <a16:creationId xmlns:a16="http://schemas.microsoft.com/office/drawing/2014/main" id="{C825E13D-21A1-9614-7C3E-FC97D4DD87BF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47" name="Object 27">
            <a:extLst>
              <a:ext uri="{FF2B5EF4-FFF2-40B4-BE49-F238E27FC236}">
                <a16:creationId xmlns:a16="http://schemas.microsoft.com/office/drawing/2014/main" id="{08572519-C010-0708-796D-D67C0BC29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44047" name="Object 27">
                        <a:extLst>
                          <a:ext uri="{FF2B5EF4-FFF2-40B4-BE49-F238E27FC236}">
                            <a16:creationId xmlns:a16="http://schemas.microsoft.com/office/drawing/2014/main" id="{08572519-C010-0708-796D-D67C0BC29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28">
            <a:extLst>
              <a:ext uri="{FF2B5EF4-FFF2-40B4-BE49-F238E27FC236}">
                <a16:creationId xmlns:a16="http://schemas.microsoft.com/office/drawing/2014/main" id="{1ECD2578-396C-4AFA-2D72-B33F46BE1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44048" name="Object 28">
                        <a:extLst>
                          <a:ext uri="{FF2B5EF4-FFF2-40B4-BE49-F238E27FC236}">
                            <a16:creationId xmlns:a16="http://schemas.microsoft.com/office/drawing/2014/main" id="{1ECD2578-396C-4AFA-2D72-B33F46BE1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3" name="Oval 29">
            <a:extLst>
              <a:ext uri="{FF2B5EF4-FFF2-40B4-BE49-F238E27FC236}">
                <a16:creationId xmlns:a16="http://schemas.microsoft.com/office/drawing/2014/main" id="{27E0A03F-419B-E09E-9D15-800D4E410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4074" name="Line 30">
            <a:extLst>
              <a:ext uri="{FF2B5EF4-FFF2-40B4-BE49-F238E27FC236}">
                <a16:creationId xmlns:a16="http://schemas.microsoft.com/office/drawing/2014/main" id="{4C21C327-8533-84D0-92D5-8CC9CFC6B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5" name="Oval 31">
            <a:extLst>
              <a:ext uri="{FF2B5EF4-FFF2-40B4-BE49-F238E27FC236}">
                <a16:creationId xmlns:a16="http://schemas.microsoft.com/office/drawing/2014/main" id="{7CA9CEDD-159B-F0F3-0407-CCC8D606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4049" name="Object 32">
            <a:extLst>
              <a:ext uri="{FF2B5EF4-FFF2-40B4-BE49-F238E27FC236}">
                <a16:creationId xmlns:a16="http://schemas.microsoft.com/office/drawing/2014/main" id="{97CC07BD-730E-08F8-339B-306F54CB2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44049" name="Object 32">
                        <a:extLst>
                          <a:ext uri="{FF2B5EF4-FFF2-40B4-BE49-F238E27FC236}">
                            <a16:creationId xmlns:a16="http://schemas.microsoft.com/office/drawing/2014/main" id="{97CC07BD-730E-08F8-339B-306F54CB2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6" name="Line 33">
            <a:extLst>
              <a:ext uri="{FF2B5EF4-FFF2-40B4-BE49-F238E27FC236}">
                <a16:creationId xmlns:a16="http://schemas.microsoft.com/office/drawing/2014/main" id="{EB25E7ED-ED51-99A5-05A3-9DC3CA579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7" name="Line 34">
            <a:extLst>
              <a:ext uri="{FF2B5EF4-FFF2-40B4-BE49-F238E27FC236}">
                <a16:creationId xmlns:a16="http://schemas.microsoft.com/office/drawing/2014/main" id="{02883EDB-D923-4406-5EBA-2C58C9079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8" name="Line 35">
            <a:extLst>
              <a:ext uri="{FF2B5EF4-FFF2-40B4-BE49-F238E27FC236}">
                <a16:creationId xmlns:a16="http://schemas.microsoft.com/office/drawing/2014/main" id="{2DF710CA-6E12-6CB6-5578-E83FBDE7E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9" name="Line 36">
            <a:extLst>
              <a:ext uri="{FF2B5EF4-FFF2-40B4-BE49-F238E27FC236}">
                <a16:creationId xmlns:a16="http://schemas.microsoft.com/office/drawing/2014/main" id="{04FE9F98-7795-6EC6-2CC6-0C203F9A5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0" name="Line 37">
            <a:extLst>
              <a:ext uri="{FF2B5EF4-FFF2-40B4-BE49-F238E27FC236}">
                <a16:creationId xmlns:a16="http://schemas.microsoft.com/office/drawing/2014/main" id="{3354B411-4ADE-D7B2-3BA8-0933F4EB4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1" name="Line 38">
            <a:extLst>
              <a:ext uri="{FF2B5EF4-FFF2-40B4-BE49-F238E27FC236}">
                <a16:creationId xmlns:a16="http://schemas.microsoft.com/office/drawing/2014/main" id="{32A5FC4E-CDDD-9459-939C-B490B4C45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2" name="Line 39">
            <a:extLst>
              <a:ext uri="{FF2B5EF4-FFF2-40B4-BE49-F238E27FC236}">
                <a16:creationId xmlns:a16="http://schemas.microsoft.com/office/drawing/2014/main" id="{01873BB3-DB4E-7F5F-9E57-41050A1E3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3" name="Line 40">
            <a:extLst>
              <a:ext uri="{FF2B5EF4-FFF2-40B4-BE49-F238E27FC236}">
                <a16:creationId xmlns:a16="http://schemas.microsoft.com/office/drawing/2014/main" id="{C3AE4DDE-84F7-00CC-8DAD-3867A05A8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4" name="Line 41">
            <a:extLst>
              <a:ext uri="{FF2B5EF4-FFF2-40B4-BE49-F238E27FC236}">
                <a16:creationId xmlns:a16="http://schemas.microsoft.com/office/drawing/2014/main" id="{CE2507F5-C8C0-A6DC-7D0A-5E211AB78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5" name="Line 42">
            <a:extLst>
              <a:ext uri="{FF2B5EF4-FFF2-40B4-BE49-F238E27FC236}">
                <a16:creationId xmlns:a16="http://schemas.microsoft.com/office/drawing/2014/main" id="{CC591B64-240D-83DC-6ADD-28551CE9F3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050" name="Object 43">
            <a:extLst>
              <a:ext uri="{FF2B5EF4-FFF2-40B4-BE49-F238E27FC236}">
                <a16:creationId xmlns:a16="http://schemas.microsoft.com/office/drawing/2014/main" id="{1A543A46-6E53-84A9-53F1-963D43948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44050" name="Object 43">
                        <a:extLst>
                          <a:ext uri="{FF2B5EF4-FFF2-40B4-BE49-F238E27FC236}">
                            <a16:creationId xmlns:a16="http://schemas.microsoft.com/office/drawing/2014/main" id="{1A543A46-6E53-84A9-53F1-963D43948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44">
            <a:extLst>
              <a:ext uri="{FF2B5EF4-FFF2-40B4-BE49-F238E27FC236}">
                <a16:creationId xmlns:a16="http://schemas.microsoft.com/office/drawing/2014/main" id="{CC598385-C940-C79E-8F4E-F8B73F828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44051" name="Object 44">
                        <a:extLst>
                          <a:ext uri="{FF2B5EF4-FFF2-40B4-BE49-F238E27FC236}">
                            <a16:creationId xmlns:a16="http://schemas.microsoft.com/office/drawing/2014/main" id="{CC598385-C940-C79E-8F4E-F8B73F828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45">
            <a:extLst>
              <a:ext uri="{FF2B5EF4-FFF2-40B4-BE49-F238E27FC236}">
                <a16:creationId xmlns:a16="http://schemas.microsoft.com/office/drawing/2014/main" id="{69AB2286-9582-7C4C-BFDB-74AFC4744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44052" name="Object 45">
                        <a:extLst>
                          <a:ext uri="{FF2B5EF4-FFF2-40B4-BE49-F238E27FC236}">
                            <a16:creationId xmlns:a16="http://schemas.microsoft.com/office/drawing/2014/main" id="{69AB2286-9582-7C4C-BFDB-74AFC4744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46">
            <a:extLst>
              <a:ext uri="{FF2B5EF4-FFF2-40B4-BE49-F238E27FC236}">
                <a16:creationId xmlns:a16="http://schemas.microsoft.com/office/drawing/2014/main" id="{36720FC1-DE06-38C1-3654-8EF1EF3F2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44053" name="Object 46">
                        <a:extLst>
                          <a:ext uri="{FF2B5EF4-FFF2-40B4-BE49-F238E27FC236}">
                            <a16:creationId xmlns:a16="http://schemas.microsoft.com/office/drawing/2014/main" id="{36720FC1-DE06-38C1-3654-8EF1EF3F2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47">
            <a:extLst>
              <a:ext uri="{FF2B5EF4-FFF2-40B4-BE49-F238E27FC236}">
                <a16:creationId xmlns:a16="http://schemas.microsoft.com/office/drawing/2014/main" id="{0B388094-6253-FE69-60A9-E61FE3080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555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40" imgW="431640" imgH="533160" progId="Equation.3">
                  <p:embed/>
                </p:oleObj>
              </mc:Choice>
              <mc:Fallback>
                <p:oleObj name="Equation" r:id="rId40" imgW="431640" imgH="533160" progId="Equation.3">
                  <p:embed/>
                  <p:pic>
                    <p:nvPicPr>
                      <p:cNvPr id="44054" name="Object 47">
                        <a:extLst>
                          <a:ext uri="{FF2B5EF4-FFF2-40B4-BE49-F238E27FC236}">
                            <a16:creationId xmlns:a16="http://schemas.microsoft.com/office/drawing/2014/main" id="{0B388094-6253-FE69-60A9-E61FE3080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48">
            <a:extLst>
              <a:ext uri="{FF2B5EF4-FFF2-40B4-BE49-F238E27FC236}">
                <a16:creationId xmlns:a16="http://schemas.microsoft.com/office/drawing/2014/main" id="{BAFB7B0B-F86A-E974-A84A-DA8A9E763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44055" name="Object 48">
                        <a:extLst>
                          <a:ext uri="{FF2B5EF4-FFF2-40B4-BE49-F238E27FC236}">
                            <a16:creationId xmlns:a16="http://schemas.microsoft.com/office/drawing/2014/main" id="{BAFB7B0B-F86A-E974-A84A-DA8A9E763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49">
            <a:extLst>
              <a:ext uri="{FF2B5EF4-FFF2-40B4-BE49-F238E27FC236}">
                <a16:creationId xmlns:a16="http://schemas.microsoft.com/office/drawing/2014/main" id="{11E8EB19-EEA1-5C8D-6A68-FF02B0012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44056" name="Object 49">
                        <a:extLst>
                          <a:ext uri="{FF2B5EF4-FFF2-40B4-BE49-F238E27FC236}">
                            <a16:creationId xmlns:a16="http://schemas.microsoft.com/office/drawing/2014/main" id="{11E8EB19-EEA1-5C8D-6A68-FF02B0012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69">
            <a:extLst>
              <a:ext uri="{FF2B5EF4-FFF2-40B4-BE49-F238E27FC236}">
                <a16:creationId xmlns:a16="http://schemas.microsoft.com/office/drawing/2014/main" id="{B591776B-65F5-FC84-F687-82F13680D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44057" name="Object 69">
                        <a:extLst>
                          <a:ext uri="{FF2B5EF4-FFF2-40B4-BE49-F238E27FC236}">
                            <a16:creationId xmlns:a16="http://schemas.microsoft.com/office/drawing/2014/main" id="{B591776B-65F5-FC84-F687-82F13680D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6" name="Text Box 71">
            <a:extLst>
              <a:ext uri="{FF2B5EF4-FFF2-40B4-BE49-F238E27FC236}">
                <a16:creationId xmlns:a16="http://schemas.microsoft.com/office/drawing/2014/main" id="{6DACC035-8A1F-D020-E2B8-A1D72E6E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11</a:t>
            </a:r>
          </a:p>
        </p:txBody>
      </p:sp>
      <p:sp>
        <p:nvSpPr>
          <p:cNvPr id="44087" name="Oval 73">
            <a:extLst>
              <a:ext uri="{FF2B5EF4-FFF2-40B4-BE49-F238E27FC236}">
                <a16:creationId xmlns:a16="http://schemas.microsoft.com/office/drawing/2014/main" id="{D9F89A92-E71A-1922-A496-B3B52948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Date Placeholder 1">
            <a:extLst>
              <a:ext uri="{FF2B5EF4-FFF2-40B4-BE49-F238E27FC236}">
                <a16:creationId xmlns:a16="http://schemas.microsoft.com/office/drawing/2014/main" id="{8CF09C05-D191-1FC7-0339-3F496FE150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5083" name="Footer Placeholder 2">
            <a:extLst>
              <a:ext uri="{FF2B5EF4-FFF2-40B4-BE49-F238E27FC236}">
                <a16:creationId xmlns:a16="http://schemas.microsoft.com/office/drawing/2014/main" id="{09E4A50E-CBEA-EFCC-A47A-E0825FF0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5084" name="Slide Number Placeholder 3">
            <a:extLst>
              <a:ext uri="{FF2B5EF4-FFF2-40B4-BE49-F238E27FC236}">
                <a16:creationId xmlns:a16="http://schemas.microsoft.com/office/drawing/2014/main" id="{05508999-8E91-22F0-0C27-462C5B8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56935D4-A4E7-49C9-856A-F172F0E288E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5" name="Oval 73">
            <a:extLst>
              <a:ext uri="{FF2B5EF4-FFF2-40B4-BE49-F238E27FC236}">
                <a16:creationId xmlns:a16="http://schemas.microsoft.com/office/drawing/2014/main" id="{75B6AB55-E447-5C60-4ED3-EBBCDB802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86" name="Oval 2">
            <a:extLst>
              <a:ext uri="{FF2B5EF4-FFF2-40B4-BE49-F238E27FC236}">
                <a16:creationId xmlns:a16="http://schemas.microsoft.com/office/drawing/2014/main" id="{EA7AB7F2-E082-3469-851D-35940328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58" name="Object 3">
            <a:extLst>
              <a:ext uri="{FF2B5EF4-FFF2-40B4-BE49-F238E27FC236}">
                <a16:creationId xmlns:a16="http://schemas.microsoft.com/office/drawing/2014/main" id="{65DA440F-8C9D-AED9-BF1C-494412392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45058" name="Object 3">
                        <a:extLst>
                          <a:ext uri="{FF2B5EF4-FFF2-40B4-BE49-F238E27FC236}">
                            <a16:creationId xmlns:a16="http://schemas.microsoft.com/office/drawing/2014/main" id="{65DA440F-8C9D-AED9-BF1C-494412392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Line 4">
            <a:extLst>
              <a:ext uri="{FF2B5EF4-FFF2-40B4-BE49-F238E27FC236}">
                <a16:creationId xmlns:a16="http://schemas.microsoft.com/office/drawing/2014/main" id="{0D2FD813-ADE0-06C6-8CA7-7664BD321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88" name="Oval 5">
            <a:extLst>
              <a:ext uri="{FF2B5EF4-FFF2-40B4-BE49-F238E27FC236}">
                <a16:creationId xmlns:a16="http://schemas.microsoft.com/office/drawing/2014/main" id="{57235198-238F-8185-01A4-86ECAB8A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59" name="Object 6">
            <a:extLst>
              <a:ext uri="{FF2B5EF4-FFF2-40B4-BE49-F238E27FC236}">
                <a16:creationId xmlns:a16="http://schemas.microsoft.com/office/drawing/2014/main" id="{95178621-A481-B4A9-FD11-01B685C73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45059" name="Object 6">
                        <a:extLst>
                          <a:ext uri="{FF2B5EF4-FFF2-40B4-BE49-F238E27FC236}">
                            <a16:creationId xmlns:a16="http://schemas.microsoft.com/office/drawing/2014/main" id="{95178621-A481-B4A9-FD11-01B685C73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9" name="Oval 7">
            <a:extLst>
              <a:ext uri="{FF2B5EF4-FFF2-40B4-BE49-F238E27FC236}">
                <a16:creationId xmlns:a16="http://schemas.microsoft.com/office/drawing/2014/main" id="{171200AA-6D37-4B5E-9117-28B9C37E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60" name="Object 8">
            <a:extLst>
              <a:ext uri="{FF2B5EF4-FFF2-40B4-BE49-F238E27FC236}">
                <a16:creationId xmlns:a16="http://schemas.microsoft.com/office/drawing/2014/main" id="{EBD81DD6-32C0-6CD7-6F09-0B8C2E636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45060" name="Object 8">
                        <a:extLst>
                          <a:ext uri="{FF2B5EF4-FFF2-40B4-BE49-F238E27FC236}">
                            <a16:creationId xmlns:a16="http://schemas.microsoft.com/office/drawing/2014/main" id="{EBD81DD6-32C0-6CD7-6F09-0B8C2E636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0">
            <a:extLst>
              <a:ext uri="{FF2B5EF4-FFF2-40B4-BE49-F238E27FC236}">
                <a16:creationId xmlns:a16="http://schemas.microsoft.com/office/drawing/2014/main" id="{7AD8469B-D85E-454F-B882-0E618F6A4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45061" name="Object 10">
                        <a:extLst>
                          <a:ext uri="{FF2B5EF4-FFF2-40B4-BE49-F238E27FC236}">
                            <a16:creationId xmlns:a16="http://schemas.microsoft.com/office/drawing/2014/main" id="{7AD8469B-D85E-454F-B882-0E618F6A45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0" name="Line 11">
            <a:extLst>
              <a:ext uri="{FF2B5EF4-FFF2-40B4-BE49-F238E27FC236}">
                <a16:creationId xmlns:a16="http://schemas.microsoft.com/office/drawing/2014/main" id="{D32C0A2B-D7FA-9797-6704-47DD6912A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1" name="Freeform 12">
            <a:extLst>
              <a:ext uri="{FF2B5EF4-FFF2-40B4-BE49-F238E27FC236}">
                <a16:creationId xmlns:a16="http://schemas.microsoft.com/office/drawing/2014/main" id="{7F3E8DC1-A407-8C41-3317-9922588C6605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92" name="Freeform 13">
            <a:extLst>
              <a:ext uri="{FF2B5EF4-FFF2-40B4-BE49-F238E27FC236}">
                <a16:creationId xmlns:a16="http://schemas.microsoft.com/office/drawing/2014/main" id="{EA67B3C7-2606-DAE4-1B72-D7D8E8AA963A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62" name="Object 14">
            <a:extLst>
              <a:ext uri="{FF2B5EF4-FFF2-40B4-BE49-F238E27FC236}">
                <a16:creationId xmlns:a16="http://schemas.microsoft.com/office/drawing/2014/main" id="{898B73BB-6554-E5AE-33B4-4406D5D41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45062" name="Object 14">
                        <a:extLst>
                          <a:ext uri="{FF2B5EF4-FFF2-40B4-BE49-F238E27FC236}">
                            <a16:creationId xmlns:a16="http://schemas.microsoft.com/office/drawing/2014/main" id="{898B73BB-6554-E5AE-33B4-4406D5D41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5">
            <a:extLst>
              <a:ext uri="{FF2B5EF4-FFF2-40B4-BE49-F238E27FC236}">
                <a16:creationId xmlns:a16="http://schemas.microsoft.com/office/drawing/2014/main" id="{1ABF6FC8-43B0-D6AC-92DC-5FA8499CD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45063" name="Object 15">
                        <a:extLst>
                          <a:ext uri="{FF2B5EF4-FFF2-40B4-BE49-F238E27FC236}">
                            <a16:creationId xmlns:a16="http://schemas.microsoft.com/office/drawing/2014/main" id="{1ABF6FC8-43B0-D6AC-92DC-5FA8499CD3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6">
            <a:extLst>
              <a:ext uri="{FF2B5EF4-FFF2-40B4-BE49-F238E27FC236}">
                <a16:creationId xmlns:a16="http://schemas.microsoft.com/office/drawing/2014/main" id="{F3095B6C-B048-CD62-D071-0C2241960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45064" name="Object 16">
                        <a:extLst>
                          <a:ext uri="{FF2B5EF4-FFF2-40B4-BE49-F238E27FC236}">
                            <a16:creationId xmlns:a16="http://schemas.microsoft.com/office/drawing/2014/main" id="{F3095B6C-B048-CD62-D071-0C2241960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7">
            <a:extLst>
              <a:ext uri="{FF2B5EF4-FFF2-40B4-BE49-F238E27FC236}">
                <a16:creationId xmlns:a16="http://schemas.microsoft.com/office/drawing/2014/main" id="{8CCC2CC9-5377-F739-56D7-1025431C7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45065" name="Object 17">
                        <a:extLst>
                          <a:ext uri="{FF2B5EF4-FFF2-40B4-BE49-F238E27FC236}">
                            <a16:creationId xmlns:a16="http://schemas.microsoft.com/office/drawing/2014/main" id="{8CCC2CC9-5377-F739-56D7-1025431C7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3" name="Freeform 18">
            <a:extLst>
              <a:ext uri="{FF2B5EF4-FFF2-40B4-BE49-F238E27FC236}">
                <a16:creationId xmlns:a16="http://schemas.microsoft.com/office/drawing/2014/main" id="{BF1E6453-A111-849F-F420-EC4AF8D8D4B3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66" name="Object 19">
            <a:extLst>
              <a:ext uri="{FF2B5EF4-FFF2-40B4-BE49-F238E27FC236}">
                <a16:creationId xmlns:a16="http://schemas.microsoft.com/office/drawing/2014/main" id="{BBE5762E-0861-6A28-9E04-D0252FD38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45066" name="Object 19">
                        <a:extLst>
                          <a:ext uri="{FF2B5EF4-FFF2-40B4-BE49-F238E27FC236}">
                            <a16:creationId xmlns:a16="http://schemas.microsoft.com/office/drawing/2014/main" id="{BBE5762E-0861-6A28-9E04-D0252FD38B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20">
            <a:extLst>
              <a:ext uri="{FF2B5EF4-FFF2-40B4-BE49-F238E27FC236}">
                <a16:creationId xmlns:a16="http://schemas.microsoft.com/office/drawing/2014/main" id="{F6B7D8F0-E2A5-ACCC-97EB-3797342ED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45067" name="Object 20">
                        <a:extLst>
                          <a:ext uri="{FF2B5EF4-FFF2-40B4-BE49-F238E27FC236}">
                            <a16:creationId xmlns:a16="http://schemas.microsoft.com/office/drawing/2014/main" id="{F6B7D8F0-E2A5-ACCC-97EB-3797342ED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21">
            <a:extLst>
              <a:ext uri="{FF2B5EF4-FFF2-40B4-BE49-F238E27FC236}">
                <a16:creationId xmlns:a16="http://schemas.microsoft.com/office/drawing/2014/main" id="{FB831F3C-2E21-96C6-B0F4-C41749443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45068" name="Object 21">
                        <a:extLst>
                          <a:ext uri="{FF2B5EF4-FFF2-40B4-BE49-F238E27FC236}">
                            <a16:creationId xmlns:a16="http://schemas.microsoft.com/office/drawing/2014/main" id="{FB831F3C-2E21-96C6-B0F4-C417494432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22">
            <a:extLst>
              <a:ext uri="{FF2B5EF4-FFF2-40B4-BE49-F238E27FC236}">
                <a16:creationId xmlns:a16="http://schemas.microsoft.com/office/drawing/2014/main" id="{EAE37335-E66A-8961-F5C6-F4891ABFA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45069" name="Object 22">
                        <a:extLst>
                          <a:ext uri="{FF2B5EF4-FFF2-40B4-BE49-F238E27FC236}">
                            <a16:creationId xmlns:a16="http://schemas.microsoft.com/office/drawing/2014/main" id="{EAE37335-E66A-8961-F5C6-F4891ABFA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4" name="Line 23">
            <a:extLst>
              <a:ext uri="{FF2B5EF4-FFF2-40B4-BE49-F238E27FC236}">
                <a16:creationId xmlns:a16="http://schemas.microsoft.com/office/drawing/2014/main" id="{16D42256-3F82-838F-5AA4-BC0DB5F90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95" name="Line 24">
            <a:extLst>
              <a:ext uri="{FF2B5EF4-FFF2-40B4-BE49-F238E27FC236}">
                <a16:creationId xmlns:a16="http://schemas.microsoft.com/office/drawing/2014/main" id="{04153A62-46ED-2E42-14DC-3FD6DEB89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70" name="Object 25">
            <a:extLst>
              <a:ext uri="{FF2B5EF4-FFF2-40B4-BE49-F238E27FC236}">
                <a16:creationId xmlns:a16="http://schemas.microsoft.com/office/drawing/2014/main" id="{77CFC6A1-ABEF-603E-11F4-3ADFA046E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45070" name="Object 25">
                        <a:extLst>
                          <a:ext uri="{FF2B5EF4-FFF2-40B4-BE49-F238E27FC236}">
                            <a16:creationId xmlns:a16="http://schemas.microsoft.com/office/drawing/2014/main" id="{77CFC6A1-ABEF-603E-11F4-3ADFA046E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6" name="Freeform 26">
            <a:extLst>
              <a:ext uri="{FF2B5EF4-FFF2-40B4-BE49-F238E27FC236}">
                <a16:creationId xmlns:a16="http://schemas.microsoft.com/office/drawing/2014/main" id="{4F31B3EE-088F-B450-ECAE-FC3B650018CD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71" name="Object 27">
            <a:extLst>
              <a:ext uri="{FF2B5EF4-FFF2-40B4-BE49-F238E27FC236}">
                <a16:creationId xmlns:a16="http://schemas.microsoft.com/office/drawing/2014/main" id="{FF9A4AE4-4284-C23B-85A8-56827D477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45071" name="Object 27">
                        <a:extLst>
                          <a:ext uri="{FF2B5EF4-FFF2-40B4-BE49-F238E27FC236}">
                            <a16:creationId xmlns:a16="http://schemas.microsoft.com/office/drawing/2014/main" id="{FF9A4AE4-4284-C23B-85A8-56827D477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28">
            <a:extLst>
              <a:ext uri="{FF2B5EF4-FFF2-40B4-BE49-F238E27FC236}">
                <a16:creationId xmlns:a16="http://schemas.microsoft.com/office/drawing/2014/main" id="{92E75205-5C39-7C9A-C3E9-E20BE116E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45072" name="Object 28">
                        <a:extLst>
                          <a:ext uri="{FF2B5EF4-FFF2-40B4-BE49-F238E27FC236}">
                            <a16:creationId xmlns:a16="http://schemas.microsoft.com/office/drawing/2014/main" id="{92E75205-5C39-7C9A-C3E9-E20BE116E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7" name="Oval 29">
            <a:extLst>
              <a:ext uri="{FF2B5EF4-FFF2-40B4-BE49-F238E27FC236}">
                <a16:creationId xmlns:a16="http://schemas.microsoft.com/office/drawing/2014/main" id="{B3BF7333-F0DD-16AF-FD22-8FEC4385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5098" name="Line 30">
            <a:extLst>
              <a:ext uri="{FF2B5EF4-FFF2-40B4-BE49-F238E27FC236}">
                <a16:creationId xmlns:a16="http://schemas.microsoft.com/office/drawing/2014/main" id="{4DB1CAC1-8000-7B9A-59F8-D2B5C325B5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9" name="Oval 31">
            <a:extLst>
              <a:ext uri="{FF2B5EF4-FFF2-40B4-BE49-F238E27FC236}">
                <a16:creationId xmlns:a16="http://schemas.microsoft.com/office/drawing/2014/main" id="{3C162994-6E90-EA14-CF89-4C52E504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5073" name="Object 32">
            <a:extLst>
              <a:ext uri="{FF2B5EF4-FFF2-40B4-BE49-F238E27FC236}">
                <a16:creationId xmlns:a16="http://schemas.microsoft.com/office/drawing/2014/main" id="{32C05C7F-4FBA-1A36-E60B-B0B16A908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45073" name="Object 32">
                        <a:extLst>
                          <a:ext uri="{FF2B5EF4-FFF2-40B4-BE49-F238E27FC236}">
                            <a16:creationId xmlns:a16="http://schemas.microsoft.com/office/drawing/2014/main" id="{32C05C7F-4FBA-1A36-E60B-B0B16A908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0" name="Line 33">
            <a:extLst>
              <a:ext uri="{FF2B5EF4-FFF2-40B4-BE49-F238E27FC236}">
                <a16:creationId xmlns:a16="http://schemas.microsoft.com/office/drawing/2014/main" id="{31AC82A3-E73F-074C-C0EB-311E69A51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1" name="Line 34">
            <a:extLst>
              <a:ext uri="{FF2B5EF4-FFF2-40B4-BE49-F238E27FC236}">
                <a16:creationId xmlns:a16="http://schemas.microsoft.com/office/drawing/2014/main" id="{AF714BC1-7C1D-B7C5-2EB7-F6DD9F315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2" name="Line 35">
            <a:extLst>
              <a:ext uri="{FF2B5EF4-FFF2-40B4-BE49-F238E27FC236}">
                <a16:creationId xmlns:a16="http://schemas.microsoft.com/office/drawing/2014/main" id="{D2227254-4346-4090-7CE6-DA14B809F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3" name="Line 36">
            <a:extLst>
              <a:ext uri="{FF2B5EF4-FFF2-40B4-BE49-F238E27FC236}">
                <a16:creationId xmlns:a16="http://schemas.microsoft.com/office/drawing/2014/main" id="{2D29FECF-687B-FD14-A942-416B320A9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4" name="Line 37">
            <a:extLst>
              <a:ext uri="{FF2B5EF4-FFF2-40B4-BE49-F238E27FC236}">
                <a16:creationId xmlns:a16="http://schemas.microsoft.com/office/drawing/2014/main" id="{EAA35991-95CC-658B-2DD9-AF1583E89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5" name="Line 38">
            <a:extLst>
              <a:ext uri="{FF2B5EF4-FFF2-40B4-BE49-F238E27FC236}">
                <a16:creationId xmlns:a16="http://schemas.microsoft.com/office/drawing/2014/main" id="{D84A4E0C-4134-9C7E-A4E7-306362DB2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6" name="Line 39">
            <a:extLst>
              <a:ext uri="{FF2B5EF4-FFF2-40B4-BE49-F238E27FC236}">
                <a16:creationId xmlns:a16="http://schemas.microsoft.com/office/drawing/2014/main" id="{EBB0412A-08AB-87D8-EB8B-D14D1E84A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7" name="Line 40">
            <a:extLst>
              <a:ext uri="{FF2B5EF4-FFF2-40B4-BE49-F238E27FC236}">
                <a16:creationId xmlns:a16="http://schemas.microsoft.com/office/drawing/2014/main" id="{35BD4F6E-B3AA-87CA-DFF0-FB5A0CD13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8" name="Line 41">
            <a:extLst>
              <a:ext uri="{FF2B5EF4-FFF2-40B4-BE49-F238E27FC236}">
                <a16:creationId xmlns:a16="http://schemas.microsoft.com/office/drawing/2014/main" id="{7888C408-0F20-2D93-DBE7-08657C26F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9" name="Line 42">
            <a:extLst>
              <a:ext uri="{FF2B5EF4-FFF2-40B4-BE49-F238E27FC236}">
                <a16:creationId xmlns:a16="http://schemas.microsoft.com/office/drawing/2014/main" id="{21D9F025-F817-C38D-D520-792BB3A82B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74" name="Object 43">
            <a:extLst>
              <a:ext uri="{FF2B5EF4-FFF2-40B4-BE49-F238E27FC236}">
                <a16:creationId xmlns:a16="http://schemas.microsoft.com/office/drawing/2014/main" id="{194F353C-7078-97F9-9C38-94E83A3FA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45074" name="Object 43">
                        <a:extLst>
                          <a:ext uri="{FF2B5EF4-FFF2-40B4-BE49-F238E27FC236}">
                            <a16:creationId xmlns:a16="http://schemas.microsoft.com/office/drawing/2014/main" id="{194F353C-7078-97F9-9C38-94E83A3FA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44">
            <a:extLst>
              <a:ext uri="{FF2B5EF4-FFF2-40B4-BE49-F238E27FC236}">
                <a16:creationId xmlns:a16="http://schemas.microsoft.com/office/drawing/2014/main" id="{C9E82736-0FB5-B034-3FDB-5D145231D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45075" name="Object 44">
                        <a:extLst>
                          <a:ext uri="{FF2B5EF4-FFF2-40B4-BE49-F238E27FC236}">
                            <a16:creationId xmlns:a16="http://schemas.microsoft.com/office/drawing/2014/main" id="{C9E82736-0FB5-B034-3FDB-5D145231D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45">
            <a:extLst>
              <a:ext uri="{FF2B5EF4-FFF2-40B4-BE49-F238E27FC236}">
                <a16:creationId xmlns:a16="http://schemas.microsoft.com/office/drawing/2014/main" id="{FEECA2FF-3EEB-0A07-0A92-8FD830A3A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45076" name="Object 45">
                        <a:extLst>
                          <a:ext uri="{FF2B5EF4-FFF2-40B4-BE49-F238E27FC236}">
                            <a16:creationId xmlns:a16="http://schemas.microsoft.com/office/drawing/2014/main" id="{FEECA2FF-3EEB-0A07-0A92-8FD830A3A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46">
            <a:extLst>
              <a:ext uri="{FF2B5EF4-FFF2-40B4-BE49-F238E27FC236}">
                <a16:creationId xmlns:a16="http://schemas.microsoft.com/office/drawing/2014/main" id="{4D9172CE-23B7-EBA6-B61A-6DEAE27CB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45077" name="Object 46">
                        <a:extLst>
                          <a:ext uri="{FF2B5EF4-FFF2-40B4-BE49-F238E27FC236}">
                            <a16:creationId xmlns:a16="http://schemas.microsoft.com/office/drawing/2014/main" id="{4D9172CE-23B7-EBA6-B61A-6DEAE27CB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47">
            <a:extLst>
              <a:ext uri="{FF2B5EF4-FFF2-40B4-BE49-F238E27FC236}">
                <a16:creationId xmlns:a16="http://schemas.microsoft.com/office/drawing/2014/main" id="{6FCF3642-5F82-550F-CEEC-951D51102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40" imgW="431640" imgH="533160" progId="Equation.3">
                  <p:embed/>
                </p:oleObj>
              </mc:Choice>
              <mc:Fallback>
                <p:oleObj name="Equation" r:id="rId40" imgW="431640" imgH="533160" progId="Equation.3">
                  <p:embed/>
                  <p:pic>
                    <p:nvPicPr>
                      <p:cNvPr id="45078" name="Object 47">
                        <a:extLst>
                          <a:ext uri="{FF2B5EF4-FFF2-40B4-BE49-F238E27FC236}">
                            <a16:creationId xmlns:a16="http://schemas.microsoft.com/office/drawing/2014/main" id="{6FCF3642-5F82-550F-CEEC-951D51102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48">
            <a:extLst>
              <a:ext uri="{FF2B5EF4-FFF2-40B4-BE49-F238E27FC236}">
                <a16:creationId xmlns:a16="http://schemas.microsoft.com/office/drawing/2014/main" id="{A9111A47-E042-0454-6643-FD770B022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45079" name="Object 48">
                        <a:extLst>
                          <a:ext uri="{FF2B5EF4-FFF2-40B4-BE49-F238E27FC236}">
                            <a16:creationId xmlns:a16="http://schemas.microsoft.com/office/drawing/2014/main" id="{A9111A47-E042-0454-6643-FD770B022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49">
            <a:extLst>
              <a:ext uri="{FF2B5EF4-FFF2-40B4-BE49-F238E27FC236}">
                <a16:creationId xmlns:a16="http://schemas.microsoft.com/office/drawing/2014/main" id="{53E5C44F-086A-0B90-9D00-54F6AAD61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45080" name="Object 49">
                        <a:extLst>
                          <a:ext uri="{FF2B5EF4-FFF2-40B4-BE49-F238E27FC236}">
                            <a16:creationId xmlns:a16="http://schemas.microsoft.com/office/drawing/2014/main" id="{53E5C44F-086A-0B90-9D00-54F6AAD61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69">
            <a:extLst>
              <a:ext uri="{FF2B5EF4-FFF2-40B4-BE49-F238E27FC236}">
                <a16:creationId xmlns:a16="http://schemas.microsoft.com/office/drawing/2014/main" id="{738FC17F-8042-FF6E-C13F-BF1AFD78E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45081" name="Object 69">
                        <a:extLst>
                          <a:ext uri="{FF2B5EF4-FFF2-40B4-BE49-F238E27FC236}">
                            <a16:creationId xmlns:a16="http://schemas.microsoft.com/office/drawing/2014/main" id="{738FC17F-8042-FF6E-C13F-BF1AFD78E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0" name="Text Box 72">
            <a:extLst>
              <a:ext uri="{FF2B5EF4-FFF2-40B4-BE49-F238E27FC236}">
                <a16:creationId xmlns:a16="http://schemas.microsoft.com/office/drawing/2014/main" id="{95D1CD7E-0419-30F2-9AC4-AE83B8202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12</a:t>
            </a:r>
          </a:p>
        </p:txBody>
      </p:sp>
      <p:sp>
        <p:nvSpPr>
          <p:cNvPr id="45111" name="Oval 74">
            <a:extLst>
              <a:ext uri="{FF2B5EF4-FFF2-40B4-BE49-F238E27FC236}">
                <a16:creationId xmlns:a16="http://schemas.microsoft.com/office/drawing/2014/main" id="{B32A3536-F096-E8A7-7145-744E5DFD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6" name="Date Placeholder 1">
            <a:extLst>
              <a:ext uri="{FF2B5EF4-FFF2-40B4-BE49-F238E27FC236}">
                <a16:creationId xmlns:a16="http://schemas.microsoft.com/office/drawing/2014/main" id="{E0F1EF36-B961-ED0F-28C8-4A8F9BC5B8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6107" name="Footer Placeholder 2">
            <a:extLst>
              <a:ext uri="{FF2B5EF4-FFF2-40B4-BE49-F238E27FC236}">
                <a16:creationId xmlns:a16="http://schemas.microsoft.com/office/drawing/2014/main" id="{C7F5D4B0-D828-77A0-FEB6-0E48C6AB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6108" name="Slide Number Placeholder 3">
            <a:extLst>
              <a:ext uri="{FF2B5EF4-FFF2-40B4-BE49-F238E27FC236}">
                <a16:creationId xmlns:a16="http://schemas.microsoft.com/office/drawing/2014/main" id="{27F3D1D2-29E8-3DAD-2B59-3CFE96A8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5A27E6E-AC6F-491A-ADB3-5632D9D0512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9" name="Oval 29">
            <a:extLst>
              <a:ext uri="{FF2B5EF4-FFF2-40B4-BE49-F238E27FC236}">
                <a16:creationId xmlns:a16="http://schemas.microsoft.com/office/drawing/2014/main" id="{53253CB9-7425-20E0-08F7-F0AF6AF4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110" name="Oval 2">
            <a:extLst>
              <a:ext uri="{FF2B5EF4-FFF2-40B4-BE49-F238E27FC236}">
                <a16:creationId xmlns:a16="http://schemas.microsoft.com/office/drawing/2014/main" id="{2D0A848A-FC4D-D9DB-83E7-CB8B31C8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82" name="Object 3">
            <a:extLst>
              <a:ext uri="{FF2B5EF4-FFF2-40B4-BE49-F238E27FC236}">
                <a16:creationId xmlns:a16="http://schemas.microsoft.com/office/drawing/2014/main" id="{6B822601-0DDF-C442-5712-FDA2A6ED0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46082" name="Object 3">
                        <a:extLst>
                          <a:ext uri="{FF2B5EF4-FFF2-40B4-BE49-F238E27FC236}">
                            <a16:creationId xmlns:a16="http://schemas.microsoft.com/office/drawing/2014/main" id="{6B822601-0DDF-C442-5712-FDA2A6ED0C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Line 4">
            <a:extLst>
              <a:ext uri="{FF2B5EF4-FFF2-40B4-BE49-F238E27FC236}">
                <a16:creationId xmlns:a16="http://schemas.microsoft.com/office/drawing/2014/main" id="{31562010-7016-1975-E20E-365ACB5EB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2" name="Oval 5">
            <a:extLst>
              <a:ext uri="{FF2B5EF4-FFF2-40B4-BE49-F238E27FC236}">
                <a16:creationId xmlns:a16="http://schemas.microsoft.com/office/drawing/2014/main" id="{9345B0FC-420C-1158-2B10-94ACCA1D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83" name="Object 6">
            <a:extLst>
              <a:ext uri="{FF2B5EF4-FFF2-40B4-BE49-F238E27FC236}">
                <a16:creationId xmlns:a16="http://schemas.microsoft.com/office/drawing/2014/main" id="{670E875E-BB03-DEA5-3C31-DF0824285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46083" name="Object 6">
                        <a:extLst>
                          <a:ext uri="{FF2B5EF4-FFF2-40B4-BE49-F238E27FC236}">
                            <a16:creationId xmlns:a16="http://schemas.microsoft.com/office/drawing/2014/main" id="{670E875E-BB03-DEA5-3C31-DF0824285E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3" name="Oval 7">
            <a:extLst>
              <a:ext uri="{FF2B5EF4-FFF2-40B4-BE49-F238E27FC236}">
                <a16:creationId xmlns:a16="http://schemas.microsoft.com/office/drawing/2014/main" id="{95B08326-CA86-007F-86C6-04DD6D38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84" name="Object 8">
            <a:extLst>
              <a:ext uri="{FF2B5EF4-FFF2-40B4-BE49-F238E27FC236}">
                <a16:creationId xmlns:a16="http://schemas.microsoft.com/office/drawing/2014/main" id="{199E9E6D-7870-FE42-962C-527FB4BA6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46084" name="Object 8">
                        <a:extLst>
                          <a:ext uri="{FF2B5EF4-FFF2-40B4-BE49-F238E27FC236}">
                            <a16:creationId xmlns:a16="http://schemas.microsoft.com/office/drawing/2014/main" id="{199E9E6D-7870-FE42-962C-527FB4BA6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4" name="Oval 9">
            <a:extLst>
              <a:ext uri="{FF2B5EF4-FFF2-40B4-BE49-F238E27FC236}">
                <a16:creationId xmlns:a16="http://schemas.microsoft.com/office/drawing/2014/main" id="{86F89D38-6DB4-BC43-E7A0-4D0B6FAAF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85" name="Object 10">
            <a:extLst>
              <a:ext uri="{FF2B5EF4-FFF2-40B4-BE49-F238E27FC236}">
                <a16:creationId xmlns:a16="http://schemas.microsoft.com/office/drawing/2014/main" id="{E69A1F54-C21C-A137-0A2B-53ADD0C1B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46085" name="Object 10">
                        <a:extLst>
                          <a:ext uri="{FF2B5EF4-FFF2-40B4-BE49-F238E27FC236}">
                            <a16:creationId xmlns:a16="http://schemas.microsoft.com/office/drawing/2014/main" id="{E69A1F54-C21C-A137-0A2B-53ADD0C1B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5" name="Line 11">
            <a:extLst>
              <a:ext uri="{FF2B5EF4-FFF2-40B4-BE49-F238E27FC236}">
                <a16:creationId xmlns:a16="http://schemas.microsoft.com/office/drawing/2014/main" id="{4AFDCB83-9D39-EB3D-FAAD-04BEE4F08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6" name="Freeform 12">
            <a:extLst>
              <a:ext uri="{FF2B5EF4-FFF2-40B4-BE49-F238E27FC236}">
                <a16:creationId xmlns:a16="http://schemas.microsoft.com/office/drawing/2014/main" id="{3394C208-339A-51DC-9013-8B266E4BE3C9}"/>
              </a:ext>
            </a:extLst>
          </p:cNvPr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117" name="Freeform 13">
            <a:extLst>
              <a:ext uri="{FF2B5EF4-FFF2-40B4-BE49-F238E27FC236}">
                <a16:creationId xmlns:a16="http://schemas.microsoft.com/office/drawing/2014/main" id="{C5FF9BCD-B04F-4661-F730-6F618F7E63CA}"/>
              </a:ext>
            </a:extLst>
          </p:cNvPr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86" name="Object 14">
            <a:extLst>
              <a:ext uri="{FF2B5EF4-FFF2-40B4-BE49-F238E27FC236}">
                <a16:creationId xmlns:a16="http://schemas.microsoft.com/office/drawing/2014/main" id="{E99063C3-9C09-289E-9264-1FAD1CDAB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46086" name="Object 14">
                        <a:extLst>
                          <a:ext uri="{FF2B5EF4-FFF2-40B4-BE49-F238E27FC236}">
                            <a16:creationId xmlns:a16="http://schemas.microsoft.com/office/drawing/2014/main" id="{E99063C3-9C09-289E-9264-1FAD1CDAB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5">
            <a:extLst>
              <a:ext uri="{FF2B5EF4-FFF2-40B4-BE49-F238E27FC236}">
                <a16:creationId xmlns:a16="http://schemas.microsoft.com/office/drawing/2014/main" id="{035905A6-3D1D-D78D-5394-4D24E309D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46087" name="Object 15">
                        <a:extLst>
                          <a:ext uri="{FF2B5EF4-FFF2-40B4-BE49-F238E27FC236}">
                            <a16:creationId xmlns:a16="http://schemas.microsoft.com/office/drawing/2014/main" id="{035905A6-3D1D-D78D-5394-4D24E309D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16">
            <a:extLst>
              <a:ext uri="{FF2B5EF4-FFF2-40B4-BE49-F238E27FC236}">
                <a16:creationId xmlns:a16="http://schemas.microsoft.com/office/drawing/2014/main" id="{28B5AE6E-5B9F-390F-CAA7-5A6B3B090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46088" name="Object 16">
                        <a:extLst>
                          <a:ext uri="{FF2B5EF4-FFF2-40B4-BE49-F238E27FC236}">
                            <a16:creationId xmlns:a16="http://schemas.microsoft.com/office/drawing/2014/main" id="{28B5AE6E-5B9F-390F-CAA7-5A6B3B090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17">
            <a:extLst>
              <a:ext uri="{FF2B5EF4-FFF2-40B4-BE49-F238E27FC236}">
                <a16:creationId xmlns:a16="http://schemas.microsoft.com/office/drawing/2014/main" id="{B9F4CE61-8A77-EBE7-0282-25C991C54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46089" name="Object 17">
                        <a:extLst>
                          <a:ext uri="{FF2B5EF4-FFF2-40B4-BE49-F238E27FC236}">
                            <a16:creationId xmlns:a16="http://schemas.microsoft.com/office/drawing/2014/main" id="{B9F4CE61-8A77-EBE7-0282-25C991C54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8" name="Freeform 18">
            <a:extLst>
              <a:ext uri="{FF2B5EF4-FFF2-40B4-BE49-F238E27FC236}">
                <a16:creationId xmlns:a16="http://schemas.microsoft.com/office/drawing/2014/main" id="{62D52BDA-A227-AB10-2795-E0FF87AFD921}"/>
              </a:ext>
            </a:extLst>
          </p:cNvPr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90" name="Object 19">
            <a:extLst>
              <a:ext uri="{FF2B5EF4-FFF2-40B4-BE49-F238E27FC236}">
                <a16:creationId xmlns:a16="http://schemas.microsoft.com/office/drawing/2014/main" id="{41B42047-A0E6-502C-D15D-E663B0B33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46090" name="Object 19">
                        <a:extLst>
                          <a:ext uri="{FF2B5EF4-FFF2-40B4-BE49-F238E27FC236}">
                            <a16:creationId xmlns:a16="http://schemas.microsoft.com/office/drawing/2014/main" id="{41B42047-A0E6-502C-D15D-E663B0B33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20">
            <a:extLst>
              <a:ext uri="{FF2B5EF4-FFF2-40B4-BE49-F238E27FC236}">
                <a16:creationId xmlns:a16="http://schemas.microsoft.com/office/drawing/2014/main" id="{5F5DC0D1-D9A4-EF10-4F7A-4D446129E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46091" name="Object 20">
                        <a:extLst>
                          <a:ext uri="{FF2B5EF4-FFF2-40B4-BE49-F238E27FC236}">
                            <a16:creationId xmlns:a16="http://schemas.microsoft.com/office/drawing/2014/main" id="{5F5DC0D1-D9A4-EF10-4F7A-4D446129E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21">
            <a:extLst>
              <a:ext uri="{FF2B5EF4-FFF2-40B4-BE49-F238E27FC236}">
                <a16:creationId xmlns:a16="http://schemas.microsoft.com/office/drawing/2014/main" id="{9F3FCC78-7AA9-C414-5236-623E209E7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46092" name="Object 21">
                        <a:extLst>
                          <a:ext uri="{FF2B5EF4-FFF2-40B4-BE49-F238E27FC236}">
                            <a16:creationId xmlns:a16="http://schemas.microsoft.com/office/drawing/2014/main" id="{9F3FCC78-7AA9-C414-5236-623E209E7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22">
            <a:extLst>
              <a:ext uri="{FF2B5EF4-FFF2-40B4-BE49-F238E27FC236}">
                <a16:creationId xmlns:a16="http://schemas.microsoft.com/office/drawing/2014/main" id="{6C33A0FF-EF38-6681-5821-66849C582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46093" name="Object 22">
                        <a:extLst>
                          <a:ext uri="{FF2B5EF4-FFF2-40B4-BE49-F238E27FC236}">
                            <a16:creationId xmlns:a16="http://schemas.microsoft.com/office/drawing/2014/main" id="{6C33A0FF-EF38-6681-5821-66849C582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9" name="Line 23">
            <a:extLst>
              <a:ext uri="{FF2B5EF4-FFF2-40B4-BE49-F238E27FC236}">
                <a16:creationId xmlns:a16="http://schemas.microsoft.com/office/drawing/2014/main" id="{C4C65490-1318-985C-EE48-9A8D7131B9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20" name="Line 24">
            <a:extLst>
              <a:ext uri="{FF2B5EF4-FFF2-40B4-BE49-F238E27FC236}">
                <a16:creationId xmlns:a16="http://schemas.microsoft.com/office/drawing/2014/main" id="{34B34F26-0FD4-F4FE-5DE8-27E6DA63B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94" name="Object 25">
            <a:extLst>
              <a:ext uri="{FF2B5EF4-FFF2-40B4-BE49-F238E27FC236}">
                <a16:creationId xmlns:a16="http://schemas.microsoft.com/office/drawing/2014/main" id="{E640DDC3-29F9-1449-5356-FEDD50812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46094" name="Object 25">
                        <a:extLst>
                          <a:ext uri="{FF2B5EF4-FFF2-40B4-BE49-F238E27FC236}">
                            <a16:creationId xmlns:a16="http://schemas.microsoft.com/office/drawing/2014/main" id="{E640DDC3-29F9-1449-5356-FEDD50812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Freeform 26">
            <a:extLst>
              <a:ext uri="{FF2B5EF4-FFF2-40B4-BE49-F238E27FC236}">
                <a16:creationId xmlns:a16="http://schemas.microsoft.com/office/drawing/2014/main" id="{0476FFF5-CD31-A4C4-685D-97A252FC9D60}"/>
              </a:ext>
            </a:extLst>
          </p:cNvPr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95" name="Object 27">
            <a:extLst>
              <a:ext uri="{FF2B5EF4-FFF2-40B4-BE49-F238E27FC236}">
                <a16:creationId xmlns:a16="http://schemas.microsoft.com/office/drawing/2014/main" id="{410A1ECE-1B00-2A23-0CCB-C7BC7A0EE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46095" name="Object 27">
                        <a:extLst>
                          <a:ext uri="{FF2B5EF4-FFF2-40B4-BE49-F238E27FC236}">
                            <a16:creationId xmlns:a16="http://schemas.microsoft.com/office/drawing/2014/main" id="{410A1ECE-1B00-2A23-0CCB-C7BC7A0EE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28">
            <a:extLst>
              <a:ext uri="{FF2B5EF4-FFF2-40B4-BE49-F238E27FC236}">
                <a16:creationId xmlns:a16="http://schemas.microsoft.com/office/drawing/2014/main" id="{506CA6CC-7C54-BB7B-D8CB-2700252F8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46096" name="Object 28">
                        <a:extLst>
                          <a:ext uri="{FF2B5EF4-FFF2-40B4-BE49-F238E27FC236}">
                            <a16:creationId xmlns:a16="http://schemas.microsoft.com/office/drawing/2014/main" id="{506CA6CC-7C54-BB7B-D8CB-2700252F8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2" name="Line 30">
            <a:extLst>
              <a:ext uri="{FF2B5EF4-FFF2-40B4-BE49-F238E27FC236}">
                <a16:creationId xmlns:a16="http://schemas.microsoft.com/office/drawing/2014/main" id="{78A89E0F-D52D-D84F-E46E-BEC987CBC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3" name="Oval 31">
            <a:extLst>
              <a:ext uri="{FF2B5EF4-FFF2-40B4-BE49-F238E27FC236}">
                <a16:creationId xmlns:a16="http://schemas.microsoft.com/office/drawing/2014/main" id="{A26D32E5-0DDA-3ADE-051E-681758AB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6097" name="Object 32">
            <a:extLst>
              <a:ext uri="{FF2B5EF4-FFF2-40B4-BE49-F238E27FC236}">
                <a16:creationId xmlns:a16="http://schemas.microsoft.com/office/drawing/2014/main" id="{82F699A5-F85B-28BB-DB1D-6EC97AA86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46097" name="Object 32">
                        <a:extLst>
                          <a:ext uri="{FF2B5EF4-FFF2-40B4-BE49-F238E27FC236}">
                            <a16:creationId xmlns:a16="http://schemas.microsoft.com/office/drawing/2014/main" id="{82F699A5-F85B-28BB-DB1D-6EC97AA86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4" name="Line 51">
            <a:extLst>
              <a:ext uri="{FF2B5EF4-FFF2-40B4-BE49-F238E27FC236}">
                <a16:creationId xmlns:a16="http://schemas.microsoft.com/office/drawing/2014/main" id="{21A5B1EC-72FB-B57D-4742-4B05A1AEF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5" name="Line 52">
            <a:extLst>
              <a:ext uri="{FF2B5EF4-FFF2-40B4-BE49-F238E27FC236}">
                <a16:creationId xmlns:a16="http://schemas.microsoft.com/office/drawing/2014/main" id="{CC8E267F-F71F-5665-6954-E1920B91D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6" name="Line 53">
            <a:extLst>
              <a:ext uri="{FF2B5EF4-FFF2-40B4-BE49-F238E27FC236}">
                <a16:creationId xmlns:a16="http://schemas.microsoft.com/office/drawing/2014/main" id="{A7BE97B6-A1AF-FB5F-12AC-14DAE242F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7" name="Line 54">
            <a:extLst>
              <a:ext uri="{FF2B5EF4-FFF2-40B4-BE49-F238E27FC236}">
                <a16:creationId xmlns:a16="http://schemas.microsoft.com/office/drawing/2014/main" id="{F3B804E0-ADE0-50FB-66BE-3E484F0EA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8" name="Line 55">
            <a:extLst>
              <a:ext uri="{FF2B5EF4-FFF2-40B4-BE49-F238E27FC236}">
                <a16:creationId xmlns:a16="http://schemas.microsoft.com/office/drawing/2014/main" id="{B4FB106A-792E-E64D-3C04-C3FC531AB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9" name="Line 56">
            <a:extLst>
              <a:ext uri="{FF2B5EF4-FFF2-40B4-BE49-F238E27FC236}">
                <a16:creationId xmlns:a16="http://schemas.microsoft.com/office/drawing/2014/main" id="{28655016-DD2F-DE4A-A139-151406501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30" name="Line 57">
            <a:extLst>
              <a:ext uri="{FF2B5EF4-FFF2-40B4-BE49-F238E27FC236}">
                <a16:creationId xmlns:a16="http://schemas.microsoft.com/office/drawing/2014/main" id="{E0A9F818-0D5A-0307-9B9F-976D1A8B0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31" name="Line 58">
            <a:extLst>
              <a:ext uri="{FF2B5EF4-FFF2-40B4-BE49-F238E27FC236}">
                <a16:creationId xmlns:a16="http://schemas.microsoft.com/office/drawing/2014/main" id="{16010073-2DD1-B71D-2736-FC1315D7C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32" name="Line 59">
            <a:extLst>
              <a:ext uri="{FF2B5EF4-FFF2-40B4-BE49-F238E27FC236}">
                <a16:creationId xmlns:a16="http://schemas.microsoft.com/office/drawing/2014/main" id="{CB17B7AE-709C-ACEC-EE45-2CD5B80D1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33" name="Line 60">
            <a:extLst>
              <a:ext uri="{FF2B5EF4-FFF2-40B4-BE49-F238E27FC236}">
                <a16:creationId xmlns:a16="http://schemas.microsoft.com/office/drawing/2014/main" id="{E53C6E4F-4F45-4039-7A56-6C8DFF26F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98" name="Object 61">
            <a:extLst>
              <a:ext uri="{FF2B5EF4-FFF2-40B4-BE49-F238E27FC236}">
                <a16:creationId xmlns:a16="http://schemas.microsoft.com/office/drawing/2014/main" id="{533CD84F-55E9-F890-DEE0-191A6033F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46098" name="Object 61">
                        <a:extLst>
                          <a:ext uri="{FF2B5EF4-FFF2-40B4-BE49-F238E27FC236}">
                            <a16:creationId xmlns:a16="http://schemas.microsoft.com/office/drawing/2014/main" id="{533CD84F-55E9-F890-DEE0-191A6033F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62">
            <a:extLst>
              <a:ext uri="{FF2B5EF4-FFF2-40B4-BE49-F238E27FC236}">
                <a16:creationId xmlns:a16="http://schemas.microsoft.com/office/drawing/2014/main" id="{A7922ADB-DAD4-44D2-E939-6D93F053E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46099" name="Object 62">
                        <a:extLst>
                          <a:ext uri="{FF2B5EF4-FFF2-40B4-BE49-F238E27FC236}">
                            <a16:creationId xmlns:a16="http://schemas.microsoft.com/office/drawing/2014/main" id="{A7922ADB-DAD4-44D2-E939-6D93F053E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63">
            <a:extLst>
              <a:ext uri="{FF2B5EF4-FFF2-40B4-BE49-F238E27FC236}">
                <a16:creationId xmlns:a16="http://schemas.microsoft.com/office/drawing/2014/main" id="{1DBAC90B-59EB-ED8E-76E8-4EFE04D34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46100" name="Object 63">
                        <a:extLst>
                          <a:ext uri="{FF2B5EF4-FFF2-40B4-BE49-F238E27FC236}">
                            <a16:creationId xmlns:a16="http://schemas.microsoft.com/office/drawing/2014/main" id="{1DBAC90B-59EB-ED8E-76E8-4EFE04D34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64">
            <a:extLst>
              <a:ext uri="{FF2B5EF4-FFF2-40B4-BE49-F238E27FC236}">
                <a16:creationId xmlns:a16="http://schemas.microsoft.com/office/drawing/2014/main" id="{E3E96F56-EBFD-C76F-0B03-7391B50F6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46101" name="Object 64">
                        <a:extLst>
                          <a:ext uri="{FF2B5EF4-FFF2-40B4-BE49-F238E27FC236}">
                            <a16:creationId xmlns:a16="http://schemas.microsoft.com/office/drawing/2014/main" id="{E3E96F56-EBFD-C76F-0B03-7391B50F6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65">
            <a:extLst>
              <a:ext uri="{FF2B5EF4-FFF2-40B4-BE49-F238E27FC236}">
                <a16:creationId xmlns:a16="http://schemas.microsoft.com/office/drawing/2014/main" id="{419B2E35-0455-292B-016E-CA27841D4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46102" name="Object 65">
                        <a:extLst>
                          <a:ext uri="{FF2B5EF4-FFF2-40B4-BE49-F238E27FC236}">
                            <a16:creationId xmlns:a16="http://schemas.microsoft.com/office/drawing/2014/main" id="{419B2E35-0455-292B-016E-CA27841D4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66">
            <a:extLst>
              <a:ext uri="{FF2B5EF4-FFF2-40B4-BE49-F238E27FC236}">
                <a16:creationId xmlns:a16="http://schemas.microsoft.com/office/drawing/2014/main" id="{66FA999B-A50D-1D2F-C9EF-7B1DB42C4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46103" name="Object 66">
                        <a:extLst>
                          <a:ext uri="{FF2B5EF4-FFF2-40B4-BE49-F238E27FC236}">
                            <a16:creationId xmlns:a16="http://schemas.microsoft.com/office/drawing/2014/main" id="{66FA999B-A50D-1D2F-C9EF-7B1DB42C4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67">
            <a:extLst>
              <a:ext uri="{FF2B5EF4-FFF2-40B4-BE49-F238E27FC236}">
                <a16:creationId xmlns:a16="http://schemas.microsoft.com/office/drawing/2014/main" id="{1B12BEEB-3A1A-736F-27B5-7037F7C5B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46104" name="Object 67">
                        <a:extLst>
                          <a:ext uri="{FF2B5EF4-FFF2-40B4-BE49-F238E27FC236}">
                            <a16:creationId xmlns:a16="http://schemas.microsoft.com/office/drawing/2014/main" id="{1B12BEEB-3A1A-736F-27B5-7037F7C5B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70">
            <a:extLst>
              <a:ext uri="{FF2B5EF4-FFF2-40B4-BE49-F238E27FC236}">
                <a16:creationId xmlns:a16="http://schemas.microsoft.com/office/drawing/2014/main" id="{0EA76D1D-6F99-6013-8962-919797092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46105" name="Object 70">
                        <a:extLst>
                          <a:ext uri="{FF2B5EF4-FFF2-40B4-BE49-F238E27FC236}">
                            <a16:creationId xmlns:a16="http://schemas.microsoft.com/office/drawing/2014/main" id="{0EA76D1D-6F99-6013-8962-919797092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4" name="Text Box 71">
            <a:extLst>
              <a:ext uri="{FF2B5EF4-FFF2-40B4-BE49-F238E27FC236}">
                <a16:creationId xmlns:a16="http://schemas.microsoft.com/office/drawing/2014/main" id="{EBA683A9-FD2A-A9D1-E6C5-B6BE87CA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14600"/>
            <a:ext cx="299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46135" name="Text Box 72">
            <a:extLst>
              <a:ext uri="{FF2B5EF4-FFF2-40B4-BE49-F238E27FC236}">
                <a16:creationId xmlns:a16="http://schemas.microsoft.com/office/drawing/2014/main" id="{F517A6DC-A570-ED59-D8B3-6B3881D7A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Date Placeholder 1">
            <a:extLst>
              <a:ext uri="{FF2B5EF4-FFF2-40B4-BE49-F238E27FC236}">
                <a16:creationId xmlns:a16="http://schemas.microsoft.com/office/drawing/2014/main" id="{4BCDDC3D-6FB3-9F9C-D73B-213D739476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7109" name="Footer Placeholder 2">
            <a:extLst>
              <a:ext uri="{FF2B5EF4-FFF2-40B4-BE49-F238E27FC236}">
                <a16:creationId xmlns:a16="http://schemas.microsoft.com/office/drawing/2014/main" id="{AA8E03CF-EC5B-6826-E8B6-D861A53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7110" name="Slide Number Placeholder 3">
            <a:extLst>
              <a:ext uri="{FF2B5EF4-FFF2-40B4-BE49-F238E27FC236}">
                <a16:creationId xmlns:a16="http://schemas.microsoft.com/office/drawing/2014/main" id="{5176FA47-A1B7-0DC9-B584-D4E7D5EB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26C0382-F1A3-4161-B4A2-2A28DF2F298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Text Box 2">
            <a:extLst>
              <a:ext uri="{FF2B5EF4-FFF2-40B4-BE49-F238E27FC236}">
                <a16:creationId xmlns:a16="http://schemas.microsoft.com/office/drawing/2014/main" id="{82DD2B4A-2C89-B8AE-DF53-44127513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879600"/>
            <a:ext cx="5060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 we modify the </a:t>
            </a:r>
          </a:p>
          <a:p>
            <a:r>
              <a:rPr lang="en-US" altLang="en-US"/>
              <a:t>machine for the language </a:t>
            </a:r>
          </a:p>
        </p:txBody>
      </p:sp>
      <p:graphicFrame>
        <p:nvGraphicFramePr>
          <p:cNvPr id="47106" name="Object 3">
            <a:extLst>
              <a:ext uri="{FF2B5EF4-FFF2-40B4-BE49-F238E27FC236}">
                <a16:creationId xmlns:a16="http://schemas.microsoft.com/office/drawing/2014/main" id="{59A43094-2225-980D-8054-A0278158C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0300" y="23622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47106" name="Object 3">
                        <a:extLst>
                          <a:ext uri="{FF2B5EF4-FFF2-40B4-BE49-F238E27FC236}">
                            <a16:creationId xmlns:a16="http://schemas.microsoft.com/office/drawing/2014/main" id="{59A43094-2225-980D-8054-A0278158C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3622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4">
            <a:extLst>
              <a:ext uri="{FF2B5EF4-FFF2-40B4-BE49-F238E27FC236}">
                <a16:creationId xmlns:a16="http://schemas.microsoft.com/office/drawing/2014/main" id="{C96A9721-1E8B-3A38-1C0F-2F7D5D588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521200"/>
            <a:ext cx="526891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we can easily construct </a:t>
            </a:r>
          </a:p>
          <a:p>
            <a:r>
              <a:rPr lang="en-US" altLang="en-US"/>
              <a:t>a machine for the language</a:t>
            </a:r>
          </a:p>
        </p:txBody>
      </p:sp>
      <p:graphicFrame>
        <p:nvGraphicFramePr>
          <p:cNvPr id="47107" name="Object 5">
            <a:extLst>
              <a:ext uri="{FF2B5EF4-FFF2-40B4-BE49-F238E27FC236}">
                <a16:creationId xmlns:a16="http://schemas.microsoft.com/office/drawing/2014/main" id="{AC0CADD2-EDA9-1A8E-1A69-DCFBE049C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49022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Equation" r:id="rId5" imgW="1917360" imgH="711000" progId="Equation.3">
                  <p:embed/>
                </p:oleObj>
              </mc:Choice>
              <mc:Fallback>
                <p:oleObj name="Equation" r:id="rId5" imgW="1917360" imgH="711000" progId="Equation.3">
                  <p:embed/>
                  <p:pic>
                    <p:nvPicPr>
                      <p:cNvPr id="47107" name="Object 5">
                        <a:extLst>
                          <a:ext uri="{FF2B5EF4-FFF2-40B4-BE49-F238E27FC236}">
                            <a16:creationId xmlns:a16="http://schemas.microsoft.com/office/drawing/2014/main" id="{AC0CADD2-EDA9-1A8E-1A69-DCFBE049C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4902200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6">
            <a:extLst>
              <a:ext uri="{FF2B5EF4-FFF2-40B4-BE49-F238E27FC236}">
                <a16:creationId xmlns:a16="http://schemas.microsoft.com/office/drawing/2014/main" id="{09D14C12-EAF4-9406-5DC2-A629F6631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703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339933"/>
                </a:solidFill>
              </a:rPr>
              <a:t>Observation: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>
            <a:extLst>
              <a:ext uri="{FF2B5EF4-FFF2-40B4-BE49-F238E27FC236}">
                <a16:creationId xmlns:a16="http://schemas.microsoft.com/office/drawing/2014/main" id="{93D1004B-EECF-AF3A-9149-ECD474ECF4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0355" name="Footer Placeholder 4">
            <a:extLst>
              <a:ext uri="{FF2B5EF4-FFF2-40B4-BE49-F238E27FC236}">
                <a16:creationId xmlns:a16="http://schemas.microsoft.com/office/drawing/2014/main" id="{8A9D94A2-C359-683B-292B-9167476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0356" name="Slide Number Placeholder 5">
            <a:extLst>
              <a:ext uri="{FF2B5EF4-FFF2-40B4-BE49-F238E27FC236}">
                <a16:creationId xmlns:a16="http://schemas.microsoft.com/office/drawing/2014/main" id="{46B8B759-4C36-E3B0-69AF-E60DC3F7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21DE5B7-877D-4456-BF2F-418F6C8F42C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7" name="Rectangle 2">
            <a:extLst>
              <a:ext uri="{FF2B5EF4-FFF2-40B4-BE49-F238E27FC236}">
                <a16:creationId xmlns:a16="http://schemas.microsoft.com/office/drawing/2014/main" id="{BBAA4BDB-610F-DA83-97DA-F7CD69229B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Formal Definitions</a:t>
            </a:r>
            <a:br>
              <a:rPr lang="en-US" altLang="en-US" sz="4400"/>
            </a:br>
            <a:r>
              <a:rPr lang="en-US" altLang="en-US" sz="4400"/>
              <a:t>for </a:t>
            </a:r>
            <a:br>
              <a:rPr lang="en-US" altLang="en-US" sz="4400"/>
            </a:br>
            <a:r>
              <a:rPr lang="en-US" altLang="en-US" sz="4400"/>
              <a:t>Turing Machines</a:t>
            </a:r>
          </a:p>
        </p:txBody>
      </p:sp>
      <p:sp>
        <p:nvSpPr>
          <p:cNvPr id="100358" name="Rectangle 3">
            <a:extLst>
              <a:ext uri="{FF2B5EF4-FFF2-40B4-BE49-F238E27FC236}">
                <a16:creationId xmlns:a16="http://schemas.microsoft.com/office/drawing/2014/main" id="{B13EA3BC-CDAF-28BA-7F23-8A448B47D2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Date Placeholder 1">
            <a:extLst>
              <a:ext uri="{FF2B5EF4-FFF2-40B4-BE49-F238E27FC236}">
                <a16:creationId xmlns:a16="http://schemas.microsoft.com/office/drawing/2014/main" id="{0BB8F8B5-3BD7-6A1A-222E-37B7B215EB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8135" name="Footer Placeholder 2">
            <a:extLst>
              <a:ext uri="{FF2B5EF4-FFF2-40B4-BE49-F238E27FC236}">
                <a16:creationId xmlns:a16="http://schemas.microsoft.com/office/drawing/2014/main" id="{278B4A02-AB7C-18D4-72B7-98AB8B95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8136" name="Slide Number Placeholder 3">
            <a:extLst>
              <a:ext uri="{FF2B5EF4-FFF2-40B4-BE49-F238E27FC236}">
                <a16:creationId xmlns:a16="http://schemas.microsoft.com/office/drawing/2014/main" id="{FFDFF7B6-7E68-FD07-F6FE-E40B0710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3FAD74A-BAF3-46D9-A888-3437838F667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7" name="Text Box 3">
            <a:extLst>
              <a:ext uri="{FF2B5EF4-FFF2-40B4-BE49-F238E27FC236}">
                <a16:creationId xmlns:a16="http://schemas.microsoft.com/office/drawing/2014/main" id="{681564AB-02B8-9C2D-1C2D-5CD3927A6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48138" name="Oval 14">
            <a:extLst>
              <a:ext uri="{FF2B5EF4-FFF2-40B4-BE49-F238E27FC236}">
                <a16:creationId xmlns:a16="http://schemas.microsoft.com/office/drawing/2014/main" id="{41651A80-830C-0101-C5B8-8D38CD6E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39" name="Oval 15">
            <a:extLst>
              <a:ext uri="{FF2B5EF4-FFF2-40B4-BE49-F238E27FC236}">
                <a16:creationId xmlns:a16="http://schemas.microsoft.com/office/drawing/2014/main" id="{D34F4314-FA2B-17C2-AC7A-704A1CE2F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8140" name="Line 16">
            <a:extLst>
              <a:ext uri="{FF2B5EF4-FFF2-40B4-BE49-F238E27FC236}">
                <a16:creationId xmlns:a16="http://schemas.microsoft.com/office/drawing/2014/main" id="{EC9E0C6B-BAB9-5E4A-AF62-15C8B3E65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0" name="Object 0">
            <a:extLst>
              <a:ext uri="{FF2B5EF4-FFF2-40B4-BE49-F238E27FC236}">
                <a16:creationId xmlns:a16="http://schemas.microsoft.com/office/drawing/2014/main" id="{47DDDA1D-ECBD-47FA-7F11-69E3FB4E2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48130" name="Object 0">
                        <a:extLst>
                          <a:ext uri="{FF2B5EF4-FFF2-40B4-BE49-F238E27FC236}">
                            <a16:creationId xmlns:a16="http://schemas.microsoft.com/office/drawing/2014/main" id="{47DDDA1D-ECBD-47FA-7F11-69E3FB4E2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">
            <a:extLst>
              <a:ext uri="{FF2B5EF4-FFF2-40B4-BE49-F238E27FC236}">
                <a16:creationId xmlns:a16="http://schemas.microsoft.com/office/drawing/2014/main" id="{6811240C-6BAA-7011-89D1-AEF20D03C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48131" name="Object 1">
                        <a:extLst>
                          <a:ext uri="{FF2B5EF4-FFF2-40B4-BE49-F238E27FC236}">
                            <a16:creationId xmlns:a16="http://schemas.microsoft.com/office/drawing/2014/main" id="{6811240C-6BAA-7011-89D1-AEF20D03C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2">
            <a:extLst>
              <a:ext uri="{FF2B5EF4-FFF2-40B4-BE49-F238E27FC236}">
                <a16:creationId xmlns:a16="http://schemas.microsoft.com/office/drawing/2014/main" id="{EC0C02CD-88B9-84D8-3B8A-96C61890A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48132" name="Object 2">
                        <a:extLst>
                          <a:ext uri="{FF2B5EF4-FFF2-40B4-BE49-F238E27FC236}">
                            <a16:creationId xmlns:a16="http://schemas.microsoft.com/office/drawing/2014/main" id="{EC0C02CD-88B9-84D8-3B8A-96C61890A0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3">
            <a:extLst>
              <a:ext uri="{FF2B5EF4-FFF2-40B4-BE49-F238E27FC236}">
                <a16:creationId xmlns:a16="http://schemas.microsoft.com/office/drawing/2014/main" id="{4973063D-5281-E033-E499-5EDA17290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9" imgW="3886200" imgH="571320" progId="Equation.3">
                  <p:embed/>
                </p:oleObj>
              </mc:Choice>
              <mc:Fallback>
                <p:oleObj name="Equation" r:id="rId9" imgW="3886200" imgH="571320" progId="Equation.3">
                  <p:embed/>
                  <p:pic>
                    <p:nvPicPr>
                      <p:cNvPr id="48133" name="Object 3">
                        <a:extLst>
                          <a:ext uri="{FF2B5EF4-FFF2-40B4-BE49-F238E27FC236}">
                            <a16:creationId xmlns:a16="http://schemas.microsoft.com/office/drawing/2014/main" id="{4973063D-5281-E033-E499-5EDA17290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Date Placeholder 1">
            <a:extLst>
              <a:ext uri="{FF2B5EF4-FFF2-40B4-BE49-F238E27FC236}">
                <a16:creationId xmlns:a16="http://schemas.microsoft.com/office/drawing/2014/main" id="{662E0D25-D370-0491-CC87-057DB327E9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9159" name="Footer Placeholder 2">
            <a:extLst>
              <a:ext uri="{FF2B5EF4-FFF2-40B4-BE49-F238E27FC236}">
                <a16:creationId xmlns:a16="http://schemas.microsoft.com/office/drawing/2014/main" id="{63F33511-35C4-A9F5-E578-D2D26B05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9160" name="Slide Number Placeholder 3">
            <a:extLst>
              <a:ext uri="{FF2B5EF4-FFF2-40B4-BE49-F238E27FC236}">
                <a16:creationId xmlns:a16="http://schemas.microsoft.com/office/drawing/2014/main" id="{E4513528-1045-5B49-C2FF-E02C0C64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ADEA178-3080-4C94-A107-AADAEB21291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Oval 10">
            <a:extLst>
              <a:ext uri="{FF2B5EF4-FFF2-40B4-BE49-F238E27FC236}">
                <a16:creationId xmlns:a16="http://schemas.microsoft.com/office/drawing/2014/main" id="{6436C27A-1294-D674-34CF-172580D3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Oval 11">
            <a:extLst>
              <a:ext uri="{FF2B5EF4-FFF2-40B4-BE49-F238E27FC236}">
                <a16:creationId xmlns:a16="http://schemas.microsoft.com/office/drawing/2014/main" id="{1CCCF6D9-8559-38B9-7779-F865EE44D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Line 12">
            <a:extLst>
              <a:ext uri="{FF2B5EF4-FFF2-40B4-BE49-F238E27FC236}">
                <a16:creationId xmlns:a16="http://schemas.microsoft.com/office/drawing/2014/main" id="{B720B76D-424D-6929-F44C-DDBB3C041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54" name="Object 13">
            <a:extLst>
              <a:ext uri="{FF2B5EF4-FFF2-40B4-BE49-F238E27FC236}">
                <a16:creationId xmlns:a16="http://schemas.microsoft.com/office/drawing/2014/main" id="{F1D77DFC-CB0E-0BED-D166-F5CCA6163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49154" name="Object 13">
                        <a:extLst>
                          <a:ext uri="{FF2B5EF4-FFF2-40B4-BE49-F238E27FC236}">
                            <a16:creationId xmlns:a16="http://schemas.microsoft.com/office/drawing/2014/main" id="{F1D77DFC-CB0E-0BED-D166-F5CCA6163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14">
            <a:extLst>
              <a:ext uri="{FF2B5EF4-FFF2-40B4-BE49-F238E27FC236}">
                <a16:creationId xmlns:a16="http://schemas.microsoft.com/office/drawing/2014/main" id="{89A06AB0-3B31-CE1E-C5E8-D4A6AEAD4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49155" name="Object 14">
                        <a:extLst>
                          <a:ext uri="{FF2B5EF4-FFF2-40B4-BE49-F238E27FC236}">
                            <a16:creationId xmlns:a16="http://schemas.microsoft.com/office/drawing/2014/main" id="{89A06AB0-3B31-CE1E-C5E8-D4A6AEAD4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15">
            <a:extLst>
              <a:ext uri="{FF2B5EF4-FFF2-40B4-BE49-F238E27FC236}">
                <a16:creationId xmlns:a16="http://schemas.microsoft.com/office/drawing/2014/main" id="{BF475C91-1D57-0DD8-B095-E58C01878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49156" name="Object 15">
                        <a:extLst>
                          <a:ext uri="{FF2B5EF4-FFF2-40B4-BE49-F238E27FC236}">
                            <a16:creationId xmlns:a16="http://schemas.microsoft.com/office/drawing/2014/main" id="{BF475C91-1D57-0DD8-B095-E58C01878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6">
            <a:extLst>
              <a:ext uri="{FF2B5EF4-FFF2-40B4-BE49-F238E27FC236}">
                <a16:creationId xmlns:a16="http://schemas.microsoft.com/office/drawing/2014/main" id="{9DE3E22F-1B8E-103A-6008-794456857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9" imgW="3873240" imgH="571320" progId="Equation.3">
                  <p:embed/>
                </p:oleObj>
              </mc:Choice>
              <mc:Fallback>
                <p:oleObj name="Equation" r:id="rId9" imgW="3873240" imgH="571320" progId="Equation.3">
                  <p:embed/>
                  <p:pic>
                    <p:nvPicPr>
                      <p:cNvPr id="49157" name="Object 16">
                        <a:extLst>
                          <a:ext uri="{FF2B5EF4-FFF2-40B4-BE49-F238E27FC236}">
                            <a16:creationId xmlns:a16="http://schemas.microsoft.com/office/drawing/2014/main" id="{9DE3E22F-1B8E-103A-6008-794456857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7">
            <a:extLst>
              <a:ext uri="{FF2B5EF4-FFF2-40B4-BE49-F238E27FC236}">
                <a16:creationId xmlns:a16="http://schemas.microsoft.com/office/drawing/2014/main" id="{F5FA9239-28EF-C774-8E49-E7363BAC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Transition Function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Date Placeholder 1">
            <a:extLst>
              <a:ext uri="{FF2B5EF4-FFF2-40B4-BE49-F238E27FC236}">
                <a16:creationId xmlns:a16="http://schemas.microsoft.com/office/drawing/2014/main" id="{5C035997-C39B-9A5E-B0E4-0C0401C59B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0181" name="Footer Placeholder 2">
            <a:extLst>
              <a:ext uri="{FF2B5EF4-FFF2-40B4-BE49-F238E27FC236}">
                <a16:creationId xmlns:a16="http://schemas.microsoft.com/office/drawing/2014/main" id="{774A331C-D817-6221-499C-2FA217A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0182" name="Slide Number Placeholder 3">
            <a:extLst>
              <a:ext uri="{FF2B5EF4-FFF2-40B4-BE49-F238E27FC236}">
                <a16:creationId xmlns:a16="http://schemas.microsoft.com/office/drawing/2014/main" id="{74B80CA0-0616-55D9-02B1-6FFC7ED3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0A1C5F5-984F-45F8-AB2A-09574A270DC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3" name="Text Box 3">
            <a:extLst>
              <a:ext uri="{FF2B5EF4-FFF2-40B4-BE49-F238E27FC236}">
                <a16:creationId xmlns:a16="http://schemas.microsoft.com/office/drawing/2014/main" id="{40BCA86B-1D6B-BCD9-72A5-07F57076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778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84" name="Text Box 4">
            <a:extLst>
              <a:ext uri="{FF2B5EF4-FFF2-40B4-BE49-F238E27FC236}">
                <a16:creationId xmlns:a16="http://schemas.microsoft.com/office/drawing/2014/main" id="{C1B90F10-75FA-E515-72BA-500D2CD4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5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Turing Machine:</a:t>
            </a:r>
          </a:p>
        </p:txBody>
      </p:sp>
      <p:graphicFrame>
        <p:nvGraphicFramePr>
          <p:cNvPr id="50178" name="Object 6">
            <a:extLst>
              <a:ext uri="{FF2B5EF4-FFF2-40B4-BE49-F238E27FC236}">
                <a16:creationId xmlns:a16="http://schemas.microsoft.com/office/drawing/2014/main" id="{FDC22A3D-BF81-3D95-60F7-F243A908C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3175000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3" imgW="5219640" imgH="583920" progId="Equation.3">
                  <p:embed/>
                </p:oleObj>
              </mc:Choice>
              <mc:Fallback>
                <p:oleObj name="Equation" r:id="rId3" imgW="5219640" imgH="583920" progId="Equation.3">
                  <p:embed/>
                  <p:pic>
                    <p:nvPicPr>
                      <p:cNvPr id="50178" name="Object 6">
                        <a:extLst>
                          <a:ext uri="{FF2B5EF4-FFF2-40B4-BE49-F238E27FC236}">
                            <a16:creationId xmlns:a16="http://schemas.microsoft.com/office/drawing/2014/main" id="{FDC22A3D-BF81-3D95-60F7-F243A908C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75000"/>
                        <a:ext cx="5219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8">
            <a:extLst>
              <a:ext uri="{FF2B5EF4-FFF2-40B4-BE49-F238E27FC236}">
                <a16:creationId xmlns:a16="http://schemas.microsoft.com/office/drawing/2014/main" id="{36828DFA-31C6-54FA-DBE4-FA9E16DB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1479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States</a:t>
            </a:r>
          </a:p>
        </p:txBody>
      </p:sp>
      <p:sp>
        <p:nvSpPr>
          <p:cNvPr id="50186" name="Text Box 9">
            <a:extLst>
              <a:ext uri="{FF2B5EF4-FFF2-40B4-BE49-F238E27FC236}">
                <a16:creationId xmlns:a16="http://schemas.microsoft.com/office/drawing/2014/main" id="{6E31A461-6024-B6DF-17F0-F8476CCA9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990600"/>
            <a:ext cx="18192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</a:t>
            </a:r>
          </a:p>
          <a:p>
            <a:r>
              <a:rPr lang="en-US" altLang="en-US"/>
              <a:t>alphabet</a:t>
            </a:r>
          </a:p>
        </p:txBody>
      </p:sp>
      <p:sp>
        <p:nvSpPr>
          <p:cNvPr id="50187" name="Text Box 10">
            <a:extLst>
              <a:ext uri="{FF2B5EF4-FFF2-40B4-BE49-F238E27FC236}">
                <a16:creationId xmlns:a16="http://schemas.microsoft.com/office/drawing/2014/main" id="{010AA297-4D51-890C-46E8-6D13722D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066800"/>
            <a:ext cx="18192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Tape</a:t>
            </a:r>
          </a:p>
          <a:p>
            <a:r>
              <a:rPr lang="en-US" altLang="en-US"/>
              <a:t>alphabet</a:t>
            </a:r>
          </a:p>
        </p:txBody>
      </p:sp>
      <p:graphicFrame>
        <p:nvGraphicFramePr>
          <p:cNvPr id="50179" name="Object 12">
            <a:extLst>
              <a:ext uri="{FF2B5EF4-FFF2-40B4-BE49-F238E27FC236}">
                <a16:creationId xmlns:a16="http://schemas.microsoft.com/office/drawing/2014/main" id="{5F55AE1F-8796-0F9F-0076-4A20B7CE1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5" imgW="228600" imgH="520560" progId="Equation.3">
                  <p:embed/>
                </p:oleObj>
              </mc:Choice>
              <mc:Fallback>
                <p:oleObj name="Equation" r:id="rId5" imgW="228600" imgH="520560" progId="Equation.3">
                  <p:embed/>
                  <p:pic>
                    <p:nvPicPr>
                      <p:cNvPr id="50179" name="Object 12">
                        <a:extLst>
                          <a:ext uri="{FF2B5EF4-FFF2-40B4-BE49-F238E27FC236}">
                            <a16:creationId xmlns:a16="http://schemas.microsoft.com/office/drawing/2014/main" id="{5F55AE1F-8796-0F9F-0076-4A20B7CE1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3">
            <a:extLst>
              <a:ext uri="{FF2B5EF4-FFF2-40B4-BE49-F238E27FC236}">
                <a16:creationId xmlns:a16="http://schemas.microsoft.com/office/drawing/2014/main" id="{BE703BA4-E361-CB0B-EDA4-29D6A700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212248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Transition</a:t>
            </a:r>
          </a:p>
          <a:p>
            <a:r>
              <a:rPr lang="en-US" altLang="en-US"/>
              <a:t>function</a:t>
            </a:r>
          </a:p>
        </p:txBody>
      </p:sp>
      <p:sp>
        <p:nvSpPr>
          <p:cNvPr id="50189" name="Text Box 14">
            <a:extLst>
              <a:ext uri="{FF2B5EF4-FFF2-40B4-BE49-F238E27FC236}">
                <a16:creationId xmlns:a16="http://schemas.microsoft.com/office/drawing/2014/main" id="{C49B5E71-70AA-B77A-F2F6-A5A7F1236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5588000"/>
            <a:ext cx="13589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Initial</a:t>
            </a:r>
          </a:p>
          <a:p>
            <a:r>
              <a:rPr lang="en-US" altLang="en-US"/>
              <a:t>state</a:t>
            </a:r>
          </a:p>
        </p:txBody>
      </p:sp>
      <p:sp>
        <p:nvSpPr>
          <p:cNvPr id="50190" name="Oval 15">
            <a:extLst>
              <a:ext uri="{FF2B5EF4-FFF2-40B4-BE49-F238E27FC236}">
                <a16:creationId xmlns:a16="http://schemas.microsoft.com/office/drawing/2014/main" id="{63327965-F91F-F4D0-0A55-5C35E192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1600200" cy="762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91" name="Oval 16">
            <a:extLst>
              <a:ext uri="{FF2B5EF4-FFF2-40B4-BE49-F238E27FC236}">
                <a16:creationId xmlns:a16="http://schemas.microsoft.com/office/drawing/2014/main" id="{62CE2128-98C6-243C-98F2-1B679D7E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914400"/>
            <a:ext cx="2362200" cy="13716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92" name="Oval 17">
            <a:extLst>
              <a:ext uri="{FF2B5EF4-FFF2-40B4-BE49-F238E27FC236}">
                <a16:creationId xmlns:a16="http://schemas.microsoft.com/office/drawing/2014/main" id="{93E90DCD-51AD-1241-A682-DEE0FAF7A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914400"/>
            <a:ext cx="19812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93" name="Oval 18">
            <a:extLst>
              <a:ext uri="{FF2B5EF4-FFF2-40B4-BE49-F238E27FC236}">
                <a16:creationId xmlns:a16="http://schemas.microsoft.com/office/drawing/2014/main" id="{01D1936D-8EE0-D105-782B-D2695D3EF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91000"/>
            <a:ext cx="2286000" cy="1600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94" name="Oval 19">
            <a:extLst>
              <a:ext uri="{FF2B5EF4-FFF2-40B4-BE49-F238E27FC236}">
                <a16:creationId xmlns:a16="http://schemas.microsoft.com/office/drawing/2014/main" id="{81EBD0DD-5320-D00D-DFEE-8A854F758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34000"/>
            <a:ext cx="16764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95" name="Text Box 20">
            <a:extLst>
              <a:ext uri="{FF2B5EF4-FFF2-40B4-BE49-F238E27FC236}">
                <a16:creationId xmlns:a16="http://schemas.microsoft.com/office/drawing/2014/main" id="{BCB05896-EAF9-021F-0398-CD277AE0D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740400"/>
            <a:ext cx="1176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blank</a:t>
            </a:r>
          </a:p>
        </p:txBody>
      </p:sp>
      <p:sp>
        <p:nvSpPr>
          <p:cNvPr id="50196" name="Oval 21">
            <a:extLst>
              <a:ext uri="{FF2B5EF4-FFF2-40B4-BE49-F238E27FC236}">
                <a16:creationId xmlns:a16="http://schemas.microsoft.com/office/drawing/2014/main" id="{578F98FB-3C29-423B-857D-867BB355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86400"/>
            <a:ext cx="1752600" cy="10668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97" name="Oval 22">
            <a:extLst>
              <a:ext uri="{FF2B5EF4-FFF2-40B4-BE49-F238E27FC236}">
                <a16:creationId xmlns:a16="http://schemas.microsoft.com/office/drawing/2014/main" id="{72044B37-DEFB-9EC4-EA7B-2D7AEF8D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343400"/>
            <a:ext cx="21336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0198" name="Text Box 23">
            <a:extLst>
              <a:ext uri="{FF2B5EF4-FFF2-40B4-BE49-F238E27FC236}">
                <a16:creationId xmlns:a16="http://schemas.microsoft.com/office/drawing/2014/main" id="{ECD15806-1D47-3CE7-C344-EE68D57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95800"/>
            <a:ext cx="15319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Accept</a:t>
            </a:r>
          </a:p>
          <a:p>
            <a:r>
              <a:rPr lang="en-US" altLang="en-US"/>
              <a:t>states</a:t>
            </a:r>
          </a:p>
        </p:txBody>
      </p:sp>
      <p:sp>
        <p:nvSpPr>
          <p:cNvPr id="50199" name="Line 24">
            <a:extLst>
              <a:ext uri="{FF2B5EF4-FFF2-40B4-BE49-F238E27FC236}">
                <a16:creationId xmlns:a16="http://schemas.microsoft.com/office/drawing/2014/main" id="{DBC39E82-E48C-D315-4F01-D9FAA1EB8B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657600"/>
            <a:ext cx="23622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0" name="Line 25">
            <a:extLst>
              <a:ext uri="{FF2B5EF4-FFF2-40B4-BE49-F238E27FC236}">
                <a16:creationId xmlns:a16="http://schemas.microsoft.com/office/drawing/2014/main" id="{BCAC2453-47CB-2C68-E7A2-8FECB58632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810000"/>
            <a:ext cx="1524000" cy="1676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1" name="Line 26">
            <a:extLst>
              <a:ext uri="{FF2B5EF4-FFF2-40B4-BE49-F238E27FC236}">
                <a16:creationId xmlns:a16="http://schemas.microsoft.com/office/drawing/2014/main" id="{DD2BFD27-D9AE-9D4D-172B-6023C5187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657600"/>
            <a:ext cx="45720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2" name="Line 27">
            <a:extLst>
              <a:ext uri="{FF2B5EF4-FFF2-40B4-BE49-F238E27FC236}">
                <a16:creationId xmlns:a16="http://schemas.microsoft.com/office/drawing/2014/main" id="{D53DE665-AB38-E8D4-9A32-FF3FAE7DF4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3733800"/>
            <a:ext cx="533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3" name="Line 28">
            <a:extLst>
              <a:ext uri="{FF2B5EF4-FFF2-40B4-BE49-F238E27FC236}">
                <a16:creationId xmlns:a16="http://schemas.microsoft.com/office/drawing/2014/main" id="{B2A10E3D-F636-5D13-7D19-C52A3CA63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914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4" name="Line 29">
            <a:extLst>
              <a:ext uri="{FF2B5EF4-FFF2-40B4-BE49-F238E27FC236}">
                <a16:creationId xmlns:a16="http://schemas.microsoft.com/office/drawing/2014/main" id="{ED10F742-79BB-2832-F720-01D8D119E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286000"/>
            <a:ext cx="228600" cy="914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5" name="Line 30">
            <a:extLst>
              <a:ext uri="{FF2B5EF4-FFF2-40B4-BE49-F238E27FC236}">
                <a16:creationId xmlns:a16="http://schemas.microsoft.com/office/drawing/2014/main" id="{3CEB1B96-B697-ED4C-90CC-E720D5A9F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905000"/>
            <a:ext cx="1752600" cy="1295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2">
            <a:extLst>
              <a:ext uri="{FF2B5EF4-FFF2-40B4-BE49-F238E27FC236}">
                <a16:creationId xmlns:a16="http://schemas.microsoft.com/office/drawing/2014/main" id="{CF520102-07EB-113C-6A50-AD7C01DF2E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94211" name="Footer Placeholder 3">
            <a:extLst>
              <a:ext uri="{FF2B5EF4-FFF2-40B4-BE49-F238E27FC236}">
                <a16:creationId xmlns:a16="http://schemas.microsoft.com/office/drawing/2014/main" id="{BEC3744B-BDDA-475F-984F-7F3CDDE6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94212" name="Slide Number Placeholder 4">
            <a:extLst>
              <a:ext uri="{FF2B5EF4-FFF2-40B4-BE49-F238E27FC236}">
                <a16:creationId xmlns:a16="http://schemas.microsoft.com/office/drawing/2014/main" id="{D7CF8C75-570B-3A06-35E5-1BC7AFE6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FF01C35-A55B-4CBA-AE90-88CEEA1BDAA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3" name="Line 3">
            <a:extLst>
              <a:ext uri="{FF2B5EF4-FFF2-40B4-BE49-F238E27FC236}">
                <a16:creationId xmlns:a16="http://schemas.microsoft.com/office/drawing/2014/main" id="{E787FAA9-EC2A-CFBF-E40F-08E929609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4" name="Line 4">
            <a:extLst>
              <a:ext uri="{FF2B5EF4-FFF2-40B4-BE49-F238E27FC236}">
                <a16:creationId xmlns:a16="http://schemas.microsoft.com/office/drawing/2014/main" id="{ABD719AC-AA1B-DBDE-2260-0276494E4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5" name="Line 5">
            <a:extLst>
              <a:ext uri="{FF2B5EF4-FFF2-40B4-BE49-F238E27FC236}">
                <a16:creationId xmlns:a16="http://schemas.microsoft.com/office/drawing/2014/main" id="{239EAB7E-2560-04CF-994C-EB118BAED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6" name="Line 6">
            <a:extLst>
              <a:ext uri="{FF2B5EF4-FFF2-40B4-BE49-F238E27FC236}">
                <a16:creationId xmlns:a16="http://schemas.microsoft.com/office/drawing/2014/main" id="{F474B00A-71C4-1408-C800-B142E02F2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7" name="Line 7">
            <a:extLst>
              <a:ext uri="{FF2B5EF4-FFF2-40B4-BE49-F238E27FC236}">
                <a16:creationId xmlns:a16="http://schemas.microsoft.com/office/drawing/2014/main" id="{34B46B73-3E8F-54F7-A7D3-6FC791AE5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8" name="Line 8">
            <a:extLst>
              <a:ext uri="{FF2B5EF4-FFF2-40B4-BE49-F238E27FC236}">
                <a16:creationId xmlns:a16="http://schemas.microsoft.com/office/drawing/2014/main" id="{B83B0429-CF76-F38D-398B-5215641C0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9" name="Line 9">
            <a:extLst>
              <a:ext uri="{FF2B5EF4-FFF2-40B4-BE49-F238E27FC236}">
                <a16:creationId xmlns:a16="http://schemas.microsoft.com/office/drawing/2014/main" id="{C9936CFC-6E02-F89D-B563-1FFE23144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0" name="Line 10">
            <a:extLst>
              <a:ext uri="{FF2B5EF4-FFF2-40B4-BE49-F238E27FC236}">
                <a16:creationId xmlns:a16="http://schemas.microsoft.com/office/drawing/2014/main" id="{8E6CB101-6288-37AF-12A4-C57F2D0E4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1" name="Line 11">
            <a:extLst>
              <a:ext uri="{FF2B5EF4-FFF2-40B4-BE49-F238E27FC236}">
                <a16:creationId xmlns:a16="http://schemas.microsoft.com/office/drawing/2014/main" id="{48E2FA42-19B6-5165-7444-23A58C90A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2" name="Line 12">
            <a:extLst>
              <a:ext uri="{FF2B5EF4-FFF2-40B4-BE49-F238E27FC236}">
                <a16:creationId xmlns:a16="http://schemas.microsoft.com/office/drawing/2014/main" id="{3C1AF2FA-C0E9-C4AA-70BB-44C4418FF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3" name="Line 13">
            <a:extLst>
              <a:ext uri="{FF2B5EF4-FFF2-40B4-BE49-F238E27FC236}">
                <a16:creationId xmlns:a16="http://schemas.microsoft.com/office/drawing/2014/main" id="{3B78C0D9-DF18-A1EC-0673-7AE2DA0A3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4" name="Line 14">
            <a:extLst>
              <a:ext uri="{FF2B5EF4-FFF2-40B4-BE49-F238E27FC236}">
                <a16:creationId xmlns:a16="http://schemas.microsoft.com/office/drawing/2014/main" id="{22CCA8E4-52AA-D68D-EE42-AE6D4238A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5" name="Text Box 15">
            <a:extLst>
              <a:ext uri="{FF2B5EF4-FFF2-40B4-BE49-F238E27FC236}">
                <a16:creationId xmlns:a16="http://schemas.microsoft.com/office/drawing/2014/main" id="{0E75A8EB-7706-66E0-ABAE-D49E7DDE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4226" name="Text Box 16">
            <a:extLst>
              <a:ext uri="{FF2B5EF4-FFF2-40B4-BE49-F238E27FC236}">
                <a16:creationId xmlns:a16="http://schemas.microsoft.com/office/drawing/2014/main" id="{F445B862-7E67-7106-943E-3AB15EE8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94227" name="Line 17">
            <a:extLst>
              <a:ext uri="{FF2B5EF4-FFF2-40B4-BE49-F238E27FC236}">
                <a16:creationId xmlns:a16="http://schemas.microsoft.com/office/drawing/2014/main" id="{A2D312A0-EF07-714E-DECE-B0C6D4A05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28" name="Text Box 18">
            <a:extLst>
              <a:ext uri="{FF2B5EF4-FFF2-40B4-BE49-F238E27FC236}">
                <a16:creationId xmlns:a16="http://schemas.microsoft.com/office/drawing/2014/main" id="{B4B88487-1B49-C54A-B898-893844B5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05000"/>
            <a:ext cx="3449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94229" name="Text Box 21">
            <a:extLst>
              <a:ext uri="{FF2B5EF4-FFF2-40B4-BE49-F238E27FC236}">
                <a16:creationId xmlns:a16="http://schemas.microsoft.com/office/drawing/2014/main" id="{40FAC356-2E84-ACE3-8194-4D6431B1F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25800"/>
            <a:ext cx="777875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head at each transition (time step):</a:t>
            </a:r>
          </a:p>
          <a:p>
            <a:endParaRPr lang="en-US" altLang="en-US"/>
          </a:p>
          <a:p>
            <a:r>
              <a:rPr lang="en-US" altLang="en-US"/>
              <a:t>                </a:t>
            </a:r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en-US" altLang="en-US"/>
              <a:t> Reads a symbol</a:t>
            </a:r>
          </a:p>
          <a:p>
            <a:r>
              <a:rPr lang="en-US" altLang="en-US"/>
              <a:t>                </a:t>
            </a:r>
            <a:r>
              <a:rPr lang="en-US" altLang="en-US">
                <a:solidFill>
                  <a:srgbClr val="FF0000"/>
                </a:solidFill>
              </a:rPr>
              <a:t>2.</a:t>
            </a:r>
            <a:r>
              <a:rPr lang="en-US" altLang="en-US"/>
              <a:t> Writes a symbol</a:t>
            </a:r>
          </a:p>
          <a:p>
            <a:r>
              <a:rPr lang="en-US" altLang="en-US"/>
              <a:t>                </a:t>
            </a:r>
            <a:r>
              <a:rPr lang="en-US" altLang="en-US">
                <a:solidFill>
                  <a:srgbClr val="FF0000"/>
                </a:solidFill>
              </a:rPr>
              <a:t>3.</a:t>
            </a:r>
            <a:r>
              <a:rPr lang="en-US" altLang="en-US"/>
              <a:t> Moves Left or Right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Date Placeholder 2">
            <a:extLst>
              <a:ext uri="{FF2B5EF4-FFF2-40B4-BE49-F238E27FC236}">
                <a16:creationId xmlns:a16="http://schemas.microsoft.com/office/drawing/2014/main" id="{1C058B59-8E5A-A653-1F80-09172ACF54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1213" name="Footer Placeholder 3">
            <a:extLst>
              <a:ext uri="{FF2B5EF4-FFF2-40B4-BE49-F238E27FC236}">
                <a16:creationId xmlns:a16="http://schemas.microsoft.com/office/drawing/2014/main" id="{6FD2BB8D-8A63-BD40-8B17-8C9552F8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1214" name="Slide Number Placeholder 4">
            <a:extLst>
              <a:ext uri="{FF2B5EF4-FFF2-40B4-BE49-F238E27FC236}">
                <a16:creationId xmlns:a16="http://schemas.microsoft.com/office/drawing/2014/main" id="{7DD6FCF5-7A50-7D6E-AF0E-8693303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4F57AA8-AC74-4702-85C4-8C16490E8D6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15" name="Rectangle 2">
            <a:extLst>
              <a:ext uri="{FF2B5EF4-FFF2-40B4-BE49-F238E27FC236}">
                <a16:creationId xmlns:a16="http://schemas.microsoft.com/office/drawing/2014/main" id="{D661F138-9136-FDF6-9B69-BAE72729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Configuration</a:t>
            </a:r>
          </a:p>
        </p:txBody>
      </p:sp>
      <p:sp>
        <p:nvSpPr>
          <p:cNvPr id="51216" name="Line 13">
            <a:extLst>
              <a:ext uri="{FF2B5EF4-FFF2-40B4-BE49-F238E27FC236}">
                <a16:creationId xmlns:a16="http://schemas.microsoft.com/office/drawing/2014/main" id="{21169C76-F1C3-9CBC-3A5A-481499083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447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7" name="Line 14">
            <a:extLst>
              <a:ext uri="{FF2B5EF4-FFF2-40B4-BE49-F238E27FC236}">
                <a16:creationId xmlns:a16="http://schemas.microsoft.com/office/drawing/2014/main" id="{BD1BFBFE-945A-CB0F-21AD-3C981B797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133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8" name="Line 15">
            <a:extLst>
              <a:ext uri="{FF2B5EF4-FFF2-40B4-BE49-F238E27FC236}">
                <a16:creationId xmlns:a16="http://schemas.microsoft.com/office/drawing/2014/main" id="{EBF7A9D9-CB12-CA32-F75B-BB1579108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9" name="Line 16">
            <a:extLst>
              <a:ext uri="{FF2B5EF4-FFF2-40B4-BE49-F238E27FC236}">
                <a16:creationId xmlns:a16="http://schemas.microsoft.com/office/drawing/2014/main" id="{9A654106-9237-B434-396C-275EE8CC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0" name="Line 17">
            <a:extLst>
              <a:ext uri="{FF2B5EF4-FFF2-40B4-BE49-F238E27FC236}">
                <a16:creationId xmlns:a16="http://schemas.microsoft.com/office/drawing/2014/main" id="{5AA8FBC1-CF2E-05D1-1AB9-22C892C4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1" name="Line 18">
            <a:extLst>
              <a:ext uri="{FF2B5EF4-FFF2-40B4-BE49-F238E27FC236}">
                <a16:creationId xmlns:a16="http://schemas.microsoft.com/office/drawing/2014/main" id="{54F58FFF-695D-7773-B26C-7FA73FB5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2" name="Line 19">
            <a:extLst>
              <a:ext uri="{FF2B5EF4-FFF2-40B4-BE49-F238E27FC236}">
                <a16:creationId xmlns:a16="http://schemas.microsoft.com/office/drawing/2014/main" id="{D7D7491D-BEB1-F8A7-6CC3-4870094B1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3" name="Line 20">
            <a:extLst>
              <a:ext uri="{FF2B5EF4-FFF2-40B4-BE49-F238E27FC236}">
                <a16:creationId xmlns:a16="http://schemas.microsoft.com/office/drawing/2014/main" id="{EF9746CE-A142-F496-1CDA-EB3078720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4" name="Line 21">
            <a:extLst>
              <a:ext uri="{FF2B5EF4-FFF2-40B4-BE49-F238E27FC236}">
                <a16:creationId xmlns:a16="http://schemas.microsoft.com/office/drawing/2014/main" id="{C2497651-8950-C110-9CF5-66D7C4951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5" name="Line 22">
            <a:extLst>
              <a:ext uri="{FF2B5EF4-FFF2-40B4-BE49-F238E27FC236}">
                <a16:creationId xmlns:a16="http://schemas.microsoft.com/office/drawing/2014/main" id="{B8D1236F-9A58-B726-24E9-C19D1C127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6" name="Line 23">
            <a:extLst>
              <a:ext uri="{FF2B5EF4-FFF2-40B4-BE49-F238E27FC236}">
                <a16:creationId xmlns:a16="http://schemas.microsoft.com/office/drawing/2014/main" id="{82FA491A-A2FC-94F3-6CED-CD5B476732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02" name="Object 24">
            <a:extLst>
              <a:ext uri="{FF2B5EF4-FFF2-40B4-BE49-F238E27FC236}">
                <a16:creationId xmlns:a16="http://schemas.microsoft.com/office/drawing/2014/main" id="{E9C6B129-06F2-51D0-217D-E8528C3FB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51202" name="Object 24">
                        <a:extLst>
                          <a:ext uri="{FF2B5EF4-FFF2-40B4-BE49-F238E27FC236}">
                            <a16:creationId xmlns:a16="http://schemas.microsoft.com/office/drawing/2014/main" id="{E9C6B129-06F2-51D0-217D-E8528C3FB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26">
            <a:extLst>
              <a:ext uri="{FF2B5EF4-FFF2-40B4-BE49-F238E27FC236}">
                <a16:creationId xmlns:a16="http://schemas.microsoft.com/office/drawing/2014/main" id="{B822D671-25AD-AA94-9ED4-13D85F5FF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51203" name="Object 26">
                        <a:extLst>
                          <a:ext uri="{FF2B5EF4-FFF2-40B4-BE49-F238E27FC236}">
                            <a16:creationId xmlns:a16="http://schemas.microsoft.com/office/drawing/2014/main" id="{B822D671-25AD-AA94-9ED4-13D85F5FF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27">
            <a:extLst>
              <a:ext uri="{FF2B5EF4-FFF2-40B4-BE49-F238E27FC236}">
                <a16:creationId xmlns:a16="http://schemas.microsoft.com/office/drawing/2014/main" id="{BE3E579C-EDA4-8443-3787-1D69DD4DC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51204" name="Object 27">
                        <a:extLst>
                          <a:ext uri="{FF2B5EF4-FFF2-40B4-BE49-F238E27FC236}">
                            <a16:creationId xmlns:a16="http://schemas.microsoft.com/office/drawing/2014/main" id="{BE3E579C-EDA4-8443-3787-1D69DD4DC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28">
            <a:extLst>
              <a:ext uri="{FF2B5EF4-FFF2-40B4-BE49-F238E27FC236}">
                <a16:creationId xmlns:a16="http://schemas.microsoft.com/office/drawing/2014/main" id="{2944C1AE-6939-372A-6293-7DAF98182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51205" name="Object 28">
                        <a:extLst>
                          <a:ext uri="{FF2B5EF4-FFF2-40B4-BE49-F238E27FC236}">
                            <a16:creationId xmlns:a16="http://schemas.microsoft.com/office/drawing/2014/main" id="{2944C1AE-6939-372A-6293-7DAF98182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29">
            <a:extLst>
              <a:ext uri="{FF2B5EF4-FFF2-40B4-BE49-F238E27FC236}">
                <a16:creationId xmlns:a16="http://schemas.microsoft.com/office/drawing/2014/main" id="{EAA5D08A-D752-E149-654A-B0E83F4D5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51206" name="Object 29">
                        <a:extLst>
                          <a:ext uri="{FF2B5EF4-FFF2-40B4-BE49-F238E27FC236}">
                            <a16:creationId xmlns:a16="http://schemas.microsoft.com/office/drawing/2014/main" id="{EAA5D08A-D752-E149-654A-B0E83F4D5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30">
            <a:extLst>
              <a:ext uri="{FF2B5EF4-FFF2-40B4-BE49-F238E27FC236}">
                <a16:creationId xmlns:a16="http://schemas.microsoft.com/office/drawing/2014/main" id="{232C2376-E8FC-46DF-7C50-0E71FAB86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21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11" imgW="380880" imgH="520560" progId="Equation.3">
                  <p:embed/>
                </p:oleObj>
              </mc:Choice>
              <mc:Fallback>
                <p:oleObj name="Equation" r:id="rId11" imgW="380880" imgH="520560" progId="Equation.3">
                  <p:embed/>
                  <p:pic>
                    <p:nvPicPr>
                      <p:cNvPr id="51207" name="Object 30">
                        <a:extLst>
                          <a:ext uri="{FF2B5EF4-FFF2-40B4-BE49-F238E27FC236}">
                            <a16:creationId xmlns:a16="http://schemas.microsoft.com/office/drawing/2014/main" id="{232C2376-E8FC-46DF-7C50-0E71FAB86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1">
            <a:extLst>
              <a:ext uri="{FF2B5EF4-FFF2-40B4-BE49-F238E27FC236}">
                <a16:creationId xmlns:a16="http://schemas.microsoft.com/office/drawing/2014/main" id="{0A04D91C-C00E-B664-5F7C-786F8FB91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51208" name="Object 31">
                        <a:extLst>
                          <a:ext uri="{FF2B5EF4-FFF2-40B4-BE49-F238E27FC236}">
                            <a16:creationId xmlns:a16="http://schemas.microsoft.com/office/drawing/2014/main" id="{0A04D91C-C00E-B664-5F7C-786F8FB91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Text Box 32">
            <a:extLst>
              <a:ext uri="{FF2B5EF4-FFF2-40B4-BE49-F238E27FC236}">
                <a16:creationId xmlns:a16="http://schemas.microsoft.com/office/drawing/2014/main" id="{32A6DF35-1B74-56B1-1AED-5EB8B56AC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5262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Instantaneous description:</a:t>
            </a:r>
          </a:p>
        </p:txBody>
      </p:sp>
      <p:graphicFrame>
        <p:nvGraphicFramePr>
          <p:cNvPr id="51209" name="Object 33">
            <a:extLst>
              <a:ext uri="{FF2B5EF4-FFF2-40B4-BE49-F238E27FC236}">
                <a16:creationId xmlns:a16="http://schemas.microsoft.com/office/drawing/2014/main" id="{18A18059-BA2A-199A-B90C-DC9034F0D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51209" name="Object 33">
                        <a:extLst>
                          <a:ext uri="{FF2B5EF4-FFF2-40B4-BE49-F238E27FC236}">
                            <a16:creationId xmlns:a16="http://schemas.microsoft.com/office/drawing/2014/main" id="{18A18059-BA2A-199A-B90C-DC9034F0D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34">
            <a:extLst>
              <a:ext uri="{FF2B5EF4-FFF2-40B4-BE49-F238E27FC236}">
                <a16:creationId xmlns:a16="http://schemas.microsoft.com/office/drawing/2014/main" id="{4CCE921D-6BE9-512B-6439-1FE4057F1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51210" name="Object 34">
                        <a:extLst>
                          <a:ext uri="{FF2B5EF4-FFF2-40B4-BE49-F238E27FC236}">
                            <a16:creationId xmlns:a16="http://schemas.microsoft.com/office/drawing/2014/main" id="{4CCE921D-6BE9-512B-6439-1FE4057F1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8" name="Line 35">
            <a:extLst>
              <a:ext uri="{FF2B5EF4-FFF2-40B4-BE49-F238E27FC236}">
                <a16:creationId xmlns:a16="http://schemas.microsoft.com/office/drawing/2014/main" id="{15485E38-25AB-730D-6C08-46CBFC959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11" name="Object 36">
            <a:extLst>
              <a:ext uri="{FF2B5EF4-FFF2-40B4-BE49-F238E27FC236}">
                <a16:creationId xmlns:a16="http://schemas.microsoft.com/office/drawing/2014/main" id="{41507A22-63E0-A0A3-50AD-EC77E48CE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572000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17" imgW="1676160" imgH="571320" progId="Equation.3">
                  <p:embed/>
                </p:oleObj>
              </mc:Choice>
              <mc:Fallback>
                <p:oleObj name="Equation" r:id="rId17" imgW="1676160" imgH="571320" progId="Equation.3">
                  <p:embed/>
                  <p:pic>
                    <p:nvPicPr>
                      <p:cNvPr id="51211" name="Object 36">
                        <a:extLst>
                          <a:ext uri="{FF2B5EF4-FFF2-40B4-BE49-F238E27FC236}">
                            <a16:creationId xmlns:a16="http://schemas.microsoft.com/office/drawing/2014/main" id="{41507A22-63E0-A0A3-50AD-EC77E48CE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3" name="Date Placeholder 1">
            <a:extLst>
              <a:ext uri="{FF2B5EF4-FFF2-40B4-BE49-F238E27FC236}">
                <a16:creationId xmlns:a16="http://schemas.microsoft.com/office/drawing/2014/main" id="{439DF14F-5925-D994-4256-8160DC5F93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2244" name="Footer Placeholder 2">
            <a:extLst>
              <a:ext uri="{FF2B5EF4-FFF2-40B4-BE49-F238E27FC236}">
                <a16:creationId xmlns:a16="http://schemas.microsoft.com/office/drawing/2014/main" id="{F05CC605-39C8-F8F6-488A-22D9A338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2245" name="Slide Number Placeholder 3">
            <a:extLst>
              <a:ext uri="{FF2B5EF4-FFF2-40B4-BE49-F238E27FC236}">
                <a16:creationId xmlns:a16="http://schemas.microsoft.com/office/drawing/2014/main" id="{78354414-EA0A-AA07-6903-58234951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3225891-8A36-438D-8BFE-EA793D9A081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46" name="Line 2">
            <a:extLst>
              <a:ext uri="{FF2B5EF4-FFF2-40B4-BE49-F238E27FC236}">
                <a16:creationId xmlns:a16="http://schemas.microsoft.com/office/drawing/2014/main" id="{215D348A-37F6-FF0E-DF2C-A1863243C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7" name="Line 3">
            <a:extLst>
              <a:ext uri="{FF2B5EF4-FFF2-40B4-BE49-F238E27FC236}">
                <a16:creationId xmlns:a16="http://schemas.microsoft.com/office/drawing/2014/main" id="{6E358C66-5A0D-C8C2-2EAA-35EA46892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8" name="Line 4">
            <a:extLst>
              <a:ext uri="{FF2B5EF4-FFF2-40B4-BE49-F238E27FC236}">
                <a16:creationId xmlns:a16="http://schemas.microsoft.com/office/drawing/2014/main" id="{78F554A8-D981-E677-6E34-A05195A86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9" name="Line 5">
            <a:extLst>
              <a:ext uri="{FF2B5EF4-FFF2-40B4-BE49-F238E27FC236}">
                <a16:creationId xmlns:a16="http://schemas.microsoft.com/office/drawing/2014/main" id="{8B3CAF63-CD3D-BCC8-A1CF-E67077210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0" name="Line 6">
            <a:extLst>
              <a:ext uri="{FF2B5EF4-FFF2-40B4-BE49-F238E27FC236}">
                <a16:creationId xmlns:a16="http://schemas.microsoft.com/office/drawing/2014/main" id="{3D968000-4567-8006-57BB-0D1FAABC4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1" name="Line 7">
            <a:extLst>
              <a:ext uri="{FF2B5EF4-FFF2-40B4-BE49-F238E27FC236}">
                <a16:creationId xmlns:a16="http://schemas.microsoft.com/office/drawing/2014/main" id="{509C8595-36C9-6A7D-8C47-47EBF7084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2" name="Line 8">
            <a:extLst>
              <a:ext uri="{FF2B5EF4-FFF2-40B4-BE49-F238E27FC236}">
                <a16:creationId xmlns:a16="http://schemas.microsoft.com/office/drawing/2014/main" id="{692B9834-FB32-C057-DA7D-03BEF98CA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3" name="Line 9">
            <a:extLst>
              <a:ext uri="{FF2B5EF4-FFF2-40B4-BE49-F238E27FC236}">
                <a16:creationId xmlns:a16="http://schemas.microsoft.com/office/drawing/2014/main" id="{94486696-FEA6-E6F7-0401-37F64C99C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4" name="Line 10">
            <a:extLst>
              <a:ext uri="{FF2B5EF4-FFF2-40B4-BE49-F238E27FC236}">
                <a16:creationId xmlns:a16="http://schemas.microsoft.com/office/drawing/2014/main" id="{B896BF8E-F764-CE1B-8CDE-7A5312E9D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5" name="Line 11">
            <a:extLst>
              <a:ext uri="{FF2B5EF4-FFF2-40B4-BE49-F238E27FC236}">
                <a16:creationId xmlns:a16="http://schemas.microsoft.com/office/drawing/2014/main" id="{D7110A9C-82D6-753F-24A5-6616AC0135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26" name="Object 0">
            <a:extLst>
              <a:ext uri="{FF2B5EF4-FFF2-40B4-BE49-F238E27FC236}">
                <a16:creationId xmlns:a16="http://schemas.microsoft.com/office/drawing/2014/main" id="{A7DAD772-4C0B-8725-9340-7F378F657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52226" name="Object 0">
                        <a:extLst>
                          <a:ext uri="{FF2B5EF4-FFF2-40B4-BE49-F238E27FC236}">
                            <a16:creationId xmlns:a16="http://schemas.microsoft.com/office/drawing/2014/main" id="{A7DAD772-4C0B-8725-9340-7F378F657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1">
            <a:extLst>
              <a:ext uri="{FF2B5EF4-FFF2-40B4-BE49-F238E27FC236}">
                <a16:creationId xmlns:a16="http://schemas.microsoft.com/office/drawing/2014/main" id="{BF2200AE-4E51-2E33-8710-E3490BB97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52227" name="Object 1">
                        <a:extLst>
                          <a:ext uri="{FF2B5EF4-FFF2-40B4-BE49-F238E27FC236}">
                            <a16:creationId xmlns:a16="http://schemas.microsoft.com/office/drawing/2014/main" id="{BF2200AE-4E51-2E33-8710-E3490BB97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2">
            <a:extLst>
              <a:ext uri="{FF2B5EF4-FFF2-40B4-BE49-F238E27FC236}">
                <a16:creationId xmlns:a16="http://schemas.microsoft.com/office/drawing/2014/main" id="{29CF3DDB-7548-BE1C-C1E5-CB73E7CFD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6" imgW="291960" imgH="368280" progId="Equation.3">
                  <p:embed/>
                </p:oleObj>
              </mc:Choice>
              <mc:Fallback>
                <p:oleObj name="Equation" r:id="rId6" imgW="291960" imgH="368280" progId="Equation.3">
                  <p:embed/>
                  <p:pic>
                    <p:nvPicPr>
                      <p:cNvPr id="52228" name="Object 2">
                        <a:extLst>
                          <a:ext uri="{FF2B5EF4-FFF2-40B4-BE49-F238E27FC236}">
                            <a16:creationId xmlns:a16="http://schemas.microsoft.com/office/drawing/2014/main" id="{29CF3DDB-7548-BE1C-C1E5-CB73E7CFD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3">
            <a:extLst>
              <a:ext uri="{FF2B5EF4-FFF2-40B4-BE49-F238E27FC236}">
                <a16:creationId xmlns:a16="http://schemas.microsoft.com/office/drawing/2014/main" id="{4E7012AF-E1E6-9C16-47BB-19BD71588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52229" name="Object 3">
                        <a:extLst>
                          <a:ext uri="{FF2B5EF4-FFF2-40B4-BE49-F238E27FC236}">
                            <a16:creationId xmlns:a16="http://schemas.microsoft.com/office/drawing/2014/main" id="{4E7012AF-E1E6-9C16-47BB-19BD71588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4">
            <a:extLst>
              <a:ext uri="{FF2B5EF4-FFF2-40B4-BE49-F238E27FC236}">
                <a16:creationId xmlns:a16="http://schemas.microsoft.com/office/drawing/2014/main" id="{0B731CAE-2398-9668-6A85-2D647B2BA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52230" name="Object 4">
                        <a:extLst>
                          <a:ext uri="{FF2B5EF4-FFF2-40B4-BE49-F238E27FC236}">
                            <a16:creationId xmlns:a16="http://schemas.microsoft.com/office/drawing/2014/main" id="{0B731CAE-2398-9668-6A85-2D647B2BA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>
            <a:extLst>
              <a:ext uri="{FF2B5EF4-FFF2-40B4-BE49-F238E27FC236}">
                <a16:creationId xmlns:a16="http://schemas.microsoft.com/office/drawing/2014/main" id="{E1F7D50C-9CFB-E0C8-7F89-6F3A1BB1E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52231" name="Object 5">
                        <a:extLst>
                          <a:ext uri="{FF2B5EF4-FFF2-40B4-BE49-F238E27FC236}">
                            <a16:creationId xmlns:a16="http://schemas.microsoft.com/office/drawing/2014/main" id="{E1F7D50C-9CFB-E0C8-7F89-6F3A1BB1E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6">
            <a:extLst>
              <a:ext uri="{FF2B5EF4-FFF2-40B4-BE49-F238E27FC236}">
                <a16:creationId xmlns:a16="http://schemas.microsoft.com/office/drawing/2014/main" id="{BB4BB00E-C33F-EA7F-4AE8-50D9BDCF8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52232" name="Object 6">
                        <a:extLst>
                          <a:ext uri="{FF2B5EF4-FFF2-40B4-BE49-F238E27FC236}">
                            <a16:creationId xmlns:a16="http://schemas.microsoft.com/office/drawing/2014/main" id="{BB4BB00E-C33F-EA7F-4AE8-50D9BDCF8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6" name="Text Box 19">
            <a:extLst>
              <a:ext uri="{FF2B5EF4-FFF2-40B4-BE49-F238E27FC236}">
                <a16:creationId xmlns:a16="http://schemas.microsoft.com/office/drawing/2014/main" id="{2E02C3F5-6973-7E7A-6338-5033CC062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52257" name="Line 20">
            <a:extLst>
              <a:ext uri="{FF2B5EF4-FFF2-40B4-BE49-F238E27FC236}">
                <a16:creationId xmlns:a16="http://schemas.microsoft.com/office/drawing/2014/main" id="{592DA332-A755-3D26-4C03-03018F2D1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8" name="Line 21">
            <a:extLst>
              <a:ext uri="{FF2B5EF4-FFF2-40B4-BE49-F238E27FC236}">
                <a16:creationId xmlns:a16="http://schemas.microsoft.com/office/drawing/2014/main" id="{5127D392-2691-6F06-8D2B-AB42989DA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9" name="Line 22">
            <a:extLst>
              <a:ext uri="{FF2B5EF4-FFF2-40B4-BE49-F238E27FC236}">
                <a16:creationId xmlns:a16="http://schemas.microsoft.com/office/drawing/2014/main" id="{FA8A1420-B3F0-59EC-8937-7EF73776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0" name="Line 23">
            <a:extLst>
              <a:ext uri="{FF2B5EF4-FFF2-40B4-BE49-F238E27FC236}">
                <a16:creationId xmlns:a16="http://schemas.microsoft.com/office/drawing/2014/main" id="{410581EA-375B-281A-6F2D-3909641B2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1" name="Line 24">
            <a:extLst>
              <a:ext uri="{FF2B5EF4-FFF2-40B4-BE49-F238E27FC236}">
                <a16:creationId xmlns:a16="http://schemas.microsoft.com/office/drawing/2014/main" id="{05FB94A2-F6DF-C7E2-7586-28A51780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2" name="Line 25">
            <a:extLst>
              <a:ext uri="{FF2B5EF4-FFF2-40B4-BE49-F238E27FC236}">
                <a16:creationId xmlns:a16="http://schemas.microsoft.com/office/drawing/2014/main" id="{FC51A84D-9919-57EA-E16F-056677224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3" name="Line 26">
            <a:extLst>
              <a:ext uri="{FF2B5EF4-FFF2-40B4-BE49-F238E27FC236}">
                <a16:creationId xmlns:a16="http://schemas.microsoft.com/office/drawing/2014/main" id="{9AFB28E4-09B0-792C-2F42-FB12BFE63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4" name="Line 27">
            <a:extLst>
              <a:ext uri="{FF2B5EF4-FFF2-40B4-BE49-F238E27FC236}">
                <a16:creationId xmlns:a16="http://schemas.microsoft.com/office/drawing/2014/main" id="{34876EB0-6A9C-6B34-ABF3-B2C7E69B6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5" name="Line 28">
            <a:extLst>
              <a:ext uri="{FF2B5EF4-FFF2-40B4-BE49-F238E27FC236}">
                <a16:creationId xmlns:a16="http://schemas.microsoft.com/office/drawing/2014/main" id="{9B6FA529-04E4-B307-852B-6FF70C117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6" name="Line 29">
            <a:extLst>
              <a:ext uri="{FF2B5EF4-FFF2-40B4-BE49-F238E27FC236}">
                <a16:creationId xmlns:a16="http://schemas.microsoft.com/office/drawing/2014/main" id="{D5A4A871-0F3D-2AD0-4AC2-49F4C1B2E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33" name="Object 7">
            <a:extLst>
              <a:ext uri="{FF2B5EF4-FFF2-40B4-BE49-F238E27FC236}">
                <a16:creationId xmlns:a16="http://schemas.microsoft.com/office/drawing/2014/main" id="{9FE31E44-CF95-3B0C-2361-69E30DD9E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52233" name="Object 7">
                        <a:extLst>
                          <a:ext uri="{FF2B5EF4-FFF2-40B4-BE49-F238E27FC236}">
                            <a16:creationId xmlns:a16="http://schemas.microsoft.com/office/drawing/2014/main" id="{9FE31E44-CF95-3B0C-2361-69E30DD9E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8">
            <a:extLst>
              <a:ext uri="{FF2B5EF4-FFF2-40B4-BE49-F238E27FC236}">
                <a16:creationId xmlns:a16="http://schemas.microsoft.com/office/drawing/2014/main" id="{1398014A-9722-675B-C760-AC562AB9B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52234" name="Object 8">
                        <a:extLst>
                          <a:ext uri="{FF2B5EF4-FFF2-40B4-BE49-F238E27FC236}">
                            <a16:creationId xmlns:a16="http://schemas.microsoft.com/office/drawing/2014/main" id="{1398014A-9722-675B-C760-AC562AB9B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9">
            <a:extLst>
              <a:ext uri="{FF2B5EF4-FFF2-40B4-BE49-F238E27FC236}">
                <a16:creationId xmlns:a16="http://schemas.microsoft.com/office/drawing/2014/main" id="{ED5E2912-BCF6-C212-48ED-979C10A7D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18" imgW="291960" imgH="368280" progId="Equation.3">
                  <p:embed/>
                </p:oleObj>
              </mc:Choice>
              <mc:Fallback>
                <p:oleObj name="Equation" r:id="rId18" imgW="291960" imgH="368280" progId="Equation.3">
                  <p:embed/>
                  <p:pic>
                    <p:nvPicPr>
                      <p:cNvPr id="52235" name="Object 9">
                        <a:extLst>
                          <a:ext uri="{FF2B5EF4-FFF2-40B4-BE49-F238E27FC236}">
                            <a16:creationId xmlns:a16="http://schemas.microsoft.com/office/drawing/2014/main" id="{ED5E2912-BCF6-C212-48ED-979C10A7D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0">
            <a:extLst>
              <a:ext uri="{FF2B5EF4-FFF2-40B4-BE49-F238E27FC236}">
                <a16:creationId xmlns:a16="http://schemas.microsoft.com/office/drawing/2014/main" id="{8C81642B-00DE-228A-60A7-792315100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52236" name="Object 10">
                        <a:extLst>
                          <a:ext uri="{FF2B5EF4-FFF2-40B4-BE49-F238E27FC236}">
                            <a16:creationId xmlns:a16="http://schemas.microsoft.com/office/drawing/2014/main" id="{8C81642B-00DE-228A-60A7-792315100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1">
            <a:extLst>
              <a:ext uri="{FF2B5EF4-FFF2-40B4-BE49-F238E27FC236}">
                <a16:creationId xmlns:a16="http://schemas.microsoft.com/office/drawing/2014/main" id="{41003048-621D-E595-1268-DF1E703E7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52237" name="Object 11">
                        <a:extLst>
                          <a:ext uri="{FF2B5EF4-FFF2-40B4-BE49-F238E27FC236}">
                            <a16:creationId xmlns:a16="http://schemas.microsoft.com/office/drawing/2014/main" id="{41003048-621D-E595-1268-DF1E703E7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2">
            <a:extLst>
              <a:ext uri="{FF2B5EF4-FFF2-40B4-BE49-F238E27FC236}">
                <a16:creationId xmlns:a16="http://schemas.microsoft.com/office/drawing/2014/main" id="{4559390D-9E7E-CD93-C1B0-8971BCE3E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52238" name="Object 12">
                        <a:extLst>
                          <a:ext uri="{FF2B5EF4-FFF2-40B4-BE49-F238E27FC236}">
                            <a16:creationId xmlns:a16="http://schemas.microsoft.com/office/drawing/2014/main" id="{4559390D-9E7E-CD93-C1B0-8971BCE3E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3">
            <a:extLst>
              <a:ext uri="{FF2B5EF4-FFF2-40B4-BE49-F238E27FC236}">
                <a16:creationId xmlns:a16="http://schemas.microsoft.com/office/drawing/2014/main" id="{76A42873-73DC-ED22-692D-98683666E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52239" name="Object 13">
                        <a:extLst>
                          <a:ext uri="{FF2B5EF4-FFF2-40B4-BE49-F238E27FC236}">
                            <a16:creationId xmlns:a16="http://schemas.microsoft.com/office/drawing/2014/main" id="{76A42873-73DC-ED22-692D-98683666E1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7" name="Text Box 37">
            <a:extLst>
              <a:ext uri="{FF2B5EF4-FFF2-40B4-BE49-F238E27FC236}">
                <a16:creationId xmlns:a16="http://schemas.microsoft.com/office/drawing/2014/main" id="{3CE7ECF7-A176-9F6F-1558-C4322B133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52240" name="Object 14">
            <a:extLst>
              <a:ext uri="{FF2B5EF4-FFF2-40B4-BE49-F238E27FC236}">
                <a16:creationId xmlns:a16="http://schemas.microsoft.com/office/drawing/2014/main" id="{8D0278AB-6D84-4A1D-3741-02C1A0B02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52240" name="Object 14">
                        <a:extLst>
                          <a:ext uri="{FF2B5EF4-FFF2-40B4-BE49-F238E27FC236}">
                            <a16:creationId xmlns:a16="http://schemas.microsoft.com/office/drawing/2014/main" id="{8D0278AB-6D84-4A1D-3741-02C1A0B02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5">
            <a:extLst>
              <a:ext uri="{FF2B5EF4-FFF2-40B4-BE49-F238E27FC236}">
                <a16:creationId xmlns:a16="http://schemas.microsoft.com/office/drawing/2014/main" id="{01BF2C3F-93A8-F5CF-097E-F7D21DA8B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52241" name="Object 15">
                        <a:extLst>
                          <a:ext uri="{FF2B5EF4-FFF2-40B4-BE49-F238E27FC236}">
                            <a16:creationId xmlns:a16="http://schemas.microsoft.com/office/drawing/2014/main" id="{01BF2C3F-93A8-F5CF-097E-F7D21DA8B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8" name="Text Box 40">
            <a:extLst>
              <a:ext uri="{FF2B5EF4-FFF2-40B4-BE49-F238E27FC236}">
                <a16:creationId xmlns:a16="http://schemas.microsoft.com/office/drawing/2014/main" id="{1D8163C5-6690-A300-4F65-8DF1FF22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6830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A Move:</a:t>
            </a:r>
          </a:p>
        </p:txBody>
      </p:sp>
      <p:graphicFrame>
        <p:nvGraphicFramePr>
          <p:cNvPr id="52242" name="Object 16">
            <a:extLst>
              <a:ext uri="{FF2B5EF4-FFF2-40B4-BE49-F238E27FC236}">
                <a16:creationId xmlns:a16="http://schemas.microsoft.com/office/drawing/2014/main" id="{74BF31B1-9AFA-B2A4-F5AA-DD46472C3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657600"/>
          <a:ext cx="403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26" imgW="4038480" imgH="583920" progId="Equation.3">
                  <p:embed/>
                </p:oleObj>
              </mc:Choice>
              <mc:Fallback>
                <p:oleObj name="Equation" r:id="rId26" imgW="4038480" imgH="583920" progId="Equation.3">
                  <p:embed/>
                  <p:pic>
                    <p:nvPicPr>
                      <p:cNvPr id="52242" name="Object 16">
                        <a:extLst>
                          <a:ext uri="{FF2B5EF4-FFF2-40B4-BE49-F238E27FC236}">
                            <a16:creationId xmlns:a16="http://schemas.microsoft.com/office/drawing/2014/main" id="{74BF31B1-9AFA-B2A4-F5AA-DD46472C3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4038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9" name="Text Box 42">
            <a:extLst>
              <a:ext uri="{FF2B5EF4-FFF2-40B4-BE49-F238E27FC236}">
                <a16:creationId xmlns:a16="http://schemas.microsoft.com/office/drawing/2014/main" id="{120916B7-108B-4645-C9F0-F70BB2E2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95800"/>
            <a:ext cx="391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(yields in one mode)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3" name="Date Placeholder 1">
            <a:extLst>
              <a:ext uri="{FF2B5EF4-FFF2-40B4-BE49-F238E27FC236}">
                <a16:creationId xmlns:a16="http://schemas.microsoft.com/office/drawing/2014/main" id="{7C4915A1-6991-4D34-7DF1-A442C74A64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3284" name="Footer Placeholder 2">
            <a:extLst>
              <a:ext uri="{FF2B5EF4-FFF2-40B4-BE49-F238E27FC236}">
                <a16:creationId xmlns:a16="http://schemas.microsoft.com/office/drawing/2014/main" id="{6019948F-E133-54DC-2907-670F1A1F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3285" name="Slide Number Placeholder 3">
            <a:extLst>
              <a:ext uri="{FF2B5EF4-FFF2-40B4-BE49-F238E27FC236}">
                <a16:creationId xmlns:a16="http://schemas.microsoft.com/office/drawing/2014/main" id="{9FDCE97F-0B15-FCBC-B937-B463B654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A0B4419-481A-49AE-B4A8-9F25B3FC7F0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6" name="Line 2">
            <a:extLst>
              <a:ext uri="{FF2B5EF4-FFF2-40B4-BE49-F238E27FC236}">
                <a16:creationId xmlns:a16="http://schemas.microsoft.com/office/drawing/2014/main" id="{25111ADE-E12E-F89E-2554-F71972C12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7" name="Line 3">
            <a:extLst>
              <a:ext uri="{FF2B5EF4-FFF2-40B4-BE49-F238E27FC236}">
                <a16:creationId xmlns:a16="http://schemas.microsoft.com/office/drawing/2014/main" id="{BDF06AEF-4726-6AE7-28DD-2E000719C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8" name="Line 4">
            <a:extLst>
              <a:ext uri="{FF2B5EF4-FFF2-40B4-BE49-F238E27FC236}">
                <a16:creationId xmlns:a16="http://schemas.microsoft.com/office/drawing/2014/main" id="{A4A4C96F-D5FB-AC7B-06BE-C741F7E96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9" name="Line 5">
            <a:extLst>
              <a:ext uri="{FF2B5EF4-FFF2-40B4-BE49-F238E27FC236}">
                <a16:creationId xmlns:a16="http://schemas.microsoft.com/office/drawing/2014/main" id="{7A7352BE-CD0F-C3FF-660B-26CFC04F4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0" name="Line 6">
            <a:extLst>
              <a:ext uri="{FF2B5EF4-FFF2-40B4-BE49-F238E27FC236}">
                <a16:creationId xmlns:a16="http://schemas.microsoft.com/office/drawing/2014/main" id="{D64A1071-465F-1759-DB38-1305D67E2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1" name="Line 7">
            <a:extLst>
              <a:ext uri="{FF2B5EF4-FFF2-40B4-BE49-F238E27FC236}">
                <a16:creationId xmlns:a16="http://schemas.microsoft.com/office/drawing/2014/main" id="{072ECD83-3E74-F1CA-2577-8118CAA39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2" name="Line 8">
            <a:extLst>
              <a:ext uri="{FF2B5EF4-FFF2-40B4-BE49-F238E27FC236}">
                <a16:creationId xmlns:a16="http://schemas.microsoft.com/office/drawing/2014/main" id="{56EF105C-1D21-02B3-E4B2-0437A55B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3" name="Line 9">
            <a:extLst>
              <a:ext uri="{FF2B5EF4-FFF2-40B4-BE49-F238E27FC236}">
                <a16:creationId xmlns:a16="http://schemas.microsoft.com/office/drawing/2014/main" id="{857AC79D-D4C4-EC21-41D8-97B87FF0F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4" name="Line 10">
            <a:extLst>
              <a:ext uri="{FF2B5EF4-FFF2-40B4-BE49-F238E27FC236}">
                <a16:creationId xmlns:a16="http://schemas.microsoft.com/office/drawing/2014/main" id="{55010D80-05D7-53FD-8337-E3D194572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5" name="Line 11">
            <a:extLst>
              <a:ext uri="{FF2B5EF4-FFF2-40B4-BE49-F238E27FC236}">
                <a16:creationId xmlns:a16="http://schemas.microsoft.com/office/drawing/2014/main" id="{2840BBCC-A5FF-734E-3709-FA3394F974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50" name="Object 12">
            <a:extLst>
              <a:ext uri="{FF2B5EF4-FFF2-40B4-BE49-F238E27FC236}">
                <a16:creationId xmlns:a16="http://schemas.microsoft.com/office/drawing/2014/main" id="{C7FEC6EC-0CE8-6276-54F4-B2D0E3B08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53250" name="Object 12">
                        <a:extLst>
                          <a:ext uri="{FF2B5EF4-FFF2-40B4-BE49-F238E27FC236}">
                            <a16:creationId xmlns:a16="http://schemas.microsoft.com/office/drawing/2014/main" id="{C7FEC6EC-0CE8-6276-54F4-B2D0E3B08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13">
            <a:extLst>
              <a:ext uri="{FF2B5EF4-FFF2-40B4-BE49-F238E27FC236}">
                <a16:creationId xmlns:a16="http://schemas.microsoft.com/office/drawing/2014/main" id="{C96F3BA0-AD27-C777-7DC8-9F630A039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53251" name="Object 13">
                        <a:extLst>
                          <a:ext uri="{FF2B5EF4-FFF2-40B4-BE49-F238E27FC236}">
                            <a16:creationId xmlns:a16="http://schemas.microsoft.com/office/drawing/2014/main" id="{C96F3BA0-AD27-C777-7DC8-9F630A039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4">
            <a:extLst>
              <a:ext uri="{FF2B5EF4-FFF2-40B4-BE49-F238E27FC236}">
                <a16:creationId xmlns:a16="http://schemas.microsoft.com/office/drawing/2014/main" id="{B5770D92-18BB-9A86-37E2-00E8B12F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6" imgW="291960" imgH="368280" progId="Equation.3">
                  <p:embed/>
                </p:oleObj>
              </mc:Choice>
              <mc:Fallback>
                <p:oleObj name="Equation" r:id="rId6" imgW="291960" imgH="368280" progId="Equation.3">
                  <p:embed/>
                  <p:pic>
                    <p:nvPicPr>
                      <p:cNvPr id="53252" name="Object 14">
                        <a:extLst>
                          <a:ext uri="{FF2B5EF4-FFF2-40B4-BE49-F238E27FC236}">
                            <a16:creationId xmlns:a16="http://schemas.microsoft.com/office/drawing/2014/main" id="{B5770D92-18BB-9A86-37E2-00E8B12F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5">
            <a:extLst>
              <a:ext uri="{FF2B5EF4-FFF2-40B4-BE49-F238E27FC236}">
                <a16:creationId xmlns:a16="http://schemas.microsoft.com/office/drawing/2014/main" id="{1036BECA-DAD9-07E2-7675-E63F7A1A8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53253" name="Object 15">
                        <a:extLst>
                          <a:ext uri="{FF2B5EF4-FFF2-40B4-BE49-F238E27FC236}">
                            <a16:creationId xmlns:a16="http://schemas.microsoft.com/office/drawing/2014/main" id="{1036BECA-DAD9-07E2-7675-E63F7A1A8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16">
            <a:extLst>
              <a:ext uri="{FF2B5EF4-FFF2-40B4-BE49-F238E27FC236}">
                <a16:creationId xmlns:a16="http://schemas.microsoft.com/office/drawing/2014/main" id="{DE70C3DC-8960-A6D8-C9B5-2839B35D4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53254" name="Object 16">
                        <a:extLst>
                          <a:ext uri="{FF2B5EF4-FFF2-40B4-BE49-F238E27FC236}">
                            <a16:creationId xmlns:a16="http://schemas.microsoft.com/office/drawing/2014/main" id="{DE70C3DC-8960-A6D8-C9B5-2839B35D4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17">
            <a:extLst>
              <a:ext uri="{FF2B5EF4-FFF2-40B4-BE49-F238E27FC236}">
                <a16:creationId xmlns:a16="http://schemas.microsoft.com/office/drawing/2014/main" id="{D0170B24-60C7-8494-E601-8B1883458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53255" name="Object 17">
                        <a:extLst>
                          <a:ext uri="{FF2B5EF4-FFF2-40B4-BE49-F238E27FC236}">
                            <a16:creationId xmlns:a16="http://schemas.microsoft.com/office/drawing/2014/main" id="{D0170B24-60C7-8494-E601-8B18834585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18">
            <a:extLst>
              <a:ext uri="{FF2B5EF4-FFF2-40B4-BE49-F238E27FC236}">
                <a16:creationId xmlns:a16="http://schemas.microsoft.com/office/drawing/2014/main" id="{C4595086-FCD2-B2E6-3729-1E1428BF7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53256" name="Object 18">
                        <a:extLst>
                          <a:ext uri="{FF2B5EF4-FFF2-40B4-BE49-F238E27FC236}">
                            <a16:creationId xmlns:a16="http://schemas.microsoft.com/office/drawing/2014/main" id="{C4595086-FCD2-B2E6-3729-1E1428BF7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6" name="Text Box 19">
            <a:extLst>
              <a:ext uri="{FF2B5EF4-FFF2-40B4-BE49-F238E27FC236}">
                <a16:creationId xmlns:a16="http://schemas.microsoft.com/office/drawing/2014/main" id="{52BA6652-0A89-9D78-3309-2CAB06837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53297" name="Line 20">
            <a:extLst>
              <a:ext uri="{FF2B5EF4-FFF2-40B4-BE49-F238E27FC236}">
                <a16:creationId xmlns:a16="http://schemas.microsoft.com/office/drawing/2014/main" id="{2CD29F15-C89C-64E3-489F-AF0DE6FAF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8" name="Line 21">
            <a:extLst>
              <a:ext uri="{FF2B5EF4-FFF2-40B4-BE49-F238E27FC236}">
                <a16:creationId xmlns:a16="http://schemas.microsoft.com/office/drawing/2014/main" id="{81C52BDD-9562-835A-9AC8-5CDC5F0D9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9" name="Line 22">
            <a:extLst>
              <a:ext uri="{FF2B5EF4-FFF2-40B4-BE49-F238E27FC236}">
                <a16:creationId xmlns:a16="http://schemas.microsoft.com/office/drawing/2014/main" id="{63C83D8F-D5A4-26CC-1E6E-B4E104EFB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0" name="Line 23">
            <a:extLst>
              <a:ext uri="{FF2B5EF4-FFF2-40B4-BE49-F238E27FC236}">
                <a16:creationId xmlns:a16="http://schemas.microsoft.com/office/drawing/2014/main" id="{26EC215A-D846-D70B-5641-9D5634819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1" name="Line 24">
            <a:extLst>
              <a:ext uri="{FF2B5EF4-FFF2-40B4-BE49-F238E27FC236}">
                <a16:creationId xmlns:a16="http://schemas.microsoft.com/office/drawing/2014/main" id="{CAC84254-68C5-BE55-15DA-7D8DFA945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2" name="Line 25">
            <a:extLst>
              <a:ext uri="{FF2B5EF4-FFF2-40B4-BE49-F238E27FC236}">
                <a16:creationId xmlns:a16="http://schemas.microsoft.com/office/drawing/2014/main" id="{AD89C6F7-3644-982C-C98A-B9C68B8E8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3" name="Line 26">
            <a:extLst>
              <a:ext uri="{FF2B5EF4-FFF2-40B4-BE49-F238E27FC236}">
                <a16:creationId xmlns:a16="http://schemas.microsoft.com/office/drawing/2014/main" id="{C14DE204-8A68-BCC0-8A75-AC0955F12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4" name="Line 27">
            <a:extLst>
              <a:ext uri="{FF2B5EF4-FFF2-40B4-BE49-F238E27FC236}">
                <a16:creationId xmlns:a16="http://schemas.microsoft.com/office/drawing/2014/main" id="{4C01691D-2174-D762-C0FE-1CB73718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5" name="Line 28">
            <a:extLst>
              <a:ext uri="{FF2B5EF4-FFF2-40B4-BE49-F238E27FC236}">
                <a16:creationId xmlns:a16="http://schemas.microsoft.com/office/drawing/2014/main" id="{7386470D-34C6-2B16-4C8A-9E63AB359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6" name="Line 29">
            <a:extLst>
              <a:ext uri="{FF2B5EF4-FFF2-40B4-BE49-F238E27FC236}">
                <a16:creationId xmlns:a16="http://schemas.microsoft.com/office/drawing/2014/main" id="{55593D59-2D12-1BD8-E096-1DD843467D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57" name="Object 30">
            <a:extLst>
              <a:ext uri="{FF2B5EF4-FFF2-40B4-BE49-F238E27FC236}">
                <a16:creationId xmlns:a16="http://schemas.microsoft.com/office/drawing/2014/main" id="{2493BC1C-2B94-9525-EB89-5897A0D2BD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53257" name="Object 30">
                        <a:extLst>
                          <a:ext uri="{FF2B5EF4-FFF2-40B4-BE49-F238E27FC236}">
                            <a16:creationId xmlns:a16="http://schemas.microsoft.com/office/drawing/2014/main" id="{2493BC1C-2B94-9525-EB89-5897A0D2B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31">
            <a:extLst>
              <a:ext uri="{FF2B5EF4-FFF2-40B4-BE49-F238E27FC236}">
                <a16:creationId xmlns:a16="http://schemas.microsoft.com/office/drawing/2014/main" id="{8CCA876B-4464-6791-74BF-63EBEFBE6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53258" name="Object 31">
                        <a:extLst>
                          <a:ext uri="{FF2B5EF4-FFF2-40B4-BE49-F238E27FC236}">
                            <a16:creationId xmlns:a16="http://schemas.microsoft.com/office/drawing/2014/main" id="{8CCA876B-4464-6791-74BF-63EBEFBE6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32">
            <a:extLst>
              <a:ext uri="{FF2B5EF4-FFF2-40B4-BE49-F238E27FC236}">
                <a16:creationId xmlns:a16="http://schemas.microsoft.com/office/drawing/2014/main" id="{FBE268AC-D5AF-E8CA-8771-DC8BCC30F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18" imgW="291960" imgH="368280" progId="Equation.3">
                  <p:embed/>
                </p:oleObj>
              </mc:Choice>
              <mc:Fallback>
                <p:oleObj name="Equation" r:id="rId18" imgW="291960" imgH="368280" progId="Equation.3">
                  <p:embed/>
                  <p:pic>
                    <p:nvPicPr>
                      <p:cNvPr id="53259" name="Object 32">
                        <a:extLst>
                          <a:ext uri="{FF2B5EF4-FFF2-40B4-BE49-F238E27FC236}">
                            <a16:creationId xmlns:a16="http://schemas.microsoft.com/office/drawing/2014/main" id="{FBE268AC-D5AF-E8CA-8771-DC8BCC30F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33">
            <a:extLst>
              <a:ext uri="{FF2B5EF4-FFF2-40B4-BE49-F238E27FC236}">
                <a16:creationId xmlns:a16="http://schemas.microsoft.com/office/drawing/2014/main" id="{DF174046-B180-0A82-5AB9-CEAA29CB2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53260" name="Object 33">
                        <a:extLst>
                          <a:ext uri="{FF2B5EF4-FFF2-40B4-BE49-F238E27FC236}">
                            <a16:creationId xmlns:a16="http://schemas.microsoft.com/office/drawing/2014/main" id="{DF174046-B180-0A82-5AB9-CEAA29CB2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34">
            <a:extLst>
              <a:ext uri="{FF2B5EF4-FFF2-40B4-BE49-F238E27FC236}">
                <a16:creationId xmlns:a16="http://schemas.microsoft.com/office/drawing/2014/main" id="{EF273FF9-7C98-A890-EC4A-DC2ED0458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53261" name="Object 34">
                        <a:extLst>
                          <a:ext uri="{FF2B5EF4-FFF2-40B4-BE49-F238E27FC236}">
                            <a16:creationId xmlns:a16="http://schemas.microsoft.com/office/drawing/2014/main" id="{EF273FF9-7C98-A890-EC4A-DC2ED0458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35">
            <a:extLst>
              <a:ext uri="{FF2B5EF4-FFF2-40B4-BE49-F238E27FC236}">
                <a16:creationId xmlns:a16="http://schemas.microsoft.com/office/drawing/2014/main" id="{1DD29AF5-5BBB-6554-C2AF-39CFFAC23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53262" name="Object 35">
                        <a:extLst>
                          <a:ext uri="{FF2B5EF4-FFF2-40B4-BE49-F238E27FC236}">
                            <a16:creationId xmlns:a16="http://schemas.microsoft.com/office/drawing/2014/main" id="{1DD29AF5-5BBB-6554-C2AF-39CFFAC23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36">
            <a:extLst>
              <a:ext uri="{FF2B5EF4-FFF2-40B4-BE49-F238E27FC236}">
                <a16:creationId xmlns:a16="http://schemas.microsoft.com/office/drawing/2014/main" id="{88F09DE7-2B84-5465-7392-1BC9AFCBE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23" imgW="253800" imgH="393480" progId="Equation.3">
                  <p:embed/>
                </p:oleObj>
              </mc:Choice>
              <mc:Fallback>
                <p:oleObj name="Equation" r:id="rId23" imgW="253800" imgH="393480" progId="Equation.3">
                  <p:embed/>
                  <p:pic>
                    <p:nvPicPr>
                      <p:cNvPr id="53263" name="Object 36">
                        <a:extLst>
                          <a:ext uri="{FF2B5EF4-FFF2-40B4-BE49-F238E27FC236}">
                            <a16:creationId xmlns:a16="http://schemas.microsoft.com/office/drawing/2014/main" id="{88F09DE7-2B84-5465-7392-1BC9AFCBE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7" name="Text Box 37">
            <a:extLst>
              <a:ext uri="{FF2B5EF4-FFF2-40B4-BE49-F238E27FC236}">
                <a16:creationId xmlns:a16="http://schemas.microsoft.com/office/drawing/2014/main" id="{C6C7CFC2-57E1-1467-77A8-A4AA453E6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53264" name="Object 38">
            <a:extLst>
              <a:ext uri="{FF2B5EF4-FFF2-40B4-BE49-F238E27FC236}">
                <a16:creationId xmlns:a16="http://schemas.microsoft.com/office/drawing/2014/main" id="{4CAA5687-7772-721A-7EEF-A9A08CDB4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53264" name="Object 38">
                        <a:extLst>
                          <a:ext uri="{FF2B5EF4-FFF2-40B4-BE49-F238E27FC236}">
                            <a16:creationId xmlns:a16="http://schemas.microsoft.com/office/drawing/2014/main" id="{4CAA5687-7772-721A-7EEF-A9A08CDB41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39">
            <a:extLst>
              <a:ext uri="{FF2B5EF4-FFF2-40B4-BE49-F238E27FC236}">
                <a16:creationId xmlns:a16="http://schemas.microsoft.com/office/drawing/2014/main" id="{C11705FA-00F4-E303-67AF-7E4E71FC2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53265" name="Object 39">
                        <a:extLst>
                          <a:ext uri="{FF2B5EF4-FFF2-40B4-BE49-F238E27FC236}">
                            <a16:creationId xmlns:a16="http://schemas.microsoft.com/office/drawing/2014/main" id="{C11705FA-00F4-E303-67AF-7E4E71FC2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41">
            <a:extLst>
              <a:ext uri="{FF2B5EF4-FFF2-40B4-BE49-F238E27FC236}">
                <a16:creationId xmlns:a16="http://schemas.microsoft.com/office/drawing/2014/main" id="{25BF00E6-4906-5D2C-2774-7ED7B9109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562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26" imgW="9105840" imgH="583920" progId="Equation.3">
                  <p:embed/>
                </p:oleObj>
              </mc:Choice>
              <mc:Fallback>
                <p:oleObj name="Equation" r:id="rId26" imgW="9105840" imgH="583920" progId="Equation.3">
                  <p:embed/>
                  <p:pic>
                    <p:nvPicPr>
                      <p:cNvPr id="53266" name="Object 41">
                        <a:extLst>
                          <a:ext uri="{FF2B5EF4-FFF2-40B4-BE49-F238E27FC236}">
                            <a16:creationId xmlns:a16="http://schemas.microsoft.com/office/drawing/2014/main" id="{25BF00E6-4906-5D2C-2774-7ED7B9109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62600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8" name="Line 80">
            <a:extLst>
              <a:ext uri="{FF2B5EF4-FFF2-40B4-BE49-F238E27FC236}">
                <a16:creationId xmlns:a16="http://schemas.microsoft.com/office/drawing/2014/main" id="{58949DDD-D68D-2F7D-A970-C0E6C7A46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9" name="Line 81">
            <a:extLst>
              <a:ext uri="{FF2B5EF4-FFF2-40B4-BE49-F238E27FC236}">
                <a16:creationId xmlns:a16="http://schemas.microsoft.com/office/drawing/2014/main" id="{1AEF3E4F-33F9-1BE7-F4F9-1996881F3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0" name="Line 82">
            <a:extLst>
              <a:ext uri="{FF2B5EF4-FFF2-40B4-BE49-F238E27FC236}">
                <a16:creationId xmlns:a16="http://schemas.microsoft.com/office/drawing/2014/main" id="{325EA744-C1D9-59E2-838D-741E54A69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1" name="Line 83">
            <a:extLst>
              <a:ext uri="{FF2B5EF4-FFF2-40B4-BE49-F238E27FC236}">
                <a16:creationId xmlns:a16="http://schemas.microsoft.com/office/drawing/2014/main" id="{0417A85B-AFC7-0B29-286B-CB7B889B7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2" name="Line 84">
            <a:extLst>
              <a:ext uri="{FF2B5EF4-FFF2-40B4-BE49-F238E27FC236}">
                <a16:creationId xmlns:a16="http://schemas.microsoft.com/office/drawing/2014/main" id="{05B58BC7-211C-2241-FE88-3F513AEC0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3" name="Line 85">
            <a:extLst>
              <a:ext uri="{FF2B5EF4-FFF2-40B4-BE49-F238E27FC236}">
                <a16:creationId xmlns:a16="http://schemas.microsoft.com/office/drawing/2014/main" id="{3A86EED3-F31E-3FAA-D219-0402FA23E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4" name="Line 86">
            <a:extLst>
              <a:ext uri="{FF2B5EF4-FFF2-40B4-BE49-F238E27FC236}">
                <a16:creationId xmlns:a16="http://schemas.microsoft.com/office/drawing/2014/main" id="{D0A9D49A-280F-D145-365E-AED8E57F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5" name="Line 87">
            <a:extLst>
              <a:ext uri="{FF2B5EF4-FFF2-40B4-BE49-F238E27FC236}">
                <a16:creationId xmlns:a16="http://schemas.microsoft.com/office/drawing/2014/main" id="{B5086AC9-AEBF-78C7-ECEF-55FD3D3CE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6" name="Line 88">
            <a:extLst>
              <a:ext uri="{FF2B5EF4-FFF2-40B4-BE49-F238E27FC236}">
                <a16:creationId xmlns:a16="http://schemas.microsoft.com/office/drawing/2014/main" id="{779C30A9-6630-61B1-A08F-F928B54B4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7" name="Line 89">
            <a:extLst>
              <a:ext uri="{FF2B5EF4-FFF2-40B4-BE49-F238E27FC236}">
                <a16:creationId xmlns:a16="http://schemas.microsoft.com/office/drawing/2014/main" id="{A6D24958-F27D-9B39-A232-AE1E5DCAC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67" name="Object 90">
            <a:extLst>
              <a:ext uri="{FF2B5EF4-FFF2-40B4-BE49-F238E27FC236}">
                <a16:creationId xmlns:a16="http://schemas.microsoft.com/office/drawing/2014/main" id="{293EEAA9-4615-3F2E-8385-5375F3C64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53267" name="Object 90">
                        <a:extLst>
                          <a:ext uri="{FF2B5EF4-FFF2-40B4-BE49-F238E27FC236}">
                            <a16:creationId xmlns:a16="http://schemas.microsoft.com/office/drawing/2014/main" id="{293EEAA9-4615-3F2E-8385-5375F3C64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91">
            <a:extLst>
              <a:ext uri="{FF2B5EF4-FFF2-40B4-BE49-F238E27FC236}">
                <a16:creationId xmlns:a16="http://schemas.microsoft.com/office/drawing/2014/main" id="{8E1DA6B9-4DA6-6FF3-E402-A3C7582DF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53268" name="Object 91">
                        <a:extLst>
                          <a:ext uri="{FF2B5EF4-FFF2-40B4-BE49-F238E27FC236}">
                            <a16:creationId xmlns:a16="http://schemas.microsoft.com/office/drawing/2014/main" id="{8E1DA6B9-4DA6-6FF3-E402-A3C7582DF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92">
            <a:extLst>
              <a:ext uri="{FF2B5EF4-FFF2-40B4-BE49-F238E27FC236}">
                <a16:creationId xmlns:a16="http://schemas.microsoft.com/office/drawing/2014/main" id="{C3D3608A-E931-3B9C-C6BD-BAA97945D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30" imgW="291960" imgH="368280" progId="Equation.3">
                  <p:embed/>
                </p:oleObj>
              </mc:Choice>
              <mc:Fallback>
                <p:oleObj name="Equation" r:id="rId30" imgW="291960" imgH="368280" progId="Equation.3">
                  <p:embed/>
                  <p:pic>
                    <p:nvPicPr>
                      <p:cNvPr id="53269" name="Object 92">
                        <a:extLst>
                          <a:ext uri="{FF2B5EF4-FFF2-40B4-BE49-F238E27FC236}">
                            <a16:creationId xmlns:a16="http://schemas.microsoft.com/office/drawing/2014/main" id="{C3D3608A-E931-3B9C-C6BD-BAA97945D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93">
            <a:extLst>
              <a:ext uri="{FF2B5EF4-FFF2-40B4-BE49-F238E27FC236}">
                <a16:creationId xmlns:a16="http://schemas.microsoft.com/office/drawing/2014/main" id="{66F541AA-EBC3-7FEA-17C1-8F97BF3AB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31" imgW="266400" imgH="279360" progId="Equation.3">
                  <p:embed/>
                </p:oleObj>
              </mc:Choice>
              <mc:Fallback>
                <p:oleObj name="Equation" r:id="rId31" imgW="266400" imgH="279360" progId="Equation.3">
                  <p:embed/>
                  <p:pic>
                    <p:nvPicPr>
                      <p:cNvPr id="53270" name="Object 93">
                        <a:extLst>
                          <a:ext uri="{FF2B5EF4-FFF2-40B4-BE49-F238E27FC236}">
                            <a16:creationId xmlns:a16="http://schemas.microsoft.com/office/drawing/2014/main" id="{66F541AA-EBC3-7FEA-17C1-8F97BF3ABA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94">
            <a:extLst>
              <a:ext uri="{FF2B5EF4-FFF2-40B4-BE49-F238E27FC236}">
                <a16:creationId xmlns:a16="http://schemas.microsoft.com/office/drawing/2014/main" id="{170B9A68-0561-BC01-A899-B86409B80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53271" name="Object 94">
                        <a:extLst>
                          <a:ext uri="{FF2B5EF4-FFF2-40B4-BE49-F238E27FC236}">
                            <a16:creationId xmlns:a16="http://schemas.microsoft.com/office/drawing/2014/main" id="{170B9A68-0561-BC01-A899-B86409B80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2" name="Object 95">
            <a:extLst>
              <a:ext uri="{FF2B5EF4-FFF2-40B4-BE49-F238E27FC236}">
                <a16:creationId xmlns:a16="http://schemas.microsoft.com/office/drawing/2014/main" id="{4B1FF610-9164-D4FC-B734-48201506E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34" imgW="266400" imgH="279360" progId="Equation.3">
                  <p:embed/>
                </p:oleObj>
              </mc:Choice>
              <mc:Fallback>
                <p:oleObj name="Equation" r:id="rId34" imgW="266400" imgH="279360" progId="Equation.3">
                  <p:embed/>
                  <p:pic>
                    <p:nvPicPr>
                      <p:cNvPr id="53272" name="Object 95">
                        <a:extLst>
                          <a:ext uri="{FF2B5EF4-FFF2-40B4-BE49-F238E27FC236}">
                            <a16:creationId xmlns:a16="http://schemas.microsoft.com/office/drawing/2014/main" id="{4B1FF610-9164-D4FC-B734-48201506E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96">
            <a:extLst>
              <a:ext uri="{FF2B5EF4-FFF2-40B4-BE49-F238E27FC236}">
                <a16:creationId xmlns:a16="http://schemas.microsoft.com/office/drawing/2014/main" id="{DA4527DF-1B14-22B5-E288-7B8A3CD59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53273" name="Object 96">
                        <a:extLst>
                          <a:ext uri="{FF2B5EF4-FFF2-40B4-BE49-F238E27FC236}">
                            <a16:creationId xmlns:a16="http://schemas.microsoft.com/office/drawing/2014/main" id="{DA4527DF-1B14-22B5-E288-7B8A3CD59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8" name="Text Box 97">
            <a:extLst>
              <a:ext uri="{FF2B5EF4-FFF2-40B4-BE49-F238E27FC236}">
                <a16:creationId xmlns:a16="http://schemas.microsoft.com/office/drawing/2014/main" id="{5EAD6CDC-33A6-4BF2-A152-49398658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53319" name="Line 98">
            <a:extLst>
              <a:ext uri="{FF2B5EF4-FFF2-40B4-BE49-F238E27FC236}">
                <a16:creationId xmlns:a16="http://schemas.microsoft.com/office/drawing/2014/main" id="{28882B08-35FF-5EDB-B7E7-18438EAC7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0" name="Line 99">
            <a:extLst>
              <a:ext uri="{FF2B5EF4-FFF2-40B4-BE49-F238E27FC236}">
                <a16:creationId xmlns:a16="http://schemas.microsoft.com/office/drawing/2014/main" id="{FBDD428C-22D3-6DBE-09B7-8736D41F0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1" name="Line 100">
            <a:extLst>
              <a:ext uri="{FF2B5EF4-FFF2-40B4-BE49-F238E27FC236}">
                <a16:creationId xmlns:a16="http://schemas.microsoft.com/office/drawing/2014/main" id="{A7682BB9-5B48-1A86-D60B-45B156708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2" name="Line 101">
            <a:extLst>
              <a:ext uri="{FF2B5EF4-FFF2-40B4-BE49-F238E27FC236}">
                <a16:creationId xmlns:a16="http://schemas.microsoft.com/office/drawing/2014/main" id="{5ECDE6E5-C83A-70CC-3C73-B380668FF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3" name="Line 102">
            <a:extLst>
              <a:ext uri="{FF2B5EF4-FFF2-40B4-BE49-F238E27FC236}">
                <a16:creationId xmlns:a16="http://schemas.microsoft.com/office/drawing/2014/main" id="{7B9CDF35-0F3C-474C-7B22-FF967FC60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4" name="Line 103">
            <a:extLst>
              <a:ext uri="{FF2B5EF4-FFF2-40B4-BE49-F238E27FC236}">
                <a16:creationId xmlns:a16="http://schemas.microsoft.com/office/drawing/2014/main" id="{D854385A-12EC-DCA7-B28B-2CC34C33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5" name="Line 104">
            <a:extLst>
              <a:ext uri="{FF2B5EF4-FFF2-40B4-BE49-F238E27FC236}">
                <a16:creationId xmlns:a16="http://schemas.microsoft.com/office/drawing/2014/main" id="{70F2F949-1095-54BE-457E-BCC2D3162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6" name="Line 105">
            <a:extLst>
              <a:ext uri="{FF2B5EF4-FFF2-40B4-BE49-F238E27FC236}">
                <a16:creationId xmlns:a16="http://schemas.microsoft.com/office/drawing/2014/main" id="{883FC3CF-6FD2-9970-4AF9-86C962C6B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7" name="Line 106">
            <a:extLst>
              <a:ext uri="{FF2B5EF4-FFF2-40B4-BE49-F238E27FC236}">
                <a16:creationId xmlns:a16="http://schemas.microsoft.com/office/drawing/2014/main" id="{39833907-0D68-B7EE-39F0-0E2966225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8" name="Line 107">
            <a:extLst>
              <a:ext uri="{FF2B5EF4-FFF2-40B4-BE49-F238E27FC236}">
                <a16:creationId xmlns:a16="http://schemas.microsoft.com/office/drawing/2014/main" id="{D7FAB354-EA30-C694-4AF4-0B0DADD9E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74" name="Object 108">
            <a:extLst>
              <a:ext uri="{FF2B5EF4-FFF2-40B4-BE49-F238E27FC236}">
                <a16:creationId xmlns:a16="http://schemas.microsoft.com/office/drawing/2014/main" id="{13C5A6ED-64CA-0AB5-17E2-B890A580F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36" imgW="253800" imgH="368280" progId="Equation.3">
                  <p:embed/>
                </p:oleObj>
              </mc:Choice>
              <mc:Fallback>
                <p:oleObj name="Equation" r:id="rId36" imgW="253800" imgH="368280" progId="Equation.3">
                  <p:embed/>
                  <p:pic>
                    <p:nvPicPr>
                      <p:cNvPr id="53274" name="Object 108">
                        <a:extLst>
                          <a:ext uri="{FF2B5EF4-FFF2-40B4-BE49-F238E27FC236}">
                            <a16:creationId xmlns:a16="http://schemas.microsoft.com/office/drawing/2014/main" id="{13C5A6ED-64CA-0AB5-17E2-B890A580F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109">
            <a:extLst>
              <a:ext uri="{FF2B5EF4-FFF2-40B4-BE49-F238E27FC236}">
                <a16:creationId xmlns:a16="http://schemas.microsoft.com/office/drawing/2014/main" id="{B63B9E11-EBF2-9C38-1B1D-A9B619ACB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37" imgW="253800" imgH="368280" progId="Equation.3">
                  <p:embed/>
                </p:oleObj>
              </mc:Choice>
              <mc:Fallback>
                <p:oleObj name="Equation" r:id="rId37" imgW="253800" imgH="368280" progId="Equation.3">
                  <p:embed/>
                  <p:pic>
                    <p:nvPicPr>
                      <p:cNvPr id="53275" name="Object 109">
                        <a:extLst>
                          <a:ext uri="{FF2B5EF4-FFF2-40B4-BE49-F238E27FC236}">
                            <a16:creationId xmlns:a16="http://schemas.microsoft.com/office/drawing/2014/main" id="{B63B9E11-EBF2-9C38-1B1D-A9B619ACB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110">
            <a:extLst>
              <a:ext uri="{FF2B5EF4-FFF2-40B4-BE49-F238E27FC236}">
                <a16:creationId xmlns:a16="http://schemas.microsoft.com/office/drawing/2014/main" id="{798FF874-5718-5EA4-711B-91DA6095B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38" imgW="291960" imgH="368280" progId="Equation.3">
                  <p:embed/>
                </p:oleObj>
              </mc:Choice>
              <mc:Fallback>
                <p:oleObj name="Equation" r:id="rId38" imgW="291960" imgH="368280" progId="Equation.3">
                  <p:embed/>
                  <p:pic>
                    <p:nvPicPr>
                      <p:cNvPr id="53276" name="Object 110">
                        <a:extLst>
                          <a:ext uri="{FF2B5EF4-FFF2-40B4-BE49-F238E27FC236}">
                            <a16:creationId xmlns:a16="http://schemas.microsoft.com/office/drawing/2014/main" id="{798FF874-5718-5EA4-711B-91DA6095B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111">
            <a:extLst>
              <a:ext uri="{FF2B5EF4-FFF2-40B4-BE49-F238E27FC236}">
                <a16:creationId xmlns:a16="http://schemas.microsoft.com/office/drawing/2014/main" id="{58D54831-3C87-5B87-9B3D-733CDFA1A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39" imgW="266400" imgH="279360" progId="Equation.3">
                  <p:embed/>
                </p:oleObj>
              </mc:Choice>
              <mc:Fallback>
                <p:oleObj name="Equation" r:id="rId39" imgW="266400" imgH="279360" progId="Equation.3">
                  <p:embed/>
                  <p:pic>
                    <p:nvPicPr>
                      <p:cNvPr id="53277" name="Object 111">
                        <a:extLst>
                          <a:ext uri="{FF2B5EF4-FFF2-40B4-BE49-F238E27FC236}">
                            <a16:creationId xmlns:a16="http://schemas.microsoft.com/office/drawing/2014/main" id="{58D54831-3C87-5B87-9B3D-733CDFA1A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112">
            <a:extLst>
              <a:ext uri="{FF2B5EF4-FFF2-40B4-BE49-F238E27FC236}">
                <a16:creationId xmlns:a16="http://schemas.microsoft.com/office/drawing/2014/main" id="{8547A8B5-7D56-92B6-9B88-A1FDF8510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53278" name="Object 112">
                        <a:extLst>
                          <a:ext uri="{FF2B5EF4-FFF2-40B4-BE49-F238E27FC236}">
                            <a16:creationId xmlns:a16="http://schemas.microsoft.com/office/drawing/2014/main" id="{8547A8B5-7D56-92B6-9B88-A1FDF8510A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9" name="Object 113">
            <a:extLst>
              <a:ext uri="{FF2B5EF4-FFF2-40B4-BE49-F238E27FC236}">
                <a16:creationId xmlns:a16="http://schemas.microsoft.com/office/drawing/2014/main" id="{14463CAD-6189-F9E6-65F0-BA6152DE7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53279" name="Object 113">
                        <a:extLst>
                          <a:ext uri="{FF2B5EF4-FFF2-40B4-BE49-F238E27FC236}">
                            <a16:creationId xmlns:a16="http://schemas.microsoft.com/office/drawing/2014/main" id="{14463CAD-6189-F9E6-65F0-BA6152DE7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0" name="Object 114">
            <a:extLst>
              <a:ext uri="{FF2B5EF4-FFF2-40B4-BE49-F238E27FC236}">
                <a16:creationId xmlns:a16="http://schemas.microsoft.com/office/drawing/2014/main" id="{77E9BAC2-29BB-6B34-8AD8-43BA09539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53280" name="Object 114">
                        <a:extLst>
                          <a:ext uri="{FF2B5EF4-FFF2-40B4-BE49-F238E27FC236}">
                            <a16:creationId xmlns:a16="http://schemas.microsoft.com/office/drawing/2014/main" id="{77E9BAC2-29BB-6B34-8AD8-43BA09539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29" name="Text Box 115">
            <a:extLst>
              <a:ext uri="{FF2B5EF4-FFF2-40B4-BE49-F238E27FC236}">
                <a16:creationId xmlns:a16="http://schemas.microsoft.com/office/drawing/2014/main" id="{E5BA68C2-CF2F-8F23-076B-2228828F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6670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7</a:t>
            </a:r>
          </a:p>
        </p:txBody>
      </p:sp>
      <p:graphicFrame>
        <p:nvGraphicFramePr>
          <p:cNvPr id="53281" name="Object 116">
            <a:extLst>
              <a:ext uri="{FF2B5EF4-FFF2-40B4-BE49-F238E27FC236}">
                <a16:creationId xmlns:a16="http://schemas.microsoft.com/office/drawing/2014/main" id="{07B58D34-7D34-186D-D225-4541E40B2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53281" name="Object 116">
                        <a:extLst>
                          <a:ext uri="{FF2B5EF4-FFF2-40B4-BE49-F238E27FC236}">
                            <a16:creationId xmlns:a16="http://schemas.microsoft.com/office/drawing/2014/main" id="{07B58D34-7D34-186D-D225-4541E40B2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2" name="Object 117">
            <a:extLst>
              <a:ext uri="{FF2B5EF4-FFF2-40B4-BE49-F238E27FC236}">
                <a16:creationId xmlns:a16="http://schemas.microsoft.com/office/drawing/2014/main" id="{07288C87-A2A4-1267-2265-3ADEC2C3F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3429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53282" name="Object 117">
                        <a:extLst>
                          <a:ext uri="{FF2B5EF4-FFF2-40B4-BE49-F238E27FC236}">
                            <a16:creationId xmlns:a16="http://schemas.microsoft.com/office/drawing/2014/main" id="{07288C87-A2A4-1267-2265-3ADEC2C3F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429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30" name="Text Box 118">
            <a:extLst>
              <a:ext uri="{FF2B5EF4-FFF2-40B4-BE49-F238E27FC236}">
                <a16:creationId xmlns:a16="http://schemas.microsoft.com/office/drawing/2014/main" id="{F3125669-D613-8A7C-E425-4FCF4E202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978400"/>
            <a:ext cx="290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computation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Date Placeholder 1">
            <a:extLst>
              <a:ext uri="{FF2B5EF4-FFF2-40B4-BE49-F238E27FC236}">
                <a16:creationId xmlns:a16="http://schemas.microsoft.com/office/drawing/2014/main" id="{A930C25F-CD48-1ADF-A566-2887556678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4277" name="Footer Placeholder 2">
            <a:extLst>
              <a:ext uri="{FF2B5EF4-FFF2-40B4-BE49-F238E27FC236}">
                <a16:creationId xmlns:a16="http://schemas.microsoft.com/office/drawing/2014/main" id="{ECFCB41B-1F09-2835-A9FC-6349F22E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4278" name="Slide Number Placeholder 3">
            <a:extLst>
              <a:ext uri="{FF2B5EF4-FFF2-40B4-BE49-F238E27FC236}">
                <a16:creationId xmlns:a16="http://schemas.microsoft.com/office/drawing/2014/main" id="{CB98B906-403A-B44D-BB34-537A4F62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CA8F79F-475B-4985-85AC-B76370089B1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A79D2BFA-BC14-6273-4975-7EAD5093B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" y="736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Equation" r:id="rId3" imgW="9105840" imgH="583920" progId="Equation.3">
                  <p:embed/>
                </p:oleObj>
              </mc:Choice>
              <mc:Fallback>
                <p:oleObj name="Equation" r:id="rId3" imgW="9105840" imgH="583920" progId="Equation.3">
                  <p:embed/>
                  <p:pic>
                    <p:nvPicPr>
                      <p:cNvPr id="54274" name="Object 2">
                        <a:extLst>
                          <a:ext uri="{FF2B5EF4-FFF2-40B4-BE49-F238E27FC236}">
                            <a16:creationId xmlns:a16="http://schemas.microsoft.com/office/drawing/2014/main" id="{A79D2BFA-BC14-6273-4975-7EAD5093B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736600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EF86DC2E-41EB-687F-15D3-E522E1EBA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819400"/>
          <a:ext cx="407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5" imgW="4076640" imgH="990360" progId="Equation.3">
                  <p:embed/>
                </p:oleObj>
              </mc:Choice>
              <mc:Fallback>
                <p:oleObj name="Equation" r:id="rId5" imgW="4076640" imgH="990360" progId="Equation.3">
                  <p:embed/>
                  <p:pic>
                    <p:nvPicPr>
                      <p:cNvPr id="54275" name="Object 3">
                        <a:extLst>
                          <a:ext uri="{FF2B5EF4-FFF2-40B4-BE49-F238E27FC236}">
                            <a16:creationId xmlns:a16="http://schemas.microsoft.com/office/drawing/2014/main" id="{EF86DC2E-41EB-687F-15D3-E522E1EBA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07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4">
            <a:extLst>
              <a:ext uri="{FF2B5EF4-FFF2-40B4-BE49-F238E27FC236}">
                <a16:creationId xmlns:a16="http://schemas.microsoft.com/office/drawing/2014/main" id="{5E30AAB5-9BC2-8379-9879-B65ED5684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3924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Equivalent notation: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Date Placeholder 1">
            <a:extLst>
              <a:ext uri="{FF2B5EF4-FFF2-40B4-BE49-F238E27FC236}">
                <a16:creationId xmlns:a16="http://schemas.microsoft.com/office/drawing/2014/main" id="{0F7132D5-5F08-AB36-B4F3-5DCC340100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5309" name="Footer Placeholder 2">
            <a:extLst>
              <a:ext uri="{FF2B5EF4-FFF2-40B4-BE49-F238E27FC236}">
                <a16:creationId xmlns:a16="http://schemas.microsoft.com/office/drawing/2014/main" id="{E9EADAB1-931F-AE41-3F5B-9AA2DEF4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5310" name="Slide Number Placeholder 3">
            <a:extLst>
              <a:ext uri="{FF2B5EF4-FFF2-40B4-BE49-F238E27FC236}">
                <a16:creationId xmlns:a16="http://schemas.microsoft.com/office/drawing/2014/main" id="{B0756E4B-814B-2265-65A4-58A3F8EF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C83B920-7A38-44EB-945A-A84CD3302EE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1" name="Text Box 2">
            <a:extLst>
              <a:ext uri="{FF2B5EF4-FFF2-40B4-BE49-F238E27FC236}">
                <a16:creationId xmlns:a16="http://schemas.microsoft.com/office/drawing/2014/main" id="{5B43987D-2E5D-2385-A3F4-28909DB5F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"/>
            <a:ext cx="412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Initial configuration: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62F3CB13-D701-34F4-27E6-FB41CF4AB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431800"/>
          <a:ext cx="990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Equation" r:id="rId3" imgW="990360" imgH="583920" progId="Equation.3">
                  <p:embed/>
                </p:oleObj>
              </mc:Choice>
              <mc:Fallback>
                <p:oleObj name="Equation" r:id="rId3" imgW="990360" imgH="583920" progId="Equation.3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62F3CB13-D701-34F4-27E6-FB41CF4AB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31800"/>
                        <a:ext cx="990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Line 4">
            <a:extLst>
              <a:ext uri="{FF2B5EF4-FFF2-40B4-BE49-F238E27FC236}">
                <a16:creationId xmlns:a16="http://schemas.microsoft.com/office/drawing/2014/main" id="{4AF9914C-36D5-7449-1600-84B8CFE67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3" name="Line 5">
            <a:extLst>
              <a:ext uri="{FF2B5EF4-FFF2-40B4-BE49-F238E27FC236}">
                <a16:creationId xmlns:a16="http://schemas.microsoft.com/office/drawing/2014/main" id="{ED9C942E-BBC0-CE7A-83D1-92DDACC3F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4" name="Line 6">
            <a:extLst>
              <a:ext uri="{FF2B5EF4-FFF2-40B4-BE49-F238E27FC236}">
                <a16:creationId xmlns:a16="http://schemas.microsoft.com/office/drawing/2014/main" id="{3BD840FD-8DFA-7C17-F708-710E88D63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5" name="Line 7">
            <a:extLst>
              <a:ext uri="{FF2B5EF4-FFF2-40B4-BE49-F238E27FC236}">
                <a16:creationId xmlns:a16="http://schemas.microsoft.com/office/drawing/2014/main" id="{3ACBC0C2-567F-16DF-FD0B-04F1D29B3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6" name="Line 8">
            <a:extLst>
              <a:ext uri="{FF2B5EF4-FFF2-40B4-BE49-F238E27FC236}">
                <a16:creationId xmlns:a16="http://schemas.microsoft.com/office/drawing/2014/main" id="{C2A3F21F-1F8E-E442-830B-1A92D18DB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7" name="Line 9">
            <a:extLst>
              <a:ext uri="{FF2B5EF4-FFF2-40B4-BE49-F238E27FC236}">
                <a16:creationId xmlns:a16="http://schemas.microsoft.com/office/drawing/2014/main" id="{8BA3E4BB-B518-C0B7-1965-4523E9D92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8" name="Line 10">
            <a:extLst>
              <a:ext uri="{FF2B5EF4-FFF2-40B4-BE49-F238E27FC236}">
                <a16:creationId xmlns:a16="http://schemas.microsoft.com/office/drawing/2014/main" id="{BAC559C8-DA50-34A3-D6A8-2E2D222DC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9" name="Line 11">
            <a:extLst>
              <a:ext uri="{FF2B5EF4-FFF2-40B4-BE49-F238E27FC236}">
                <a16:creationId xmlns:a16="http://schemas.microsoft.com/office/drawing/2014/main" id="{F57FED84-308D-D471-E924-8C04C10B8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20" name="Line 12">
            <a:extLst>
              <a:ext uri="{FF2B5EF4-FFF2-40B4-BE49-F238E27FC236}">
                <a16:creationId xmlns:a16="http://schemas.microsoft.com/office/drawing/2014/main" id="{DB37AFD9-F2BF-B5A9-071F-217328E57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21" name="Line 13">
            <a:extLst>
              <a:ext uri="{FF2B5EF4-FFF2-40B4-BE49-F238E27FC236}">
                <a16:creationId xmlns:a16="http://schemas.microsoft.com/office/drawing/2014/main" id="{74006CAE-4C70-2E31-B2CF-DA44A3262C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299" name="Object 14">
            <a:extLst>
              <a:ext uri="{FF2B5EF4-FFF2-40B4-BE49-F238E27FC236}">
                <a16:creationId xmlns:a16="http://schemas.microsoft.com/office/drawing/2014/main" id="{2A373E82-14C2-FB79-A0A0-C4376289C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55299" name="Object 14">
                        <a:extLst>
                          <a:ext uri="{FF2B5EF4-FFF2-40B4-BE49-F238E27FC236}">
                            <a16:creationId xmlns:a16="http://schemas.microsoft.com/office/drawing/2014/main" id="{2A373E82-14C2-FB79-A0A0-C4376289C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15">
            <a:extLst>
              <a:ext uri="{FF2B5EF4-FFF2-40B4-BE49-F238E27FC236}">
                <a16:creationId xmlns:a16="http://schemas.microsoft.com/office/drawing/2014/main" id="{9B0B5292-DE4C-78D3-CAF7-40AD3CA78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55300" name="Object 15">
                        <a:extLst>
                          <a:ext uri="{FF2B5EF4-FFF2-40B4-BE49-F238E27FC236}">
                            <a16:creationId xmlns:a16="http://schemas.microsoft.com/office/drawing/2014/main" id="{9B0B5292-DE4C-78D3-CAF7-40AD3CA78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16">
            <a:extLst>
              <a:ext uri="{FF2B5EF4-FFF2-40B4-BE49-F238E27FC236}">
                <a16:creationId xmlns:a16="http://schemas.microsoft.com/office/drawing/2014/main" id="{24DE6571-A0DD-88F6-8C49-FA7766061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55301" name="Object 16">
                        <a:extLst>
                          <a:ext uri="{FF2B5EF4-FFF2-40B4-BE49-F238E27FC236}">
                            <a16:creationId xmlns:a16="http://schemas.microsoft.com/office/drawing/2014/main" id="{24DE6571-A0DD-88F6-8C49-FA7766061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7">
            <a:extLst>
              <a:ext uri="{FF2B5EF4-FFF2-40B4-BE49-F238E27FC236}">
                <a16:creationId xmlns:a16="http://schemas.microsoft.com/office/drawing/2014/main" id="{522C1224-6A28-FAB6-1CBC-7EECBDA92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55302" name="Object 17">
                        <a:extLst>
                          <a:ext uri="{FF2B5EF4-FFF2-40B4-BE49-F238E27FC236}">
                            <a16:creationId xmlns:a16="http://schemas.microsoft.com/office/drawing/2014/main" id="{522C1224-6A28-FAB6-1CBC-7EECBDA928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18">
            <a:extLst>
              <a:ext uri="{FF2B5EF4-FFF2-40B4-BE49-F238E27FC236}">
                <a16:creationId xmlns:a16="http://schemas.microsoft.com/office/drawing/2014/main" id="{284442A8-5C7E-1993-1553-5167B0073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0244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55303" name="Object 18">
                        <a:extLst>
                          <a:ext uri="{FF2B5EF4-FFF2-40B4-BE49-F238E27FC236}">
                            <a16:creationId xmlns:a16="http://schemas.microsoft.com/office/drawing/2014/main" id="{284442A8-5C7E-1993-1553-5167B0073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44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9">
            <a:extLst>
              <a:ext uri="{FF2B5EF4-FFF2-40B4-BE49-F238E27FC236}">
                <a16:creationId xmlns:a16="http://schemas.microsoft.com/office/drawing/2014/main" id="{CB297DDA-1707-D5FF-157D-2329648C1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55304" name="Object 19">
                        <a:extLst>
                          <a:ext uri="{FF2B5EF4-FFF2-40B4-BE49-F238E27FC236}">
                            <a16:creationId xmlns:a16="http://schemas.microsoft.com/office/drawing/2014/main" id="{CB297DDA-1707-D5FF-157D-2329648C1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20">
            <a:extLst>
              <a:ext uri="{FF2B5EF4-FFF2-40B4-BE49-F238E27FC236}">
                <a16:creationId xmlns:a16="http://schemas.microsoft.com/office/drawing/2014/main" id="{746C428D-9BAE-717A-2F3D-FE019D65C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55305" name="Object 20">
                        <a:extLst>
                          <a:ext uri="{FF2B5EF4-FFF2-40B4-BE49-F238E27FC236}">
                            <a16:creationId xmlns:a16="http://schemas.microsoft.com/office/drawing/2014/main" id="{746C428D-9BAE-717A-2F3D-FE019D65CB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22">
            <a:extLst>
              <a:ext uri="{FF2B5EF4-FFF2-40B4-BE49-F238E27FC236}">
                <a16:creationId xmlns:a16="http://schemas.microsoft.com/office/drawing/2014/main" id="{40C8239C-6825-11A7-713B-41373CD3B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55306" name="Object 22">
                        <a:extLst>
                          <a:ext uri="{FF2B5EF4-FFF2-40B4-BE49-F238E27FC236}">
                            <a16:creationId xmlns:a16="http://schemas.microsoft.com/office/drawing/2014/main" id="{40C8239C-6825-11A7-713B-41373CD3B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2" name="AutoShape 23">
            <a:extLst>
              <a:ext uri="{FF2B5EF4-FFF2-40B4-BE49-F238E27FC236}">
                <a16:creationId xmlns:a16="http://schemas.microsoft.com/office/drawing/2014/main" id="{09C19E9D-A576-707C-E200-179789249A3A}"/>
              </a:ext>
            </a:extLst>
          </p:cNvPr>
          <p:cNvSpPr>
            <a:spLocks/>
          </p:cNvSpPr>
          <p:nvPr/>
        </p:nvSpPr>
        <p:spPr bwMode="auto">
          <a:xfrm rot="-5400000">
            <a:off x="4229100" y="27051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5307" name="Object 24">
            <a:extLst>
              <a:ext uri="{FF2B5EF4-FFF2-40B4-BE49-F238E27FC236}">
                <a16:creationId xmlns:a16="http://schemas.microsoft.com/office/drawing/2014/main" id="{754466BA-8FF1-35CF-A247-C6BC127AF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12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18" imgW="368280" imgH="304560" progId="Equation.3">
                  <p:embed/>
                </p:oleObj>
              </mc:Choice>
              <mc:Fallback>
                <p:oleObj name="Equation" r:id="rId18" imgW="368280" imgH="304560" progId="Equation.3">
                  <p:embed/>
                  <p:pic>
                    <p:nvPicPr>
                      <p:cNvPr id="55307" name="Object 24">
                        <a:extLst>
                          <a:ext uri="{FF2B5EF4-FFF2-40B4-BE49-F238E27FC236}">
                            <a16:creationId xmlns:a16="http://schemas.microsoft.com/office/drawing/2014/main" id="{754466BA-8FF1-35CF-A247-C6BC127AF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3" name="Text Box 26">
            <a:extLst>
              <a:ext uri="{FF2B5EF4-FFF2-40B4-BE49-F238E27FC236}">
                <a16:creationId xmlns:a16="http://schemas.microsoft.com/office/drawing/2014/main" id="{E38EC141-917B-6F2D-C199-7B5785B8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2490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Input string</a:t>
            </a:r>
          </a:p>
        </p:txBody>
      </p:sp>
      <p:sp>
        <p:nvSpPr>
          <p:cNvPr id="55324" name="Line 27">
            <a:extLst>
              <a:ext uri="{FF2B5EF4-FFF2-40B4-BE49-F238E27FC236}">
                <a16:creationId xmlns:a16="http://schemas.microsoft.com/office/drawing/2014/main" id="{D044B7A5-E9B9-ABC4-4D80-40CD344A9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990600"/>
            <a:ext cx="6858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Date Placeholder 2">
            <a:extLst>
              <a:ext uri="{FF2B5EF4-FFF2-40B4-BE49-F238E27FC236}">
                <a16:creationId xmlns:a16="http://schemas.microsoft.com/office/drawing/2014/main" id="{4F926092-0F25-FC04-6712-CF112AFD80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6325" name="Footer Placeholder 3">
            <a:extLst>
              <a:ext uri="{FF2B5EF4-FFF2-40B4-BE49-F238E27FC236}">
                <a16:creationId xmlns:a16="http://schemas.microsoft.com/office/drawing/2014/main" id="{53891385-E14B-9475-6653-4E02009A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6326" name="Slide Number Placeholder 4">
            <a:extLst>
              <a:ext uri="{FF2B5EF4-FFF2-40B4-BE49-F238E27FC236}">
                <a16:creationId xmlns:a16="http://schemas.microsoft.com/office/drawing/2014/main" id="{B0B7AFAA-D54F-6428-3012-8318471F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4F5584C-9FD3-4FEC-A2C6-F6A976993FD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7" name="Rectangle 2">
            <a:extLst>
              <a:ext uri="{FF2B5EF4-FFF2-40B4-BE49-F238E27FC236}">
                <a16:creationId xmlns:a16="http://schemas.microsoft.com/office/drawing/2014/main" id="{8D699F0C-4CC8-F74C-262C-80F8738EB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Accepted Language</a:t>
            </a:r>
          </a:p>
        </p:txBody>
      </p:sp>
      <p:sp>
        <p:nvSpPr>
          <p:cNvPr id="56328" name="Text Box 3">
            <a:extLst>
              <a:ext uri="{FF2B5EF4-FFF2-40B4-BE49-F238E27FC236}">
                <a16:creationId xmlns:a16="http://schemas.microsoft.com/office/drawing/2014/main" id="{123991AE-A3F3-E5B0-5CC6-18C38E99A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44600"/>
            <a:ext cx="4624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any Turing Machine</a:t>
            </a:r>
          </a:p>
        </p:txBody>
      </p:sp>
      <p:graphicFrame>
        <p:nvGraphicFramePr>
          <p:cNvPr id="56322" name="Object 0">
            <a:extLst>
              <a:ext uri="{FF2B5EF4-FFF2-40B4-BE49-F238E27FC236}">
                <a16:creationId xmlns:a16="http://schemas.microsoft.com/office/drawing/2014/main" id="{F278907A-F4C3-777D-64F6-91D03B33A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" name="Equation" r:id="rId3" imgW="495000" imgH="368280" progId="Equation.3">
                  <p:embed/>
                </p:oleObj>
              </mc:Choice>
              <mc:Fallback>
                <p:oleObj name="Equation" r:id="rId3" imgW="495000" imgH="368280" progId="Equation.3">
                  <p:embed/>
                  <p:pic>
                    <p:nvPicPr>
                      <p:cNvPr id="56322" name="Object 0">
                        <a:extLst>
                          <a:ext uri="{FF2B5EF4-FFF2-40B4-BE49-F238E27FC236}">
                            <a16:creationId xmlns:a16="http://schemas.microsoft.com/office/drawing/2014/main" id="{F278907A-F4C3-777D-64F6-91D03B33A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1">
            <a:extLst>
              <a:ext uri="{FF2B5EF4-FFF2-40B4-BE49-F238E27FC236}">
                <a16:creationId xmlns:a16="http://schemas.microsoft.com/office/drawing/2014/main" id="{42CADDFF-D8B3-8C8E-AF59-A48D811E9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2400300"/>
          <a:ext cx="69611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5" imgW="6959520" imgH="1079280" progId="Equation.3">
                  <p:embed/>
                </p:oleObj>
              </mc:Choice>
              <mc:Fallback>
                <p:oleObj name="Equation" r:id="rId5" imgW="6959520" imgH="1079280" progId="Equation.3">
                  <p:embed/>
                  <p:pic>
                    <p:nvPicPr>
                      <p:cNvPr id="56323" name="Object 1">
                        <a:extLst>
                          <a:ext uri="{FF2B5EF4-FFF2-40B4-BE49-F238E27FC236}">
                            <a16:creationId xmlns:a16="http://schemas.microsoft.com/office/drawing/2014/main" id="{42CADDFF-D8B3-8C8E-AF59-A48D811E9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400300"/>
                        <a:ext cx="696118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Line 6">
            <a:extLst>
              <a:ext uri="{FF2B5EF4-FFF2-40B4-BE49-F238E27FC236}">
                <a16:creationId xmlns:a16="http://schemas.microsoft.com/office/drawing/2014/main" id="{F67B4B61-53BB-58E0-627F-13F264688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505200"/>
            <a:ext cx="762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30" name="Text Box 7">
            <a:extLst>
              <a:ext uri="{FF2B5EF4-FFF2-40B4-BE49-F238E27FC236}">
                <a16:creationId xmlns:a16="http://schemas.microsoft.com/office/drawing/2014/main" id="{36615F55-4206-FF39-4125-1F657033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24400"/>
            <a:ext cx="249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Initial state</a:t>
            </a:r>
          </a:p>
        </p:txBody>
      </p:sp>
      <p:sp>
        <p:nvSpPr>
          <p:cNvPr id="56331" name="Text Box 8">
            <a:extLst>
              <a:ext uri="{FF2B5EF4-FFF2-40B4-BE49-F238E27FC236}">
                <a16:creationId xmlns:a16="http://schemas.microsoft.com/office/drawing/2014/main" id="{076B22F1-A81E-C47E-4403-FFD169F9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244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Accept state</a:t>
            </a:r>
          </a:p>
        </p:txBody>
      </p:sp>
      <p:sp>
        <p:nvSpPr>
          <p:cNvPr id="56332" name="Line 9">
            <a:extLst>
              <a:ext uri="{FF2B5EF4-FFF2-40B4-BE49-F238E27FC236}">
                <a16:creationId xmlns:a16="http://schemas.microsoft.com/office/drawing/2014/main" id="{0FFED6EE-C8F4-266D-A088-3487BF4111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Date Placeholder 1">
            <a:extLst>
              <a:ext uri="{FF2B5EF4-FFF2-40B4-BE49-F238E27FC236}">
                <a16:creationId xmlns:a16="http://schemas.microsoft.com/office/drawing/2014/main" id="{1408606C-1B8A-A5DC-EEA7-68BE095BD8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7350" name="Footer Placeholder 2">
            <a:extLst>
              <a:ext uri="{FF2B5EF4-FFF2-40B4-BE49-F238E27FC236}">
                <a16:creationId xmlns:a16="http://schemas.microsoft.com/office/drawing/2014/main" id="{3DF93FCE-50CE-2695-C0E8-E02AC023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7351" name="Slide Number Placeholder 3">
            <a:extLst>
              <a:ext uri="{FF2B5EF4-FFF2-40B4-BE49-F238E27FC236}">
                <a16:creationId xmlns:a16="http://schemas.microsoft.com/office/drawing/2014/main" id="{BE3DAF51-49E0-92A6-C145-C38CD542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F5C2ED9C-7A49-4229-822F-63484691DCE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2" name="Text Box 4">
            <a:extLst>
              <a:ext uri="{FF2B5EF4-FFF2-40B4-BE49-F238E27FC236}">
                <a16:creationId xmlns:a16="http://schemas.microsoft.com/office/drawing/2014/main" id="{8AC97349-578E-3AAB-C091-42D437865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59245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 a language        is accepted </a:t>
            </a:r>
          </a:p>
          <a:p>
            <a:r>
              <a:rPr lang="en-US" altLang="en-US"/>
              <a:t>by a Turing machine</a:t>
            </a:r>
          </a:p>
          <a:p>
            <a:r>
              <a:rPr lang="en-US" altLang="en-US"/>
              <a:t>then we say that     is: </a:t>
            </a:r>
          </a:p>
        </p:txBody>
      </p:sp>
      <p:sp>
        <p:nvSpPr>
          <p:cNvPr id="57353" name="Text Box 6">
            <a:extLst>
              <a:ext uri="{FF2B5EF4-FFF2-40B4-BE49-F238E27FC236}">
                <a16:creationId xmlns:a16="http://schemas.microsoft.com/office/drawing/2014/main" id="{F86785E1-AF0A-BFC8-00C4-5A269EFE2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622800"/>
            <a:ext cx="5386388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3600">
                <a:solidFill>
                  <a:srgbClr val="FF0000"/>
                </a:solidFill>
              </a:rPr>
              <a:t>Turing Acceptable</a:t>
            </a:r>
          </a:p>
          <a:p>
            <a:pPr>
              <a:buFontTx/>
              <a:buChar char="•"/>
            </a:pPr>
            <a:r>
              <a:rPr lang="en-US" altLang="en-US" sz="3600">
                <a:solidFill>
                  <a:srgbClr val="FF0000"/>
                </a:solidFill>
              </a:rPr>
              <a:t>Recursively Enumerable</a:t>
            </a:r>
          </a:p>
        </p:txBody>
      </p:sp>
      <p:graphicFrame>
        <p:nvGraphicFramePr>
          <p:cNvPr id="57346" name="Object 7">
            <a:extLst>
              <a:ext uri="{FF2B5EF4-FFF2-40B4-BE49-F238E27FC236}">
                <a16:creationId xmlns:a16="http://schemas.microsoft.com/office/drawing/2014/main" id="{08BC51FF-8BA1-1D81-7CA1-0D0F5AE2A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9144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Equation" r:id="rId3" imgW="190440" imgH="177480" progId="Equation.3">
                  <p:embed/>
                </p:oleObj>
              </mc:Choice>
              <mc:Fallback>
                <p:oleObj name="Equation" r:id="rId3" imgW="190440" imgH="177480" progId="Equation.3">
                  <p:embed/>
                  <p:pic>
                    <p:nvPicPr>
                      <p:cNvPr id="57346" name="Object 7">
                        <a:extLst>
                          <a:ext uri="{FF2B5EF4-FFF2-40B4-BE49-F238E27FC236}">
                            <a16:creationId xmlns:a16="http://schemas.microsoft.com/office/drawing/2014/main" id="{08BC51FF-8BA1-1D81-7CA1-0D0F5AE2A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8">
            <a:extLst>
              <a:ext uri="{FF2B5EF4-FFF2-40B4-BE49-F238E27FC236}">
                <a16:creationId xmlns:a16="http://schemas.microsoft.com/office/drawing/2014/main" id="{E1CC02AB-AF59-D70A-0C00-26688D5C6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381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57347" name="Object 8">
                        <a:extLst>
                          <a:ext uri="{FF2B5EF4-FFF2-40B4-BE49-F238E27FC236}">
                            <a16:creationId xmlns:a16="http://schemas.microsoft.com/office/drawing/2014/main" id="{E1CC02AB-AF59-D70A-0C00-26688D5C6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81000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9">
            <a:extLst>
              <a:ext uri="{FF2B5EF4-FFF2-40B4-BE49-F238E27FC236}">
                <a16:creationId xmlns:a16="http://schemas.microsoft.com/office/drawing/2014/main" id="{B28F6C4E-ADCC-F349-0D93-A6BA6A1EC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524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57348" name="Object 9">
                        <a:extLst>
                          <a:ext uri="{FF2B5EF4-FFF2-40B4-BE49-F238E27FC236}">
                            <a16:creationId xmlns:a16="http://schemas.microsoft.com/office/drawing/2014/main" id="{B28F6C4E-ADCC-F349-0D93-A6BA6A1EC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>
            <a:extLst>
              <a:ext uri="{FF2B5EF4-FFF2-40B4-BE49-F238E27FC236}">
                <a16:creationId xmlns:a16="http://schemas.microsoft.com/office/drawing/2014/main" id="{3F08FB3B-E130-4A99-D2C3-3907EAB55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38400"/>
            <a:ext cx="476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3600">
                <a:solidFill>
                  <a:srgbClr val="FF0000"/>
                </a:solidFill>
              </a:rPr>
              <a:t>Turing Recognizable</a:t>
            </a:r>
          </a:p>
        </p:txBody>
      </p:sp>
      <p:sp>
        <p:nvSpPr>
          <p:cNvPr id="57355" name="Text Box 12">
            <a:extLst>
              <a:ext uri="{FF2B5EF4-FFF2-40B4-BE49-F238E27FC236}">
                <a16:creationId xmlns:a16="http://schemas.microsoft.com/office/drawing/2014/main" id="{84AEDB2F-8B6C-0028-2FEE-5BEE4965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374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Other names used: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>
            <a:extLst>
              <a:ext uri="{FF2B5EF4-FFF2-40B4-BE49-F238E27FC236}">
                <a16:creationId xmlns:a16="http://schemas.microsoft.com/office/drawing/2014/main" id="{0E6DE5F8-4AA2-3A02-FA8F-C73A05951A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1379" name="Footer Placeholder 4">
            <a:extLst>
              <a:ext uri="{FF2B5EF4-FFF2-40B4-BE49-F238E27FC236}">
                <a16:creationId xmlns:a16="http://schemas.microsoft.com/office/drawing/2014/main" id="{E6A24C06-7627-AB08-E726-3FC5023D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1380" name="Slide Number Placeholder 5">
            <a:extLst>
              <a:ext uri="{FF2B5EF4-FFF2-40B4-BE49-F238E27FC236}">
                <a16:creationId xmlns:a16="http://schemas.microsoft.com/office/drawing/2014/main" id="{FF9BFB36-D086-4DD1-5593-81CFCD12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DB9A9E6-FA18-4893-84D9-A4F8CB36FF4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F35FB7C0-21FD-E6E5-A4CC-EF9EF0A17B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Computing Functions</a:t>
            </a:r>
            <a:br>
              <a:rPr lang="en-US" altLang="en-US" sz="4400"/>
            </a:br>
            <a:r>
              <a:rPr lang="en-US" altLang="en-US" sz="4400"/>
              <a:t>with</a:t>
            </a:r>
            <a:br>
              <a:rPr lang="en-US" altLang="en-US" sz="4400"/>
            </a:br>
            <a:r>
              <a:rPr lang="en-US" altLang="en-US" sz="4400"/>
              <a:t>Turing Machines</a:t>
            </a:r>
          </a:p>
        </p:txBody>
      </p:sp>
      <p:sp>
        <p:nvSpPr>
          <p:cNvPr id="101382" name="Rectangle 3">
            <a:extLst>
              <a:ext uri="{FF2B5EF4-FFF2-40B4-BE49-F238E27FC236}">
                <a16:creationId xmlns:a16="http://schemas.microsoft.com/office/drawing/2014/main" id="{65A8F63F-737E-7473-4624-AC00030164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Date Placeholder 1">
            <a:extLst>
              <a:ext uri="{FF2B5EF4-FFF2-40B4-BE49-F238E27FC236}">
                <a16:creationId xmlns:a16="http://schemas.microsoft.com/office/drawing/2014/main" id="{28E0F026-C83C-9099-6A5E-3977AC90C2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8377" name="Footer Placeholder 2">
            <a:extLst>
              <a:ext uri="{FF2B5EF4-FFF2-40B4-BE49-F238E27FC236}">
                <a16:creationId xmlns:a16="http://schemas.microsoft.com/office/drawing/2014/main" id="{78A581EF-1ECD-4698-5DD4-ECB6E7DA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8378" name="Slide Number Placeholder 3">
            <a:extLst>
              <a:ext uri="{FF2B5EF4-FFF2-40B4-BE49-F238E27FC236}">
                <a16:creationId xmlns:a16="http://schemas.microsoft.com/office/drawing/2014/main" id="{CD5D817D-1043-7F64-0363-0C8350D6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3E236BC-71D7-48B6-85B4-3A4B2B78143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9" name="Text Box 2">
            <a:extLst>
              <a:ext uri="{FF2B5EF4-FFF2-40B4-BE49-F238E27FC236}">
                <a16:creationId xmlns:a16="http://schemas.microsoft.com/office/drawing/2014/main" id="{80881871-F3D9-1632-5542-17503E40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54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380" name="Text Box 3">
            <a:extLst>
              <a:ext uri="{FF2B5EF4-FFF2-40B4-BE49-F238E27FC236}">
                <a16:creationId xmlns:a16="http://schemas.microsoft.com/office/drawing/2014/main" id="{AD127022-D9F4-BB1E-4C8B-1FE09923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2176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function</a:t>
            </a:r>
          </a:p>
        </p:txBody>
      </p:sp>
      <p:graphicFrame>
        <p:nvGraphicFramePr>
          <p:cNvPr id="58370" name="Object 4">
            <a:extLst>
              <a:ext uri="{FF2B5EF4-FFF2-40B4-BE49-F238E27FC236}">
                <a16:creationId xmlns:a16="http://schemas.microsoft.com/office/drawing/2014/main" id="{0DBEC046-207B-72AF-AC76-7642733A1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4826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Equation" r:id="rId3" imgW="1079280" imgH="533160" progId="Equation.3">
                  <p:embed/>
                </p:oleObj>
              </mc:Choice>
              <mc:Fallback>
                <p:oleObj name="Equation" r:id="rId3" imgW="1079280" imgH="533160" progId="Equation.3">
                  <p:embed/>
                  <p:pic>
                    <p:nvPicPr>
                      <p:cNvPr id="58370" name="Object 4">
                        <a:extLst>
                          <a:ext uri="{FF2B5EF4-FFF2-40B4-BE49-F238E27FC236}">
                            <a16:creationId xmlns:a16="http://schemas.microsoft.com/office/drawing/2014/main" id="{0DBEC046-207B-72AF-AC76-7642733A1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826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5">
            <a:extLst>
              <a:ext uri="{FF2B5EF4-FFF2-40B4-BE49-F238E27FC236}">
                <a16:creationId xmlns:a16="http://schemas.microsoft.com/office/drawing/2014/main" id="{142DB3E1-BC06-C256-1EA4-694BF8E10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166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Domain:</a:t>
            </a:r>
          </a:p>
        </p:txBody>
      </p:sp>
      <p:sp>
        <p:nvSpPr>
          <p:cNvPr id="58382" name="Text Box 6">
            <a:extLst>
              <a:ext uri="{FF2B5EF4-FFF2-40B4-BE49-F238E27FC236}">
                <a16:creationId xmlns:a16="http://schemas.microsoft.com/office/drawing/2014/main" id="{84F79A4A-5F37-79AF-9B2A-BC4BC9A63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600200"/>
            <a:ext cx="285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Result Region:</a:t>
            </a:r>
          </a:p>
        </p:txBody>
      </p:sp>
      <p:sp>
        <p:nvSpPr>
          <p:cNvPr id="58383" name="Text Box 7">
            <a:extLst>
              <a:ext uri="{FF2B5EF4-FFF2-40B4-BE49-F238E27FC236}">
                <a16:creationId xmlns:a16="http://schemas.microsoft.com/office/drawing/2014/main" id="{945A59BF-6A3F-F313-93B0-C02870FFA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57200"/>
            <a:ext cx="947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has:</a:t>
            </a:r>
          </a:p>
        </p:txBody>
      </p:sp>
      <p:graphicFrame>
        <p:nvGraphicFramePr>
          <p:cNvPr id="58371" name="Object 8">
            <a:extLst>
              <a:ext uri="{FF2B5EF4-FFF2-40B4-BE49-F238E27FC236}">
                <a16:creationId xmlns:a16="http://schemas.microsoft.com/office/drawing/2014/main" id="{003F524C-204B-3267-5FB6-A9FB2B463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526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58371" name="Object 8">
                        <a:extLst>
                          <a:ext uri="{FF2B5EF4-FFF2-40B4-BE49-F238E27FC236}">
                            <a16:creationId xmlns:a16="http://schemas.microsoft.com/office/drawing/2014/main" id="{003F524C-204B-3267-5FB6-A9FB2B463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9">
            <a:extLst>
              <a:ext uri="{FF2B5EF4-FFF2-40B4-BE49-F238E27FC236}">
                <a16:creationId xmlns:a16="http://schemas.microsoft.com/office/drawing/2014/main" id="{BAB2ADF7-24F4-CA5A-EF83-81E233A6E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576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7" imgW="1244520" imgH="406080" progId="Equation.3">
                  <p:embed/>
                </p:oleObj>
              </mc:Choice>
              <mc:Fallback>
                <p:oleObj name="Equation" r:id="rId7" imgW="1244520" imgH="406080" progId="Equation.3">
                  <p:embed/>
                  <p:pic>
                    <p:nvPicPr>
                      <p:cNvPr id="58372" name="Object 9">
                        <a:extLst>
                          <a:ext uri="{FF2B5EF4-FFF2-40B4-BE49-F238E27FC236}">
                            <a16:creationId xmlns:a16="http://schemas.microsoft.com/office/drawing/2014/main" id="{BAB2ADF7-24F4-CA5A-EF83-81E233A6E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0">
            <a:extLst>
              <a:ext uri="{FF2B5EF4-FFF2-40B4-BE49-F238E27FC236}">
                <a16:creationId xmlns:a16="http://schemas.microsoft.com/office/drawing/2014/main" id="{FE8C8121-B13C-D976-11A0-28E5440F6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6764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9" imgW="330120" imgH="419040" progId="Equation.3">
                  <p:embed/>
                </p:oleObj>
              </mc:Choice>
              <mc:Fallback>
                <p:oleObj name="Equation" r:id="rId9" imgW="330120" imgH="419040" progId="Equation.3">
                  <p:embed/>
                  <p:pic>
                    <p:nvPicPr>
                      <p:cNvPr id="58373" name="Object 10">
                        <a:extLst>
                          <a:ext uri="{FF2B5EF4-FFF2-40B4-BE49-F238E27FC236}">
                            <a16:creationId xmlns:a16="http://schemas.microsoft.com/office/drawing/2014/main" id="{FE8C8121-B13C-D976-11A0-28E5440F6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764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1">
            <a:extLst>
              <a:ext uri="{FF2B5EF4-FFF2-40B4-BE49-F238E27FC236}">
                <a16:creationId xmlns:a16="http://schemas.microsoft.com/office/drawing/2014/main" id="{983BA453-923E-CB2E-44B1-AF311D1C4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052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Equation" r:id="rId11" imgW="1879560" imgH="533160" progId="Equation.3">
                  <p:embed/>
                </p:oleObj>
              </mc:Choice>
              <mc:Fallback>
                <p:oleObj name="Equation" r:id="rId11" imgW="1879560" imgH="533160" progId="Equation.3">
                  <p:embed/>
                  <p:pic>
                    <p:nvPicPr>
                      <p:cNvPr id="58374" name="Object 11">
                        <a:extLst>
                          <a:ext uri="{FF2B5EF4-FFF2-40B4-BE49-F238E27FC236}">
                            <a16:creationId xmlns:a16="http://schemas.microsoft.com/office/drawing/2014/main" id="{983BA453-923E-CB2E-44B1-AF311D1C40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Oval 12">
            <a:extLst>
              <a:ext uri="{FF2B5EF4-FFF2-40B4-BE49-F238E27FC236}">
                <a16:creationId xmlns:a16="http://schemas.microsoft.com/office/drawing/2014/main" id="{7EBC8BEC-19CE-BA79-5C66-3D1F2FA5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385" name="Oval 13">
            <a:extLst>
              <a:ext uri="{FF2B5EF4-FFF2-40B4-BE49-F238E27FC236}">
                <a16:creationId xmlns:a16="http://schemas.microsoft.com/office/drawing/2014/main" id="{B06D14C5-A9DF-F778-BB4B-462BB19A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386" name="Line 14">
            <a:extLst>
              <a:ext uri="{FF2B5EF4-FFF2-40B4-BE49-F238E27FC236}">
                <a16:creationId xmlns:a16="http://schemas.microsoft.com/office/drawing/2014/main" id="{91100062-38C9-DE6F-37D8-B0DAA0002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8375" name="Object 15">
            <a:extLst>
              <a:ext uri="{FF2B5EF4-FFF2-40B4-BE49-F238E27FC236}">
                <a16:creationId xmlns:a16="http://schemas.microsoft.com/office/drawing/2014/main" id="{2637BB01-ADBB-7C63-D1B5-9F0EB681D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1242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13" imgW="1079280" imgH="533160" progId="Equation.3">
                  <p:embed/>
                </p:oleObj>
              </mc:Choice>
              <mc:Fallback>
                <p:oleObj name="Equation" r:id="rId13" imgW="1079280" imgH="533160" progId="Equation.3">
                  <p:embed/>
                  <p:pic>
                    <p:nvPicPr>
                      <p:cNvPr id="58375" name="Object 15">
                        <a:extLst>
                          <a:ext uri="{FF2B5EF4-FFF2-40B4-BE49-F238E27FC236}">
                            <a16:creationId xmlns:a16="http://schemas.microsoft.com/office/drawing/2014/main" id="{2637BB01-ADBB-7C63-D1B5-9F0EB681D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Date Placeholder 1">
            <a:extLst>
              <a:ext uri="{FF2B5EF4-FFF2-40B4-BE49-F238E27FC236}">
                <a16:creationId xmlns:a16="http://schemas.microsoft.com/office/drawing/2014/main" id="{A85A33A2-724A-EB22-1E28-93B8C4A24F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9396" name="Footer Placeholder 2">
            <a:extLst>
              <a:ext uri="{FF2B5EF4-FFF2-40B4-BE49-F238E27FC236}">
                <a16:creationId xmlns:a16="http://schemas.microsoft.com/office/drawing/2014/main" id="{2F9DE3F6-5D93-DA80-7907-BA8F104F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9397" name="Slide Number Placeholder 3">
            <a:extLst>
              <a:ext uri="{FF2B5EF4-FFF2-40B4-BE49-F238E27FC236}">
                <a16:creationId xmlns:a16="http://schemas.microsoft.com/office/drawing/2014/main" id="{A5FD61BC-B8CD-58EE-6711-83CF7265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7D44F77-7597-441A-A2CF-8200A0990E4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Text Box 2">
            <a:extLst>
              <a:ext uri="{FF2B5EF4-FFF2-40B4-BE49-F238E27FC236}">
                <a16:creationId xmlns:a16="http://schemas.microsoft.com/office/drawing/2014/main" id="{C6CC51A8-4C62-D638-2750-BBD2DAA89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54000"/>
            <a:ext cx="7508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function may have many parameters: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1BC04306-E55D-A551-2AEE-3A71BC3D3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0075" y="26416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Equation" r:id="rId3" imgW="2997000" imgH="533160" progId="Equation.3">
                  <p:embed/>
                </p:oleObj>
              </mc:Choice>
              <mc:Fallback>
                <p:oleObj name="Equation" r:id="rId3" imgW="2997000" imgH="53316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1BC04306-E55D-A551-2AEE-3A71BC3D3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6416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4">
            <a:extLst>
              <a:ext uri="{FF2B5EF4-FFF2-40B4-BE49-F238E27FC236}">
                <a16:creationId xmlns:a16="http://schemas.microsoft.com/office/drawing/2014/main" id="{F9EA0474-00F1-F0B5-940B-88DB7C5D1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5494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Example:</a:t>
            </a:r>
          </a:p>
        </p:txBody>
      </p:sp>
      <p:sp>
        <p:nvSpPr>
          <p:cNvPr id="59400" name="Text Box 5">
            <a:extLst>
              <a:ext uri="{FF2B5EF4-FFF2-40B4-BE49-F238E27FC236}">
                <a16:creationId xmlns:a16="http://schemas.microsoft.com/office/drawing/2014/main" id="{08192D42-8B8D-E208-3029-3B29C1B96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76400"/>
            <a:ext cx="3500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Addition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Date Placeholder 1">
            <a:extLst>
              <a:ext uri="{FF2B5EF4-FFF2-40B4-BE49-F238E27FC236}">
                <a16:creationId xmlns:a16="http://schemas.microsoft.com/office/drawing/2014/main" id="{B0DF8B2F-E4FF-D75E-F873-6BE93FF451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3085" name="Footer Placeholder 2">
            <a:extLst>
              <a:ext uri="{FF2B5EF4-FFF2-40B4-BE49-F238E27FC236}">
                <a16:creationId xmlns:a16="http://schemas.microsoft.com/office/drawing/2014/main" id="{C5215BFC-3254-41ED-ED6A-ADD3061E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3086" name="Slide Number Placeholder 3">
            <a:extLst>
              <a:ext uri="{FF2B5EF4-FFF2-40B4-BE49-F238E27FC236}">
                <a16:creationId xmlns:a16="http://schemas.microsoft.com/office/drawing/2014/main" id="{6D33EEB6-3DB8-D5F9-ACE4-29637F8C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17F7180C-BE5D-45F2-8DA0-1E7C2B144C4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7" name="Line 2">
            <a:extLst>
              <a:ext uri="{FF2B5EF4-FFF2-40B4-BE49-F238E27FC236}">
                <a16:creationId xmlns:a16="http://schemas.microsoft.com/office/drawing/2014/main" id="{289E4558-3D63-0D56-6F26-C5CFC56F8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8" name="Line 3">
            <a:extLst>
              <a:ext uri="{FF2B5EF4-FFF2-40B4-BE49-F238E27FC236}">
                <a16:creationId xmlns:a16="http://schemas.microsoft.com/office/drawing/2014/main" id="{36B4B266-C502-A4A7-EC6B-0B8EA0E55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9" name="Line 4">
            <a:extLst>
              <a:ext uri="{FF2B5EF4-FFF2-40B4-BE49-F238E27FC236}">
                <a16:creationId xmlns:a16="http://schemas.microsoft.com/office/drawing/2014/main" id="{80AF0C86-BB80-1F8D-77AB-8766FBF74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0" name="Line 5">
            <a:extLst>
              <a:ext uri="{FF2B5EF4-FFF2-40B4-BE49-F238E27FC236}">
                <a16:creationId xmlns:a16="http://schemas.microsoft.com/office/drawing/2014/main" id="{3A9AA081-246F-16D8-BD93-24DBC73E3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1" name="Line 6">
            <a:extLst>
              <a:ext uri="{FF2B5EF4-FFF2-40B4-BE49-F238E27FC236}">
                <a16:creationId xmlns:a16="http://schemas.microsoft.com/office/drawing/2014/main" id="{883B2E1D-80C3-61CD-CE95-4C47B13E4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2" name="Line 7">
            <a:extLst>
              <a:ext uri="{FF2B5EF4-FFF2-40B4-BE49-F238E27FC236}">
                <a16:creationId xmlns:a16="http://schemas.microsoft.com/office/drawing/2014/main" id="{B034B60F-F31E-0F0E-D924-52C226C47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3" name="Line 8">
            <a:extLst>
              <a:ext uri="{FF2B5EF4-FFF2-40B4-BE49-F238E27FC236}">
                <a16:creationId xmlns:a16="http://schemas.microsoft.com/office/drawing/2014/main" id="{44E4E527-3FED-884B-09DD-C8494FCC4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4" name="Line 9">
            <a:extLst>
              <a:ext uri="{FF2B5EF4-FFF2-40B4-BE49-F238E27FC236}">
                <a16:creationId xmlns:a16="http://schemas.microsoft.com/office/drawing/2014/main" id="{2EBE336C-2D26-A989-AC58-D2365812D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5" name="Line 10">
            <a:extLst>
              <a:ext uri="{FF2B5EF4-FFF2-40B4-BE49-F238E27FC236}">
                <a16:creationId xmlns:a16="http://schemas.microsoft.com/office/drawing/2014/main" id="{4FD93675-FD39-F49C-9E13-FF5539073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6" name="Line 11">
            <a:extLst>
              <a:ext uri="{FF2B5EF4-FFF2-40B4-BE49-F238E27FC236}">
                <a16:creationId xmlns:a16="http://schemas.microsoft.com/office/drawing/2014/main" id="{135608B8-5811-C5DF-FEE7-A579CA46D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7" name="Line 12">
            <a:extLst>
              <a:ext uri="{FF2B5EF4-FFF2-40B4-BE49-F238E27FC236}">
                <a16:creationId xmlns:a16="http://schemas.microsoft.com/office/drawing/2014/main" id="{B7F4AC73-0B4F-1091-5234-CF9E34C2D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8" name="Line 13">
            <a:extLst>
              <a:ext uri="{FF2B5EF4-FFF2-40B4-BE49-F238E27FC236}">
                <a16:creationId xmlns:a16="http://schemas.microsoft.com/office/drawing/2014/main" id="{CABFE3BC-45C7-6F7C-8C3E-DB2AA4075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9" name="Text Box 14">
            <a:extLst>
              <a:ext uri="{FF2B5EF4-FFF2-40B4-BE49-F238E27FC236}">
                <a16:creationId xmlns:a16="http://schemas.microsoft.com/office/drawing/2014/main" id="{9471E01C-CA2D-2D40-4054-A3DF13ADE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3100" name="Text Box 15">
            <a:extLst>
              <a:ext uri="{FF2B5EF4-FFF2-40B4-BE49-F238E27FC236}">
                <a16:creationId xmlns:a16="http://schemas.microsoft.com/office/drawing/2014/main" id="{9C9C0D04-4BDE-8A44-6E7D-A8889951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3101" name="Line 16">
            <a:extLst>
              <a:ext uri="{FF2B5EF4-FFF2-40B4-BE49-F238E27FC236}">
                <a16:creationId xmlns:a16="http://schemas.microsoft.com/office/drawing/2014/main" id="{59F59230-EB05-B59A-E224-8D7FE0062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2" name="Text Box 18">
            <a:extLst>
              <a:ext uri="{FF2B5EF4-FFF2-40B4-BE49-F238E27FC236}">
                <a16:creationId xmlns:a16="http://schemas.microsoft.com/office/drawing/2014/main" id="{1DBAD0FA-0D0A-BFDE-D2D5-1ED32A135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-508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3103" name="Text Box 19">
            <a:extLst>
              <a:ext uri="{FF2B5EF4-FFF2-40B4-BE49-F238E27FC236}">
                <a16:creationId xmlns:a16="http://schemas.microsoft.com/office/drawing/2014/main" id="{176CE9C8-B126-D766-3267-E9B63070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572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0</a:t>
            </a:r>
          </a:p>
        </p:txBody>
      </p:sp>
      <p:sp>
        <p:nvSpPr>
          <p:cNvPr id="3104" name="Line 24">
            <a:extLst>
              <a:ext uri="{FF2B5EF4-FFF2-40B4-BE49-F238E27FC236}">
                <a16:creationId xmlns:a16="http://schemas.microsoft.com/office/drawing/2014/main" id="{656CB3F9-B10F-B8EB-3F80-4B61EF5CE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5" name="Line 25">
            <a:extLst>
              <a:ext uri="{FF2B5EF4-FFF2-40B4-BE49-F238E27FC236}">
                <a16:creationId xmlns:a16="http://schemas.microsoft.com/office/drawing/2014/main" id="{7CE923A2-485B-A85D-B4B7-536F101C7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6" name="Line 26">
            <a:extLst>
              <a:ext uri="{FF2B5EF4-FFF2-40B4-BE49-F238E27FC236}">
                <a16:creationId xmlns:a16="http://schemas.microsoft.com/office/drawing/2014/main" id="{43BE8F91-783A-4ED1-751C-49F3A5B9C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7" name="Line 27">
            <a:extLst>
              <a:ext uri="{FF2B5EF4-FFF2-40B4-BE49-F238E27FC236}">
                <a16:creationId xmlns:a16="http://schemas.microsoft.com/office/drawing/2014/main" id="{EBEEE27C-74B6-75A2-FFF2-34C5397DA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8" name="Line 28">
            <a:extLst>
              <a:ext uri="{FF2B5EF4-FFF2-40B4-BE49-F238E27FC236}">
                <a16:creationId xmlns:a16="http://schemas.microsoft.com/office/drawing/2014/main" id="{35DC2F11-94E4-3B4B-1002-861A960C6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9" name="Line 29">
            <a:extLst>
              <a:ext uri="{FF2B5EF4-FFF2-40B4-BE49-F238E27FC236}">
                <a16:creationId xmlns:a16="http://schemas.microsoft.com/office/drawing/2014/main" id="{F971FAAA-6F7D-2779-7FD3-AE6A51082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0" name="Line 30">
            <a:extLst>
              <a:ext uri="{FF2B5EF4-FFF2-40B4-BE49-F238E27FC236}">
                <a16:creationId xmlns:a16="http://schemas.microsoft.com/office/drawing/2014/main" id="{DA0F6F10-72E9-3303-DAB3-FCA53D3C8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1" name="Line 31">
            <a:extLst>
              <a:ext uri="{FF2B5EF4-FFF2-40B4-BE49-F238E27FC236}">
                <a16:creationId xmlns:a16="http://schemas.microsoft.com/office/drawing/2014/main" id="{98E1BA69-7A93-79D9-C204-5F7093E98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2" name="Line 32">
            <a:extLst>
              <a:ext uri="{FF2B5EF4-FFF2-40B4-BE49-F238E27FC236}">
                <a16:creationId xmlns:a16="http://schemas.microsoft.com/office/drawing/2014/main" id="{A9B3A395-46AA-AC84-E533-9C7390DFB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3" name="Line 33">
            <a:extLst>
              <a:ext uri="{FF2B5EF4-FFF2-40B4-BE49-F238E27FC236}">
                <a16:creationId xmlns:a16="http://schemas.microsoft.com/office/drawing/2014/main" id="{CA77FB7B-6AE5-F3CE-A4E7-F0F2239F2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4" name="Line 34">
            <a:extLst>
              <a:ext uri="{FF2B5EF4-FFF2-40B4-BE49-F238E27FC236}">
                <a16:creationId xmlns:a16="http://schemas.microsoft.com/office/drawing/2014/main" id="{8365ACEE-A267-7A10-0E72-F1C7B0328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5" name="Line 35">
            <a:extLst>
              <a:ext uri="{FF2B5EF4-FFF2-40B4-BE49-F238E27FC236}">
                <a16:creationId xmlns:a16="http://schemas.microsoft.com/office/drawing/2014/main" id="{A7516BC1-5CDD-DE6A-B7BE-31CCCC577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6" name="Text Box 36">
            <a:extLst>
              <a:ext uri="{FF2B5EF4-FFF2-40B4-BE49-F238E27FC236}">
                <a16:creationId xmlns:a16="http://schemas.microsoft.com/office/drawing/2014/main" id="{7AA4467E-5524-F597-B90D-A2EB31FE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3117" name="Text Box 37">
            <a:extLst>
              <a:ext uri="{FF2B5EF4-FFF2-40B4-BE49-F238E27FC236}">
                <a16:creationId xmlns:a16="http://schemas.microsoft.com/office/drawing/2014/main" id="{6109521E-08AD-AF49-949D-F60ED5C12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3118" name="Line 38">
            <a:extLst>
              <a:ext uri="{FF2B5EF4-FFF2-40B4-BE49-F238E27FC236}">
                <a16:creationId xmlns:a16="http://schemas.microsoft.com/office/drawing/2014/main" id="{EE50FF66-44DE-7043-01B5-E6661F8583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19" name="Text Box 39">
            <a:extLst>
              <a:ext uri="{FF2B5EF4-FFF2-40B4-BE49-F238E27FC236}">
                <a16:creationId xmlns:a16="http://schemas.microsoft.com/office/drawing/2014/main" id="{B913B66D-5E41-484B-BDDB-BE836A6CE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956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3120" name="Text Box 44">
            <a:extLst>
              <a:ext uri="{FF2B5EF4-FFF2-40B4-BE49-F238E27FC236}">
                <a16:creationId xmlns:a16="http://schemas.microsoft.com/office/drawing/2014/main" id="{567910C9-1E71-CA1E-C58B-ADFE2B97D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en-US" altLang="en-US"/>
              <a:t> Reads</a:t>
            </a:r>
          </a:p>
        </p:txBody>
      </p:sp>
      <p:sp>
        <p:nvSpPr>
          <p:cNvPr id="3121" name="Text Box 45">
            <a:extLst>
              <a:ext uri="{FF2B5EF4-FFF2-40B4-BE49-F238E27FC236}">
                <a16:creationId xmlns:a16="http://schemas.microsoft.com/office/drawing/2014/main" id="{1C654988-E93D-9D09-5D1F-EC897956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2.</a:t>
            </a:r>
            <a:r>
              <a:rPr lang="en-US" altLang="en-US"/>
              <a:t> Writes </a:t>
            </a:r>
          </a:p>
        </p:txBody>
      </p:sp>
      <p:graphicFrame>
        <p:nvGraphicFramePr>
          <p:cNvPr id="3074" name="Object 46">
            <a:extLst>
              <a:ext uri="{FF2B5EF4-FFF2-40B4-BE49-F238E27FC236}">
                <a16:creationId xmlns:a16="http://schemas.microsoft.com/office/drawing/2014/main" id="{4C673F05-BF76-F4E3-58B3-9D21F6FEB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3074" name="Object 46">
                        <a:extLst>
                          <a:ext uri="{FF2B5EF4-FFF2-40B4-BE49-F238E27FC236}">
                            <a16:creationId xmlns:a16="http://schemas.microsoft.com/office/drawing/2014/main" id="{4C673F05-BF76-F4E3-58B3-9D21F6FEB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8">
            <a:extLst>
              <a:ext uri="{FF2B5EF4-FFF2-40B4-BE49-F238E27FC236}">
                <a16:creationId xmlns:a16="http://schemas.microsoft.com/office/drawing/2014/main" id="{BA2C94A4-9955-61E8-C961-5B2314CE0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3075" name="Object 48">
                        <a:extLst>
                          <a:ext uri="{FF2B5EF4-FFF2-40B4-BE49-F238E27FC236}">
                            <a16:creationId xmlns:a16="http://schemas.microsoft.com/office/drawing/2014/main" id="{BA2C94A4-9955-61E8-C961-5B2314CE0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9">
            <a:extLst>
              <a:ext uri="{FF2B5EF4-FFF2-40B4-BE49-F238E27FC236}">
                <a16:creationId xmlns:a16="http://schemas.microsoft.com/office/drawing/2014/main" id="{A8021287-4CE8-EC34-CDB0-47AE14F2E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3076" name="Object 49">
                        <a:extLst>
                          <a:ext uri="{FF2B5EF4-FFF2-40B4-BE49-F238E27FC236}">
                            <a16:creationId xmlns:a16="http://schemas.microsoft.com/office/drawing/2014/main" id="{A8021287-4CE8-EC34-CDB0-47AE14F2E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0">
            <a:extLst>
              <a:ext uri="{FF2B5EF4-FFF2-40B4-BE49-F238E27FC236}">
                <a16:creationId xmlns:a16="http://schemas.microsoft.com/office/drawing/2014/main" id="{52071BCE-B15F-8A30-C162-15F17C15AC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3077" name="Object 50">
                        <a:extLst>
                          <a:ext uri="{FF2B5EF4-FFF2-40B4-BE49-F238E27FC236}">
                            <a16:creationId xmlns:a16="http://schemas.microsoft.com/office/drawing/2014/main" id="{52071BCE-B15F-8A30-C162-15F17C15A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1">
            <a:extLst>
              <a:ext uri="{FF2B5EF4-FFF2-40B4-BE49-F238E27FC236}">
                <a16:creationId xmlns:a16="http://schemas.microsoft.com/office/drawing/2014/main" id="{29414666-347E-B08F-ADAF-049FF7CEB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3078" name="Object 51">
                        <a:extLst>
                          <a:ext uri="{FF2B5EF4-FFF2-40B4-BE49-F238E27FC236}">
                            <a16:creationId xmlns:a16="http://schemas.microsoft.com/office/drawing/2014/main" id="{29414666-347E-B08F-ADAF-049FF7CEB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52">
            <a:extLst>
              <a:ext uri="{FF2B5EF4-FFF2-40B4-BE49-F238E27FC236}">
                <a16:creationId xmlns:a16="http://schemas.microsoft.com/office/drawing/2014/main" id="{788DE3B5-48AE-E1C1-802D-A194AC6A9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3079" name="Object 52">
                        <a:extLst>
                          <a:ext uri="{FF2B5EF4-FFF2-40B4-BE49-F238E27FC236}">
                            <a16:creationId xmlns:a16="http://schemas.microsoft.com/office/drawing/2014/main" id="{788DE3B5-48AE-E1C1-802D-A194AC6A9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53">
            <a:extLst>
              <a:ext uri="{FF2B5EF4-FFF2-40B4-BE49-F238E27FC236}">
                <a16:creationId xmlns:a16="http://schemas.microsoft.com/office/drawing/2014/main" id="{197D9769-BDC4-AD05-8064-0F378B94B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3080" name="Object 53">
                        <a:extLst>
                          <a:ext uri="{FF2B5EF4-FFF2-40B4-BE49-F238E27FC236}">
                            <a16:creationId xmlns:a16="http://schemas.microsoft.com/office/drawing/2014/main" id="{197D9769-BDC4-AD05-8064-0F378B94BB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55">
            <a:extLst>
              <a:ext uri="{FF2B5EF4-FFF2-40B4-BE49-F238E27FC236}">
                <a16:creationId xmlns:a16="http://schemas.microsoft.com/office/drawing/2014/main" id="{82CFAF8A-6189-B8E4-E9E3-050D6EF07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3081" name="Object 55">
                        <a:extLst>
                          <a:ext uri="{FF2B5EF4-FFF2-40B4-BE49-F238E27FC236}">
                            <a16:creationId xmlns:a16="http://schemas.microsoft.com/office/drawing/2014/main" id="{82CFAF8A-6189-B8E4-E9E3-050D6EF07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56">
            <a:extLst>
              <a:ext uri="{FF2B5EF4-FFF2-40B4-BE49-F238E27FC236}">
                <a16:creationId xmlns:a16="http://schemas.microsoft.com/office/drawing/2014/main" id="{AFF9DEFD-89EC-A1C9-0699-FA9B069C2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47625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3082" name="Object 56">
                        <a:extLst>
                          <a:ext uri="{FF2B5EF4-FFF2-40B4-BE49-F238E27FC236}">
                            <a16:creationId xmlns:a16="http://schemas.microsoft.com/office/drawing/2014/main" id="{AFF9DEFD-89EC-A1C9-0699-FA9B069C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625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57">
            <a:extLst>
              <a:ext uri="{FF2B5EF4-FFF2-40B4-BE49-F238E27FC236}">
                <a16:creationId xmlns:a16="http://schemas.microsoft.com/office/drawing/2014/main" id="{68757A1E-B9A5-B262-1DF0-9D49BD973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5391150"/>
          <a:ext cx="290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7" imgW="291960" imgH="431640" progId="Equation.3">
                  <p:embed/>
                </p:oleObj>
              </mc:Choice>
              <mc:Fallback>
                <p:oleObj name="Equation" r:id="rId17" imgW="291960" imgH="431640" progId="Equation.3">
                  <p:embed/>
                  <p:pic>
                    <p:nvPicPr>
                      <p:cNvPr id="3083" name="Object 57">
                        <a:extLst>
                          <a:ext uri="{FF2B5EF4-FFF2-40B4-BE49-F238E27FC236}">
                            <a16:creationId xmlns:a16="http://schemas.microsoft.com/office/drawing/2014/main" id="{68757A1E-B9A5-B262-1DF0-9D49BD973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391150"/>
                        <a:ext cx="290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2" name="Text Box 58">
            <a:extLst>
              <a:ext uri="{FF2B5EF4-FFF2-40B4-BE49-F238E27FC236}">
                <a16:creationId xmlns:a16="http://schemas.microsoft.com/office/drawing/2014/main" id="{EBB94073-53A8-46DB-B852-D289E7F0F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19800"/>
            <a:ext cx="2814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3.</a:t>
            </a:r>
            <a:r>
              <a:rPr lang="en-US" altLang="en-US"/>
              <a:t> Moves Left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1">
            <a:extLst>
              <a:ext uri="{FF2B5EF4-FFF2-40B4-BE49-F238E27FC236}">
                <a16:creationId xmlns:a16="http://schemas.microsoft.com/office/drawing/2014/main" id="{0B4B235E-0C23-3FB6-CD01-0CD6EAF22B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2403" name="Footer Placeholder 2">
            <a:extLst>
              <a:ext uri="{FF2B5EF4-FFF2-40B4-BE49-F238E27FC236}">
                <a16:creationId xmlns:a16="http://schemas.microsoft.com/office/drawing/2014/main" id="{70973521-A256-15F9-2231-D5CC2D33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AB919795-4A74-61E0-E16C-575D51A6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421FF6E-DB8F-4194-929B-D9235DB00A5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5" name="Text Box 2">
            <a:extLst>
              <a:ext uri="{FF2B5EF4-FFF2-40B4-BE49-F238E27FC236}">
                <a16:creationId xmlns:a16="http://schemas.microsoft.com/office/drawing/2014/main" id="{4E0E09D0-DF75-99BB-4676-0B8949C0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30200"/>
            <a:ext cx="3148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Integer Domain</a:t>
            </a:r>
          </a:p>
        </p:txBody>
      </p:sp>
      <p:sp>
        <p:nvSpPr>
          <p:cNvPr id="102406" name="Text Box 3">
            <a:extLst>
              <a:ext uri="{FF2B5EF4-FFF2-40B4-BE49-F238E27FC236}">
                <a16:creationId xmlns:a16="http://schemas.microsoft.com/office/drawing/2014/main" id="{2E2F31EE-C842-1A95-92DB-48A5ADA4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0"/>
            <a:ext cx="1433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Unary:</a:t>
            </a:r>
          </a:p>
        </p:txBody>
      </p:sp>
      <p:sp>
        <p:nvSpPr>
          <p:cNvPr id="102407" name="Text Box 4">
            <a:extLst>
              <a:ext uri="{FF2B5EF4-FFF2-40B4-BE49-F238E27FC236}">
                <a16:creationId xmlns:a16="http://schemas.microsoft.com/office/drawing/2014/main" id="{5C5E311B-D86D-3E17-5EA9-CD2FE683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90800"/>
            <a:ext cx="1503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Binary:</a:t>
            </a:r>
          </a:p>
        </p:txBody>
      </p:sp>
      <p:sp>
        <p:nvSpPr>
          <p:cNvPr id="102408" name="Text Box 5">
            <a:extLst>
              <a:ext uri="{FF2B5EF4-FFF2-40B4-BE49-F238E27FC236}">
                <a16:creationId xmlns:a16="http://schemas.microsoft.com/office/drawing/2014/main" id="{9D3C7629-97CF-8D3D-F69D-B482DC948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371600"/>
            <a:ext cx="1781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Decimal:</a:t>
            </a:r>
          </a:p>
        </p:txBody>
      </p:sp>
      <p:sp>
        <p:nvSpPr>
          <p:cNvPr id="102409" name="Text Box 6">
            <a:extLst>
              <a:ext uri="{FF2B5EF4-FFF2-40B4-BE49-F238E27FC236}">
                <a16:creationId xmlns:a16="http://schemas.microsoft.com/office/drawing/2014/main" id="{4F9B8838-7EE1-EFB4-DF14-C758A2F2E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10000"/>
            <a:ext cx="1096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11111</a:t>
            </a:r>
          </a:p>
        </p:txBody>
      </p:sp>
      <p:sp>
        <p:nvSpPr>
          <p:cNvPr id="102410" name="Text Box 7">
            <a:extLst>
              <a:ext uri="{FF2B5EF4-FFF2-40B4-BE49-F238E27FC236}">
                <a16:creationId xmlns:a16="http://schemas.microsoft.com/office/drawing/2014/main" id="{DAC53073-BBE8-35F5-CD27-58A7E660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796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102411" name="Text Box 8">
            <a:extLst>
              <a:ext uri="{FF2B5EF4-FFF2-40B4-BE49-F238E27FC236}">
                <a16:creationId xmlns:a16="http://schemas.microsoft.com/office/drawing/2014/main" id="{829782A2-33F0-466B-35C8-2EC3111FA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6DEBC217-BBBC-94F2-FAEB-0DABB8695DB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581400"/>
            <a:ext cx="8212138" cy="2941638"/>
            <a:chOff x="96" y="2256"/>
            <a:chExt cx="5173" cy="1853"/>
          </a:xfrm>
        </p:grpSpPr>
        <p:sp>
          <p:nvSpPr>
            <p:cNvPr id="102413" name="Text Box 10">
              <a:extLst>
                <a:ext uri="{FF2B5EF4-FFF2-40B4-BE49-F238E27FC236}">
                  <a16:creationId xmlns:a16="http://schemas.microsoft.com/office/drawing/2014/main" id="{87B61EA2-D476-9F8E-A029-3E9BD1223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168"/>
              <a:ext cx="40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We prefer </a:t>
              </a:r>
              <a:r>
                <a:rPr lang="en-US" altLang="en-US" b="1">
                  <a:solidFill>
                    <a:srgbClr val="FF0000"/>
                  </a:solidFill>
                </a:rPr>
                <a:t>unary</a:t>
              </a:r>
              <a:r>
                <a:rPr lang="en-US" altLang="en-US"/>
                <a:t> representation:</a:t>
              </a:r>
            </a:p>
          </p:txBody>
        </p:sp>
        <p:sp>
          <p:nvSpPr>
            <p:cNvPr id="102414" name="Text Box 11">
              <a:extLst>
                <a:ext uri="{FF2B5EF4-FFF2-40B4-BE49-F238E27FC236}">
                  <a16:creationId xmlns:a16="http://schemas.microsoft.com/office/drawing/2014/main" id="{5CA8EB9F-18CD-1304-D6AA-326C99B88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744"/>
              <a:ext cx="51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easier to manipulate with Turing machines</a:t>
              </a:r>
            </a:p>
          </p:txBody>
        </p:sp>
        <p:sp>
          <p:nvSpPr>
            <p:cNvPr id="102415" name="Oval 12">
              <a:extLst>
                <a:ext uri="{FF2B5EF4-FFF2-40B4-BE49-F238E27FC236}">
                  <a16:creationId xmlns:a16="http://schemas.microsoft.com/office/drawing/2014/main" id="{7FE2136B-B2FF-F921-5813-829186D8A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56"/>
              <a:ext cx="2496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9" name="Date Placeholder 1">
            <a:extLst>
              <a:ext uri="{FF2B5EF4-FFF2-40B4-BE49-F238E27FC236}">
                <a16:creationId xmlns:a16="http://schemas.microsoft.com/office/drawing/2014/main" id="{E8815B03-CE3E-67B6-02A4-47DA169969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0430" name="Footer Placeholder 2">
            <a:extLst>
              <a:ext uri="{FF2B5EF4-FFF2-40B4-BE49-F238E27FC236}">
                <a16:creationId xmlns:a16="http://schemas.microsoft.com/office/drawing/2014/main" id="{614E5972-F7DA-AD15-BD90-F0B651D2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0431" name="Slide Number Placeholder 3">
            <a:extLst>
              <a:ext uri="{FF2B5EF4-FFF2-40B4-BE49-F238E27FC236}">
                <a16:creationId xmlns:a16="http://schemas.microsoft.com/office/drawing/2014/main" id="{43A9004F-905F-0DDC-D301-35CB5413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B6DF432-54EB-4EB4-BC17-5EB2DCB82A0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2" name="Text Box 2">
            <a:extLst>
              <a:ext uri="{FF2B5EF4-FFF2-40B4-BE49-F238E27FC236}">
                <a16:creationId xmlns:a16="http://schemas.microsoft.com/office/drawing/2014/main" id="{36217671-A429-DC97-EFC1-190DC1B27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203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Definition:</a:t>
            </a:r>
          </a:p>
        </p:txBody>
      </p:sp>
      <p:sp>
        <p:nvSpPr>
          <p:cNvPr id="60433" name="Text Box 3">
            <a:extLst>
              <a:ext uri="{FF2B5EF4-FFF2-40B4-BE49-F238E27FC236}">
                <a16:creationId xmlns:a16="http://schemas.microsoft.com/office/drawing/2014/main" id="{B218E633-B0C7-48CB-037C-3D66EBCC5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function             is computable if</a:t>
            </a:r>
          </a:p>
          <a:p>
            <a:r>
              <a:rPr lang="en-US" altLang="en-US"/>
              <a:t>there is a Turing Machine          such that: </a:t>
            </a:r>
          </a:p>
        </p:txBody>
      </p:sp>
      <p:graphicFrame>
        <p:nvGraphicFramePr>
          <p:cNvPr id="60418" name="Object 4">
            <a:extLst>
              <a:ext uri="{FF2B5EF4-FFF2-40B4-BE49-F238E27FC236}">
                <a16:creationId xmlns:a16="http://schemas.microsoft.com/office/drawing/2014/main" id="{20DFAA85-E4D5-C123-7BCD-44029791F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" name="Equation" r:id="rId3" imgW="380880" imgH="533160" progId="Equation.3">
                  <p:embed/>
                </p:oleObj>
              </mc:Choice>
              <mc:Fallback>
                <p:oleObj name="Equation" r:id="rId3" imgW="380880" imgH="533160" progId="Equation.3">
                  <p:embed/>
                  <p:pic>
                    <p:nvPicPr>
                      <p:cNvPr id="60418" name="Object 4">
                        <a:extLst>
                          <a:ext uri="{FF2B5EF4-FFF2-40B4-BE49-F238E27FC236}">
                            <a16:creationId xmlns:a16="http://schemas.microsoft.com/office/drawing/2014/main" id="{20DFAA85-E4D5-C123-7BCD-44029791F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5">
            <a:extLst>
              <a:ext uri="{FF2B5EF4-FFF2-40B4-BE49-F238E27FC236}">
                <a16:creationId xmlns:a16="http://schemas.microsoft.com/office/drawing/2014/main" id="{1B4D3359-0D47-4D5E-2C78-F881EAAA8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60419" name="Object 5">
                        <a:extLst>
                          <a:ext uri="{FF2B5EF4-FFF2-40B4-BE49-F238E27FC236}">
                            <a16:creationId xmlns:a16="http://schemas.microsoft.com/office/drawing/2014/main" id="{1B4D3359-0D47-4D5E-2C78-F881EAAA8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Text Box 6">
            <a:extLst>
              <a:ext uri="{FF2B5EF4-FFF2-40B4-BE49-F238E27FC236}">
                <a16:creationId xmlns:a16="http://schemas.microsoft.com/office/drawing/2014/main" id="{38A736A1-BDDE-1A51-F971-E242F883C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4002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Initial configuration</a:t>
            </a:r>
          </a:p>
        </p:txBody>
      </p:sp>
      <p:sp>
        <p:nvSpPr>
          <p:cNvPr id="60435" name="Text Box 7">
            <a:extLst>
              <a:ext uri="{FF2B5EF4-FFF2-40B4-BE49-F238E27FC236}">
                <a16:creationId xmlns:a16="http://schemas.microsoft.com/office/drawing/2014/main" id="{EE6C0F10-3B8B-6746-085F-66EB67BB0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3719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Final configuration</a:t>
            </a:r>
          </a:p>
        </p:txBody>
      </p:sp>
      <p:graphicFrame>
        <p:nvGraphicFramePr>
          <p:cNvPr id="60420" name="Object 8">
            <a:extLst>
              <a:ext uri="{FF2B5EF4-FFF2-40B4-BE49-F238E27FC236}">
                <a16:creationId xmlns:a16="http://schemas.microsoft.com/office/drawing/2014/main" id="{78F9AEEF-215D-1A05-DBE9-A2F254A8B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6096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7" imgW="1244520" imgH="406080" progId="Equation.3">
                  <p:embed/>
                </p:oleObj>
              </mc:Choice>
              <mc:Fallback>
                <p:oleObj name="Equation" r:id="rId7" imgW="1244520" imgH="406080" progId="Equation.3">
                  <p:embed/>
                  <p:pic>
                    <p:nvPicPr>
                      <p:cNvPr id="60420" name="Object 8">
                        <a:extLst>
                          <a:ext uri="{FF2B5EF4-FFF2-40B4-BE49-F238E27FC236}">
                            <a16:creationId xmlns:a16="http://schemas.microsoft.com/office/drawing/2014/main" id="{78F9AEEF-215D-1A05-DBE9-A2F254A8B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Text Box 9">
            <a:extLst>
              <a:ext uri="{FF2B5EF4-FFF2-40B4-BE49-F238E27FC236}">
                <a16:creationId xmlns:a16="http://schemas.microsoft.com/office/drawing/2014/main" id="{2389BCFB-7EC4-F0A0-5F1B-10756D06A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Domain</a:t>
            </a:r>
          </a:p>
        </p:txBody>
      </p:sp>
      <p:sp>
        <p:nvSpPr>
          <p:cNvPr id="60437" name="Line 10">
            <a:extLst>
              <a:ext uri="{FF2B5EF4-FFF2-40B4-BE49-F238E27FC236}">
                <a16:creationId xmlns:a16="http://schemas.microsoft.com/office/drawing/2014/main" id="{B614764A-824B-BD77-795B-1672063BB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8" name="Line 11">
            <a:extLst>
              <a:ext uri="{FF2B5EF4-FFF2-40B4-BE49-F238E27FC236}">
                <a16:creationId xmlns:a16="http://schemas.microsoft.com/office/drawing/2014/main" id="{35DA7008-A470-8C48-2431-FB1B50B54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9" name="Line 12">
            <a:extLst>
              <a:ext uri="{FF2B5EF4-FFF2-40B4-BE49-F238E27FC236}">
                <a16:creationId xmlns:a16="http://schemas.microsoft.com/office/drawing/2014/main" id="{AEF37764-DCF3-3D92-CD4F-88D6E8E79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0" name="Line 13">
            <a:extLst>
              <a:ext uri="{FF2B5EF4-FFF2-40B4-BE49-F238E27FC236}">
                <a16:creationId xmlns:a16="http://schemas.microsoft.com/office/drawing/2014/main" id="{752CD805-ECCA-8283-A8FF-ECF0E8C41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1" name="Line 14">
            <a:extLst>
              <a:ext uri="{FF2B5EF4-FFF2-40B4-BE49-F238E27FC236}">
                <a16:creationId xmlns:a16="http://schemas.microsoft.com/office/drawing/2014/main" id="{2B954A6D-900C-3242-AD19-5E85FE42B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2" name="Line 15">
            <a:extLst>
              <a:ext uri="{FF2B5EF4-FFF2-40B4-BE49-F238E27FC236}">
                <a16:creationId xmlns:a16="http://schemas.microsoft.com/office/drawing/2014/main" id="{49A9478B-8586-C17A-A7F8-A63A752F3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0421" name="Object 16">
            <a:extLst>
              <a:ext uri="{FF2B5EF4-FFF2-40B4-BE49-F238E27FC236}">
                <a16:creationId xmlns:a16="http://schemas.microsoft.com/office/drawing/2014/main" id="{F13C6779-3963-694C-ABCA-5CB4384A0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60421" name="Object 16">
                        <a:extLst>
                          <a:ext uri="{FF2B5EF4-FFF2-40B4-BE49-F238E27FC236}">
                            <a16:creationId xmlns:a16="http://schemas.microsoft.com/office/drawing/2014/main" id="{F13C6779-3963-694C-ABCA-5CB4384A0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7">
            <a:extLst>
              <a:ext uri="{FF2B5EF4-FFF2-40B4-BE49-F238E27FC236}">
                <a16:creationId xmlns:a16="http://schemas.microsoft.com/office/drawing/2014/main" id="{F2BFB7F3-4E79-D100-BB32-40743A911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572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60422" name="Object 17">
                        <a:extLst>
                          <a:ext uri="{FF2B5EF4-FFF2-40B4-BE49-F238E27FC236}">
                            <a16:creationId xmlns:a16="http://schemas.microsoft.com/office/drawing/2014/main" id="{F2BFB7F3-4E79-D100-BB32-40743A911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8">
            <a:extLst>
              <a:ext uri="{FF2B5EF4-FFF2-40B4-BE49-F238E27FC236}">
                <a16:creationId xmlns:a16="http://schemas.microsoft.com/office/drawing/2014/main" id="{D0D153D2-29EA-1643-FE9F-03D6D3492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60423" name="Object 18">
                        <a:extLst>
                          <a:ext uri="{FF2B5EF4-FFF2-40B4-BE49-F238E27FC236}">
                            <a16:creationId xmlns:a16="http://schemas.microsoft.com/office/drawing/2014/main" id="{D0D153D2-29EA-1643-FE9F-03D6D3492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9">
            <a:extLst>
              <a:ext uri="{FF2B5EF4-FFF2-40B4-BE49-F238E27FC236}">
                <a16:creationId xmlns:a16="http://schemas.microsoft.com/office/drawing/2014/main" id="{90C52C88-6FD4-17FC-C1DF-32977C09D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338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Equation" r:id="rId14" imgW="330120" imgH="279360" progId="Equation.3">
                  <p:embed/>
                </p:oleObj>
              </mc:Choice>
              <mc:Fallback>
                <p:oleObj name="Equation" r:id="rId14" imgW="330120" imgH="279360" progId="Equation.3">
                  <p:embed/>
                  <p:pic>
                    <p:nvPicPr>
                      <p:cNvPr id="60424" name="Object 19">
                        <a:extLst>
                          <a:ext uri="{FF2B5EF4-FFF2-40B4-BE49-F238E27FC236}">
                            <a16:creationId xmlns:a16="http://schemas.microsoft.com/office/drawing/2014/main" id="{90C52C88-6FD4-17FC-C1DF-32977C09D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3" name="Line 20">
            <a:extLst>
              <a:ext uri="{FF2B5EF4-FFF2-40B4-BE49-F238E27FC236}">
                <a16:creationId xmlns:a16="http://schemas.microsoft.com/office/drawing/2014/main" id="{7CE2A6DF-2590-CBE8-5E9D-B72AC9E37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4" name="Line 21">
            <a:extLst>
              <a:ext uri="{FF2B5EF4-FFF2-40B4-BE49-F238E27FC236}">
                <a16:creationId xmlns:a16="http://schemas.microsoft.com/office/drawing/2014/main" id="{5DC96A92-B9BB-454A-4514-FEDB8B3F7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5" name="Line 22">
            <a:extLst>
              <a:ext uri="{FF2B5EF4-FFF2-40B4-BE49-F238E27FC236}">
                <a16:creationId xmlns:a16="http://schemas.microsoft.com/office/drawing/2014/main" id="{D491FA93-7BC2-BEC6-B874-1769BF625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6" name="Line 23">
            <a:extLst>
              <a:ext uri="{FF2B5EF4-FFF2-40B4-BE49-F238E27FC236}">
                <a16:creationId xmlns:a16="http://schemas.microsoft.com/office/drawing/2014/main" id="{B37070F5-47CC-AE2E-340A-B2A515829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7" name="Line 24">
            <a:extLst>
              <a:ext uri="{FF2B5EF4-FFF2-40B4-BE49-F238E27FC236}">
                <a16:creationId xmlns:a16="http://schemas.microsoft.com/office/drawing/2014/main" id="{FA53BDD5-B790-6040-E9CB-D11FD4C81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8" name="Line 25">
            <a:extLst>
              <a:ext uri="{FF2B5EF4-FFF2-40B4-BE49-F238E27FC236}">
                <a16:creationId xmlns:a16="http://schemas.microsoft.com/office/drawing/2014/main" id="{8E7CE1EC-1BA3-1E21-AB6B-BA49D0FCD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9" name="Line 26">
            <a:extLst>
              <a:ext uri="{FF2B5EF4-FFF2-40B4-BE49-F238E27FC236}">
                <a16:creationId xmlns:a16="http://schemas.microsoft.com/office/drawing/2014/main" id="{9CE857C5-078B-BD85-F017-7B9909C8B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0425" name="Object 27">
            <a:extLst>
              <a:ext uri="{FF2B5EF4-FFF2-40B4-BE49-F238E27FC236}">
                <a16:creationId xmlns:a16="http://schemas.microsoft.com/office/drawing/2014/main" id="{BAB9A355-6F24-95D4-3918-F0F0EA47F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60425" name="Object 27">
                        <a:extLst>
                          <a:ext uri="{FF2B5EF4-FFF2-40B4-BE49-F238E27FC236}">
                            <a16:creationId xmlns:a16="http://schemas.microsoft.com/office/drawing/2014/main" id="{BAB9A355-6F24-95D4-3918-F0F0EA47F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28">
            <a:extLst>
              <a:ext uri="{FF2B5EF4-FFF2-40B4-BE49-F238E27FC236}">
                <a16:creationId xmlns:a16="http://schemas.microsoft.com/office/drawing/2014/main" id="{65CAB09D-8C1B-F735-162C-4BF725689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0" y="4533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17" imgW="533160" imgH="609480" progId="Equation.3">
                  <p:embed/>
                </p:oleObj>
              </mc:Choice>
              <mc:Fallback>
                <p:oleObj name="Equation" r:id="rId17" imgW="533160" imgH="609480" progId="Equation.3">
                  <p:embed/>
                  <p:pic>
                    <p:nvPicPr>
                      <p:cNvPr id="60426" name="Object 28">
                        <a:extLst>
                          <a:ext uri="{FF2B5EF4-FFF2-40B4-BE49-F238E27FC236}">
                            <a16:creationId xmlns:a16="http://schemas.microsoft.com/office/drawing/2014/main" id="{65CAB09D-8C1B-F735-162C-4BF725689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533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29">
            <a:extLst>
              <a:ext uri="{FF2B5EF4-FFF2-40B4-BE49-F238E27FC236}">
                <a16:creationId xmlns:a16="http://schemas.microsoft.com/office/drawing/2014/main" id="{DAE2C49D-DE08-3B32-A013-EF112E6BB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19" imgW="253800" imgH="368280" progId="Equation.3">
                  <p:embed/>
                </p:oleObj>
              </mc:Choice>
              <mc:Fallback>
                <p:oleObj name="Equation" r:id="rId19" imgW="253800" imgH="368280" progId="Equation.3">
                  <p:embed/>
                  <p:pic>
                    <p:nvPicPr>
                      <p:cNvPr id="60427" name="Object 29">
                        <a:extLst>
                          <a:ext uri="{FF2B5EF4-FFF2-40B4-BE49-F238E27FC236}">
                            <a16:creationId xmlns:a16="http://schemas.microsoft.com/office/drawing/2014/main" id="{DAE2C49D-DE08-3B32-A013-EF112E6BB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30">
            <a:extLst>
              <a:ext uri="{FF2B5EF4-FFF2-40B4-BE49-F238E27FC236}">
                <a16:creationId xmlns:a16="http://schemas.microsoft.com/office/drawing/2014/main" id="{AA125629-6CD5-3A79-3C71-F697C52A9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581400"/>
          <a:ext cx="97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20" imgW="977760" imgH="482400" progId="Equation.3">
                  <p:embed/>
                </p:oleObj>
              </mc:Choice>
              <mc:Fallback>
                <p:oleObj name="Equation" r:id="rId20" imgW="977760" imgH="482400" progId="Equation.3">
                  <p:embed/>
                  <p:pic>
                    <p:nvPicPr>
                      <p:cNvPr id="60428" name="Object 30">
                        <a:extLst>
                          <a:ext uri="{FF2B5EF4-FFF2-40B4-BE49-F238E27FC236}">
                            <a16:creationId xmlns:a16="http://schemas.microsoft.com/office/drawing/2014/main" id="{AA125629-6CD5-3A79-3C71-F697C52A9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977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0" name="Line 31">
            <a:extLst>
              <a:ext uri="{FF2B5EF4-FFF2-40B4-BE49-F238E27FC236}">
                <a16:creationId xmlns:a16="http://schemas.microsoft.com/office/drawing/2014/main" id="{C0AFA15F-BE65-EB3E-7CDC-A48BAA17D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1" name="Text Box 32">
            <a:extLst>
              <a:ext uri="{FF2B5EF4-FFF2-40B4-BE49-F238E27FC236}">
                <a16:creationId xmlns:a16="http://schemas.microsoft.com/office/drawing/2014/main" id="{13BD12D8-344D-4952-A2F5-E7499879B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05400"/>
            <a:ext cx="257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60452" name="Text Box 33">
            <a:extLst>
              <a:ext uri="{FF2B5EF4-FFF2-40B4-BE49-F238E27FC236}">
                <a16:creationId xmlns:a16="http://schemas.microsoft.com/office/drawing/2014/main" id="{0EAC6956-0688-EBA3-A633-24357BFB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2386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60453" name="Text Box 34">
            <a:extLst>
              <a:ext uri="{FF2B5EF4-FFF2-40B4-BE49-F238E27FC236}">
                <a16:creationId xmlns:a16="http://schemas.microsoft.com/office/drawing/2014/main" id="{05E370FC-A569-405E-FD16-B4403CB4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969000"/>
            <a:ext cx="1392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all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Date Placeholder 1">
            <a:extLst>
              <a:ext uri="{FF2B5EF4-FFF2-40B4-BE49-F238E27FC236}">
                <a16:creationId xmlns:a16="http://schemas.microsoft.com/office/drawing/2014/main" id="{4A99DE20-2F9D-4101-E681-F250BD8689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1448" name="Footer Placeholder 2">
            <a:extLst>
              <a:ext uri="{FF2B5EF4-FFF2-40B4-BE49-F238E27FC236}">
                <a16:creationId xmlns:a16="http://schemas.microsoft.com/office/drawing/2014/main" id="{F790F823-9ABE-EC33-6603-39E8B34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1449" name="Slide Number Placeholder 3">
            <a:extLst>
              <a:ext uri="{FF2B5EF4-FFF2-40B4-BE49-F238E27FC236}">
                <a16:creationId xmlns:a16="http://schemas.microsoft.com/office/drawing/2014/main" id="{655B0646-D453-2D07-DEB2-76172EE1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B120FC8-A73C-46D0-8F3B-67F711C076B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AB42D3FE-13A5-21EC-8D1D-E154A7F86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362200"/>
          <a:ext cx="38481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Equation" r:id="rId3" imgW="3848040" imgH="1079280" progId="Equation.3">
                  <p:embed/>
                </p:oleObj>
              </mc:Choice>
              <mc:Fallback>
                <p:oleObj name="Equation" r:id="rId3" imgW="3848040" imgH="1079280" progId="Equation.3">
                  <p:embed/>
                  <p:pic>
                    <p:nvPicPr>
                      <p:cNvPr id="61442" name="Object 2">
                        <a:extLst>
                          <a:ext uri="{FF2B5EF4-FFF2-40B4-BE49-F238E27FC236}">
                            <a16:creationId xmlns:a16="http://schemas.microsoft.com/office/drawing/2014/main" id="{AB42D3FE-13A5-21EC-8D1D-E154A7F86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38481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Line 3">
            <a:extLst>
              <a:ext uri="{FF2B5EF4-FFF2-40B4-BE49-F238E27FC236}">
                <a16:creationId xmlns:a16="http://schemas.microsoft.com/office/drawing/2014/main" id="{B4773B82-CEB2-C150-E49A-A90252A57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5050" y="3511550"/>
            <a:ext cx="533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3" name="Object 4">
            <a:extLst>
              <a:ext uri="{FF2B5EF4-FFF2-40B4-BE49-F238E27FC236}">
                <a16:creationId xmlns:a16="http://schemas.microsoft.com/office/drawing/2014/main" id="{12D4B917-5BD9-9934-BE96-5A838BF8E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264160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5" imgW="228600" imgH="520560" progId="Equation.3">
                  <p:embed/>
                </p:oleObj>
              </mc:Choice>
              <mc:Fallback>
                <p:oleObj name="Equation" r:id="rId5" imgW="228600" imgH="520560" progId="Equation.3">
                  <p:embed/>
                  <p:pic>
                    <p:nvPicPr>
                      <p:cNvPr id="61443" name="Object 4">
                        <a:extLst>
                          <a:ext uri="{FF2B5EF4-FFF2-40B4-BE49-F238E27FC236}">
                            <a16:creationId xmlns:a16="http://schemas.microsoft.com/office/drawing/2014/main" id="{12D4B917-5BD9-9934-BE96-5A838BF8E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64160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Text Box 5">
            <a:extLst>
              <a:ext uri="{FF2B5EF4-FFF2-40B4-BE49-F238E27FC236}">
                <a16:creationId xmlns:a16="http://schemas.microsoft.com/office/drawing/2014/main" id="{CB8648B8-8B15-F36B-7094-33D4C5CD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146550"/>
            <a:ext cx="27400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Initial </a:t>
            </a:r>
          </a:p>
          <a:p>
            <a:pPr algn="ctr"/>
            <a:r>
              <a:rPr lang="en-US" altLang="en-US"/>
              <a:t>Configuration</a:t>
            </a:r>
          </a:p>
        </p:txBody>
      </p:sp>
      <p:sp>
        <p:nvSpPr>
          <p:cNvPr id="61452" name="Text Box 6">
            <a:extLst>
              <a:ext uri="{FF2B5EF4-FFF2-40B4-BE49-F238E27FC236}">
                <a16:creationId xmlns:a16="http://schemas.microsoft.com/office/drawing/2014/main" id="{A4B407F7-DDA0-180D-646C-62FC2E7BC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5" y="4146550"/>
            <a:ext cx="274002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Final</a:t>
            </a:r>
          </a:p>
          <a:p>
            <a:pPr algn="ctr"/>
            <a:r>
              <a:rPr lang="en-US" altLang="en-US"/>
              <a:t>Configuration</a:t>
            </a:r>
          </a:p>
        </p:txBody>
      </p:sp>
      <p:sp>
        <p:nvSpPr>
          <p:cNvPr id="61453" name="Line 7">
            <a:extLst>
              <a:ext uri="{FF2B5EF4-FFF2-40B4-BE49-F238E27FC236}">
                <a16:creationId xmlns:a16="http://schemas.microsoft.com/office/drawing/2014/main" id="{E06D6815-421E-F5A5-8625-29B3E1D74A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7175" y="3460750"/>
            <a:ext cx="549275" cy="58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4" name="Text Box 8">
            <a:extLst>
              <a:ext uri="{FF2B5EF4-FFF2-40B4-BE49-F238E27FC236}">
                <a16:creationId xmlns:a16="http://schemas.microsoft.com/office/drawing/2014/main" id="{624435B1-1044-85DB-0CF4-75D3FD71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 function             is computable if</a:t>
            </a:r>
          </a:p>
          <a:p>
            <a:r>
              <a:rPr lang="en-US" altLang="en-US"/>
              <a:t>there is a Turing Machine          such that: </a:t>
            </a:r>
          </a:p>
        </p:txBody>
      </p:sp>
      <p:graphicFrame>
        <p:nvGraphicFramePr>
          <p:cNvPr id="61444" name="Object 9">
            <a:extLst>
              <a:ext uri="{FF2B5EF4-FFF2-40B4-BE49-F238E27FC236}">
                <a16:creationId xmlns:a16="http://schemas.microsoft.com/office/drawing/2014/main" id="{D31DABF9-929C-D3D3-3783-60D65C7F6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7" imgW="380880" imgH="533160" progId="Equation.3">
                  <p:embed/>
                </p:oleObj>
              </mc:Choice>
              <mc:Fallback>
                <p:oleObj name="Equation" r:id="rId7" imgW="380880" imgH="533160" progId="Equation.3">
                  <p:embed/>
                  <p:pic>
                    <p:nvPicPr>
                      <p:cNvPr id="61444" name="Object 9">
                        <a:extLst>
                          <a:ext uri="{FF2B5EF4-FFF2-40B4-BE49-F238E27FC236}">
                            <a16:creationId xmlns:a16="http://schemas.microsoft.com/office/drawing/2014/main" id="{D31DABF9-929C-D3D3-3783-60D65C7F6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10">
            <a:extLst>
              <a:ext uri="{FF2B5EF4-FFF2-40B4-BE49-F238E27FC236}">
                <a16:creationId xmlns:a16="http://schemas.microsoft.com/office/drawing/2014/main" id="{C08C99C0-B747-D69B-85FD-EFBADC6A4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9" imgW="545760" imgH="393480" progId="Equation.3">
                  <p:embed/>
                </p:oleObj>
              </mc:Choice>
              <mc:Fallback>
                <p:oleObj name="Equation" r:id="rId9" imgW="545760" imgH="393480" progId="Equation.3">
                  <p:embed/>
                  <p:pic>
                    <p:nvPicPr>
                      <p:cNvPr id="61445" name="Object 10">
                        <a:extLst>
                          <a:ext uri="{FF2B5EF4-FFF2-40B4-BE49-F238E27FC236}">
                            <a16:creationId xmlns:a16="http://schemas.microsoft.com/office/drawing/2014/main" id="{C08C99C0-B747-D69B-85FD-EFBADC6A4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1">
            <a:extLst>
              <a:ext uri="{FF2B5EF4-FFF2-40B4-BE49-F238E27FC236}">
                <a16:creationId xmlns:a16="http://schemas.microsoft.com/office/drawing/2014/main" id="{43A69630-1EAE-DEF1-10CF-EFC485B4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25400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 other words:</a:t>
            </a:r>
          </a:p>
        </p:txBody>
      </p:sp>
      <p:graphicFrame>
        <p:nvGraphicFramePr>
          <p:cNvPr id="61446" name="Object 12">
            <a:extLst>
              <a:ext uri="{FF2B5EF4-FFF2-40B4-BE49-F238E27FC236}">
                <a16:creationId xmlns:a16="http://schemas.microsoft.com/office/drawing/2014/main" id="{0805955B-C6C3-8A09-1377-09588F2FC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6096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11" imgW="1244520" imgH="406080" progId="Equation.3">
                  <p:embed/>
                </p:oleObj>
              </mc:Choice>
              <mc:Fallback>
                <p:oleObj name="Equation" r:id="rId11" imgW="1244520" imgH="406080" progId="Equation.3">
                  <p:embed/>
                  <p:pic>
                    <p:nvPicPr>
                      <p:cNvPr id="61446" name="Object 12">
                        <a:extLst>
                          <a:ext uri="{FF2B5EF4-FFF2-40B4-BE49-F238E27FC236}">
                            <a16:creationId xmlns:a16="http://schemas.microsoft.com/office/drawing/2014/main" id="{0805955B-C6C3-8A09-1377-09588F2FC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Text Box 13">
            <a:extLst>
              <a:ext uri="{FF2B5EF4-FFF2-40B4-BE49-F238E27FC236}">
                <a16:creationId xmlns:a16="http://schemas.microsoft.com/office/drawing/2014/main" id="{E45C098F-63C9-E1B6-5F93-DEE791CCD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19800"/>
            <a:ext cx="154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Domain</a:t>
            </a:r>
          </a:p>
        </p:txBody>
      </p:sp>
      <p:sp>
        <p:nvSpPr>
          <p:cNvPr id="61457" name="Text Box 14">
            <a:extLst>
              <a:ext uri="{FF2B5EF4-FFF2-40B4-BE49-F238E27FC236}">
                <a16:creationId xmlns:a16="http://schemas.microsoft.com/office/drawing/2014/main" id="{0CEDA7A0-A017-4AD5-9D4A-1A41B9B50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969000"/>
            <a:ext cx="1392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For all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Date Placeholder 2">
            <a:extLst>
              <a:ext uri="{FF2B5EF4-FFF2-40B4-BE49-F238E27FC236}">
                <a16:creationId xmlns:a16="http://schemas.microsoft.com/office/drawing/2014/main" id="{FB506E61-459B-AB36-232F-5562AA2CFC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2471" name="Footer Placeholder 3">
            <a:extLst>
              <a:ext uri="{FF2B5EF4-FFF2-40B4-BE49-F238E27FC236}">
                <a16:creationId xmlns:a16="http://schemas.microsoft.com/office/drawing/2014/main" id="{FCE2A719-0A47-190E-0CFD-1384955F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2472" name="Slide Number Placeholder 4">
            <a:extLst>
              <a:ext uri="{FF2B5EF4-FFF2-40B4-BE49-F238E27FC236}">
                <a16:creationId xmlns:a16="http://schemas.microsoft.com/office/drawing/2014/main" id="{43835281-4361-431C-9E6D-C5BC95E9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817CCB35-1E10-466F-B7BD-AFAB722FDF0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3" name="Rectangle 2">
            <a:extLst>
              <a:ext uri="{FF2B5EF4-FFF2-40B4-BE49-F238E27FC236}">
                <a16:creationId xmlns:a16="http://schemas.microsoft.com/office/drawing/2014/main" id="{859F90BB-7792-BBC0-D4EB-29FD50B4B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2474" name="Text Box 3">
            <a:extLst>
              <a:ext uri="{FF2B5EF4-FFF2-40B4-BE49-F238E27FC236}">
                <a16:creationId xmlns:a16="http://schemas.microsoft.com/office/drawing/2014/main" id="{24941CF1-87A5-BD6C-643F-A955226C3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62466" name="Object 0">
            <a:extLst>
              <a:ext uri="{FF2B5EF4-FFF2-40B4-BE49-F238E27FC236}">
                <a16:creationId xmlns:a16="http://schemas.microsoft.com/office/drawing/2014/main" id="{0BA5A0CE-238A-4778-C5E2-2523BAF82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1938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" name="Equation" r:id="rId3" imgW="2997000" imgH="533160" progId="Equation.3">
                  <p:embed/>
                </p:oleObj>
              </mc:Choice>
              <mc:Fallback>
                <p:oleObj name="Equation" r:id="rId3" imgW="2997000" imgH="533160" progId="Equation.3">
                  <p:embed/>
                  <p:pic>
                    <p:nvPicPr>
                      <p:cNvPr id="62466" name="Object 0">
                        <a:extLst>
                          <a:ext uri="{FF2B5EF4-FFF2-40B4-BE49-F238E27FC236}">
                            <a16:creationId xmlns:a16="http://schemas.microsoft.com/office/drawing/2014/main" id="{0BA5A0CE-238A-4778-C5E2-2523BAF82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938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5">
            <a:extLst>
              <a:ext uri="{FF2B5EF4-FFF2-40B4-BE49-F238E27FC236}">
                <a16:creationId xmlns:a16="http://schemas.microsoft.com/office/drawing/2014/main" id="{EFBF659D-8DD8-833B-33F7-8B0B76261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1143000"/>
            <a:ext cx="276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62476" name="Text Box 6">
            <a:extLst>
              <a:ext uri="{FF2B5EF4-FFF2-40B4-BE49-F238E27FC236}">
                <a16:creationId xmlns:a16="http://schemas.microsoft.com/office/drawing/2014/main" id="{62FBA354-1BF1-7C30-CF4F-2CC82BA1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3214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62477" name="Text Box 7">
            <a:extLst>
              <a:ext uri="{FF2B5EF4-FFF2-40B4-BE49-F238E27FC236}">
                <a16:creationId xmlns:a16="http://schemas.microsoft.com/office/drawing/2014/main" id="{913601DD-40A4-10B1-93EE-B75450035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2613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 string:</a:t>
            </a:r>
          </a:p>
        </p:txBody>
      </p:sp>
      <p:graphicFrame>
        <p:nvGraphicFramePr>
          <p:cNvPr id="62467" name="Object 1">
            <a:extLst>
              <a:ext uri="{FF2B5EF4-FFF2-40B4-BE49-F238E27FC236}">
                <a16:creationId xmlns:a16="http://schemas.microsoft.com/office/drawing/2014/main" id="{A6E6D2DB-1400-C414-13D1-E028D0655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42926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5" imgW="838080" imgH="520560" progId="Equation.3">
                  <p:embed/>
                </p:oleObj>
              </mc:Choice>
              <mc:Fallback>
                <p:oleObj name="Equation" r:id="rId5" imgW="838080" imgH="520560" progId="Equation.3">
                  <p:embed/>
                  <p:pic>
                    <p:nvPicPr>
                      <p:cNvPr id="62467" name="Object 1">
                        <a:extLst>
                          <a:ext uri="{FF2B5EF4-FFF2-40B4-BE49-F238E27FC236}">
                            <a16:creationId xmlns:a16="http://schemas.microsoft.com/office/drawing/2014/main" id="{A6E6D2DB-1400-C414-13D1-E028D0655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2926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Text Box 9">
            <a:extLst>
              <a:ext uri="{FF2B5EF4-FFF2-40B4-BE49-F238E27FC236}">
                <a16:creationId xmlns:a16="http://schemas.microsoft.com/office/drawing/2014/main" id="{2182D079-3C06-D221-6D43-2A39DBB40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4318000"/>
            <a:ext cx="122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unary</a:t>
            </a:r>
          </a:p>
        </p:txBody>
      </p:sp>
      <p:sp>
        <p:nvSpPr>
          <p:cNvPr id="62479" name="Text Box 10">
            <a:extLst>
              <a:ext uri="{FF2B5EF4-FFF2-40B4-BE49-F238E27FC236}">
                <a16:creationId xmlns:a16="http://schemas.microsoft.com/office/drawing/2014/main" id="{01B916BC-576F-D46A-DE5E-E9BCC5C4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5384800"/>
            <a:ext cx="290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Output string:</a:t>
            </a:r>
          </a:p>
        </p:txBody>
      </p:sp>
      <p:graphicFrame>
        <p:nvGraphicFramePr>
          <p:cNvPr id="62468" name="Object 2">
            <a:extLst>
              <a:ext uri="{FF2B5EF4-FFF2-40B4-BE49-F238E27FC236}">
                <a16:creationId xmlns:a16="http://schemas.microsoft.com/office/drawing/2014/main" id="{61A786A9-6A54-B54E-A3F2-A20EA6DD1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6325" y="5435600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7" imgW="774360" imgH="520560" progId="Equation.3">
                  <p:embed/>
                </p:oleObj>
              </mc:Choice>
              <mc:Fallback>
                <p:oleObj name="Equation" r:id="rId7" imgW="774360" imgH="520560" progId="Equation.3">
                  <p:embed/>
                  <p:pic>
                    <p:nvPicPr>
                      <p:cNvPr id="62468" name="Object 2">
                        <a:extLst>
                          <a:ext uri="{FF2B5EF4-FFF2-40B4-BE49-F238E27FC236}">
                            <a16:creationId xmlns:a16="http://schemas.microsoft.com/office/drawing/2014/main" id="{61A786A9-6A54-B54E-A3F2-A20EA6DD1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435600"/>
                        <a:ext cx="77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2">
            <a:extLst>
              <a:ext uri="{FF2B5EF4-FFF2-40B4-BE49-F238E27FC236}">
                <a16:creationId xmlns:a16="http://schemas.microsoft.com/office/drawing/2014/main" id="{E1A8A9CF-17BB-2FAA-FF44-B68756B9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410200"/>
            <a:ext cx="122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unary</a:t>
            </a:r>
          </a:p>
        </p:txBody>
      </p:sp>
      <p:graphicFrame>
        <p:nvGraphicFramePr>
          <p:cNvPr id="62469" name="Object 3">
            <a:extLst>
              <a:ext uri="{FF2B5EF4-FFF2-40B4-BE49-F238E27FC236}">
                <a16:creationId xmlns:a16="http://schemas.microsoft.com/office/drawing/2014/main" id="{DC45F191-A3CD-0BB0-3E69-86B8F9784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234315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9" imgW="749160" imgH="406080" progId="Equation.3">
                  <p:embed/>
                </p:oleObj>
              </mc:Choice>
              <mc:Fallback>
                <p:oleObj name="Equation" r:id="rId9" imgW="749160" imgH="406080" progId="Equation.3">
                  <p:embed/>
                  <p:pic>
                    <p:nvPicPr>
                      <p:cNvPr id="62469" name="Object 3">
                        <a:extLst>
                          <a:ext uri="{FF2B5EF4-FFF2-40B4-BE49-F238E27FC236}">
                            <a16:creationId xmlns:a16="http://schemas.microsoft.com/office/drawing/2014/main" id="{DC45F191-A3CD-0BB0-3E69-86B8F9784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34315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4">
            <a:extLst>
              <a:ext uri="{FF2B5EF4-FFF2-40B4-BE49-F238E27FC236}">
                <a16:creationId xmlns:a16="http://schemas.microsoft.com/office/drawing/2014/main" id="{D8EF399A-762A-1BC6-BD9A-3DD47B13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09800"/>
            <a:ext cx="2505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are integers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3" name="Date Placeholder 1">
            <a:extLst>
              <a:ext uri="{FF2B5EF4-FFF2-40B4-BE49-F238E27FC236}">
                <a16:creationId xmlns:a16="http://schemas.microsoft.com/office/drawing/2014/main" id="{3B809E96-D618-8DD5-40FD-13DA235ED0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3504" name="Footer Placeholder 2">
            <a:extLst>
              <a:ext uri="{FF2B5EF4-FFF2-40B4-BE49-F238E27FC236}">
                <a16:creationId xmlns:a16="http://schemas.microsoft.com/office/drawing/2014/main" id="{D2CB3EE1-C5AD-9F13-259E-15C3354E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3505" name="Slide Number Placeholder 3">
            <a:extLst>
              <a:ext uri="{FF2B5EF4-FFF2-40B4-BE49-F238E27FC236}">
                <a16:creationId xmlns:a16="http://schemas.microsoft.com/office/drawing/2014/main" id="{F9B186C2-73CD-251B-BB99-82406347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2EEBC51-76A6-4E07-A343-BCF756C58D0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506" name="Line 2">
            <a:extLst>
              <a:ext uri="{FF2B5EF4-FFF2-40B4-BE49-F238E27FC236}">
                <a16:creationId xmlns:a16="http://schemas.microsoft.com/office/drawing/2014/main" id="{989316B3-9F73-0324-E22A-F36F7D80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07" name="Line 3">
            <a:extLst>
              <a:ext uri="{FF2B5EF4-FFF2-40B4-BE49-F238E27FC236}">
                <a16:creationId xmlns:a16="http://schemas.microsoft.com/office/drawing/2014/main" id="{40CCAE04-46D0-8665-C0C8-D19E854AC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08" name="Line 4">
            <a:extLst>
              <a:ext uri="{FF2B5EF4-FFF2-40B4-BE49-F238E27FC236}">
                <a16:creationId xmlns:a16="http://schemas.microsoft.com/office/drawing/2014/main" id="{5DAADE4B-390D-0696-4298-7F4FC11A6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09" name="Line 5">
            <a:extLst>
              <a:ext uri="{FF2B5EF4-FFF2-40B4-BE49-F238E27FC236}">
                <a16:creationId xmlns:a16="http://schemas.microsoft.com/office/drawing/2014/main" id="{825BCA3B-821D-947C-20EC-4F9DEE69E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0" name="Line 6">
            <a:extLst>
              <a:ext uri="{FF2B5EF4-FFF2-40B4-BE49-F238E27FC236}">
                <a16:creationId xmlns:a16="http://schemas.microsoft.com/office/drawing/2014/main" id="{B1D63411-FE52-D3CB-BC95-D79B7D3B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1" name="Line 7">
            <a:extLst>
              <a:ext uri="{FF2B5EF4-FFF2-40B4-BE49-F238E27FC236}">
                <a16:creationId xmlns:a16="http://schemas.microsoft.com/office/drawing/2014/main" id="{F13B305C-9B91-14E3-ECC1-445D1ADD7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2" name="Line 8">
            <a:extLst>
              <a:ext uri="{FF2B5EF4-FFF2-40B4-BE49-F238E27FC236}">
                <a16:creationId xmlns:a16="http://schemas.microsoft.com/office/drawing/2014/main" id="{1813C3CD-9F2A-EACD-63A6-F48E41266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3" name="Line 9">
            <a:extLst>
              <a:ext uri="{FF2B5EF4-FFF2-40B4-BE49-F238E27FC236}">
                <a16:creationId xmlns:a16="http://schemas.microsoft.com/office/drawing/2014/main" id="{64CA2678-AAA5-C96E-6240-8E0097385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4" name="Line 10">
            <a:extLst>
              <a:ext uri="{FF2B5EF4-FFF2-40B4-BE49-F238E27FC236}">
                <a16:creationId xmlns:a16="http://schemas.microsoft.com/office/drawing/2014/main" id="{546D5276-DF82-2C28-6FB5-EFEE1A842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5" name="Line 11">
            <a:extLst>
              <a:ext uri="{FF2B5EF4-FFF2-40B4-BE49-F238E27FC236}">
                <a16:creationId xmlns:a16="http://schemas.microsoft.com/office/drawing/2014/main" id="{9ABEF334-22BA-982E-6CFE-AEFB46EB9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3490" name="Object 1024">
            <a:extLst>
              <a:ext uri="{FF2B5EF4-FFF2-40B4-BE49-F238E27FC236}">
                <a16:creationId xmlns:a16="http://schemas.microsoft.com/office/drawing/2014/main" id="{6D79D950-15CC-5969-A1BD-B1C33EC25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63490" name="Object 1024">
                        <a:extLst>
                          <a:ext uri="{FF2B5EF4-FFF2-40B4-BE49-F238E27FC236}">
                            <a16:creationId xmlns:a16="http://schemas.microsoft.com/office/drawing/2014/main" id="{6D79D950-15CC-5969-A1BD-B1C33EC25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1025">
            <a:extLst>
              <a:ext uri="{FF2B5EF4-FFF2-40B4-BE49-F238E27FC236}">
                <a16:creationId xmlns:a16="http://schemas.microsoft.com/office/drawing/2014/main" id="{CAFBE567-CC26-6A14-6FC0-5EF03EFAB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63491" name="Object 1025">
                        <a:extLst>
                          <a:ext uri="{FF2B5EF4-FFF2-40B4-BE49-F238E27FC236}">
                            <a16:creationId xmlns:a16="http://schemas.microsoft.com/office/drawing/2014/main" id="{CAFBE567-CC26-6A14-6FC0-5EF03EFAB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1026">
            <a:extLst>
              <a:ext uri="{FF2B5EF4-FFF2-40B4-BE49-F238E27FC236}">
                <a16:creationId xmlns:a16="http://schemas.microsoft.com/office/drawing/2014/main" id="{6B05D382-49F2-976B-6AFC-D044AAD3C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7" imgW="444240" imgH="533160" progId="Equation.3">
                  <p:embed/>
                </p:oleObj>
              </mc:Choice>
              <mc:Fallback>
                <p:oleObj name="Equation" r:id="rId7" imgW="444240" imgH="533160" progId="Equation.3">
                  <p:embed/>
                  <p:pic>
                    <p:nvPicPr>
                      <p:cNvPr id="63492" name="Object 1026">
                        <a:extLst>
                          <a:ext uri="{FF2B5EF4-FFF2-40B4-BE49-F238E27FC236}">
                            <a16:creationId xmlns:a16="http://schemas.microsoft.com/office/drawing/2014/main" id="{6B05D382-49F2-976B-6AFC-D044AAD3C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1027">
            <a:extLst>
              <a:ext uri="{FF2B5EF4-FFF2-40B4-BE49-F238E27FC236}">
                <a16:creationId xmlns:a16="http://schemas.microsoft.com/office/drawing/2014/main" id="{C43FF4E5-F60C-36E3-D865-35BF96B96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9" imgW="164880" imgH="368280" progId="Equation.3">
                  <p:embed/>
                </p:oleObj>
              </mc:Choice>
              <mc:Fallback>
                <p:oleObj name="Equation" r:id="rId9" imgW="164880" imgH="368280" progId="Equation.3">
                  <p:embed/>
                  <p:pic>
                    <p:nvPicPr>
                      <p:cNvPr id="63493" name="Object 1027">
                        <a:extLst>
                          <a:ext uri="{FF2B5EF4-FFF2-40B4-BE49-F238E27FC236}">
                            <a16:creationId xmlns:a16="http://schemas.microsoft.com/office/drawing/2014/main" id="{C43FF4E5-F60C-36E3-D865-35BF96B96B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1028">
            <a:extLst>
              <a:ext uri="{FF2B5EF4-FFF2-40B4-BE49-F238E27FC236}">
                <a16:creationId xmlns:a16="http://schemas.microsoft.com/office/drawing/2014/main" id="{0AC2B8F8-8AE0-12FE-E4C7-CF6732AC7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11" imgW="164880" imgH="368280" progId="Equation.3">
                  <p:embed/>
                </p:oleObj>
              </mc:Choice>
              <mc:Fallback>
                <p:oleObj name="Equation" r:id="rId11" imgW="164880" imgH="368280" progId="Equation.3">
                  <p:embed/>
                  <p:pic>
                    <p:nvPicPr>
                      <p:cNvPr id="63494" name="Object 1028">
                        <a:extLst>
                          <a:ext uri="{FF2B5EF4-FFF2-40B4-BE49-F238E27FC236}">
                            <a16:creationId xmlns:a16="http://schemas.microsoft.com/office/drawing/2014/main" id="{0AC2B8F8-8AE0-12FE-E4C7-CF6732AC7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1029">
            <a:extLst>
              <a:ext uri="{FF2B5EF4-FFF2-40B4-BE49-F238E27FC236}">
                <a16:creationId xmlns:a16="http://schemas.microsoft.com/office/drawing/2014/main" id="{A913AA9E-501F-C301-3F5B-F0B57DC6D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63495" name="Object 1029">
                        <a:extLst>
                          <a:ext uri="{FF2B5EF4-FFF2-40B4-BE49-F238E27FC236}">
                            <a16:creationId xmlns:a16="http://schemas.microsoft.com/office/drawing/2014/main" id="{A913AA9E-501F-C301-3F5B-F0B57DC6D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1030">
            <a:extLst>
              <a:ext uri="{FF2B5EF4-FFF2-40B4-BE49-F238E27FC236}">
                <a16:creationId xmlns:a16="http://schemas.microsoft.com/office/drawing/2014/main" id="{905597F3-C78B-7B7F-6895-B540493F6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63496" name="Object 1030">
                        <a:extLst>
                          <a:ext uri="{FF2B5EF4-FFF2-40B4-BE49-F238E27FC236}">
                            <a16:creationId xmlns:a16="http://schemas.microsoft.com/office/drawing/2014/main" id="{905597F3-C78B-7B7F-6895-B540493F6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1031">
            <a:extLst>
              <a:ext uri="{FF2B5EF4-FFF2-40B4-BE49-F238E27FC236}">
                <a16:creationId xmlns:a16="http://schemas.microsoft.com/office/drawing/2014/main" id="{9F556B9C-6BC6-2CBF-C5D2-5651287A8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15" imgW="164880" imgH="368280" progId="Equation.3">
                  <p:embed/>
                </p:oleObj>
              </mc:Choice>
              <mc:Fallback>
                <p:oleObj name="Equation" r:id="rId15" imgW="164880" imgH="368280" progId="Equation.3">
                  <p:embed/>
                  <p:pic>
                    <p:nvPicPr>
                      <p:cNvPr id="63497" name="Object 1031">
                        <a:extLst>
                          <a:ext uri="{FF2B5EF4-FFF2-40B4-BE49-F238E27FC236}">
                            <a16:creationId xmlns:a16="http://schemas.microsoft.com/office/drawing/2014/main" id="{9F556B9C-6BC6-2CBF-C5D2-5651287A8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32">
            <a:extLst>
              <a:ext uri="{FF2B5EF4-FFF2-40B4-BE49-F238E27FC236}">
                <a16:creationId xmlns:a16="http://schemas.microsoft.com/office/drawing/2014/main" id="{D863BD45-80F7-3050-13B1-036E0625B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63498" name="Object 1032">
                        <a:extLst>
                          <a:ext uri="{FF2B5EF4-FFF2-40B4-BE49-F238E27FC236}">
                            <a16:creationId xmlns:a16="http://schemas.microsoft.com/office/drawing/2014/main" id="{D863BD45-80F7-3050-13B1-036E0625B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033">
            <a:extLst>
              <a:ext uri="{FF2B5EF4-FFF2-40B4-BE49-F238E27FC236}">
                <a16:creationId xmlns:a16="http://schemas.microsoft.com/office/drawing/2014/main" id="{DED5E7DF-9DA3-2A42-A3F0-9B679B484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18" imgW="317160" imgH="406080" progId="Equation.3">
                  <p:embed/>
                </p:oleObj>
              </mc:Choice>
              <mc:Fallback>
                <p:oleObj name="Equation" r:id="rId18" imgW="317160" imgH="406080" progId="Equation.3">
                  <p:embed/>
                  <p:pic>
                    <p:nvPicPr>
                      <p:cNvPr id="63499" name="Object 1033">
                        <a:extLst>
                          <a:ext uri="{FF2B5EF4-FFF2-40B4-BE49-F238E27FC236}">
                            <a16:creationId xmlns:a16="http://schemas.microsoft.com/office/drawing/2014/main" id="{DED5E7DF-9DA3-2A42-A3F0-9B679B484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034">
            <a:extLst>
              <a:ext uri="{FF2B5EF4-FFF2-40B4-BE49-F238E27FC236}">
                <a16:creationId xmlns:a16="http://schemas.microsoft.com/office/drawing/2014/main" id="{41C30A24-25C4-E0E9-5EFA-0BEDEB4A9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20" imgW="164880" imgH="368280" progId="Equation.3">
                  <p:embed/>
                </p:oleObj>
              </mc:Choice>
              <mc:Fallback>
                <p:oleObj name="Equation" r:id="rId20" imgW="164880" imgH="368280" progId="Equation.3">
                  <p:embed/>
                  <p:pic>
                    <p:nvPicPr>
                      <p:cNvPr id="63500" name="Object 1034">
                        <a:extLst>
                          <a:ext uri="{FF2B5EF4-FFF2-40B4-BE49-F238E27FC236}">
                            <a16:creationId xmlns:a16="http://schemas.microsoft.com/office/drawing/2014/main" id="{41C30A24-25C4-E0E9-5EFA-0BEDEB4A9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6" name="Line 23">
            <a:extLst>
              <a:ext uri="{FF2B5EF4-FFF2-40B4-BE49-F238E27FC236}">
                <a16:creationId xmlns:a16="http://schemas.microsoft.com/office/drawing/2014/main" id="{8E18B3D5-6557-1BC7-FF8D-F92808AA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7" name="Line 24">
            <a:extLst>
              <a:ext uri="{FF2B5EF4-FFF2-40B4-BE49-F238E27FC236}">
                <a16:creationId xmlns:a16="http://schemas.microsoft.com/office/drawing/2014/main" id="{B363D936-DEC6-2318-7583-862E1CD73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3501" name="Object 1035">
            <a:extLst>
              <a:ext uri="{FF2B5EF4-FFF2-40B4-BE49-F238E27FC236}">
                <a16:creationId xmlns:a16="http://schemas.microsoft.com/office/drawing/2014/main" id="{4A3927F3-60DF-39BD-AFF0-378C24722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21" imgW="419040" imgH="114120" progId="Equation.3">
                  <p:embed/>
                </p:oleObj>
              </mc:Choice>
              <mc:Fallback>
                <p:oleObj name="Equation" r:id="rId21" imgW="419040" imgH="114120" progId="Equation.3">
                  <p:embed/>
                  <p:pic>
                    <p:nvPicPr>
                      <p:cNvPr id="63501" name="Object 1035">
                        <a:extLst>
                          <a:ext uri="{FF2B5EF4-FFF2-40B4-BE49-F238E27FC236}">
                            <a16:creationId xmlns:a16="http://schemas.microsoft.com/office/drawing/2014/main" id="{4A3927F3-60DF-39BD-AFF0-378C24722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8" name="Line 26">
            <a:extLst>
              <a:ext uri="{FF2B5EF4-FFF2-40B4-BE49-F238E27FC236}">
                <a16:creationId xmlns:a16="http://schemas.microsoft.com/office/drawing/2014/main" id="{A1910018-35F2-C784-D77B-1A8F11C26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3502" name="Object 1036">
            <a:extLst>
              <a:ext uri="{FF2B5EF4-FFF2-40B4-BE49-F238E27FC236}">
                <a16:creationId xmlns:a16="http://schemas.microsoft.com/office/drawing/2014/main" id="{08B2794F-9E01-DCC4-0FE6-8A94FEC83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23" imgW="419040" imgH="114120" progId="Equation.3">
                  <p:embed/>
                </p:oleObj>
              </mc:Choice>
              <mc:Fallback>
                <p:oleObj name="Equation" r:id="rId23" imgW="419040" imgH="114120" progId="Equation.3">
                  <p:embed/>
                  <p:pic>
                    <p:nvPicPr>
                      <p:cNvPr id="63502" name="Object 1036">
                        <a:extLst>
                          <a:ext uri="{FF2B5EF4-FFF2-40B4-BE49-F238E27FC236}">
                            <a16:creationId xmlns:a16="http://schemas.microsoft.com/office/drawing/2014/main" id="{08B2794F-9E01-DCC4-0FE6-8A94FEC83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9" name="AutoShape 28">
            <a:extLst>
              <a:ext uri="{FF2B5EF4-FFF2-40B4-BE49-F238E27FC236}">
                <a16:creationId xmlns:a16="http://schemas.microsoft.com/office/drawing/2014/main" id="{12B33D10-7F1B-B9AE-83F0-54FB8D3AA813}"/>
              </a:ext>
            </a:extLst>
          </p:cNvPr>
          <p:cNvSpPr>
            <a:spLocks/>
          </p:cNvSpPr>
          <p:nvPr/>
        </p:nvSpPr>
        <p:spPr bwMode="auto">
          <a:xfrm rot="-5413608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20" name="AutoShape 29">
            <a:extLst>
              <a:ext uri="{FF2B5EF4-FFF2-40B4-BE49-F238E27FC236}">
                <a16:creationId xmlns:a16="http://schemas.microsoft.com/office/drawing/2014/main" id="{2F84A7F4-56AD-51C8-862A-CF1DBD229778}"/>
              </a:ext>
            </a:extLst>
          </p:cNvPr>
          <p:cNvSpPr>
            <a:spLocks/>
          </p:cNvSpPr>
          <p:nvPr/>
        </p:nvSpPr>
        <p:spPr bwMode="auto">
          <a:xfrm rot="-5413608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3521" name="Text Box 30">
            <a:extLst>
              <a:ext uri="{FF2B5EF4-FFF2-40B4-BE49-F238E27FC236}">
                <a16:creationId xmlns:a16="http://schemas.microsoft.com/office/drawing/2014/main" id="{507E8F71-EA23-3BF3-5991-D1AF2AC6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63522" name="Text Box 31">
            <a:extLst>
              <a:ext uri="{FF2B5EF4-FFF2-40B4-BE49-F238E27FC236}">
                <a16:creationId xmlns:a16="http://schemas.microsoft.com/office/drawing/2014/main" id="{1947C5AD-0E09-DDE2-D35F-DDC7F83B0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24200"/>
            <a:ext cx="2386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63523" name="Line 32">
            <a:extLst>
              <a:ext uri="{FF2B5EF4-FFF2-40B4-BE49-F238E27FC236}">
                <a16:creationId xmlns:a16="http://schemas.microsoft.com/office/drawing/2014/main" id="{40FBFF12-E19B-1F89-D1BD-C6D56846F2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20574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524" name="Text Box 33">
            <a:extLst>
              <a:ext uri="{FF2B5EF4-FFF2-40B4-BE49-F238E27FC236}">
                <a16:creationId xmlns:a16="http://schemas.microsoft.com/office/drawing/2014/main" id="{50A5AA44-9778-EB01-FC19-BF346B2EC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648200"/>
            <a:ext cx="54133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0 is the delimiter that </a:t>
            </a:r>
          </a:p>
          <a:p>
            <a:r>
              <a:rPr lang="en-US" altLang="en-US"/>
              <a:t>separates the two numbers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Date Placeholder 1">
            <a:extLst>
              <a:ext uri="{FF2B5EF4-FFF2-40B4-BE49-F238E27FC236}">
                <a16:creationId xmlns:a16="http://schemas.microsoft.com/office/drawing/2014/main" id="{3E26A5AE-8014-8193-4DAD-C4E26F1249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4538" name="Footer Placeholder 2">
            <a:extLst>
              <a:ext uri="{FF2B5EF4-FFF2-40B4-BE49-F238E27FC236}">
                <a16:creationId xmlns:a16="http://schemas.microsoft.com/office/drawing/2014/main" id="{F8CA5C50-14DD-4CD0-2C2B-983CD219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4539" name="Slide Number Placeholder 3">
            <a:extLst>
              <a:ext uri="{FF2B5EF4-FFF2-40B4-BE49-F238E27FC236}">
                <a16:creationId xmlns:a16="http://schemas.microsoft.com/office/drawing/2014/main" id="{07D3EA0A-24EB-2DAA-AE93-A34372FA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3D390D27-FA0F-4501-ADC1-F6B7010C49B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40" name="Line 2">
            <a:extLst>
              <a:ext uri="{FF2B5EF4-FFF2-40B4-BE49-F238E27FC236}">
                <a16:creationId xmlns:a16="http://schemas.microsoft.com/office/drawing/2014/main" id="{18FE49EC-7B03-995C-8B57-1090130E7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1" name="Line 3">
            <a:extLst>
              <a:ext uri="{FF2B5EF4-FFF2-40B4-BE49-F238E27FC236}">
                <a16:creationId xmlns:a16="http://schemas.microsoft.com/office/drawing/2014/main" id="{366FEE0F-6B54-0EE9-77DC-0A4C1ADAC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2" name="Line 4">
            <a:extLst>
              <a:ext uri="{FF2B5EF4-FFF2-40B4-BE49-F238E27FC236}">
                <a16:creationId xmlns:a16="http://schemas.microsoft.com/office/drawing/2014/main" id="{1EC91BA1-AAEB-73B1-19CA-385FD4F07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3" name="Line 5">
            <a:extLst>
              <a:ext uri="{FF2B5EF4-FFF2-40B4-BE49-F238E27FC236}">
                <a16:creationId xmlns:a16="http://schemas.microsoft.com/office/drawing/2014/main" id="{B18F2F8B-5669-56D7-E68E-118C83794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4" name="Line 6">
            <a:extLst>
              <a:ext uri="{FF2B5EF4-FFF2-40B4-BE49-F238E27FC236}">
                <a16:creationId xmlns:a16="http://schemas.microsoft.com/office/drawing/2014/main" id="{A8F9B2FA-6313-DAF2-EFCC-D4FB47FC0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5" name="Line 7">
            <a:extLst>
              <a:ext uri="{FF2B5EF4-FFF2-40B4-BE49-F238E27FC236}">
                <a16:creationId xmlns:a16="http://schemas.microsoft.com/office/drawing/2014/main" id="{B1E96E72-6050-BF15-D60A-3DE60EEB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6" name="Line 8">
            <a:extLst>
              <a:ext uri="{FF2B5EF4-FFF2-40B4-BE49-F238E27FC236}">
                <a16:creationId xmlns:a16="http://schemas.microsoft.com/office/drawing/2014/main" id="{33B869E8-B28C-2FA1-A110-420AEFCA1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7" name="Line 9">
            <a:extLst>
              <a:ext uri="{FF2B5EF4-FFF2-40B4-BE49-F238E27FC236}">
                <a16:creationId xmlns:a16="http://schemas.microsoft.com/office/drawing/2014/main" id="{EB61C5D9-CCAD-54AE-CEE8-84013F99E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8" name="Line 10">
            <a:extLst>
              <a:ext uri="{FF2B5EF4-FFF2-40B4-BE49-F238E27FC236}">
                <a16:creationId xmlns:a16="http://schemas.microsoft.com/office/drawing/2014/main" id="{89FB9EF1-D2E0-DEFC-44FD-F2E867D9A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9" name="Line 11">
            <a:extLst>
              <a:ext uri="{FF2B5EF4-FFF2-40B4-BE49-F238E27FC236}">
                <a16:creationId xmlns:a16="http://schemas.microsoft.com/office/drawing/2014/main" id="{368B31A3-71EF-BCC7-B982-D69858083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14" name="Object 12">
            <a:extLst>
              <a:ext uri="{FF2B5EF4-FFF2-40B4-BE49-F238E27FC236}">
                <a16:creationId xmlns:a16="http://schemas.microsoft.com/office/drawing/2014/main" id="{33B93560-AD71-9C37-52C0-58A7CBD82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64514" name="Object 12">
                        <a:extLst>
                          <a:ext uri="{FF2B5EF4-FFF2-40B4-BE49-F238E27FC236}">
                            <a16:creationId xmlns:a16="http://schemas.microsoft.com/office/drawing/2014/main" id="{33B93560-AD71-9C37-52C0-58A7CBD82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13">
            <a:extLst>
              <a:ext uri="{FF2B5EF4-FFF2-40B4-BE49-F238E27FC236}">
                <a16:creationId xmlns:a16="http://schemas.microsoft.com/office/drawing/2014/main" id="{173037D2-4410-8DA0-548B-B2774998A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64515" name="Object 13">
                        <a:extLst>
                          <a:ext uri="{FF2B5EF4-FFF2-40B4-BE49-F238E27FC236}">
                            <a16:creationId xmlns:a16="http://schemas.microsoft.com/office/drawing/2014/main" id="{173037D2-4410-8DA0-548B-B2774998A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14">
            <a:extLst>
              <a:ext uri="{FF2B5EF4-FFF2-40B4-BE49-F238E27FC236}">
                <a16:creationId xmlns:a16="http://schemas.microsoft.com/office/drawing/2014/main" id="{1606CFF6-CD8E-DB06-8002-0E032D2EF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7" imgW="444240" imgH="533160" progId="Equation.3">
                  <p:embed/>
                </p:oleObj>
              </mc:Choice>
              <mc:Fallback>
                <p:oleObj name="Equation" r:id="rId7" imgW="444240" imgH="533160" progId="Equation.3">
                  <p:embed/>
                  <p:pic>
                    <p:nvPicPr>
                      <p:cNvPr id="64516" name="Object 14">
                        <a:extLst>
                          <a:ext uri="{FF2B5EF4-FFF2-40B4-BE49-F238E27FC236}">
                            <a16:creationId xmlns:a16="http://schemas.microsoft.com/office/drawing/2014/main" id="{1606CFF6-CD8E-DB06-8002-0E032D2EF2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5">
            <a:extLst>
              <a:ext uri="{FF2B5EF4-FFF2-40B4-BE49-F238E27FC236}">
                <a16:creationId xmlns:a16="http://schemas.microsoft.com/office/drawing/2014/main" id="{2966F32F-053D-E42C-A1B2-DCD4B59BB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9" imgW="164880" imgH="368280" progId="Equation.3">
                  <p:embed/>
                </p:oleObj>
              </mc:Choice>
              <mc:Fallback>
                <p:oleObj name="Equation" r:id="rId9" imgW="164880" imgH="368280" progId="Equation.3">
                  <p:embed/>
                  <p:pic>
                    <p:nvPicPr>
                      <p:cNvPr id="64517" name="Object 15">
                        <a:extLst>
                          <a:ext uri="{FF2B5EF4-FFF2-40B4-BE49-F238E27FC236}">
                            <a16:creationId xmlns:a16="http://schemas.microsoft.com/office/drawing/2014/main" id="{2966F32F-053D-E42C-A1B2-DCD4B59BB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16">
            <a:extLst>
              <a:ext uri="{FF2B5EF4-FFF2-40B4-BE49-F238E27FC236}">
                <a16:creationId xmlns:a16="http://schemas.microsoft.com/office/drawing/2014/main" id="{D082A55F-F7D1-C68D-130C-99A503856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11" imgW="164880" imgH="368280" progId="Equation.3">
                  <p:embed/>
                </p:oleObj>
              </mc:Choice>
              <mc:Fallback>
                <p:oleObj name="Equation" r:id="rId11" imgW="164880" imgH="368280" progId="Equation.3">
                  <p:embed/>
                  <p:pic>
                    <p:nvPicPr>
                      <p:cNvPr id="64518" name="Object 16">
                        <a:extLst>
                          <a:ext uri="{FF2B5EF4-FFF2-40B4-BE49-F238E27FC236}">
                            <a16:creationId xmlns:a16="http://schemas.microsoft.com/office/drawing/2014/main" id="{D082A55F-F7D1-C68D-130C-99A503856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17">
            <a:extLst>
              <a:ext uri="{FF2B5EF4-FFF2-40B4-BE49-F238E27FC236}">
                <a16:creationId xmlns:a16="http://schemas.microsoft.com/office/drawing/2014/main" id="{EF945C1A-84D9-5515-EA0C-2C5811945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64519" name="Object 17">
                        <a:extLst>
                          <a:ext uri="{FF2B5EF4-FFF2-40B4-BE49-F238E27FC236}">
                            <a16:creationId xmlns:a16="http://schemas.microsoft.com/office/drawing/2014/main" id="{EF945C1A-84D9-5515-EA0C-2C5811945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18">
            <a:extLst>
              <a:ext uri="{FF2B5EF4-FFF2-40B4-BE49-F238E27FC236}">
                <a16:creationId xmlns:a16="http://schemas.microsoft.com/office/drawing/2014/main" id="{C18F8E9B-F7C0-29AD-A7B5-F56E8DD38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64520" name="Object 18">
                        <a:extLst>
                          <a:ext uri="{FF2B5EF4-FFF2-40B4-BE49-F238E27FC236}">
                            <a16:creationId xmlns:a16="http://schemas.microsoft.com/office/drawing/2014/main" id="{C18F8E9B-F7C0-29AD-A7B5-F56E8DD38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19">
            <a:extLst>
              <a:ext uri="{FF2B5EF4-FFF2-40B4-BE49-F238E27FC236}">
                <a16:creationId xmlns:a16="http://schemas.microsoft.com/office/drawing/2014/main" id="{DE9BC871-29F6-5856-A5E0-7590A8EF2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15" imgW="164880" imgH="368280" progId="Equation.3">
                  <p:embed/>
                </p:oleObj>
              </mc:Choice>
              <mc:Fallback>
                <p:oleObj name="Equation" r:id="rId15" imgW="164880" imgH="368280" progId="Equation.3">
                  <p:embed/>
                  <p:pic>
                    <p:nvPicPr>
                      <p:cNvPr id="64521" name="Object 19">
                        <a:extLst>
                          <a:ext uri="{FF2B5EF4-FFF2-40B4-BE49-F238E27FC236}">
                            <a16:creationId xmlns:a16="http://schemas.microsoft.com/office/drawing/2014/main" id="{DE9BC871-29F6-5856-A5E0-7590A8EF2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20">
            <a:extLst>
              <a:ext uri="{FF2B5EF4-FFF2-40B4-BE49-F238E27FC236}">
                <a16:creationId xmlns:a16="http://schemas.microsoft.com/office/drawing/2014/main" id="{1AD9768A-A7DE-DDBB-481F-A0FB60500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64522" name="Object 20">
                        <a:extLst>
                          <a:ext uri="{FF2B5EF4-FFF2-40B4-BE49-F238E27FC236}">
                            <a16:creationId xmlns:a16="http://schemas.microsoft.com/office/drawing/2014/main" id="{1AD9768A-A7DE-DDBB-481F-A0FB60500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21">
            <a:extLst>
              <a:ext uri="{FF2B5EF4-FFF2-40B4-BE49-F238E27FC236}">
                <a16:creationId xmlns:a16="http://schemas.microsoft.com/office/drawing/2014/main" id="{93F15E2D-383B-62D3-6FF8-5C16152B9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Equation" r:id="rId18" imgW="317160" imgH="406080" progId="Equation.3">
                  <p:embed/>
                </p:oleObj>
              </mc:Choice>
              <mc:Fallback>
                <p:oleObj name="Equation" r:id="rId18" imgW="317160" imgH="406080" progId="Equation.3">
                  <p:embed/>
                  <p:pic>
                    <p:nvPicPr>
                      <p:cNvPr id="64523" name="Object 21">
                        <a:extLst>
                          <a:ext uri="{FF2B5EF4-FFF2-40B4-BE49-F238E27FC236}">
                            <a16:creationId xmlns:a16="http://schemas.microsoft.com/office/drawing/2014/main" id="{93F15E2D-383B-62D3-6FF8-5C16152B9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22">
            <a:extLst>
              <a:ext uri="{FF2B5EF4-FFF2-40B4-BE49-F238E27FC236}">
                <a16:creationId xmlns:a16="http://schemas.microsoft.com/office/drawing/2014/main" id="{9A62EB39-3A08-AA1D-884C-B285518A0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Equation" r:id="rId20" imgW="164880" imgH="368280" progId="Equation.3">
                  <p:embed/>
                </p:oleObj>
              </mc:Choice>
              <mc:Fallback>
                <p:oleObj name="Equation" r:id="rId20" imgW="164880" imgH="368280" progId="Equation.3">
                  <p:embed/>
                  <p:pic>
                    <p:nvPicPr>
                      <p:cNvPr id="64524" name="Object 22">
                        <a:extLst>
                          <a:ext uri="{FF2B5EF4-FFF2-40B4-BE49-F238E27FC236}">
                            <a16:creationId xmlns:a16="http://schemas.microsoft.com/office/drawing/2014/main" id="{9A62EB39-3A08-AA1D-884C-B285518A0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0" name="Line 23">
            <a:extLst>
              <a:ext uri="{FF2B5EF4-FFF2-40B4-BE49-F238E27FC236}">
                <a16:creationId xmlns:a16="http://schemas.microsoft.com/office/drawing/2014/main" id="{A5A76BC8-C4E2-25C2-E7E5-A364256E6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1" name="Line 24">
            <a:extLst>
              <a:ext uri="{FF2B5EF4-FFF2-40B4-BE49-F238E27FC236}">
                <a16:creationId xmlns:a16="http://schemas.microsoft.com/office/drawing/2014/main" id="{C79CF171-7E74-B8C5-87D4-F9140AEA9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25" name="Object 25">
            <a:extLst>
              <a:ext uri="{FF2B5EF4-FFF2-40B4-BE49-F238E27FC236}">
                <a16:creationId xmlns:a16="http://schemas.microsoft.com/office/drawing/2014/main" id="{91F11C9A-F941-BA54-61A0-0FAA93053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21" imgW="419040" imgH="114120" progId="Equation.3">
                  <p:embed/>
                </p:oleObj>
              </mc:Choice>
              <mc:Fallback>
                <p:oleObj name="Equation" r:id="rId21" imgW="419040" imgH="114120" progId="Equation.3">
                  <p:embed/>
                  <p:pic>
                    <p:nvPicPr>
                      <p:cNvPr id="64525" name="Object 25">
                        <a:extLst>
                          <a:ext uri="{FF2B5EF4-FFF2-40B4-BE49-F238E27FC236}">
                            <a16:creationId xmlns:a16="http://schemas.microsoft.com/office/drawing/2014/main" id="{91F11C9A-F941-BA54-61A0-0FAA93053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2" name="Line 26">
            <a:extLst>
              <a:ext uri="{FF2B5EF4-FFF2-40B4-BE49-F238E27FC236}">
                <a16:creationId xmlns:a16="http://schemas.microsoft.com/office/drawing/2014/main" id="{BECFA4B9-E9CF-79D2-A3C7-FD50A1A95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26" name="Object 27">
            <a:extLst>
              <a:ext uri="{FF2B5EF4-FFF2-40B4-BE49-F238E27FC236}">
                <a16:creationId xmlns:a16="http://schemas.microsoft.com/office/drawing/2014/main" id="{C9FDB937-67B5-1919-9E4E-0006DA21A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23" imgW="419040" imgH="114120" progId="Equation.3">
                  <p:embed/>
                </p:oleObj>
              </mc:Choice>
              <mc:Fallback>
                <p:oleObj name="Equation" r:id="rId23" imgW="419040" imgH="114120" progId="Equation.3">
                  <p:embed/>
                  <p:pic>
                    <p:nvPicPr>
                      <p:cNvPr id="64526" name="Object 27">
                        <a:extLst>
                          <a:ext uri="{FF2B5EF4-FFF2-40B4-BE49-F238E27FC236}">
                            <a16:creationId xmlns:a16="http://schemas.microsoft.com/office/drawing/2014/main" id="{C9FDB937-67B5-1919-9E4E-0006DA21A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3" name="AutoShape 28">
            <a:extLst>
              <a:ext uri="{FF2B5EF4-FFF2-40B4-BE49-F238E27FC236}">
                <a16:creationId xmlns:a16="http://schemas.microsoft.com/office/drawing/2014/main" id="{AC974598-3DEA-E421-A39D-8A34C30D67A1}"/>
              </a:ext>
            </a:extLst>
          </p:cNvPr>
          <p:cNvSpPr>
            <a:spLocks/>
          </p:cNvSpPr>
          <p:nvPr/>
        </p:nvSpPr>
        <p:spPr bwMode="auto">
          <a:xfrm rot="-5413608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4554" name="AutoShape 29">
            <a:extLst>
              <a:ext uri="{FF2B5EF4-FFF2-40B4-BE49-F238E27FC236}">
                <a16:creationId xmlns:a16="http://schemas.microsoft.com/office/drawing/2014/main" id="{94102587-61B9-37B5-462F-D049587F442B}"/>
              </a:ext>
            </a:extLst>
          </p:cNvPr>
          <p:cNvSpPr>
            <a:spLocks/>
          </p:cNvSpPr>
          <p:nvPr/>
        </p:nvSpPr>
        <p:spPr bwMode="auto">
          <a:xfrm rot="-5413608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4555" name="Line 30">
            <a:extLst>
              <a:ext uri="{FF2B5EF4-FFF2-40B4-BE49-F238E27FC236}">
                <a16:creationId xmlns:a16="http://schemas.microsoft.com/office/drawing/2014/main" id="{48B7E247-65E6-80CB-4220-159A74B65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6" name="Line 31">
            <a:extLst>
              <a:ext uri="{FF2B5EF4-FFF2-40B4-BE49-F238E27FC236}">
                <a16:creationId xmlns:a16="http://schemas.microsoft.com/office/drawing/2014/main" id="{4FFE2E73-4472-7200-1132-A40689B73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7" name="Line 32">
            <a:extLst>
              <a:ext uri="{FF2B5EF4-FFF2-40B4-BE49-F238E27FC236}">
                <a16:creationId xmlns:a16="http://schemas.microsoft.com/office/drawing/2014/main" id="{C3E98ABD-96ED-EB2B-BE5A-060E2F610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8" name="Line 33">
            <a:extLst>
              <a:ext uri="{FF2B5EF4-FFF2-40B4-BE49-F238E27FC236}">
                <a16:creationId xmlns:a16="http://schemas.microsoft.com/office/drawing/2014/main" id="{4EB58B05-4942-C88A-A8EC-959B40D7F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9" name="Line 34">
            <a:extLst>
              <a:ext uri="{FF2B5EF4-FFF2-40B4-BE49-F238E27FC236}">
                <a16:creationId xmlns:a16="http://schemas.microsoft.com/office/drawing/2014/main" id="{52E4B77B-EE52-8CFD-C89F-65B0D6B38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0" name="Line 35">
            <a:extLst>
              <a:ext uri="{FF2B5EF4-FFF2-40B4-BE49-F238E27FC236}">
                <a16:creationId xmlns:a16="http://schemas.microsoft.com/office/drawing/2014/main" id="{E95A6628-5457-C744-4D8F-062D1FD74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1" name="Line 36">
            <a:extLst>
              <a:ext uri="{FF2B5EF4-FFF2-40B4-BE49-F238E27FC236}">
                <a16:creationId xmlns:a16="http://schemas.microsoft.com/office/drawing/2014/main" id="{E5ED7C5D-3BB5-F75F-904C-866AFCF0A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2" name="Line 37">
            <a:extLst>
              <a:ext uri="{FF2B5EF4-FFF2-40B4-BE49-F238E27FC236}">
                <a16:creationId xmlns:a16="http://schemas.microsoft.com/office/drawing/2014/main" id="{F233EB5F-1846-73B9-3E93-05049E7D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3" name="Line 38">
            <a:extLst>
              <a:ext uri="{FF2B5EF4-FFF2-40B4-BE49-F238E27FC236}">
                <a16:creationId xmlns:a16="http://schemas.microsoft.com/office/drawing/2014/main" id="{AE4B19CA-0698-28A1-1BF1-EA278F51C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4" name="Line 39">
            <a:extLst>
              <a:ext uri="{FF2B5EF4-FFF2-40B4-BE49-F238E27FC236}">
                <a16:creationId xmlns:a16="http://schemas.microsoft.com/office/drawing/2014/main" id="{8734F3DB-833D-5DEC-B023-02FFAC4AD8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27" name="Object 40">
            <a:extLst>
              <a:ext uri="{FF2B5EF4-FFF2-40B4-BE49-F238E27FC236}">
                <a16:creationId xmlns:a16="http://schemas.microsoft.com/office/drawing/2014/main" id="{A7BF02B6-B36B-6B2E-D741-4AC231259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64527" name="Object 40">
                        <a:extLst>
                          <a:ext uri="{FF2B5EF4-FFF2-40B4-BE49-F238E27FC236}">
                            <a16:creationId xmlns:a16="http://schemas.microsoft.com/office/drawing/2014/main" id="{A7BF02B6-B36B-6B2E-D741-4AC231259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41">
            <a:extLst>
              <a:ext uri="{FF2B5EF4-FFF2-40B4-BE49-F238E27FC236}">
                <a16:creationId xmlns:a16="http://schemas.microsoft.com/office/drawing/2014/main" id="{27FE76D3-36E5-2E76-2CC5-9A72BC99B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25" imgW="253800" imgH="380880" progId="Equation.3">
                  <p:embed/>
                </p:oleObj>
              </mc:Choice>
              <mc:Fallback>
                <p:oleObj name="Equation" r:id="rId25" imgW="253800" imgH="380880" progId="Equation.3">
                  <p:embed/>
                  <p:pic>
                    <p:nvPicPr>
                      <p:cNvPr id="64528" name="Object 41">
                        <a:extLst>
                          <a:ext uri="{FF2B5EF4-FFF2-40B4-BE49-F238E27FC236}">
                            <a16:creationId xmlns:a16="http://schemas.microsoft.com/office/drawing/2014/main" id="{27FE76D3-36E5-2E76-2CC5-9A72BC99B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42">
            <a:extLst>
              <a:ext uri="{FF2B5EF4-FFF2-40B4-BE49-F238E27FC236}">
                <a16:creationId xmlns:a16="http://schemas.microsoft.com/office/drawing/2014/main" id="{061C33FE-4203-C18F-8C6C-EECFC1288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26" imgW="533160" imgH="609480" progId="Equation.3">
                  <p:embed/>
                </p:oleObj>
              </mc:Choice>
              <mc:Fallback>
                <p:oleObj name="Equation" r:id="rId26" imgW="533160" imgH="609480" progId="Equation.3">
                  <p:embed/>
                  <p:pic>
                    <p:nvPicPr>
                      <p:cNvPr id="64529" name="Object 42">
                        <a:extLst>
                          <a:ext uri="{FF2B5EF4-FFF2-40B4-BE49-F238E27FC236}">
                            <a16:creationId xmlns:a16="http://schemas.microsoft.com/office/drawing/2014/main" id="{061C33FE-4203-C18F-8C6C-EECFC1288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43">
            <a:extLst>
              <a:ext uri="{FF2B5EF4-FFF2-40B4-BE49-F238E27FC236}">
                <a16:creationId xmlns:a16="http://schemas.microsoft.com/office/drawing/2014/main" id="{7AF099D5-FAE4-FCBA-7D52-1385079D1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64530" name="Object 43">
                        <a:extLst>
                          <a:ext uri="{FF2B5EF4-FFF2-40B4-BE49-F238E27FC236}">
                            <a16:creationId xmlns:a16="http://schemas.microsoft.com/office/drawing/2014/main" id="{7AF099D5-FAE4-FCBA-7D52-1385079D1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44">
            <a:extLst>
              <a:ext uri="{FF2B5EF4-FFF2-40B4-BE49-F238E27FC236}">
                <a16:creationId xmlns:a16="http://schemas.microsoft.com/office/drawing/2014/main" id="{AEA4C730-7729-6D93-4900-6DF16A161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64531" name="Object 44">
                        <a:extLst>
                          <a:ext uri="{FF2B5EF4-FFF2-40B4-BE49-F238E27FC236}">
                            <a16:creationId xmlns:a16="http://schemas.microsoft.com/office/drawing/2014/main" id="{AEA4C730-7729-6D93-4900-6DF16A161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45">
            <a:extLst>
              <a:ext uri="{FF2B5EF4-FFF2-40B4-BE49-F238E27FC236}">
                <a16:creationId xmlns:a16="http://schemas.microsoft.com/office/drawing/2014/main" id="{F5B7D23B-0F00-3936-0822-8CA2AE684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64532" name="Object 45">
                        <a:extLst>
                          <a:ext uri="{FF2B5EF4-FFF2-40B4-BE49-F238E27FC236}">
                            <a16:creationId xmlns:a16="http://schemas.microsoft.com/office/drawing/2014/main" id="{F5B7D23B-0F00-3936-0822-8CA2AE684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46">
            <a:extLst>
              <a:ext uri="{FF2B5EF4-FFF2-40B4-BE49-F238E27FC236}">
                <a16:creationId xmlns:a16="http://schemas.microsoft.com/office/drawing/2014/main" id="{993A7CB8-B511-826C-278B-3FFF87178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31" imgW="1041120" imgH="431640" progId="Equation.3">
                  <p:embed/>
                </p:oleObj>
              </mc:Choice>
              <mc:Fallback>
                <p:oleObj name="Equation" r:id="rId31" imgW="1041120" imgH="431640" progId="Equation.3">
                  <p:embed/>
                  <p:pic>
                    <p:nvPicPr>
                      <p:cNvPr id="64533" name="Object 46">
                        <a:extLst>
                          <a:ext uri="{FF2B5EF4-FFF2-40B4-BE49-F238E27FC236}">
                            <a16:creationId xmlns:a16="http://schemas.microsoft.com/office/drawing/2014/main" id="{993A7CB8-B511-826C-278B-3FFF87178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47">
            <a:extLst>
              <a:ext uri="{FF2B5EF4-FFF2-40B4-BE49-F238E27FC236}">
                <a16:creationId xmlns:a16="http://schemas.microsoft.com/office/drawing/2014/main" id="{D08D42AC-2051-5C9D-258B-753F71AEE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33" imgW="419040" imgH="114120" progId="Equation.3">
                  <p:embed/>
                </p:oleObj>
              </mc:Choice>
              <mc:Fallback>
                <p:oleObj name="Equation" r:id="rId33" imgW="419040" imgH="114120" progId="Equation.3">
                  <p:embed/>
                  <p:pic>
                    <p:nvPicPr>
                      <p:cNvPr id="64534" name="Object 47">
                        <a:extLst>
                          <a:ext uri="{FF2B5EF4-FFF2-40B4-BE49-F238E27FC236}">
                            <a16:creationId xmlns:a16="http://schemas.microsoft.com/office/drawing/2014/main" id="{D08D42AC-2051-5C9D-258B-753F71AEE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65" name="Line 48">
            <a:extLst>
              <a:ext uri="{FF2B5EF4-FFF2-40B4-BE49-F238E27FC236}">
                <a16:creationId xmlns:a16="http://schemas.microsoft.com/office/drawing/2014/main" id="{E83640B3-2C83-3B15-FC1B-14A30D6A8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6" name="AutoShape 49">
            <a:extLst>
              <a:ext uri="{FF2B5EF4-FFF2-40B4-BE49-F238E27FC236}">
                <a16:creationId xmlns:a16="http://schemas.microsoft.com/office/drawing/2014/main" id="{BB85D5D5-3266-00C8-BD71-4321B374ABF8}"/>
              </a:ext>
            </a:extLst>
          </p:cNvPr>
          <p:cNvSpPr>
            <a:spLocks/>
          </p:cNvSpPr>
          <p:nvPr/>
        </p:nvSpPr>
        <p:spPr bwMode="auto">
          <a:xfrm rot="-5413608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4535" name="Object 50">
            <a:extLst>
              <a:ext uri="{FF2B5EF4-FFF2-40B4-BE49-F238E27FC236}">
                <a16:creationId xmlns:a16="http://schemas.microsoft.com/office/drawing/2014/main" id="{E89F988B-7880-C838-560C-9F334E878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64535" name="Object 50">
                        <a:extLst>
                          <a:ext uri="{FF2B5EF4-FFF2-40B4-BE49-F238E27FC236}">
                            <a16:creationId xmlns:a16="http://schemas.microsoft.com/office/drawing/2014/main" id="{E89F988B-7880-C838-560C-9F334E878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51">
            <a:extLst>
              <a:ext uri="{FF2B5EF4-FFF2-40B4-BE49-F238E27FC236}">
                <a16:creationId xmlns:a16="http://schemas.microsoft.com/office/drawing/2014/main" id="{6ACB32C5-7D6D-64AA-7152-9E8E0E884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64536" name="Object 51">
                        <a:extLst>
                          <a:ext uri="{FF2B5EF4-FFF2-40B4-BE49-F238E27FC236}">
                            <a16:creationId xmlns:a16="http://schemas.microsoft.com/office/drawing/2014/main" id="{6ACB32C5-7D6D-64AA-7152-9E8E0E884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67" name="Text Box 52">
            <a:extLst>
              <a:ext uri="{FF2B5EF4-FFF2-40B4-BE49-F238E27FC236}">
                <a16:creationId xmlns:a16="http://schemas.microsoft.com/office/drawing/2014/main" id="{487EAA5D-FEC0-8A4F-DEFD-DA7163CA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64568" name="Text Box 53">
            <a:extLst>
              <a:ext uri="{FF2B5EF4-FFF2-40B4-BE49-F238E27FC236}">
                <a16:creationId xmlns:a16="http://schemas.microsoft.com/office/drawing/2014/main" id="{3C2FFAD4-8109-F68D-D806-F53A305B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64569" name="Text Box 54">
            <a:extLst>
              <a:ext uri="{FF2B5EF4-FFF2-40B4-BE49-F238E27FC236}">
                <a16:creationId xmlns:a16="http://schemas.microsoft.com/office/drawing/2014/main" id="{DA8252AF-5E89-AE9D-2D7E-BAF1FD3D4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64570" name="Text Box 55">
            <a:extLst>
              <a:ext uri="{FF2B5EF4-FFF2-40B4-BE49-F238E27FC236}">
                <a16:creationId xmlns:a16="http://schemas.microsoft.com/office/drawing/2014/main" id="{198F3473-CD17-02F2-7B08-F2D4E60E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2386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initial state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Date Placeholder 1">
            <a:extLst>
              <a:ext uri="{FF2B5EF4-FFF2-40B4-BE49-F238E27FC236}">
                <a16:creationId xmlns:a16="http://schemas.microsoft.com/office/drawing/2014/main" id="{5389E67F-259F-0D2C-888E-F3E866A5B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5549" name="Footer Placeholder 2">
            <a:extLst>
              <a:ext uri="{FF2B5EF4-FFF2-40B4-BE49-F238E27FC236}">
                <a16:creationId xmlns:a16="http://schemas.microsoft.com/office/drawing/2014/main" id="{27E53FF6-7575-3865-9734-45326B64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5550" name="Slide Number Placeholder 3">
            <a:extLst>
              <a:ext uri="{FF2B5EF4-FFF2-40B4-BE49-F238E27FC236}">
                <a16:creationId xmlns:a16="http://schemas.microsoft.com/office/drawing/2014/main" id="{D7DE43AF-BBCD-93C2-91B7-C88B6C4D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0FF2D44D-0983-4C2D-B97B-E583ED053BC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51" name="Line 2">
            <a:extLst>
              <a:ext uri="{FF2B5EF4-FFF2-40B4-BE49-F238E27FC236}">
                <a16:creationId xmlns:a16="http://schemas.microsoft.com/office/drawing/2014/main" id="{5429ABD2-C2C5-191F-FC71-2188124CC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2" name="Line 3">
            <a:extLst>
              <a:ext uri="{FF2B5EF4-FFF2-40B4-BE49-F238E27FC236}">
                <a16:creationId xmlns:a16="http://schemas.microsoft.com/office/drawing/2014/main" id="{7CA6AFB3-7281-B29E-0F68-2E25CE159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3" name="Line 4">
            <a:extLst>
              <a:ext uri="{FF2B5EF4-FFF2-40B4-BE49-F238E27FC236}">
                <a16:creationId xmlns:a16="http://schemas.microsoft.com/office/drawing/2014/main" id="{1D92303C-AAA3-AEFD-5657-316FC43B7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4" name="Line 5">
            <a:extLst>
              <a:ext uri="{FF2B5EF4-FFF2-40B4-BE49-F238E27FC236}">
                <a16:creationId xmlns:a16="http://schemas.microsoft.com/office/drawing/2014/main" id="{3CC7556F-1C4E-EA3A-38AB-B645677F2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5" name="Line 6">
            <a:extLst>
              <a:ext uri="{FF2B5EF4-FFF2-40B4-BE49-F238E27FC236}">
                <a16:creationId xmlns:a16="http://schemas.microsoft.com/office/drawing/2014/main" id="{1D2CFA9E-5FDB-BAC6-6B42-F972CB89D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6" name="Line 7">
            <a:extLst>
              <a:ext uri="{FF2B5EF4-FFF2-40B4-BE49-F238E27FC236}">
                <a16:creationId xmlns:a16="http://schemas.microsoft.com/office/drawing/2014/main" id="{3A1C74E1-201F-5761-AE8B-85809CBDB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7" name="Line 8">
            <a:extLst>
              <a:ext uri="{FF2B5EF4-FFF2-40B4-BE49-F238E27FC236}">
                <a16:creationId xmlns:a16="http://schemas.microsoft.com/office/drawing/2014/main" id="{3FA03F90-E3BB-2312-0C6D-48F5179EE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8" name="Line 9">
            <a:extLst>
              <a:ext uri="{FF2B5EF4-FFF2-40B4-BE49-F238E27FC236}">
                <a16:creationId xmlns:a16="http://schemas.microsoft.com/office/drawing/2014/main" id="{89DA7480-95B5-12FA-B487-E84312D91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9" name="Line 10">
            <a:extLst>
              <a:ext uri="{FF2B5EF4-FFF2-40B4-BE49-F238E27FC236}">
                <a16:creationId xmlns:a16="http://schemas.microsoft.com/office/drawing/2014/main" id="{82C4F36D-B468-14F3-9DEA-1BB39229A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0" name="Line 11">
            <a:extLst>
              <a:ext uri="{FF2B5EF4-FFF2-40B4-BE49-F238E27FC236}">
                <a16:creationId xmlns:a16="http://schemas.microsoft.com/office/drawing/2014/main" id="{E4154199-7BCF-3EAE-2E76-EFFDA7BD5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538" name="Object 12">
            <a:extLst>
              <a:ext uri="{FF2B5EF4-FFF2-40B4-BE49-F238E27FC236}">
                <a16:creationId xmlns:a16="http://schemas.microsoft.com/office/drawing/2014/main" id="{3C2B9431-344B-42E9-F135-134145A25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65538" name="Object 12">
                        <a:extLst>
                          <a:ext uri="{FF2B5EF4-FFF2-40B4-BE49-F238E27FC236}">
                            <a16:creationId xmlns:a16="http://schemas.microsoft.com/office/drawing/2014/main" id="{3C2B9431-344B-42E9-F135-134145A25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13">
            <a:extLst>
              <a:ext uri="{FF2B5EF4-FFF2-40B4-BE49-F238E27FC236}">
                <a16:creationId xmlns:a16="http://schemas.microsoft.com/office/drawing/2014/main" id="{9AD5F8AA-3896-6A1E-FE42-A70CD6104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65539" name="Object 13">
                        <a:extLst>
                          <a:ext uri="{FF2B5EF4-FFF2-40B4-BE49-F238E27FC236}">
                            <a16:creationId xmlns:a16="http://schemas.microsoft.com/office/drawing/2014/main" id="{9AD5F8AA-3896-6A1E-FE42-A70CD6104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4">
            <a:extLst>
              <a:ext uri="{FF2B5EF4-FFF2-40B4-BE49-F238E27FC236}">
                <a16:creationId xmlns:a16="http://schemas.microsoft.com/office/drawing/2014/main" id="{AFABE182-7736-586C-0F80-14A6F4B4A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7" imgW="533160" imgH="609480" progId="Equation.3">
                  <p:embed/>
                </p:oleObj>
              </mc:Choice>
              <mc:Fallback>
                <p:oleObj name="Equation" r:id="rId7" imgW="533160" imgH="609480" progId="Equation.3">
                  <p:embed/>
                  <p:pic>
                    <p:nvPicPr>
                      <p:cNvPr id="65540" name="Object 14">
                        <a:extLst>
                          <a:ext uri="{FF2B5EF4-FFF2-40B4-BE49-F238E27FC236}">
                            <a16:creationId xmlns:a16="http://schemas.microsoft.com/office/drawing/2014/main" id="{AFABE182-7736-586C-0F80-14A6F4B4A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5">
            <a:extLst>
              <a:ext uri="{FF2B5EF4-FFF2-40B4-BE49-F238E27FC236}">
                <a16:creationId xmlns:a16="http://schemas.microsoft.com/office/drawing/2014/main" id="{08F683B0-09F9-62B6-3BC3-805756504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9" imgW="164880" imgH="368280" progId="Equation.3">
                  <p:embed/>
                </p:oleObj>
              </mc:Choice>
              <mc:Fallback>
                <p:oleObj name="Equation" r:id="rId9" imgW="164880" imgH="368280" progId="Equation.3">
                  <p:embed/>
                  <p:pic>
                    <p:nvPicPr>
                      <p:cNvPr id="65541" name="Object 15">
                        <a:extLst>
                          <a:ext uri="{FF2B5EF4-FFF2-40B4-BE49-F238E27FC236}">
                            <a16:creationId xmlns:a16="http://schemas.microsoft.com/office/drawing/2014/main" id="{08F683B0-09F9-62B6-3BC3-805756504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16">
            <a:extLst>
              <a:ext uri="{FF2B5EF4-FFF2-40B4-BE49-F238E27FC236}">
                <a16:creationId xmlns:a16="http://schemas.microsoft.com/office/drawing/2014/main" id="{75BD054A-5150-9B10-717A-2545C3576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65542" name="Object 16">
                        <a:extLst>
                          <a:ext uri="{FF2B5EF4-FFF2-40B4-BE49-F238E27FC236}">
                            <a16:creationId xmlns:a16="http://schemas.microsoft.com/office/drawing/2014/main" id="{75BD054A-5150-9B10-717A-2545C3576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17">
            <a:extLst>
              <a:ext uri="{FF2B5EF4-FFF2-40B4-BE49-F238E27FC236}">
                <a16:creationId xmlns:a16="http://schemas.microsoft.com/office/drawing/2014/main" id="{46A06455-00F2-A4FF-E74B-F79357DDF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12" imgW="164880" imgH="368280" progId="Equation.3">
                  <p:embed/>
                </p:oleObj>
              </mc:Choice>
              <mc:Fallback>
                <p:oleObj name="Equation" r:id="rId12" imgW="164880" imgH="368280" progId="Equation.3">
                  <p:embed/>
                  <p:pic>
                    <p:nvPicPr>
                      <p:cNvPr id="65543" name="Object 17">
                        <a:extLst>
                          <a:ext uri="{FF2B5EF4-FFF2-40B4-BE49-F238E27FC236}">
                            <a16:creationId xmlns:a16="http://schemas.microsoft.com/office/drawing/2014/main" id="{46A06455-00F2-A4FF-E74B-F79357DDF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18">
            <a:extLst>
              <a:ext uri="{FF2B5EF4-FFF2-40B4-BE49-F238E27FC236}">
                <a16:creationId xmlns:a16="http://schemas.microsoft.com/office/drawing/2014/main" id="{60189AAD-8970-B65F-1B42-3496E088B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13" imgW="1041120" imgH="431640" progId="Equation.3">
                  <p:embed/>
                </p:oleObj>
              </mc:Choice>
              <mc:Fallback>
                <p:oleObj name="Equation" r:id="rId13" imgW="1041120" imgH="431640" progId="Equation.3">
                  <p:embed/>
                  <p:pic>
                    <p:nvPicPr>
                      <p:cNvPr id="65544" name="Object 18">
                        <a:extLst>
                          <a:ext uri="{FF2B5EF4-FFF2-40B4-BE49-F238E27FC236}">
                            <a16:creationId xmlns:a16="http://schemas.microsoft.com/office/drawing/2014/main" id="{60189AAD-8970-B65F-1B42-3496E088B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19">
            <a:extLst>
              <a:ext uri="{FF2B5EF4-FFF2-40B4-BE49-F238E27FC236}">
                <a16:creationId xmlns:a16="http://schemas.microsoft.com/office/drawing/2014/main" id="{DDA472AD-C406-3372-4298-7947CE4C3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15" imgW="419040" imgH="114120" progId="Equation.3">
                  <p:embed/>
                </p:oleObj>
              </mc:Choice>
              <mc:Fallback>
                <p:oleObj name="Equation" r:id="rId15" imgW="419040" imgH="114120" progId="Equation.3">
                  <p:embed/>
                  <p:pic>
                    <p:nvPicPr>
                      <p:cNvPr id="65545" name="Object 19">
                        <a:extLst>
                          <a:ext uri="{FF2B5EF4-FFF2-40B4-BE49-F238E27FC236}">
                            <a16:creationId xmlns:a16="http://schemas.microsoft.com/office/drawing/2014/main" id="{DDA472AD-C406-3372-4298-7947CE4C3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1" name="Line 20">
            <a:extLst>
              <a:ext uri="{FF2B5EF4-FFF2-40B4-BE49-F238E27FC236}">
                <a16:creationId xmlns:a16="http://schemas.microsoft.com/office/drawing/2014/main" id="{3EE4D579-27FA-057E-347A-8E24F06F8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2" name="AutoShape 21">
            <a:extLst>
              <a:ext uri="{FF2B5EF4-FFF2-40B4-BE49-F238E27FC236}">
                <a16:creationId xmlns:a16="http://schemas.microsoft.com/office/drawing/2014/main" id="{95F9778C-9E68-8B82-3969-F055568328CB}"/>
              </a:ext>
            </a:extLst>
          </p:cNvPr>
          <p:cNvSpPr>
            <a:spLocks/>
          </p:cNvSpPr>
          <p:nvPr/>
        </p:nvSpPr>
        <p:spPr bwMode="auto">
          <a:xfrm rot="-5413608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5546" name="Object 22">
            <a:extLst>
              <a:ext uri="{FF2B5EF4-FFF2-40B4-BE49-F238E27FC236}">
                <a16:creationId xmlns:a16="http://schemas.microsoft.com/office/drawing/2014/main" id="{8881D84B-6978-172B-7CFE-F7C4C285D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17" imgW="164880" imgH="368280" progId="Equation.3">
                  <p:embed/>
                </p:oleObj>
              </mc:Choice>
              <mc:Fallback>
                <p:oleObj name="Equation" r:id="rId17" imgW="164880" imgH="368280" progId="Equation.3">
                  <p:embed/>
                  <p:pic>
                    <p:nvPicPr>
                      <p:cNvPr id="65546" name="Object 22">
                        <a:extLst>
                          <a:ext uri="{FF2B5EF4-FFF2-40B4-BE49-F238E27FC236}">
                            <a16:creationId xmlns:a16="http://schemas.microsoft.com/office/drawing/2014/main" id="{8881D84B-6978-172B-7CFE-F7C4C285D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23">
            <a:extLst>
              <a:ext uri="{FF2B5EF4-FFF2-40B4-BE49-F238E27FC236}">
                <a16:creationId xmlns:a16="http://schemas.microsoft.com/office/drawing/2014/main" id="{B38E719C-D373-F82F-DD3C-6DC1E410B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Equation" r:id="rId18" imgW="164880" imgH="368280" progId="Equation.3">
                  <p:embed/>
                </p:oleObj>
              </mc:Choice>
              <mc:Fallback>
                <p:oleObj name="Equation" r:id="rId18" imgW="164880" imgH="368280" progId="Equation.3">
                  <p:embed/>
                  <p:pic>
                    <p:nvPicPr>
                      <p:cNvPr id="65547" name="Object 23">
                        <a:extLst>
                          <a:ext uri="{FF2B5EF4-FFF2-40B4-BE49-F238E27FC236}">
                            <a16:creationId xmlns:a16="http://schemas.microsoft.com/office/drawing/2014/main" id="{B38E719C-D373-F82F-DD3C-6DC1E410B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3" name="Text Box 24">
            <a:extLst>
              <a:ext uri="{FF2B5EF4-FFF2-40B4-BE49-F238E27FC236}">
                <a16:creationId xmlns:a16="http://schemas.microsoft.com/office/drawing/2014/main" id="{E1D74169-E6F5-0BC7-7320-0F5CD4638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65564" name="Text Box 25">
            <a:extLst>
              <a:ext uri="{FF2B5EF4-FFF2-40B4-BE49-F238E27FC236}">
                <a16:creationId xmlns:a16="http://schemas.microsoft.com/office/drawing/2014/main" id="{51ED1D4B-46EA-F453-82EE-47F33753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65565" name="Line 26">
            <a:extLst>
              <a:ext uri="{FF2B5EF4-FFF2-40B4-BE49-F238E27FC236}">
                <a16:creationId xmlns:a16="http://schemas.microsoft.com/office/drawing/2014/main" id="{37B07108-68A8-826A-4357-7F63817DA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914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5566" name="Text Box 27">
            <a:extLst>
              <a:ext uri="{FF2B5EF4-FFF2-40B4-BE49-F238E27FC236}">
                <a16:creationId xmlns:a16="http://schemas.microsoft.com/office/drawing/2014/main" id="{003DF592-4707-56AD-60E1-69B4403E9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838200"/>
            <a:ext cx="6116638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0 here helps when we use</a:t>
            </a:r>
          </a:p>
          <a:p>
            <a:r>
              <a:rPr lang="en-US" altLang="en-US"/>
              <a:t>the result for other operations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5" name="Date Placeholder 1">
            <a:extLst>
              <a:ext uri="{FF2B5EF4-FFF2-40B4-BE49-F238E27FC236}">
                <a16:creationId xmlns:a16="http://schemas.microsoft.com/office/drawing/2014/main" id="{71635F9D-302A-8295-72AC-A0AECEB3E6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6576" name="Footer Placeholder 2">
            <a:extLst>
              <a:ext uri="{FF2B5EF4-FFF2-40B4-BE49-F238E27FC236}">
                <a16:creationId xmlns:a16="http://schemas.microsoft.com/office/drawing/2014/main" id="{E70A50FC-E646-4DB5-75FF-89BC0D2C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6577" name="Slide Number Placeholder 3">
            <a:extLst>
              <a:ext uri="{FF2B5EF4-FFF2-40B4-BE49-F238E27FC236}">
                <a16:creationId xmlns:a16="http://schemas.microsoft.com/office/drawing/2014/main" id="{E9ECDC0C-6389-151A-0395-9F0C84C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7F42BD0-F607-482E-8D51-BC992B1ACD9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78" name="Oval 2">
            <a:extLst>
              <a:ext uri="{FF2B5EF4-FFF2-40B4-BE49-F238E27FC236}">
                <a16:creationId xmlns:a16="http://schemas.microsoft.com/office/drawing/2014/main" id="{FF141090-400E-FEF5-6FC4-9C046247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6562" name="Object 3">
            <a:extLst>
              <a:ext uri="{FF2B5EF4-FFF2-40B4-BE49-F238E27FC236}">
                <a16:creationId xmlns:a16="http://schemas.microsoft.com/office/drawing/2014/main" id="{F739AF00-DC76-32F0-F37B-C3D94346C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66562" name="Object 3">
                        <a:extLst>
                          <a:ext uri="{FF2B5EF4-FFF2-40B4-BE49-F238E27FC236}">
                            <a16:creationId xmlns:a16="http://schemas.microsoft.com/office/drawing/2014/main" id="{F739AF00-DC76-32F0-F37B-C3D94346C6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Line 4">
            <a:extLst>
              <a:ext uri="{FF2B5EF4-FFF2-40B4-BE49-F238E27FC236}">
                <a16:creationId xmlns:a16="http://schemas.microsoft.com/office/drawing/2014/main" id="{21679907-597F-5988-D88C-CE1527C9C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0" name="Text Box 5">
            <a:extLst>
              <a:ext uri="{FF2B5EF4-FFF2-40B4-BE49-F238E27FC236}">
                <a16:creationId xmlns:a16="http://schemas.microsoft.com/office/drawing/2014/main" id="{8A543EE2-668A-866E-7646-68E056AB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600"/>
            <a:ext cx="5605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 machine for  function</a:t>
            </a:r>
          </a:p>
        </p:txBody>
      </p:sp>
      <p:sp>
        <p:nvSpPr>
          <p:cNvPr id="66581" name="Oval 6">
            <a:extLst>
              <a:ext uri="{FF2B5EF4-FFF2-40B4-BE49-F238E27FC236}">
                <a16:creationId xmlns:a16="http://schemas.microsoft.com/office/drawing/2014/main" id="{B836A373-4D50-0C5F-A33D-E50B9BABA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6563" name="Object 7">
            <a:extLst>
              <a:ext uri="{FF2B5EF4-FFF2-40B4-BE49-F238E27FC236}">
                <a16:creationId xmlns:a16="http://schemas.microsoft.com/office/drawing/2014/main" id="{F17C11A9-B7FE-DCF2-3B33-62DF45D85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66563" name="Object 7">
                        <a:extLst>
                          <a:ext uri="{FF2B5EF4-FFF2-40B4-BE49-F238E27FC236}">
                            <a16:creationId xmlns:a16="http://schemas.microsoft.com/office/drawing/2014/main" id="{F17C11A9-B7FE-DCF2-3B33-62DF45D85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Oval 8">
            <a:extLst>
              <a:ext uri="{FF2B5EF4-FFF2-40B4-BE49-F238E27FC236}">
                <a16:creationId xmlns:a16="http://schemas.microsoft.com/office/drawing/2014/main" id="{667A7E73-57E7-B214-832E-CE0C403FF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6564" name="Object 9">
            <a:extLst>
              <a:ext uri="{FF2B5EF4-FFF2-40B4-BE49-F238E27FC236}">
                <a16:creationId xmlns:a16="http://schemas.microsoft.com/office/drawing/2014/main" id="{BF756298-819A-92DA-F10F-BFF62ADFE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66564" name="Object 9">
                        <a:extLst>
                          <a:ext uri="{FF2B5EF4-FFF2-40B4-BE49-F238E27FC236}">
                            <a16:creationId xmlns:a16="http://schemas.microsoft.com/office/drawing/2014/main" id="{BF756298-819A-92DA-F10F-BFF62ADFE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Oval 10">
            <a:extLst>
              <a:ext uri="{FF2B5EF4-FFF2-40B4-BE49-F238E27FC236}">
                <a16:creationId xmlns:a16="http://schemas.microsoft.com/office/drawing/2014/main" id="{F9AAAA3D-5241-85E4-80BE-A182E3F8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6565" name="Object 11">
            <a:extLst>
              <a:ext uri="{FF2B5EF4-FFF2-40B4-BE49-F238E27FC236}">
                <a16:creationId xmlns:a16="http://schemas.microsoft.com/office/drawing/2014/main" id="{BB41CBF0-0554-A088-C281-9120C1014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66565" name="Object 11">
                        <a:extLst>
                          <a:ext uri="{FF2B5EF4-FFF2-40B4-BE49-F238E27FC236}">
                            <a16:creationId xmlns:a16="http://schemas.microsoft.com/office/drawing/2014/main" id="{BB41CBF0-0554-A088-C281-9120C1014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Line 12">
            <a:extLst>
              <a:ext uri="{FF2B5EF4-FFF2-40B4-BE49-F238E27FC236}">
                <a16:creationId xmlns:a16="http://schemas.microsoft.com/office/drawing/2014/main" id="{A46C2964-6FFE-AE86-5C54-B4B94CF69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5" name="Freeform 13">
            <a:extLst>
              <a:ext uri="{FF2B5EF4-FFF2-40B4-BE49-F238E27FC236}">
                <a16:creationId xmlns:a16="http://schemas.microsoft.com/office/drawing/2014/main" id="{83F46E48-C253-FF60-1EB3-7E63A37B4BE4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6566" name="Object 14">
            <a:extLst>
              <a:ext uri="{FF2B5EF4-FFF2-40B4-BE49-F238E27FC236}">
                <a16:creationId xmlns:a16="http://schemas.microsoft.com/office/drawing/2014/main" id="{2011F27F-47BF-AFBE-AF2F-5F184E102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66566" name="Object 14">
                        <a:extLst>
                          <a:ext uri="{FF2B5EF4-FFF2-40B4-BE49-F238E27FC236}">
                            <a16:creationId xmlns:a16="http://schemas.microsoft.com/office/drawing/2014/main" id="{2011F27F-47BF-AFBE-AF2F-5F184E102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5">
            <a:extLst>
              <a:ext uri="{FF2B5EF4-FFF2-40B4-BE49-F238E27FC236}">
                <a16:creationId xmlns:a16="http://schemas.microsoft.com/office/drawing/2014/main" id="{726342C7-6EDC-D7D0-909B-6449D2C5C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66567" name="Object 15">
                        <a:extLst>
                          <a:ext uri="{FF2B5EF4-FFF2-40B4-BE49-F238E27FC236}">
                            <a16:creationId xmlns:a16="http://schemas.microsoft.com/office/drawing/2014/main" id="{726342C7-6EDC-D7D0-909B-6449D2C5C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6" name="Freeform 16">
            <a:extLst>
              <a:ext uri="{FF2B5EF4-FFF2-40B4-BE49-F238E27FC236}">
                <a16:creationId xmlns:a16="http://schemas.microsoft.com/office/drawing/2014/main" id="{CE9B9DBD-6667-5E19-B738-C0188992A355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6568" name="Object 17">
            <a:extLst>
              <a:ext uri="{FF2B5EF4-FFF2-40B4-BE49-F238E27FC236}">
                <a16:creationId xmlns:a16="http://schemas.microsoft.com/office/drawing/2014/main" id="{CECC7C6C-C5D3-75F7-CD6D-AF51F0C02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66568" name="Object 17">
                        <a:extLst>
                          <a:ext uri="{FF2B5EF4-FFF2-40B4-BE49-F238E27FC236}">
                            <a16:creationId xmlns:a16="http://schemas.microsoft.com/office/drawing/2014/main" id="{CECC7C6C-C5D3-75F7-CD6D-AF51F0C02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8">
            <a:extLst>
              <a:ext uri="{FF2B5EF4-FFF2-40B4-BE49-F238E27FC236}">
                <a16:creationId xmlns:a16="http://schemas.microsoft.com/office/drawing/2014/main" id="{C5212BA3-686F-2987-A627-35FB0A3ED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66569" name="Object 18">
                        <a:extLst>
                          <a:ext uri="{FF2B5EF4-FFF2-40B4-BE49-F238E27FC236}">
                            <a16:creationId xmlns:a16="http://schemas.microsoft.com/office/drawing/2014/main" id="{C5212BA3-686F-2987-A627-35FB0A3ED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9">
            <a:extLst>
              <a:ext uri="{FF2B5EF4-FFF2-40B4-BE49-F238E27FC236}">
                <a16:creationId xmlns:a16="http://schemas.microsoft.com/office/drawing/2014/main" id="{74E18DA4-763E-345F-8D4B-9E63637FF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66570" name="Object 19">
                        <a:extLst>
                          <a:ext uri="{FF2B5EF4-FFF2-40B4-BE49-F238E27FC236}">
                            <a16:creationId xmlns:a16="http://schemas.microsoft.com/office/drawing/2014/main" id="{74E18DA4-763E-345F-8D4B-9E63637FF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7" name="Freeform 20">
            <a:extLst>
              <a:ext uri="{FF2B5EF4-FFF2-40B4-BE49-F238E27FC236}">
                <a16:creationId xmlns:a16="http://schemas.microsoft.com/office/drawing/2014/main" id="{56800073-63D4-9FE5-305B-E4303594D277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6571" name="Object 21">
            <a:extLst>
              <a:ext uri="{FF2B5EF4-FFF2-40B4-BE49-F238E27FC236}">
                <a16:creationId xmlns:a16="http://schemas.microsoft.com/office/drawing/2014/main" id="{B0179D8A-01F2-E8FC-9A90-6F620C99B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66571" name="Object 21">
                        <a:extLst>
                          <a:ext uri="{FF2B5EF4-FFF2-40B4-BE49-F238E27FC236}">
                            <a16:creationId xmlns:a16="http://schemas.microsoft.com/office/drawing/2014/main" id="{B0179D8A-01F2-E8FC-9A90-6F620C99B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22">
            <a:extLst>
              <a:ext uri="{FF2B5EF4-FFF2-40B4-BE49-F238E27FC236}">
                <a16:creationId xmlns:a16="http://schemas.microsoft.com/office/drawing/2014/main" id="{71815FFF-D3FF-295C-0EC7-FCF0F5F49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66572" name="Object 22">
                        <a:extLst>
                          <a:ext uri="{FF2B5EF4-FFF2-40B4-BE49-F238E27FC236}">
                            <a16:creationId xmlns:a16="http://schemas.microsoft.com/office/drawing/2014/main" id="{71815FFF-D3FF-295C-0EC7-FCF0F5F49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Oval 23">
            <a:extLst>
              <a:ext uri="{FF2B5EF4-FFF2-40B4-BE49-F238E27FC236}">
                <a16:creationId xmlns:a16="http://schemas.microsoft.com/office/drawing/2014/main" id="{A7044685-8019-1AD0-585D-7F7FEB22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6589" name="Line 24">
            <a:extLst>
              <a:ext uri="{FF2B5EF4-FFF2-40B4-BE49-F238E27FC236}">
                <a16:creationId xmlns:a16="http://schemas.microsoft.com/office/drawing/2014/main" id="{5D6F3F62-464B-FC07-9E12-88FFE5E5E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90" name="Oval 25">
            <a:extLst>
              <a:ext uri="{FF2B5EF4-FFF2-40B4-BE49-F238E27FC236}">
                <a16:creationId xmlns:a16="http://schemas.microsoft.com/office/drawing/2014/main" id="{C64355AF-9A2A-C8D4-0779-A5582938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6573" name="Object 26">
            <a:extLst>
              <a:ext uri="{FF2B5EF4-FFF2-40B4-BE49-F238E27FC236}">
                <a16:creationId xmlns:a16="http://schemas.microsoft.com/office/drawing/2014/main" id="{987C6CF2-01D0-D83C-C586-BAF9CE294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2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66573" name="Object 26">
                        <a:extLst>
                          <a:ext uri="{FF2B5EF4-FFF2-40B4-BE49-F238E27FC236}">
                            <a16:creationId xmlns:a16="http://schemas.microsoft.com/office/drawing/2014/main" id="{987C6CF2-01D0-D83C-C586-BAF9CE294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1" name="Line 27">
            <a:extLst>
              <a:ext uri="{FF2B5EF4-FFF2-40B4-BE49-F238E27FC236}">
                <a16:creationId xmlns:a16="http://schemas.microsoft.com/office/drawing/2014/main" id="{6CA6E92F-BDF5-7960-1E5D-049D74B15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92" name="Line 28">
            <a:extLst>
              <a:ext uri="{FF2B5EF4-FFF2-40B4-BE49-F238E27FC236}">
                <a16:creationId xmlns:a16="http://schemas.microsoft.com/office/drawing/2014/main" id="{F7557D1B-954C-4C77-30C5-791CC9DF5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74" name="Object 29">
            <a:extLst>
              <a:ext uri="{FF2B5EF4-FFF2-40B4-BE49-F238E27FC236}">
                <a16:creationId xmlns:a16="http://schemas.microsoft.com/office/drawing/2014/main" id="{771A4377-59DE-115F-D69A-D561E53D2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270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26" imgW="2997000" imgH="533160" progId="Equation.3">
                  <p:embed/>
                </p:oleObj>
              </mc:Choice>
              <mc:Fallback>
                <p:oleObj name="Equation" r:id="rId26" imgW="2997000" imgH="533160" progId="Equation.3">
                  <p:embed/>
                  <p:pic>
                    <p:nvPicPr>
                      <p:cNvPr id="66574" name="Object 29">
                        <a:extLst>
                          <a:ext uri="{FF2B5EF4-FFF2-40B4-BE49-F238E27FC236}">
                            <a16:creationId xmlns:a16="http://schemas.microsoft.com/office/drawing/2014/main" id="{771A4377-59DE-115F-D69A-D561E53D2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70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7" name="Date Placeholder 1">
            <a:extLst>
              <a:ext uri="{FF2B5EF4-FFF2-40B4-BE49-F238E27FC236}">
                <a16:creationId xmlns:a16="http://schemas.microsoft.com/office/drawing/2014/main" id="{C248CB5D-2AEB-5A98-0AB5-257373B849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7608" name="Footer Placeholder 2">
            <a:extLst>
              <a:ext uri="{FF2B5EF4-FFF2-40B4-BE49-F238E27FC236}">
                <a16:creationId xmlns:a16="http://schemas.microsoft.com/office/drawing/2014/main" id="{13C6A1D3-8219-1F02-9115-82AE752A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7609" name="Slide Number Placeholder 3">
            <a:extLst>
              <a:ext uri="{FF2B5EF4-FFF2-40B4-BE49-F238E27FC236}">
                <a16:creationId xmlns:a16="http://schemas.microsoft.com/office/drawing/2014/main" id="{0E153FA3-01D7-D44B-D077-8BDF388E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ABE62A7-9235-4197-80FC-9BE3B8B0A5E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610" name="Text Box 2">
            <a:extLst>
              <a:ext uri="{FF2B5EF4-FFF2-40B4-BE49-F238E27FC236}">
                <a16:creationId xmlns:a16="http://schemas.microsoft.com/office/drawing/2014/main" id="{7D3A352F-7BCA-FA0F-495D-831531628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77800"/>
            <a:ext cx="3867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Execution Example:</a:t>
            </a:r>
          </a:p>
        </p:txBody>
      </p:sp>
      <p:graphicFrame>
        <p:nvGraphicFramePr>
          <p:cNvPr id="67586" name="Object 3">
            <a:extLst>
              <a:ext uri="{FF2B5EF4-FFF2-40B4-BE49-F238E27FC236}">
                <a16:creationId xmlns:a16="http://schemas.microsoft.com/office/drawing/2014/main" id="{021A0A33-029A-29A2-507D-0B45057EC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127635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Equation" r:id="rId3" imgW="1206360" imgH="419040" progId="Equation.3">
                  <p:embed/>
                </p:oleObj>
              </mc:Choice>
              <mc:Fallback>
                <p:oleObj name="Equation" r:id="rId3" imgW="1206360" imgH="419040" progId="Equation.3">
                  <p:embed/>
                  <p:pic>
                    <p:nvPicPr>
                      <p:cNvPr id="67586" name="Object 3">
                        <a:extLst>
                          <a:ext uri="{FF2B5EF4-FFF2-40B4-BE49-F238E27FC236}">
                            <a16:creationId xmlns:a16="http://schemas.microsoft.com/office/drawing/2014/main" id="{021A0A33-029A-29A2-507D-0B45057EC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27635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4">
            <a:extLst>
              <a:ext uri="{FF2B5EF4-FFF2-40B4-BE49-F238E27FC236}">
                <a16:creationId xmlns:a16="http://schemas.microsoft.com/office/drawing/2014/main" id="{DA9A9864-6F81-2AEF-E09C-FDAEF1132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23368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5" imgW="1244520" imgH="520560" progId="Equation.3">
                  <p:embed/>
                </p:oleObj>
              </mc:Choice>
              <mc:Fallback>
                <p:oleObj name="Equation" r:id="rId5" imgW="1244520" imgH="520560" progId="Equation.3">
                  <p:embed/>
                  <p:pic>
                    <p:nvPicPr>
                      <p:cNvPr id="67587" name="Object 4">
                        <a:extLst>
                          <a:ext uri="{FF2B5EF4-FFF2-40B4-BE49-F238E27FC236}">
                            <a16:creationId xmlns:a16="http://schemas.microsoft.com/office/drawing/2014/main" id="{DA9A9864-6F81-2AEF-E09C-FDAEF1132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336800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1" name="Line 5">
            <a:extLst>
              <a:ext uri="{FF2B5EF4-FFF2-40B4-BE49-F238E27FC236}">
                <a16:creationId xmlns:a16="http://schemas.microsoft.com/office/drawing/2014/main" id="{CDA81295-683F-7551-DA43-3B99A7A2D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2" name="Line 6">
            <a:extLst>
              <a:ext uri="{FF2B5EF4-FFF2-40B4-BE49-F238E27FC236}">
                <a16:creationId xmlns:a16="http://schemas.microsoft.com/office/drawing/2014/main" id="{3902B121-2162-3E01-2330-C0D82DF6D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09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3" name="Line 7">
            <a:extLst>
              <a:ext uri="{FF2B5EF4-FFF2-40B4-BE49-F238E27FC236}">
                <a16:creationId xmlns:a16="http://schemas.microsoft.com/office/drawing/2014/main" id="{3FF22B33-F6D7-0BFB-E433-BF1049CDC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4" name="Line 8">
            <a:extLst>
              <a:ext uri="{FF2B5EF4-FFF2-40B4-BE49-F238E27FC236}">
                <a16:creationId xmlns:a16="http://schemas.microsoft.com/office/drawing/2014/main" id="{0D06C45B-0C44-4256-39AF-C2FF2B68D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5" name="Line 9">
            <a:extLst>
              <a:ext uri="{FF2B5EF4-FFF2-40B4-BE49-F238E27FC236}">
                <a16:creationId xmlns:a16="http://schemas.microsoft.com/office/drawing/2014/main" id="{7D852399-6A1A-E4B4-06DC-31B2B36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6" name="Line 10">
            <a:extLst>
              <a:ext uri="{FF2B5EF4-FFF2-40B4-BE49-F238E27FC236}">
                <a16:creationId xmlns:a16="http://schemas.microsoft.com/office/drawing/2014/main" id="{314D75CA-F849-4447-AE57-2EC983710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7" name="Line 11">
            <a:extLst>
              <a:ext uri="{FF2B5EF4-FFF2-40B4-BE49-F238E27FC236}">
                <a16:creationId xmlns:a16="http://schemas.microsoft.com/office/drawing/2014/main" id="{7B871A48-116C-E9AE-CE87-03CC06D6A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8" name="Line 12">
            <a:extLst>
              <a:ext uri="{FF2B5EF4-FFF2-40B4-BE49-F238E27FC236}">
                <a16:creationId xmlns:a16="http://schemas.microsoft.com/office/drawing/2014/main" id="{B62993FE-DF51-1002-BB78-6C0B7B71A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9" name="Line 13">
            <a:extLst>
              <a:ext uri="{FF2B5EF4-FFF2-40B4-BE49-F238E27FC236}">
                <a16:creationId xmlns:a16="http://schemas.microsoft.com/office/drawing/2014/main" id="{B5A981F0-C13A-6A65-2B8B-4DC986F73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0" name="Line 14">
            <a:extLst>
              <a:ext uri="{FF2B5EF4-FFF2-40B4-BE49-F238E27FC236}">
                <a16:creationId xmlns:a16="http://schemas.microsoft.com/office/drawing/2014/main" id="{BB85956E-7764-A6A1-0168-C9384DAE1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588" name="Object 15">
            <a:extLst>
              <a:ext uri="{FF2B5EF4-FFF2-40B4-BE49-F238E27FC236}">
                <a16:creationId xmlns:a16="http://schemas.microsoft.com/office/drawing/2014/main" id="{16F97D5D-68DC-C711-64B4-6F3AC4DF0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67588" name="Object 15">
                        <a:extLst>
                          <a:ext uri="{FF2B5EF4-FFF2-40B4-BE49-F238E27FC236}">
                            <a16:creationId xmlns:a16="http://schemas.microsoft.com/office/drawing/2014/main" id="{16F97D5D-68DC-C711-64B4-6F3AC4DF0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6">
            <a:extLst>
              <a:ext uri="{FF2B5EF4-FFF2-40B4-BE49-F238E27FC236}">
                <a16:creationId xmlns:a16="http://schemas.microsoft.com/office/drawing/2014/main" id="{6259E9C5-3709-128E-1C18-790AF8D84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6811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9" imgW="253800" imgH="380880" progId="Equation.3">
                  <p:embed/>
                </p:oleObj>
              </mc:Choice>
              <mc:Fallback>
                <p:oleObj name="Equation" r:id="rId9" imgW="253800" imgH="380880" progId="Equation.3">
                  <p:embed/>
                  <p:pic>
                    <p:nvPicPr>
                      <p:cNvPr id="67589" name="Object 16">
                        <a:extLst>
                          <a:ext uri="{FF2B5EF4-FFF2-40B4-BE49-F238E27FC236}">
                            <a16:creationId xmlns:a16="http://schemas.microsoft.com/office/drawing/2014/main" id="{6259E9C5-3709-128E-1C18-790AF8D84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811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7">
            <a:extLst>
              <a:ext uri="{FF2B5EF4-FFF2-40B4-BE49-F238E27FC236}">
                <a16:creationId xmlns:a16="http://schemas.microsoft.com/office/drawing/2014/main" id="{07EF21DE-FC01-84C9-F046-4738B2ADC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590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67590" name="Object 17">
                        <a:extLst>
                          <a:ext uri="{FF2B5EF4-FFF2-40B4-BE49-F238E27FC236}">
                            <a16:creationId xmlns:a16="http://schemas.microsoft.com/office/drawing/2014/main" id="{07EF21DE-FC01-84C9-F046-4738B2ADC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8">
            <a:extLst>
              <a:ext uri="{FF2B5EF4-FFF2-40B4-BE49-F238E27FC236}">
                <a16:creationId xmlns:a16="http://schemas.microsoft.com/office/drawing/2014/main" id="{182877EA-7DB7-C791-E083-81C869866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Equation" r:id="rId13" imgW="164880" imgH="368280" progId="Equation.3">
                  <p:embed/>
                </p:oleObj>
              </mc:Choice>
              <mc:Fallback>
                <p:oleObj name="Equation" r:id="rId13" imgW="164880" imgH="368280" progId="Equation.3">
                  <p:embed/>
                  <p:pic>
                    <p:nvPicPr>
                      <p:cNvPr id="67591" name="Object 18">
                        <a:extLst>
                          <a:ext uri="{FF2B5EF4-FFF2-40B4-BE49-F238E27FC236}">
                            <a16:creationId xmlns:a16="http://schemas.microsoft.com/office/drawing/2014/main" id="{182877EA-7DB7-C791-E083-81C869866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9">
            <a:extLst>
              <a:ext uri="{FF2B5EF4-FFF2-40B4-BE49-F238E27FC236}">
                <a16:creationId xmlns:a16="http://schemas.microsoft.com/office/drawing/2014/main" id="{E1B001CE-DDB9-EFAE-3027-843C8BDAD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34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Equation" r:id="rId15" imgW="164880" imgH="368280" progId="Equation.3">
                  <p:embed/>
                </p:oleObj>
              </mc:Choice>
              <mc:Fallback>
                <p:oleObj name="Equation" r:id="rId15" imgW="164880" imgH="368280" progId="Equation.3">
                  <p:embed/>
                  <p:pic>
                    <p:nvPicPr>
                      <p:cNvPr id="67592" name="Object 19">
                        <a:extLst>
                          <a:ext uri="{FF2B5EF4-FFF2-40B4-BE49-F238E27FC236}">
                            <a16:creationId xmlns:a16="http://schemas.microsoft.com/office/drawing/2014/main" id="{E1B001CE-DDB9-EFAE-3027-843C8BDAD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20">
            <a:extLst>
              <a:ext uri="{FF2B5EF4-FFF2-40B4-BE49-F238E27FC236}">
                <a16:creationId xmlns:a16="http://schemas.microsoft.com/office/drawing/2014/main" id="{3C84F28F-6FC8-1409-DB1D-41E8CEF4B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67593" name="Object 20">
                        <a:extLst>
                          <a:ext uri="{FF2B5EF4-FFF2-40B4-BE49-F238E27FC236}">
                            <a16:creationId xmlns:a16="http://schemas.microsoft.com/office/drawing/2014/main" id="{3C84F28F-6FC8-1409-DB1D-41E8CEF4B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21">
            <a:extLst>
              <a:ext uri="{FF2B5EF4-FFF2-40B4-BE49-F238E27FC236}">
                <a16:creationId xmlns:a16="http://schemas.microsoft.com/office/drawing/2014/main" id="{DF434B03-080E-9D69-0DC6-24757ABFD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18" imgW="164880" imgH="368280" progId="Equation.3">
                  <p:embed/>
                </p:oleObj>
              </mc:Choice>
              <mc:Fallback>
                <p:oleObj name="Equation" r:id="rId18" imgW="164880" imgH="368280" progId="Equation.3">
                  <p:embed/>
                  <p:pic>
                    <p:nvPicPr>
                      <p:cNvPr id="67594" name="Object 21">
                        <a:extLst>
                          <a:ext uri="{FF2B5EF4-FFF2-40B4-BE49-F238E27FC236}">
                            <a16:creationId xmlns:a16="http://schemas.microsoft.com/office/drawing/2014/main" id="{DF434B03-080E-9D69-0DC6-24757ABFD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22">
            <a:extLst>
              <a:ext uri="{FF2B5EF4-FFF2-40B4-BE49-F238E27FC236}">
                <a16:creationId xmlns:a16="http://schemas.microsoft.com/office/drawing/2014/main" id="{1BC4EC1C-940D-5CE5-7F9E-67EA27E5D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19" imgW="164880" imgH="368280" progId="Equation.3">
                  <p:embed/>
                </p:oleObj>
              </mc:Choice>
              <mc:Fallback>
                <p:oleObj name="Equation" r:id="rId19" imgW="164880" imgH="368280" progId="Equation.3">
                  <p:embed/>
                  <p:pic>
                    <p:nvPicPr>
                      <p:cNvPr id="67595" name="Object 22">
                        <a:extLst>
                          <a:ext uri="{FF2B5EF4-FFF2-40B4-BE49-F238E27FC236}">
                            <a16:creationId xmlns:a16="http://schemas.microsoft.com/office/drawing/2014/main" id="{1BC4EC1C-940D-5CE5-7F9E-67EA27E5D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Text Box 23">
            <a:extLst>
              <a:ext uri="{FF2B5EF4-FFF2-40B4-BE49-F238E27FC236}">
                <a16:creationId xmlns:a16="http://schemas.microsoft.com/office/drawing/2014/main" id="{6B7A3C02-894C-A550-B860-ADDE1A81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67596" name="Object 24">
            <a:extLst>
              <a:ext uri="{FF2B5EF4-FFF2-40B4-BE49-F238E27FC236}">
                <a16:creationId xmlns:a16="http://schemas.microsoft.com/office/drawing/2014/main" id="{4F30601D-BCB6-C500-CA5D-9A9E78D6F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1130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20" imgW="291960" imgH="304560" progId="Equation.3">
                  <p:embed/>
                </p:oleObj>
              </mc:Choice>
              <mc:Fallback>
                <p:oleObj name="Equation" r:id="rId20" imgW="291960" imgH="304560" progId="Equation.3">
                  <p:embed/>
                  <p:pic>
                    <p:nvPicPr>
                      <p:cNvPr id="67596" name="Object 24">
                        <a:extLst>
                          <a:ext uri="{FF2B5EF4-FFF2-40B4-BE49-F238E27FC236}">
                            <a16:creationId xmlns:a16="http://schemas.microsoft.com/office/drawing/2014/main" id="{4F30601D-BCB6-C500-CA5D-9A9E78D6F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130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25">
            <a:extLst>
              <a:ext uri="{FF2B5EF4-FFF2-40B4-BE49-F238E27FC236}">
                <a16:creationId xmlns:a16="http://schemas.microsoft.com/office/drawing/2014/main" id="{1890F89C-EA15-C5CC-6739-066D650DB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8700" y="1123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Equation" r:id="rId22" imgW="317160" imgH="406080" progId="Equation.3">
                  <p:embed/>
                </p:oleObj>
              </mc:Choice>
              <mc:Fallback>
                <p:oleObj name="Equation" r:id="rId22" imgW="317160" imgH="406080" progId="Equation.3">
                  <p:embed/>
                  <p:pic>
                    <p:nvPicPr>
                      <p:cNvPr id="67597" name="Object 25">
                        <a:extLst>
                          <a:ext uri="{FF2B5EF4-FFF2-40B4-BE49-F238E27FC236}">
                            <a16:creationId xmlns:a16="http://schemas.microsoft.com/office/drawing/2014/main" id="{1890F89C-EA15-C5CC-6739-066D650DB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123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2" name="Text Box 26">
            <a:extLst>
              <a:ext uri="{FF2B5EF4-FFF2-40B4-BE49-F238E27FC236}">
                <a16:creationId xmlns:a16="http://schemas.microsoft.com/office/drawing/2014/main" id="{15317B6F-8C62-D199-31E4-95B50D65F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86200"/>
            <a:ext cx="2389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Final Result</a:t>
            </a:r>
          </a:p>
        </p:txBody>
      </p:sp>
      <p:sp>
        <p:nvSpPr>
          <p:cNvPr id="67623" name="Line 27">
            <a:extLst>
              <a:ext uri="{FF2B5EF4-FFF2-40B4-BE49-F238E27FC236}">
                <a16:creationId xmlns:a16="http://schemas.microsoft.com/office/drawing/2014/main" id="{43BA7E53-86C9-51DF-E837-FF2071376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4" name="Line 28">
            <a:extLst>
              <a:ext uri="{FF2B5EF4-FFF2-40B4-BE49-F238E27FC236}">
                <a16:creationId xmlns:a16="http://schemas.microsoft.com/office/drawing/2014/main" id="{AA9289D6-A1AA-4115-A419-39063DA5E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715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5" name="Line 29">
            <a:extLst>
              <a:ext uri="{FF2B5EF4-FFF2-40B4-BE49-F238E27FC236}">
                <a16:creationId xmlns:a16="http://schemas.microsoft.com/office/drawing/2014/main" id="{597A6806-1713-F6E9-6C5C-4D7937CE9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6" name="Line 30">
            <a:extLst>
              <a:ext uri="{FF2B5EF4-FFF2-40B4-BE49-F238E27FC236}">
                <a16:creationId xmlns:a16="http://schemas.microsoft.com/office/drawing/2014/main" id="{E1E4C11E-933B-6987-D203-ACBEAB6E7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7" name="Line 31">
            <a:extLst>
              <a:ext uri="{FF2B5EF4-FFF2-40B4-BE49-F238E27FC236}">
                <a16:creationId xmlns:a16="http://schemas.microsoft.com/office/drawing/2014/main" id="{8FACACD6-B488-FA65-1DC2-B13ECCCC5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8" name="Line 32">
            <a:extLst>
              <a:ext uri="{FF2B5EF4-FFF2-40B4-BE49-F238E27FC236}">
                <a16:creationId xmlns:a16="http://schemas.microsoft.com/office/drawing/2014/main" id="{1E02AA96-5ABE-49A9-427F-BEACE06B6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9" name="Line 33">
            <a:extLst>
              <a:ext uri="{FF2B5EF4-FFF2-40B4-BE49-F238E27FC236}">
                <a16:creationId xmlns:a16="http://schemas.microsoft.com/office/drawing/2014/main" id="{15D15EF6-AB56-FB8E-1BB0-4E28D3C12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0" name="Line 34">
            <a:extLst>
              <a:ext uri="{FF2B5EF4-FFF2-40B4-BE49-F238E27FC236}">
                <a16:creationId xmlns:a16="http://schemas.microsoft.com/office/drawing/2014/main" id="{4C801200-842A-8FCB-CA9A-9CD1DD3B0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1" name="Line 35">
            <a:extLst>
              <a:ext uri="{FF2B5EF4-FFF2-40B4-BE49-F238E27FC236}">
                <a16:creationId xmlns:a16="http://schemas.microsoft.com/office/drawing/2014/main" id="{6F2D0174-7E26-D596-5760-439EAEE34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2" name="Line 36">
            <a:extLst>
              <a:ext uri="{FF2B5EF4-FFF2-40B4-BE49-F238E27FC236}">
                <a16:creationId xmlns:a16="http://schemas.microsoft.com/office/drawing/2014/main" id="{D456E11A-9F38-2AC3-FC2B-9F295202E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598" name="Object 37">
            <a:extLst>
              <a:ext uri="{FF2B5EF4-FFF2-40B4-BE49-F238E27FC236}">
                <a16:creationId xmlns:a16="http://schemas.microsoft.com/office/drawing/2014/main" id="{A65042F9-F98F-7B0D-13F6-1D2107D6D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67598" name="Object 37">
                        <a:extLst>
                          <a:ext uri="{FF2B5EF4-FFF2-40B4-BE49-F238E27FC236}">
                            <a16:creationId xmlns:a16="http://schemas.microsoft.com/office/drawing/2014/main" id="{A65042F9-F98F-7B0D-13F6-1D2107D6D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38">
            <a:extLst>
              <a:ext uri="{FF2B5EF4-FFF2-40B4-BE49-F238E27FC236}">
                <a16:creationId xmlns:a16="http://schemas.microsoft.com/office/drawing/2014/main" id="{FD06A703-DDCF-1DA7-459D-B6BB255BF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25" imgW="253800" imgH="380880" progId="Equation.3">
                  <p:embed/>
                </p:oleObj>
              </mc:Choice>
              <mc:Fallback>
                <p:oleObj name="Equation" r:id="rId25" imgW="253800" imgH="380880" progId="Equation.3">
                  <p:embed/>
                  <p:pic>
                    <p:nvPicPr>
                      <p:cNvPr id="67599" name="Object 38">
                        <a:extLst>
                          <a:ext uri="{FF2B5EF4-FFF2-40B4-BE49-F238E27FC236}">
                            <a16:creationId xmlns:a16="http://schemas.microsoft.com/office/drawing/2014/main" id="{FD06A703-DDCF-1DA7-459D-B6BB255BF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39">
            <a:extLst>
              <a:ext uri="{FF2B5EF4-FFF2-40B4-BE49-F238E27FC236}">
                <a16:creationId xmlns:a16="http://schemas.microsoft.com/office/drawing/2014/main" id="{6AFA22CB-465A-51AE-A3C6-93E3E7372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6100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26" imgW="444240" imgH="520560" progId="Equation.3">
                  <p:embed/>
                </p:oleObj>
              </mc:Choice>
              <mc:Fallback>
                <p:oleObj name="Equation" r:id="rId26" imgW="444240" imgH="520560" progId="Equation.3">
                  <p:embed/>
                  <p:pic>
                    <p:nvPicPr>
                      <p:cNvPr id="67600" name="Object 39">
                        <a:extLst>
                          <a:ext uri="{FF2B5EF4-FFF2-40B4-BE49-F238E27FC236}">
                            <a16:creationId xmlns:a16="http://schemas.microsoft.com/office/drawing/2014/main" id="{6AFA22CB-465A-51AE-A3C6-93E3E73720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00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40">
            <a:extLst>
              <a:ext uri="{FF2B5EF4-FFF2-40B4-BE49-F238E27FC236}">
                <a16:creationId xmlns:a16="http://schemas.microsoft.com/office/drawing/2014/main" id="{BD264AFD-3F8A-E103-9F5F-5EF675791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67601" name="Object 40">
                        <a:extLst>
                          <a:ext uri="{FF2B5EF4-FFF2-40B4-BE49-F238E27FC236}">
                            <a16:creationId xmlns:a16="http://schemas.microsoft.com/office/drawing/2014/main" id="{BD264AFD-3F8A-E103-9F5F-5EF675791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41">
            <a:extLst>
              <a:ext uri="{FF2B5EF4-FFF2-40B4-BE49-F238E27FC236}">
                <a16:creationId xmlns:a16="http://schemas.microsoft.com/office/drawing/2014/main" id="{55DF6C11-32C2-B05A-424E-770B58548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34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67602" name="Object 41">
                        <a:extLst>
                          <a:ext uri="{FF2B5EF4-FFF2-40B4-BE49-F238E27FC236}">
                            <a16:creationId xmlns:a16="http://schemas.microsoft.com/office/drawing/2014/main" id="{55DF6C11-32C2-B05A-424E-770B58548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42">
            <a:extLst>
              <a:ext uri="{FF2B5EF4-FFF2-40B4-BE49-F238E27FC236}">
                <a16:creationId xmlns:a16="http://schemas.microsoft.com/office/drawing/2014/main" id="{9D2488DE-044F-1CF5-0281-68EEBB5DD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67603" name="Object 42">
                        <a:extLst>
                          <a:ext uri="{FF2B5EF4-FFF2-40B4-BE49-F238E27FC236}">
                            <a16:creationId xmlns:a16="http://schemas.microsoft.com/office/drawing/2014/main" id="{9D2488DE-044F-1CF5-0281-68EEBB5DD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43">
            <a:extLst>
              <a:ext uri="{FF2B5EF4-FFF2-40B4-BE49-F238E27FC236}">
                <a16:creationId xmlns:a16="http://schemas.microsoft.com/office/drawing/2014/main" id="{A5383627-EFF7-1258-BFFE-6E2B0ADD1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67604" name="Object 43">
                        <a:extLst>
                          <a:ext uri="{FF2B5EF4-FFF2-40B4-BE49-F238E27FC236}">
                            <a16:creationId xmlns:a16="http://schemas.microsoft.com/office/drawing/2014/main" id="{A5383627-EFF7-1258-BFFE-6E2B0ADD1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44">
            <a:extLst>
              <a:ext uri="{FF2B5EF4-FFF2-40B4-BE49-F238E27FC236}">
                <a16:creationId xmlns:a16="http://schemas.microsoft.com/office/drawing/2014/main" id="{8B149034-A8D2-6A12-A534-39AE1C287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67605" name="Object 44">
                        <a:extLst>
                          <a:ext uri="{FF2B5EF4-FFF2-40B4-BE49-F238E27FC236}">
                            <a16:creationId xmlns:a16="http://schemas.microsoft.com/office/drawing/2014/main" id="{8B149034-A8D2-6A12-A534-39AE1C287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45">
            <a:extLst>
              <a:ext uri="{FF2B5EF4-FFF2-40B4-BE49-F238E27FC236}">
                <a16:creationId xmlns:a16="http://schemas.microsoft.com/office/drawing/2014/main" id="{767AD903-B456-B680-EB38-CA60E225A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5720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5" name="Equation" r:id="rId33" imgW="1041120" imgH="431640" progId="Equation.3">
                  <p:embed/>
                </p:oleObj>
              </mc:Choice>
              <mc:Fallback>
                <p:oleObj name="Equation" r:id="rId33" imgW="1041120" imgH="431640" progId="Equation.3">
                  <p:embed/>
                  <p:pic>
                    <p:nvPicPr>
                      <p:cNvPr id="67606" name="Object 45">
                        <a:extLst>
                          <a:ext uri="{FF2B5EF4-FFF2-40B4-BE49-F238E27FC236}">
                            <a16:creationId xmlns:a16="http://schemas.microsoft.com/office/drawing/2014/main" id="{767AD903-B456-B680-EB38-CA60E225A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3" name="Text Box 46">
            <a:extLst>
              <a:ext uri="{FF2B5EF4-FFF2-40B4-BE49-F238E27FC236}">
                <a16:creationId xmlns:a16="http://schemas.microsoft.com/office/drawing/2014/main" id="{79CF0406-52B4-1922-5EAE-A451D95F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19200"/>
            <a:ext cx="938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(=2)</a:t>
            </a:r>
          </a:p>
        </p:txBody>
      </p:sp>
      <p:sp>
        <p:nvSpPr>
          <p:cNvPr id="67634" name="Text Box 47">
            <a:extLst>
              <a:ext uri="{FF2B5EF4-FFF2-40B4-BE49-F238E27FC236}">
                <a16:creationId xmlns:a16="http://schemas.microsoft.com/office/drawing/2014/main" id="{CA9F1546-1F44-02A3-AA9E-2861A11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86000"/>
            <a:ext cx="938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(=2)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0" name="Date Placeholder 1">
            <a:extLst>
              <a:ext uri="{FF2B5EF4-FFF2-40B4-BE49-F238E27FC236}">
                <a16:creationId xmlns:a16="http://schemas.microsoft.com/office/drawing/2014/main" id="{3CC1E649-22B2-2520-8C3F-AD0B67F9AB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8631" name="Footer Placeholder 2">
            <a:extLst>
              <a:ext uri="{FF2B5EF4-FFF2-40B4-BE49-F238E27FC236}">
                <a16:creationId xmlns:a16="http://schemas.microsoft.com/office/drawing/2014/main" id="{8E152482-D3DC-BF61-76B7-AD2A2612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8632" name="Slide Number Placeholder 3">
            <a:extLst>
              <a:ext uri="{FF2B5EF4-FFF2-40B4-BE49-F238E27FC236}">
                <a16:creationId xmlns:a16="http://schemas.microsoft.com/office/drawing/2014/main" id="{9B196E1B-6226-0D13-2B85-BC024911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8F72D5F-D587-4E1E-8A2E-FAE5C173361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3" name="Oval 2">
            <a:extLst>
              <a:ext uri="{FF2B5EF4-FFF2-40B4-BE49-F238E27FC236}">
                <a16:creationId xmlns:a16="http://schemas.microsoft.com/office/drawing/2014/main" id="{F8ECFF7D-0DED-7BBC-B64E-4301A594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8634" name="Line 3">
            <a:extLst>
              <a:ext uri="{FF2B5EF4-FFF2-40B4-BE49-F238E27FC236}">
                <a16:creationId xmlns:a16="http://schemas.microsoft.com/office/drawing/2014/main" id="{66EEAC11-8928-4B1D-13CE-B0DAE40E1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5" name="Line 4">
            <a:extLst>
              <a:ext uri="{FF2B5EF4-FFF2-40B4-BE49-F238E27FC236}">
                <a16:creationId xmlns:a16="http://schemas.microsoft.com/office/drawing/2014/main" id="{96F20C34-99FE-1E4C-456D-D5AA40CFA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6" name="Line 5">
            <a:extLst>
              <a:ext uri="{FF2B5EF4-FFF2-40B4-BE49-F238E27FC236}">
                <a16:creationId xmlns:a16="http://schemas.microsoft.com/office/drawing/2014/main" id="{CC51BE78-B36C-574F-D44F-43B0F3D50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7" name="Line 6">
            <a:extLst>
              <a:ext uri="{FF2B5EF4-FFF2-40B4-BE49-F238E27FC236}">
                <a16:creationId xmlns:a16="http://schemas.microsoft.com/office/drawing/2014/main" id="{C07BD199-4663-BC67-6610-3776DF2F9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8" name="Line 7">
            <a:extLst>
              <a:ext uri="{FF2B5EF4-FFF2-40B4-BE49-F238E27FC236}">
                <a16:creationId xmlns:a16="http://schemas.microsoft.com/office/drawing/2014/main" id="{8E5C22F4-E9AB-A669-171B-C1A4834B1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9" name="Line 8">
            <a:extLst>
              <a:ext uri="{FF2B5EF4-FFF2-40B4-BE49-F238E27FC236}">
                <a16:creationId xmlns:a16="http://schemas.microsoft.com/office/drawing/2014/main" id="{DB6798A0-1DA2-26C9-C1DB-735682667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0" name="Line 9">
            <a:extLst>
              <a:ext uri="{FF2B5EF4-FFF2-40B4-BE49-F238E27FC236}">
                <a16:creationId xmlns:a16="http://schemas.microsoft.com/office/drawing/2014/main" id="{A0CE612D-2AA8-FD89-2F65-6FF5908AB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1" name="Line 10">
            <a:extLst>
              <a:ext uri="{FF2B5EF4-FFF2-40B4-BE49-F238E27FC236}">
                <a16:creationId xmlns:a16="http://schemas.microsoft.com/office/drawing/2014/main" id="{28F68FD0-5503-2B10-9F16-B8D32445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2" name="Line 11">
            <a:extLst>
              <a:ext uri="{FF2B5EF4-FFF2-40B4-BE49-F238E27FC236}">
                <a16:creationId xmlns:a16="http://schemas.microsoft.com/office/drawing/2014/main" id="{591B4994-A9A2-B95B-BC43-51182C9C2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3" name="Line 12">
            <a:extLst>
              <a:ext uri="{FF2B5EF4-FFF2-40B4-BE49-F238E27FC236}">
                <a16:creationId xmlns:a16="http://schemas.microsoft.com/office/drawing/2014/main" id="{EBB04CBC-F931-3F78-6563-B3EDF9936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10" name="Object 13">
            <a:extLst>
              <a:ext uri="{FF2B5EF4-FFF2-40B4-BE49-F238E27FC236}">
                <a16:creationId xmlns:a16="http://schemas.microsoft.com/office/drawing/2014/main" id="{94AB4FA0-66D1-2522-2241-1D202FA8E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68610" name="Object 13">
                        <a:extLst>
                          <a:ext uri="{FF2B5EF4-FFF2-40B4-BE49-F238E27FC236}">
                            <a16:creationId xmlns:a16="http://schemas.microsoft.com/office/drawing/2014/main" id="{94AB4FA0-66D1-2522-2241-1D202FA8E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14">
            <a:extLst>
              <a:ext uri="{FF2B5EF4-FFF2-40B4-BE49-F238E27FC236}">
                <a16:creationId xmlns:a16="http://schemas.microsoft.com/office/drawing/2014/main" id="{52B17E1A-40E6-C85F-6407-98EC9BE00B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68611" name="Object 14">
                        <a:extLst>
                          <a:ext uri="{FF2B5EF4-FFF2-40B4-BE49-F238E27FC236}">
                            <a16:creationId xmlns:a16="http://schemas.microsoft.com/office/drawing/2014/main" id="{52B17E1A-40E6-C85F-6407-98EC9BE00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15">
            <a:extLst>
              <a:ext uri="{FF2B5EF4-FFF2-40B4-BE49-F238E27FC236}">
                <a16:creationId xmlns:a16="http://schemas.microsoft.com/office/drawing/2014/main" id="{97C7739B-B2B0-C3EF-40FF-5D89B67DF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Equation" r:id="rId7" imgW="444240" imgH="533160" progId="Equation.3">
                  <p:embed/>
                </p:oleObj>
              </mc:Choice>
              <mc:Fallback>
                <p:oleObj name="Equation" r:id="rId7" imgW="444240" imgH="533160" progId="Equation.3">
                  <p:embed/>
                  <p:pic>
                    <p:nvPicPr>
                      <p:cNvPr id="68612" name="Object 15">
                        <a:extLst>
                          <a:ext uri="{FF2B5EF4-FFF2-40B4-BE49-F238E27FC236}">
                            <a16:creationId xmlns:a16="http://schemas.microsoft.com/office/drawing/2014/main" id="{97C7739B-B2B0-C3EF-40FF-5D89B67DF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16">
            <a:extLst>
              <a:ext uri="{FF2B5EF4-FFF2-40B4-BE49-F238E27FC236}">
                <a16:creationId xmlns:a16="http://schemas.microsoft.com/office/drawing/2014/main" id="{CF4A13BE-D427-8996-6E18-0B00EC1B6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9" imgW="164880" imgH="368280" progId="Equation.3">
                  <p:embed/>
                </p:oleObj>
              </mc:Choice>
              <mc:Fallback>
                <p:oleObj name="Equation" r:id="rId9" imgW="164880" imgH="368280" progId="Equation.3">
                  <p:embed/>
                  <p:pic>
                    <p:nvPicPr>
                      <p:cNvPr id="68613" name="Object 16">
                        <a:extLst>
                          <a:ext uri="{FF2B5EF4-FFF2-40B4-BE49-F238E27FC236}">
                            <a16:creationId xmlns:a16="http://schemas.microsoft.com/office/drawing/2014/main" id="{CF4A13BE-D427-8996-6E18-0B00EC1B6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17">
            <a:extLst>
              <a:ext uri="{FF2B5EF4-FFF2-40B4-BE49-F238E27FC236}">
                <a16:creationId xmlns:a16="http://schemas.microsoft.com/office/drawing/2014/main" id="{9D2C9FD9-76F1-5486-610C-4FBBE7BE4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11" imgW="164880" imgH="368280" progId="Equation.3">
                  <p:embed/>
                </p:oleObj>
              </mc:Choice>
              <mc:Fallback>
                <p:oleObj name="Equation" r:id="rId11" imgW="164880" imgH="368280" progId="Equation.3">
                  <p:embed/>
                  <p:pic>
                    <p:nvPicPr>
                      <p:cNvPr id="68614" name="Object 17">
                        <a:extLst>
                          <a:ext uri="{FF2B5EF4-FFF2-40B4-BE49-F238E27FC236}">
                            <a16:creationId xmlns:a16="http://schemas.microsoft.com/office/drawing/2014/main" id="{9D2C9FD9-76F1-5486-610C-4FBBE7BE4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4" name="Text Box 18">
            <a:extLst>
              <a:ext uri="{FF2B5EF4-FFF2-40B4-BE49-F238E27FC236}">
                <a16:creationId xmlns:a16="http://schemas.microsoft.com/office/drawing/2014/main" id="{92924860-06BB-E8D0-78F6-727969DDB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68615" name="Object 19">
            <a:extLst>
              <a:ext uri="{FF2B5EF4-FFF2-40B4-BE49-F238E27FC236}">
                <a16:creationId xmlns:a16="http://schemas.microsoft.com/office/drawing/2014/main" id="{D4567F76-1847-2DAA-4967-C821ACD29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68615" name="Object 19">
                        <a:extLst>
                          <a:ext uri="{FF2B5EF4-FFF2-40B4-BE49-F238E27FC236}">
                            <a16:creationId xmlns:a16="http://schemas.microsoft.com/office/drawing/2014/main" id="{D4567F76-1847-2DAA-4967-C821ACD29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5" name="Oval 20">
            <a:extLst>
              <a:ext uri="{FF2B5EF4-FFF2-40B4-BE49-F238E27FC236}">
                <a16:creationId xmlns:a16="http://schemas.microsoft.com/office/drawing/2014/main" id="{1FA60F16-D9E0-A38E-01F8-E9E8B5305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8616" name="Object 21">
            <a:extLst>
              <a:ext uri="{FF2B5EF4-FFF2-40B4-BE49-F238E27FC236}">
                <a16:creationId xmlns:a16="http://schemas.microsoft.com/office/drawing/2014/main" id="{832F585A-B53A-EA0E-4C89-E6D99856E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68616" name="Object 21">
                        <a:extLst>
                          <a:ext uri="{FF2B5EF4-FFF2-40B4-BE49-F238E27FC236}">
                            <a16:creationId xmlns:a16="http://schemas.microsoft.com/office/drawing/2014/main" id="{832F585A-B53A-EA0E-4C89-E6D99856E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6" name="Line 22">
            <a:extLst>
              <a:ext uri="{FF2B5EF4-FFF2-40B4-BE49-F238E27FC236}">
                <a16:creationId xmlns:a16="http://schemas.microsoft.com/office/drawing/2014/main" id="{1367C97A-AA00-C702-E955-323A3AFD1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7" name="Oval 23">
            <a:extLst>
              <a:ext uri="{FF2B5EF4-FFF2-40B4-BE49-F238E27FC236}">
                <a16:creationId xmlns:a16="http://schemas.microsoft.com/office/drawing/2014/main" id="{BE16A3B9-9B0E-B0F9-84D0-05DFA873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8617" name="Object 24">
            <a:extLst>
              <a:ext uri="{FF2B5EF4-FFF2-40B4-BE49-F238E27FC236}">
                <a16:creationId xmlns:a16="http://schemas.microsoft.com/office/drawing/2014/main" id="{8D018DB3-91A7-6BF0-051D-9B1EF5E42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Equation" r:id="rId15" imgW="380880" imgH="520560" progId="Equation.3">
                  <p:embed/>
                </p:oleObj>
              </mc:Choice>
              <mc:Fallback>
                <p:oleObj name="Equation" r:id="rId15" imgW="380880" imgH="520560" progId="Equation.3">
                  <p:embed/>
                  <p:pic>
                    <p:nvPicPr>
                      <p:cNvPr id="68617" name="Object 24">
                        <a:extLst>
                          <a:ext uri="{FF2B5EF4-FFF2-40B4-BE49-F238E27FC236}">
                            <a16:creationId xmlns:a16="http://schemas.microsoft.com/office/drawing/2014/main" id="{8D018DB3-91A7-6BF0-051D-9B1EF5E42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8" name="Oval 25">
            <a:extLst>
              <a:ext uri="{FF2B5EF4-FFF2-40B4-BE49-F238E27FC236}">
                <a16:creationId xmlns:a16="http://schemas.microsoft.com/office/drawing/2014/main" id="{2DCD5C9D-005B-971D-E854-81F26BB8F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8618" name="Object 26">
            <a:extLst>
              <a:ext uri="{FF2B5EF4-FFF2-40B4-BE49-F238E27FC236}">
                <a16:creationId xmlns:a16="http://schemas.microsoft.com/office/drawing/2014/main" id="{CF6AEC97-290A-3650-52F0-5183C3D38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68618" name="Object 26">
                        <a:extLst>
                          <a:ext uri="{FF2B5EF4-FFF2-40B4-BE49-F238E27FC236}">
                            <a16:creationId xmlns:a16="http://schemas.microsoft.com/office/drawing/2014/main" id="{CF6AEC97-290A-3650-52F0-5183C3D38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27">
            <a:extLst>
              <a:ext uri="{FF2B5EF4-FFF2-40B4-BE49-F238E27FC236}">
                <a16:creationId xmlns:a16="http://schemas.microsoft.com/office/drawing/2014/main" id="{C72D7453-82CA-04E5-C8FC-660D649D8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19" imgW="431640" imgH="533160" progId="Equation.3">
                  <p:embed/>
                </p:oleObj>
              </mc:Choice>
              <mc:Fallback>
                <p:oleObj name="Equation" r:id="rId19" imgW="431640" imgH="533160" progId="Equation.3">
                  <p:embed/>
                  <p:pic>
                    <p:nvPicPr>
                      <p:cNvPr id="68619" name="Object 27">
                        <a:extLst>
                          <a:ext uri="{FF2B5EF4-FFF2-40B4-BE49-F238E27FC236}">
                            <a16:creationId xmlns:a16="http://schemas.microsoft.com/office/drawing/2014/main" id="{C72D7453-82CA-04E5-C8FC-660D649D8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9" name="Line 28">
            <a:extLst>
              <a:ext uri="{FF2B5EF4-FFF2-40B4-BE49-F238E27FC236}">
                <a16:creationId xmlns:a16="http://schemas.microsoft.com/office/drawing/2014/main" id="{BDD22BDB-756C-65EB-C309-BE3A35DD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50" name="Freeform 29">
            <a:extLst>
              <a:ext uri="{FF2B5EF4-FFF2-40B4-BE49-F238E27FC236}">
                <a16:creationId xmlns:a16="http://schemas.microsoft.com/office/drawing/2014/main" id="{0683E64A-5F52-B85D-735F-F139626BD42F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8620" name="Object 30">
            <a:extLst>
              <a:ext uri="{FF2B5EF4-FFF2-40B4-BE49-F238E27FC236}">
                <a16:creationId xmlns:a16="http://schemas.microsoft.com/office/drawing/2014/main" id="{A899665A-68EA-E699-B20F-ABC1A75FC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21" imgW="1549080" imgH="457200" progId="Equation.3">
                  <p:embed/>
                </p:oleObj>
              </mc:Choice>
              <mc:Fallback>
                <p:oleObj name="Equation" r:id="rId21" imgW="1549080" imgH="457200" progId="Equation.3">
                  <p:embed/>
                  <p:pic>
                    <p:nvPicPr>
                      <p:cNvPr id="68620" name="Object 30">
                        <a:extLst>
                          <a:ext uri="{FF2B5EF4-FFF2-40B4-BE49-F238E27FC236}">
                            <a16:creationId xmlns:a16="http://schemas.microsoft.com/office/drawing/2014/main" id="{A899665A-68EA-E699-B20F-ABC1A75FC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31">
            <a:extLst>
              <a:ext uri="{FF2B5EF4-FFF2-40B4-BE49-F238E27FC236}">
                <a16:creationId xmlns:a16="http://schemas.microsoft.com/office/drawing/2014/main" id="{27FA08B5-F722-690F-34BA-5ADDCEBB4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23" imgW="1460160" imgH="457200" progId="Equation.3">
                  <p:embed/>
                </p:oleObj>
              </mc:Choice>
              <mc:Fallback>
                <p:oleObj name="Equation" r:id="rId23" imgW="1460160" imgH="457200" progId="Equation.3">
                  <p:embed/>
                  <p:pic>
                    <p:nvPicPr>
                      <p:cNvPr id="68621" name="Object 31">
                        <a:extLst>
                          <a:ext uri="{FF2B5EF4-FFF2-40B4-BE49-F238E27FC236}">
                            <a16:creationId xmlns:a16="http://schemas.microsoft.com/office/drawing/2014/main" id="{27FA08B5-F722-690F-34BA-5ADDCEBB4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1" name="Freeform 32">
            <a:extLst>
              <a:ext uri="{FF2B5EF4-FFF2-40B4-BE49-F238E27FC236}">
                <a16:creationId xmlns:a16="http://schemas.microsoft.com/office/drawing/2014/main" id="{28487135-4611-C14A-B6B6-C576E6D6A18E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8622" name="Object 33">
            <a:extLst>
              <a:ext uri="{FF2B5EF4-FFF2-40B4-BE49-F238E27FC236}">
                <a16:creationId xmlns:a16="http://schemas.microsoft.com/office/drawing/2014/main" id="{3FFC4C0C-88C9-9ECA-837A-FE00E0D81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1" name="Equation" r:id="rId25" imgW="1384200" imgH="457200" progId="Equation.3">
                  <p:embed/>
                </p:oleObj>
              </mc:Choice>
              <mc:Fallback>
                <p:oleObj name="Equation" r:id="rId25" imgW="1384200" imgH="457200" progId="Equation.3">
                  <p:embed/>
                  <p:pic>
                    <p:nvPicPr>
                      <p:cNvPr id="68622" name="Object 33">
                        <a:extLst>
                          <a:ext uri="{FF2B5EF4-FFF2-40B4-BE49-F238E27FC236}">
                            <a16:creationId xmlns:a16="http://schemas.microsoft.com/office/drawing/2014/main" id="{3FFC4C0C-88C9-9ECA-837A-FE00E0D81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34">
            <a:extLst>
              <a:ext uri="{FF2B5EF4-FFF2-40B4-BE49-F238E27FC236}">
                <a16:creationId xmlns:a16="http://schemas.microsoft.com/office/drawing/2014/main" id="{1CE3F9B1-D168-D363-14DB-FA8745456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27" imgW="1587240" imgH="457200" progId="Equation.3">
                  <p:embed/>
                </p:oleObj>
              </mc:Choice>
              <mc:Fallback>
                <p:oleObj name="Equation" r:id="rId27" imgW="1587240" imgH="457200" progId="Equation.3">
                  <p:embed/>
                  <p:pic>
                    <p:nvPicPr>
                      <p:cNvPr id="68623" name="Object 34">
                        <a:extLst>
                          <a:ext uri="{FF2B5EF4-FFF2-40B4-BE49-F238E27FC236}">
                            <a16:creationId xmlns:a16="http://schemas.microsoft.com/office/drawing/2014/main" id="{1CE3F9B1-D168-D363-14DB-FA8745456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35">
            <a:extLst>
              <a:ext uri="{FF2B5EF4-FFF2-40B4-BE49-F238E27FC236}">
                <a16:creationId xmlns:a16="http://schemas.microsoft.com/office/drawing/2014/main" id="{680957DF-E96E-100A-CCAA-6780A4A81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Equation" r:id="rId29" imgW="1485720" imgH="457200" progId="Equation.3">
                  <p:embed/>
                </p:oleObj>
              </mc:Choice>
              <mc:Fallback>
                <p:oleObj name="Equation" r:id="rId29" imgW="1485720" imgH="457200" progId="Equation.3">
                  <p:embed/>
                  <p:pic>
                    <p:nvPicPr>
                      <p:cNvPr id="68624" name="Object 35">
                        <a:extLst>
                          <a:ext uri="{FF2B5EF4-FFF2-40B4-BE49-F238E27FC236}">
                            <a16:creationId xmlns:a16="http://schemas.microsoft.com/office/drawing/2014/main" id="{680957DF-E96E-100A-CCAA-6780A4A81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2" name="Freeform 36">
            <a:extLst>
              <a:ext uri="{FF2B5EF4-FFF2-40B4-BE49-F238E27FC236}">
                <a16:creationId xmlns:a16="http://schemas.microsoft.com/office/drawing/2014/main" id="{C440D6EF-6238-905D-206B-E53F39D20735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8625" name="Object 37">
            <a:extLst>
              <a:ext uri="{FF2B5EF4-FFF2-40B4-BE49-F238E27FC236}">
                <a16:creationId xmlns:a16="http://schemas.microsoft.com/office/drawing/2014/main" id="{AAF7CAFA-9984-43AF-7FA7-0E8775B5F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Equation" r:id="rId31" imgW="1409400" imgH="457200" progId="Equation.3">
                  <p:embed/>
                </p:oleObj>
              </mc:Choice>
              <mc:Fallback>
                <p:oleObj name="Equation" r:id="rId31" imgW="1409400" imgH="457200" progId="Equation.3">
                  <p:embed/>
                  <p:pic>
                    <p:nvPicPr>
                      <p:cNvPr id="68625" name="Object 37">
                        <a:extLst>
                          <a:ext uri="{FF2B5EF4-FFF2-40B4-BE49-F238E27FC236}">
                            <a16:creationId xmlns:a16="http://schemas.microsoft.com/office/drawing/2014/main" id="{AAF7CAFA-9984-43AF-7FA7-0E8775B5F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38">
            <a:extLst>
              <a:ext uri="{FF2B5EF4-FFF2-40B4-BE49-F238E27FC236}">
                <a16:creationId xmlns:a16="http://schemas.microsoft.com/office/drawing/2014/main" id="{37CB9E5A-F1A9-A76D-EDBE-7E416E1B8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Equation" r:id="rId33" imgW="444240" imgH="520560" progId="Equation.3">
                  <p:embed/>
                </p:oleObj>
              </mc:Choice>
              <mc:Fallback>
                <p:oleObj name="Equation" r:id="rId33" imgW="444240" imgH="520560" progId="Equation.3">
                  <p:embed/>
                  <p:pic>
                    <p:nvPicPr>
                      <p:cNvPr id="68626" name="Object 38">
                        <a:extLst>
                          <a:ext uri="{FF2B5EF4-FFF2-40B4-BE49-F238E27FC236}">
                            <a16:creationId xmlns:a16="http://schemas.microsoft.com/office/drawing/2014/main" id="{37CB9E5A-F1A9-A76D-EDBE-7E416E1B8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3" name="Oval 39">
            <a:extLst>
              <a:ext uri="{FF2B5EF4-FFF2-40B4-BE49-F238E27FC236}">
                <a16:creationId xmlns:a16="http://schemas.microsoft.com/office/drawing/2014/main" id="{AB399A01-A2C8-FFFB-D8AE-B206D482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8654" name="Line 40">
            <a:extLst>
              <a:ext uri="{FF2B5EF4-FFF2-40B4-BE49-F238E27FC236}">
                <a16:creationId xmlns:a16="http://schemas.microsoft.com/office/drawing/2014/main" id="{EC2801D3-A2D8-CDCA-CFE3-A7048ABAD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55" name="Oval 41">
            <a:extLst>
              <a:ext uri="{FF2B5EF4-FFF2-40B4-BE49-F238E27FC236}">
                <a16:creationId xmlns:a16="http://schemas.microsoft.com/office/drawing/2014/main" id="{9F1C0A73-DECD-266D-7CE3-09AF949F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8627" name="Object 42">
            <a:extLst>
              <a:ext uri="{FF2B5EF4-FFF2-40B4-BE49-F238E27FC236}">
                <a16:creationId xmlns:a16="http://schemas.microsoft.com/office/drawing/2014/main" id="{4F611F04-D567-4A08-B36C-0FE0818CA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Equation" r:id="rId35" imgW="1409400" imgH="457200" progId="Equation.3">
                  <p:embed/>
                </p:oleObj>
              </mc:Choice>
              <mc:Fallback>
                <p:oleObj name="Equation" r:id="rId35" imgW="1409400" imgH="457200" progId="Equation.3">
                  <p:embed/>
                  <p:pic>
                    <p:nvPicPr>
                      <p:cNvPr id="68627" name="Object 42">
                        <a:extLst>
                          <a:ext uri="{FF2B5EF4-FFF2-40B4-BE49-F238E27FC236}">
                            <a16:creationId xmlns:a16="http://schemas.microsoft.com/office/drawing/2014/main" id="{4F611F04-D567-4A08-B36C-0FE0818CAD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6" name="Line 43">
            <a:extLst>
              <a:ext uri="{FF2B5EF4-FFF2-40B4-BE49-F238E27FC236}">
                <a16:creationId xmlns:a16="http://schemas.microsoft.com/office/drawing/2014/main" id="{3CE8D44B-9887-6BB3-D30B-1F7D326E9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57" name="Line 44">
            <a:extLst>
              <a:ext uri="{FF2B5EF4-FFF2-40B4-BE49-F238E27FC236}">
                <a16:creationId xmlns:a16="http://schemas.microsoft.com/office/drawing/2014/main" id="{187AE95A-FF9C-785B-24DF-375D17A09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28" name="Object 45">
            <a:extLst>
              <a:ext uri="{FF2B5EF4-FFF2-40B4-BE49-F238E27FC236}">
                <a16:creationId xmlns:a16="http://schemas.microsoft.com/office/drawing/2014/main" id="{74BC21C8-6757-0C8D-C76E-8E1001497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7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68628" name="Object 45">
                        <a:extLst>
                          <a:ext uri="{FF2B5EF4-FFF2-40B4-BE49-F238E27FC236}">
                            <a16:creationId xmlns:a16="http://schemas.microsoft.com/office/drawing/2014/main" id="{74BC21C8-6757-0C8D-C76E-8E1001497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46">
            <a:extLst>
              <a:ext uri="{FF2B5EF4-FFF2-40B4-BE49-F238E27FC236}">
                <a16:creationId xmlns:a16="http://schemas.microsoft.com/office/drawing/2014/main" id="{0B85C7B1-AFBB-0518-ACB2-B2F5FB04B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68629" name="Object 46">
                        <a:extLst>
                          <a:ext uri="{FF2B5EF4-FFF2-40B4-BE49-F238E27FC236}">
                            <a16:creationId xmlns:a16="http://schemas.microsoft.com/office/drawing/2014/main" id="{0B85C7B1-AFBB-0518-ACB2-B2F5FB04B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8" name="Oval 47">
            <a:extLst>
              <a:ext uri="{FF2B5EF4-FFF2-40B4-BE49-F238E27FC236}">
                <a16:creationId xmlns:a16="http://schemas.microsoft.com/office/drawing/2014/main" id="{E8FA0A92-CE2E-8523-67C8-3AE78D81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Date Placeholder 1">
            <a:extLst>
              <a:ext uri="{FF2B5EF4-FFF2-40B4-BE49-F238E27FC236}">
                <a16:creationId xmlns:a16="http://schemas.microsoft.com/office/drawing/2014/main" id="{A6EBCD4E-C927-A3CC-74F0-A4C5887529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4109" name="Footer Placeholder 2">
            <a:extLst>
              <a:ext uri="{FF2B5EF4-FFF2-40B4-BE49-F238E27FC236}">
                <a16:creationId xmlns:a16="http://schemas.microsoft.com/office/drawing/2014/main" id="{09A14D6C-3DEC-6F1F-47FF-9332EEAB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4110" name="Slide Number Placeholder 3">
            <a:extLst>
              <a:ext uri="{FF2B5EF4-FFF2-40B4-BE49-F238E27FC236}">
                <a16:creationId xmlns:a16="http://schemas.microsoft.com/office/drawing/2014/main" id="{10CF820A-4593-52E9-557A-33FDB556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DE50874-8A19-43F0-ABC5-26943787B71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1" name="Line 2">
            <a:extLst>
              <a:ext uri="{FF2B5EF4-FFF2-40B4-BE49-F238E27FC236}">
                <a16:creationId xmlns:a16="http://schemas.microsoft.com/office/drawing/2014/main" id="{298B5C30-4152-6E68-D9F7-E3E9E0B4C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2" name="Line 3">
            <a:extLst>
              <a:ext uri="{FF2B5EF4-FFF2-40B4-BE49-F238E27FC236}">
                <a16:creationId xmlns:a16="http://schemas.microsoft.com/office/drawing/2014/main" id="{E6F88F1A-54F1-20BA-4B62-DD34459ED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3" name="Line 4">
            <a:extLst>
              <a:ext uri="{FF2B5EF4-FFF2-40B4-BE49-F238E27FC236}">
                <a16:creationId xmlns:a16="http://schemas.microsoft.com/office/drawing/2014/main" id="{B510C58F-E78A-808B-AEE4-D617B57BB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4" name="Line 5">
            <a:extLst>
              <a:ext uri="{FF2B5EF4-FFF2-40B4-BE49-F238E27FC236}">
                <a16:creationId xmlns:a16="http://schemas.microsoft.com/office/drawing/2014/main" id="{FED2E463-9961-60AE-09E3-F83BA55B1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5" name="Line 6">
            <a:extLst>
              <a:ext uri="{FF2B5EF4-FFF2-40B4-BE49-F238E27FC236}">
                <a16:creationId xmlns:a16="http://schemas.microsoft.com/office/drawing/2014/main" id="{1B95ED9B-BEF2-4D6A-0F70-2F0061711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6" name="Line 7">
            <a:extLst>
              <a:ext uri="{FF2B5EF4-FFF2-40B4-BE49-F238E27FC236}">
                <a16:creationId xmlns:a16="http://schemas.microsoft.com/office/drawing/2014/main" id="{4EE6C77C-9C05-1074-1519-F15B297EC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7" name="Line 8">
            <a:extLst>
              <a:ext uri="{FF2B5EF4-FFF2-40B4-BE49-F238E27FC236}">
                <a16:creationId xmlns:a16="http://schemas.microsoft.com/office/drawing/2014/main" id="{3F31B41C-1786-C7A5-153A-BF384D540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8" name="Line 9">
            <a:extLst>
              <a:ext uri="{FF2B5EF4-FFF2-40B4-BE49-F238E27FC236}">
                <a16:creationId xmlns:a16="http://schemas.microsoft.com/office/drawing/2014/main" id="{ADA7185F-23DC-DBEF-E3F9-B1BAEFBD1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9" name="Line 10">
            <a:extLst>
              <a:ext uri="{FF2B5EF4-FFF2-40B4-BE49-F238E27FC236}">
                <a16:creationId xmlns:a16="http://schemas.microsoft.com/office/drawing/2014/main" id="{592A6CC3-64F4-FD69-0FBF-F7E630FB0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0" name="Line 11">
            <a:extLst>
              <a:ext uri="{FF2B5EF4-FFF2-40B4-BE49-F238E27FC236}">
                <a16:creationId xmlns:a16="http://schemas.microsoft.com/office/drawing/2014/main" id="{0C653FB9-2A9C-EDA4-4E58-74DAB3C2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1" name="Line 12">
            <a:extLst>
              <a:ext uri="{FF2B5EF4-FFF2-40B4-BE49-F238E27FC236}">
                <a16:creationId xmlns:a16="http://schemas.microsoft.com/office/drawing/2014/main" id="{BE894FFB-F3F1-818E-8D91-0DFBB5311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2" name="Line 13">
            <a:extLst>
              <a:ext uri="{FF2B5EF4-FFF2-40B4-BE49-F238E27FC236}">
                <a16:creationId xmlns:a16="http://schemas.microsoft.com/office/drawing/2014/main" id="{A3087F49-77EF-060E-1D2E-BBA7744FD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3" name="Text Box 14">
            <a:extLst>
              <a:ext uri="{FF2B5EF4-FFF2-40B4-BE49-F238E27FC236}">
                <a16:creationId xmlns:a16="http://schemas.microsoft.com/office/drawing/2014/main" id="{BA076262-A0E6-642B-27DC-AEA0959E1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4124" name="Text Box 15">
            <a:extLst>
              <a:ext uri="{FF2B5EF4-FFF2-40B4-BE49-F238E27FC236}">
                <a16:creationId xmlns:a16="http://schemas.microsoft.com/office/drawing/2014/main" id="{11C45EDE-1FE3-1E60-6459-049205E3C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4125" name="Line 16">
            <a:extLst>
              <a:ext uri="{FF2B5EF4-FFF2-40B4-BE49-F238E27FC236}">
                <a16:creationId xmlns:a16="http://schemas.microsoft.com/office/drawing/2014/main" id="{C09B9C84-B769-EC79-71F9-ADFB2A8EF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6" name="Text Box 17">
            <a:extLst>
              <a:ext uri="{FF2B5EF4-FFF2-40B4-BE49-F238E27FC236}">
                <a16:creationId xmlns:a16="http://schemas.microsoft.com/office/drawing/2014/main" id="{115B2626-CA45-A1A5-15B4-8C90DAD7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4098" name="Object 18">
            <a:extLst>
              <a:ext uri="{FF2B5EF4-FFF2-40B4-BE49-F238E27FC236}">
                <a16:creationId xmlns:a16="http://schemas.microsoft.com/office/drawing/2014/main" id="{A9A93602-F77F-8BA2-7576-A006273F2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4098" name="Object 18">
                        <a:extLst>
                          <a:ext uri="{FF2B5EF4-FFF2-40B4-BE49-F238E27FC236}">
                            <a16:creationId xmlns:a16="http://schemas.microsoft.com/office/drawing/2014/main" id="{A9A93602-F77F-8BA2-7576-A006273F2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9">
            <a:extLst>
              <a:ext uri="{FF2B5EF4-FFF2-40B4-BE49-F238E27FC236}">
                <a16:creationId xmlns:a16="http://schemas.microsoft.com/office/drawing/2014/main" id="{2A550C7C-F649-B7F2-CE4F-B3FD1ECB0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4099" name="Object 19">
                        <a:extLst>
                          <a:ext uri="{FF2B5EF4-FFF2-40B4-BE49-F238E27FC236}">
                            <a16:creationId xmlns:a16="http://schemas.microsoft.com/office/drawing/2014/main" id="{2A550C7C-F649-B7F2-CE4F-B3FD1ECB0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0">
            <a:extLst>
              <a:ext uri="{FF2B5EF4-FFF2-40B4-BE49-F238E27FC236}">
                <a16:creationId xmlns:a16="http://schemas.microsoft.com/office/drawing/2014/main" id="{624D77C1-173F-2FF2-5067-F057CFD80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266400" imgH="393480" progId="Equation.3">
                  <p:embed/>
                </p:oleObj>
              </mc:Choice>
              <mc:Fallback>
                <p:oleObj name="Equation" r:id="rId7" imgW="266400" imgH="393480" progId="Equation.3">
                  <p:embed/>
                  <p:pic>
                    <p:nvPicPr>
                      <p:cNvPr id="4100" name="Object 20">
                        <a:extLst>
                          <a:ext uri="{FF2B5EF4-FFF2-40B4-BE49-F238E27FC236}">
                            <a16:creationId xmlns:a16="http://schemas.microsoft.com/office/drawing/2014/main" id="{624D77C1-173F-2FF2-5067-F057CFD80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1">
            <a:extLst>
              <a:ext uri="{FF2B5EF4-FFF2-40B4-BE49-F238E27FC236}">
                <a16:creationId xmlns:a16="http://schemas.microsoft.com/office/drawing/2014/main" id="{5D904092-B987-A93D-42C4-209E6B8E4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4101" name="Object 21">
                        <a:extLst>
                          <a:ext uri="{FF2B5EF4-FFF2-40B4-BE49-F238E27FC236}">
                            <a16:creationId xmlns:a16="http://schemas.microsoft.com/office/drawing/2014/main" id="{5D904092-B987-A93D-42C4-209E6B8E4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" name="Line 22">
            <a:extLst>
              <a:ext uri="{FF2B5EF4-FFF2-40B4-BE49-F238E27FC236}">
                <a16:creationId xmlns:a16="http://schemas.microsoft.com/office/drawing/2014/main" id="{7C9BEE4B-5CBD-BFC4-39EC-F6BCFC3A9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8" name="Line 23">
            <a:extLst>
              <a:ext uri="{FF2B5EF4-FFF2-40B4-BE49-F238E27FC236}">
                <a16:creationId xmlns:a16="http://schemas.microsoft.com/office/drawing/2014/main" id="{B1F4BBCD-08C2-B02E-F90F-25EE47B24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9" name="Line 24">
            <a:extLst>
              <a:ext uri="{FF2B5EF4-FFF2-40B4-BE49-F238E27FC236}">
                <a16:creationId xmlns:a16="http://schemas.microsoft.com/office/drawing/2014/main" id="{F64DA108-0052-B5FA-6C75-144E2DF3C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0" name="Line 25">
            <a:extLst>
              <a:ext uri="{FF2B5EF4-FFF2-40B4-BE49-F238E27FC236}">
                <a16:creationId xmlns:a16="http://schemas.microsoft.com/office/drawing/2014/main" id="{319CF488-61A1-9162-6AAF-AF4D647D2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1" name="Line 26">
            <a:extLst>
              <a:ext uri="{FF2B5EF4-FFF2-40B4-BE49-F238E27FC236}">
                <a16:creationId xmlns:a16="http://schemas.microsoft.com/office/drawing/2014/main" id="{92FD57BC-EBE2-C460-776E-3B1D0E4E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2" name="Line 27">
            <a:extLst>
              <a:ext uri="{FF2B5EF4-FFF2-40B4-BE49-F238E27FC236}">
                <a16:creationId xmlns:a16="http://schemas.microsoft.com/office/drawing/2014/main" id="{68CFAB95-7093-EE8C-E5E4-01E6868C1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3" name="Line 28">
            <a:extLst>
              <a:ext uri="{FF2B5EF4-FFF2-40B4-BE49-F238E27FC236}">
                <a16:creationId xmlns:a16="http://schemas.microsoft.com/office/drawing/2014/main" id="{80ACD6F2-1EA9-D4DF-2721-F02ED0637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4" name="Line 29">
            <a:extLst>
              <a:ext uri="{FF2B5EF4-FFF2-40B4-BE49-F238E27FC236}">
                <a16:creationId xmlns:a16="http://schemas.microsoft.com/office/drawing/2014/main" id="{DDC3A10C-D3F0-B7DC-EF52-5F202BD6D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5" name="Line 30">
            <a:extLst>
              <a:ext uri="{FF2B5EF4-FFF2-40B4-BE49-F238E27FC236}">
                <a16:creationId xmlns:a16="http://schemas.microsoft.com/office/drawing/2014/main" id="{3B451A57-38F0-009F-1F44-C60B238A9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6" name="Line 31">
            <a:extLst>
              <a:ext uri="{FF2B5EF4-FFF2-40B4-BE49-F238E27FC236}">
                <a16:creationId xmlns:a16="http://schemas.microsoft.com/office/drawing/2014/main" id="{A91CE28B-9EA0-195D-C5DC-B46B4B933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7" name="Line 32">
            <a:extLst>
              <a:ext uri="{FF2B5EF4-FFF2-40B4-BE49-F238E27FC236}">
                <a16:creationId xmlns:a16="http://schemas.microsoft.com/office/drawing/2014/main" id="{134A9A8A-BFAC-841D-E96F-AD82B5059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8" name="Line 33">
            <a:extLst>
              <a:ext uri="{FF2B5EF4-FFF2-40B4-BE49-F238E27FC236}">
                <a16:creationId xmlns:a16="http://schemas.microsoft.com/office/drawing/2014/main" id="{86AC3270-32E9-2D2C-9460-917378D7D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9" name="Text Box 34">
            <a:extLst>
              <a:ext uri="{FF2B5EF4-FFF2-40B4-BE49-F238E27FC236}">
                <a16:creationId xmlns:a16="http://schemas.microsoft.com/office/drawing/2014/main" id="{5FAA5F5D-BFF7-C890-8C20-3D82B3402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4140" name="Text Box 35">
            <a:extLst>
              <a:ext uri="{FF2B5EF4-FFF2-40B4-BE49-F238E27FC236}">
                <a16:creationId xmlns:a16="http://schemas.microsoft.com/office/drawing/2014/main" id="{FA52D72E-41AA-9AF6-BA9F-14F80732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4141" name="Line 36">
            <a:extLst>
              <a:ext uri="{FF2B5EF4-FFF2-40B4-BE49-F238E27FC236}">
                <a16:creationId xmlns:a16="http://schemas.microsoft.com/office/drawing/2014/main" id="{1C43665F-18D2-93C5-2941-1E408E3B3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42" name="Text Box 37">
            <a:extLst>
              <a:ext uri="{FF2B5EF4-FFF2-40B4-BE49-F238E27FC236}">
                <a16:creationId xmlns:a16="http://schemas.microsoft.com/office/drawing/2014/main" id="{6DECF19D-0AF8-93E9-A0C5-AD03E311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432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4102" name="Object 38">
            <a:extLst>
              <a:ext uri="{FF2B5EF4-FFF2-40B4-BE49-F238E27FC236}">
                <a16:creationId xmlns:a16="http://schemas.microsoft.com/office/drawing/2014/main" id="{9D053C96-D322-E8EE-4FAA-E8C1083E5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4102" name="Object 38">
                        <a:extLst>
                          <a:ext uri="{FF2B5EF4-FFF2-40B4-BE49-F238E27FC236}">
                            <a16:creationId xmlns:a16="http://schemas.microsoft.com/office/drawing/2014/main" id="{9D053C96-D322-E8EE-4FAA-E8C1083E5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9">
            <a:extLst>
              <a:ext uri="{FF2B5EF4-FFF2-40B4-BE49-F238E27FC236}">
                <a16:creationId xmlns:a16="http://schemas.microsoft.com/office/drawing/2014/main" id="{8D847622-3D54-5E3F-209F-1198DDBD6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4103" name="Object 39">
                        <a:extLst>
                          <a:ext uri="{FF2B5EF4-FFF2-40B4-BE49-F238E27FC236}">
                            <a16:creationId xmlns:a16="http://schemas.microsoft.com/office/drawing/2014/main" id="{8D847622-3D54-5E3F-209F-1198DDBD6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40">
            <a:extLst>
              <a:ext uri="{FF2B5EF4-FFF2-40B4-BE49-F238E27FC236}">
                <a16:creationId xmlns:a16="http://schemas.microsoft.com/office/drawing/2014/main" id="{5B180582-B606-382E-5F09-46DE8DE0B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4104" name="Object 40">
                        <a:extLst>
                          <a:ext uri="{FF2B5EF4-FFF2-40B4-BE49-F238E27FC236}">
                            <a16:creationId xmlns:a16="http://schemas.microsoft.com/office/drawing/2014/main" id="{5B180582-B606-382E-5F09-46DE8DE0B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41">
            <a:extLst>
              <a:ext uri="{FF2B5EF4-FFF2-40B4-BE49-F238E27FC236}">
                <a16:creationId xmlns:a16="http://schemas.microsoft.com/office/drawing/2014/main" id="{83D1EF5F-96DD-B49D-3A1E-42CEB6066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0" y="3460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355320" imgH="482400" progId="Equation.3">
                  <p:embed/>
                </p:oleObj>
              </mc:Choice>
              <mc:Fallback>
                <p:oleObj name="Equation" r:id="rId15" imgW="355320" imgH="482400" progId="Equation.3">
                  <p:embed/>
                  <p:pic>
                    <p:nvPicPr>
                      <p:cNvPr id="4105" name="Object 41">
                        <a:extLst>
                          <a:ext uri="{FF2B5EF4-FFF2-40B4-BE49-F238E27FC236}">
                            <a16:creationId xmlns:a16="http://schemas.microsoft.com/office/drawing/2014/main" id="{83D1EF5F-96DD-B49D-3A1E-42CEB6066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607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3" name="Text Box 42">
            <a:extLst>
              <a:ext uri="{FF2B5EF4-FFF2-40B4-BE49-F238E27FC236}">
                <a16:creationId xmlns:a16="http://schemas.microsoft.com/office/drawing/2014/main" id="{7F89910F-D937-D4E5-8F69-26497FED0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1.</a:t>
            </a:r>
            <a:r>
              <a:rPr lang="en-US" altLang="en-US"/>
              <a:t> Reads</a:t>
            </a:r>
          </a:p>
        </p:txBody>
      </p:sp>
      <p:sp>
        <p:nvSpPr>
          <p:cNvPr id="4144" name="Text Box 43">
            <a:extLst>
              <a:ext uri="{FF2B5EF4-FFF2-40B4-BE49-F238E27FC236}">
                <a16:creationId xmlns:a16="http://schemas.microsoft.com/office/drawing/2014/main" id="{A717EE5C-FCAF-7EC4-78B3-D8FA9683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2.</a:t>
            </a:r>
            <a:r>
              <a:rPr lang="en-US" altLang="en-US"/>
              <a:t> Writes </a:t>
            </a:r>
          </a:p>
        </p:txBody>
      </p:sp>
      <p:graphicFrame>
        <p:nvGraphicFramePr>
          <p:cNvPr id="4106" name="Object 44">
            <a:extLst>
              <a:ext uri="{FF2B5EF4-FFF2-40B4-BE49-F238E27FC236}">
                <a16:creationId xmlns:a16="http://schemas.microsoft.com/office/drawing/2014/main" id="{88417632-1C33-8415-A95A-453B4AE99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4106" name="Object 44">
                        <a:extLst>
                          <a:ext uri="{FF2B5EF4-FFF2-40B4-BE49-F238E27FC236}">
                            <a16:creationId xmlns:a16="http://schemas.microsoft.com/office/drawing/2014/main" id="{88417632-1C33-8415-A95A-453B4AE99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45">
            <a:extLst>
              <a:ext uri="{FF2B5EF4-FFF2-40B4-BE49-F238E27FC236}">
                <a16:creationId xmlns:a16="http://schemas.microsoft.com/office/drawing/2014/main" id="{17077F6A-E6BE-7045-9E34-A0B7419D2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534035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9" imgW="380880" imgH="533160" progId="Equation.3">
                  <p:embed/>
                </p:oleObj>
              </mc:Choice>
              <mc:Fallback>
                <p:oleObj name="Equation" r:id="rId19" imgW="380880" imgH="533160" progId="Equation.3">
                  <p:embed/>
                  <p:pic>
                    <p:nvPicPr>
                      <p:cNvPr id="4107" name="Object 45">
                        <a:extLst>
                          <a:ext uri="{FF2B5EF4-FFF2-40B4-BE49-F238E27FC236}">
                            <a16:creationId xmlns:a16="http://schemas.microsoft.com/office/drawing/2014/main" id="{17077F6A-E6BE-7045-9E34-A0B7419D21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34035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5" name="Text Box 46">
            <a:extLst>
              <a:ext uri="{FF2B5EF4-FFF2-40B4-BE49-F238E27FC236}">
                <a16:creationId xmlns:a16="http://schemas.microsoft.com/office/drawing/2014/main" id="{C408F669-91FF-B83C-CA9F-421AD8B77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19800"/>
            <a:ext cx="298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3.</a:t>
            </a:r>
            <a:r>
              <a:rPr lang="en-US" altLang="en-US"/>
              <a:t> Moves Right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4" name="Date Placeholder 1">
            <a:extLst>
              <a:ext uri="{FF2B5EF4-FFF2-40B4-BE49-F238E27FC236}">
                <a16:creationId xmlns:a16="http://schemas.microsoft.com/office/drawing/2014/main" id="{A388E8C0-783B-671E-C9A5-B6B0D0E425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69655" name="Footer Placeholder 2">
            <a:extLst>
              <a:ext uri="{FF2B5EF4-FFF2-40B4-BE49-F238E27FC236}">
                <a16:creationId xmlns:a16="http://schemas.microsoft.com/office/drawing/2014/main" id="{445A053E-CACE-7B28-24C0-BFA714F7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69656" name="Slide Number Placeholder 3">
            <a:extLst>
              <a:ext uri="{FF2B5EF4-FFF2-40B4-BE49-F238E27FC236}">
                <a16:creationId xmlns:a16="http://schemas.microsoft.com/office/drawing/2014/main" id="{C2858320-EB62-EEFA-94AC-9A782B24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2FC76B32-85A9-46FF-9DFC-E3E9FD6BC2A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57" name="Oval 2">
            <a:extLst>
              <a:ext uri="{FF2B5EF4-FFF2-40B4-BE49-F238E27FC236}">
                <a16:creationId xmlns:a16="http://schemas.microsoft.com/office/drawing/2014/main" id="{BB0ED569-27B9-B7DF-07D8-CE0D0E9BA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9658" name="Line 3">
            <a:extLst>
              <a:ext uri="{FF2B5EF4-FFF2-40B4-BE49-F238E27FC236}">
                <a16:creationId xmlns:a16="http://schemas.microsoft.com/office/drawing/2014/main" id="{30C0E7C1-16E9-F8AB-77B9-567A6DD71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59" name="Line 4">
            <a:extLst>
              <a:ext uri="{FF2B5EF4-FFF2-40B4-BE49-F238E27FC236}">
                <a16:creationId xmlns:a16="http://schemas.microsoft.com/office/drawing/2014/main" id="{38BA6A3B-ADD7-449E-4194-9B6B0604E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0" name="Line 5">
            <a:extLst>
              <a:ext uri="{FF2B5EF4-FFF2-40B4-BE49-F238E27FC236}">
                <a16:creationId xmlns:a16="http://schemas.microsoft.com/office/drawing/2014/main" id="{95FBD108-73E2-6139-3D3F-394C831EA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1" name="Line 6">
            <a:extLst>
              <a:ext uri="{FF2B5EF4-FFF2-40B4-BE49-F238E27FC236}">
                <a16:creationId xmlns:a16="http://schemas.microsoft.com/office/drawing/2014/main" id="{15FE3D33-01E2-F08D-C4A0-4E07697C4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2" name="Line 7">
            <a:extLst>
              <a:ext uri="{FF2B5EF4-FFF2-40B4-BE49-F238E27FC236}">
                <a16:creationId xmlns:a16="http://schemas.microsoft.com/office/drawing/2014/main" id="{705992C8-F5EB-CFD2-650D-49121A614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3" name="Line 8">
            <a:extLst>
              <a:ext uri="{FF2B5EF4-FFF2-40B4-BE49-F238E27FC236}">
                <a16:creationId xmlns:a16="http://schemas.microsoft.com/office/drawing/2014/main" id="{99BEEBE4-131D-7AB2-1365-3B3A5DB098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34" name="Object 9">
            <a:extLst>
              <a:ext uri="{FF2B5EF4-FFF2-40B4-BE49-F238E27FC236}">
                <a16:creationId xmlns:a16="http://schemas.microsoft.com/office/drawing/2014/main" id="{0E22EB66-D5BA-8BB2-E1A5-6AF08CC8B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69634" name="Object 9">
                        <a:extLst>
                          <a:ext uri="{FF2B5EF4-FFF2-40B4-BE49-F238E27FC236}">
                            <a16:creationId xmlns:a16="http://schemas.microsoft.com/office/drawing/2014/main" id="{0E22EB66-D5BA-8BB2-E1A5-6AF08CC8B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10">
            <a:extLst>
              <a:ext uri="{FF2B5EF4-FFF2-40B4-BE49-F238E27FC236}">
                <a16:creationId xmlns:a16="http://schemas.microsoft.com/office/drawing/2014/main" id="{3EC8A94E-117A-0610-54D4-E27154C5A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7038" y="16716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69635" name="Object 10">
                        <a:extLst>
                          <a:ext uri="{FF2B5EF4-FFF2-40B4-BE49-F238E27FC236}">
                            <a16:creationId xmlns:a16="http://schemas.microsoft.com/office/drawing/2014/main" id="{3EC8A94E-117A-0610-54D4-E27154C5A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6716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11">
            <a:extLst>
              <a:ext uri="{FF2B5EF4-FFF2-40B4-BE49-F238E27FC236}">
                <a16:creationId xmlns:a16="http://schemas.microsoft.com/office/drawing/2014/main" id="{98B290C5-526C-0465-404E-4F60FB6D1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69636" name="Object 11">
                        <a:extLst>
                          <a:ext uri="{FF2B5EF4-FFF2-40B4-BE49-F238E27FC236}">
                            <a16:creationId xmlns:a16="http://schemas.microsoft.com/office/drawing/2014/main" id="{98B290C5-526C-0465-404E-4F60FB6D1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4" name="Oval 12">
            <a:extLst>
              <a:ext uri="{FF2B5EF4-FFF2-40B4-BE49-F238E27FC236}">
                <a16:creationId xmlns:a16="http://schemas.microsoft.com/office/drawing/2014/main" id="{141B9B23-6A8B-D6B3-AB13-4E73BA34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37" name="Object 13">
            <a:extLst>
              <a:ext uri="{FF2B5EF4-FFF2-40B4-BE49-F238E27FC236}">
                <a16:creationId xmlns:a16="http://schemas.microsoft.com/office/drawing/2014/main" id="{559BA9A2-65F2-E525-237E-0BA67547A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8" imgW="444240" imgH="533160" progId="Equation.3">
                  <p:embed/>
                </p:oleObj>
              </mc:Choice>
              <mc:Fallback>
                <p:oleObj name="Equation" r:id="rId8" imgW="444240" imgH="533160" progId="Equation.3">
                  <p:embed/>
                  <p:pic>
                    <p:nvPicPr>
                      <p:cNvPr id="69637" name="Object 13">
                        <a:extLst>
                          <a:ext uri="{FF2B5EF4-FFF2-40B4-BE49-F238E27FC236}">
                            <a16:creationId xmlns:a16="http://schemas.microsoft.com/office/drawing/2014/main" id="{559BA9A2-65F2-E525-237E-0BA67547A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5" name="Line 14">
            <a:extLst>
              <a:ext uri="{FF2B5EF4-FFF2-40B4-BE49-F238E27FC236}">
                <a16:creationId xmlns:a16="http://schemas.microsoft.com/office/drawing/2014/main" id="{C2270798-E013-DA32-CF51-8372852FC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6" name="Oval 15">
            <a:extLst>
              <a:ext uri="{FF2B5EF4-FFF2-40B4-BE49-F238E27FC236}">
                <a16:creationId xmlns:a16="http://schemas.microsoft.com/office/drawing/2014/main" id="{BF555317-C38F-E479-B829-15617FDA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38" name="Object 16">
            <a:extLst>
              <a:ext uri="{FF2B5EF4-FFF2-40B4-BE49-F238E27FC236}">
                <a16:creationId xmlns:a16="http://schemas.microsoft.com/office/drawing/2014/main" id="{7355AAA9-ED24-8A71-E973-65DD974AE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69638" name="Object 16">
                        <a:extLst>
                          <a:ext uri="{FF2B5EF4-FFF2-40B4-BE49-F238E27FC236}">
                            <a16:creationId xmlns:a16="http://schemas.microsoft.com/office/drawing/2014/main" id="{7355AAA9-ED24-8A71-E973-65DD974AE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7" name="Oval 17">
            <a:extLst>
              <a:ext uri="{FF2B5EF4-FFF2-40B4-BE49-F238E27FC236}">
                <a16:creationId xmlns:a16="http://schemas.microsoft.com/office/drawing/2014/main" id="{8C1D79FE-E1A6-6494-5573-FAF23820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39" name="Object 18">
            <a:extLst>
              <a:ext uri="{FF2B5EF4-FFF2-40B4-BE49-F238E27FC236}">
                <a16:creationId xmlns:a16="http://schemas.microsoft.com/office/drawing/2014/main" id="{DFCE3440-E55D-5824-49CA-F4463D4EE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11" imgW="444240" imgH="520560" progId="Equation.3">
                  <p:embed/>
                </p:oleObj>
              </mc:Choice>
              <mc:Fallback>
                <p:oleObj name="Equation" r:id="rId11" imgW="444240" imgH="520560" progId="Equation.3">
                  <p:embed/>
                  <p:pic>
                    <p:nvPicPr>
                      <p:cNvPr id="69639" name="Object 18">
                        <a:extLst>
                          <a:ext uri="{FF2B5EF4-FFF2-40B4-BE49-F238E27FC236}">
                            <a16:creationId xmlns:a16="http://schemas.microsoft.com/office/drawing/2014/main" id="{DFCE3440-E55D-5824-49CA-F4463D4EE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9">
            <a:extLst>
              <a:ext uri="{FF2B5EF4-FFF2-40B4-BE49-F238E27FC236}">
                <a16:creationId xmlns:a16="http://schemas.microsoft.com/office/drawing/2014/main" id="{DDFE3CF0-B754-0FE5-A531-B23280AF5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13" imgW="431640" imgH="533160" progId="Equation.3">
                  <p:embed/>
                </p:oleObj>
              </mc:Choice>
              <mc:Fallback>
                <p:oleObj name="Equation" r:id="rId13" imgW="431640" imgH="533160" progId="Equation.3">
                  <p:embed/>
                  <p:pic>
                    <p:nvPicPr>
                      <p:cNvPr id="69640" name="Object 19">
                        <a:extLst>
                          <a:ext uri="{FF2B5EF4-FFF2-40B4-BE49-F238E27FC236}">
                            <a16:creationId xmlns:a16="http://schemas.microsoft.com/office/drawing/2014/main" id="{DDFE3CF0-B754-0FE5-A531-B23280AF5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8" name="Line 20">
            <a:extLst>
              <a:ext uri="{FF2B5EF4-FFF2-40B4-BE49-F238E27FC236}">
                <a16:creationId xmlns:a16="http://schemas.microsoft.com/office/drawing/2014/main" id="{029FEB35-0DB9-32F9-9CA9-4558EC82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9" name="Freeform 21">
            <a:extLst>
              <a:ext uri="{FF2B5EF4-FFF2-40B4-BE49-F238E27FC236}">
                <a16:creationId xmlns:a16="http://schemas.microsoft.com/office/drawing/2014/main" id="{168FF1AA-200A-D1F8-C5DE-0BB8410615F6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41" name="Object 22">
            <a:extLst>
              <a:ext uri="{FF2B5EF4-FFF2-40B4-BE49-F238E27FC236}">
                <a16:creationId xmlns:a16="http://schemas.microsoft.com/office/drawing/2014/main" id="{EF751348-F53C-11C0-B5EE-2A1990581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15" imgW="1549080" imgH="457200" progId="Equation.3">
                  <p:embed/>
                </p:oleObj>
              </mc:Choice>
              <mc:Fallback>
                <p:oleObj name="Equation" r:id="rId15" imgW="1549080" imgH="457200" progId="Equation.3">
                  <p:embed/>
                  <p:pic>
                    <p:nvPicPr>
                      <p:cNvPr id="69641" name="Object 22">
                        <a:extLst>
                          <a:ext uri="{FF2B5EF4-FFF2-40B4-BE49-F238E27FC236}">
                            <a16:creationId xmlns:a16="http://schemas.microsoft.com/office/drawing/2014/main" id="{EF751348-F53C-11C0-B5EE-2A1990581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23">
            <a:extLst>
              <a:ext uri="{FF2B5EF4-FFF2-40B4-BE49-F238E27FC236}">
                <a16:creationId xmlns:a16="http://schemas.microsoft.com/office/drawing/2014/main" id="{9D2497FE-726B-6681-B473-1A1D9E988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17" imgW="1460160" imgH="457200" progId="Equation.3">
                  <p:embed/>
                </p:oleObj>
              </mc:Choice>
              <mc:Fallback>
                <p:oleObj name="Equation" r:id="rId17" imgW="1460160" imgH="457200" progId="Equation.3">
                  <p:embed/>
                  <p:pic>
                    <p:nvPicPr>
                      <p:cNvPr id="69642" name="Object 23">
                        <a:extLst>
                          <a:ext uri="{FF2B5EF4-FFF2-40B4-BE49-F238E27FC236}">
                            <a16:creationId xmlns:a16="http://schemas.microsoft.com/office/drawing/2014/main" id="{9D2497FE-726B-6681-B473-1A1D9E9885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0" name="Freeform 24">
            <a:extLst>
              <a:ext uri="{FF2B5EF4-FFF2-40B4-BE49-F238E27FC236}">
                <a16:creationId xmlns:a16="http://schemas.microsoft.com/office/drawing/2014/main" id="{E570C254-D0AF-3BAA-E1EA-FA293916199C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43" name="Object 25">
            <a:extLst>
              <a:ext uri="{FF2B5EF4-FFF2-40B4-BE49-F238E27FC236}">
                <a16:creationId xmlns:a16="http://schemas.microsoft.com/office/drawing/2014/main" id="{481FC6BA-0E48-4EA4-63B3-80CD49439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19" imgW="1384200" imgH="457200" progId="Equation.3">
                  <p:embed/>
                </p:oleObj>
              </mc:Choice>
              <mc:Fallback>
                <p:oleObj name="Equation" r:id="rId19" imgW="1384200" imgH="457200" progId="Equation.3">
                  <p:embed/>
                  <p:pic>
                    <p:nvPicPr>
                      <p:cNvPr id="69643" name="Object 25">
                        <a:extLst>
                          <a:ext uri="{FF2B5EF4-FFF2-40B4-BE49-F238E27FC236}">
                            <a16:creationId xmlns:a16="http://schemas.microsoft.com/office/drawing/2014/main" id="{481FC6BA-0E48-4EA4-63B3-80CD49439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26">
            <a:extLst>
              <a:ext uri="{FF2B5EF4-FFF2-40B4-BE49-F238E27FC236}">
                <a16:creationId xmlns:a16="http://schemas.microsoft.com/office/drawing/2014/main" id="{1F52A918-6DE2-17E3-2DA1-237106873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Equation" r:id="rId21" imgW="1587240" imgH="457200" progId="Equation.3">
                  <p:embed/>
                </p:oleObj>
              </mc:Choice>
              <mc:Fallback>
                <p:oleObj name="Equation" r:id="rId21" imgW="1587240" imgH="457200" progId="Equation.3">
                  <p:embed/>
                  <p:pic>
                    <p:nvPicPr>
                      <p:cNvPr id="69644" name="Object 26">
                        <a:extLst>
                          <a:ext uri="{FF2B5EF4-FFF2-40B4-BE49-F238E27FC236}">
                            <a16:creationId xmlns:a16="http://schemas.microsoft.com/office/drawing/2014/main" id="{1F52A918-6DE2-17E3-2DA1-237106873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27">
            <a:extLst>
              <a:ext uri="{FF2B5EF4-FFF2-40B4-BE49-F238E27FC236}">
                <a16:creationId xmlns:a16="http://schemas.microsoft.com/office/drawing/2014/main" id="{FDCCFD48-6147-6D54-C08A-EECF12944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23" imgW="1485720" imgH="457200" progId="Equation.3">
                  <p:embed/>
                </p:oleObj>
              </mc:Choice>
              <mc:Fallback>
                <p:oleObj name="Equation" r:id="rId23" imgW="1485720" imgH="457200" progId="Equation.3">
                  <p:embed/>
                  <p:pic>
                    <p:nvPicPr>
                      <p:cNvPr id="69645" name="Object 27">
                        <a:extLst>
                          <a:ext uri="{FF2B5EF4-FFF2-40B4-BE49-F238E27FC236}">
                            <a16:creationId xmlns:a16="http://schemas.microsoft.com/office/drawing/2014/main" id="{FDCCFD48-6147-6D54-C08A-EECF12944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1" name="Freeform 28">
            <a:extLst>
              <a:ext uri="{FF2B5EF4-FFF2-40B4-BE49-F238E27FC236}">
                <a16:creationId xmlns:a16="http://schemas.microsoft.com/office/drawing/2014/main" id="{102DB014-B4E7-309C-E7D7-8E3A4E91F595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46" name="Object 29">
            <a:extLst>
              <a:ext uri="{FF2B5EF4-FFF2-40B4-BE49-F238E27FC236}">
                <a16:creationId xmlns:a16="http://schemas.microsoft.com/office/drawing/2014/main" id="{B23920A4-3FEB-F0A1-37B1-106F96855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69646" name="Object 29">
                        <a:extLst>
                          <a:ext uri="{FF2B5EF4-FFF2-40B4-BE49-F238E27FC236}">
                            <a16:creationId xmlns:a16="http://schemas.microsoft.com/office/drawing/2014/main" id="{B23920A4-3FEB-F0A1-37B1-106F96855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30">
            <a:extLst>
              <a:ext uri="{FF2B5EF4-FFF2-40B4-BE49-F238E27FC236}">
                <a16:creationId xmlns:a16="http://schemas.microsoft.com/office/drawing/2014/main" id="{039ABF0F-E0EF-D461-D3B1-D49719E74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27" imgW="444240" imgH="520560" progId="Equation.3">
                  <p:embed/>
                </p:oleObj>
              </mc:Choice>
              <mc:Fallback>
                <p:oleObj name="Equation" r:id="rId27" imgW="444240" imgH="520560" progId="Equation.3">
                  <p:embed/>
                  <p:pic>
                    <p:nvPicPr>
                      <p:cNvPr id="69647" name="Object 30">
                        <a:extLst>
                          <a:ext uri="{FF2B5EF4-FFF2-40B4-BE49-F238E27FC236}">
                            <a16:creationId xmlns:a16="http://schemas.microsoft.com/office/drawing/2014/main" id="{039ABF0F-E0EF-D461-D3B1-D49719E74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2" name="Oval 31">
            <a:extLst>
              <a:ext uri="{FF2B5EF4-FFF2-40B4-BE49-F238E27FC236}">
                <a16:creationId xmlns:a16="http://schemas.microsoft.com/office/drawing/2014/main" id="{6EB20A74-3F5E-9B04-B2C6-1001D44A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9673" name="Line 32">
            <a:extLst>
              <a:ext uri="{FF2B5EF4-FFF2-40B4-BE49-F238E27FC236}">
                <a16:creationId xmlns:a16="http://schemas.microsoft.com/office/drawing/2014/main" id="{1314017E-0399-D88B-9801-BE0CC961C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4" name="Oval 33">
            <a:extLst>
              <a:ext uri="{FF2B5EF4-FFF2-40B4-BE49-F238E27FC236}">
                <a16:creationId xmlns:a16="http://schemas.microsoft.com/office/drawing/2014/main" id="{AE58F649-FD90-CC6D-9561-E4A903C4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9648" name="Object 34">
            <a:extLst>
              <a:ext uri="{FF2B5EF4-FFF2-40B4-BE49-F238E27FC236}">
                <a16:creationId xmlns:a16="http://schemas.microsoft.com/office/drawing/2014/main" id="{D0B99714-CEEF-03F0-17C4-4255106B9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Equation" r:id="rId29" imgW="1409400" imgH="457200" progId="Equation.3">
                  <p:embed/>
                </p:oleObj>
              </mc:Choice>
              <mc:Fallback>
                <p:oleObj name="Equation" r:id="rId29" imgW="1409400" imgH="457200" progId="Equation.3">
                  <p:embed/>
                  <p:pic>
                    <p:nvPicPr>
                      <p:cNvPr id="69648" name="Object 34">
                        <a:extLst>
                          <a:ext uri="{FF2B5EF4-FFF2-40B4-BE49-F238E27FC236}">
                            <a16:creationId xmlns:a16="http://schemas.microsoft.com/office/drawing/2014/main" id="{D0B99714-CEEF-03F0-17C4-4255106B9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5" name="Line 35">
            <a:extLst>
              <a:ext uri="{FF2B5EF4-FFF2-40B4-BE49-F238E27FC236}">
                <a16:creationId xmlns:a16="http://schemas.microsoft.com/office/drawing/2014/main" id="{7466E4F9-6909-3E89-A811-C89FE060B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76" name="Line 36">
            <a:extLst>
              <a:ext uri="{FF2B5EF4-FFF2-40B4-BE49-F238E27FC236}">
                <a16:creationId xmlns:a16="http://schemas.microsoft.com/office/drawing/2014/main" id="{0F26A4CB-5510-6B8E-D409-0E459735F8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7" name="Line 37">
            <a:extLst>
              <a:ext uri="{FF2B5EF4-FFF2-40B4-BE49-F238E27FC236}">
                <a16:creationId xmlns:a16="http://schemas.microsoft.com/office/drawing/2014/main" id="{B146B1C2-0502-19F7-E599-A67BD37BC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8" name="Line 38">
            <a:extLst>
              <a:ext uri="{FF2B5EF4-FFF2-40B4-BE49-F238E27FC236}">
                <a16:creationId xmlns:a16="http://schemas.microsoft.com/office/drawing/2014/main" id="{46A89BF0-8955-B7B5-BF3E-9CA72EEB2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9" name="Line 39">
            <a:extLst>
              <a:ext uri="{FF2B5EF4-FFF2-40B4-BE49-F238E27FC236}">
                <a16:creationId xmlns:a16="http://schemas.microsoft.com/office/drawing/2014/main" id="{9FEA1315-156A-CA80-C684-20C19EEF5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80" name="Line 40">
            <a:extLst>
              <a:ext uri="{FF2B5EF4-FFF2-40B4-BE49-F238E27FC236}">
                <a16:creationId xmlns:a16="http://schemas.microsoft.com/office/drawing/2014/main" id="{5CF67581-1BE9-2F60-3167-E4419B23C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49" name="Object 41">
            <a:extLst>
              <a:ext uri="{FF2B5EF4-FFF2-40B4-BE49-F238E27FC236}">
                <a16:creationId xmlns:a16="http://schemas.microsoft.com/office/drawing/2014/main" id="{6E933E45-593A-AA6E-90B0-688F17BB9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Equation" r:id="rId30" imgW="253800" imgH="380880" progId="Equation.3">
                  <p:embed/>
                </p:oleObj>
              </mc:Choice>
              <mc:Fallback>
                <p:oleObj name="Equation" r:id="rId30" imgW="253800" imgH="380880" progId="Equation.3">
                  <p:embed/>
                  <p:pic>
                    <p:nvPicPr>
                      <p:cNvPr id="69649" name="Object 41">
                        <a:extLst>
                          <a:ext uri="{FF2B5EF4-FFF2-40B4-BE49-F238E27FC236}">
                            <a16:creationId xmlns:a16="http://schemas.microsoft.com/office/drawing/2014/main" id="{6E933E45-593A-AA6E-90B0-688F17BB9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42">
            <a:extLst>
              <a:ext uri="{FF2B5EF4-FFF2-40B4-BE49-F238E27FC236}">
                <a16:creationId xmlns:a16="http://schemas.microsoft.com/office/drawing/2014/main" id="{325BFA1F-EC16-7FB6-A0FC-8DFA8CD73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69650" name="Object 42">
                        <a:extLst>
                          <a:ext uri="{FF2B5EF4-FFF2-40B4-BE49-F238E27FC236}">
                            <a16:creationId xmlns:a16="http://schemas.microsoft.com/office/drawing/2014/main" id="{325BFA1F-EC16-7FB6-A0FC-8DFA8CD73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43">
            <a:extLst>
              <a:ext uri="{FF2B5EF4-FFF2-40B4-BE49-F238E27FC236}">
                <a16:creationId xmlns:a16="http://schemas.microsoft.com/office/drawing/2014/main" id="{FB3D983C-6A51-26D3-8C7E-659C3B82F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69651" name="Object 43">
                        <a:extLst>
                          <a:ext uri="{FF2B5EF4-FFF2-40B4-BE49-F238E27FC236}">
                            <a16:creationId xmlns:a16="http://schemas.microsoft.com/office/drawing/2014/main" id="{FB3D983C-6A51-26D3-8C7E-659C3B82F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44">
            <a:extLst>
              <a:ext uri="{FF2B5EF4-FFF2-40B4-BE49-F238E27FC236}">
                <a16:creationId xmlns:a16="http://schemas.microsoft.com/office/drawing/2014/main" id="{6ACF738D-6F21-2000-5ADE-5B42758B2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69652" name="Object 44">
                        <a:extLst>
                          <a:ext uri="{FF2B5EF4-FFF2-40B4-BE49-F238E27FC236}">
                            <a16:creationId xmlns:a16="http://schemas.microsoft.com/office/drawing/2014/main" id="{6ACF738D-6F21-2000-5ADE-5B42758B2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45">
            <a:extLst>
              <a:ext uri="{FF2B5EF4-FFF2-40B4-BE49-F238E27FC236}">
                <a16:creationId xmlns:a16="http://schemas.microsoft.com/office/drawing/2014/main" id="{4DD52876-E073-AF56-9F9B-EF98E09EC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69653" name="Object 45">
                        <a:extLst>
                          <a:ext uri="{FF2B5EF4-FFF2-40B4-BE49-F238E27FC236}">
                            <a16:creationId xmlns:a16="http://schemas.microsoft.com/office/drawing/2014/main" id="{4DD52876-E073-AF56-9F9B-EF98E09EC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81" name="Text Box 46">
            <a:extLst>
              <a:ext uri="{FF2B5EF4-FFF2-40B4-BE49-F238E27FC236}">
                <a16:creationId xmlns:a16="http://schemas.microsoft.com/office/drawing/2014/main" id="{3C6B31C7-6F9A-36A8-4A65-1714DBBA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17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1</a:t>
            </a:r>
          </a:p>
        </p:txBody>
      </p:sp>
      <p:sp>
        <p:nvSpPr>
          <p:cNvPr id="69682" name="Oval 47">
            <a:extLst>
              <a:ext uri="{FF2B5EF4-FFF2-40B4-BE49-F238E27FC236}">
                <a16:creationId xmlns:a16="http://schemas.microsoft.com/office/drawing/2014/main" id="{3F12CF8B-DA09-4787-6386-B7EE8F69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8" name="Date Placeholder 1">
            <a:extLst>
              <a:ext uri="{FF2B5EF4-FFF2-40B4-BE49-F238E27FC236}">
                <a16:creationId xmlns:a16="http://schemas.microsoft.com/office/drawing/2014/main" id="{40E4E097-8793-95F8-D11F-8E0AF60E4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0679" name="Footer Placeholder 2">
            <a:extLst>
              <a:ext uri="{FF2B5EF4-FFF2-40B4-BE49-F238E27FC236}">
                <a16:creationId xmlns:a16="http://schemas.microsoft.com/office/drawing/2014/main" id="{576C54EC-289C-CED8-4A19-83248D8D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0680" name="Slide Number Placeholder 3">
            <a:extLst>
              <a:ext uri="{FF2B5EF4-FFF2-40B4-BE49-F238E27FC236}">
                <a16:creationId xmlns:a16="http://schemas.microsoft.com/office/drawing/2014/main" id="{DA50182A-0B20-5B46-FA7D-12E3159B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206CDBD-7D34-4815-B299-A6F13932E1C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81" name="Oval 2">
            <a:extLst>
              <a:ext uri="{FF2B5EF4-FFF2-40B4-BE49-F238E27FC236}">
                <a16:creationId xmlns:a16="http://schemas.microsoft.com/office/drawing/2014/main" id="{A6A621DD-1E06-9DDF-C699-43984ECE8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0682" name="Oval 3">
            <a:extLst>
              <a:ext uri="{FF2B5EF4-FFF2-40B4-BE49-F238E27FC236}">
                <a16:creationId xmlns:a16="http://schemas.microsoft.com/office/drawing/2014/main" id="{D1ABC620-C028-22E2-E732-8AEE5E191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0658" name="Object 4">
            <a:extLst>
              <a:ext uri="{FF2B5EF4-FFF2-40B4-BE49-F238E27FC236}">
                <a16:creationId xmlns:a16="http://schemas.microsoft.com/office/drawing/2014/main" id="{437B8ADC-5269-B4DA-2500-7BDCF24EF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0658" name="Object 4">
                        <a:extLst>
                          <a:ext uri="{FF2B5EF4-FFF2-40B4-BE49-F238E27FC236}">
                            <a16:creationId xmlns:a16="http://schemas.microsoft.com/office/drawing/2014/main" id="{437B8ADC-5269-B4DA-2500-7BDCF24EF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3" name="Line 5">
            <a:extLst>
              <a:ext uri="{FF2B5EF4-FFF2-40B4-BE49-F238E27FC236}">
                <a16:creationId xmlns:a16="http://schemas.microsoft.com/office/drawing/2014/main" id="{98FAD9B3-EE22-29F7-4576-EE6AB1DED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84" name="Oval 6">
            <a:extLst>
              <a:ext uri="{FF2B5EF4-FFF2-40B4-BE49-F238E27FC236}">
                <a16:creationId xmlns:a16="http://schemas.microsoft.com/office/drawing/2014/main" id="{33C7B992-BC6C-5C2F-0DFC-D87FF8F84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0659" name="Object 7">
            <a:extLst>
              <a:ext uri="{FF2B5EF4-FFF2-40B4-BE49-F238E27FC236}">
                <a16:creationId xmlns:a16="http://schemas.microsoft.com/office/drawing/2014/main" id="{FAE82B29-4264-A403-E67B-26AD0D9BE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0659" name="Object 7">
                        <a:extLst>
                          <a:ext uri="{FF2B5EF4-FFF2-40B4-BE49-F238E27FC236}">
                            <a16:creationId xmlns:a16="http://schemas.microsoft.com/office/drawing/2014/main" id="{FAE82B29-4264-A403-E67B-26AD0D9BE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5" name="Oval 8">
            <a:extLst>
              <a:ext uri="{FF2B5EF4-FFF2-40B4-BE49-F238E27FC236}">
                <a16:creationId xmlns:a16="http://schemas.microsoft.com/office/drawing/2014/main" id="{8DD3989E-71BF-48B8-956B-8D6671D5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0660" name="Object 9">
            <a:extLst>
              <a:ext uri="{FF2B5EF4-FFF2-40B4-BE49-F238E27FC236}">
                <a16:creationId xmlns:a16="http://schemas.microsoft.com/office/drawing/2014/main" id="{E84D5A30-B5B5-A934-BA0A-6F0F9B5B1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0660" name="Object 9">
                        <a:extLst>
                          <a:ext uri="{FF2B5EF4-FFF2-40B4-BE49-F238E27FC236}">
                            <a16:creationId xmlns:a16="http://schemas.microsoft.com/office/drawing/2014/main" id="{E84D5A30-B5B5-A934-BA0A-6F0F9B5B1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10">
            <a:extLst>
              <a:ext uri="{FF2B5EF4-FFF2-40B4-BE49-F238E27FC236}">
                <a16:creationId xmlns:a16="http://schemas.microsoft.com/office/drawing/2014/main" id="{D3396585-D2E4-F6DC-5D20-7688C607A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0661" name="Object 10">
                        <a:extLst>
                          <a:ext uri="{FF2B5EF4-FFF2-40B4-BE49-F238E27FC236}">
                            <a16:creationId xmlns:a16="http://schemas.microsoft.com/office/drawing/2014/main" id="{D3396585-D2E4-F6DC-5D20-7688C607A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6" name="Line 11">
            <a:extLst>
              <a:ext uri="{FF2B5EF4-FFF2-40B4-BE49-F238E27FC236}">
                <a16:creationId xmlns:a16="http://schemas.microsoft.com/office/drawing/2014/main" id="{55C07434-E1D8-2D6A-BBA8-E7EB47453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87" name="Freeform 12">
            <a:extLst>
              <a:ext uri="{FF2B5EF4-FFF2-40B4-BE49-F238E27FC236}">
                <a16:creationId xmlns:a16="http://schemas.microsoft.com/office/drawing/2014/main" id="{BF35DA02-C6DB-C2F6-8444-3D31E0783CDD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0662" name="Object 13">
            <a:extLst>
              <a:ext uri="{FF2B5EF4-FFF2-40B4-BE49-F238E27FC236}">
                <a16:creationId xmlns:a16="http://schemas.microsoft.com/office/drawing/2014/main" id="{FD6C130F-B455-3FE5-CFA6-04B1D38B5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0662" name="Object 13">
                        <a:extLst>
                          <a:ext uri="{FF2B5EF4-FFF2-40B4-BE49-F238E27FC236}">
                            <a16:creationId xmlns:a16="http://schemas.microsoft.com/office/drawing/2014/main" id="{FD6C130F-B455-3FE5-CFA6-04B1D38B5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14">
            <a:extLst>
              <a:ext uri="{FF2B5EF4-FFF2-40B4-BE49-F238E27FC236}">
                <a16:creationId xmlns:a16="http://schemas.microsoft.com/office/drawing/2014/main" id="{CAC142D6-D56F-D1D4-4CCC-DD07490C7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0663" name="Object 14">
                        <a:extLst>
                          <a:ext uri="{FF2B5EF4-FFF2-40B4-BE49-F238E27FC236}">
                            <a16:creationId xmlns:a16="http://schemas.microsoft.com/office/drawing/2014/main" id="{CAC142D6-D56F-D1D4-4CCC-DD07490C7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8" name="Freeform 15">
            <a:extLst>
              <a:ext uri="{FF2B5EF4-FFF2-40B4-BE49-F238E27FC236}">
                <a16:creationId xmlns:a16="http://schemas.microsoft.com/office/drawing/2014/main" id="{BC726AA5-5659-0B1B-2B6A-C155884D77EB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0664" name="Object 16">
            <a:extLst>
              <a:ext uri="{FF2B5EF4-FFF2-40B4-BE49-F238E27FC236}">
                <a16:creationId xmlns:a16="http://schemas.microsoft.com/office/drawing/2014/main" id="{2B42779B-D4FA-8F98-E61C-24636C5A4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0664" name="Object 16">
                        <a:extLst>
                          <a:ext uri="{FF2B5EF4-FFF2-40B4-BE49-F238E27FC236}">
                            <a16:creationId xmlns:a16="http://schemas.microsoft.com/office/drawing/2014/main" id="{2B42779B-D4FA-8F98-E61C-24636C5A4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17">
            <a:extLst>
              <a:ext uri="{FF2B5EF4-FFF2-40B4-BE49-F238E27FC236}">
                <a16:creationId xmlns:a16="http://schemas.microsoft.com/office/drawing/2014/main" id="{97BD9471-3CC9-FB5E-7CE2-54B8E23D5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0665" name="Object 17">
                        <a:extLst>
                          <a:ext uri="{FF2B5EF4-FFF2-40B4-BE49-F238E27FC236}">
                            <a16:creationId xmlns:a16="http://schemas.microsoft.com/office/drawing/2014/main" id="{97BD9471-3CC9-FB5E-7CE2-54B8E23D5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8">
            <a:extLst>
              <a:ext uri="{FF2B5EF4-FFF2-40B4-BE49-F238E27FC236}">
                <a16:creationId xmlns:a16="http://schemas.microsoft.com/office/drawing/2014/main" id="{A2202316-6D00-CBEA-BABA-6AD0D4B13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0666" name="Object 18">
                        <a:extLst>
                          <a:ext uri="{FF2B5EF4-FFF2-40B4-BE49-F238E27FC236}">
                            <a16:creationId xmlns:a16="http://schemas.microsoft.com/office/drawing/2014/main" id="{A2202316-6D00-CBEA-BABA-6AD0D4B13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9" name="Freeform 19">
            <a:extLst>
              <a:ext uri="{FF2B5EF4-FFF2-40B4-BE49-F238E27FC236}">
                <a16:creationId xmlns:a16="http://schemas.microsoft.com/office/drawing/2014/main" id="{2F25270E-1BD0-ED51-C3A9-777233CCCA07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0667" name="Object 20">
            <a:extLst>
              <a:ext uri="{FF2B5EF4-FFF2-40B4-BE49-F238E27FC236}">
                <a16:creationId xmlns:a16="http://schemas.microsoft.com/office/drawing/2014/main" id="{0757CBB6-E7DB-2664-A3F0-E8A3C3044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0667" name="Object 20">
                        <a:extLst>
                          <a:ext uri="{FF2B5EF4-FFF2-40B4-BE49-F238E27FC236}">
                            <a16:creationId xmlns:a16="http://schemas.microsoft.com/office/drawing/2014/main" id="{0757CBB6-E7DB-2664-A3F0-E8A3C3044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21">
            <a:extLst>
              <a:ext uri="{FF2B5EF4-FFF2-40B4-BE49-F238E27FC236}">
                <a16:creationId xmlns:a16="http://schemas.microsoft.com/office/drawing/2014/main" id="{B3E5AE6E-ACBE-73C2-6477-818B62643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0668" name="Object 21">
                        <a:extLst>
                          <a:ext uri="{FF2B5EF4-FFF2-40B4-BE49-F238E27FC236}">
                            <a16:creationId xmlns:a16="http://schemas.microsoft.com/office/drawing/2014/main" id="{B3E5AE6E-ACBE-73C2-6477-818B62643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0" name="Oval 22">
            <a:extLst>
              <a:ext uri="{FF2B5EF4-FFF2-40B4-BE49-F238E27FC236}">
                <a16:creationId xmlns:a16="http://schemas.microsoft.com/office/drawing/2014/main" id="{A54ADDB3-1DD0-8503-33FB-CE13B8582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0691" name="Line 23">
            <a:extLst>
              <a:ext uri="{FF2B5EF4-FFF2-40B4-BE49-F238E27FC236}">
                <a16:creationId xmlns:a16="http://schemas.microsoft.com/office/drawing/2014/main" id="{7F752D11-8C2F-2359-5581-048D8C8DA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2" name="Oval 24">
            <a:extLst>
              <a:ext uri="{FF2B5EF4-FFF2-40B4-BE49-F238E27FC236}">
                <a16:creationId xmlns:a16="http://schemas.microsoft.com/office/drawing/2014/main" id="{863AED62-736D-3215-8330-84FC593D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0669" name="Object 25">
            <a:extLst>
              <a:ext uri="{FF2B5EF4-FFF2-40B4-BE49-F238E27FC236}">
                <a16:creationId xmlns:a16="http://schemas.microsoft.com/office/drawing/2014/main" id="{1D64814B-3BE2-A10E-3315-5B553C9F0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0669" name="Object 25">
                        <a:extLst>
                          <a:ext uri="{FF2B5EF4-FFF2-40B4-BE49-F238E27FC236}">
                            <a16:creationId xmlns:a16="http://schemas.microsoft.com/office/drawing/2014/main" id="{1D64814B-3BE2-A10E-3315-5B553C9F0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3" name="Line 26">
            <a:extLst>
              <a:ext uri="{FF2B5EF4-FFF2-40B4-BE49-F238E27FC236}">
                <a16:creationId xmlns:a16="http://schemas.microsoft.com/office/drawing/2014/main" id="{4E71E071-10B1-ABCA-2D6D-65CC4BA63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4" name="Line 27">
            <a:extLst>
              <a:ext uri="{FF2B5EF4-FFF2-40B4-BE49-F238E27FC236}">
                <a16:creationId xmlns:a16="http://schemas.microsoft.com/office/drawing/2014/main" id="{232C9FBB-870F-FB4F-E0FB-9B6F9DD6A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5" name="Line 28">
            <a:extLst>
              <a:ext uri="{FF2B5EF4-FFF2-40B4-BE49-F238E27FC236}">
                <a16:creationId xmlns:a16="http://schemas.microsoft.com/office/drawing/2014/main" id="{9FFBF24A-2FA9-F6C7-E149-6071F3488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6" name="Line 29">
            <a:extLst>
              <a:ext uri="{FF2B5EF4-FFF2-40B4-BE49-F238E27FC236}">
                <a16:creationId xmlns:a16="http://schemas.microsoft.com/office/drawing/2014/main" id="{AC282469-8480-9F4C-0E83-7BE1ACEA6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7" name="Line 30">
            <a:extLst>
              <a:ext uri="{FF2B5EF4-FFF2-40B4-BE49-F238E27FC236}">
                <a16:creationId xmlns:a16="http://schemas.microsoft.com/office/drawing/2014/main" id="{DAB557B9-9270-D823-9DA8-0FD03E4BD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8" name="Line 31">
            <a:extLst>
              <a:ext uri="{FF2B5EF4-FFF2-40B4-BE49-F238E27FC236}">
                <a16:creationId xmlns:a16="http://schemas.microsoft.com/office/drawing/2014/main" id="{42FB9C82-B67C-32F1-3758-E41CA9556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9" name="Line 32">
            <a:extLst>
              <a:ext uri="{FF2B5EF4-FFF2-40B4-BE49-F238E27FC236}">
                <a16:creationId xmlns:a16="http://schemas.microsoft.com/office/drawing/2014/main" id="{31D1985B-C79D-8BEC-2C21-9E19C73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0" name="Line 33">
            <a:extLst>
              <a:ext uri="{FF2B5EF4-FFF2-40B4-BE49-F238E27FC236}">
                <a16:creationId xmlns:a16="http://schemas.microsoft.com/office/drawing/2014/main" id="{E532317C-BC94-3280-05F5-4E68215EE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1" name="Line 34">
            <a:extLst>
              <a:ext uri="{FF2B5EF4-FFF2-40B4-BE49-F238E27FC236}">
                <a16:creationId xmlns:a16="http://schemas.microsoft.com/office/drawing/2014/main" id="{116B7E9A-EBE9-BFD1-AC86-7DDEB21A0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2" name="Line 35">
            <a:extLst>
              <a:ext uri="{FF2B5EF4-FFF2-40B4-BE49-F238E27FC236}">
                <a16:creationId xmlns:a16="http://schemas.microsoft.com/office/drawing/2014/main" id="{EB35D37D-7E4D-5717-52C5-F2C01A8BB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3" name="Line 36">
            <a:extLst>
              <a:ext uri="{FF2B5EF4-FFF2-40B4-BE49-F238E27FC236}">
                <a16:creationId xmlns:a16="http://schemas.microsoft.com/office/drawing/2014/main" id="{FF0020AB-6B30-5F4A-C686-0BD85249E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4" name="Line 37">
            <a:extLst>
              <a:ext uri="{FF2B5EF4-FFF2-40B4-BE49-F238E27FC236}">
                <a16:creationId xmlns:a16="http://schemas.microsoft.com/office/drawing/2014/main" id="{014DF5A5-EB60-13A2-32BC-5E79EA9A6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70" name="Object 38">
            <a:extLst>
              <a:ext uri="{FF2B5EF4-FFF2-40B4-BE49-F238E27FC236}">
                <a16:creationId xmlns:a16="http://schemas.microsoft.com/office/drawing/2014/main" id="{75758301-EBBC-39BF-3CCC-8EEE0C6D9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0670" name="Object 38">
                        <a:extLst>
                          <a:ext uri="{FF2B5EF4-FFF2-40B4-BE49-F238E27FC236}">
                            <a16:creationId xmlns:a16="http://schemas.microsoft.com/office/drawing/2014/main" id="{75758301-EBBC-39BF-3CCC-8EEE0C6D9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39">
            <a:extLst>
              <a:ext uri="{FF2B5EF4-FFF2-40B4-BE49-F238E27FC236}">
                <a16:creationId xmlns:a16="http://schemas.microsoft.com/office/drawing/2014/main" id="{6C614464-AF2B-AF5E-C36F-D897D1CAE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28" imgW="253800" imgH="380880" progId="Equation.3">
                  <p:embed/>
                </p:oleObj>
              </mc:Choice>
              <mc:Fallback>
                <p:oleObj name="Equation" r:id="rId28" imgW="253800" imgH="380880" progId="Equation.3">
                  <p:embed/>
                  <p:pic>
                    <p:nvPicPr>
                      <p:cNvPr id="70671" name="Object 39">
                        <a:extLst>
                          <a:ext uri="{FF2B5EF4-FFF2-40B4-BE49-F238E27FC236}">
                            <a16:creationId xmlns:a16="http://schemas.microsoft.com/office/drawing/2014/main" id="{6C614464-AF2B-AF5E-C36F-D897D1CAE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40">
            <a:extLst>
              <a:ext uri="{FF2B5EF4-FFF2-40B4-BE49-F238E27FC236}">
                <a16:creationId xmlns:a16="http://schemas.microsoft.com/office/drawing/2014/main" id="{8E49E060-5972-7FB3-CBE1-526376ECA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30" imgW="444240" imgH="533160" progId="Equation.3">
                  <p:embed/>
                </p:oleObj>
              </mc:Choice>
              <mc:Fallback>
                <p:oleObj name="Equation" r:id="rId30" imgW="444240" imgH="533160" progId="Equation.3">
                  <p:embed/>
                  <p:pic>
                    <p:nvPicPr>
                      <p:cNvPr id="70672" name="Object 40">
                        <a:extLst>
                          <a:ext uri="{FF2B5EF4-FFF2-40B4-BE49-F238E27FC236}">
                            <a16:creationId xmlns:a16="http://schemas.microsoft.com/office/drawing/2014/main" id="{8E49E060-5972-7FB3-CBE1-526376ECA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41">
            <a:extLst>
              <a:ext uri="{FF2B5EF4-FFF2-40B4-BE49-F238E27FC236}">
                <a16:creationId xmlns:a16="http://schemas.microsoft.com/office/drawing/2014/main" id="{AC19F060-F393-0684-6528-C007DB41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70673" name="Object 41">
                        <a:extLst>
                          <a:ext uri="{FF2B5EF4-FFF2-40B4-BE49-F238E27FC236}">
                            <a16:creationId xmlns:a16="http://schemas.microsoft.com/office/drawing/2014/main" id="{AC19F060-F393-0684-6528-C007DB415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42">
            <a:extLst>
              <a:ext uri="{FF2B5EF4-FFF2-40B4-BE49-F238E27FC236}">
                <a16:creationId xmlns:a16="http://schemas.microsoft.com/office/drawing/2014/main" id="{7ACFD55A-E11A-4B5D-81D4-4FC953E7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70674" name="Object 42">
                        <a:extLst>
                          <a:ext uri="{FF2B5EF4-FFF2-40B4-BE49-F238E27FC236}">
                            <a16:creationId xmlns:a16="http://schemas.microsoft.com/office/drawing/2014/main" id="{7ACFD55A-E11A-4B5D-81D4-4FC953E79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43">
            <a:extLst>
              <a:ext uri="{FF2B5EF4-FFF2-40B4-BE49-F238E27FC236}">
                <a16:creationId xmlns:a16="http://schemas.microsoft.com/office/drawing/2014/main" id="{0C59314C-E387-D659-A37E-2FCFF957F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70675" name="Object 43">
                        <a:extLst>
                          <a:ext uri="{FF2B5EF4-FFF2-40B4-BE49-F238E27FC236}">
                            <a16:creationId xmlns:a16="http://schemas.microsoft.com/office/drawing/2014/main" id="{0C59314C-E387-D659-A37E-2FCFF957F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44">
            <a:extLst>
              <a:ext uri="{FF2B5EF4-FFF2-40B4-BE49-F238E27FC236}">
                <a16:creationId xmlns:a16="http://schemas.microsoft.com/office/drawing/2014/main" id="{DFFE4708-5C78-4B42-C2D0-E44C4EF3B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70676" name="Object 44">
                        <a:extLst>
                          <a:ext uri="{FF2B5EF4-FFF2-40B4-BE49-F238E27FC236}">
                            <a16:creationId xmlns:a16="http://schemas.microsoft.com/office/drawing/2014/main" id="{DFFE4708-5C78-4B42-C2D0-E44C4EF3B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45">
            <a:extLst>
              <a:ext uri="{FF2B5EF4-FFF2-40B4-BE49-F238E27FC236}">
                <a16:creationId xmlns:a16="http://schemas.microsoft.com/office/drawing/2014/main" id="{027A82DD-0A9C-F8BB-BED7-F545C9E26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70677" name="Object 45">
                        <a:extLst>
                          <a:ext uri="{FF2B5EF4-FFF2-40B4-BE49-F238E27FC236}">
                            <a16:creationId xmlns:a16="http://schemas.microsoft.com/office/drawing/2014/main" id="{027A82DD-0A9C-F8BB-BED7-F545C9E26D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05" name="Text Box 46">
            <a:extLst>
              <a:ext uri="{FF2B5EF4-FFF2-40B4-BE49-F238E27FC236}">
                <a16:creationId xmlns:a16="http://schemas.microsoft.com/office/drawing/2014/main" id="{79AB48E5-37F3-AA9E-4821-F389C919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2</a:t>
            </a:r>
          </a:p>
        </p:txBody>
      </p:sp>
      <p:sp>
        <p:nvSpPr>
          <p:cNvPr id="70706" name="Oval 47">
            <a:extLst>
              <a:ext uri="{FF2B5EF4-FFF2-40B4-BE49-F238E27FC236}">
                <a16:creationId xmlns:a16="http://schemas.microsoft.com/office/drawing/2014/main" id="{EFAAB813-DA14-5EA8-57E1-82A469D2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2" name="Date Placeholder 1">
            <a:extLst>
              <a:ext uri="{FF2B5EF4-FFF2-40B4-BE49-F238E27FC236}">
                <a16:creationId xmlns:a16="http://schemas.microsoft.com/office/drawing/2014/main" id="{14AADB5E-28F9-1F71-E02E-55AA40F78B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1703" name="Footer Placeholder 2">
            <a:extLst>
              <a:ext uri="{FF2B5EF4-FFF2-40B4-BE49-F238E27FC236}">
                <a16:creationId xmlns:a16="http://schemas.microsoft.com/office/drawing/2014/main" id="{2A15D883-9329-6A2E-859B-E3411FE4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1704" name="Slide Number Placeholder 3">
            <a:extLst>
              <a:ext uri="{FF2B5EF4-FFF2-40B4-BE49-F238E27FC236}">
                <a16:creationId xmlns:a16="http://schemas.microsoft.com/office/drawing/2014/main" id="{DD63A983-2E24-4598-4D46-D3A2A88F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32B3E8A-2FE0-4D01-81C5-068AE5027B4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05" name="Oval 2">
            <a:extLst>
              <a:ext uri="{FF2B5EF4-FFF2-40B4-BE49-F238E27FC236}">
                <a16:creationId xmlns:a16="http://schemas.microsoft.com/office/drawing/2014/main" id="{C9E7C216-EE9B-3227-B6B9-7BDFFB9E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682" name="Object 3">
            <a:extLst>
              <a:ext uri="{FF2B5EF4-FFF2-40B4-BE49-F238E27FC236}">
                <a16:creationId xmlns:a16="http://schemas.microsoft.com/office/drawing/2014/main" id="{3CFDD024-861F-DE97-7B5A-470F5701A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1682" name="Object 3">
                        <a:extLst>
                          <a:ext uri="{FF2B5EF4-FFF2-40B4-BE49-F238E27FC236}">
                            <a16:creationId xmlns:a16="http://schemas.microsoft.com/office/drawing/2014/main" id="{3CFDD024-861F-DE97-7B5A-470F5701A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6" name="Line 4">
            <a:extLst>
              <a:ext uri="{FF2B5EF4-FFF2-40B4-BE49-F238E27FC236}">
                <a16:creationId xmlns:a16="http://schemas.microsoft.com/office/drawing/2014/main" id="{E3912DF2-428A-D8DA-BE0C-8465121F7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07" name="Oval 5">
            <a:extLst>
              <a:ext uri="{FF2B5EF4-FFF2-40B4-BE49-F238E27FC236}">
                <a16:creationId xmlns:a16="http://schemas.microsoft.com/office/drawing/2014/main" id="{2F380F49-C561-6B8B-6EDA-90D599F9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683" name="Object 6">
            <a:extLst>
              <a:ext uri="{FF2B5EF4-FFF2-40B4-BE49-F238E27FC236}">
                <a16:creationId xmlns:a16="http://schemas.microsoft.com/office/drawing/2014/main" id="{CF960B02-025A-34EF-4964-DA89F2CA5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1683" name="Object 6">
                        <a:extLst>
                          <a:ext uri="{FF2B5EF4-FFF2-40B4-BE49-F238E27FC236}">
                            <a16:creationId xmlns:a16="http://schemas.microsoft.com/office/drawing/2014/main" id="{CF960B02-025A-34EF-4964-DA89F2CA5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8" name="Oval 7">
            <a:extLst>
              <a:ext uri="{FF2B5EF4-FFF2-40B4-BE49-F238E27FC236}">
                <a16:creationId xmlns:a16="http://schemas.microsoft.com/office/drawing/2014/main" id="{1AD211EB-D642-F561-E339-A2DB1E05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684" name="Object 8">
            <a:extLst>
              <a:ext uri="{FF2B5EF4-FFF2-40B4-BE49-F238E27FC236}">
                <a16:creationId xmlns:a16="http://schemas.microsoft.com/office/drawing/2014/main" id="{074C837B-686C-B796-E1C4-0515A6641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1684" name="Object 8">
                        <a:extLst>
                          <a:ext uri="{FF2B5EF4-FFF2-40B4-BE49-F238E27FC236}">
                            <a16:creationId xmlns:a16="http://schemas.microsoft.com/office/drawing/2014/main" id="{074C837B-686C-B796-E1C4-0515A6641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9" name="Oval 9">
            <a:extLst>
              <a:ext uri="{FF2B5EF4-FFF2-40B4-BE49-F238E27FC236}">
                <a16:creationId xmlns:a16="http://schemas.microsoft.com/office/drawing/2014/main" id="{54F40422-8D72-D67C-1541-B14987FE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685" name="Object 10">
            <a:extLst>
              <a:ext uri="{FF2B5EF4-FFF2-40B4-BE49-F238E27FC236}">
                <a16:creationId xmlns:a16="http://schemas.microsoft.com/office/drawing/2014/main" id="{27BE7235-24C0-9114-AA07-EC66C3C30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1685" name="Object 10">
                        <a:extLst>
                          <a:ext uri="{FF2B5EF4-FFF2-40B4-BE49-F238E27FC236}">
                            <a16:creationId xmlns:a16="http://schemas.microsoft.com/office/drawing/2014/main" id="{27BE7235-24C0-9114-AA07-EC66C3C30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0" name="Line 11">
            <a:extLst>
              <a:ext uri="{FF2B5EF4-FFF2-40B4-BE49-F238E27FC236}">
                <a16:creationId xmlns:a16="http://schemas.microsoft.com/office/drawing/2014/main" id="{889272C6-45E0-1478-5013-996E6AE42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1" name="Freeform 12">
            <a:extLst>
              <a:ext uri="{FF2B5EF4-FFF2-40B4-BE49-F238E27FC236}">
                <a16:creationId xmlns:a16="http://schemas.microsoft.com/office/drawing/2014/main" id="{C9134E4F-3835-304C-1590-D87C7750EE86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686" name="Object 13">
            <a:extLst>
              <a:ext uri="{FF2B5EF4-FFF2-40B4-BE49-F238E27FC236}">
                <a16:creationId xmlns:a16="http://schemas.microsoft.com/office/drawing/2014/main" id="{25E363AD-28EF-1223-3291-BE0A0BFF5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1686" name="Object 13">
                        <a:extLst>
                          <a:ext uri="{FF2B5EF4-FFF2-40B4-BE49-F238E27FC236}">
                            <a16:creationId xmlns:a16="http://schemas.microsoft.com/office/drawing/2014/main" id="{25E363AD-28EF-1223-3291-BE0A0BFF5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4">
            <a:extLst>
              <a:ext uri="{FF2B5EF4-FFF2-40B4-BE49-F238E27FC236}">
                <a16:creationId xmlns:a16="http://schemas.microsoft.com/office/drawing/2014/main" id="{7C616837-1394-9099-BF8F-662732EC7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1687" name="Object 14">
                        <a:extLst>
                          <a:ext uri="{FF2B5EF4-FFF2-40B4-BE49-F238E27FC236}">
                            <a16:creationId xmlns:a16="http://schemas.microsoft.com/office/drawing/2014/main" id="{7C616837-1394-9099-BF8F-662732EC7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Freeform 15">
            <a:extLst>
              <a:ext uri="{FF2B5EF4-FFF2-40B4-BE49-F238E27FC236}">
                <a16:creationId xmlns:a16="http://schemas.microsoft.com/office/drawing/2014/main" id="{21368B60-02C1-A13D-EA6C-E46222BE8011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688" name="Object 16">
            <a:extLst>
              <a:ext uri="{FF2B5EF4-FFF2-40B4-BE49-F238E27FC236}">
                <a16:creationId xmlns:a16="http://schemas.microsoft.com/office/drawing/2014/main" id="{F95CB8EB-B3AC-5FF0-1526-09558DF4A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1688" name="Object 16">
                        <a:extLst>
                          <a:ext uri="{FF2B5EF4-FFF2-40B4-BE49-F238E27FC236}">
                            <a16:creationId xmlns:a16="http://schemas.microsoft.com/office/drawing/2014/main" id="{F95CB8EB-B3AC-5FF0-1526-09558DF4A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17">
            <a:extLst>
              <a:ext uri="{FF2B5EF4-FFF2-40B4-BE49-F238E27FC236}">
                <a16:creationId xmlns:a16="http://schemas.microsoft.com/office/drawing/2014/main" id="{B5BACA74-95F2-20DB-B320-F408CFB54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1689" name="Object 17">
                        <a:extLst>
                          <a:ext uri="{FF2B5EF4-FFF2-40B4-BE49-F238E27FC236}">
                            <a16:creationId xmlns:a16="http://schemas.microsoft.com/office/drawing/2014/main" id="{B5BACA74-95F2-20DB-B320-F408CFB54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8">
            <a:extLst>
              <a:ext uri="{FF2B5EF4-FFF2-40B4-BE49-F238E27FC236}">
                <a16:creationId xmlns:a16="http://schemas.microsoft.com/office/drawing/2014/main" id="{F5A8EAF2-E4A2-23CA-8977-2503A8B26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1690" name="Object 18">
                        <a:extLst>
                          <a:ext uri="{FF2B5EF4-FFF2-40B4-BE49-F238E27FC236}">
                            <a16:creationId xmlns:a16="http://schemas.microsoft.com/office/drawing/2014/main" id="{F5A8EAF2-E4A2-23CA-8977-2503A8B26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3" name="Freeform 19">
            <a:extLst>
              <a:ext uri="{FF2B5EF4-FFF2-40B4-BE49-F238E27FC236}">
                <a16:creationId xmlns:a16="http://schemas.microsoft.com/office/drawing/2014/main" id="{5FEF7773-8688-F1E5-D9C2-DDA7F051B6C6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691" name="Object 20">
            <a:extLst>
              <a:ext uri="{FF2B5EF4-FFF2-40B4-BE49-F238E27FC236}">
                <a16:creationId xmlns:a16="http://schemas.microsoft.com/office/drawing/2014/main" id="{381846CE-D980-78C2-2CDF-EA5C57B69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1691" name="Object 20">
                        <a:extLst>
                          <a:ext uri="{FF2B5EF4-FFF2-40B4-BE49-F238E27FC236}">
                            <a16:creationId xmlns:a16="http://schemas.microsoft.com/office/drawing/2014/main" id="{381846CE-D980-78C2-2CDF-EA5C57B69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21">
            <a:extLst>
              <a:ext uri="{FF2B5EF4-FFF2-40B4-BE49-F238E27FC236}">
                <a16:creationId xmlns:a16="http://schemas.microsoft.com/office/drawing/2014/main" id="{FFE176A4-1013-1D21-12AB-6654F420C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1692" name="Object 21">
                        <a:extLst>
                          <a:ext uri="{FF2B5EF4-FFF2-40B4-BE49-F238E27FC236}">
                            <a16:creationId xmlns:a16="http://schemas.microsoft.com/office/drawing/2014/main" id="{FFE176A4-1013-1D21-12AB-6654F420C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4" name="Oval 22">
            <a:extLst>
              <a:ext uri="{FF2B5EF4-FFF2-40B4-BE49-F238E27FC236}">
                <a16:creationId xmlns:a16="http://schemas.microsoft.com/office/drawing/2014/main" id="{044F2449-1B0B-2A5A-B6E5-1B68F7FF3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1715" name="Line 23">
            <a:extLst>
              <a:ext uri="{FF2B5EF4-FFF2-40B4-BE49-F238E27FC236}">
                <a16:creationId xmlns:a16="http://schemas.microsoft.com/office/drawing/2014/main" id="{3B59A9D5-48EB-1B99-1B66-334612F9A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6" name="Oval 24">
            <a:extLst>
              <a:ext uri="{FF2B5EF4-FFF2-40B4-BE49-F238E27FC236}">
                <a16:creationId xmlns:a16="http://schemas.microsoft.com/office/drawing/2014/main" id="{65DD2B6A-482A-734C-E4AC-71506EDD2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693" name="Object 25">
            <a:extLst>
              <a:ext uri="{FF2B5EF4-FFF2-40B4-BE49-F238E27FC236}">
                <a16:creationId xmlns:a16="http://schemas.microsoft.com/office/drawing/2014/main" id="{2A147221-F7F8-8825-CD12-BCC60B84A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1693" name="Object 25">
                        <a:extLst>
                          <a:ext uri="{FF2B5EF4-FFF2-40B4-BE49-F238E27FC236}">
                            <a16:creationId xmlns:a16="http://schemas.microsoft.com/office/drawing/2014/main" id="{2A147221-F7F8-8825-CD12-BCC60B84A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7" name="Line 26">
            <a:extLst>
              <a:ext uri="{FF2B5EF4-FFF2-40B4-BE49-F238E27FC236}">
                <a16:creationId xmlns:a16="http://schemas.microsoft.com/office/drawing/2014/main" id="{7BBDE22A-554C-AFF4-7198-A7B5BC475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18" name="Line 27">
            <a:extLst>
              <a:ext uri="{FF2B5EF4-FFF2-40B4-BE49-F238E27FC236}">
                <a16:creationId xmlns:a16="http://schemas.microsoft.com/office/drawing/2014/main" id="{4F8328A4-D363-1669-29A7-BBABE1999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9" name="Line 28">
            <a:extLst>
              <a:ext uri="{FF2B5EF4-FFF2-40B4-BE49-F238E27FC236}">
                <a16:creationId xmlns:a16="http://schemas.microsoft.com/office/drawing/2014/main" id="{4EF415AF-4978-50EF-67AC-E70C535A0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0" name="Line 29">
            <a:extLst>
              <a:ext uri="{FF2B5EF4-FFF2-40B4-BE49-F238E27FC236}">
                <a16:creationId xmlns:a16="http://schemas.microsoft.com/office/drawing/2014/main" id="{D6F2525C-47D6-C705-6199-71BBFA2E6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1" name="Line 30">
            <a:extLst>
              <a:ext uri="{FF2B5EF4-FFF2-40B4-BE49-F238E27FC236}">
                <a16:creationId xmlns:a16="http://schemas.microsoft.com/office/drawing/2014/main" id="{AF19E7D0-598D-8BD4-C771-3BBFAB250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2" name="Line 31">
            <a:extLst>
              <a:ext uri="{FF2B5EF4-FFF2-40B4-BE49-F238E27FC236}">
                <a16:creationId xmlns:a16="http://schemas.microsoft.com/office/drawing/2014/main" id="{07475745-41BD-501C-83DE-ED9245397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3" name="Line 32">
            <a:extLst>
              <a:ext uri="{FF2B5EF4-FFF2-40B4-BE49-F238E27FC236}">
                <a16:creationId xmlns:a16="http://schemas.microsoft.com/office/drawing/2014/main" id="{4266A461-DD39-43D6-CA13-455CEA4DB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4" name="Line 33">
            <a:extLst>
              <a:ext uri="{FF2B5EF4-FFF2-40B4-BE49-F238E27FC236}">
                <a16:creationId xmlns:a16="http://schemas.microsoft.com/office/drawing/2014/main" id="{8C79288F-DA63-4CA1-0D50-4CB03D119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694" name="Object 34">
            <a:extLst>
              <a:ext uri="{FF2B5EF4-FFF2-40B4-BE49-F238E27FC236}">
                <a16:creationId xmlns:a16="http://schemas.microsoft.com/office/drawing/2014/main" id="{FFDB8761-3EB4-DBAB-DE16-43EF59E63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1694" name="Object 34">
                        <a:extLst>
                          <a:ext uri="{FF2B5EF4-FFF2-40B4-BE49-F238E27FC236}">
                            <a16:creationId xmlns:a16="http://schemas.microsoft.com/office/drawing/2014/main" id="{FFDB8761-3EB4-DBAB-DE16-43EF59E63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35">
            <a:extLst>
              <a:ext uri="{FF2B5EF4-FFF2-40B4-BE49-F238E27FC236}">
                <a16:creationId xmlns:a16="http://schemas.microsoft.com/office/drawing/2014/main" id="{32802730-6045-15F3-DB97-0B62E13AE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7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71695" name="Object 35">
                        <a:extLst>
                          <a:ext uri="{FF2B5EF4-FFF2-40B4-BE49-F238E27FC236}">
                            <a16:creationId xmlns:a16="http://schemas.microsoft.com/office/drawing/2014/main" id="{32802730-6045-15F3-DB97-0B62E13AE2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36">
            <a:extLst>
              <a:ext uri="{FF2B5EF4-FFF2-40B4-BE49-F238E27FC236}">
                <a16:creationId xmlns:a16="http://schemas.microsoft.com/office/drawing/2014/main" id="{1596317C-68C2-11F2-9185-4A5192240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71696" name="Object 36">
                        <a:extLst>
                          <a:ext uri="{FF2B5EF4-FFF2-40B4-BE49-F238E27FC236}">
                            <a16:creationId xmlns:a16="http://schemas.microsoft.com/office/drawing/2014/main" id="{1596317C-68C2-11F2-9185-4A5192240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5" name="Line 37">
            <a:extLst>
              <a:ext uri="{FF2B5EF4-FFF2-40B4-BE49-F238E27FC236}">
                <a16:creationId xmlns:a16="http://schemas.microsoft.com/office/drawing/2014/main" id="{36A94789-6684-7905-F52F-9FAF22C6B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6" name="Line 38">
            <a:extLst>
              <a:ext uri="{FF2B5EF4-FFF2-40B4-BE49-F238E27FC236}">
                <a16:creationId xmlns:a16="http://schemas.microsoft.com/office/drawing/2014/main" id="{B1B4675C-5978-A2FC-8AFE-701074CB9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7" name="Line 39">
            <a:extLst>
              <a:ext uri="{FF2B5EF4-FFF2-40B4-BE49-F238E27FC236}">
                <a16:creationId xmlns:a16="http://schemas.microsoft.com/office/drawing/2014/main" id="{58388793-10D4-E8F7-A17E-044C94BA5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8" name="Line 40">
            <a:extLst>
              <a:ext uri="{FF2B5EF4-FFF2-40B4-BE49-F238E27FC236}">
                <a16:creationId xmlns:a16="http://schemas.microsoft.com/office/drawing/2014/main" id="{9A6204F2-028D-42DF-57F8-CDF2BA2B8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697" name="Object 41">
            <a:extLst>
              <a:ext uri="{FF2B5EF4-FFF2-40B4-BE49-F238E27FC236}">
                <a16:creationId xmlns:a16="http://schemas.microsoft.com/office/drawing/2014/main" id="{FECFC348-6202-EFEB-C560-EFC878AA8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71697" name="Object 41">
                        <a:extLst>
                          <a:ext uri="{FF2B5EF4-FFF2-40B4-BE49-F238E27FC236}">
                            <a16:creationId xmlns:a16="http://schemas.microsoft.com/office/drawing/2014/main" id="{FECFC348-6202-EFEB-C560-EFC878AA8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42">
            <a:extLst>
              <a:ext uri="{FF2B5EF4-FFF2-40B4-BE49-F238E27FC236}">
                <a16:creationId xmlns:a16="http://schemas.microsoft.com/office/drawing/2014/main" id="{0F4BFF56-3699-06CF-38C4-0163E24D6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71698" name="Object 42">
                        <a:extLst>
                          <a:ext uri="{FF2B5EF4-FFF2-40B4-BE49-F238E27FC236}">
                            <a16:creationId xmlns:a16="http://schemas.microsoft.com/office/drawing/2014/main" id="{0F4BFF56-3699-06CF-38C4-0163E24D6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43">
            <a:extLst>
              <a:ext uri="{FF2B5EF4-FFF2-40B4-BE49-F238E27FC236}">
                <a16:creationId xmlns:a16="http://schemas.microsoft.com/office/drawing/2014/main" id="{DFA93E8D-33DF-AC55-B408-B3926883C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1699" name="Object 43">
                        <a:extLst>
                          <a:ext uri="{FF2B5EF4-FFF2-40B4-BE49-F238E27FC236}">
                            <a16:creationId xmlns:a16="http://schemas.microsoft.com/office/drawing/2014/main" id="{DFA93E8D-33DF-AC55-B408-B3926883C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44">
            <a:extLst>
              <a:ext uri="{FF2B5EF4-FFF2-40B4-BE49-F238E27FC236}">
                <a16:creationId xmlns:a16="http://schemas.microsoft.com/office/drawing/2014/main" id="{0E65B628-AD25-0195-4011-B7C7454AE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1700" name="Object 44">
                        <a:extLst>
                          <a:ext uri="{FF2B5EF4-FFF2-40B4-BE49-F238E27FC236}">
                            <a16:creationId xmlns:a16="http://schemas.microsoft.com/office/drawing/2014/main" id="{0E65B628-AD25-0195-4011-B7C7454AE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45">
            <a:extLst>
              <a:ext uri="{FF2B5EF4-FFF2-40B4-BE49-F238E27FC236}">
                <a16:creationId xmlns:a16="http://schemas.microsoft.com/office/drawing/2014/main" id="{648F33C3-98A3-1362-CA20-8EA93AA77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71701" name="Object 45">
                        <a:extLst>
                          <a:ext uri="{FF2B5EF4-FFF2-40B4-BE49-F238E27FC236}">
                            <a16:creationId xmlns:a16="http://schemas.microsoft.com/office/drawing/2014/main" id="{648F33C3-98A3-1362-CA20-8EA93AA77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9" name="Text Box 46">
            <a:extLst>
              <a:ext uri="{FF2B5EF4-FFF2-40B4-BE49-F238E27FC236}">
                <a16:creationId xmlns:a16="http://schemas.microsoft.com/office/drawing/2014/main" id="{39EB4EDD-88FD-947C-D113-5C0C476F5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3</a:t>
            </a:r>
          </a:p>
        </p:txBody>
      </p:sp>
      <p:sp>
        <p:nvSpPr>
          <p:cNvPr id="71730" name="Oval 47">
            <a:extLst>
              <a:ext uri="{FF2B5EF4-FFF2-40B4-BE49-F238E27FC236}">
                <a16:creationId xmlns:a16="http://schemas.microsoft.com/office/drawing/2014/main" id="{BEAB8F3F-48DB-F6C8-9F4E-E5E8B15FD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6" name="Date Placeholder 1">
            <a:extLst>
              <a:ext uri="{FF2B5EF4-FFF2-40B4-BE49-F238E27FC236}">
                <a16:creationId xmlns:a16="http://schemas.microsoft.com/office/drawing/2014/main" id="{876B0AD6-A6DF-B3C0-63AC-0B8CE7B9E3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2727" name="Footer Placeholder 2">
            <a:extLst>
              <a:ext uri="{FF2B5EF4-FFF2-40B4-BE49-F238E27FC236}">
                <a16:creationId xmlns:a16="http://schemas.microsoft.com/office/drawing/2014/main" id="{1742BCE8-8ED9-602C-99AA-0AA30AC5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2728" name="Slide Number Placeholder 3">
            <a:extLst>
              <a:ext uri="{FF2B5EF4-FFF2-40B4-BE49-F238E27FC236}">
                <a16:creationId xmlns:a16="http://schemas.microsoft.com/office/drawing/2014/main" id="{047EB649-2812-4C64-53F8-634AD052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71F1599-63EC-466B-ADBD-6B8C2B936AC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29" name="Oval 2">
            <a:extLst>
              <a:ext uri="{FF2B5EF4-FFF2-40B4-BE49-F238E27FC236}">
                <a16:creationId xmlns:a16="http://schemas.microsoft.com/office/drawing/2014/main" id="{BC6FE393-7430-EAEF-728D-28CFAB00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2706" name="Object 3">
            <a:extLst>
              <a:ext uri="{FF2B5EF4-FFF2-40B4-BE49-F238E27FC236}">
                <a16:creationId xmlns:a16="http://schemas.microsoft.com/office/drawing/2014/main" id="{07D75A36-1D2F-87AB-DC8E-0CA8C1A7F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2706" name="Object 3">
                        <a:extLst>
                          <a:ext uri="{FF2B5EF4-FFF2-40B4-BE49-F238E27FC236}">
                            <a16:creationId xmlns:a16="http://schemas.microsoft.com/office/drawing/2014/main" id="{07D75A36-1D2F-87AB-DC8E-0CA8C1A7FD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Line 4">
            <a:extLst>
              <a:ext uri="{FF2B5EF4-FFF2-40B4-BE49-F238E27FC236}">
                <a16:creationId xmlns:a16="http://schemas.microsoft.com/office/drawing/2014/main" id="{103D4087-0ED5-8CC5-3B4E-33B8A6983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31" name="Oval 5">
            <a:extLst>
              <a:ext uri="{FF2B5EF4-FFF2-40B4-BE49-F238E27FC236}">
                <a16:creationId xmlns:a16="http://schemas.microsoft.com/office/drawing/2014/main" id="{72B8C8A1-B8E4-91C8-7672-C66DE59D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2707" name="Object 6">
            <a:extLst>
              <a:ext uri="{FF2B5EF4-FFF2-40B4-BE49-F238E27FC236}">
                <a16:creationId xmlns:a16="http://schemas.microsoft.com/office/drawing/2014/main" id="{78D441F2-EFF6-A48D-1CCE-668ED3A0E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2707" name="Object 6">
                        <a:extLst>
                          <a:ext uri="{FF2B5EF4-FFF2-40B4-BE49-F238E27FC236}">
                            <a16:creationId xmlns:a16="http://schemas.microsoft.com/office/drawing/2014/main" id="{78D441F2-EFF6-A48D-1CCE-668ED3A0E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2" name="Oval 7">
            <a:extLst>
              <a:ext uri="{FF2B5EF4-FFF2-40B4-BE49-F238E27FC236}">
                <a16:creationId xmlns:a16="http://schemas.microsoft.com/office/drawing/2014/main" id="{3929B014-1634-2E81-D799-5C6D1CAB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2708" name="Object 8">
            <a:extLst>
              <a:ext uri="{FF2B5EF4-FFF2-40B4-BE49-F238E27FC236}">
                <a16:creationId xmlns:a16="http://schemas.microsoft.com/office/drawing/2014/main" id="{1A64236C-4042-52F0-F9FD-EE4CE04DC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2708" name="Object 8">
                        <a:extLst>
                          <a:ext uri="{FF2B5EF4-FFF2-40B4-BE49-F238E27FC236}">
                            <a16:creationId xmlns:a16="http://schemas.microsoft.com/office/drawing/2014/main" id="{1A64236C-4042-52F0-F9FD-EE4CE04DC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3" name="Oval 9">
            <a:extLst>
              <a:ext uri="{FF2B5EF4-FFF2-40B4-BE49-F238E27FC236}">
                <a16:creationId xmlns:a16="http://schemas.microsoft.com/office/drawing/2014/main" id="{7A60EC8F-8362-458E-33FC-46581676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2709" name="Object 10">
            <a:extLst>
              <a:ext uri="{FF2B5EF4-FFF2-40B4-BE49-F238E27FC236}">
                <a16:creationId xmlns:a16="http://schemas.microsoft.com/office/drawing/2014/main" id="{D1603CE7-30F5-D8A2-C599-7EEEC1D0E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2709" name="Object 10">
                        <a:extLst>
                          <a:ext uri="{FF2B5EF4-FFF2-40B4-BE49-F238E27FC236}">
                            <a16:creationId xmlns:a16="http://schemas.microsoft.com/office/drawing/2014/main" id="{D1603CE7-30F5-D8A2-C599-7EEEC1D0E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4" name="Line 11">
            <a:extLst>
              <a:ext uri="{FF2B5EF4-FFF2-40B4-BE49-F238E27FC236}">
                <a16:creationId xmlns:a16="http://schemas.microsoft.com/office/drawing/2014/main" id="{EF965EA3-948B-036B-873A-7249DBAD8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35" name="Freeform 12">
            <a:extLst>
              <a:ext uri="{FF2B5EF4-FFF2-40B4-BE49-F238E27FC236}">
                <a16:creationId xmlns:a16="http://schemas.microsoft.com/office/drawing/2014/main" id="{C693341C-1AB2-72AA-0AAA-F9E964771CCB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2710" name="Object 13">
            <a:extLst>
              <a:ext uri="{FF2B5EF4-FFF2-40B4-BE49-F238E27FC236}">
                <a16:creationId xmlns:a16="http://schemas.microsoft.com/office/drawing/2014/main" id="{4B60916B-B2C7-A631-D471-8E97442CA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2710" name="Object 13">
                        <a:extLst>
                          <a:ext uri="{FF2B5EF4-FFF2-40B4-BE49-F238E27FC236}">
                            <a16:creationId xmlns:a16="http://schemas.microsoft.com/office/drawing/2014/main" id="{4B60916B-B2C7-A631-D471-8E97442CA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14">
            <a:extLst>
              <a:ext uri="{FF2B5EF4-FFF2-40B4-BE49-F238E27FC236}">
                <a16:creationId xmlns:a16="http://schemas.microsoft.com/office/drawing/2014/main" id="{342FC57E-B078-E2CC-EF9C-3E3598702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2711" name="Object 14">
                        <a:extLst>
                          <a:ext uri="{FF2B5EF4-FFF2-40B4-BE49-F238E27FC236}">
                            <a16:creationId xmlns:a16="http://schemas.microsoft.com/office/drawing/2014/main" id="{342FC57E-B078-E2CC-EF9C-3E3598702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6" name="Freeform 15">
            <a:extLst>
              <a:ext uri="{FF2B5EF4-FFF2-40B4-BE49-F238E27FC236}">
                <a16:creationId xmlns:a16="http://schemas.microsoft.com/office/drawing/2014/main" id="{82D192B3-5C80-EDC1-3A0C-940BBB9B9374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2712" name="Object 16">
            <a:extLst>
              <a:ext uri="{FF2B5EF4-FFF2-40B4-BE49-F238E27FC236}">
                <a16:creationId xmlns:a16="http://schemas.microsoft.com/office/drawing/2014/main" id="{F3DD4C7E-D4D0-1F16-C032-5D864898F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2712" name="Object 16">
                        <a:extLst>
                          <a:ext uri="{FF2B5EF4-FFF2-40B4-BE49-F238E27FC236}">
                            <a16:creationId xmlns:a16="http://schemas.microsoft.com/office/drawing/2014/main" id="{F3DD4C7E-D4D0-1F16-C032-5D864898F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17">
            <a:extLst>
              <a:ext uri="{FF2B5EF4-FFF2-40B4-BE49-F238E27FC236}">
                <a16:creationId xmlns:a16="http://schemas.microsoft.com/office/drawing/2014/main" id="{F2FFFA2A-E22A-7E13-BEFC-5E1A7B68B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2713" name="Object 17">
                        <a:extLst>
                          <a:ext uri="{FF2B5EF4-FFF2-40B4-BE49-F238E27FC236}">
                            <a16:creationId xmlns:a16="http://schemas.microsoft.com/office/drawing/2014/main" id="{F2FFFA2A-E22A-7E13-BEFC-5E1A7B68B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8">
            <a:extLst>
              <a:ext uri="{FF2B5EF4-FFF2-40B4-BE49-F238E27FC236}">
                <a16:creationId xmlns:a16="http://schemas.microsoft.com/office/drawing/2014/main" id="{1FD7BF1F-A1C2-DFF8-E493-AE742030E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3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2714" name="Object 18">
                        <a:extLst>
                          <a:ext uri="{FF2B5EF4-FFF2-40B4-BE49-F238E27FC236}">
                            <a16:creationId xmlns:a16="http://schemas.microsoft.com/office/drawing/2014/main" id="{1FD7BF1F-A1C2-DFF8-E493-AE742030E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7" name="Freeform 19">
            <a:extLst>
              <a:ext uri="{FF2B5EF4-FFF2-40B4-BE49-F238E27FC236}">
                <a16:creationId xmlns:a16="http://schemas.microsoft.com/office/drawing/2014/main" id="{B1A0F278-BF07-F8F9-3670-B8BE050E40A3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2715" name="Object 20">
            <a:extLst>
              <a:ext uri="{FF2B5EF4-FFF2-40B4-BE49-F238E27FC236}">
                <a16:creationId xmlns:a16="http://schemas.microsoft.com/office/drawing/2014/main" id="{AE2A88B7-9AD2-1DE9-E9BB-A4C913BC0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4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2715" name="Object 20">
                        <a:extLst>
                          <a:ext uri="{FF2B5EF4-FFF2-40B4-BE49-F238E27FC236}">
                            <a16:creationId xmlns:a16="http://schemas.microsoft.com/office/drawing/2014/main" id="{AE2A88B7-9AD2-1DE9-E9BB-A4C913BC0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21">
            <a:extLst>
              <a:ext uri="{FF2B5EF4-FFF2-40B4-BE49-F238E27FC236}">
                <a16:creationId xmlns:a16="http://schemas.microsoft.com/office/drawing/2014/main" id="{4DBC6A23-A624-4553-A265-8DB85EA96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2716" name="Object 21">
                        <a:extLst>
                          <a:ext uri="{FF2B5EF4-FFF2-40B4-BE49-F238E27FC236}">
                            <a16:creationId xmlns:a16="http://schemas.microsoft.com/office/drawing/2014/main" id="{4DBC6A23-A624-4553-A265-8DB85EA966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8" name="Oval 22">
            <a:extLst>
              <a:ext uri="{FF2B5EF4-FFF2-40B4-BE49-F238E27FC236}">
                <a16:creationId xmlns:a16="http://schemas.microsoft.com/office/drawing/2014/main" id="{EE578B9A-FD4B-EA5E-00BA-95158D5C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2739" name="Line 23">
            <a:extLst>
              <a:ext uri="{FF2B5EF4-FFF2-40B4-BE49-F238E27FC236}">
                <a16:creationId xmlns:a16="http://schemas.microsoft.com/office/drawing/2014/main" id="{0EC11E23-2491-9C63-F289-A87BD99F1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0" name="Oval 24">
            <a:extLst>
              <a:ext uri="{FF2B5EF4-FFF2-40B4-BE49-F238E27FC236}">
                <a16:creationId xmlns:a16="http://schemas.microsoft.com/office/drawing/2014/main" id="{048C0D20-CB8F-501F-987A-14853A143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2717" name="Object 25">
            <a:extLst>
              <a:ext uri="{FF2B5EF4-FFF2-40B4-BE49-F238E27FC236}">
                <a16:creationId xmlns:a16="http://schemas.microsoft.com/office/drawing/2014/main" id="{9D7792D9-04F5-7ADD-C60F-1D955930C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2717" name="Object 25">
                        <a:extLst>
                          <a:ext uri="{FF2B5EF4-FFF2-40B4-BE49-F238E27FC236}">
                            <a16:creationId xmlns:a16="http://schemas.microsoft.com/office/drawing/2014/main" id="{9D7792D9-04F5-7ADD-C60F-1D955930C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1" name="Line 26">
            <a:extLst>
              <a:ext uri="{FF2B5EF4-FFF2-40B4-BE49-F238E27FC236}">
                <a16:creationId xmlns:a16="http://schemas.microsoft.com/office/drawing/2014/main" id="{55466F0F-2908-FFE9-8F89-EB89E9A92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42" name="Line 27">
            <a:extLst>
              <a:ext uri="{FF2B5EF4-FFF2-40B4-BE49-F238E27FC236}">
                <a16:creationId xmlns:a16="http://schemas.microsoft.com/office/drawing/2014/main" id="{B45EADA3-C322-8E60-69BE-1673C818D5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3" name="Line 28">
            <a:extLst>
              <a:ext uri="{FF2B5EF4-FFF2-40B4-BE49-F238E27FC236}">
                <a16:creationId xmlns:a16="http://schemas.microsoft.com/office/drawing/2014/main" id="{FDC0391A-1405-7094-4D77-E63DB4442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4" name="Line 29">
            <a:extLst>
              <a:ext uri="{FF2B5EF4-FFF2-40B4-BE49-F238E27FC236}">
                <a16:creationId xmlns:a16="http://schemas.microsoft.com/office/drawing/2014/main" id="{4FC5CF18-A05E-40F0-4B1A-74BE74F04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5" name="Line 30">
            <a:extLst>
              <a:ext uri="{FF2B5EF4-FFF2-40B4-BE49-F238E27FC236}">
                <a16:creationId xmlns:a16="http://schemas.microsoft.com/office/drawing/2014/main" id="{233E9353-4B0A-7EA4-5C7D-7DD313FEA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6" name="Line 31">
            <a:extLst>
              <a:ext uri="{FF2B5EF4-FFF2-40B4-BE49-F238E27FC236}">
                <a16:creationId xmlns:a16="http://schemas.microsoft.com/office/drawing/2014/main" id="{E66DBF2D-710A-5A1F-4F3A-82FBFB08A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7" name="Line 32">
            <a:extLst>
              <a:ext uri="{FF2B5EF4-FFF2-40B4-BE49-F238E27FC236}">
                <a16:creationId xmlns:a16="http://schemas.microsoft.com/office/drawing/2014/main" id="{4CE0CB74-77CF-4B5C-334B-13B6C2BC7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8" name="Line 33">
            <a:extLst>
              <a:ext uri="{FF2B5EF4-FFF2-40B4-BE49-F238E27FC236}">
                <a16:creationId xmlns:a16="http://schemas.microsoft.com/office/drawing/2014/main" id="{A407DC70-538C-CA76-6591-8DC5ADB1E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9" name="Line 34">
            <a:extLst>
              <a:ext uri="{FF2B5EF4-FFF2-40B4-BE49-F238E27FC236}">
                <a16:creationId xmlns:a16="http://schemas.microsoft.com/office/drawing/2014/main" id="{36DFB297-7874-4050-35F0-CD7680615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50" name="Line 35">
            <a:extLst>
              <a:ext uri="{FF2B5EF4-FFF2-40B4-BE49-F238E27FC236}">
                <a16:creationId xmlns:a16="http://schemas.microsoft.com/office/drawing/2014/main" id="{85A33BF8-EAE4-CCD0-7104-6896CC603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51" name="Line 36">
            <a:extLst>
              <a:ext uri="{FF2B5EF4-FFF2-40B4-BE49-F238E27FC236}">
                <a16:creationId xmlns:a16="http://schemas.microsoft.com/office/drawing/2014/main" id="{ECD39979-096B-AF18-7B7B-4B14400CC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52" name="Line 37">
            <a:extLst>
              <a:ext uri="{FF2B5EF4-FFF2-40B4-BE49-F238E27FC236}">
                <a16:creationId xmlns:a16="http://schemas.microsoft.com/office/drawing/2014/main" id="{BFD8B9FB-78CF-AA3F-47F5-D5CD4EADB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718" name="Object 38">
            <a:extLst>
              <a:ext uri="{FF2B5EF4-FFF2-40B4-BE49-F238E27FC236}">
                <a16:creationId xmlns:a16="http://schemas.microsoft.com/office/drawing/2014/main" id="{16FFBE91-E2B8-507F-9580-A085E6203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2718" name="Object 38">
                        <a:extLst>
                          <a:ext uri="{FF2B5EF4-FFF2-40B4-BE49-F238E27FC236}">
                            <a16:creationId xmlns:a16="http://schemas.microsoft.com/office/drawing/2014/main" id="{16FFBE91-E2B8-507F-9580-A085E6203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39">
            <a:extLst>
              <a:ext uri="{FF2B5EF4-FFF2-40B4-BE49-F238E27FC236}">
                <a16:creationId xmlns:a16="http://schemas.microsoft.com/office/drawing/2014/main" id="{FCE4167D-9BE2-5080-C036-2AF35E20B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1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72719" name="Object 39">
                        <a:extLst>
                          <a:ext uri="{FF2B5EF4-FFF2-40B4-BE49-F238E27FC236}">
                            <a16:creationId xmlns:a16="http://schemas.microsoft.com/office/drawing/2014/main" id="{FCE4167D-9BE2-5080-C036-2AF35E20B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40">
            <a:extLst>
              <a:ext uri="{FF2B5EF4-FFF2-40B4-BE49-F238E27FC236}">
                <a16:creationId xmlns:a16="http://schemas.microsoft.com/office/drawing/2014/main" id="{2906FDE3-239A-8D1E-F401-254864311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72720" name="Object 40">
                        <a:extLst>
                          <a:ext uri="{FF2B5EF4-FFF2-40B4-BE49-F238E27FC236}">
                            <a16:creationId xmlns:a16="http://schemas.microsoft.com/office/drawing/2014/main" id="{2906FDE3-239A-8D1E-F401-254864311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41">
            <a:extLst>
              <a:ext uri="{FF2B5EF4-FFF2-40B4-BE49-F238E27FC236}">
                <a16:creationId xmlns:a16="http://schemas.microsoft.com/office/drawing/2014/main" id="{3518A587-93A6-E03A-2065-C3A772F06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72721" name="Object 41">
                        <a:extLst>
                          <a:ext uri="{FF2B5EF4-FFF2-40B4-BE49-F238E27FC236}">
                            <a16:creationId xmlns:a16="http://schemas.microsoft.com/office/drawing/2014/main" id="{3518A587-93A6-E03A-2065-C3A772F06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42">
            <a:extLst>
              <a:ext uri="{FF2B5EF4-FFF2-40B4-BE49-F238E27FC236}">
                <a16:creationId xmlns:a16="http://schemas.microsoft.com/office/drawing/2014/main" id="{0A8D61DE-86BC-EBA3-6242-AEC74DC68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72722" name="Object 42">
                        <a:extLst>
                          <a:ext uri="{FF2B5EF4-FFF2-40B4-BE49-F238E27FC236}">
                            <a16:creationId xmlns:a16="http://schemas.microsoft.com/office/drawing/2014/main" id="{0A8D61DE-86BC-EBA3-6242-AEC74DC68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43">
            <a:extLst>
              <a:ext uri="{FF2B5EF4-FFF2-40B4-BE49-F238E27FC236}">
                <a16:creationId xmlns:a16="http://schemas.microsoft.com/office/drawing/2014/main" id="{1D4B96D3-B9A4-CDE4-1DE6-F8408CD4E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2723" name="Object 43">
                        <a:extLst>
                          <a:ext uri="{FF2B5EF4-FFF2-40B4-BE49-F238E27FC236}">
                            <a16:creationId xmlns:a16="http://schemas.microsoft.com/office/drawing/2014/main" id="{1D4B96D3-B9A4-CDE4-1DE6-F8408CD4E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44">
            <a:extLst>
              <a:ext uri="{FF2B5EF4-FFF2-40B4-BE49-F238E27FC236}">
                <a16:creationId xmlns:a16="http://schemas.microsoft.com/office/drawing/2014/main" id="{CA6F2912-7469-5EC3-4F7A-4028E8028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2724" name="Object 44">
                        <a:extLst>
                          <a:ext uri="{FF2B5EF4-FFF2-40B4-BE49-F238E27FC236}">
                            <a16:creationId xmlns:a16="http://schemas.microsoft.com/office/drawing/2014/main" id="{CA6F2912-7469-5EC3-4F7A-4028E8028F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45">
            <a:extLst>
              <a:ext uri="{FF2B5EF4-FFF2-40B4-BE49-F238E27FC236}">
                <a16:creationId xmlns:a16="http://schemas.microsoft.com/office/drawing/2014/main" id="{B53CDF90-E6FF-F6A5-32A1-562C86A40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72725" name="Object 45">
                        <a:extLst>
                          <a:ext uri="{FF2B5EF4-FFF2-40B4-BE49-F238E27FC236}">
                            <a16:creationId xmlns:a16="http://schemas.microsoft.com/office/drawing/2014/main" id="{B53CDF90-E6FF-F6A5-32A1-562C86A405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3" name="Text Box 46">
            <a:extLst>
              <a:ext uri="{FF2B5EF4-FFF2-40B4-BE49-F238E27FC236}">
                <a16:creationId xmlns:a16="http://schemas.microsoft.com/office/drawing/2014/main" id="{E1885255-DEFA-C117-CBB1-F05A49D35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4</a:t>
            </a:r>
          </a:p>
        </p:txBody>
      </p:sp>
      <p:sp>
        <p:nvSpPr>
          <p:cNvPr id="72754" name="Oval 47">
            <a:extLst>
              <a:ext uri="{FF2B5EF4-FFF2-40B4-BE49-F238E27FC236}">
                <a16:creationId xmlns:a16="http://schemas.microsoft.com/office/drawing/2014/main" id="{21A52517-2273-C326-0B46-BF08FE7EA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0" name="Date Placeholder 1">
            <a:extLst>
              <a:ext uri="{FF2B5EF4-FFF2-40B4-BE49-F238E27FC236}">
                <a16:creationId xmlns:a16="http://schemas.microsoft.com/office/drawing/2014/main" id="{19E8B113-8533-157F-F7B4-F696DBDB05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3751" name="Footer Placeholder 2">
            <a:extLst>
              <a:ext uri="{FF2B5EF4-FFF2-40B4-BE49-F238E27FC236}">
                <a16:creationId xmlns:a16="http://schemas.microsoft.com/office/drawing/2014/main" id="{AA693AE5-8072-BDEB-5D5B-7B3F18E0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3752" name="Slide Number Placeholder 3">
            <a:extLst>
              <a:ext uri="{FF2B5EF4-FFF2-40B4-BE49-F238E27FC236}">
                <a16:creationId xmlns:a16="http://schemas.microsoft.com/office/drawing/2014/main" id="{E32D9545-060E-9677-ADE6-AACE9467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D9A353F-B7FF-4678-B6A0-AA11D21B48B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53" name="Oval 2">
            <a:extLst>
              <a:ext uri="{FF2B5EF4-FFF2-40B4-BE49-F238E27FC236}">
                <a16:creationId xmlns:a16="http://schemas.microsoft.com/office/drawing/2014/main" id="{D04BF35A-FE19-8ECC-2B41-26B717A5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3730" name="Object 3">
            <a:extLst>
              <a:ext uri="{FF2B5EF4-FFF2-40B4-BE49-F238E27FC236}">
                <a16:creationId xmlns:a16="http://schemas.microsoft.com/office/drawing/2014/main" id="{C5C324B7-8548-EC48-08C0-2A8D3ADD9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3730" name="Object 3">
                        <a:extLst>
                          <a:ext uri="{FF2B5EF4-FFF2-40B4-BE49-F238E27FC236}">
                            <a16:creationId xmlns:a16="http://schemas.microsoft.com/office/drawing/2014/main" id="{C5C324B7-8548-EC48-08C0-2A8D3ADD9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4" name="Line 4">
            <a:extLst>
              <a:ext uri="{FF2B5EF4-FFF2-40B4-BE49-F238E27FC236}">
                <a16:creationId xmlns:a16="http://schemas.microsoft.com/office/drawing/2014/main" id="{4A19A29A-6FE8-E3A3-BD71-A0FFDC167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55" name="Oval 5">
            <a:extLst>
              <a:ext uri="{FF2B5EF4-FFF2-40B4-BE49-F238E27FC236}">
                <a16:creationId xmlns:a16="http://schemas.microsoft.com/office/drawing/2014/main" id="{0069081F-795F-B4B3-4B0D-3BFDEE7A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3731" name="Object 6">
            <a:extLst>
              <a:ext uri="{FF2B5EF4-FFF2-40B4-BE49-F238E27FC236}">
                <a16:creationId xmlns:a16="http://schemas.microsoft.com/office/drawing/2014/main" id="{16420AC1-42E1-2E7F-0E47-B4A79B432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3731" name="Object 6">
                        <a:extLst>
                          <a:ext uri="{FF2B5EF4-FFF2-40B4-BE49-F238E27FC236}">
                            <a16:creationId xmlns:a16="http://schemas.microsoft.com/office/drawing/2014/main" id="{16420AC1-42E1-2E7F-0E47-B4A79B432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6" name="Oval 7">
            <a:extLst>
              <a:ext uri="{FF2B5EF4-FFF2-40B4-BE49-F238E27FC236}">
                <a16:creationId xmlns:a16="http://schemas.microsoft.com/office/drawing/2014/main" id="{D547A640-8A95-1492-B7AC-7B036351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3732" name="Object 8">
            <a:extLst>
              <a:ext uri="{FF2B5EF4-FFF2-40B4-BE49-F238E27FC236}">
                <a16:creationId xmlns:a16="http://schemas.microsoft.com/office/drawing/2014/main" id="{585A1097-6603-01A9-808E-130710680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3732" name="Object 8">
                        <a:extLst>
                          <a:ext uri="{FF2B5EF4-FFF2-40B4-BE49-F238E27FC236}">
                            <a16:creationId xmlns:a16="http://schemas.microsoft.com/office/drawing/2014/main" id="{585A1097-6603-01A9-808E-130710680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7" name="Oval 9">
            <a:extLst>
              <a:ext uri="{FF2B5EF4-FFF2-40B4-BE49-F238E27FC236}">
                <a16:creationId xmlns:a16="http://schemas.microsoft.com/office/drawing/2014/main" id="{B169DBF7-5AC2-C3D8-2A4D-7878CA58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3733" name="Object 10">
            <a:extLst>
              <a:ext uri="{FF2B5EF4-FFF2-40B4-BE49-F238E27FC236}">
                <a16:creationId xmlns:a16="http://schemas.microsoft.com/office/drawing/2014/main" id="{84861A1A-949B-0B44-F1ED-0D0261A19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3733" name="Object 10">
                        <a:extLst>
                          <a:ext uri="{FF2B5EF4-FFF2-40B4-BE49-F238E27FC236}">
                            <a16:creationId xmlns:a16="http://schemas.microsoft.com/office/drawing/2014/main" id="{84861A1A-949B-0B44-F1ED-0D0261A19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8" name="Line 11">
            <a:extLst>
              <a:ext uri="{FF2B5EF4-FFF2-40B4-BE49-F238E27FC236}">
                <a16:creationId xmlns:a16="http://schemas.microsoft.com/office/drawing/2014/main" id="{F66BCCBC-8FB9-723B-7E43-C31206E41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59" name="Freeform 12">
            <a:extLst>
              <a:ext uri="{FF2B5EF4-FFF2-40B4-BE49-F238E27FC236}">
                <a16:creationId xmlns:a16="http://schemas.microsoft.com/office/drawing/2014/main" id="{17FCFC40-EFB4-7E4F-48D4-6A359D94128D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3734" name="Object 13">
            <a:extLst>
              <a:ext uri="{FF2B5EF4-FFF2-40B4-BE49-F238E27FC236}">
                <a16:creationId xmlns:a16="http://schemas.microsoft.com/office/drawing/2014/main" id="{8BF41779-D398-EFAD-9DD1-EAFB7AC2A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3734" name="Object 13">
                        <a:extLst>
                          <a:ext uri="{FF2B5EF4-FFF2-40B4-BE49-F238E27FC236}">
                            <a16:creationId xmlns:a16="http://schemas.microsoft.com/office/drawing/2014/main" id="{8BF41779-D398-EFAD-9DD1-EAFB7AC2A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4">
            <a:extLst>
              <a:ext uri="{FF2B5EF4-FFF2-40B4-BE49-F238E27FC236}">
                <a16:creationId xmlns:a16="http://schemas.microsoft.com/office/drawing/2014/main" id="{09D1AEF8-84B5-B23C-4466-31A8C64E4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3735" name="Object 14">
                        <a:extLst>
                          <a:ext uri="{FF2B5EF4-FFF2-40B4-BE49-F238E27FC236}">
                            <a16:creationId xmlns:a16="http://schemas.microsoft.com/office/drawing/2014/main" id="{09D1AEF8-84B5-B23C-4466-31A8C64E4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0" name="Freeform 15">
            <a:extLst>
              <a:ext uri="{FF2B5EF4-FFF2-40B4-BE49-F238E27FC236}">
                <a16:creationId xmlns:a16="http://schemas.microsoft.com/office/drawing/2014/main" id="{175EBFDF-8497-6935-7056-490D02E943C4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3736" name="Object 16">
            <a:extLst>
              <a:ext uri="{FF2B5EF4-FFF2-40B4-BE49-F238E27FC236}">
                <a16:creationId xmlns:a16="http://schemas.microsoft.com/office/drawing/2014/main" id="{66C8B573-0D7D-689B-0C69-5463FC18C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3736" name="Object 16">
                        <a:extLst>
                          <a:ext uri="{FF2B5EF4-FFF2-40B4-BE49-F238E27FC236}">
                            <a16:creationId xmlns:a16="http://schemas.microsoft.com/office/drawing/2014/main" id="{66C8B573-0D7D-689B-0C69-5463FC18C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17">
            <a:extLst>
              <a:ext uri="{FF2B5EF4-FFF2-40B4-BE49-F238E27FC236}">
                <a16:creationId xmlns:a16="http://schemas.microsoft.com/office/drawing/2014/main" id="{96E5FC7E-456D-D9FD-2169-6762DAB03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3737" name="Object 17">
                        <a:extLst>
                          <a:ext uri="{FF2B5EF4-FFF2-40B4-BE49-F238E27FC236}">
                            <a16:creationId xmlns:a16="http://schemas.microsoft.com/office/drawing/2014/main" id="{96E5FC7E-456D-D9FD-2169-6762DAB03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8">
            <a:extLst>
              <a:ext uri="{FF2B5EF4-FFF2-40B4-BE49-F238E27FC236}">
                <a16:creationId xmlns:a16="http://schemas.microsoft.com/office/drawing/2014/main" id="{3858287D-75BD-6B61-CB39-2795E4569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3738" name="Object 18">
                        <a:extLst>
                          <a:ext uri="{FF2B5EF4-FFF2-40B4-BE49-F238E27FC236}">
                            <a16:creationId xmlns:a16="http://schemas.microsoft.com/office/drawing/2014/main" id="{3858287D-75BD-6B61-CB39-2795E4569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Freeform 19">
            <a:extLst>
              <a:ext uri="{FF2B5EF4-FFF2-40B4-BE49-F238E27FC236}">
                <a16:creationId xmlns:a16="http://schemas.microsoft.com/office/drawing/2014/main" id="{B6D30961-BD60-0996-946F-B61F1018C501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3739" name="Object 20">
            <a:extLst>
              <a:ext uri="{FF2B5EF4-FFF2-40B4-BE49-F238E27FC236}">
                <a16:creationId xmlns:a16="http://schemas.microsoft.com/office/drawing/2014/main" id="{84AF4CCC-2C24-3812-40B7-DAD40C323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3739" name="Object 20">
                        <a:extLst>
                          <a:ext uri="{FF2B5EF4-FFF2-40B4-BE49-F238E27FC236}">
                            <a16:creationId xmlns:a16="http://schemas.microsoft.com/office/drawing/2014/main" id="{84AF4CCC-2C24-3812-40B7-DAD40C323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1">
            <a:extLst>
              <a:ext uri="{FF2B5EF4-FFF2-40B4-BE49-F238E27FC236}">
                <a16:creationId xmlns:a16="http://schemas.microsoft.com/office/drawing/2014/main" id="{8BBE8496-2AFB-C60B-65D0-4CC6D6679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3740" name="Object 21">
                        <a:extLst>
                          <a:ext uri="{FF2B5EF4-FFF2-40B4-BE49-F238E27FC236}">
                            <a16:creationId xmlns:a16="http://schemas.microsoft.com/office/drawing/2014/main" id="{8BBE8496-2AFB-C60B-65D0-4CC6D6679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2" name="Oval 22">
            <a:extLst>
              <a:ext uri="{FF2B5EF4-FFF2-40B4-BE49-F238E27FC236}">
                <a16:creationId xmlns:a16="http://schemas.microsoft.com/office/drawing/2014/main" id="{1751EDC1-AF70-7400-A1A5-616DA977A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3763" name="Line 23">
            <a:extLst>
              <a:ext uri="{FF2B5EF4-FFF2-40B4-BE49-F238E27FC236}">
                <a16:creationId xmlns:a16="http://schemas.microsoft.com/office/drawing/2014/main" id="{0A8F2CA2-816B-EBEB-682A-FA48D0DB6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4" name="Oval 24">
            <a:extLst>
              <a:ext uri="{FF2B5EF4-FFF2-40B4-BE49-F238E27FC236}">
                <a16:creationId xmlns:a16="http://schemas.microsoft.com/office/drawing/2014/main" id="{CD923E8D-3FD0-4D70-2E0A-20226D43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3741" name="Object 25">
            <a:extLst>
              <a:ext uri="{FF2B5EF4-FFF2-40B4-BE49-F238E27FC236}">
                <a16:creationId xmlns:a16="http://schemas.microsoft.com/office/drawing/2014/main" id="{ACB2899D-F365-3956-A8F5-161B81753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3741" name="Object 25">
                        <a:extLst>
                          <a:ext uri="{FF2B5EF4-FFF2-40B4-BE49-F238E27FC236}">
                            <a16:creationId xmlns:a16="http://schemas.microsoft.com/office/drawing/2014/main" id="{ACB2899D-F365-3956-A8F5-161B81753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5" name="Line 26">
            <a:extLst>
              <a:ext uri="{FF2B5EF4-FFF2-40B4-BE49-F238E27FC236}">
                <a16:creationId xmlns:a16="http://schemas.microsoft.com/office/drawing/2014/main" id="{B4FBB092-FA4D-E693-9B77-747FBF942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66" name="Line 27">
            <a:extLst>
              <a:ext uri="{FF2B5EF4-FFF2-40B4-BE49-F238E27FC236}">
                <a16:creationId xmlns:a16="http://schemas.microsoft.com/office/drawing/2014/main" id="{EE80A32A-AED9-73B2-67C4-18BC320635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7" name="Line 28">
            <a:extLst>
              <a:ext uri="{FF2B5EF4-FFF2-40B4-BE49-F238E27FC236}">
                <a16:creationId xmlns:a16="http://schemas.microsoft.com/office/drawing/2014/main" id="{4EC4A30E-9998-7D7A-30FF-D16993C27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8" name="Line 29">
            <a:extLst>
              <a:ext uri="{FF2B5EF4-FFF2-40B4-BE49-F238E27FC236}">
                <a16:creationId xmlns:a16="http://schemas.microsoft.com/office/drawing/2014/main" id="{2914360D-B563-C203-0F31-547816187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9" name="Line 30">
            <a:extLst>
              <a:ext uri="{FF2B5EF4-FFF2-40B4-BE49-F238E27FC236}">
                <a16:creationId xmlns:a16="http://schemas.microsoft.com/office/drawing/2014/main" id="{CAB33259-E701-8A92-6F1A-7940F2E1C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0" name="Line 31">
            <a:extLst>
              <a:ext uri="{FF2B5EF4-FFF2-40B4-BE49-F238E27FC236}">
                <a16:creationId xmlns:a16="http://schemas.microsoft.com/office/drawing/2014/main" id="{A55D194E-D49C-2816-B166-7C38688D7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1" name="Line 32">
            <a:extLst>
              <a:ext uri="{FF2B5EF4-FFF2-40B4-BE49-F238E27FC236}">
                <a16:creationId xmlns:a16="http://schemas.microsoft.com/office/drawing/2014/main" id="{64D3B47D-8B80-39AC-9B62-A9FDAD520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2" name="Line 33">
            <a:extLst>
              <a:ext uri="{FF2B5EF4-FFF2-40B4-BE49-F238E27FC236}">
                <a16:creationId xmlns:a16="http://schemas.microsoft.com/office/drawing/2014/main" id="{074446AB-F24F-6A07-858F-E5879B9F6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42" name="Object 34">
            <a:extLst>
              <a:ext uri="{FF2B5EF4-FFF2-40B4-BE49-F238E27FC236}">
                <a16:creationId xmlns:a16="http://schemas.microsoft.com/office/drawing/2014/main" id="{BF67F571-AA3D-5677-E6F0-44529A7FC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3742" name="Object 34">
                        <a:extLst>
                          <a:ext uri="{FF2B5EF4-FFF2-40B4-BE49-F238E27FC236}">
                            <a16:creationId xmlns:a16="http://schemas.microsoft.com/office/drawing/2014/main" id="{BF67F571-AA3D-5677-E6F0-44529A7FC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35">
            <a:extLst>
              <a:ext uri="{FF2B5EF4-FFF2-40B4-BE49-F238E27FC236}">
                <a16:creationId xmlns:a16="http://schemas.microsoft.com/office/drawing/2014/main" id="{8A6D8A2A-C515-6DF7-72BA-65D91A3FB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73743" name="Object 35">
                        <a:extLst>
                          <a:ext uri="{FF2B5EF4-FFF2-40B4-BE49-F238E27FC236}">
                            <a16:creationId xmlns:a16="http://schemas.microsoft.com/office/drawing/2014/main" id="{8A6D8A2A-C515-6DF7-72BA-65D91A3FB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36">
            <a:extLst>
              <a:ext uri="{FF2B5EF4-FFF2-40B4-BE49-F238E27FC236}">
                <a16:creationId xmlns:a16="http://schemas.microsoft.com/office/drawing/2014/main" id="{FF56727E-938A-03F5-5701-4C036829C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73744" name="Object 36">
                        <a:extLst>
                          <a:ext uri="{FF2B5EF4-FFF2-40B4-BE49-F238E27FC236}">
                            <a16:creationId xmlns:a16="http://schemas.microsoft.com/office/drawing/2014/main" id="{FF56727E-938A-03F5-5701-4C036829C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3" name="Line 37">
            <a:extLst>
              <a:ext uri="{FF2B5EF4-FFF2-40B4-BE49-F238E27FC236}">
                <a16:creationId xmlns:a16="http://schemas.microsoft.com/office/drawing/2014/main" id="{58516856-6919-80AB-E4FA-681F70E86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4" name="Line 38">
            <a:extLst>
              <a:ext uri="{FF2B5EF4-FFF2-40B4-BE49-F238E27FC236}">
                <a16:creationId xmlns:a16="http://schemas.microsoft.com/office/drawing/2014/main" id="{AAD5C162-EB66-5A46-F737-E20BC03EA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5" name="Line 39">
            <a:extLst>
              <a:ext uri="{FF2B5EF4-FFF2-40B4-BE49-F238E27FC236}">
                <a16:creationId xmlns:a16="http://schemas.microsoft.com/office/drawing/2014/main" id="{0A7795A3-65DD-3231-A9C4-02141DFC3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6" name="Line 40">
            <a:extLst>
              <a:ext uri="{FF2B5EF4-FFF2-40B4-BE49-F238E27FC236}">
                <a16:creationId xmlns:a16="http://schemas.microsoft.com/office/drawing/2014/main" id="{184F4204-AC51-7AB3-C09E-EB303A47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45" name="Object 41">
            <a:extLst>
              <a:ext uri="{FF2B5EF4-FFF2-40B4-BE49-F238E27FC236}">
                <a16:creationId xmlns:a16="http://schemas.microsoft.com/office/drawing/2014/main" id="{9545A282-1B26-BB23-484C-299925140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4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73745" name="Object 41">
                        <a:extLst>
                          <a:ext uri="{FF2B5EF4-FFF2-40B4-BE49-F238E27FC236}">
                            <a16:creationId xmlns:a16="http://schemas.microsoft.com/office/drawing/2014/main" id="{9545A282-1B26-BB23-484C-299925140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42">
            <a:extLst>
              <a:ext uri="{FF2B5EF4-FFF2-40B4-BE49-F238E27FC236}">
                <a16:creationId xmlns:a16="http://schemas.microsoft.com/office/drawing/2014/main" id="{CE83B5B6-AC4D-9D79-B949-99B4D565B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5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73746" name="Object 42">
                        <a:extLst>
                          <a:ext uri="{FF2B5EF4-FFF2-40B4-BE49-F238E27FC236}">
                            <a16:creationId xmlns:a16="http://schemas.microsoft.com/office/drawing/2014/main" id="{CE83B5B6-AC4D-9D79-B949-99B4D565B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43">
            <a:extLst>
              <a:ext uri="{FF2B5EF4-FFF2-40B4-BE49-F238E27FC236}">
                <a16:creationId xmlns:a16="http://schemas.microsoft.com/office/drawing/2014/main" id="{F216218E-DD48-8D5C-3889-613298A5F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3747" name="Object 43">
                        <a:extLst>
                          <a:ext uri="{FF2B5EF4-FFF2-40B4-BE49-F238E27FC236}">
                            <a16:creationId xmlns:a16="http://schemas.microsoft.com/office/drawing/2014/main" id="{F216218E-DD48-8D5C-3889-613298A5F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8" name="Object 44">
            <a:extLst>
              <a:ext uri="{FF2B5EF4-FFF2-40B4-BE49-F238E27FC236}">
                <a16:creationId xmlns:a16="http://schemas.microsoft.com/office/drawing/2014/main" id="{6EC382B2-B07C-807F-6745-274EBE70F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3748" name="Object 44">
                        <a:extLst>
                          <a:ext uri="{FF2B5EF4-FFF2-40B4-BE49-F238E27FC236}">
                            <a16:creationId xmlns:a16="http://schemas.microsoft.com/office/drawing/2014/main" id="{6EC382B2-B07C-807F-6745-274EBE70F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9" name="Object 45">
            <a:extLst>
              <a:ext uri="{FF2B5EF4-FFF2-40B4-BE49-F238E27FC236}">
                <a16:creationId xmlns:a16="http://schemas.microsoft.com/office/drawing/2014/main" id="{4DEBDC74-918B-CE35-5316-62DCAB742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73749" name="Object 45">
                        <a:extLst>
                          <a:ext uri="{FF2B5EF4-FFF2-40B4-BE49-F238E27FC236}">
                            <a16:creationId xmlns:a16="http://schemas.microsoft.com/office/drawing/2014/main" id="{4DEBDC74-918B-CE35-5316-62DCAB742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Text Box 46">
            <a:extLst>
              <a:ext uri="{FF2B5EF4-FFF2-40B4-BE49-F238E27FC236}">
                <a16:creationId xmlns:a16="http://schemas.microsoft.com/office/drawing/2014/main" id="{2D250374-1657-7818-4972-17471E92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5</a:t>
            </a:r>
          </a:p>
        </p:txBody>
      </p:sp>
      <p:sp>
        <p:nvSpPr>
          <p:cNvPr id="73778" name="Oval 47">
            <a:extLst>
              <a:ext uri="{FF2B5EF4-FFF2-40B4-BE49-F238E27FC236}">
                <a16:creationId xmlns:a16="http://schemas.microsoft.com/office/drawing/2014/main" id="{D849D413-495B-C6C5-23D5-5627480C6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4" name="Date Placeholder 1">
            <a:extLst>
              <a:ext uri="{FF2B5EF4-FFF2-40B4-BE49-F238E27FC236}">
                <a16:creationId xmlns:a16="http://schemas.microsoft.com/office/drawing/2014/main" id="{A370CEE3-0FE0-0075-D1AD-FD92CDC58F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4775" name="Footer Placeholder 2">
            <a:extLst>
              <a:ext uri="{FF2B5EF4-FFF2-40B4-BE49-F238E27FC236}">
                <a16:creationId xmlns:a16="http://schemas.microsoft.com/office/drawing/2014/main" id="{53007888-E4FD-B6C8-433D-2EBCAD3A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4776" name="Slide Number Placeholder 3">
            <a:extLst>
              <a:ext uri="{FF2B5EF4-FFF2-40B4-BE49-F238E27FC236}">
                <a16:creationId xmlns:a16="http://schemas.microsoft.com/office/drawing/2014/main" id="{9BC13C3B-DB96-F0D9-21EF-918E49E2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45392A2-684B-41FC-99ED-CBCABB380EC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7" name="Oval 2">
            <a:extLst>
              <a:ext uri="{FF2B5EF4-FFF2-40B4-BE49-F238E27FC236}">
                <a16:creationId xmlns:a16="http://schemas.microsoft.com/office/drawing/2014/main" id="{3B6E28C3-C4AC-8F1C-B5AD-7E2C40BB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4778" name="Oval 3">
            <a:extLst>
              <a:ext uri="{FF2B5EF4-FFF2-40B4-BE49-F238E27FC236}">
                <a16:creationId xmlns:a16="http://schemas.microsoft.com/office/drawing/2014/main" id="{E151FD59-2E3A-9669-F092-725B2434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4754" name="Object 0">
            <a:extLst>
              <a:ext uri="{FF2B5EF4-FFF2-40B4-BE49-F238E27FC236}">
                <a16:creationId xmlns:a16="http://schemas.microsoft.com/office/drawing/2014/main" id="{BF891B42-B70B-BD2F-49A2-1041D02AAF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3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4754" name="Object 0">
                        <a:extLst>
                          <a:ext uri="{FF2B5EF4-FFF2-40B4-BE49-F238E27FC236}">
                            <a16:creationId xmlns:a16="http://schemas.microsoft.com/office/drawing/2014/main" id="{BF891B42-B70B-BD2F-49A2-1041D02AA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9" name="Line 5">
            <a:extLst>
              <a:ext uri="{FF2B5EF4-FFF2-40B4-BE49-F238E27FC236}">
                <a16:creationId xmlns:a16="http://schemas.microsoft.com/office/drawing/2014/main" id="{B665F1EF-9BDD-7193-71BB-BC190108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5" name="Object 1">
            <a:extLst>
              <a:ext uri="{FF2B5EF4-FFF2-40B4-BE49-F238E27FC236}">
                <a16:creationId xmlns:a16="http://schemas.microsoft.com/office/drawing/2014/main" id="{7862DB2F-5764-07B3-131F-25A2603C7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4755" name="Object 1">
                        <a:extLst>
                          <a:ext uri="{FF2B5EF4-FFF2-40B4-BE49-F238E27FC236}">
                            <a16:creationId xmlns:a16="http://schemas.microsoft.com/office/drawing/2014/main" id="{7862DB2F-5764-07B3-131F-25A2603C7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Oval 7">
            <a:extLst>
              <a:ext uri="{FF2B5EF4-FFF2-40B4-BE49-F238E27FC236}">
                <a16:creationId xmlns:a16="http://schemas.microsoft.com/office/drawing/2014/main" id="{5BED8AC4-43A3-B22D-B0CD-21817B9D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4756" name="Object 2">
            <a:extLst>
              <a:ext uri="{FF2B5EF4-FFF2-40B4-BE49-F238E27FC236}">
                <a16:creationId xmlns:a16="http://schemas.microsoft.com/office/drawing/2014/main" id="{0F68A0DA-CEBA-3007-3022-AD5032E1C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4756" name="Object 2">
                        <a:extLst>
                          <a:ext uri="{FF2B5EF4-FFF2-40B4-BE49-F238E27FC236}">
                            <a16:creationId xmlns:a16="http://schemas.microsoft.com/office/drawing/2014/main" id="{0F68A0DA-CEBA-3007-3022-AD5032E1C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1" name="Oval 9">
            <a:extLst>
              <a:ext uri="{FF2B5EF4-FFF2-40B4-BE49-F238E27FC236}">
                <a16:creationId xmlns:a16="http://schemas.microsoft.com/office/drawing/2014/main" id="{9EE2A8E5-111A-D8BA-36F3-79EEC8F7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4757" name="Object 3">
            <a:extLst>
              <a:ext uri="{FF2B5EF4-FFF2-40B4-BE49-F238E27FC236}">
                <a16:creationId xmlns:a16="http://schemas.microsoft.com/office/drawing/2014/main" id="{56C9DC86-2427-A89C-AA3E-928D4AD79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4757" name="Object 3">
                        <a:extLst>
                          <a:ext uri="{FF2B5EF4-FFF2-40B4-BE49-F238E27FC236}">
                            <a16:creationId xmlns:a16="http://schemas.microsoft.com/office/drawing/2014/main" id="{56C9DC86-2427-A89C-AA3E-928D4AD79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2" name="Line 11">
            <a:extLst>
              <a:ext uri="{FF2B5EF4-FFF2-40B4-BE49-F238E27FC236}">
                <a16:creationId xmlns:a16="http://schemas.microsoft.com/office/drawing/2014/main" id="{36CEBD79-D074-6708-4F5B-35C331122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83" name="Freeform 12">
            <a:extLst>
              <a:ext uri="{FF2B5EF4-FFF2-40B4-BE49-F238E27FC236}">
                <a16:creationId xmlns:a16="http://schemas.microsoft.com/office/drawing/2014/main" id="{EBA9E0D3-F698-5176-BBD9-C125D24048DD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4758" name="Object 4">
            <a:extLst>
              <a:ext uri="{FF2B5EF4-FFF2-40B4-BE49-F238E27FC236}">
                <a16:creationId xmlns:a16="http://schemas.microsoft.com/office/drawing/2014/main" id="{2FAF0CE0-9313-585A-837F-1A96832EA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4758" name="Object 4">
                        <a:extLst>
                          <a:ext uri="{FF2B5EF4-FFF2-40B4-BE49-F238E27FC236}">
                            <a16:creationId xmlns:a16="http://schemas.microsoft.com/office/drawing/2014/main" id="{2FAF0CE0-9313-585A-837F-1A96832EA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5">
            <a:extLst>
              <a:ext uri="{FF2B5EF4-FFF2-40B4-BE49-F238E27FC236}">
                <a16:creationId xmlns:a16="http://schemas.microsoft.com/office/drawing/2014/main" id="{DA538BB4-2BA9-FEB3-F87A-43584C160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4759" name="Object 5">
                        <a:extLst>
                          <a:ext uri="{FF2B5EF4-FFF2-40B4-BE49-F238E27FC236}">
                            <a16:creationId xmlns:a16="http://schemas.microsoft.com/office/drawing/2014/main" id="{DA538BB4-2BA9-FEB3-F87A-43584C160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Freeform 15">
            <a:extLst>
              <a:ext uri="{FF2B5EF4-FFF2-40B4-BE49-F238E27FC236}">
                <a16:creationId xmlns:a16="http://schemas.microsoft.com/office/drawing/2014/main" id="{3033F679-71CC-5D18-7586-4D0852D7958D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4760" name="Object 6">
            <a:extLst>
              <a:ext uri="{FF2B5EF4-FFF2-40B4-BE49-F238E27FC236}">
                <a16:creationId xmlns:a16="http://schemas.microsoft.com/office/drawing/2014/main" id="{2446B4EA-1B31-B34A-BB24-E9BB35EA7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4760" name="Object 6">
                        <a:extLst>
                          <a:ext uri="{FF2B5EF4-FFF2-40B4-BE49-F238E27FC236}">
                            <a16:creationId xmlns:a16="http://schemas.microsoft.com/office/drawing/2014/main" id="{2446B4EA-1B31-B34A-BB24-E9BB35EA7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7">
            <a:extLst>
              <a:ext uri="{FF2B5EF4-FFF2-40B4-BE49-F238E27FC236}">
                <a16:creationId xmlns:a16="http://schemas.microsoft.com/office/drawing/2014/main" id="{4018BCD9-7400-BDF6-54DD-C2FA83197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4761" name="Object 7">
                        <a:extLst>
                          <a:ext uri="{FF2B5EF4-FFF2-40B4-BE49-F238E27FC236}">
                            <a16:creationId xmlns:a16="http://schemas.microsoft.com/office/drawing/2014/main" id="{4018BCD9-7400-BDF6-54DD-C2FA83197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8">
            <a:extLst>
              <a:ext uri="{FF2B5EF4-FFF2-40B4-BE49-F238E27FC236}">
                <a16:creationId xmlns:a16="http://schemas.microsoft.com/office/drawing/2014/main" id="{87024FE2-09ED-3A87-6726-A125F7B14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4762" name="Object 8">
                        <a:extLst>
                          <a:ext uri="{FF2B5EF4-FFF2-40B4-BE49-F238E27FC236}">
                            <a16:creationId xmlns:a16="http://schemas.microsoft.com/office/drawing/2014/main" id="{87024FE2-09ED-3A87-6726-A125F7B14E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Freeform 19">
            <a:extLst>
              <a:ext uri="{FF2B5EF4-FFF2-40B4-BE49-F238E27FC236}">
                <a16:creationId xmlns:a16="http://schemas.microsoft.com/office/drawing/2014/main" id="{10CA2029-C92D-FA80-144B-9E38A021D08F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4763" name="Object 9">
            <a:extLst>
              <a:ext uri="{FF2B5EF4-FFF2-40B4-BE49-F238E27FC236}">
                <a16:creationId xmlns:a16="http://schemas.microsoft.com/office/drawing/2014/main" id="{6E6F05EF-931B-07E5-9BBD-63C03D5B7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4763" name="Object 9">
                        <a:extLst>
                          <a:ext uri="{FF2B5EF4-FFF2-40B4-BE49-F238E27FC236}">
                            <a16:creationId xmlns:a16="http://schemas.microsoft.com/office/drawing/2014/main" id="{6E6F05EF-931B-07E5-9BBD-63C03D5B7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0">
            <a:extLst>
              <a:ext uri="{FF2B5EF4-FFF2-40B4-BE49-F238E27FC236}">
                <a16:creationId xmlns:a16="http://schemas.microsoft.com/office/drawing/2014/main" id="{7BD7B113-AB22-69AD-7D27-224EC6256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4764" name="Object 10">
                        <a:extLst>
                          <a:ext uri="{FF2B5EF4-FFF2-40B4-BE49-F238E27FC236}">
                            <a16:creationId xmlns:a16="http://schemas.microsoft.com/office/drawing/2014/main" id="{7BD7B113-AB22-69AD-7D27-224EC6256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6" name="Oval 22">
            <a:extLst>
              <a:ext uri="{FF2B5EF4-FFF2-40B4-BE49-F238E27FC236}">
                <a16:creationId xmlns:a16="http://schemas.microsoft.com/office/drawing/2014/main" id="{790D07C4-BEE6-1C96-97A4-DCFC6C140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4787" name="Line 23">
            <a:extLst>
              <a:ext uri="{FF2B5EF4-FFF2-40B4-BE49-F238E27FC236}">
                <a16:creationId xmlns:a16="http://schemas.microsoft.com/office/drawing/2014/main" id="{9E61D82A-6B17-89F0-4737-3FD434DC4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88" name="Oval 24">
            <a:extLst>
              <a:ext uri="{FF2B5EF4-FFF2-40B4-BE49-F238E27FC236}">
                <a16:creationId xmlns:a16="http://schemas.microsoft.com/office/drawing/2014/main" id="{37B1466E-96EE-C6AA-2DEB-27B45F36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4765" name="Object 11">
            <a:extLst>
              <a:ext uri="{FF2B5EF4-FFF2-40B4-BE49-F238E27FC236}">
                <a16:creationId xmlns:a16="http://schemas.microsoft.com/office/drawing/2014/main" id="{12BEA264-B800-169D-E192-78D06C584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4765" name="Object 11">
                        <a:extLst>
                          <a:ext uri="{FF2B5EF4-FFF2-40B4-BE49-F238E27FC236}">
                            <a16:creationId xmlns:a16="http://schemas.microsoft.com/office/drawing/2014/main" id="{12BEA264-B800-169D-E192-78D06C584A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9" name="Line 26">
            <a:extLst>
              <a:ext uri="{FF2B5EF4-FFF2-40B4-BE49-F238E27FC236}">
                <a16:creationId xmlns:a16="http://schemas.microsoft.com/office/drawing/2014/main" id="{800E2186-A6A2-7FDD-B1E5-1C1079D69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90" name="Line 27">
            <a:extLst>
              <a:ext uri="{FF2B5EF4-FFF2-40B4-BE49-F238E27FC236}">
                <a16:creationId xmlns:a16="http://schemas.microsoft.com/office/drawing/2014/main" id="{44C43BFC-A679-3B62-6AEE-B44DF31BF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1" name="Line 28">
            <a:extLst>
              <a:ext uri="{FF2B5EF4-FFF2-40B4-BE49-F238E27FC236}">
                <a16:creationId xmlns:a16="http://schemas.microsoft.com/office/drawing/2014/main" id="{A888DE0C-1BCB-AB61-DA8E-5F49C827E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2" name="Line 29">
            <a:extLst>
              <a:ext uri="{FF2B5EF4-FFF2-40B4-BE49-F238E27FC236}">
                <a16:creationId xmlns:a16="http://schemas.microsoft.com/office/drawing/2014/main" id="{92A270C3-1F2D-DE5D-0726-AD427DFBC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3" name="Line 30">
            <a:extLst>
              <a:ext uri="{FF2B5EF4-FFF2-40B4-BE49-F238E27FC236}">
                <a16:creationId xmlns:a16="http://schemas.microsoft.com/office/drawing/2014/main" id="{9B3C162A-BBC7-8AC7-E791-AD615477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4" name="Line 31">
            <a:extLst>
              <a:ext uri="{FF2B5EF4-FFF2-40B4-BE49-F238E27FC236}">
                <a16:creationId xmlns:a16="http://schemas.microsoft.com/office/drawing/2014/main" id="{2326DA52-7842-6ACD-13A2-305312847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5" name="Line 32">
            <a:extLst>
              <a:ext uri="{FF2B5EF4-FFF2-40B4-BE49-F238E27FC236}">
                <a16:creationId xmlns:a16="http://schemas.microsoft.com/office/drawing/2014/main" id="{A8E3647B-586D-3F01-11C8-4DC224D47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6" name="Line 33">
            <a:extLst>
              <a:ext uri="{FF2B5EF4-FFF2-40B4-BE49-F238E27FC236}">
                <a16:creationId xmlns:a16="http://schemas.microsoft.com/office/drawing/2014/main" id="{920CE553-0730-0479-EBB2-5E980F5BF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7" name="Line 34">
            <a:extLst>
              <a:ext uri="{FF2B5EF4-FFF2-40B4-BE49-F238E27FC236}">
                <a16:creationId xmlns:a16="http://schemas.microsoft.com/office/drawing/2014/main" id="{71843DBD-7072-0BBD-EB17-24D45E142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8" name="Line 35">
            <a:extLst>
              <a:ext uri="{FF2B5EF4-FFF2-40B4-BE49-F238E27FC236}">
                <a16:creationId xmlns:a16="http://schemas.microsoft.com/office/drawing/2014/main" id="{DFCBF12F-37CD-B7D4-4F2E-28977097D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9" name="Line 36">
            <a:extLst>
              <a:ext uri="{FF2B5EF4-FFF2-40B4-BE49-F238E27FC236}">
                <a16:creationId xmlns:a16="http://schemas.microsoft.com/office/drawing/2014/main" id="{E8B27CC3-FA63-3F58-CD69-C0C30E9A6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800" name="Line 37">
            <a:extLst>
              <a:ext uri="{FF2B5EF4-FFF2-40B4-BE49-F238E27FC236}">
                <a16:creationId xmlns:a16="http://schemas.microsoft.com/office/drawing/2014/main" id="{FFD83D29-5708-C7E2-B6BF-C2C3AA313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66" name="Object 12">
            <a:extLst>
              <a:ext uri="{FF2B5EF4-FFF2-40B4-BE49-F238E27FC236}">
                <a16:creationId xmlns:a16="http://schemas.microsoft.com/office/drawing/2014/main" id="{910BB153-3443-D0D2-02CF-A81CEA95C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4766" name="Object 12">
                        <a:extLst>
                          <a:ext uri="{FF2B5EF4-FFF2-40B4-BE49-F238E27FC236}">
                            <a16:creationId xmlns:a16="http://schemas.microsoft.com/office/drawing/2014/main" id="{910BB153-3443-D0D2-02CF-A81CEA95C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3">
            <a:extLst>
              <a:ext uri="{FF2B5EF4-FFF2-40B4-BE49-F238E27FC236}">
                <a16:creationId xmlns:a16="http://schemas.microsoft.com/office/drawing/2014/main" id="{B1EF246C-6C57-141C-DEC2-6CA87B26D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72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74767" name="Object 13">
                        <a:extLst>
                          <a:ext uri="{FF2B5EF4-FFF2-40B4-BE49-F238E27FC236}">
                            <a16:creationId xmlns:a16="http://schemas.microsoft.com/office/drawing/2014/main" id="{B1EF246C-6C57-141C-DEC2-6CA87B26D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4">
            <a:extLst>
              <a:ext uri="{FF2B5EF4-FFF2-40B4-BE49-F238E27FC236}">
                <a16:creationId xmlns:a16="http://schemas.microsoft.com/office/drawing/2014/main" id="{5727E75B-2613-1FA6-D796-C37C8A9AF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74768" name="Object 14">
                        <a:extLst>
                          <a:ext uri="{FF2B5EF4-FFF2-40B4-BE49-F238E27FC236}">
                            <a16:creationId xmlns:a16="http://schemas.microsoft.com/office/drawing/2014/main" id="{5727E75B-2613-1FA6-D796-C37C8A9AF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5">
            <a:extLst>
              <a:ext uri="{FF2B5EF4-FFF2-40B4-BE49-F238E27FC236}">
                <a16:creationId xmlns:a16="http://schemas.microsoft.com/office/drawing/2014/main" id="{5C936ABC-8BFE-F32D-4EE4-46F29EFEB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74769" name="Object 15">
                        <a:extLst>
                          <a:ext uri="{FF2B5EF4-FFF2-40B4-BE49-F238E27FC236}">
                            <a16:creationId xmlns:a16="http://schemas.microsoft.com/office/drawing/2014/main" id="{5C936ABC-8BFE-F32D-4EE4-46F29EFEB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6">
            <a:extLst>
              <a:ext uri="{FF2B5EF4-FFF2-40B4-BE49-F238E27FC236}">
                <a16:creationId xmlns:a16="http://schemas.microsoft.com/office/drawing/2014/main" id="{42AAEF5D-2059-3BA4-4087-15E2FD0B1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74770" name="Object 16">
                        <a:extLst>
                          <a:ext uri="{FF2B5EF4-FFF2-40B4-BE49-F238E27FC236}">
                            <a16:creationId xmlns:a16="http://schemas.microsoft.com/office/drawing/2014/main" id="{42AAEF5D-2059-3BA4-4087-15E2FD0B1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7">
            <a:extLst>
              <a:ext uri="{FF2B5EF4-FFF2-40B4-BE49-F238E27FC236}">
                <a16:creationId xmlns:a16="http://schemas.microsoft.com/office/drawing/2014/main" id="{4B39E499-B5FD-64FD-7DEA-11E6FA75F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4771" name="Object 17">
                        <a:extLst>
                          <a:ext uri="{FF2B5EF4-FFF2-40B4-BE49-F238E27FC236}">
                            <a16:creationId xmlns:a16="http://schemas.microsoft.com/office/drawing/2014/main" id="{4B39E499-B5FD-64FD-7DEA-11E6FA75F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18">
            <a:extLst>
              <a:ext uri="{FF2B5EF4-FFF2-40B4-BE49-F238E27FC236}">
                <a16:creationId xmlns:a16="http://schemas.microsoft.com/office/drawing/2014/main" id="{C1E9EADB-43B1-F51D-D7D3-D1E240612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74772" name="Object 18">
                        <a:extLst>
                          <a:ext uri="{FF2B5EF4-FFF2-40B4-BE49-F238E27FC236}">
                            <a16:creationId xmlns:a16="http://schemas.microsoft.com/office/drawing/2014/main" id="{C1E9EADB-43B1-F51D-D7D3-D1E240612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19">
            <a:extLst>
              <a:ext uri="{FF2B5EF4-FFF2-40B4-BE49-F238E27FC236}">
                <a16:creationId xmlns:a16="http://schemas.microsoft.com/office/drawing/2014/main" id="{ABB70299-9D5A-20F4-3EB6-6FF47AFA1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74773" name="Object 19">
                        <a:extLst>
                          <a:ext uri="{FF2B5EF4-FFF2-40B4-BE49-F238E27FC236}">
                            <a16:creationId xmlns:a16="http://schemas.microsoft.com/office/drawing/2014/main" id="{ABB70299-9D5A-20F4-3EB6-6FF47AFA1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01" name="Text Box 46">
            <a:extLst>
              <a:ext uri="{FF2B5EF4-FFF2-40B4-BE49-F238E27FC236}">
                <a16:creationId xmlns:a16="http://schemas.microsoft.com/office/drawing/2014/main" id="{B4F12873-DC4C-DEA2-6BF3-30D75EFBD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6</a:t>
            </a:r>
          </a:p>
        </p:txBody>
      </p:sp>
      <p:sp>
        <p:nvSpPr>
          <p:cNvPr id="74802" name="Oval 47">
            <a:extLst>
              <a:ext uri="{FF2B5EF4-FFF2-40B4-BE49-F238E27FC236}">
                <a16:creationId xmlns:a16="http://schemas.microsoft.com/office/drawing/2014/main" id="{0A4CA547-F4FF-8E8A-2910-3FD8F776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8" name="Date Placeholder 1">
            <a:extLst>
              <a:ext uri="{FF2B5EF4-FFF2-40B4-BE49-F238E27FC236}">
                <a16:creationId xmlns:a16="http://schemas.microsoft.com/office/drawing/2014/main" id="{F1A8ED08-17D5-A9E9-9202-6860F29424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5799" name="Footer Placeholder 2">
            <a:extLst>
              <a:ext uri="{FF2B5EF4-FFF2-40B4-BE49-F238E27FC236}">
                <a16:creationId xmlns:a16="http://schemas.microsoft.com/office/drawing/2014/main" id="{5E7D06B3-B4C2-50E2-5B39-97D19971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5800" name="Slide Number Placeholder 3">
            <a:extLst>
              <a:ext uri="{FF2B5EF4-FFF2-40B4-BE49-F238E27FC236}">
                <a16:creationId xmlns:a16="http://schemas.microsoft.com/office/drawing/2014/main" id="{490C37BE-DF7E-578D-BD60-D160C2DA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FFDD9F0-2036-4761-84DA-7815A3E5510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01" name="Oval 2">
            <a:extLst>
              <a:ext uri="{FF2B5EF4-FFF2-40B4-BE49-F238E27FC236}">
                <a16:creationId xmlns:a16="http://schemas.microsoft.com/office/drawing/2014/main" id="{D32A76C3-0229-7084-48A6-2184A506D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802" name="Oval 3">
            <a:extLst>
              <a:ext uri="{FF2B5EF4-FFF2-40B4-BE49-F238E27FC236}">
                <a16:creationId xmlns:a16="http://schemas.microsoft.com/office/drawing/2014/main" id="{7D1D1A57-3670-04E3-0C9B-4B488BA8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5778" name="Object 0">
            <a:extLst>
              <a:ext uri="{FF2B5EF4-FFF2-40B4-BE49-F238E27FC236}">
                <a16:creationId xmlns:a16="http://schemas.microsoft.com/office/drawing/2014/main" id="{2D22F547-D198-A403-2DEC-0A9836ED2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7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5778" name="Object 0">
                        <a:extLst>
                          <a:ext uri="{FF2B5EF4-FFF2-40B4-BE49-F238E27FC236}">
                            <a16:creationId xmlns:a16="http://schemas.microsoft.com/office/drawing/2014/main" id="{2D22F547-D198-A403-2DEC-0A9836ED2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3" name="Line 5">
            <a:extLst>
              <a:ext uri="{FF2B5EF4-FFF2-40B4-BE49-F238E27FC236}">
                <a16:creationId xmlns:a16="http://schemas.microsoft.com/office/drawing/2014/main" id="{8D275B56-FD32-66A5-EAFC-12B4CD932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4" name="Oval 6">
            <a:extLst>
              <a:ext uri="{FF2B5EF4-FFF2-40B4-BE49-F238E27FC236}">
                <a16:creationId xmlns:a16="http://schemas.microsoft.com/office/drawing/2014/main" id="{65D12D60-EA67-D678-075C-C0BD9843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5779" name="Object 1">
            <a:extLst>
              <a:ext uri="{FF2B5EF4-FFF2-40B4-BE49-F238E27FC236}">
                <a16:creationId xmlns:a16="http://schemas.microsoft.com/office/drawing/2014/main" id="{EB810F6E-54BB-2FBD-2209-73E6967EE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5779" name="Object 1">
                        <a:extLst>
                          <a:ext uri="{FF2B5EF4-FFF2-40B4-BE49-F238E27FC236}">
                            <a16:creationId xmlns:a16="http://schemas.microsoft.com/office/drawing/2014/main" id="{EB810F6E-54BB-2FBD-2209-73E6967EE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2">
            <a:extLst>
              <a:ext uri="{FF2B5EF4-FFF2-40B4-BE49-F238E27FC236}">
                <a16:creationId xmlns:a16="http://schemas.microsoft.com/office/drawing/2014/main" id="{4F08BFC0-25B1-B7E2-41FF-326583B544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5780" name="Object 2">
                        <a:extLst>
                          <a:ext uri="{FF2B5EF4-FFF2-40B4-BE49-F238E27FC236}">
                            <a16:creationId xmlns:a16="http://schemas.microsoft.com/office/drawing/2014/main" id="{4F08BFC0-25B1-B7E2-41FF-326583B54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5" name="Oval 9">
            <a:extLst>
              <a:ext uri="{FF2B5EF4-FFF2-40B4-BE49-F238E27FC236}">
                <a16:creationId xmlns:a16="http://schemas.microsoft.com/office/drawing/2014/main" id="{E5538328-499B-15E5-7854-945B3138A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5781" name="Object 3">
            <a:extLst>
              <a:ext uri="{FF2B5EF4-FFF2-40B4-BE49-F238E27FC236}">
                <a16:creationId xmlns:a16="http://schemas.microsoft.com/office/drawing/2014/main" id="{991D7E3F-5EC2-C4DC-DA6A-B1A50758A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5781" name="Object 3">
                        <a:extLst>
                          <a:ext uri="{FF2B5EF4-FFF2-40B4-BE49-F238E27FC236}">
                            <a16:creationId xmlns:a16="http://schemas.microsoft.com/office/drawing/2014/main" id="{991D7E3F-5EC2-C4DC-DA6A-B1A50758A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6" name="Line 11">
            <a:extLst>
              <a:ext uri="{FF2B5EF4-FFF2-40B4-BE49-F238E27FC236}">
                <a16:creationId xmlns:a16="http://schemas.microsoft.com/office/drawing/2014/main" id="{D9659D67-727C-76BF-FA64-D744118C1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7" name="Freeform 12">
            <a:extLst>
              <a:ext uri="{FF2B5EF4-FFF2-40B4-BE49-F238E27FC236}">
                <a16:creationId xmlns:a16="http://schemas.microsoft.com/office/drawing/2014/main" id="{B821D279-F272-CB06-4392-8E063D382A1B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5782" name="Object 4">
            <a:extLst>
              <a:ext uri="{FF2B5EF4-FFF2-40B4-BE49-F238E27FC236}">
                <a16:creationId xmlns:a16="http://schemas.microsoft.com/office/drawing/2014/main" id="{1DC38FD1-8D07-CB38-0B1C-3AE0C4860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5782" name="Object 4">
                        <a:extLst>
                          <a:ext uri="{FF2B5EF4-FFF2-40B4-BE49-F238E27FC236}">
                            <a16:creationId xmlns:a16="http://schemas.microsoft.com/office/drawing/2014/main" id="{1DC38FD1-8D07-CB38-0B1C-3AE0C4860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5">
            <a:extLst>
              <a:ext uri="{FF2B5EF4-FFF2-40B4-BE49-F238E27FC236}">
                <a16:creationId xmlns:a16="http://schemas.microsoft.com/office/drawing/2014/main" id="{9DBAEA04-2273-C337-3308-420125DB5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5783" name="Object 5">
                        <a:extLst>
                          <a:ext uri="{FF2B5EF4-FFF2-40B4-BE49-F238E27FC236}">
                            <a16:creationId xmlns:a16="http://schemas.microsoft.com/office/drawing/2014/main" id="{9DBAEA04-2273-C337-3308-420125DB5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Freeform 15">
            <a:extLst>
              <a:ext uri="{FF2B5EF4-FFF2-40B4-BE49-F238E27FC236}">
                <a16:creationId xmlns:a16="http://schemas.microsoft.com/office/drawing/2014/main" id="{18F22D74-304A-56D6-A13F-B078FC62A310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5784" name="Object 6">
            <a:extLst>
              <a:ext uri="{FF2B5EF4-FFF2-40B4-BE49-F238E27FC236}">
                <a16:creationId xmlns:a16="http://schemas.microsoft.com/office/drawing/2014/main" id="{963CC808-6F95-13D6-A25A-D34D6B4CE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5784" name="Object 6">
                        <a:extLst>
                          <a:ext uri="{FF2B5EF4-FFF2-40B4-BE49-F238E27FC236}">
                            <a16:creationId xmlns:a16="http://schemas.microsoft.com/office/drawing/2014/main" id="{963CC808-6F95-13D6-A25A-D34D6B4CE5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7">
            <a:extLst>
              <a:ext uri="{FF2B5EF4-FFF2-40B4-BE49-F238E27FC236}">
                <a16:creationId xmlns:a16="http://schemas.microsoft.com/office/drawing/2014/main" id="{00C9D18D-0256-9E8A-71A1-982378A89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5785" name="Object 7">
                        <a:extLst>
                          <a:ext uri="{FF2B5EF4-FFF2-40B4-BE49-F238E27FC236}">
                            <a16:creationId xmlns:a16="http://schemas.microsoft.com/office/drawing/2014/main" id="{00C9D18D-0256-9E8A-71A1-982378A89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8">
            <a:extLst>
              <a:ext uri="{FF2B5EF4-FFF2-40B4-BE49-F238E27FC236}">
                <a16:creationId xmlns:a16="http://schemas.microsoft.com/office/drawing/2014/main" id="{AE93F69F-75B7-56DF-824A-9345BB20D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5786" name="Object 8">
                        <a:extLst>
                          <a:ext uri="{FF2B5EF4-FFF2-40B4-BE49-F238E27FC236}">
                            <a16:creationId xmlns:a16="http://schemas.microsoft.com/office/drawing/2014/main" id="{AE93F69F-75B7-56DF-824A-9345BB20D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9" name="Freeform 19">
            <a:extLst>
              <a:ext uri="{FF2B5EF4-FFF2-40B4-BE49-F238E27FC236}">
                <a16:creationId xmlns:a16="http://schemas.microsoft.com/office/drawing/2014/main" id="{9F3CA336-3B95-1AA0-5FDD-F97F20E6CCEB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5787" name="Object 9">
            <a:extLst>
              <a:ext uri="{FF2B5EF4-FFF2-40B4-BE49-F238E27FC236}">
                <a16:creationId xmlns:a16="http://schemas.microsoft.com/office/drawing/2014/main" id="{4A8584F5-3A5F-D054-3408-738801A55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5787" name="Object 9">
                        <a:extLst>
                          <a:ext uri="{FF2B5EF4-FFF2-40B4-BE49-F238E27FC236}">
                            <a16:creationId xmlns:a16="http://schemas.microsoft.com/office/drawing/2014/main" id="{4A8584F5-3A5F-D054-3408-738801A55A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">
            <a:extLst>
              <a:ext uri="{FF2B5EF4-FFF2-40B4-BE49-F238E27FC236}">
                <a16:creationId xmlns:a16="http://schemas.microsoft.com/office/drawing/2014/main" id="{F53064EC-282D-8D2E-7A3F-599955CD0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5788" name="Object 10">
                        <a:extLst>
                          <a:ext uri="{FF2B5EF4-FFF2-40B4-BE49-F238E27FC236}">
                            <a16:creationId xmlns:a16="http://schemas.microsoft.com/office/drawing/2014/main" id="{F53064EC-282D-8D2E-7A3F-599955CD0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0" name="Oval 22">
            <a:extLst>
              <a:ext uri="{FF2B5EF4-FFF2-40B4-BE49-F238E27FC236}">
                <a16:creationId xmlns:a16="http://schemas.microsoft.com/office/drawing/2014/main" id="{A5531C66-13F5-F31F-BD03-8229C654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5811" name="Line 23">
            <a:extLst>
              <a:ext uri="{FF2B5EF4-FFF2-40B4-BE49-F238E27FC236}">
                <a16:creationId xmlns:a16="http://schemas.microsoft.com/office/drawing/2014/main" id="{30A76827-E8A9-E426-1575-310DB4EDB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2" name="Oval 24">
            <a:extLst>
              <a:ext uri="{FF2B5EF4-FFF2-40B4-BE49-F238E27FC236}">
                <a16:creationId xmlns:a16="http://schemas.microsoft.com/office/drawing/2014/main" id="{9ED9014E-2644-A85F-04A1-1FEA3208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5789" name="Object 11">
            <a:extLst>
              <a:ext uri="{FF2B5EF4-FFF2-40B4-BE49-F238E27FC236}">
                <a16:creationId xmlns:a16="http://schemas.microsoft.com/office/drawing/2014/main" id="{D4FC83C4-766E-E5AC-E208-AD8A34953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5789" name="Object 11">
                        <a:extLst>
                          <a:ext uri="{FF2B5EF4-FFF2-40B4-BE49-F238E27FC236}">
                            <a16:creationId xmlns:a16="http://schemas.microsoft.com/office/drawing/2014/main" id="{D4FC83C4-766E-E5AC-E208-AD8A34953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3" name="Line 26">
            <a:extLst>
              <a:ext uri="{FF2B5EF4-FFF2-40B4-BE49-F238E27FC236}">
                <a16:creationId xmlns:a16="http://schemas.microsoft.com/office/drawing/2014/main" id="{4507D7F5-B5EF-E906-AC10-DB596FDDE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14" name="Line 27">
            <a:extLst>
              <a:ext uri="{FF2B5EF4-FFF2-40B4-BE49-F238E27FC236}">
                <a16:creationId xmlns:a16="http://schemas.microsoft.com/office/drawing/2014/main" id="{385DC187-3C0E-2F7C-6366-94BFF966A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5" name="Line 28">
            <a:extLst>
              <a:ext uri="{FF2B5EF4-FFF2-40B4-BE49-F238E27FC236}">
                <a16:creationId xmlns:a16="http://schemas.microsoft.com/office/drawing/2014/main" id="{9D5357F0-3B4A-33D4-C441-34FAC8EF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6" name="Line 29">
            <a:extLst>
              <a:ext uri="{FF2B5EF4-FFF2-40B4-BE49-F238E27FC236}">
                <a16:creationId xmlns:a16="http://schemas.microsoft.com/office/drawing/2014/main" id="{E437C754-9140-748A-C270-25817FA5D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7" name="Line 30">
            <a:extLst>
              <a:ext uri="{FF2B5EF4-FFF2-40B4-BE49-F238E27FC236}">
                <a16:creationId xmlns:a16="http://schemas.microsoft.com/office/drawing/2014/main" id="{638D3D77-18B5-B257-79C9-BDA663924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8" name="Line 31">
            <a:extLst>
              <a:ext uri="{FF2B5EF4-FFF2-40B4-BE49-F238E27FC236}">
                <a16:creationId xmlns:a16="http://schemas.microsoft.com/office/drawing/2014/main" id="{218E4E6E-80AB-6764-A55D-D2FDEEB53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9" name="Line 32">
            <a:extLst>
              <a:ext uri="{FF2B5EF4-FFF2-40B4-BE49-F238E27FC236}">
                <a16:creationId xmlns:a16="http://schemas.microsoft.com/office/drawing/2014/main" id="{589749C8-F6A4-A542-2246-704A0CF2E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20" name="Line 33">
            <a:extLst>
              <a:ext uri="{FF2B5EF4-FFF2-40B4-BE49-F238E27FC236}">
                <a16:creationId xmlns:a16="http://schemas.microsoft.com/office/drawing/2014/main" id="{3F27BB49-881B-7BB6-DB53-608E68EA21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90" name="Object 12">
            <a:extLst>
              <a:ext uri="{FF2B5EF4-FFF2-40B4-BE49-F238E27FC236}">
                <a16:creationId xmlns:a16="http://schemas.microsoft.com/office/drawing/2014/main" id="{76E141CE-B7C0-977B-3843-F51670BBB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5790" name="Object 12">
                        <a:extLst>
                          <a:ext uri="{FF2B5EF4-FFF2-40B4-BE49-F238E27FC236}">
                            <a16:creationId xmlns:a16="http://schemas.microsoft.com/office/drawing/2014/main" id="{76E141CE-B7C0-977B-3843-F51670BBB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3">
            <a:extLst>
              <a:ext uri="{FF2B5EF4-FFF2-40B4-BE49-F238E27FC236}">
                <a16:creationId xmlns:a16="http://schemas.microsoft.com/office/drawing/2014/main" id="{147557B4-29F3-7913-9567-880F695A4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0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75791" name="Object 13">
                        <a:extLst>
                          <a:ext uri="{FF2B5EF4-FFF2-40B4-BE49-F238E27FC236}">
                            <a16:creationId xmlns:a16="http://schemas.microsoft.com/office/drawing/2014/main" id="{147557B4-29F3-7913-9567-880F695A4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4">
            <a:extLst>
              <a:ext uri="{FF2B5EF4-FFF2-40B4-BE49-F238E27FC236}">
                <a16:creationId xmlns:a16="http://schemas.microsoft.com/office/drawing/2014/main" id="{5F3A25B8-3093-21E4-46A5-87BE8492D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1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75792" name="Object 14">
                        <a:extLst>
                          <a:ext uri="{FF2B5EF4-FFF2-40B4-BE49-F238E27FC236}">
                            <a16:creationId xmlns:a16="http://schemas.microsoft.com/office/drawing/2014/main" id="{5F3A25B8-3093-21E4-46A5-87BE8492D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1" name="Line 37">
            <a:extLst>
              <a:ext uri="{FF2B5EF4-FFF2-40B4-BE49-F238E27FC236}">
                <a16:creationId xmlns:a16="http://schemas.microsoft.com/office/drawing/2014/main" id="{B65D11C2-8BEA-5B11-8B09-ED82D5B7D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22" name="Line 38">
            <a:extLst>
              <a:ext uri="{FF2B5EF4-FFF2-40B4-BE49-F238E27FC236}">
                <a16:creationId xmlns:a16="http://schemas.microsoft.com/office/drawing/2014/main" id="{95BA2828-EA52-2EB1-1790-397963F3B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23" name="Line 39">
            <a:extLst>
              <a:ext uri="{FF2B5EF4-FFF2-40B4-BE49-F238E27FC236}">
                <a16:creationId xmlns:a16="http://schemas.microsoft.com/office/drawing/2014/main" id="{15585973-6C83-1B80-B566-B4D89F332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24" name="Line 40">
            <a:extLst>
              <a:ext uri="{FF2B5EF4-FFF2-40B4-BE49-F238E27FC236}">
                <a16:creationId xmlns:a16="http://schemas.microsoft.com/office/drawing/2014/main" id="{DCB9F606-2BC9-EE94-0088-7BDD47F5F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93" name="Object 15">
            <a:extLst>
              <a:ext uri="{FF2B5EF4-FFF2-40B4-BE49-F238E27FC236}">
                <a16:creationId xmlns:a16="http://schemas.microsoft.com/office/drawing/2014/main" id="{1DBD9EEC-BF64-6441-275A-4A6AC458C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75793" name="Object 15">
                        <a:extLst>
                          <a:ext uri="{FF2B5EF4-FFF2-40B4-BE49-F238E27FC236}">
                            <a16:creationId xmlns:a16="http://schemas.microsoft.com/office/drawing/2014/main" id="{1DBD9EEC-BF64-6441-275A-4A6AC458C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6">
            <a:extLst>
              <a:ext uri="{FF2B5EF4-FFF2-40B4-BE49-F238E27FC236}">
                <a16:creationId xmlns:a16="http://schemas.microsoft.com/office/drawing/2014/main" id="{E8836B00-7F6D-D2BF-3F68-167880FB5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75794" name="Object 16">
                        <a:extLst>
                          <a:ext uri="{FF2B5EF4-FFF2-40B4-BE49-F238E27FC236}">
                            <a16:creationId xmlns:a16="http://schemas.microsoft.com/office/drawing/2014/main" id="{E8836B00-7F6D-D2BF-3F68-167880FB5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7">
            <a:extLst>
              <a:ext uri="{FF2B5EF4-FFF2-40B4-BE49-F238E27FC236}">
                <a16:creationId xmlns:a16="http://schemas.microsoft.com/office/drawing/2014/main" id="{FB54193F-71FD-52F0-5020-5E624BC9C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5795" name="Object 17">
                        <a:extLst>
                          <a:ext uri="{FF2B5EF4-FFF2-40B4-BE49-F238E27FC236}">
                            <a16:creationId xmlns:a16="http://schemas.microsoft.com/office/drawing/2014/main" id="{FB54193F-71FD-52F0-5020-5E624BC9C9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18">
            <a:extLst>
              <a:ext uri="{FF2B5EF4-FFF2-40B4-BE49-F238E27FC236}">
                <a16:creationId xmlns:a16="http://schemas.microsoft.com/office/drawing/2014/main" id="{B1097A05-EF80-9A54-8E05-25C83F4AC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75796" name="Object 18">
                        <a:extLst>
                          <a:ext uri="{FF2B5EF4-FFF2-40B4-BE49-F238E27FC236}">
                            <a16:creationId xmlns:a16="http://schemas.microsoft.com/office/drawing/2014/main" id="{B1097A05-EF80-9A54-8E05-25C83F4AC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19">
            <a:extLst>
              <a:ext uri="{FF2B5EF4-FFF2-40B4-BE49-F238E27FC236}">
                <a16:creationId xmlns:a16="http://schemas.microsoft.com/office/drawing/2014/main" id="{0AA0FD07-408B-8DD4-6C48-A30A17386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75797" name="Object 19">
                        <a:extLst>
                          <a:ext uri="{FF2B5EF4-FFF2-40B4-BE49-F238E27FC236}">
                            <a16:creationId xmlns:a16="http://schemas.microsoft.com/office/drawing/2014/main" id="{0AA0FD07-408B-8DD4-6C48-A30A17386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5" name="Text Box 46">
            <a:extLst>
              <a:ext uri="{FF2B5EF4-FFF2-40B4-BE49-F238E27FC236}">
                <a16:creationId xmlns:a16="http://schemas.microsoft.com/office/drawing/2014/main" id="{4AB353B4-EAEE-7559-4ACB-05A7A080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7</a:t>
            </a:r>
          </a:p>
        </p:txBody>
      </p:sp>
      <p:sp>
        <p:nvSpPr>
          <p:cNvPr id="75826" name="Oval 47">
            <a:extLst>
              <a:ext uri="{FF2B5EF4-FFF2-40B4-BE49-F238E27FC236}">
                <a16:creationId xmlns:a16="http://schemas.microsoft.com/office/drawing/2014/main" id="{7C2828E0-5482-3F03-61F2-40471A16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2" name="Date Placeholder 1">
            <a:extLst>
              <a:ext uri="{FF2B5EF4-FFF2-40B4-BE49-F238E27FC236}">
                <a16:creationId xmlns:a16="http://schemas.microsoft.com/office/drawing/2014/main" id="{BAD60F95-7E1D-98D0-ED28-4D95730903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6823" name="Footer Placeholder 2">
            <a:extLst>
              <a:ext uri="{FF2B5EF4-FFF2-40B4-BE49-F238E27FC236}">
                <a16:creationId xmlns:a16="http://schemas.microsoft.com/office/drawing/2014/main" id="{3ED5193C-0190-638B-350E-FDB0F2F3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6824" name="Slide Number Placeholder 3">
            <a:extLst>
              <a:ext uri="{FF2B5EF4-FFF2-40B4-BE49-F238E27FC236}">
                <a16:creationId xmlns:a16="http://schemas.microsoft.com/office/drawing/2014/main" id="{E5740D52-3478-EF18-8D24-9B818A65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40E2DF7-9CE5-45A0-AAEB-B5F1225F831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25" name="Oval 2">
            <a:extLst>
              <a:ext uri="{FF2B5EF4-FFF2-40B4-BE49-F238E27FC236}">
                <a16:creationId xmlns:a16="http://schemas.microsoft.com/office/drawing/2014/main" id="{911851C5-585B-E0FE-613D-5E94E195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6826" name="Oval 3">
            <a:extLst>
              <a:ext uri="{FF2B5EF4-FFF2-40B4-BE49-F238E27FC236}">
                <a16:creationId xmlns:a16="http://schemas.microsoft.com/office/drawing/2014/main" id="{E52C1036-7584-E3D6-F0F2-721288BED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6802" name="Object 4">
            <a:extLst>
              <a:ext uri="{FF2B5EF4-FFF2-40B4-BE49-F238E27FC236}">
                <a16:creationId xmlns:a16="http://schemas.microsoft.com/office/drawing/2014/main" id="{C0D9AEAF-23AD-2370-DF20-5701424F9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1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6802" name="Object 4">
                        <a:extLst>
                          <a:ext uri="{FF2B5EF4-FFF2-40B4-BE49-F238E27FC236}">
                            <a16:creationId xmlns:a16="http://schemas.microsoft.com/office/drawing/2014/main" id="{C0D9AEAF-23AD-2370-DF20-5701424F9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7" name="Line 5">
            <a:extLst>
              <a:ext uri="{FF2B5EF4-FFF2-40B4-BE49-F238E27FC236}">
                <a16:creationId xmlns:a16="http://schemas.microsoft.com/office/drawing/2014/main" id="{6B965943-366F-3349-323F-D58C41A6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8" name="Oval 6">
            <a:extLst>
              <a:ext uri="{FF2B5EF4-FFF2-40B4-BE49-F238E27FC236}">
                <a16:creationId xmlns:a16="http://schemas.microsoft.com/office/drawing/2014/main" id="{713AFC6E-D02F-6A41-F0C9-E64869F7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6803" name="Object 7">
            <a:extLst>
              <a:ext uri="{FF2B5EF4-FFF2-40B4-BE49-F238E27FC236}">
                <a16:creationId xmlns:a16="http://schemas.microsoft.com/office/drawing/2014/main" id="{1B9A27B0-689B-F519-10F3-32880ED61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6803" name="Object 7">
                        <a:extLst>
                          <a:ext uri="{FF2B5EF4-FFF2-40B4-BE49-F238E27FC236}">
                            <a16:creationId xmlns:a16="http://schemas.microsoft.com/office/drawing/2014/main" id="{1B9A27B0-689B-F519-10F3-32880ED61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8">
            <a:extLst>
              <a:ext uri="{FF2B5EF4-FFF2-40B4-BE49-F238E27FC236}">
                <a16:creationId xmlns:a16="http://schemas.microsoft.com/office/drawing/2014/main" id="{1B07FF2B-E7D4-1F78-61A3-196A601A0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6804" name="Object 8">
                        <a:extLst>
                          <a:ext uri="{FF2B5EF4-FFF2-40B4-BE49-F238E27FC236}">
                            <a16:creationId xmlns:a16="http://schemas.microsoft.com/office/drawing/2014/main" id="{1B07FF2B-E7D4-1F78-61A3-196A601A0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Oval 9">
            <a:extLst>
              <a:ext uri="{FF2B5EF4-FFF2-40B4-BE49-F238E27FC236}">
                <a16:creationId xmlns:a16="http://schemas.microsoft.com/office/drawing/2014/main" id="{BF1C8473-AD1A-BB53-732B-20E5FD6FD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6805" name="Object 10">
            <a:extLst>
              <a:ext uri="{FF2B5EF4-FFF2-40B4-BE49-F238E27FC236}">
                <a16:creationId xmlns:a16="http://schemas.microsoft.com/office/drawing/2014/main" id="{192510E4-D99E-5E49-8F52-F7892948E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6805" name="Object 10">
                        <a:extLst>
                          <a:ext uri="{FF2B5EF4-FFF2-40B4-BE49-F238E27FC236}">
                            <a16:creationId xmlns:a16="http://schemas.microsoft.com/office/drawing/2014/main" id="{192510E4-D99E-5E49-8F52-F7892948E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0" name="Line 11">
            <a:extLst>
              <a:ext uri="{FF2B5EF4-FFF2-40B4-BE49-F238E27FC236}">
                <a16:creationId xmlns:a16="http://schemas.microsoft.com/office/drawing/2014/main" id="{190233E2-574B-DAF5-A07B-494967FF4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1" name="Freeform 12">
            <a:extLst>
              <a:ext uri="{FF2B5EF4-FFF2-40B4-BE49-F238E27FC236}">
                <a16:creationId xmlns:a16="http://schemas.microsoft.com/office/drawing/2014/main" id="{4B1054A1-96EB-60CA-3495-BD93E7B470E0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6806" name="Object 13">
            <a:extLst>
              <a:ext uri="{FF2B5EF4-FFF2-40B4-BE49-F238E27FC236}">
                <a16:creationId xmlns:a16="http://schemas.microsoft.com/office/drawing/2014/main" id="{01BCA6ED-1393-C9D9-E4E3-731999B3C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6806" name="Object 13">
                        <a:extLst>
                          <a:ext uri="{FF2B5EF4-FFF2-40B4-BE49-F238E27FC236}">
                            <a16:creationId xmlns:a16="http://schemas.microsoft.com/office/drawing/2014/main" id="{01BCA6ED-1393-C9D9-E4E3-731999B3C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4">
            <a:extLst>
              <a:ext uri="{FF2B5EF4-FFF2-40B4-BE49-F238E27FC236}">
                <a16:creationId xmlns:a16="http://schemas.microsoft.com/office/drawing/2014/main" id="{F91EA5DB-FD40-105B-CD13-F3A727292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6807" name="Object 14">
                        <a:extLst>
                          <a:ext uri="{FF2B5EF4-FFF2-40B4-BE49-F238E27FC236}">
                            <a16:creationId xmlns:a16="http://schemas.microsoft.com/office/drawing/2014/main" id="{F91EA5DB-FD40-105B-CD13-F3A727292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2" name="Freeform 15">
            <a:extLst>
              <a:ext uri="{FF2B5EF4-FFF2-40B4-BE49-F238E27FC236}">
                <a16:creationId xmlns:a16="http://schemas.microsoft.com/office/drawing/2014/main" id="{6CFF9C9C-D0CD-DD8F-22AC-33B7182A031D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6808" name="Object 16">
            <a:extLst>
              <a:ext uri="{FF2B5EF4-FFF2-40B4-BE49-F238E27FC236}">
                <a16:creationId xmlns:a16="http://schemas.microsoft.com/office/drawing/2014/main" id="{C3A3B75D-7D1F-AEA5-5F79-83D060DB2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6808" name="Object 16">
                        <a:extLst>
                          <a:ext uri="{FF2B5EF4-FFF2-40B4-BE49-F238E27FC236}">
                            <a16:creationId xmlns:a16="http://schemas.microsoft.com/office/drawing/2014/main" id="{C3A3B75D-7D1F-AEA5-5F79-83D060DB2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7">
            <a:extLst>
              <a:ext uri="{FF2B5EF4-FFF2-40B4-BE49-F238E27FC236}">
                <a16:creationId xmlns:a16="http://schemas.microsoft.com/office/drawing/2014/main" id="{4480182D-7489-F190-6DDA-A6713C0E8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6809" name="Object 17">
                        <a:extLst>
                          <a:ext uri="{FF2B5EF4-FFF2-40B4-BE49-F238E27FC236}">
                            <a16:creationId xmlns:a16="http://schemas.microsoft.com/office/drawing/2014/main" id="{4480182D-7489-F190-6DDA-A6713C0E8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8">
            <a:extLst>
              <a:ext uri="{FF2B5EF4-FFF2-40B4-BE49-F238E27FC236}">
                <a16:creationId xmlns:a16="http://schemas.microsoft.com/office/drawing/2014/main" id="{84DCBB08-8ECD-3F1A-F760-5DA9F5691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6810" name="Object 18">
                        <a:extLst>
                          <a:ext uri="{FF2B5EF4-FFF2-40B4-BE49-F238E27FC236}">
                            <a16:creationId xmlns:a16="http://schemas.microsoft.com/office/drawing/2014/main" id="{84DCBB08-8ECD-3F1A-F760-5DA9F5691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3" name="Freeform 19">
            <a:extLst>
              <a:ext uri="{FF2B5EF4-FFF2-40B4-BE49-F238E27FC236}">
                <a16:creationId xmlns:a16="http://schemas.microsoft.com/office/drawing/2014/main" id="{821ACB44-EDD3-F64A-ECF7-C531B1185ABE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6811" name="Object 20">
            <a:extLst>
              <a:ext uri="{FF2B5EF4-FFF2-40B4-BE49-F238E27FC236}">
                <a16:creationId xmlns:a16="http://schemas.microsoft.com/office/drawing/2014/main" id="{484D4D8F-2688-D82A-5641-9E12EF416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6811" name="Object 20">
                        <a:extLst>
                          <a:ext uri="{FF2B5EF4-FFF2-40B4-BE49-F238E27FC236}">
                            <a16:creationId xmlns:a16="http://schemas.microsoft.com/office/drawing/2014/main" id="{484D4D8F-2688-D82A-5641-9E12EF416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21">
            <a:extLst>
              <a:ext uri="{FF2B5EF4-FFF2-40B4-BE49-F238E27FC236}">
                <a16:creationId xmlns:a16="http://schemas.microsoft.com/office/drawing/2014/main" id="{A917E15F-783B-8C62-F855-11CF221E5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6812" name="Object 21">
                        <a:extLst>
                          <a:ext uri="{FF2B5EF4-FFF2-40B4-BE49-F238E27FC236}">
                            <a16:creationId xmlns:a16="http://schemas.microsoft.com/office/drawing/2014/main" id="{A917E15F-783B-8C62-F855-11CF221E5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4" name="Oval 22">
            <a:extLst>
              <a:ext uri="{FF2B5EF4-FFF2-40B4-BE49-F238E27FC236}">
                <a16:creationId xmlns:a16="http://schemas.microsoft.com/office/drawing/2014/main" id="{B94FE746-89E0-59F7-8C7B-97395A99F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6835" name="Line 23">
            <a:extLst>
              <a:ext uri="{FF2B5EF4-FFF2-40B4-BE49-F238E27FC236}">
                <a16:creationId xmlns:a16="http://schemas.microsoft.com/office/drawing/2014/main" id="{93226054-528A-5EA1-3B82-119088059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6" name="Oval 24">
            <a:extLst>
              <a:ext uri="{FF2B5EF4-FFF2-40B4-BE49-F238E27FC236}">
                <a16:creationId xmlns:a16="http://schemas.microsoft.com/office/drawing/2014/main" id="{E2930BFA-B975-AFA4-9DBF-D20F4304E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6813" name="Object 25">
            <a:extLst>
              <a:ext uri="{FF2B5EF4-FFF2-40B4-BE49-F238E27FC236}">
                <a16:creationId xmlns:a16="http://schemas.microsoft.com/office/drawing/2014/main" id="{E7C9A0DD-D27E-AFAE-433B-FBB1EB0DA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6813" name="Object 25">
                        <a:extLst>
                          <a:ext uri="{FF2B5EF4-FFF2-40B4-BE49-F238E27FC236}">
                            <a16:creationId xmlns:a16="http://schemas.microsoft.com/office/drawing/2014/main" id="{E7C9A0DD-D27E-AFAE-433B-FBB1EB0DAF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7" name="Line 26">
            <a:extLst>
              <a:ext uri="{FF2B5EF4-FFF2-40B4-BE49-F238E27FC236}">
                <a16:creationId xmlns:a16="http://schemas.microsoft.com/office/drawing/2014/main" id="{645A824B-5B9D-DED5-391C-2FCFCCF7E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38" name="Line 27">
            <a:extLst>
              <a:ext uri="{FF2B5EF4-FFF2-40B4-BE49-F238E27FC236}">
                <a16:creationId xmlns:a16="http://schemas.microsoft.com/office/drawing/2014/main" id="{B981CE14-3C9C-16CA-C792-C3D61D1D63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9" name="Line 28">
            <a:extLst>
              <a:ext uri="{FF2B5EF4-FFF2-40B4-BE49-F238E27FC236}">
                <a16:creationId xmlns:a16="http://schemas.microsoft.com/office/drawing/2014/main" id="{1A47D47D-12B8-A0B7-F82D-0320E91A0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0" name="Line 29">
            <a:extLst>
              <a:ext uri="{FF2B5EF4-FFF2-40B4-BE49-F238E27FC236}">
                <a16:creationId xmlns:a16="http://schemas.microsoft.com/office/drawing/2014/main" id="{D8F4EEBC-E2D2-99CE-A75E-EC91D66AC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1" name="Line 30">
            <a:extLst>
              <a:ext uri="{FF2B5EF4-FFF2-40B4-BE49-F238E27FC236}">
                <a16:creationId xmlns:a16="http://schemas.microsoft.com/office/drawing/2014/main" id="{C9D2A906-84AD-552F-0A7D-66B983E32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2" name="Line 31">
            <a:extLst>
              <a:ext uri="{FF2B5EF4-FFF2-40B4-BE49-F238E27FC236}">
                <a16:creationId xmlns:a16="http://schemas.microsoft.com/office/drawing/2014/main" id="{5B7E1151-86D1-FD55-7F24-1BC4AB354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3" name="Line 32">
            <a:extLst>
              <a:ext uri="{FF2B5EF4-FFF2-40B4-BE49-F238E27FC236}">
                <a16:creationId xmlns:a16="http://schemas.microsoft.com/office/drawing/2014/main" id="{F7E57B5E-A8EB-F85F-27EF-5F9BECF46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4" name="Line 33">
            <a:extLst>
              <a:ext uri="{FF2B5EF4-FFF2-40B4-BE49-F238E27FC236}">
                <a16:creationId xmlns:a16="http://schemas.microsoft.com/office/drawing/2014/main" id="{81696686-8187-11CE-2DD3-68D62F306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5" name="Line 34">
            <a:extLst>
              <a:ext uri="{FF2B5EF4-FFF2-40B4-BE49-F238E27FC236}">
                <a16:creationId xmlns:a16="http://schemas.microsoft.com/office/drawing/2014/main" id="{F10DFBE2-BB08-C88F-A5E1-958E21F04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6" name="Line 35">
            <a:extLst>
              <a:ext uri="{FF2B5EF4-FFF2-40B4-BE49-F238E27FC236}">
                <a16:creationId xmlns:a16="http://schemas.microsoft.com/office/drawing/2014/main" id="{8CF84370-F030-0300-1600-AC5A9925F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7" name="Line 36">
            <a:extLst>
              <a:ext uri="{FF2B5EF4-FFF2-40B4-BE49-F238E27FC236}">
                <a16:creationId xmlns:a16="http://schemas.microsoft.com/office/drawing/2014/main" id="{4CAD035C-70EC-04A5-2B94-961391E99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8" name="Line 37">
            <a:extLst>
              <a:ext uri="{FF2B5EF4-FFF2-40B4-BE49-F238E27FC236}">
                <a16:creationId xmlns:a16="http://schemas.microsoft.com/office/drawing/2014/main" id="{D10A3554-DF0E-51E0-AB11-7CA992C67D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814" name="Object 38">
            <a:extLst>
              <a:ext uri="{FF2B5EF4-FFF2-40B4-BE49-F238E27FC236}">
                <a16:creationId xmlns:a16="http://schemas.microsoft.com/office/drawing/2014/main" id="{E93D1035-4BD8-CAE5-9CB2-ABB535A43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6814" name="Object 38">
                        <a:extLst>
                          <a:ext uri="{FF2B5EF4-FFF2-40B4-BE49-F238E27FC236}">
                            <a16:creationId xmlns:a16="http://schemas.microsoft.com/office/drawing/2014/main" id="{E93D1035-4BD8-CAE5-9CB2-ABB535A43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39">
            <a:extLst>
              <a:ext uri="{FF2B5EF4-FFF2-40B4-BE49-F238E27FC236}">
                <a16:creationId xmlns:a16="http://schemas.microsoft.com/office/drawing/2014/main" id="{B26E648C-1F8F-6B01-8CFC-9D4534AB1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16716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76815" name="Object 39">
                        <a:extLst>
                          <a:ext uri="{FF2B5EF4-FFF2-40B4-BE49-F238E27FC236}">
                            <a16:creationId xmlns:a16="http://schemas.microsoft.com/office/drawing/2014/main" id="{B26E648C-1F8F-6B01-8CFC-9D4534AB1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716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40">
            <a:extLst>
              <a:ext uri="{FF2B5EF4-FFF2-40B4-BE49-F238E27FC236}">
                <a16:creationId xmlns:a16="http://schemas.microsoft.com/office/drawing/2014/main" id="{49B93980-3747-ACA0-1F36-E34FFB5C3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76816" name="Object 40">
                        <a:extLst>
                          <a:ext uri="{FF2B5EF4-FFF2-40B4-BE49-F238E27FC236}">
                            <a16:creationId xmlns:a16="http://schemas.microsoft.com/office/drawing/2014/main" id="{49B93980-3747-ACA0-1F36-E34FFB5C3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41">
            <a:extLst>
              <a:ext uri="{FF2B5EF4-FFF2-40B4-BE49-F238E27FC236}">
                <a16:creationId xmlns:a16="http://schemas.microsoft.com/office/drawing/2014/main" id="{B5B23BC0-08D2-36C0-A31A-19FCCE4C1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76817" name="Object 41">
                        <a:extLst>
                          <a:ext uri="{FF2B5EF4-FFF2-40B4-BE49-F238E27FC236}">
                            <a16:creationId xmlns:a16="http://schemas.microsoft.com/office/drawing/2014/main" id="{B5B23BC0-08D2-36C0-A31A-19FCCE4C1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42">
            <a:extLst>
              <a:ext uri="{FF2B5EF4-FFF2-40B4-BE49-F238E27FC236}">
                <a16:creationId xmlns:a16="http://schemas.microsoft.com/office/drawing/2014/main" id="{4834C33F-E73E-42DD-A3DA-9F51100D1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7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76818" name="Object 42">
                        <a:extLst>
                          <a:ext uri="{FF2B5EF4-FFF2-40B4-BE49-F238E27FC236}">
                            <a16:creationId xmlns:a16="http://schemas.microsoft.com/office/drawing/2014/main" id="{4834C33F-E73E-42DD-A3DA-9F51100D1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43">
            <a:extLst>
              <a:ext uri="{FF2B5EF4-FFF2-40B4-BE49-F238E27FC236}">
                <a16:creationId xmlns:a16="http://schemas.microsoft.com/office/drawing/2014/main" id="{6DECA295-7B11-3CF8-092A-03084DE0F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6819" name="Object 43">
                        <a:extLst>
                          <a:ext uri="{FF2B5EF4-FFF2-40B4-BE49-F238E27FC236}">
                            <a16:creationId xmlns:a16="http://schemas.microsoft.com/office/drawing/2014/main" id="{6DECA295-7B11-3CF8-092A-03084DE0F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44">
            <a:extLst>
              <a:ext uri="{FF2B5EF4-FFF2-40B4-BE49-F238E27FC236}">
                <a16:creationId xmlns:a16="http://schemas.microsoft.com/office/drawing/2014/main" id="{1039C133-3A18-2E9B-F1F3-5956FE003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76820" name="Object 44">
                        <a:extLst>
                          <a:ext uri="{FF2B5EF4-FFF2-40B4-BE49-F238E27FC236}">
                            <a16:creationId xmlns:a16="http://schemas.microsoft.com/office/drawing/2014/main" id="{1039C133-3A18-2E9B-F1F3-5956FE003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45">
            <a:extLst>
              <a:ext uri="{FF2B5EF4-FFF2-40B4-BE49-F238E27FC236}">
                <a16:creationId xmlns:a16="http://schemas.microsoft.com/office/drawing/2014/main" id="{D2A19DE7-57B1-6FAE-040A-A1F0E8414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76821" name="Object 45">
                        <a:extLst>
                          <a:ext uri="{FF2B5EF4-FFF2-40B4-BE49-F238E27FC236}">
                            <a16:creationId xmlns:a16="http://schemas.microsoft.com/office/drawing/2014/main" id="{D2A19DE7-57B1-6FAE-040A-A1F0E8414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9" name="Text Box 46">
            <a:extLst>
              <a:ext uri="{FF2B5EF4-FFF2-40B4-BE49-F238E27FC236}">
                <a16:creationId xmlns:a16="http://schemas.microsoft.com/office/drawing/2014/main" id="{ACD94AF3-CBF9-1EDD-B656-B9E369AF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8</a:t>
            </a:r>
          </a:p>
        </p:txBody>
      </p:sp>
      <p:sp>
        <p:nvSpPr>
          <p:cNvPr id="76850" name="Oval 47">
            <a:extLst>
              <a:ext uri="{FF2B5EF4-FFF2-40B4-BE49-F238E27FC236}">
                <a16:creationId xmlns:a16="http://schemas.microsoft.com/office/drawing/2014/main" id="{32BBF413-3866-0D92-75BA-E2C7140FD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6" name="Date Placeholder 1">
            <a:extLst>
              <a:ext uri="{FF2B5EF4-FFF2-40B4-BE49-F238E27FC236}">
                <a16:creationId xmlns:a16="http://schemas.microsoft.com/office/drawing/2014/main" id="{196FCC25-590F-575F-04A3-CE218798E5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7847" name="Footer Placeholder 2">
            <a:extLst>
              <a:ext uri="{FF2B5EF4-FFF2-40B4-BE49-F238E27FC236}">
                <a16:creationId xmlns:a16="http://schemas.microsoft.com/office/drawing/2014/main" id="{79CFA2BB-4817-F2F9-DF64-7733D507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7848" name="Slide Number Placeholder 3">
            <a:extLst>
              <a:ext uri="{FF2B5EF4-FFF2-40B4-BE49-F238E27FC236}">
                <a16:creationId xmlns:a16="http://schemas.microsoft.com/office/drawing/2014/main" id="{C83C1619-EB7C-6368-1214-C939DA97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C9DC6190-B973-40B2-87F2-8B590432CD3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9" name="Oval 2">
            <a:extLst>
              <a:ext uri="{FF2B5EF4-FFF2-40B4-BE49-F238E27FC236}">
                <a16:creationId xmlns:a16="http://schemas.microsoft.com/office/drawing/2014/main" id="{E4E1DDFA-4747-3B95-9496-DA32974F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7850" name="Oval 3">
            <a:extLst>
              <a:ext uri="{FF2B5EF4-FFF2-40B4-BE49-F238E27FC236}">
                <a16:creationId xmlns:a16="http://schemas.microsoft.com/office/drawing/2014/main" id="{2163E409-C0FE-2EA4-9AA0-2BF32FB4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7826" name="Object 0">
            <a:extLst>
              <a:ext uri="{FF2B5EF4-FFF2-40B4-BE49-F238E27FC236}">
                <a16:creationId xmlns:a16="http://schemas.microsoft.com/office/drawing/2014/main" id="{706E77E0-E35F-FF68-7222-841779278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5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7826" name="Object 0">
                        <a:extLst>
                          <a:ext uri="{FF2B5EF4-FFF2-40B4-BE49-F238E27FC236}">
                            <a16:creationId xmlns:a16="http://schemas.microsoft.com/office/drawing/2014/main" id="{706E77E0-E35F-FF68-7222-841779278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1" name="Line 5">
            <a:extLst>
              <a:ext uri="{FF2B5EF4-FFF2-40B4-BE49-F238E27FC236}">
                <a16:creationId xmlns:a16="http://schemas.microsoft.com/office/drawing/2014/main" id="{035F2B79-43C5-B0DA-0BB3-2EAEA152F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52" name="Oval 6">
            <a:extLst>
              <a:ext uri="{FF2B5EF4-FFF2-40B4-BE49-F238E27FC236}">
                <a16:creationId xmlns:a16="http://schemas.microsoft.com/office/drawing/2014/main" id="{06047847-31FB-29A8-F594-A2AA81D1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7827" name="Object 1">
            <a:extLst>
              <a:ext uri="{FF2B5EF4-FFF2-40B4-BE49-F238E27FC236}">
                <a16:creationId xmlns:a16="http://schemas.microsoft.com/office/drawing/2014/main" id="{6ED385E1-FDA8-7E25-20F4-7088CE0AF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7827" name="Object 1">
                        <a:extLst>
                          <a:ext uri="{FF2B5EF4-FFF2-40B4-BE49-F238E27FC236}">
                            <a16:creationId xmlns:a16="http://schemas.microsoft.com/office/drawing/2014/main" id="{6ED385E1-FDA8-7E25-20F4-7088CE0AF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2">
            <a:extLst>
              <a:ext uri="{FF2B5EF4-FFF2-40B4-BE49-F238E27FC236}">
                <a16:creationId xmlns:a16="http://schemas.microsoft.com/office/drawing/2014/main" id="{0A9C8437-7522-B290-CF0D-11EAA494C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7828" name="Object 2">
                        <a:extLst>
                          <a:ext uri="{FF2B5EF4-FFF2-40B4-BE49-F238E27FC236}">
                            <a16:creationId xmlns:a16="http://schemas.microsoft.com/office/drawing/2014/main" id="{0A9C8437-7522-B290-CF0D-11EAA494C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Oval 9">
            <a:extLst>
              <a:ext uri="{FF2B5EF4-FFF2-40B4-BE49-F238E27FC236}">
                <a16:creationId xmlns:a16="http://schemas.microsoft.com/office/drawing/2014/main" id="{135888C5-D188-92D7-8F60-208F85A6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7829" name="Object 3">
            <a:extLst>
              <a:ext uri="{FF2B5EF4-FFF2-40B4-BE49-F238E27FC236}">
                <a16:creationId xmlns:a16="http://schemas.microsoft.com/office/drawing/2014/main" id="{1FAC55B9-32BA-CFEB-0D56-23AC8D698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7829" name="Object 3">
                        <a:extLst>
                          <a:ext uri="{FF2B5EF4-FFF2-40B4-BE49-F238E27FC236}">
                            <a16:creationId xmlns:a16="http://schemas.microsoft.com/office/drawing/2014/main" id="{1FAC55B9-32BA-CFEB-0D56-23AC8D698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4" name="Line 11">
            <a:extLst>
              <a:ext uri="{FF2B5EF4-FFF2-40B4-BE49-F238E27FC236}">
                <a16:creationId xmlns:a16="http://schemas.microsoft.com/office/drawing/2014/main" id="{77BD952A-FB7C-1E72-0959-3DD3A907D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55" name="Freeform 12">
            <a:extLst>
              <a:ext uri="{FF2B5EF4-FFF2-40B4-BE49-F238E27FC236}">
                <a16:creationId xmlns:a16="http://schemas.microsoft.com/office/drawing/2014/main" id="{5ADE2774-2B60-1540-AACE-F4045F90935F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7830" name="Object 4">
            <a:extLst>
              <a:ext uri="{FF2B5EF4-FFF2-40B4-BE49-F238E27FC236}">
                <a16:creationId xmlns:a16="http://schemas.microsoft.com/office/drawing/2014/main" id="{D77B8457-F603-776E-A009-261E6C950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7830" name="Object 4">
                        <a:extLst>
                          <a:ext uri="{FF2B5EF4-FFF2-40B4-BE49-F238E27FC236}">
                            <a16:creationId xmlns:a16="http://schemas.microsoft.com/office/drawing/2014/main" id="{D77B8457-F603-776E-A009-261E6C950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5">
            <a:extLst>
              <a:ext uri="{FF2B5EF4-FFF2-40B4-BE49-F238E27FC236}">
                <a16:creationId xmlns:a16="http://schemas.microsoft.com/office/drawing/2014/main" id="{3EB62EC1-558D-F1BE-87E1-5AB419FF8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7831" name="Object 5">
                        <a:extLst>
                          <a:ext uri="{FF2B5EF4-FFF2-40B4-BE49-F238E27FC236}">
                            <a16:creationId xmlns:a16="http://schemas.microsoft.com/office/drawing/2014/main" id="{3EB62EC1-558D-F1BE-87E1-5AB419FF8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6" name="Freeform 15">
            <a:extLst>
              <a:ext uri="{FF2B5EF4-FFF2-40B4-BE49-F238E27FC236}">
                <a16:creationId xmlns:a16="http://schemas.microsoft.com/office/drawing/2014/main" id="{A78EB70E-25DC-B96A-716A-8AFBD93D273B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7832" name="Object 6">
            <a:extLst>
              <a:ext uri="{FF2B5EF4-FFF2-40B4-BE49-F238E27FC236}">
                <a16:creationId xmlns:a16="http://schemas.microsoft.com/office/drawing/2014/main" id="{6FB11AC0-2F52-4E00-D27E-76E030B03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7832" name="Object 6">
                        <a:extLst>
                          <a:ext uri="{FF2B5EF4-FFF2-40B4-BE49-F238E27FC236}">
                            <a16:creationId xmlns:a16="http://schemas.microsoft.com/office/drawing/2014/main" id="{6FB11AC0-2F52-4E00-D27E-76E030B03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7">
            <a:extLst>
              <a:ext uri="{FF2B5EF4-FFF2-40B4-BE49-F238E27FC236}">
                <a16:creationId xmlns:a16="http://schemas.microsoft.com/office/drawing/2014/main" id="{7DEA1E4A-F284-09B2-7B97-6A35FB481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7833" name="Object 7">
                        <a:extLst>
                          <a:ext uri="{FF2B5EF4-FFF2-40B4-BE49-F238E27FC236}">
                            <a16:creationId xmlns:a16="http://schemas.microsoft.com/office/drawing/2014/main" id="{7DEA1E4A-F284-09B2-7B97-6A35FB481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8">
            <a:extLst>
              <a:ext uri="{FF2B5EF4-FFF2-40B4-BE49-F238E27FC236}">
                <a16:creationId xmlns:a16="http://schemas.microsoft.com/office/drawing/2014/main" id="{686888DF-9251-4D58-E346-00A3365AE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7834" name="Object 8">
                        <a:extLst>
                          <a:ext uri="{FF2B5EF4-FFF2-40B4-BE49-F238E27FC236}">
                            <a16:creationId xmlns:a16="http://schemas.microsoft.com/office/drawing/2014/main" id="{686888DF-9251-4D58-E346-00A3365AE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7" name="Freeform 19">
            <a:extLst>
              <a:ext uri="{FF2B5EF4-FFF2-40B4-BE49-F238E27FC236}">
                <a16:creationId xmlns:a16="http://schemas.microsoft.com/office/drawing/2014/main" id="{ECE7AF00-8565-BB36-FA49-C65EB9A96A6E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7835" name="Object 9">
            <a:extLst>
              <a:ext uri="{FF2B5EF4-FFF2-40B4-BE49-F238E27FC236}">
                <a16:creationId xmlns:a16="http://schemas.microsoft.com/office/drawing/2014/main" id="{F52B3940-2D0E-9BB3-EA3D-9AB2D6B83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7835" name="Object 9">
                        <a:extLst>
                          <a:ext uri="{FF2B5EF4-FFF2-40B4-BE49-F238E27FC236}">
                            <a16:creationId xmlns:a16="http://schemas.microsoft.com/office/drawing/2014/main" id="{F52B3940-2D0E-9BB3-EA3D-9AB2D6B83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0">
            <a:extLst>
              <a:ext uri="{FF2B5EF4-FFF2-40B4-BE49-F238E27FC236}">
                <a16:creationId xmlns:a16="http://schemas.microsoft.com/office/drawing/2014/main" id="{0280A82B-003A-B396-82A9-8A6155C8D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7836" name="Object 10">
                        <a:extLst>
                          <a:ext uri="{FF2B5EF4-FFF2-40B4-BE49-F238E27FC236}">
                            <a16:creationId xmlns:a16="http://schemas.microsoft.com/office/drawing/2014/main" id="{0280A82B-003A-B396-82A9-8A6155C8D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8" name="Oval 22">
            <a:extLst>
              <a:ext uri="{FF2B5EF4-FFF2-40B4-BE49-F238E27FC236}">
                <a16:creationId xmlns:a16="http://schemas.microsoft.com/office/drawing/2014/main" id="{61EC7AFD-12B2-9EC6-CD8E-8AAA3406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7859" name="Line 23">
            <a:extLst>
              <a:ext uri="{FF2B5EF4-FFF2-40B4-BE49-F238E27FC236}">
                <a16:creationId xmlns:a16="http://schemas.microsoft.com/office/drawing/2014/main" id="{417E2927-D857-F421-7AD9-2C0B67CC9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0" name="Oval 24">
            <a:extLst>
              <a:ext uri="{FF2B5EF4-FFF2-40B4-BE49-F238E27FC236}">
                <a16:creationId xmlns:a16="http://schemas.microsoft.com/office/drawing/2014/main" id="{D378F550-3B57-4011-C593-E8502AE49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7837" name="Object 11">
            <a:extLst>
              <a:ext uri="{FF2B5EF4-FFF2-40B4-BE49-F238E27FC236}">
                <a16:creationId xmlns:a16="http://schemas.microsoft.com/office/drawing/2014/main" id="{D286A20A-ABC4-774A-D6CC-F2E5570DC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7837" name="Object 11">
                        <a:extLst>
                          <a:ext uri="{FF2B5EF4-FFF2-40B4-BE49-F238E27FC236}">
                            <a16:creationId xmlns:a16="http://schemas.microsoft.com/office/drawing/2014/main" id="{D286A20A-ABC4-774A-D6CC-F2E5570DC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1" name="Line 26">
            <a:extLst>
              <a:ext uri="{FF2B5EF4-FFF2-40B4-BE49-F238E27FC236}">
                <a16:creationId xmlns:a16="http://schemas.microsoft.com/office/drawing/2014/main" id="{5AB6634B-FF20-939C-74FC-13879821A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62" name="Line 27">
            <a:extLst>
              <a:ext uri="{FF2B5EF4-FFF2-40B4-BE49-F238E27FC236}">
                <a16:creationId xmlns:a16="http://schemas.microsoft.com/office/drawing/2014/main" id="{16E59E9E-3BD9-2B11-D3F0-4AA96ACC9F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3" name="Line 28">
            <a:extLst>
              <a:ext uri="{FF2B5EF4-FFF2-40B4-BE49-F238E27FC236}">
                <a16:creationId xmlns:a16="http://schemas.microsoft.com/office/drawing/2014/main" id="{C85A6F80-F9E6-C367-1C11-458ED8F94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4" name="Line 29">
            <a:extLst>
              <a:ext uri="{FF2B5EF4-FFF2-40B4-BE49-F238E27FC236}">
                <a16:creationId xmlns:a16="http://schemas.microsoft.com/office/drawing/2014/main" id="{C5FD9AB4-88BE-BECF-7A6E-EA06E19F0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5" name="Line 30">
            <a:extLst>
              <a:ext uri="{FF2B5EF4-FFF2-40B4-BE49-F238E27FC236}">
                <a16:creationId xmlns:a16="http://schemas.microsoft.com/office/drawing/2014/main" id="{17ADAEBA-5D80-024A-F253-07D10905D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6" name="Line 31">
            <a:extLst>
              <a:ext uri="{FF2B5EF4-FFF2-40B4-BE49-F238E27FC236}">
                <a16:creationId xmlns:a16="http://schemas.microsoft.com/office/drawing/2014/main" id="{66707291-D01B-91B0-80FD-A1A2DA6A3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7" name="Line 32">
            <a:extLst>
              <a:ext uri="{FF2B5EF4-FFF2-40B4-BE49-F238E27FC236}">
                <a16:creationId xmlns:a16="http://schemas.microsoft.com/office/drawing/2014/main" id="{BAFC9363-967D-7932-4628-C81466293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8" name="Line 33">
            <a:extLst>
              <a:ext uri="{FF2B5EF4-FFF2-40B4-BE49-F238E27FC236}">
                <a16:creationId xmlns:a16="http://schemas.microsoft.com/office/drawing/2014/main" id="{25D4EE1A-EC92-A215-25A9-820FFC125D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38" name="Object 12">
            <a:extLst>
              <a:ext uri="{FF2B5EF4-FFF2-40B4-BE49-F238E27FC236}">
                <a16:creationId xmlns:a16="http://schemas.microsoft.com/office/drawing/2014/main" id="{3D6FA5B8-D339-1A9D-BF6F-BF539E628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7838" name="Object 12">
                        <a:extLst>
                          <a:ext uri="{FF2B5EF4-FFF2-40B4-BE49-F238E27FC236}">
                            <a16:creationId xmlns:a16="http://schemas.microsoft.com/office/drawing/2014/main" id="{3D6FA5B8-D339-1A9D-BF6F-BF539E628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3">
            <a:extLst>
              <a:ext uri="{FF2B5EF4-FFF2-40B4-BE49-F238E27FC236}">
                <a16:creationId xmlns:a16="http://schemas.microsoft.com/office/drawing/2014/main" id="{EB90DBDA-E826-A6AD-6EE8-AA1B2A2DF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77839" name="Object 13">
                        <a:extLst>
                          <a:ext uri="{FF2B5EF4-FFF2-40B4-BE49-F238E27FC236}">
                            <a16:creationId xmlns:a16="http://schemas.microsoft.com/office/drawing/2014/main" id="{EB90DBDA-E826-A6AD-6EE8-AA1B2A2DF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4">
            <a:extLst>
              <a:ext uri="{FF2B5EF4-FFF2-40B4-BE49-F238E27FC236}">
                <a16:creationId xmlns:a16="http://schemas.microsoft.com/office/drawing/2014/main" id="{C90D4615-E783-6BA9-3126-CFEACF12D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77840" name="Object 14">
                        <a:extLst>
                          <a:ext uri="{FF2B5EF4-FFF2-40B4-BE49-F238E27FC236}">
                            <a16:creationId xmlns:a16="http://schemas.microsoft.com/office/drawing/2014/main" id="{C90D4615-E783-6BA9-3126-CFEACF12D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9" name="Line 37">
            <a:extLst>
              <a:ext uri="{FF2B5EF4-FFF2-40B4-BE49-F238E27FC236}">
                <a16:creationId xmlns:a16="http://schemas.microsoft.com/office/drawing/2014/main" id="{8542CCAA-314D-F5FD-6AC7-980E3971E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70" name="Line 38">
            <a:extLst>
              <a:ext uri="{FF2B5EF4-FFF2-40B4-BE49-F238E27FC236}">
                <a16:creationId xmlns:a16="http://schemas.microsoft.com/office/drawing/2014/main" id="{C6A01FEB-DD00-F065-93B2-4C1B3B351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71" name="Line 39">
            <a:extLst>
              <a:ext uri="{FF2B5EF4-FFF2-40B4-BE49-F238E27FC236}">
                <a16:creationId xmlns:a16="http://schemas.microsoft.com/office/drawing/2014/main" id="{469FDF9B-30A6-49D8-4A90-407424DF1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72" name="Line 40">
            <a:extLst>
              <a:ext uri="{FF2B5EF4-FFF2-40B4-BE49-F238E27FC236}">
                <a16:creationId xmlns:a16="http://schemas.microsoft.com/office/drawing/2014/main" id="{C79F975D-837C-8801-F4CC-CA214311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41" name="Object 15">
            <a:extLst>
              <a:ext uri="{FF2B5EF4-FFF2-40B4-BE49-F238E27FC236}">
                <a16:creationId xmlns:a16="http://schemas.microsoft.com/office/drawing/2014/main" id="{4FAEB81F-48CB-E870-9848-9784246BD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77841" name="Object 15">
                        <a:extLst>
                          <a:ext uri="{FF2B5EF4-FFF2-40B4-BE49-F238E27FC236}">
                            <a16:creationId xmlns:a16="http://schemas.microsoft.com/office/drawing/2014/main" id="{4FAEB81F-48CB-E870-9848-9784246BD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6">
            <a:extLst>
              <a:ext uri="{FF2B5EF4-FFF2-40B4-BE49-F238E27FC236}">
                <a16:creationId xmlns:a16="http://schemas.microsoft.com/office/drawing/2014/main" id="{3E878FF1-E4E3-37C2-8C0E-92FE89DDB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77842" name="Object 16">
                        <a:extLst>
                          <a:ext uri="{FF2B5EF4-FFF2-40B4-BE49-F238E27FC236}">
                            <a16:creationId xmlns:a16="http://schemas.microsoft.com/office/drawing/2014/main" id="{3E878FF1-E4E3-37C2-8C0E-92FE89DDB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7">
            <a:extLst>
              <a:ext uri="{FF2B5EF4-FFF2-40B4-BE49-F238E27FC236}">
                <a16:creationId xmlns:a16="http://schemas.microsoft.com/office/drawing/2014/main" id="{A754B393-6C3A-37AA-53CF-8267C9890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7843" name="Object 17">
                        <a:extLst>
                          <a:ext uri="{FF2B5EF4-FFF2-40B4-BE49-F238E27FC236}">
                            <a16:creationId xmlns:a16="http://schemas.microsoft.com/office/drawing/2014/main" id="{A754B393-6C3A-37AA-53CF-8267C9890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18">
            <a:extLst>
              <a:ext uri="{FF2B5EF4-FFF2-40B4-BE49-F238E27FC236}">
                <a16:creationId xmlns:a16="http://schemas.microsoft.com/office/drawing/2014/main" id="{8C32B3CD-055E-6381-1741-DB05ABCC6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77844" name="Object 18">
                        <a:extLst>
                          <a:ext uri="{FF2B5EF4-FFF2-40B4-BE49-F238E27FC236}">
                            <a16:creationId xmlns:a16="http://schemas.microsoft.com/office/drawing/2014/main" id="{8C32B3CD-055E-6381-1741-DB05ABCC69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19">
            <a:extLst>
              <a:ext uri="{FF2B5EF4-FFF2-40B4-BE49-F238E27FC236}">
                <a16:creationId xmlns:a16="http://schemas.microsoft.com/office/drawing/2014/main" id="{ABA6B2D1-7580-26BB-69A2-8C9C577BC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77845" name="Object 19">
                        <a:extLst>
                          <a:ext uri="{FF2B5EF4-FFF2-40B4-BE49-F238E27FC236}">
                            <a16:creationId xmlns:a16="http://schemas.microsoft.com/office/drawing/2014/main" id="{ABA6B2D1-7580-26BB-69A2-8C9C577BC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3" name="Text Box 46">
            <a:extLst>
              <a:ext uri="{FF2B5EF4-FFF2-40B4-BE49-F238E27FC236}">
                <a16:creationId xmlns:a16="http://schemas.microsoft.com/office/drawing/2014/main" id="{D14E1570-05D9-E049-C3C2-E9FEA580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9</a:t>
            </a:r>
          </a:p>
        </p:txBody>
      </p:sp>
      <p:sp>
        <p:nvSpPr>
          <p:cNvPr id="77874" name="Oval 47">
            <a:extLst>
              <a:ext uri="{FF2B5EF4-FFF2-40B4-BE49-F238E27FC236}">
                <a16:creationId xmlns:a16="http://schemas.microsoft.com/office/drawing/2014/main" id="{2823C8B4-3669-58AF-F620-11DB9A6E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0" name="Date Placeholder 1">
            <a:extLst>
              <a:ext uri="{FF2B5EF4-FFF2-40B4-BE49-F238E27FC236}">
                <a16:creationId xmlns:a16="http://schemas.microsoft.com/office/drawing/2014/main" id="{65FA123C-1390-D369-024B-B2F197DCC0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8871" name="Footer Placeholder 2">
            <a:extLst>
              <a:ext uri="{FF2B5EF4-FFF2-40B4-BE49-F238E27FC236}">
                <a16:creationId xmlns:a16="http://schemas.microsoft.com/office/drawing/2014/main" id="{370F5E4B-160F-4136-976B-B8A0F54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8872" name="Slide Number Placeholder 3">
            <a:extLst>
              <a:ext uri="{FF2B5EF4-FFF2-40B4-BE49-F238E27FC236}">
                <a16:creationId xmlns:a16="http://schemas.microsoft.com/office/drawing/2014/main" id="{4EBD8294-3E4C-DC40-29B9-837CFC9C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AE3F0614-0180-48C5-B86C-3474967166C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73" name="Oval 2">
            <a:extLst>
              <a:ext uri="{FF2B5EF4-FFF2-40B4-BE49-F238E27FC236}">
                <a16:creationId xmlns:a16="http://schemas.microsoft.com/office/drawing/2014/main" id="{4815AF08-3213-27EA-3827-4782FE6D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74" name="Oval 3">
            <a:extLst>
              <a:ext uri="{FF2B5EF4-FFF2-40B4-BE49-F238E27FC236}">
                <a16:creationId xmlns:a16="http://schemas.microsoft.com/office/drawing/2014/main" id="{3DF1C7EA-D0F9-73D4-D27A-1B381B609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8850" name="Object 0">
            <a:extLst>
              <a:ext uri="{FF2B5EF4-FFF2-40B4-BE49-F238E27FC236}">
                <a16:creationId xmlns:a16="http://schemas.microsoft.com/office/drawing/2014/main" id="{3F57ABA4-1096-63A8-4273-3235F92D6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9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8850" name="Object 0">
                        <a:extLst>
                          <a:ext uri="{FF2B5EF4-FFF2-40B4-BE49-F238E27FC236}">
                            <a16:creationId xmlns:a16="http://schemas.microsoft.com/office/drawing/2014/main" id="{3F57ABA4-1096-63A8-4273-3235F92D6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5" name="Line 5">
            <a:extLst>
              <a:ext uri="{FF2B5EF4-FFF2-40B4-BE49-F238E27FC236}">
                <a16:creationId xmlns:a16="http://schemas.microsoft.com/office/drawing/2014/main" id="{E63B74DF-7073-EBA6-1D75-9392F3718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6" name="Oval 6">
            <a:extLst>
              <a:ext uri="{FF2B5EF4-FFF2-40B4-BE49-F238E27FC236}">
                <a16:creationId xmlns:a16="http://schemas.microsoft.com/office/drawing/2014/main" id="{BBE98DBF-C807-C6D5-59B4-E3704972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8851" name="Object 1">
            <a:extLst>
              <a:ext uri="{FF2B5EF4-FFF2-40B4-BE49-F238E27FC236}">
                <a16:creationId xmlns:a16="http://schemas.microsoft.com/office/drawing/2014/main" id="{8A0AE22A-18CF-47D8-7E86-707E48BB8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8851" name="Object 1">
                        <a:extLst>
                          <a:ext uri="{FF2B5EF4-FFF2-40B4-BE49-F238E27FC236}">
                            <a16:creationId xmlns:a16="http://schemas.microsoft.com/office/drawing/2014/main" id="{8A0AE22A-18CF-47D8-7E86-707E48BB8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2">
            <a:extLst>
              <a:ext uri="{FF2B5EF4-FFF2-40B4-BE49-F238E27FC236}">
                <a16:creationId xmlns:a16="http://schemas.microsoft.com/office/drawing/2014/main" id="{EA73032A-25D3-9829-2C9E-52234BBE7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8852" name="Object 2">
                        <a:extLst>
                          <a:ext uri="{FF2B5EF4-FFF2-40B4-BE49-F238E27FC236}">
                            <a16:creationId xmlns:a16="http://schemas.microsoft.com/office/drawing/2014/main" id="{EA73032A-25D3-9829-2C9E-52234BBE7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7" name="Oval 9">
            <a:extLst>
              <a:ext uri="{FF2B5EF4-FFF2-40B4-BE49-F238E27FC236}">
                <a16:creationId xmlns:a16="http://schemas.microsoft.com/office/drawing/2014/main" id="{DB77E7CF-E8C3-B9CD-4738-78914852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8853" name="Object 3">
            <a:extLst>
              <a:ext uri="{FF2B5EF4-FFF2-40B4-BE49-F238E27FC236}">
                <a16:creationId xmlns:a16="http://schemas.microsoft.com/office/drawing/2014/main" id="{AA82EB06-7418-313B-A758-7D6313CFC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8853" name="Object 3">
                        <a:extLst>
                          <a:ext uri="{FF2B5EF4-FFF2-40B4-BE49-F238E27FC236}">
                            <a16:creationId xmlns:a16="http://schemas.microsoft.com/office/drawing/2014/main" id="{AA82EB06-7418-313B-A758-7D6313CFC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8" name="Line 11">
            <a:extLst>
              <a:ext uri="{FF2B5EF4-FFF2-40B4-BE49-F238E27FC236}">
                <a16:creationId xmlns:a16="http://schemas.microsoft.com/office/drawing/2014/main" id="{CEB8BF38-C594-E1B3-9D63-73363591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9" name="Freeform 12">
            <a:extLst>
              <a:ext uri="{FF2B5EF4-FFF2-40B4-BE49-F238E27FC236}">
                <a16:creationId xmlns:a16="http://schemas.microsoft.com/office/drawing/2014/main" id="{979641F2-5B95-6EAF-EF4D-1FF721DC14F9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8854" name="Object 4">
            <a:extLst>
              <a:ext uri="{FF2B5EF4-FFF2-40B4-BE49-F238E27FC236}">
                <a16:creationId xmlns:a16="http://schemas.microsoft.com/office/drawing/2014/main" id="{B6EBE7F8-E2AA-1D7F-24A8-2D36A66F8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8854" name="Object 4">
                        <a:extLst>
                          <a:ext uri="{FF2B5EF4-FFF2-40B4-BE49-F238E27FC236}">
                            <a16:creationId xmlns:a16="http://schemas.microsoft.com/office/drawing/2014/main" id="{B6EBE7F8-E2AA-1D7F-24A8-2D36A66F8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>
            <a:extLst>
              <a:ext uri="{FF2B5EF4-FFF2-40B4-BE49-F238E27FC236}">
                <a16:creationId xmlns:a16="http://schemas.microsoft.com/office/drawing/2014/main" id="{C891BEB0-9411-6A0C-F01E-220BFB410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8855" name="Object 5">
                        <a:extLst>
                          <a:ext uri="{FF2B5EF4-FFF2-40B4-BE49-F238E27FC236}">
                            <a16:creationId xmlns:a16="http://schemas.microsoft.com/office/drawing/2014/main" id="{C891BEB0-9411-6A0C-F01E-220BFB410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0" name="Freeform 15">
            <a:extLst>
              <a:ext uri="{FF2B5EF4-FFF2-40B4-BE49-F238E27FC236}">
                <a16:creationId xmlns:a16="http://schemas.microsoft.com/office/drawing/2014/main" id="{E5AE3E8E-804C-6F87-169C-50050506C97C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8856" name="Object 6">
            <a:extLst>
              <a:ext uri="{FF2B5EF4-FFF2-40B4-BE49-F238E27FC236}">
                <a16:creationId xmlns:a16="http://schemas.microsoft.com/office/drawing/2014/main" id="{B6985F85-66A0-3B38-B4F5-7CBE762A1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8856" name="Object 6">
                        <a:extLst>
                          <a:ext uri="{FF2B5EF4-FFF2-40B4-BE49-F238E27FC236}">
                            <a16:creationId xmlns:a16="http://schemas.microsoft.com/office/drawing/2014/main" id="{B6985F85-66A0-3B38-B4F5-7CBE762A1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7">
            <a:extLst>
              <a:ext uri="{FF2B5EF4-FFF2-40B4-BE49-F238E27FC236}">
                <a16:creationId xmlns:a16="http://schemas.microsoft.com/office/drawing/2014/main" id="{C9E42DF6-8AB6-A541-0956-3E4974686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8857" name="Object 7">
                        <a:extLst>
                          <a:ext uri="{FF2B5EF4-FFF2-40B4-BE49-F238E27FC236}">
                            <a16:creationId xmlns:a16="http://schemas.microsoft.com/office/drawing/2014/main" id="{C9E42DF6-8AB6-A541-0956-3E4974686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8">
            <a:extLst>
              <a:ext uri="{FF2B5EF4-FFF2-40B4-BE49-F238E27FC236}">
                <a16:creationId xmlns:a16="http://schemas.microsoft.com/office/drawing/2014/main" id="{C9179C04-E953-6A0B-3330-97BB3BE47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8858" name="Object 8">
                        <a:extLst>
                          <a:ext uri="{FF2B5EF4-FFF2-40B4-BE49-F238E27FC236}">
                            <a16:creationId xmlns:a16="http://schemas.microsoft.com/office/drawing/2014/main" id="{C9179C04-E953-6A0B-3330-97BB3BE47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1" name="Freeform 19">
            <a:extLst>
              <a:ext uri="{FF2B5EF4-FFF2-40B4-BE49-F238E27FC236}">
                <a16:creationId xmlns:a16="http://schemas.microsoft.com/office/drawing/2014/main" id="{942E66C5-A7B7-4D35-1BD7-67ECE7C6487B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8859" name="Object 9">
            <a:extLst>
              <a:ext uri="{FF2B5EF4-FFF2-40B4-BE49-F238E27FC236}">
                <a16:creationId xmlns:a16="http://schemas.microsoft.com/office/drawing/2014/main" id="{4B81AAA5-B54F-8D0B-C51E-DCB5628C9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8859" name="Object 9">
                        <a:extLst>
                          <a:ext uri="{FF2B5EF4-FFF2-40B4-BE49-F238E27FC236}">
                            <a16:creationId xmlns:a16="http://schemas.microsoft.com/office/drawing/2014/main" id="{4B81AAA5-B54F-8D0B-C51E-DCB5628C9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0">
            <a:extLst>
              <a:ext uri="{FF2B5EF4-FFF2-40B4-BE49-F238E27FC236}">
                <a16:creationId xmlns:a16="http://schemas.microsoft.com/office/drawing/2014/main" id="{D34ACCF1-F296-6CE1-EAC4-D08776B73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8860" name="Object 10">
                        <a:extLst>
                          <a:ext uri="{FF2B5EF4-FFF2-40B4-BE49-F238E27FC236}">
                            <a16:creationId xmlns:a16="http://schemas.microsoft.com/office/drawing/2014/main" id="{D34ACCF1-F296-6CE1-EAC4-D08776B73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2" name="Oval 22">
            <a:extLst>
              <a:ext uri="{FF2B5EF4-FFF2-40B4-BE49-F238E27FC236}">
                <a16:creationId xmlns:a16="http://schemas.microsoft.com/office/drawing/2014/main" id="{2CB96B1A-D30F-A7BB-CA4D-856AA823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8883" name="Line 23">
            <a:extLst>
              <a:ext uri="{FF2B5EF4-FFF2-40B4-BE49-F238E27FC236}">
                <a16:creationId xmlns:a16="http://schemas.microsoft.com/office/drawing/2014/main" id="{107C3923-D565-EC91-A7DC-337AF806D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4" name="Oval 24">
            <a:extLst>
              <a:ext uri="{FF2B5EF4-FFF2-40B4-BE49-F238E27FC236}">
                <a16:creationId xmlns:a16="http://schemas.microsoft.com/office/drawing/2014/main" id="{4FA9E1E6-6B16-ADAB-F073-E81F23551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8861" name="Object 11">
            <a:extLst>
              <a:ext uri="{FF2B5EF4-FFF2-40B4-BE49-F238E27FC236}">
                <a16:creationId xmlns:a16="http://schemas.microsoft.com/office/drawing/2014/main" id="{7850E176-B91D-140F-54A3-EC3F71A3B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8861" name="Object 11">
                        <a:extLst>
                          <a:ext uri="{FF2B5EF4-FFF2-40B4-BE49-F238E27FC236}">
                            <a16:creationId xmlns:a16="http://schemas.microsoft.com/office/drawing/2014/main" id="{7850E176-B91D-140F-54A3-EC3F71A3B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5" name="Line 26">
            <a:extLst>
              <a:ext uri="{FF2B5EF4-FFF2-40B4-BE49-F238E27FC236}">
                <a16:creationId xmlns:a16="http://schemas.microsoft.com/office/drawing/2014/main" id="{FEA22331-2F33-618B-3578-7F09E921C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86" name="Line 27">
            <a:extLst>
              <a:ext uri="{FF2B5EF4-FFF2-40B4-BE49-F238E27FC236}">
                <a16:creationId xmlns:a16="http://schemas.microsoft.com/office/drawing/2014/main" id="{5D4D6CA3-48CF-12EC-3349-96C7E6D46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7" name="Line 28">
            <a:extLst>
              <a:ext uri="{FF2B5EF4-FFF2-40B4-BE49-F238E27FC236}">
                <a16:creationId xmlns:a16="http://schemas.microsoft.com/office/drawing/2014/main" id="{9A8DE959-8260-6598-A1B3-293708E7E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8" name="Line 29">
            <a:extLst>
              <a:ext uri="{FF2B5EF4-FFF2-40B4-BE49-F238E27FC236}">
                <a16:creationId xmlns:a16="http://schemas.microsoft.com/office/drawing/2014/main" id="{992B3FF1-464E-67D7-F875-33C670C0C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9" name="Line 30">
            <a:extLst>
              <a:ext uri="{FF2B5EF4-FFF2-40B4-BE49-F238E27FC236}">
                <a16:creationId xmlns:a16="http://schemas.microsoft.com/office/drawing/2014/main" id="{C09DF93C-C1BA-91AF-D94C-6D1BD8AB3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0" name="Line 31">
            <a:extLst>
              <a:ext uri="{FF2B5EF4-FFF2-40B4-BE49-F238E27FC236}">
                <a16:creationId xmlns:a16="http://schemas.microsoft.com/office/drawing/2014/main" id="{54E04F6A-1A89-09A4-941B-8A4BC05D5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1" name="Line 32">
            <a:extLst>
              <a:ext uri="{FF2B5EF4-FFF2-40B4-BE49-F238E27FC236}">
                <a16:creationId xmlns:a16="http://schemas.microsoft.com/office/drawing/2014/main" id="{82AEE9C7-4412-8F97-171D-D5372FEBD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2" name="Line 33">
            <a:extLst>
              <a:ext uri="{FF2B5EF4-FFF2-40B4-BE49-F238E27FC236}">
                <a16:creationId xmlns:a16="http://schemas.microsoft.com/office/drawing/2014/main" id="{D6D08713-8429-CC44-4B98-FDCC0BE17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3" name="Line 34">
            <a:extLst>
              <a:ext uri="{FF2B5EF4-FFF2-40B4-BE49-F238E27FC236}">
                <a16:creationId xmlns:a16="http://schemas.microsoft.com/office/drawing/2014/main" id="{A62FDB27-5820-53B5-85F2-B2E1B957E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4" name="Line 35">
            <a:extLst>
              <a:ext uri="{FF2B5EF4-FFF2-40B4-BE49-F238E27FC236}">
                <a16:creationId xmlns:a16="http://schemas.microsoft.com/office/drawing/2014/main" id="{18AF3613-26BB-BD0B-1190-25A01D21D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5" name="Line 36">
            <a:extLst>
              <a:ext uri="{FF2B5EF4-FFF2-40B4-BE49-F238E27FC236}">
                <a16:creationId xmlns:a16="http://schemas.microsoft.com/office/drawing/2014/main" id="{237B1BCE-737E-7AEE-1664-1D6FC29DA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6" name="Line 37">
            <a:extLst>
              <a:ext uri="{FF2B5EF4-FFF2-40B4-BE49-F238E27FC236}">
                <a16:creationId xmlns:a16="http://schemas.microsoft.com/office/drawing/2014/main" id="{C91640B6-0A67-2178-8140-294F53723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62" name="Object 12">
            <a:extLst>
              <a:ext uri="{FF2B5EF4-FFF2-40B4-BE49-F238E27FC236}">
                <a16:creationId xmlns:a16="http://schemas.microsoft.com/office/drawing/2014/main" id="{E0B9B3BD-B3F2-06C8-DAB9-A411A712E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8862" name="Object 12">
                        <a:extLst>
                          <a:ext uri="{FF2B5EF4-FFF2-40B4-BE49-F238E27FC236}">
                            <a16:creationId xmlns:a16="http://schemas.microsoft.com/office/drawing/2014/main" id="{E0B9B3BD-B3F2-06C8-DAB9-A411A712E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3">
            <a:extLst>
              <a:ext uri="{FF2B5EF4-FFF2-40B4-BE49-F238E27FC236}">
                <a16:creationId xmlns:a16="http://schemas.microsoft.com/office/drawing/2014/main" id="{C83B5B5A-BF12-C5EE-301E-C411ADB88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78863" name="Object 13">
                        <a:extLst>
                          <a:ext uri="{FF2B5EF4-FFF2-40B4-BE49-F238E27FC236}">
                            <a16:creationId xmlns:a16="http://schemas.microsoft.com/office/drawing/2014/main" id="{C83B5B5A-BF12-C5EE-301E-C411ADB88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4">
            <a:extLst>
              <a:ext uri="{FF2B5EF4-FFF2-40B4-BE49-F238E27FC236}">
                <a16:creationId xmlns:a16="http://schemas.microsoft.com/office/drawing/2014/main" id="{49104014-A4D2-C155-BBB5-00EBD9BC2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78864" name="Object 14">
                        <a:extLst>
                          <a:ext uri="{FF2B5EF4-FFF2-40B4-BE49-F238E27FC236}">
                            <a16:creationId xmlns:a16="http://schemas.microsoft.com/office/drawing/2014/main" id="{49104014-A4D2-C155-BBB5-00EBD9BC2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5">
            <a:extLst>
              <a:ext uri="{FF2B5EF4-FFF2-40B4-BE49-F238E27FC236}">
                <a16:creationId xmlns:a16="http://schemas.microsoft.com/office/drawing/2014/main" id="{044E523A-0232-F858-8B11-B62294109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78865" name="Object 15">
                        <a:extLst>
                          <a:ext uri="{FF2B5EF4-FFF2-40B4-BE49-F238E27FC236}">
                            <a16:creationId xmlns:a16="http://schemas.microsoft.com/office/drawing/2014/main" id="{044E523A-0232-F858-8B11-B62294109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6">
            <a:extLst>
              <a:ext uri="{FF2B5EF4-FFF2-40B4-BE49-F238E27FC236}">
                <a16:creationId xmlns:a16="http://schemas.microsoft.com/office/drawing/2014/main" id="{B596A679-0EB8-D384-A65F-36D8787F0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78866" name="Object 16">
                        <a:extLst>
                          <a:ext uri="{FF2B5EF4-FFF2-40B4-BE49-F238E27FC236}">
                            <a16:creationId xmlns:a16="http://schemas.microsoft.com/office/drawing/2014/main" id="{B596A679-0EB8-D384-A65F-36D8787F0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7">
            <a:extLst>
              <a:ext uri="{FF2B5EF4-FFF2-40B4-BE49-F238E27FC236}">
                <a16:creationId xmlns:a16="http://schemas.microsoft.com/office/drawing/2014/main" id="{80CC3061-42BF-2918-5FB2-E7764952F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8867" name="Object 17">
                        <a:extLst>
                          <a:ext uri="{FF2B5EF4-FFF2-40B4-BE49-F238E27FC236}">
                            <a16:creationId xmlns:a16="http://schemas.microsoft.com/office/drawing/2014/main" id="{80CC3061-42BF-2918-5FB2-E7764952F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18">
            <a:extLst>
              <a:ext uri="{FF2B5EF4-FFF2-40B4-BE49-F238E27FC236}">
                <a16:creationId xmlns:a16="http://schemas.microsoft.com/office/drawing/2014/main" id="{CCF3ACAE-04E8-85CC-F641-CB5D4B246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78868" name="Object 18">
                        <a:extLst>
                          <a:ext uri="{FF2B5EF4-FFF2-40B4-BE49-F238E27FC236}">
                            <a16:creationId xmlns:a16="http://schemas.microsoft.com/office/drawing/2014/main" id="{CCF3ACAE-04E8-85CC-F641-CB5D4B246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19">
            <a:extLst>
              <a:ext uri="{FF2B5EF4-FFF2-40B4-BE49-F238E27FC236}">
                <a16:creationId xmlns:a16="http://schemas.microsoft.com/office/drawing/2014/main" id="{DE0894C9-4CD6-E005-A388-C4942B00C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78869" name="Object 19">
                        <a:extLst>
                          <a:ext uri="{FF2B5EF4-FFF2-40B4-BE49-F238E27FC236}">
                            <a16:creationId xmlns:a16="http://schemas.microsoft.com/office/drawing/2014/main" id="{DE0894C9-4CD6-E005-A388-C4942B00C7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7" name="Text Box 46">
            <a:extLst>
              <a:ext uri="{FF2B5EF4-FFF2-40B4-BE49-F238E27FC236}">
                <a16:creationId xmlns:a16="http://schemas.microsoft.com/office/drawing/2014/main" id="{386B798C-E970-DBCE-4946-4398037A3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10</a:t>
            </a:r>
          </a:p>
        </p:txBody>
      </p:sp>
      <p:sp>
        <p:nvSpPr>
          <p:cNvPr id="78898" name="Oval 47">
            <a:extLst>
              <a:ext uri="{FF2B5EF4-FFF2-40B4-BE49-F238E27FC236}">
                <a16:creationId xmlns:a16="http://schemas.microsoft.com/office/drawing/2014/main" id="{F15187F8-0E91-4A3D-4B60-6679DDBD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Date Placeholder 2">
            <a:extLst>
              <a:ext uri="{FF2B5EF4-FFF2-40B4-BE49-F238E27FC236}">
                <a16:creationId xmlns:a16="http://schemas.microsoft.com/office/drawing/2014/main" id="{9A6C3456-8FA1-5C2D-EC34-5CDDB30028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5132" name="Footer Placeholder 3">
            <a:extLst>
              <a:ext uri="{FF2B5EF4-FFF2-40B4-BE49-F238E27FC236}">
                <a16:creationId xmlns:a16="http://schemas.microsoft.com/office/drawing/2014/main" id="{9A1CDD12-BD15-6762-A326-6F710FEE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5133" name="Slide Number Placeholder 4">
            <a:extLst>
              <a:ext uri="{FF2B5EF4-FFF2-40B4-BE49-F238E27FC236}">
                <a16:creationId xmlns:a16="http://schemas.microsoft.com/office/drawing/2014/main" id="{3AF72087-4681-A477-13FA-AB0913DE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D7E5C4D-F556-4DDD-8466-5ED0D2C5CB3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4" name="Rectangle 2">
            <a:extLst>
              <a:ext uri="{FF2B5EF4-FFF2-40B4-BE49-F238E27FC236}">
                <a16:creationId xmlns:a16="http://schemas.microsoft.com/office/drawing/2014/main" id="{7E99A563-1CFF-DC72-2C63-BEB5F6746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Input String</a:t>
            </a:r>
          </a:p>
        </p:txBody>
      </p:sp>
      <p:sp>
        <p:nvSpPr>
          <p:cNvPr id="5135" name="Line 3">
            <a:extLst>
              <a:ext uri="{FF2B5EF4-FFF2-40B4-BE49-F238E27FC236}">
                <a16:creationId xmlns:a16="http://schemas.microsoft.com/office/drawing/2014/main" id="{195FFD0F-B6EE-9B14-CFE0-CC876E169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Line 4">
            <a:extLst>
              <a:ext uri="{FF2B5EF4-FFF2-40B4-BE49-F238E27FC236}">
                <a16:creationId xmlns:a16="http://schemas.microsoft.com/office/drawing/2014/main" id="{5C737AE1-F800-132B-F36D-57410412C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7" name="Line 5">
            <a:extLst>
              <a:ext uri="{FF2B5EF4-FFF2-40B4-BE49-F238E27FC236}">
                <a16:creationId xmlns:a16="http://schemas.microsoft.com/office/drawing/2014/main" id="{3D683D6E-5A45-751C-1D1D-D4124AA64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8" name="Line 6">
            <a:extLst>
              <a:ext uri="{FF2B5EF4-FFF2-40B4-BE49-F238E27FC236}">
                <a16:creationId xmlns:a16="http://schemas.microsoft.com/office/drawing/2014/main" id="{EEEEDB6C-DA05-B28A-39BA-A67D93516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9" name="Line 7">
            <a:extLst>
              <a:ext uri="{FF2B5EF4-FFF2-40B4-BE49-F238E27FC236}">
                <a16:creationId xmlns:a16="http://schemas.microsoft.com/office/drawing/2014/main" id="{2E51D2DC-E024-7B2B-BF7B-989FFD8F4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" name="Line 8">
            <a:extLst>
              <a:ext uri="{FF2B5EF4-FFF2-40B4-BE49-F238E27FC236}">
                <a16:creationId xmlns:a16="http://schemas.microsoft.com/office/drawing/2014/main" id="{58CE64B2-B397-7337-C358-AE147821C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1" name="Line 9">
            <a:extLst>
              <a:ext uri="{FF2B5EF4-FFF2-40B4-BE49-F238E27FC236}">
                <a16:creationId xmlns:a16="http://schemas.microsoft.com/office/drawing/2014/main" id="{7CB1DE98-BFBB-192D-4FC2-058518A4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2" name="Line 10">
            <a:extLst>
              <a:ext uri="{FF2B5EF4-FFF2-40B4-BE49-F238E27FC236}">
                <a16:creationId xmlns:a16="http://schemas.microsoft.com/office/drawing/2014/main" id="{329BF588-FDFA-00D8-2E26-8FBA7A90E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3" name="Line 11">
            <a:extLst>
              <a:ext uri="{FF2B5EF4-FFF2-40B4-BE49-F238E27FC236}">
                <a16:creationId xmlns:a16="http://schemas.microsoft.com/office/drawing/2014/main" id="{A2A802DE-D350-19D6-B927-D66185EE4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4" name="Line 12">
            <a:extLst>
              <a:ext uri="{FF2B5EF4-FFF2-40B4-BE49-F238E27FC236}">
                <a16:creationId xmlns:a16="http://schemas.microsoft.com/office/drawing/2014/main" id="{AF2FB5C3-1244-1A4A-75E4-FA4F0A222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5" name="Line 13">
            <a:extLst>
              <a:ext uri="{FF2B5EF4-FFF2-40B4-BE49-F238E27FC236}">
                <a16:creationId xmlns:a16="http://schemas.microsoft.com/office/drawing/2014/main" id="{CF5939AA-87D3-46C0-2DC9-94F5D4BCB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6" name="Line 14">
            <a:extLst>
              <a:ext uri="{FF2B5EF4-FFF2-40B4-BE49-F238E27FC236}">
                <a16:creationId xmlns:a16="http://schemas.microsoft.com/office/drawing/2014/main" id="{1B761471-77FB-8E30-4EBC-2B62BD778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7" name="Text Box 15">
            <a:extLst>
              <a:ext uri="{FF2B5EF4-FFF2-40B4-BE49-F238E27FC236}">
                <a16:creationId xmlns:a16="http://schemas.microsoft.com/office/drawing/2014/main" id="{DC31DE2B-8C8A-0FF7-C5F8-EAF458D3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5148" name="Text Box 16">
            <a:extLst>
              <a:ext uri="{FF2B5EF4-FFF2-40B4-BE49-F238E27FC236}">
                <a16:creationId xmlns:a16="http://schemas.microsoft.com/office/drawing/2014/main" id="{0444F015-2AFE-4F7F-B193-2AC61FF53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......</a:t>
            </a:r>
          </a:p>
        </p:txBody>
      </p:sp>
      <p:sp>
        <p:nvSpPr>
          <p:cNvPr id="5149" name="Line 17">
            <a:extLst>
              <a:ext uri="{FF2B5EF4-FFF2-40B4-BE49-F238E27FC236}">
                <a16:creationId xmlns:a16="http://schemas.microsoft.com/office/drawing/2014/main" id="{A608590B-C3C6-6FF5-5A72-259609D72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19">
            <a:extLst>
              <a:ext uri="{FF2B5EF4-FFF2-40B4-BE49-F238E27FC236}">
                <a16:creationId xmlns:a16="http://schemas.microsoft.com/office/drawing/2014/main" id="{2CC8FD45-1FDD-F610-3AD6-C65B3AEAA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5122" name="Object 19">
                        <a:extLst>
                          <a:ext uri="{FF2B5EF4-FFF2-40B4-BE49-F238E27FC236}">
                            <a16:creationId xmlns:a16="http://schemas.microsoft.com/office/drawing/2014/main" id="{2CC8FD45-1FDD-F610-3AD6-C65B3AEAA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0">
            <a:extLst>
              <a:ext uri="{FF2B5EF4-FFF2-40B4-BE49-F238E27FC236}">
                <a16:creationId xmlns:a16="http://schemas.microsoft.com/office/drawing/2014/main" id="{657F41EE-DBE5-1F78-6C6B-48FC3561F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5123" name="Object 20">
                        <a:extLst>
                          <a:ext uri="{FF2B5EF4-FFF2-40B4-BE49-F238E27FC236}">
                            <a16:creationId xmlns:a16="http://schemas.microsoft.com/office/drawing/2014/main" id="{657F41EE-DBE5-1F78-6C6B-48FC3561F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1">
            <a:extLst>
              <a:ext uri="{FF2B5EF4-FFF2-40B4-BE49-F238E27FC236}">
                <a16:creationId xmlns:a16="http://schemas.microsoft.com/office/drawing/2014/main" id="{1D8938D5-A414-4D45-2C04-7DEDE4954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5124" name="Object 21">
                        <a:extLst>
                          <a:ext uri="{FF2B5EF4-FFF2-40B4-BE49-F238E27FC236}">
                            <a16:creationId xmlns:a16="http://schemas.microsoft.com/office/drawing/2014/main" id="{1D8938D5-A414-4D45-2C04-7DEDE4954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2">
            <a:extLst>
              <a:ext uri="{FF2B5EF4-FFF2-40B4-BE49-F238E27FC236}">
                <a16:creationId xmlns:a16="http://schemas.microsoft.com/office/drawing/2014/main" id="{2716735C-5918-0D9B-B499-70B9F961B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5125" name="Object 22">
                        <a:extLst>
                          <a:ext uri="{FF2B5EF4-FFF2-40B4-BE49-F238E27FC236}">
                            <a16:creationId xmlns:a16="http://schemas.microsoft.com/office/drawing/2014/main" id="{2716735C-5918-0D9B-B499-70B9F961B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Line 23">
            <a:extLst>
              <a:ext uri="{FF2B5EF4-FFF2-40B4-BE49-F238E27FC236}">
                <a16:creationId xmlns:a16="http://schemas.microsoft.com/office/drawing/2014/main" id="{9EFAE993-4CBE-F5AB-7D60-9222A36C0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51" name="Text Box 24">
            <a:extLst>
              <a:ext uri="{FF2B5EF4-FFF2-40B4-BE49-F238E27FC236}">
                <a16:creationId xmlns:a16="http://schemas.microsoft.com/office/drawing/2014/main" id="{CF98C51F-B7B6-6188-FE4A-29549C02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1752600"/>
            <a:ext cx="2605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5152" name="Text Box 25">
            <a:extLst>
              <a:ext uri="{FF2B5EF4-FFF2-40B4-BE49-F238E27FC236}">
                <a16:creationId xmlns:a16="http://schemas.microsoft.com/office/drawing/2014/main" id="{608E4EDE-ACF0-33CD-9942-BE1D0827C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5126" name="Object 26">
            <a:extLst>
              <a:ext uri="{FF2B5EF4-FFF2-40B4-BE49-F238E27FC236}">
                <a16:creationId xmlns:a16="http://schemas.microsoft.com/office/drawing/2014/main" id="{D627A191-16D4-71A5-136E-DDD3CF5AB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5126" name="Object 26">
                        <a:extLst>
                          <a:ext uri="{FF2B5EF4-FFF2-40B4-BE49-F238E27FC236}">
                            <a16:creationId xmlns:a16="http://schemas.microsoft.com/office/drawing/2014/main" id="{D627A191-16D4-71A5-136E-DDD3CF5AB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7">
            <a:extLst>
              <a:ext uri="{FF2B5EF4-FFF2-40B4-BE49-F238E27FC236}">
                <a16:creationId xmlns:a16="http://schemas.microsoft.com/office/drawing/2014/main" id="{799BACB9-C9B0-3B23-272D-97FE9DB8D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5127" name="Object 27">
                        <a:extLst>
                          <a:ext uri="{FF2B5EF4-FFF2-40B4-BE49-F238E27FC236}">
                            <a16:creationId xmlns:a16="http://schemas.microsoft.com/office/drawing/2014/main" id="{799BACB9-C9B0-3B23-272D-97FE9DB8D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8">
            <a:extLst>
              <a:ext uri="{FF2B5EF4-FFF2-40B4-BE49-F238E27FC236}">
                <a16:creationId xmlns:a16="http://schemas.microsoft.com/office/drawing/2014/main" id="{F9369376-FBBE-1A8B-4656-FABCB9FB9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5128" name="Object 28">
                        <a:extLst>
                          <a:ext uri="{FF2B5EF4-FFF2-40B4-BE49-F238E27FC236}">
                            <a16:creationId xmlns:a16="http://schemas.microsoft.com/office/drawing/2014/main" id="{F9369376-FBBE-1A8B-4656-FABCB9FB9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9">
            <a:extLst>
              <a:ext uri="{FF2B5EF4-FFF2-40B4-BE49-F238E27FC236}">
                <a16:creationId xmlns:a16="http://schemas.microsoft.com/office/drawing/2014/main" id="{5E213A70-AAAC-0064-B68F-A631E73B7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5129" name="Object 29">
                        <a:extLst>
                          <a:ext uri="{FF2B5EF4-FFF2-40B4-BE49-F238E27FC236}">
                            <a16:creationId xmlns:a16="http://schemas.microsoft.com/office/drawing/2014/main" id="{5E213A70-AAAC-0064-B68F-A631E73B7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30">
            <a:extLst>
              <a:ext uri="{FF2B5EF4-FFF2-40B4-BE49-F238E27FC236}">
                <a16:creationId xmlns:a16="http://schemas.microsoft.com/office/drawing/2014/main" id="{E6099DD2-8764-D1AB-1A68-A025581D7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5130" name="Object 30">
                        <a:extLst>
                          <a:ext uri="{FF2B5EF4-FFF2-40B4-BE49-F238E27FC236}">
                            <a16:creationId xmlns:a16="http://schemas.microsoft.com/office/drawing/2014/main" id="{E6099DD2-8764-D1AB-1A68-A025581D7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3" name="Text Box 31">
            <a:extLst>
              <a:ext uri="{FF2B5EF4-FFF2-40B4-BE49-F238E27FC236}">
                <a16:creationId xmlns:a16="http://schemas.microsoft.com/office/drawing/2014/main" id="{AC1D6D2E-7269-97B6-8B92-D3CCB103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054600"/>
            <a:ext cx="71405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Head starts at the leftmost position</a:t>
            </a:r>
          </a:p>
          <a:p>
            <a:r>
              <a:rPr lang="en-US" altLang="en-US"/>
              <a:t>of the input string</a:t>
            </a:r>
          </a:p>
        </p:txBody>
      </p:sp>
      <p:sp>
        <p:nvSpPr>
          <p:cNvPr id="5154" name="AutoShape 33">
            <a:extLst>
              <a:ext uri="{FF2B5EF4-FFF2-40B4-BE49-F238E27FC236}">
                <a16:creationId xmlns:a16="http://schemas.microsoft.com/office/drawing/2014/main" id="{2C154922-473C-169A-53BF-D9DF79FB83F9}"/>
              </a:ext>
            </a:extLst>
          </p:cNvPr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155" name="Text Box 34">
            <a:extLst>
              <a:ext uri="{FF2B5EF4-FFF2-40B4-BE49-F238E27FC236}">
                <a16:creationId xmlns:a16="http://schemas.microsoft.com/office/drawing/2014/main" id="{10D93F88-764A-74D1-EA0A-1EEFB77C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76400"/>
            <a:ext cx="2490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Input string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Date Placeholder 1">
            <a:extLst>
              <a:ext uri="{FF2B5EF4-FFF2-40B4-BE49-F238E27FC236}">
                <a16:creationId xmlns:a16="http://schemas.microsoft.com/office/drawing/2014/main" id="{1505FFBB-35FA-0220-D5A3-851AD6019D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79895" name="Footer Placeholder 2">
            <a:extLst>
              <a:ext uri="{FF2B5EF4-FFF2-40B4-BE49-F238E27FC236}">
                <a16:creationId xmlns:a16="http://schemas.microsoft.com/office/drawing/2014/main" id="{D2CD9C55-74A3-D5C4-40AF-4F0ABC84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79896" name="Slide Number Placeholder 3">
            <a:extLst>
              <a:ext uri="{FF2B5EF4-FFF2-40B4-BE49-F238E27FC236}">
                <a16:creationId xmlns:a16="http://schemas.microsoft.com/office/drawing/2014/main" id="{543C1D8B-EE5E-E2AA-2A73-1FFB574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E81F7FB3-D9D2-4BBD-BACA-D5A037F104B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Oval 2">
            <a:extLst>
              <a:ext uri="{FF2B5EF4-FFF2-40B4-BE49-F238E27FC236}">
                <a16:creationId xmlns:a16="http://schemas.microsoft.com/office/drawing/2014/main" id="{3693175E-00B9-F953-1A55-D5F4F899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898" name="Oval 3">
            <a:extLst>
              <a:ext uri="{FF2B5EF4-FFF2-40B4-BE49-F238E27FC236}">
                <a16:creationId xmlns:a16="http://schemas.microsoft.com/office/drawing/2014/main" id="{0B07EE05-FC58-DD10-6F26-CCDAD9B4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874" name="Object 0">
            <a:extLst>
              <a:ext uri="{FF2B5EF4-FFF2-40B4-BE49-F238E27FC236}">
                <a16:creationId xmlns:a16="http://schemas.microsoft.com/office/drawing/2014/main" id="{6C56AF7D-99D9-D6AD-B055-47990D467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3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79874" name="Object 0">
                        <a:extLst>
                          <a:ext uri="{FF2B5EF4-FFF2-40B4-BE49-F238E27FC236}">
                            <a16:creationId xmlns:a16="http://schemas.microsoft.com/office/drawing/2014/main" id="{6C56AF7D-99D9-D6AD-B055-47990D467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9" name="Line 5">
            <a:extLst>
              <a:ext uri="{FF2B5EF4-FFF2-40B4-BE49-F238E27FC236}">
                <a16:creationId xmlns:a16="http://schemas.microsoft.com/office/drawing/2014/main" id="{9F62A841-AAEF-F90C-B7C0-72A1389B1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0" name="Oval 6">
            <a:extLst>
              <a:ext uri="{FF2B5EF4-FFF2-40B4-BE49-F238E27FC236}">
                <a16:creationId xmlns:a16="http://schemas.microsoft.com/office/drawing/2014/main" id="{755CDC70-C96D-DD7F-5439-9C515132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875" name="Object 1">
            <a:extLst>
              <a:ext uri="{FF2B5EF4-FFF2-40B4-BE49-F238E27FC236}">
                <a16:creationId xmlns:a16="http://schemas.microsoft.com/office/drawing/2014/main" id="{8CDEAA7D-7610-EE1F-DF2C-0EAE9F08A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79875" name="Object 1">
                        <a:extLst>
                          <a:ext uri="{FF2B5EF4-FFF2-40B4-BE49-F238E27FC236}">
                            <a16:creationId xmlns:a16="http://schemas.microsoft.com/office/drawing/2014/main" id="{8CDEAA7D-7610-EE1F-DF2C-0EAE9F08A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2">
            <a:extLst>
              <a:ext uri="{FF2B5EF4-FFF2-40B4-BE49-F238E27FC236}">
                <a16:creationId xmlns:a16="http://schemas.microsoft.com/office/drawing/2014/main" id="{C3F08718-47BE-794B-AED6-B1467F86C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79876" name="Object 2">
                        <a:extLst>
                          <a:ext uri="{FF2B5EF4-FFF2-40B4-BE49-F238E27FC236}">
                            <a16:creationId xmlns:a16="http://schemas.microsoft.com/office/drawing/2014/main" id="{C3F08718-47BE-794B-AED6-B1467F86C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1" name="Oval 9">
            <a:extLst>
              <a:ext uri="{FF2B5EF4-FFF2-40B4-BE49-F238E27FC236}">
                <a16:creationId xmlns:a16="http://schemas.microsoft.com/office/drawing/2014/main" id="{4DB75DE3-C6CB-C102-A3B3-FC040494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877" name="Object 3">
            <a:extLst>
              <a:ext uri="{FF2B5EF4-FFF2-40B4-BE49-F238E27FC236}">
                <a16:creationId xmlns:a16="http://schemas.microsoft.com/office/drawing/2014/main" id="{48688CBD-66B9-909D-7671-63D9364D7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79877" name="Object 3">
                        <a:extLst>
                          <a:ext uri="{FF2B5EF4-FFF2-40B4-BE49-F238E27FC236}">
                            <a16:creationId xmlns:a16="http://schemas.microsoft.com/office/drawing/2014/main" id="{48688CBD-66B9-909D-7671-63D9364D7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2" name="Line 11">
            <a:extLst>
              <a:ext uri="{FF2B5EF4-FFF2-40B4-BE49-F238E27FC236}">
                <a16:creationId xmlns:a16="http://schemas.microsoft.com/office/drawing/2014/main" id="{A0A93C38-8832-9CA2-11F2-87097A91C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3" name="Freeform 12">
            <a:extLst>
              <a:ext uri="{FF2B5EF4-FFF2-40B4-BE49-F238E27FC236}">
                <a16:creationId xmlns:a16="http://schemas.microsoft.com/office/drawing/2014/main" id="{CBBFBE6C-E39C-B3DF-08FB-824BD2C98BD3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878" name="Object 4">
            <a:extLst>
              <a:ext uri="{FF2B5EF4-FFF2-40B4-BE49-F238E27FC236}">
                <a16:creationId xmlns:a16="http://schemas.microsoft.com/office/drawing/2014/main" id="{EE8DF9BC-099C-4A55-F8F0-6F8C0B8F7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79878" name="Object 4">
                        <a:extLst>
                          <a:ext uri="{FF2B5EF4-FFF2-40B4-BE49-F238E27FC236}">
                            <a16:creationId xmlns:a16="http://schemas.microsoft.com/office/drawing/2014/main" id="{EE8DF9BC-099C-4A55-F8F0-6F8C0B8F7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5">
            <a:extLst>
              <a:ext uri="{FF2B5EF4-FFF2-40B4-BE49-F238E27FC236}">
                <a16:creationId xmlns:a16="http://schemas.microsoft.com/office/drawing/2014/main" id="{8C414D8D-77E1-6F98-0F8E-2EC9DED24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79879" name="Object 5">
                        <a:extLst>
                          <a:ext uri="{FF2B5EF4-FFF2-40B4-BE49-F238E27FC236}">
                            <a16:creationId xmlns:a16="http://schemas.microsoft.com/office/drawing/2014/main" id="{8C414D8D-77E1-6F98-0F8E-2EC9DED24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4" name="Freeform 15">
            <a:extLst>
              <a:ext uri="{FF2B5EF4-FFF2-40B4-BE49-F238E27FC236}">
                <a16:creationId xmlns:a16="http://schemas.microsoft.com/office/drawing/2014/main" id="{7A877022-050E-8CF7-8CEF-6BF93BEF1B30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880" name="Object 6">
            <a:extLst>
              <a:ext uri="{FF2B5EF4-FFF2-40B4-BE49-F238E27FC236}">
                <a16:creationId xmlns:a16="http://schemas.microsoft.com/office/drawing/2014/main" id="{5130C56C-0004-8993-00EA-4198E5C29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79880" name="Object 6">
                        <a:extLst>
                          <a:ext uri="{FF2B5EF4-FFF2-40B4-BE49-F238E27FC236}">
                            <a16:creationId xmlns:a16="http://schemas.microsoft.com/office/drawing/2014/main" id="{5130C56C-0004-8993-00EA-4198E5C29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7">
            <a:extLst>
              <a:ext uri="{FF2B5EF4-FFF2-40B4-BE49-F238E27FC236}">
                <a16:creationId xmlns:a16="http://schemas.microsoft.com/office/drawing/2014/main" id="{C9D1BE6A-815F-6883-F660-DC2F63AE2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79881" name="Object 7">
                        <a:extLst>
                          <a:ext uri="{FF2B5EF4-FFF2-40B4-BE49-F238E27FC236}">
                            <a16:creationId xmlns:a16="http://schemas.microsoft.com/office/drawing/2014/main" id="{C9D1BE6A-815F-6883-F660-DC2F63AE2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8">
            <a:extLst>
              <a:ext uri="{FF2B5EF4-FFF2-40B4-BE49-F238E27FC236}">
                <a16:creationId xmlns:a16="http://schemas.microsoft.com/office/drawing/2014/main" id="{8494084F-6023-5400-CD65-67688E49C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79882" name="Object 8">
                        <a:extLst>
                          <a:ext uri="{FF2B5EF4-FFF2-40B4-BE49-F238E27FC236}">
                            <a16:creationId xmlns:a16="http://schemas.microsoft.com/office/drawing/2014/main" id="{8494084F-6023-5400-CD65-67688E49C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5" name="Freeform 19">
            <a:extLst>
              <a:ext uri="{FF2B5EF4-FFF2-40B4-BE49-F238E27FC236}">
                <a16:creationId xmlns:a16="http://schemas.microsoft.com/office/drawing/2014/main" id="{BD58217D-832F-D75E-1BAF-89F724DDE62C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883" name="Object 9">
            <a:extLst>
              <a:ext uri="{FF2B5EF4-FFF2-40B4-BE49-F238E27FC236}">
                <a16:creationId xmlns:a16="http://schemas.microsoft.com/office/drawing/2014/main" id="{700EE583-3919-4B17-F39D-62FA32159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79883" name="Object 9">
                        <a:extLst>
                          <a:ext uri="{FF2B5EF4-FFF2-40B4-BE49-F238E27FC236}">
                            <a16:creationId xmlns:a16="http://schemas.microsoft.com/office/drawing/2014/main" id="{700EE583-3919-4B17-F39D-62FA321595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0">
            <a:extLst>
              <a:ext uri="{FF2B5EF4-FFF2-40B4-BE49-F238E27FC236}">
                <a16:creationId xmlns:a16="http://schemas.microsoft.com/office/drawing/2014/main" id="{DCA4F937-FEB8-356A-2CD0-358BE264E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79884" name="Object 10">
                        <a:extLst>
                          <a:ext uri="{FF2B5EF4-FFF2-40B4-BE49-F238E27FC236}">
                            <a16:creationId xmlns:a16="http://schemas.microsoft.com/office/drawing/2014/main" id="{DCA4F937-FEB8-356A-2CD0-358BE264E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6" name="Oval 22">
            <a:extLst>
              <a:ext uri="{FF2B5EF4-FFF2-40B4-BE49-F238E27FC236}">
                <a16:creationId xmlns:a16="http://schemas.microsoft.com/office/drawing/2014/main" id="{5017B081-E986-E25D-EFA1-8D541A13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9907" name="Line 23">
            <a:extLst>
              <a:ext uri="{FF2B5EF4-FFF2-40B4-BE49-F238E27FC236}">
                <a16:creationId xmlns:a16="http://schemas.microsoft.com/office/drawing/2014/main" id="{E80ADB55-FF4D-6540-3187-C5CFEF5A6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8" name="Oval 24">
            <a:extLst>
              <a:ext uri="{FF2B5EF4-FFF2-40B4-BE49-F238E27FC236}">
                <a16:creationId xmlns:a16="http://schemas.microsoft.com/office/drawing/2014/main" id="{59F42A14-9213-0157-41DD-3CF48917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9885" name="Object 11">
            <a:extLst>
              <a:ext uri="{FF2B5EF4-FFF2-40B4-BE49-F238E27FC236}">
                <a16:creationId xmlns:a16="http://schemas.microsoft.com/office/drawing/2014/main" id="{D390D9E0-A436-54B5-F82E-1B3B0A12A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79885" name="Object 11">
                        <a:extLst>
                          <a:ext uri="{FF2B5EF4-FFF2-40B4-BE49-F238E27FC236}">
                            <a16:creationId xmlns:a16="http://schemas.microsoft.com/office/drawing/2014/main" id="{D390D9E0-A436-54B5-F82E-1B3B0A12A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9" name="Line 26">
            <a:extLst>
              <a:ext uri="{FF2B5EF4-FFF2-40B4-BE49-F238E27FC236}">
                <a16:creationId xmlns:a16="http://schemas.microsoft.com/office/drawing/2014/main" id="{DCD5587C-79AB-2D3E-233A-860C25268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910" name="Line 27">
            <a:extLst>
              <a:ext uri="{FF2B5EF4-FFF2-40B4-BE49-F238E27FC236}">
                <a16:creationId xmlns:a16="http://schemas.microsoft.com/office/drawing/2014/main" id="{18259FE9-03EF-2805-5D95-EF72C0131B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1" name="Line 28">
            <a:extLst>
              <a:ext uri="{FF2B5EF4-FFF2-40B4-BE49-F238E27FC236}">
                <a16:creationId xmlns:a16="http://schemas.microsoft.com/office/drawing/2014/main" id="{40465C72-AEE4-261B-E61D-EF61B124A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2" name="Line 29">
            <a:extLst>
              <a:ext uri="{FF2B5EF4-FFF2-40B4-BE49-F238E27FC236}">
                <a16:creationId xmlns:a16="http://schemas.microsoft.com/office/drawing/2014/main" id="{0993638E-8C4E-F803-A914-43264DFD0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3" name="Line 30">
            <a:extLst>
              <a:ext uri="{FF2B5EF4-FFF2-40B4-BE49-F238E27FC236}">
                <a16:creationId xmlns:a16="http://schemas.microsoft.com/office/drawing/2014/main" id="{D0D05B6D-3D67-AA75-1394-56AEA7A68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4" name="Line 31">
            <a:extLst>
              <a:ext uri="{FF2B5EF4-FFF2-40B4-BE49-F238E27FC236}">
                <a16:creationId xmlns:a16="http://schemas.microsoft.com/office/drawing/2014/main" id="{DBF34BD0-2A68-CA8D-0534-B451E96AE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5" name="Line 32">
            <a:extLst>
              <a:ext uri="{FF2B5EF4-FFF2-40B4-BE49-F238E27FC236}">
                <a16:creationId xmlns:a16="http://schemas.microsoft.com/office/drawing/2014/main" id="{A50292EE-2768-6192-E7BD-C54516A39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6" name="Line 33">
            <a:extLst>
              <a:ext uri="{FF2B5EF4-FFF2-40B4-BE49-F238E27FC236}">
                <a16:creationId xmlns:a16="http://schemas.microsoft.com/office/drawing/2014/main" id="{C91FCD1A-560A-46E9-9EB6-33686FBD55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86" name="Object 12">
            <a:extLst>
              <a:ext uri="{FF2B5EF4-FFF2-40B4-BE49-F238E27FC236}">
                <a16:creationId xmlns:a16="http://schemas.microsoft.com/office/drawing/2014/main" id="{E72F8534-0753-EC08-B1A5-8854F9EF9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79886" name="Object 12">
                        <a:extLst>
                          <a:ext uri="{FF2B5EF4-FFF2-40B4-BE49-F238E27FC236}">
                            <a16:creationId xmlns:a16="http://schemas.microsoft.com/office/drawing/2014/main" id="{E72F8534-0753-EC08-B1A5-8854F9EF9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3">
            <a:extLst>
              <a:ext uri="{FF2B5EF4-FFF2-40B4-BE49-F238E27FC236}">
                <a16:creationId xmlns:a16="http://schemas.microsoft.com/office/drawing/2014/main" id="{C4DD0CAB-B935-EAB4-840B-F31049D4D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28" imgW="431640" imgH="533160" progId="Equation.3">
                  <p:embed/>
                </p:oleObj>
              </mc:Choice>
              <mc:Fallback>
                <p:oleObj name="Equation" r:id="rId28" imgW="431640" imgH="533160" progId="Equation.3">
                  <p:embed/>
                  <p:pic>
                    <p:nvPicPr>
                      <p:cNvPr id="79887" name="Object 13">
                        <a:extLst>
                          <a:ext uri="{FF2B5EF4-FFF2-40B4-BE49-F238E27FC236}">
                            <a16:creationId xmlns:a16="http://schemas.microsoft.com/office/drawing/2014/main" id="{C4DD0CAB-B935-EAB4-840B-F31049D4D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4">
            <a:extLst>
              <a:ext uri="{FF2B5EF4-FFF2-40B4-BE49-F238E27FC236}">
                <a16:creationId xmlns:a16="http://schemas.microsoft.com/office/drawing/2014/main" id="{E05E4BFF-65B1-B16F-E7E8-231E76C0B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79888" name="Object 14">
                        <a:extLst>
                          <a:ext uri="{FF2B5EF4-FFF2-40B4-BE49-F238E27FC236}">
                            <a16:creationId xmlns:a16="http://schemas.microsoft.com/office/drawing/2014/main" id="{E05E4BFF-65B1-B16F-E7E8-231E76C0B1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7" name="Line 37">
            <a:extLst>
              <a:ext uri="{FF2B5EF4-FFF2-40B4-BE49-F238E27FC236}">
                <a16:creationId xmlns:a16="http://schemas.microsoft.com/office/drawing/2014/main" id="{1A94FAE1-A21C-3270-2B52-7DB4441F5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8" name="Line 38">
            <a:extLst>
              <a:ext uri="{FF2B5EF4-FFF2-40B4-BE49-F238E27FC236}">
                <a16:creationId xmlns:a16="http://schemas.microsoft.com/office/drawing/2014/main" id="{DD186A87-AB9E-C4AD-3F63-67178305E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9" name="Line 39">
            <a:extLst>
              <a:ext uri="{FF2B5EF4-FFF2-40B4-BE49-F238E27FC236}">
                <a16:creationId xmlns:a16="http://schemas.microsoft.com/office/drawing/2014/main" id="{8A1FDBA0-233C-B2A7-C363-AED1C2D9D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20" name="Line 40">
            <a:extLst>
              <a:ext uri="{FF2B5EF4-FFF2-40B4-BE49-F238E27FC236}">
                <a16:creationId xmlns:a16="http://schemas.microsoft.com/office/drawing/2014/main" id="{2CCBF99A-8369-FB35-7AA4-B8CB0DB1F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89" name="Object 15">
            <a:extLst>
              <a:ext uri="{FF2B5EF4-FFF2-40B4-BE49-F238E27FC236}">
                <a16:creationId xmlns:a16="http://schemas.microsoft.com/office/drawing/2014/main" id="{D9F03006-FA0B-E040-4330-DB4FB0B26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79889" name="Object 15">
                        <a:extLst>
                          <a:ext uri="{FF2B5EF4-FFF2-40B4-BE49-F238E27FC236}">
                            <a16:creationId xmlns:a16="http://schemas.microsoft.com/office/drawing/2014/main" id="{D9F03006-FA0B-E040-4330-DB4FB0B26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6">
            <a:extLst>
              <a:ext uri="{FF2B5EF4-FFF2-40B4-BE49-F238E27FC236}">
                <a16:creationId xmlns:a16="http://schemas.microsoft.com/office/drawing/2014/main" id="{945964E2-03BD-AEC0-D559-BACABE102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79890" name="Object 16">
                        <a:extLst>
                          <a:ext uri="{FF2B5EF4-FFF2-40B4-BE49-F238E27FC236}">
                            <a16:creationId xmlns:a16="http://schemas.microsoft.com/office/drawing/2014/main" id="{945964E2-03BD-AEC0-D559-BACABE102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7">
            <a:extLst>
              <a:ext uri="{FF2B5EF4-FFF2-40B4-BE49-F238E27FC236}">
                <a16:creationId xmlns:a16="http://schemas.microsoft.com/office/drawing/2014/main" id="{C130257E-7736-5E31-FE9D-4C57CAFD9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79891" name="Object 17">
                        <a:extLst>
                          <a:ext uri="{FF2B5EF4-FFF2-40B4-BE49-F238E27FC236}">
                            <a16:creationId xmlns:a16="http://schemas.microsoft.com/office/drawing/2014/main" id="{C130257E-7736-5E31-FE9D-4C57CAFD9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18">
            <a:extLst>
              <a:ext uri="{FF2B5EF4-FFF2-40B4-BE49-F238E27FC236}">
                <a16:creationId xmlns:a16="http://schemas.microsoft.com/office/drawing/2014/main" id="{525432E9-4832-FD87-8D99-AEF5A0E69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79892" name="Object 18">
                        <a:extLst>
                          <a:ext uri="{FF2B5EF4-FFF2-40B4-BE49-F238E27FC236}">
                            <a16:creationId xmlns:a16="http://schemas.microsoft.com/office/drawing/2014/main" id="{525432E9-4832-FD87-8D99-AEF5A0E69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19">
            <a:extLst>
              <a:ext uri="{FF2B5EF4-FFF2-40B4-BE49-F238E27FC236}">
                <a16:creationId xmlns:a16="http://schemas.microsoft.com/office/drawing/2014/main" id="{C4D55709-3682-996C-53DA-66C7967FF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79893" name="Object 19">
                        <a:extLst>
                          <a:ext uri="{FF2B5EF4-FFF2-40B4-BE49-F238E27FC236}">
                            <a16:creationId xmlns:a16="http://schemas.microsoft.com/office/drawing/2014/main" id="{C4D55709-3682-996C-53DA-66C7967FF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1" name="Text Box 46">
            <a:extLst>
              <a:ext uri="{FF2B5EF4-FFF2-40B4-BE49-F238E27FC236}">
                <a16:creationId xmlns:a16="http://schemas.microsoft.com/office/drawing/2014/main" id="{BCF7BD04-976F-F55F-4B66-A74C0A93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11</a:t>
            </a:r>
          </a:p>
        </p:txBody>
      </p:sp>
      <p:sp>
        <p:nvSpPr>
          <p:cNvPr id="79922" name="Oval 47">
            <a:extLst>
              <a:ext uri="{FF2B5EF4-FFF2-40B4-BE49-F238E27FC236}">
                <a16:creationId xmlns:a16="http://schemas.microsoft.com/office/drawing/2014/main" id="{E55B324C-7CC6-041F-6EDA-557FF7EE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8" name="Date Placeholder 1">
            <a:extLst>
              <a:ext uri="{FF2B5EF4-FFF2-40B4-BE49-F238E27FC236}">
                <a16:creationId xmlns:a16="http://schemas.microsoft.com/office/drawing/2014/main" id="{5021D1D2-3E62-1643-3F0F-F2A7026AB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0919" name="Footer Placeholder 2">
            <a:extLst>
              <a:ext uri="{FF2B5EF4-FFF2-40B4-BE49-F238E27FC236}">
                <a16:creationId xmlns:a16="http://schemas.microsoft.com/office/drawing/2014/main" id="{85824E80-F0EF-3631-451F-EFA0BCAF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0920" name="Slide Number Placeholder 3">
            <a:extLst>
              <a:ext uri="{FF2B5EF4-FFF2-40B4-BE49-F238E27FC236}">
                <a16:creationId xmlns:a16="http://schemas.microsoft.com/office/drawing/2014/main" id="{AB22CAA2-4233-C1D0-136A-094BE67D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6DA3A014-0D71-4F04-B4B9-AAF4B6CC92B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21" name="Oval 2">
            <a:extLst>
              <a:ext uri="{FF2B5EF4-FFF2-40B4-BE49-F238E27FC236}">
                <a16:creationId xmlns:a16="http://schemas.microsoft.com/office/drawing/2014/main" id="{C3C77FC7-BAEB-5D62-2B87-0A085DAA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0922" name="Oval 3">
            <a:extLst>
              <a:ext uri="{FF2B5EF4-FFF2-40B4-BE49-F238E27FC236}">
                <a16:creationId xmlns:a16="http://schemas.microsoft.com/office/drawing/2014/main" id="{4F0BC4C4-64B5-C8F5-5B70-DC48B98AC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898" name="Object 0">
            <a:extLst>
              <a:ext uri="{FF2B5EF4-FFF2-40B4-BE49-F238E27FC236}">
                <a16:creationId xmlns:a16="http://schemas.microsoft.com/office/drawing/2014/main" id="{6AA10E2A-4FAE-2F35-84CA-496D560AB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7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80898" name="Object 0">
                        <a:extLst>
                          <a:ext uri="{FF2B5EF4-FFF2-40B4-BE49-F238E27FC236}">
                            <a16:creationId xmlns:a16="http://schemas.microsoft.com/office/drawing/2014/main" id="{6AA10E2A-4FAE-2F35-84CA-496D560AB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3" name="Line 5">
            <a:extLst>
              <a:ext uri="{FF2B5EF4-FFF2-40B4-BE49-F238E27FC236}">
                <a16:creationId xmlns:a16="http://schemas.microsoft.com/office/drawing/2014/main" id="{0A251C30-6F22-5A58-7E85-391F5EC3F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24" name="Oval 6">
            <a:extLst>
              <a:ext uri="{FF2B5EF4-FFF2-40B4-BE49-F238E27FC236}">
                <a16:creationId xmlns:a16="http://schemas.microsoft.com/office/drawing/2014/main" id="{FC396FCA-1E8F-B53A-2BDB-42461E00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899" name="Object 1">
            <a:extLst>
              <a:ext uri="{FF2B5EF4-FFF2-40B4-BE49-F238E27FC236}">
                <a16:creationId xmlns:a16="http://schemas.microsoft.com/office/drawing/2014/main" id="{3050A4D6-4D50-1D3F-2DC3-07D3B3601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8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80899" name="Object 1">
                        <a:extLst>
                          <a:ext uri="{FF2B5EF4-FFF2-40B4-BE49-F238E27FC236}">
                            <a16:creationId xmlns:a16="http://schemas.microsoft.com/office/drawing/2014/main" id="{3050A4D6-4D50-1D3F-2DC3-07D3B3601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5" name="Oval 8">
            <a:extLst>
              <a:ext uri="{FF2B5EF4-FFF2-40B4-BE49-F238E27FC236}">
                <a16:creationId xmlns:a16="http://schemas.microsoft.com/office/drawing/2014/main" id="{05BCA445-EEA1-A01F-F941-1D38A8706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900" name="Object 2">
            <a:extLst>
              <a:ext uri="{FF2B5EF4-FFF2-40B4-BE49-F238E27FC236}">
                <a16:creationId xmlns:a16="http://schemas.microsoft.com/office/drawing/2014/main" id="{5E1C746D-FF09-C2EC-FD6D-7ACA811DA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80900" name="Object 2">
                        <a:extLst>
                          <a:ext uri="{FF2B5EF4-FFF2-40B4-BE49-F238E27FC236}">
                            <a16:creationId xmlns:a16="http://schemas.microsoft.com/office/drawing/2014/main" id="{5E1C746D-FF09-C2EC-FD6D-7ACA811DA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6" name="Oval 10">
            <a:extLst>
              <a:ext uri="{FF2B5EF4-FFF2-40B4-BE49-F238E27FC236}">
                <a16:creationId xmlns:a16="http://schemas.microsoft.com/office/drawing/2014/main" id="{CF832E32-7747-A64A-CAC0-76258BA8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901" name="Object 3">
            <a:extLst>
              <a:ext uri="{FF2B5EF4-FFF2-40B4-BE49-F238E27FC236}">
                <a16:creationId xmlns:a16="http://schemas.microsoft.com/office/drawing/2014/main" id="{41C8A491-E81E-8A30-68FD-F56FA3DBE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80901" name="Object 3">
                        <a:extLst>
                          <a:ext uri="{FF2B5EF4-FFF2-40B4-BE49-F238E27FC236}">
                            <a16:creationId xmlns:a16="http://schemas.microsoft.com/office/drawing/2014/main" id="{41C8A491-E81E-8A30-68FD-F56FA3DBE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7" name="Line 12">
            <a:extLst>
              <a:ext uri="{FF2B5EF4-FFF2-40B4-BE49-F238E27FC236}">
                <a16:creationId xmlns:a16="http://schemas.microsoft.com/office/drawing/2014/main" id="{D4B160DF-B342-B47F-A820-EA7573C43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28" name="Freeform 13">
            <a:extLst>
              <a:ext uri="{FF2B5EF4-FFF2-40B4-BE49-F238E27FC236}">
                <a16:creationId xmlns:a16="http://schemas.microsoft.com/office/drawing/2014/main" id="{6F8369A1-8471-5558-8659-B016B2B267D2}"/>
              </a:ext>
            </a:extLst>
          </p:cNvPr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902" name="Object 4">
            <a:extLst>
              <a:ext uri="{FF2B5EF4-FFF2-40B4-BE49-F238E27FC236}">
                <a16:creationId xmlns:a16="http://schemas.microsoft.com/office/drawing/2014/main" id="{C0754603-717A-27C1-0D0B-01010913E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Equation" r:id="rId11" imgW="1549080" imgH="457200" progId="Equation.3">
                  <p:embed/>
                </p:oleObj>
              </mc:Choice>
              <mc:Fallback>
                <p:oleObj name="Equation" r:id="rId11" imgW="1549080" imgH="457200" progId="Equation.3">
                  <p:embed/>
                  <p:pic>
                    <p:nvPicPr>
                      <p:cNvPr id="80902" name="Object 4">
                        <a:extLst>
                          <a:ext uri="{FF2B5EF4-FFF2-40B4-BE49-F238E27FC236}">
                            <a16:creationId xmlns:a16="http://schemas.microsoft.com/office/drawing/2014/main" id="{C0754603-717A-27C1-0D0B-01010913E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>
            <a:extLst>
              <a:ext uri="{FF2B5EF4-FFF2-40B4-BE49-F238E27FC236}">
                <a16:creationId xmlns:a16="http://schemas.microsoft.com/office/drawing/2014/main" id="{CB7C4A23-8C17-0AAC-4D4A-5CD8BBF1F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13" imgW="1460160" imgH="457200" progId="Equation.3">
                  <p:embed/>
                </p:oleObj>
              </mc:Choice>
              <mc:Fallback>
                <p:oleObj name="Equation" r:id="rId13" imgW="1460160" imgH="457200" progId="Equation.3">
                  <p:embed/>
                  <p:pic>
                    <p:nvPicPr>
                      <p:cNvPr id="80903" name="Object 5">
                        <a:extLst>
                          <a:ext uri="{FF2B5EF4-FFF2-40B4-BE49-F238E27FC236}">
                            <a16:creationId xmlns:a16="http://schemas.microsoft.com/office/drawing/2014/main" id="{CB7C4A23-8C17-0AAC-4D4A-5CD8BBF1F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9" name="Freeform 16">
            <a:extLst>
              <a:ext uri="{FF2B5EF4-FFF2-40B4-BE49-F238E27FC236}">
                <a16:creationId xmlns:a16="http://schemas.microsoft.com/office/drawing/2014/main" id="{ABF4004B-9962-DB16-C9F7-D94C7ABA2815}"/>
              </a:ext>
            </a:extLst>
          </p:cNvPr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904" name="Object 6">
            <a:extLst>
              <a:ext uri="{FF2B5EF4-FFF2-40B4-BE49-F238E27FC236}">
                <a16:creationId xmlns:a16="http://schemas.microsoft.com/office/drawing/2014/main" id="{ABA8D09E-6562-0524-9930-9C8F485C3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15" imgW="1384200" imgH="457200" progId="Equation.3">
                  <p:embed/>
                </p:oleObj>
              </mc:Choice>
              <mc:Fallback>
                <p:oleObj name="Equation" r:id="rId15" imgW="1384200" imgH="457200" progId="Equation.3">
                  <p:embed/>
                  <p:pic>
                    <p:nvPicPr>
                      <p:cNvPr id="80904" name="Object 6">
                        <a:extLst>
                          <a:ext uri="{FF2B5EF4-FFF2-40B4-BE49-F238E27FC236}">
                            <a16:creationId xmlns:a16="http://schemas.microsoft.com/office/drawing/2014/main" id="{ABA8D09E-6562-0524-9930-9C8F485C3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7">
            <a:extLst>
              <a:ext uri="{FF2B5EF4-FFF2-40B4-BE49-F238E27FC236}">
                <a16:creationId xmlns:a16="http://schemas.microsoft.com/office/drawing/2014/main" id="{BCA3D9BD-66F1-7AE2-5A54-BFFC6916D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Equation" r:id="rId17" imgW="1587240" imgH="457200" progId="Equation.3">
                  <p:embed/>
                </p:oleObj>
              </mc:Choice>
              <mc:Fallback>
                <p:oleObj name="Equation" r:id="rId17" imgW="1587240" imgH="457200" progId="Equation.3">
                  <p:embed/>
                  <p:pic>
                    <p:nvPicPr>
                      <p:cNvPr id="80905" name="Object 7">
                        <a:extLst>
                          <a:ext uri="{FF2B5EF4-FFF2-40B4-BE49-F238E27FC236}">
                            <a16:creationId xmlns:a16="http://schemas.microsoft.com/office/drawing/2014/main" id="{BCA3D9BD-66F1-7AE2-5A54-BFFC6916D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8">
            <a:extLst>
              <a:ext uri="{FF2B5EF4-FFF2-40B4-BE49-F238E27FC236}">
                <a16:creationId xmlns:a16="http://schemas.microsoft.com/office/drawing/2014/main" id="{02518F2A-28BC-4B85-EFB9-91D50CF90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19" imgW="1485720" imgH="457200" progId="Equation.3">
                  <p:embed/>
                </p:oleObj>
              </mc:Choice>
              <mc:Fallback>
                <p:oleObj name="Equation" r:id="rId19" imgW="1485720" imgH="457200" progId="Equation.3">
                  <p:embed/>
                  <p:pic>
                    <p:nvPicPr>
                      <p:cNvPr id="80906" name="Object 8">
                        <a:extLst>
                          <a:ext uri="{FF2B5EF4-FFF2-40B4-BE49-F238E27FC236}">
                            <a16:creationId xmlns:a16="http://schemas.microsoft.com/office/drawing/2014/main" id="{02518F2A-28BC-4B85-EFB9-91D50CF90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0" name="Freeform 20">
            <a:extLst>
              <a:ext uri="{FF2B5EF4-FFF2-40B4-BE49-F238E27FC236}">
                <a16:creationId xmlns:a16="http://schemas.microsoft.com/office/drawing/2014/main" id="{2A2425C5-3CCF-5238-99E0-905E79C2C56A}"/>
              </a:ext>
            </a:extLst>
          </p:cNvPr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907" name="Object 9">
            <a:extLst>
              <a:ext uri="{FF2B5EF4-FFF2-40B4-BE49-F238E27FC236}">
                <a16:creationId xmlns:a16="http://schemas.microsoft.com/office/drawing/2014/main" id="{A733C31E-E226-A16D-7DB6-8E2F78B96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80907" name="Object 9">
                        <a:extLst>
                          <a:ext uri="{FF2B5EF4-FFF2-40B4-BE49-F238E27FC236}">
                            <a16:creationId xmlns:a16="http://schemas.microsoft.com/office/drawing/2014/main" id="{A733C31E-E226-A16D-7DB6-8E2F78B96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0">
            <a:extLst>
              <a:ext uri="{FF2B5EF4-FFF2-40B4-BE49-F238E27FC236}">
                <a16:creationId xmlns:a16="http://schemas.microsoft.com/office/drawing/2014/main" id="{F75D9045-9BE9-5B85-C4B0-13C9BEA62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80908" name="Object 10">
                        <a:extLst>
                          <a:ext uri="{FF2B5EF4-FFF2-40B4-BE49-F238E27FC236}">
                            <a16:creationId xmlns:a16="http://schemas.microsoft.com/office/drawing/2014/main" id="{F75D9045-9BE9-5B85-C4B0-13C9BEA62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1" name="Line 23">
            <a:extLst>
              <a:ext uri="{FF2B5EF4-FFF2-40B4-BE49-F238E27FC236}">
                <a16:creationId xmlns:a16="http://schemas.microsoft.com/office/drawing/2014/main" id="{55E186FB-C625-BFEF-5A9D-802FDD171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2" name="Oval 24">
            <a:extLst>
              <a:ext uri="{FF2B5EF4-FFF2-40B4-BE49-F238E27FC236}">
                <a16:creationId xmlns:a16="http://schemas.microsoft.com/office/drawing/2014/main" id="{2EA10752-8B29-4A58-4203-8809F514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0909" name="Object 11">
            <a:extLst>
              <a:ext uri="{FF2B5EF4-FFF2-40B4-BE49-F238E27FC236}">
                <a16:creationId xmlns:a16="http://schemas.microsoft.com/office/drawing/2014/main" id="{9673DB7C-B471-11E7-4A48-DFEEEE2D7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Equation" r:id="rId25" imgW="1409400" imgH="457200" progId="Equation.3">
                  <p:embed/>
                </p:oleObj>
              </mc:Choice>
              <mc:Fallback>
                <p:oleObj name="Equation" r:id="rId25" imgW="1409400" imgH="457200" progId="Equation.3">
                  <p:embed/>
                  <p:pic>
                    <p:nvPicPr>
                      <p:cNvPr id="80909" name="Object 11">
                        <a:extLst>
                          <a:ext uri="{FF2B5EF4-FFF2-40B4-BE49-F238E27FC236}">
                            <a16:creationId xmlns:a16="http://schemas.microsoft.com/office/drawing/2014/main" id="{9673DB7C-B471-11E7-4A48-DFEEEE2D7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3" name="Line 26">
            <a:extLst>
              <a:ext uri="{FF2B5EF4-FFF2-40B4-BE49-F238E27FC236}">
                <a16:creationId xmlns:a16="http://schemas.microsoft.com/office/drawing/2014/main" id="{8819B344-B077-F022-F3C2-635BDA492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34" name="Line 27">
            <a:extLst>
              <a:ext uri="{FF2B5EF4-FFF2-40B4-BE49-F238E27FC236}">
                <a16:creationId xmlns:a16="http://schemas.microsoft.com/office/drawing/2014/main" id="{897C7FF4-97DB-97CF-9F38-E7C0F0847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5" name="Line 28">
            <a:extLst>
              <a:ext uri="{FF2B5EF4-FFF2-40B4-BE49-F238E27FC236}">
                <a16:creationId xmlns:a16="http://schemas.microsoft.com/office/drawing/2014/main" id="{23A62B68-0C4F-EA82-34AE-67C8B0E26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6" name="Line 29">
            <a:extLst>
              <a:ext uri="{FF2B5EF4-FFF2-40B4-BE49-F238E27FC236}">
                <a16:creationId xmlns:a16="http://schemas.microsoft.com/office/drawing/2014/main" id="{D7B5F100-FB5D-0349-CF80-3564E906B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7" name="Line 30">
            <a:extLst>
              <a:ext uri="{FF2B5EF4-FFF2-40B4-BE49-F238E27FC236}">
                <a16:creationId xmlns:a16="http://schemas.microsoft.com/office/drawing/2014/main" id="{FA7DA50D-EBF9-CA43-63ED-F89FF59BE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8" name="Line 31">
            <a:extLst>
              <a:ext uri="{FF2B5EF4-FFF2-40B4-BE49-F238E27FC236}">
                <a16:creationId xmlns:a16="http://schemas.microsoft.com/office/drawing/2014/main" id="{045C00D8-516F-9447-A405-7BD26BD14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9" name="Line 32">
            <a:extLst>
              <a:ext uri="{FF2B5EF4-FFF2-40B4-BE49-F238E27FC236}">
                <a16:creationId xmlns:a16="http://schemas.microsoft.com/office/drawing/2014/main" id="{DE8D7240-ADF4-34B6-9688-127E75431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0" name="Line 33">
            <a:extLst>
              <a:ext uri="{FF2B5EF4-FFF2-40B4-BE49-F238E27FC236}">
                <a16:creationId xmlns:a16="http://schemas.microsoft.com/office/drawing/2014/main" id="{147AACC9-A547-3F65-8507-42593B41C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1" name="Line 34">
            <a:extLst>
              <a:ext uri="{FF2B5EF4-FFF2-40B4-BE49-F238E27FC236}">
                <a16:creationId xmlns:a16="http://schemas.microsoft.com/office/drawing/2014/main" id="{4E058AF5-C39F-E6E8-B5EE-DD76E5F9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2" name="Line 35">
            <a:extLst>
              <a:ext uri="{FF2B5EF4-FFF2-40B4-BE49-F238E27FC236}">
                <a16:creationId xmlns:a16="http://schemas.microsoft.com/office/drawing/2014/main" id="{2E51D319-B430-575E-7112-68C210D16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3" name="Line 36">
            <a:extLst>
              <a:ext uri="{FF2B5EF4-FFF2-40B4-BE49-F238E27FC236}">
                <a16:creationId xmlns:a16="http://schemas.microsoft.com/office/drawing/2014/main" id="{8E82282F-F120-FAF4-42CF-8FE10D5B3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4" name="Line 37">
            <a:extLst>
              <a:ext uri="{FF2B5EF4-FFF2-40B4-BE49-F238E27FC236}">
                <a16:creationId xmlns:a16="http://schemas.microsoft.com/office/drawing/2014/main" id="{F7C8738F-EDC2-7450-C5A6-0B133C9639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910" name="Object 12">
            <a:extLst>
              <a:ext uri="{FF2B5EF4-FFF2-40B4-BE49-F238E27FC236}">
                <a16:creationId xmlns:a16="http://schemas.microsoft.com/office/drawing/2014/main" id="{E7556526-A051-41E1-2FF3-6B2BDCDEC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80910" name="Object 12">
                        <a:extLst>
                          <a:ext uri="{FF2B5EF4-FFF2-40B4-BE49-F238E27FC236}">
                            <a16:creationId xmlns:a16="http://schemas.microsoft.com/office/drawing/2014/main" id="{E7556526-A051-41E1-2FF3-6B2BDCDEC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3">
            <a:extLst>
              <a:ext uri="{FF2B5EF4-FFF2-40B4-BE49-F238E27FC236}">
                <a16:creationId xmlns:a16="http://schemas.microsoft.com/office/drawing/2014/main" id="{88920D75-1B7E-CEDE-6144-D6270C485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80911" name="Object 13">
                        <a:extLst>
                          <a:ext uri="{FF2B5EF4-FFF2-40B4-BE49-F238E27FC236}">
                            <a16:creationId xmlns:a16="http://schemas.microsoft.com/office/drawing/2014/main" id="{88920D75-1B7E-CEDE-6144-D6270C485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4">
            <a:extLst>
              <a:ext uri="{FF2B5EF4-FFF2-40B4-BE49-F238E27FC236}">
                <a16:creationId xmlns:a16="http://schemas.microsoft.com/office/drawing/2014/main" id="{1C795EE5-E0FB-566A-A22B-B5D158BDD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80912" name="Object 14">
                        <a:extLst>
                          <a:ext uri="{FF2B5EF4-FFF2-40B4-BE49-F238E27FC236}">
                            <a16:creationId xmlns:a16="http://schemas.microsoft.com/office/drawing/2014/main" id="{1C795EE5-E0FB-566A-A22B-B5D158BDD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5">
            <a:extLst>
              <a:ext uri="{FF2B5EF4-FFF2-40B4-BE49-F238E27FC236}">
                <a16:creationId xmlns:a16="http://schemas.microsoft.com/office/drawing/2014/main" id="{E8F2B81B-88C7-4FBC-3673-BA0DF81DA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80913" name="Object 15">
                        <a:extLst>
                          <a:ext uri="{FF2B5EF4-FFF2-40B4-BE49-F238E27FC236}">
                            <a16:creationId xmlns:a16="http://schemas.microsoft.com/office/drawing/2014/main" id="{E8F2B81B-88C7-4FBC-3673-BA0DF81DA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6">
            <a:extLst>
              <a:ext uri="{FF2B5EF4-FFF2-40B4-BE49-F238E27FC236}">
                <a16:creationId xmlns:a16="http://schemas.microsoft.com/office/drawing/2014/main" id="{0B6CB379-82D7-0F1F-8AD5-3EC82C7E7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80914" name="Object 16">
                        <a:extLst>
                          <a:ext uri="{FF2B5EF4-FFF2-40B4-BE49-F238E27FC236}">
                            <a16:creationId xmlns:a16="http://schemas.microsoft.com/office/drawing/2014/main" id="{0B6CB379-82D7-0F1F-8AD5-3EC82C7E7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7">
            <a:extLst>
              <a:ext uri="{FF2B5EF4-FFF2-40B4-BE49-F238E27FC236}">
                <a16:creationId xmlns:a16="http://schemas.microsoft.com/office/drawing/2014/main" id="{50D9CC32-104B-E933-847C-1F62F5DDD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tion" r:id="rId34" imgW="164880" imgH="368280" progId="Equation.3">
                  <p:embed/>
                </p:oleObj>
              </mc:Choice>
              <mc:Fallback>
                <p:oleObj name="Equation" r:id="rId34" imgW="164880" imgH="368280" progId="Equation.3">
                  <p:embed/>
                  <p:pic>
                    <p:nvPicPr>
                      <p:cNvPr id="80915" name="Object 17">
                        <a:extLst>
                          <a:ext uri="{FF2B5EF4-FFF2-40B4-BE49-F238E27FC236}">
                            <a16:creationId xmlns:a16="http://schemas.microsoft.com/office/drawing/2014/main" id="{50D9CC32-104B-E933-847C-1F62F5DDD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18">
            <a:extLst>
              <a:ext uri="{FF2B5EF4-FFF2-40B4-BE49-F238E27FC236}">
                <a16:creationId xmlns:a16="http://schemas.microsoft.com/office/drawing/2014/main" id="{46BBFEBD-2611-6612-38D0-23C42B7C8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Equation" r:id="rId35" imgW="253800" imgH="380880" progId="Equation.3">
                  <p:embed/>
                </p:oleObj>
              </mc:Choice>
              <mc:Fallback>
                <p:oleObj name="Equation" r:id="rId35" imgW="253800" imgH="380880" progId="Equation.3">
                  <p:embed/>
                  <p:pic>
                    <p:nvPicPr>
                      <p:cNvPr id="80916" name="Object 18">
                        <a:extLst>
                          <a:ext uri="{FF2B5EF4-FFF2-40B4-BE49-F238E27FC236}">
                            <a16:creationId xmlns:a16="http://schemas.microsoft.com/office/drawing/2014/main" id="{46BBFEBD-2611-6612-38D0-23C42B7C8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19">
            <a:extLst>
              <a:ext uri="{FF2B5EF4-FFF2-40B4-BE49-F238E27FC236}">
                <a16:creationId xmlns:a16="http://schemas.microsoft.com/office/drawing/2014/main" id="{A17CA09A-2958-8DFF-1E41-0E176BA97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Equation" r:id="rId37" imgW="164880" imgH="368280" progId="Equation.3">
                  <p:embed/>
                </p:oleObj>
              </mc:Choice>
              <mc:Fallback>
                <p:oleObj name="Equation" r:id="rId37" imgW="164880" imgH="368280" progId="Equation.3">
                  <p:embed/>
                  <p:pic>
                    <p:nvPicPr>
                      <p:cNvPr id="80917" name="Object 19">
                        <a:extLst>
                          <a:ext uri="{FF2B5EF4-FFF2-40B4-BE49-F238E27FC236}">
                            <a16:creationId xmlns:a16="http://schemas.microsoft.com/office/drawing/2014/main" id="{A17CA09A-2958-8DFF-1E41-0E176BA97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5" name="Text Box 46">
            <a:extLst>
              <a:ext uri="{FF2B5EF4-FFF2-40B4-BE49-F238E27FC236}">
                <a16:creationId xmlns:a16="http://schemas.microsoft.com/office/drawing/2014/main" id="{FD38669F-BBDF-EE2C-04D2-CA51DFFE4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3063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80946" name="Text Box 47">
            <a:extLst>
              <a:ext uri="{FF2B5EF4-FFF2-40B4-BE49-F238E27FC236}">
                <a16:creationId xmlns:a16="http://schemas.microsoft.com/office/drawing/2014/main" id="{372C80BA-D0BB-0A31-D7E9-C961585A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Time 12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Date Placeholder 2">
            <a:extLst>
              <a:ext uri="{FF2B5EF4-FFF2-40B4-BE49-F238E27FC236}">
                <a16:creationId xmlns:a16="http://schemas.microsoft.com/office/drawing/2014/main" id="{F59CD022-9A10-9FB1-48EE-FC4B158CDE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1927" name="Footer Placeholder 3">
            <a:extLst>
              <a:ext uri="{FF2B5EF4-FFF2-40B4-BE49-F238E27FC236}">
                <a16:creationId xmlns:a16="http://schemas.microsoft.com/office/drawing/2014/main" id="{CE1EA8A5-82B5-57FD-B394-41F5CA2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1928" name="Slide Number Placeholder 4">
            <a:extLst>
              <a:ext uri="{FF2B5EF4-FFF2-40B4-BE49-F238E27FC236}">
                <a16:creationId xmlns:a16="http://schemas.microsoft.com/office/drawing/2014/main" id="{D4E91663-A223-14C3-DA30-5E39D7F4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A0F9E1F-499E-4746-8731-BB90C91216F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2">
            <a:extLst>
              <a:ext uri="{FF2B5EF4-FFF2-40B4-BE49-F238E27FC236}">
                <a16:creationId xmlns:a16="http://schemas.microsoft.com/office/drawing/2014/main" id="{30ECB187-DDF6-2781-5574-DDE89D09B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81930" name="Text Box 3">
            <a:extLst>
              <a:ext uri="{FF2B5EF4-FFF2-40B4-BE49-F238E27FC236}">
                <a16:creationId xmlns:a16="http://schemas.microsoft.com/office/drawing/2014/main" id="{438FFEFA-0F48-8E40-FD8B-1CD73C52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81922" name="Object 4">
            <a:extLst>
              <a:ext uri="{FF2B5EF4-FFF2-40B4-BE49-F238E27FC236}">
                <a16:creationId xmlns:a16="http://schemas.microsoft.com/office/drawing/2014/main" id="{B260DAEE-D8C0-B640-284C-393F5155C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193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1" name="Equation" r:id="rId3" imgW="2031840" imgH="533160" progId="Equation.3">
                  <p:embed/>
                </p:oleObj>
              </mc:Choice>
              <mc:Fallback>
                <p:oleObj name="Equation" r:id="rId3" imgW="2031840" imgH="533160" progId="Equation.3">
                  <p:embed/>
                  <p:pic>
                    <p:nvPicPr>
                      <p:cNvPr id="81922" name="Object 4">
                        <a:extLst>
                          <a:ext uri="{FF2B5EF4-FFF2-40B4-BE49-F238E27FC236}">
                            <a16:creationId xmlns:a16="http://schemas.microsoft.com/office/drawing/2014/main" id="{B260DAEE-D8C0-B640-284C-393F5155C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193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Text Box 5">
            <a:extLst>
              <a:ext uri="{FF2B5EF4-FFF2-40B4-BE49-F238E27FC236}">
                <a16:creationId xmlns:a16="http://schemas.microsoft.com/office/drawing/2014/main" id="{E3FA5C5E-3DC7-94AB-E587-CEB6F657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143000"/>
            <a:ext cx="276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81932" name="Text Box 6">
            <a:extLst>
              <a:ext uri="{FF2B5EF4-FFF2-40B4-BE49-F238E27FC236}">
                <a16:creationId xmlns:a16="http://schemas.microsoft.com/office/drawing/2014/main" id="{34734890-9DE0-8ABD-C81F-6B3AB2B7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3214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81933" name="Text Box 7">
            <a:extLst>
              <a:ext uri="{FF2B5EF4-FFF2-40B4-BE49-F238E27FC236}">
                <a16:creationId xmlns:a16="http://schemas.microsoft.com/office/drawing/2014/main" id="{7B0B2EB3-7586-10D6-6037-A9F9534A3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00"/>
            <a:ext cx="2613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Input string:</a:t>
            </a:r>
          </a:p>
        </p:txBody>
      </p:sp>
      <p:graphicFrame>
        <p:nvGraphicFramePr>
          <p:cNvPr id="81923" name="Object 8">
            <a:extLst>
              <a:ext uri="{FF2B5EF4-FFF2-40B4-BE49-F238E27FC236}">
                <a16:creationId xmlns:a16="http://schemas.microsoft.com/office/drawing/2014/main" id="{D172DC98-B1FD-2769-2A61-8A6D8D6C9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343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81923" name="Object 8">
                        <a:extLst>
                          <a:ext uri="{FF2B5EF4-FFF2-40B4-BE49-F238E27FC236}">
                            <a16:creationId xmlns:a16="http://schemas.microsoft.com/office/drawing/2014/main" id="{D172DC98-B1FD-2769-2A61-8A6D8D6C9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Text Box 9">
            <a:extLst>
              <a:ext uri="{FF2B5EF4-FFF2-40B4-BE49-F238E27FC236}">
                <a16:creationId xmlns:a16="http://schemas.microsoft.com/office/drawing/2014/main" id="{41929810-AB25-162F-02F2-C6839B1A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4241800"/>
            <a:ext cx="122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unary</a:t>
            </a:r>
          </a:p>
        </p:txBody>
      </p:sp>
      <p:sp>
        <p:nvSpPr>
          <p:cNvPr id="81935" name="Text Box 10">
            <a:extLst>
              <a:ext uri="{FF2B5EF4-FFF2-40B4-BE49-F238E27FC236}">
                <a16:creationId xmlns:a16="http://schemas.microsoft.com/office/drawing/2014/main" id="{449AF915-83C5-773D-042C-8E59F85E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5537200"/>
            <a:ext cx="290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Output string:</a:t>
            </a:r>
          </a:p>
        </p:txBody>
      </p:sp>
      <p:graphicFrame>
        <p:nvGraphicFramePr>
          <p:cNvPr id="81924" name="Object 11">
            <a:extLst>
              <a:ext uri="{FF2B5EF4-FFF2-40B4-BE49-F238E27FC236}">
                <a16:creationId xmlns:a16="http://schemas.microsoft.com/office/drawing/2014/main" id="{2740A902-3319-4689-0979-F6E422BE9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425" y="56769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Equation" r:id="rId7" imgW="507960" imgH="304560" progId="Equation.3">
                  <p:embed/>
                </p:oleObj>
              </mc:Choice>
              <mc:Fallback>
                <p:oleObj name="Equation" r:id="rId7" imgW="507960" imgH="304560" progId="Equation.3">
                  <p:embed/>
                  <p:pic>
                    <p:nvPicPr>
                      <p:cNvPr id="81924" name="Object 11">
                        <a:extLst>
                          <a:ext uri="{FF2B5EF4-FFF2-40B4-BE49-F238E27FC236}">
                            <a16:creationId xmlns:a16="http://schemas.microsoft.com/office/drawing/2014/main" id="{2740A902-3319-4689-0979-F6E422BE9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6769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6" name="Text Box 12">
            <a:extLst>
              <a:ext uri="{FF2B5EF4-FFF2-40B4-BE49-F238E27FC236}">
                <a16:creationId xmlns:a16="http://schemas.microsoft.com/office/drawing/2014/main" id="{36ECDF26-29CE-6504-1DE2-C2FB87E7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5537200"/>
            <a:ext cx="1222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unary</a:t>
            </a:r>
          </a:p>
        </p:txBody>
      </p:sp>
      <p:graphicFrame>
        <p:nvGraphicFramePr>
          <p:cNvPr id="81925" name="Object 13">
            <a:extLst>
              <a:ext uri="{FF2B5EF4-FFF2-40B4-BE49-F238E27FC236}">
                <a16:creationId xmlns:a16="http://schemas.microsoft.com/office/drawing/2014/main" id="{8BCAEF71-0103-84E7-CC62-FB4ADF547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89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81925" name="Object 13">
                        <a:extLst>
                          <a:ext uri="{FF2B5EF4-FFF2-40B4-BE49-F238E27FC236}">
                            <a16:creationId xmlns:a16="http://schemas.microsoft.com/office/drawing/2014/main" id="{8BCAEF71-0103-84E7-CC62-FB4ADF547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7" name="Text Box 14">
            <a:extLst>
              <a:ext uri="{FF2B5EF4-FFF2-40B4-BE49-F238E27FC236}">
                <a16:creationId xmlns:a16="http://schemas.microsoft.com/office/drawing/2014/main" id="{07D79A3D-FAA3-FA18-6E67-D5C0053AB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133600"/>
            <a:ext cx="199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is integer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4" name="Date Placeholder 1">
            <a:extLst>
              <a:ext uri="{FF2B5EF4-FFF2-40B4-BE49-F238E27FC236}">
                <a16:creationId xmlns:a16="http://schemas.microsoft.com/office/drawing/2014/main" id="{EA7F3A88-7279-3D39-567B-DDD047A1C6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2965" name="Footer Placeholder 2">
            <a:extLst>
              <a:ext uri="{FF2B5EF4-FFF2-40B4-BE49-F238E27FC236}">
                <a16:creationId xmlns:a16="http://schemas.microsoft.com/office/drawing/2014/main" id="{DFA275F9-B3C8-C3A4-9172-D0653547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2966" name="Slide Number Placeholder 3">
            <a:extLst>
              <a:ext uri="{FF2B5EF4-FFF2-40B4-BE49-F238E27FC236}">
                <a16:creationId xmlns:a16="http://schemas.microsoft.com/office/drawing/2014/main" id="{3BD28D1F-129B-1B3D-7B07-2410CE29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B0958FB4-3F53-486C-AC99-1E8DCA795D9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7" name="Line 2">
            <a:extLst>
              <a:ext uri="{FF2B5EF4-FFF2-40B4-BE49-F238E27FC236}">
                <a16:creationId xmlns:a16="http://schemas.microsoft.com/office/drawing/2014/main" id="{7E275649-7DE2-B0AE-EF31-685B18138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295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8" name="Line 3">
            <a:extLst>
              <a:ext uri="{FF2B5EF4-FFF2-40B4-BE49-F238E27FC236}">
                <a16:creationId xmlns:a16="http://schemas.microsoft.com/office/drawing/2014/main" id="{0591369D-599C-8637-A3DE-C44C5B81B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981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9" name="Line 4">
            <a:extLst>
              <a:ext uri="{FF2B5EF4-FFF2-40B4-BE49-F238E27FC236}">
                <a16:creationId xmlns:a16="http://schemas.microsoft.com/office/drawing/2014/main" id="{7B58C0A5-1D88-2629-92C1-B18766D32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0" name="Line 5">
            <a:extLst>
              <a:ext uri="{FF2B5EF4-FFF2-40B4-BE49-F238E27FC236}">
                <a16:creationId xmlns:a16="http://schemas.microsoft.com/office/drawing/2014/main" id="{93E4B097-17D7-1F7C-40FB-811DC0DE6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1" name="Line 6">
            <a:extLst>
              <a:ext uri="{FF2B5EF4-FFF2-40B4-BE49-F238E27FC236}">
                <a16:creationId xmlns:a16="http://schemas.microsoft.com/office/drawing/2014/main" id="{744B8B07-9AC6-00E8-46AC-7C07F12D3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2" name="Line 7">
            <a:extLst>
              <a:ext uri="{FF2B5EF4-FFF2-40B4-BE49-F238E27FC236}">
                <a16:creationId xmlns:a16="http://schemas.microsoft.com/office/drawing/2014/main" id="{55C470E9-2BD2-9816-49E4-47C32D419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3" name="Line 8">
            <a:extLst>
              <a:ext uri="{FF2B5EF4-FFF2-40B4-BE49-F238E27FC236}">
                <a16:creationId xmlns:a16="http://schemas.microsoft.com/office/drawing/2014/main" id="{BB69ACF9-138A-E8F8-836F-A19643DD1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4" name="Line 9">
            <a:extLst>
              <a:ext uri="{FF2B5EF4-FFF2-40B4-BE49-F238E27FC236}">
                <a16:creationId xmlns:a16="http://schemas.microsoft.com/office/drawing/2014/main" id="{2FAC8EC0-E28B-8F70-E8E8-F59B5DFCD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46" name="Object 0">
            <a:extLst>
              <a:ext uri="{FF2B5EF4-FFF2-40B4-BE49-F238E27FC236}">
                <a16:creationId xmlns:a16="http://schemas.microsoft.com/office/drawing/2014/main" id="{EDE43FB6-1736-ABDB-C437-6228A111B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82946" name="Object 0">
                        <a:extLst>
                          <a:ext uri="{FF2B5EF4-FFF2-40B4-BE49-F238E27FC236}">
                            <a16:creationId xmlns:a16="http://schemas.microsoft.com/office/drawing/2014/main" id="{EDE43FB6-1736-ABDB-C437-6228A111B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1">
            <a:extLst>
              <a:ext uri="{FF2B5EF4-FFF2-40B4-BE49-F238E27FC236}">
                <a16:creationId xmlns:a16="http://schemas.microsoft.com/office/drawing/2014/main" id="{58087FF1-C069-B1A7-E11C-0F57A77E9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82947" name="Object 1">
                        <a:extLst>
                          <a:ext uri="{FF2B5EF4-FFF2-40B4-BE49-F238E27FC236}">
                            <a16:creationId xmlns:a16="http://schemas.microsoft.com/office/drawing/2014/main" id="{58087FF1-C069-B1A7-E11C-0F57A77E9C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2">
            <a:extLst>
              <a:ext uri="{FF2B5EF4-FFF2-40B4-BE49-F238E27FC236}">
                <a16:creationId xmlns:a16="http://schemas.microsoft.com/office/drawing/2014/main" id="{06E3DBBB-6F70-4D8B-3F6C-18A88FC18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name="Equation" r:id="rId7" imgW="164880" imgH="368280" progId="Equation.3">
                  <p:embed/>
                </p:oleObj>
              </mc:Choice>
              <mc:Fallback>
                <p:oleObj name="Equation" r:id="rId7" imgW="164880" imgH="368280" progId="Equation.3">
                  <p:embed/>
                  <p:pic>
                    <p:nvPicPr>
                      <p:cNvPr id="82948" name="Object 2">
                        <a:extLst>
                          <a:ext uri="{FF2B5EF4-FFF2-40B4-BE49-F238E27FC236}">
                            <a16:creationId xmlns:a16="http://schemas.microsoft.com/office/drawing/2014/main" id="{06E3DBBB-6F70-4D8B-3F6C-18A88FC18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3">
            <a:extLst>
              <a:ext uri="{FF2B5EF4-FFF2-40B4-BE49-F238E27FC236}">
                <a16:creationId xmlns:a16="http://schemas.microsoft.com/office/drawing/2014/main" id="{C57CA274-4F9E-E26E-D533-814C53E8F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82949" name="Object 3">
                        <a:extLst>
                          <a:ext uri="{FF2B5EF4-FFF2-40B4-BE49-F238E27FC236}">
                            <a16:creationId xmlns:a16="http://schemas.microsoft.com/office/drawing/2014/main" id="{C57CA274-4F9E-E26E-D533-814C53E8F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4">
            <a:extLst>
              <a:ext uri="{FF2B5EF4-FFF2-40B4-BE49-F238E27FC236}">
                <a16:creationId xmlns:a16="http://schemas.microsoft.com/office/drawing/2014/main" id="{4D691CE3-5D00-E0F2-805E-D3D6E7DF3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10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82950" name="Object 4">
                        <a:extLst>
                          <a:ext uri="{FF2B5EF4-FFF2-40B4-BE49-F238E27FC236}">
                            <a16:creationId xmlns:a16="http://schemas.microsoft.com/office/drawing/2014/main" id="{4D691CE3-5D00-E0F2-805E-D3D6E7DF3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5">
            <a:extLst>
              <a:ext uri="{FF2B5EF4-FFF2-40B4-BE49-F238E27FC236}">
                <a16:creationId xmlns:a16="http://schemas.microsoft.com/office/drawing/2014/main" id="{D506582F-90DC-B7C2-ECA2-DC41517AF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82951" name="Object 5">
                        <a:extLst>
                          <a:ext uri="{FF2B5EF4-FFF2-40B4-BE49-F238E27FC236}">
                            <a16:creationId xmlns:a16="http://schemas.microsoft.com/office/drawing/2014/main" id="{D506582F-90DC-B7C2-ECA2-DC41517AF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6">
            <a:extLst>
              <a:ext uri="{FF2B5EF4-FFF2-40B4-BE49-F238E27FC236}">
                <a16:creationId xmlns:a16="http://schemas.microsoft.com/office/drawing/2014/main" id="{1AF32226-6572-C1D2-616D-4AC29598A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13" imgW="164880" imgH="368280" progId="Equation.3">
                  <p:embed/>
                </p:oleObj>
              </mc:Choice>
              <mc:Fallback>
                <p:oleObj name="Equation" r:id="rId13" imgW="164880" imgH="368280" progId="Equation.3">
                  <p:embed/>
                  <p:pic>
                    <p:nvPicPr>
                      <p:cNvPr id="82952" name="Object 6">
                        <a:extLst>
                          <a:ext uri="{FF2B5EF4-FFF2-40B4-BE49-F238E27FC236}">
                            <a16:creationId xmlns:a16="http://schemas.microsoft.com/office/drawing/2014/main" id="{1AF32226-6572-C1D2-616D-4AC29598A5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5" name="Line 17">
            <a:extLst>
              <a:ext uri="{FF2B5EF4-FFF2-40B4-BE49-F238E27FC236}">
                <a16:creationId xmlns:a16="http://schemas.microsoft.com/office/drawing/2014/main" id="{1BF4FC84-2F1C-B5D3-0F4F-DFE29CCB3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6" name="Line 18">
            <a:extLst>
              <a:ext uri="{FF2B5EF4-FFF2-40B4-BE49-F238E27FC236}">
                <a16:creationId xmlns:a16="http://schemas.microsoft.com/office/drawing/2014/main" id="{CEF16F85-FC3D-FE89-E14D-3A894DFA1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53" name="Object 7">
            <a:extLst>
              <a:ext uri="{FF2B5EF4-FFF2-40B4-BE49-F238E27FC236}">
                <a16:creationId xmlns:a16="http://schemas.microsoft.com/office/drawing/2014/main" id="{F8A0447C-EF44-799B-6888-6170366CC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14" imgW="419040" imgH="114120" progId="Equation.3">
                  <p:embed/>
                </p:oleObj>
              </mc:Choice>
              <mc:Fallback>
                <p:oleObj name="Equation" r:id="rId14" imgW="419040" imgH="114120" progId="Equation.3">
                  <p:embed/>
                  <p:pic>
                    <p:nvPicPr>
                      <p:cNvPr id="82953" name="Object 7">
                        <a:extLst>
                          <a:ext uri="{FF2B5EF4-FFF2-40B4-BE49-F238E27FC236}">
                            <a16:creationId xmlns:a16="http://schemas.microsoft.com/office/drawing/2014/main" id="{F8A0447C-EF44-799B-6888-6170366CC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7" name="AutoShape 20">
            <a:extLst>
              <a:ext uri="{FF2B5EF4-FFF2-40B4-BE49-F238E27FC236}">
                <a16:creationId xmlns:a16="http://schemas.microsoft.com/office/drawing/2014/main" id="{99BBA486-7158-5C44-1729-93D0DCBE1B10}"/>
              </a:ext>
            </a:extLst>
          </p:cNvPr>
          <p:cNvSpPr>
            <a:spLocks/>
          </p:cNvSpPr>
          <p:nvPr/>
        </p:nvSpPr>
        <p:spPr bwMode="auto">
          <a:xfrm rot="-5413608">
            <a:off x="42672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2978" name="Line 21">
            <a:extLst>
              <a:ext uri="{FF2B5EF4-FFF2-40B4-BE49-F238E27FC236}">
                <a16:creationId xmlns:a16="http://schemas.microsoft.com/office/drawing/2014/main" id="{D877CF98-C5FD-CB95-9C42-A244015AA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9" name="Line 22">
            <a:extLst>
              <a:ext uri="{FF2B5EF4-FFF2-40B4-BE49-F238E27FC236}">
                <a16:creationId xmlns:a16="http://schemas.microsoft.com/office/drawing/2014/main" id="{5F4FA367-049F-DB77-8CC7-93028E30A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0" name="Line 23">
            <a:extLst>
              <a:ext uri="{FF2B5EF4-FFF2-40B4-BE49-F238E27FC236}">
                <a16:creationId xmlns:a16="http://schemas.microsoft.com/office/drawing/2014/main" id="{83A3D839-95C8-5A0C-2354-F561C2944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1" name="Line 24">
            <a:extLst>
              <a:ext uri="{FF2B5EF4-FFF2-40B4-BE49-F238E27FC236}">
                <a16:creationId xmlns:a16="http://schemas.microsoft.com/office/drawing/2014/main" id="{406B6EE4-07F5-7500-39B2-764F07537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2" name="Line 25">
            <a:extLst>
              <a:ext uri="{FF2B5EF4-FFF2-40B4-BE49-F238E27FC236}">
                <a16:creationId xmlns:a16="http://schemas.microsoft.com/office/drawing/2014/main" id="{050D2EDE-5303-E037-0EB8-340B58446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3" name="Line 26">
            <a:extLst>
              <a:ext uri="{FF2B5EF4-FFF2-40B4-BE49-F238E27FC236}">
                <a16:creationId xmlns:a16="http://schemas.microsoft.com/office/drawing/2014/main" id="{86909E4F-B857-9551-D5DA-7BB48D8E3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4" name="Line 27">
            <a:extLst>
              <a:ext uri="{FF2B5EF4-FFF2-40B4-BE49-F238E27FC236}">
                <a16:creationId xmlns:a16="http://schemas.microsoft.com/office/drawing/2014/main" id="{ADD10800-DBF7-69EA-84A4-B6BF42E86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5" name="Line 28">
            <a:extLst>
              <a:ext uri="{FF2B5EF4-FFF2-40B4-BE49-F238E27FC236}">
                <a16:creationId xmlns:a16="http://schemas.microsoft.com/office/drawing/2014/main" id="{7A49EA92-F5C0-6936-001E-E616B2C7B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6" name="Line 29">
            <a:extLst>
              <a:ext uri="{FF2B5EF4-FFF2-40B4-BE49-F238E27FC236}">
                <a16:creationId xmlns:a16="http://schemas.microsoft.com/office/drawing/2014/main" id="{C95C6B7D-7105-71FE-966D-733125B31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7" name="Line 30">
            <a:extLst>
              <a:ext uri="{FF2B5EF4-FFF2-40B4-BE49-F238E27FC236}">
                <a16:creationId xmlns:a16="http://schemas.microsoft.com/office/drawing/2014/main" id="{7783C4BB-3B7D-98AD-EF9F-B337FAE9C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54" name="Object 8">
            <a:extLst>
              <a:ext uri="{FF2B5EF4-FFF2-40B4-BE49-F238E27FC236}">
                <a16:creationId xmlns:a16="http://schemas.microsoft.com/office/drawing/2014/main" id="{923ED24B-2720-B990-ACBC-5D35A2764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82954" name="Object 8">
                        <a:extLst>
                          <a:ext uri="{FF2B5EF4-FFF2-40B4-BE49-F238E27FC236}">
                            <a16:creationId xmlns:a16="http://schemas.microsoft.com/office/drawing/2014/main" id="{923ED24B-2720-B990-ACBC-5D35A2764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9">
            <a:extLst>
              <a:ext uri="{FF2B5EF4-FFF2-40B4-BE49-F238E27FC236}">
                <a16:creationId xmlns:a16="http://schemas.microsoft.com/office/drawing/2014/main" id="{4258F438-D308-B855-E3F4-4BC5DEDEC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0" y="51879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Equation" r:id="rId17" imgW="164880" imgH="368280" progId="Equation.3">
                  <p:embed/>
                </p:oleObj>
              </mc:Choice>
              <mc:Fallback>
                <p:oleObj name="Equation" r:id="rId17" imgW="164880" imgH="368280" progId="Equation.3">
                  <p:embed/>
                  <p:pic>
                    <p:nvPicPr>
                      <p:cNvPr id="82955" name="Object 9">
                        <a:extLst>
                          <a:ext uri="{FF2B5EF4-FFF2-40B4-BE49-F238E27FC236}">
                            <a16:creationId xmlns:a16="http://schemas.microsoft.com/office/drawing/2014/main" id="{4258F438-D308-B855-E3F4-4BC5DEDEC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518795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0">
            <a:extLst>
              <a:ext uri="{FF2B5EF4-FFF2-40B4-BE49-F238E27FC236}">
                <a16:creationId xmlns:a16="http://schemas.microsoft.com/office/drawing/2014/main" id="{625F17C4-0BE6-5BC3-CFF8-60B86A162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Equation" r:id="rId18" imgW="533160" imgH="609480" progId="Equation.3">
                  <p:embed/>
                </p:oleObj>
              </mc:Choice>
              <mc:Fallback>
                <p:oleObj name="Equation" r:id="rId18" imgW="533160" imgH="609480" progId="Equation.3">
                  <p:embed/>
                  <p:pic>
                    <p:nvPicPr>
                      <p:cNvPr id="82956" name="Object 10">
                        <a:extLst>
                          <a:ext uri="{FF2B5EF4-FFF2-40B4-BE49-F238E27FC236}">
                            <a16:creationId xmlns:a16="http://schemas.microsoft.com/office/drawing/2014/main" id="{625F17C4-0BE6-5BC3-CFF8-60B86A162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1">
            <a:extLst>
              <a:ext uri="{FF2B5EF4-FFF2-40B4-BE49-F238E27FC236}">
                <a16:creationId xmlns:a16="http://schemas.microsoft.com/office/drawing/2014/main" id="{1275EB0D-1775-F07C-8AEF-B2F4D3884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Equation" r:id="rId20" imgW="164880" imgH="368280" progId="Equation.3">
                  <p:embed/>
                </p:oleObj>
              </mc:Choice>
              <mc:Fallback>
                <p:oleObj name="Equation" r:id="rId20" imgW="164880" imgH="368280" progId="Equation.3">
                  <p:embed/>
                  <p:pic>
                    <p:nvPicPr>
                      <p:cNvPr id="82957" name="Object 11">
                        <a:extLst>
                          <a:ext uri="{FF2B5EF4-FFF2-40B4-BE49-F238E27FC236}">
                            <a16:creationId xmlns:a16="http://schemas.microsoft.com/office/drawing/2014/main" id="{1275EB0D-1775-F07C-8AEF-B2F4D3884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2">
            <a:extLst>
              <a:ext uri="{FF2B5EF4-FFF2-40B4-BE49-F238E27FC236}">
                <a16:creationId xmlns:a16="http://schemas.microsoft.com/office/drawing/2014/main" id="{DB65BAE8-D6D5-9101-E54C-8068A7308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82958" name="Object 12">
                        <a:extLst>
                          <a:ext uri="{FF2B5EF4-FFF2-40B4-BE49-F238E27FC236}">
                            <a16:creationId xmlns:a16="http://schemas.microsoft.com/office/drawing/2014/main" id="{DB65BAE8-D6D5-9101-E54C-8068A7308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3">
            <a:extLst>
              <a:ext uri="{FF2B5EF4-FFF2-40B4-BE49-F238E27FC236}">
                <a16:creationId xmlns:a16="http://schemas.microsoft.com/office/drawing/2014/main" id="{CB96B6D1-AD3E-CE40-7A28-F70789A65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Equation" r:id="rId22" imgW="164880" imgH="368280" progId="Equation.3">
                  <p:embed/>
                </p:oleObj>
              </mc:Choice>
              <mc:Fallback>
                <p:oleObj name="Equation" r:id="rId22" imgW="164880" imgH="368280" progId="Equation.3">
                  <p:embed/>
                  <p:pic>
                    <p:nvPicPr>
                      <p:cNvPr id="82959" name="Object 13">
                        <a:extLst>
                          <a:ext uri="{FF2B5EF4-FFF2-40B4-BE49-F238E27FC236}">
                            <a16:creationId xmlns:a16="http://schemas.microsoft.com/office/drawing/2014/main" id="{CB96B6D1-AD3E-CE40-7A28-F70789A65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4">
            <a:extLst>
              <a:ext uri="{FF2B5EF4-FFF2-40B4-BE49-F238E27FC236}">
                <a16:creationId xmlns:a16="http://schemas.microsoft.com/office/drawing/2014/main" id="{47699538-F7AB-324E-5537-E30AF41014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0" y="3795713"/>
          <a:ext cx="54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Equation" r:id="rId23" imgW="545760" imgH="419040" progId="Equation.3">
                  <p:embed/>
                </p:oleObj>
              </mc:Choice>
              <mc:Fallback>
                <p:oleObj name="Equation" r:id="rId23" imgW="545760" imgH="419040" progId="Equation.3">
                  <p:embed/>
                  <p:pic>
                    <p:nvPicPr>
                      <p:cNvPr id="82960" name="Object 14">
                        <a:extLst>
                          <a:ext uri="{FF2B5EF4-FFF2-40B4-BE49-F238E27FC236}">
                            <a16:creationId xmlns:a16="http://schemas.microsoft.com/office/drawing/2014/main" id="{47699538-F7AB-324E-5537-E30AF4101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795713"/>
                        <a:ext cx="544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5">
            <a:extLst>
              <a:ext uri="{FF2B5EF4-FFF2-40B4-BE49-F238E27FC236}">
                <a16:creationId xmlns:a16="http://schemas.microsoft.com/office/drawing/2014/main" id="{0FE63943-B0FB-F072-B0FC-40C9B4946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Equation" r:id="rId25" imgW="419040" imgH="114120" progId="Equation.3">
                  <p:embed/>
                </p:oleObj>
              </mc:Choice>
              <mc:Fallback>
                <p:oleObj name="Equation" r:id="rId25" imgW="419040" imgH="114120" progId="Equation.3">
                  <p:embed/>
                  <p:pic>
                    <p:nvPicPr>
                      <p:cNvPr id="82961" name="Object 15">
                        <a:extLst>
                          <a:ext uri="{FF2B5EF4-FFF2-40B4-BE49-F238E27FC236}">
                            <a16:creationId xmlns:a16="http://schemas.microsoft.com/office/drawing/2014/main" id="{0FE63943-B0FB-F072-B0FC-40C9B4946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8" name="Line 39">
            <a:extLst>
              <a:ext uri="{FF2B5EF4-FFF2-40B4-BE49-F238E27FC236}">
                <a16:creationId xmlns:a16="http://schemas.microsoft.com/office/drawing/2014/main" id="{373C7325-6CEA-7250-1EE2-DCC199AAE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9" name="AutoShape 40">
            <a:extLst>
              <a:ext uri="{FF2B5EF4-FFF2-40B4-BE49-F238E27FC236}">
                <a16:creationId xmlns:a16="http://schemas.microsoft.com/office/drawing/2014/main" id="{2418276A-406A-0B51-4AB1-517F396D3831}"/>
              </a:ext>
            </a:extLst>
          </p:cNvPr>
          <p:cNvSpPr>
            <a:spLocks/>
          </p:cNvSpPr>
          <p:nvPr/>
        </p:nvSpPr>
        <p:spPr bwMode="auto">
          <a:xfrm rot="-5413608">
            <a:off x="5407819" y="2050256"/>
            <a:ext cx="533400" cy="5259388"/>
          </a:xfrm>
          <a:prstGeom prst="rightBrace">
            <a:avLst>
              <a:gd name="adj1" fmla="val 82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2962" name="Object 16">
            <a:extLst>
              <a:ext uri="{FF2B5EF4-FFF2-40B4-BE49-F238E27FC236}">
                <a16:creationId xmlns:a16="http://schemas.microsoft.com/office/drawing/2014/main" id="{38624ED4-1CAB-CF68-4A93-71B80D0A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Equation" r:id="rId26" imgW="164880" imgH="368280" progId="Equation.3">
                  <p:embed/>
                </p:oleObj>
              </mc:Choice>
              <mc:Fallback>
                <p:oleObj name="Equation" r:id="rId26" imgW="164880" imgH="368280" progId="Equation.3">
                  <p:embed/>
                  <p:pic>
                    <p:nvPicPr>
                      <p:cNvPr id="82962" name="Object 16">
                        <a:extLst>
                          <a:ext uri="{FF2B5EF4-FFF2-40B4-BE49-F238E27FC236}">
                            <a16:creationId xmlns:a16="http://schemas.microsoft.com/office/drawing/2014/main" id="{38624ED4-1CAB-CF68-4A93-71B80D0A6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7">
            <a:extLst>
              <a:ext uri="{FF2B5EF4-FFF2-40B4-BE49-F238E27FC236}">
                <a16:creationId xmlns:a16="http://schemas.microsoft.com/office/drawing/2014/main" id="{FCB250CD-88AA-C542-D9A0-09F6883CF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82963" name="Object 17">
                        <a:extLst>
                          <a:ext uri="{FF2B5EF4-FFF2-40B4-BE49-F238E27FC236}">
                            <a16:creationId xmlns:a16="http://schemas.microsoft.com/office/drawing/2014/main" id="{FCB250CD-88AA-C542-D9A0-09F6883CF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0" name="Text Box 43">
            <a:extLst>
              <a:ext uri="{FF2B5EF4-FFF2-40B4-BE49-F238E27FC236}">
                <a16:creationId xmlns:a16="http://schemas.microsoft.com/office/drawing/2014/main" id="{8C0655EA-DC99-3D93-C53A-2E750CF01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1254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2991" name="Text Box 44">
            <a:extLst>
              <a:ext uri="{FF2B5EF4-FFF2-40B4-BE49-F238E27FC236}">
                <a16:creationId xmlns:a16="http://schemas.microsoft.com/office/drawing/2014/main" id="{4BDDA062-B58C-9228-18C0-9A5F38434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82992" name="Text Box 45">
            <a:extLst>
              <a:ext uri="{FF2B5EF4-FFF2-40B4-BE49-F238E27FC236}">
                <a16:creationId xmlns:a16="http://schemas.microsoft.com/office/drawing/2014/main" id="{9E8FACBE-B939-807A-4A87-E8179D306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96000"/>
            <a:ext cx="257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82993" name="Text Box 46">
            <a:extLst>
              <a:ext uri="{FF2B5EF4-FFF2-40B4-BE49-F238E27FC236}">
                <a16:creationId xmlns:a16="http://schemas.microsoft.com/office/drawing/2014/main" id="{2B7C8371-44E5-B9AD-9F78-0FE65CED2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2386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initial state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Date Placeholder 1">
            <a:extLst>
              <a:ext uri="{FF2B5EF4-FFF2-40B4-BE49-F238E27FC236}">
                <a16:creationId xmlns:a16="http://schemas.microsoft.com/office/drawing/2014/main" id="{E92DE06D-F42F-C6DD-0341-AF10B37BDB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3972" name="Footer Placeholder 2">
            <a:extLst>
              <a:ext uri="{FF2B5EF4-FFF2-40B4-BE49-F238E27FC236}">
                <a16:creationId xmlns:a16="http://schemas.microsoft.com/office/drawing/2014/main" id="{DD7D059E-1408-671E-6ACE-3451E8C6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3973" name="Slide Number Placeholder 3">
            <a:extLst>
              <a:ext uri="{FF2B5EF4-FFF2-40B4-BE49-F238E27FC236}">
                <a16:creationId xmlns:a16="http://schemas.microsoft.com/office/drawing/2014/main" id="{67283A44-AC1E-1EF1-F1B8-62F06E79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B2FE726-6A06-44D2-8CF1-3430B27D376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Text Box 2">
            <a:extLst>
              <a:ext uri="{FF2B5EF4-FFF2-40B4-BE49-F238E27FC236}">
                <a16:creationId xmlns:a16="http://schemas.microsoft.com/office/drawing/2014/main" id="{5A984A44-8EF2-8CF8-2823-E2CEAA41E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254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 Machine Pseudocode for</a:t>
            </a:r>
            <a:r>
              <a:rPr lang="en-US" altLang="en-US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3970" name="Object 0">
            <a:extLst>
              <a:ext uri="{FF2B5EF4-FFF2-40B4-BE49-F238E27FC236}">
                <a16:creationId xmlns:a16="http://schemas.microsoft.com/office/drawing/2014/main" id="{BA78ADF8-DDB4-98C4-F8C0-1DE6F5D9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2032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9" name="Equation" r:id="rId3" imgW="2031840" imgH="533160" progId="Equation.3">
                  <p:embed/>
                </p:oleObj>
              </mc:Choice>
              <mc:Fallback>
                <p:oleObj name="Equation" r:id="rId3" imgW="2031840" imgH="533160" progId="Equation.3">
                  <p:embed/>
                  <p:pic>
                    <p:nvPicPr>
                      <p:cNvPr id="83970" name="Object 0">
                        <a:extLst>
                          <a:ext uri="{FF2B5EF4-FFF2-40B4-BE49-F238E27FC236}">
                            <a16:creationId xmlns:a16="http://schemas.microsoft.com/office/drawing/2014/main" id="{BA78ADF8-DDB4-98C4-F8C0-1DE6F5D9A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032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4">
            <a:extLst>
              <a:ext uri="{FF2B5EF4-FFF2-40B4-BE49-F238E27FC236}">
                <a16:creationId xmlns:a16="http://schemas.microsoft.com/office/drawing/2014/main" id="{577C4FCC-01E7-3C7C-6B0C-93C7E275A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4732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Replace every </a:t>
            </a:r>
            <a:r>
              <a:rPr lang="en-US" altLang="en-US">
                <a:solidFill>
                  <a:schemeClr val="tx1"/>
                </a:solidFill>
              </a:rPr>
              <a:t>1</a:t>
            </a:r>
            <a:r>
              <a:rPr lang="en-US" altLang="en-US"/>
              <a:t> with </a:t>
            </a:r>
            <a:r>
              <a:rPr lang="en-US" altLang="en-US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83976" name="Text Box 5">
            <a:extLst>
              <a:ext uri="{FF2B5EF4-FFF2-40B4-BE49-F238E27FC236}">
                <a16:creationId xmlns:a16="http://schemas.microsoft.com/office/drawing/2014/main" id="{0C1521E2-F852-C73A-DACA-3D44B8F3A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1903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solidFill>
                  <a:srgbClr val="008000"/>
                </a:solidFill>
              </a:rPr>
              <a:t> Repeat:</a:t>
            </a:r>
          </a:p>
        </p:txBody>
      </p:sp>
      <p:sp>
        <p:nvSpPr>
          <p:cNvPr id="83977" name="Text Box 6">
            <a:extLst>
              <a:ext uri="{FF2B5EF4-FFF2-40B4-BE49-F238E27FC236}">
                <a16:creationId xmlns:a16="http://schemas.microsoft.com/office/drawing/2014/main" id="{778713BF-AE9C-6959-8CC7-C21ACBC6E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24200"/>
            <a:ext cx="697071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Find rightmost </a:t>
            </a:r>
            <a:r>
              <a:rPr lang="en-US" altLang="en-US">
                <a:solidFill>
                  <a:schemeClr val="tx1"/>
                </a:solidFill>
              </a:rPr>
              <a:t>$</a:t>
            </a:r>
            <a:r>
              <a:rPr lang="en-US" altLang="en-US"/>
              <a:t>, replace it with </a:t>
            </a:r>
            <a:r>
              <a:rPr lang="en-US" altLang="en-US">
                <a:solidFill>
                  <a:schemeClr val="tx1"/>
                </a:solidFill>
              </a:rPr>
              <a:t>1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Go to right end, insert </a:t>
            </a:r>
            <a:r>
              <a:rPr lang="en-US" alt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978" name="Text Box 7">
            <a:extLst>
              <a:ext uri="{FF2B5EF4-FFF2-40B4-BE49-F238E27FC236}">
                <a16:creationId xmlns:a16="http://schemas.microsoft.com/office/drawing/2014/main" id="{7DF182BF-40DB-4EA4-A273-35A52C59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4529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Until </a:t>
            </a:r>
            <a:r>
              <a:rPr lang="en-US" altLang="en-US"/>
              <a:t>no more </a:t>
            </a:r>
            <a:r>
              <a:rPr lang="en-US" altLang="en-US">
                <a:solidFill>
                  <a:schemeClr val="tx1"/>
                </a:solidFill>
              </a:rPr>
              <a:t>$</a:t>
            </a:r>
            <a:r>
              <a:rPr lang="en-US" altLang="en-US"/>
              <a:t> remain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6" name="Date Placeholder 1">
            <a:extLst>
              <a:ext uri="{FF2B5EF4-FFF2-40B4-BE49-F238E27FC236}">
                <a16:creationId xmlns:a16="http://schemas.microsoft.com/office/drawing/2014/main" id="{92DAE1E8-06F5-78CA-39DF-09EFE69D25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5007" name="Footer Placeholder 2">
            <a:extLst>
              <a:ext uri="{FF2B5EF4-FFF2-40B4-BE49-F238E27FC236}">
                <a16:creationId xmlns:a16="http://schemas.microsoft.com/office/drawing/2014/main" id="{2C447412-C69B-032E-577E-16688CDE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5008" name="Slide Number Placeholder 3">
            <a:extLst>
              <a:ext uri="{FF2B5EF4-FFF2-40B4-BE49-F238E27FC236}">
                <a16:creationId xmlns:a16="http://schemas.microsoft.com/office/drawing/2014/main" id="{FBC32EA7-2932-3651-01D2-B905D4CE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035EF7B-395D-437C-918E-22EA90DA025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9" name="Oval 2">
            <a:extLst>
              <a:ext uri="{FF2B5EF4-FFF2-40B4-BE49-F238E27FC236}">
                <a16:creationId xmlns:a16="http://schemas.microsoft.com/office/drawing/2014/main" id="{950D146A-25AC-5769-3319-3C04E3C6B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4994" name="Object 0">
            <a:extLst>
              <a:ext uri="{FF2B5EF4-FFF2-40B4-BE49-F238E27FC236}">
                <a16:creationId xmlns:a16="http://schemas.microsoft.com/office/drawing/2014/main" id="{11C2AF5F-1360-C0B2-7BBC-CB8E92542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343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3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84994" name="Object 0">
                        <a:extLst>
                          <a:ext uri="{FF2B5EF4-FFF2-40B4-BE49-F238E27FC236}">
                            <a16:creationId xmlns:a16="http://schemas.microsoft.com/office/drawing/2014/main" id="{11C2AF5F-1360-C0B2-7BBC-CB8E92542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0" name="Line 4">
            <a:extLst>
              <a:ext uri="{FF2B5EF4-FFF2-40B4-BE49-F238E27FC236}">
                <a16:creationId xmlns:a16="http://schemas.microsoft.com/office/drawing/2014/main" id="{28261A82-5B1D-A768-1F91-0150DB998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1" name="Oval 5">
            <a:extLst>
              <a:ext uri="{FF2B5EF4-FFF2-40B4-BE49-F238E27FC236}">
                <a16:creationId xmlns:a16="http://schemas.microsoft.com/office/drawing/2014/main" id="{AAD82174-F38D-C6F1-C65D-48DD9160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3561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4995" name="Object 1">
            <a:extLst>
              <a:ext uri="{FF2B5EF4-FFF2-40B4-BE49-F238E27FC236}">
                <a16:creationId xmlns:a16="http://schemas.microsoft.com/office/drawing/2014/main" id="{A3D001EE-1D6B-71EA-0B59-B7B913309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84995" name="Object 1">
                        <a:extLst>
                          <a:ext uri="{FF2B5EF4-FFF2-40B4-BE49-F238E27FC236}">
                            <a16:creationId xmlns:a16="http://schemas.microsoft.com/office/drawing/2014/main" id="{A3D001EE-1D6B-71EA-0B59-B7B913309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Oval 7">
            <a:extLst>
              <a:ext uri="{FF2B5EF4-FFF2-40B4-BE49-F238E27FC236}">
                <a16:creationId xmlns:a16="http://schemas.microsoft.com/office/drawing/2014/main" id="{DF271417-C9DF-48D9-35D5-B82EF6B9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5791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id="{FE22AA83-2918-05ED-E1F0-16B6F0AD6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267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84996" name="Object 2">
                        <a:extLst>
                          <a:ext uri="{FF2B5EF4-FFF2-40B4-BE49-F238E27FC236}">
                            <a16:creationId xmlns:a16="http://schemas.microsoft.com/office/drawing/2014/main" id="{FE22AA83-2918-05ED-E1F0-16B6F0AD6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3" name="Oval 9">
            <a:extLst>
              <a:ext uri="{FF2B5EF4-FFF2-40B4-BE49-F238E27FC236}">
                <a16:creationId xmlns:a16="http://schemas.microsoft.com/office/drawing/2014/main" id="{A9AE6F8A-792F-7EB8-7C76-3F67056F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4997" name="Object 3">
            <a:extLst>
              <a:ext uri="{FF2B5EF4-FFF2-40B4-BE49-F238E27FC236}">
                <a16:creationId xmlns:a16="http://schemas.microsoft.com/office/drawing/2014/main" id="{D8126B52-1FE8-FB5F-70E5-EAC43B571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5791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6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84997" name="Object 3">
                        <a:extLst>
                          <a:ext uri="{FF2B5EF4-FFF2-40B4-BE49-F238E27FC236}">
                            <a16:creationId xmlns:a16="http://schemas.microsoft.com/office/drawing/2014/main" id="{D8126B52-1FE8-FB5F-70E5-EAC43B571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7912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4" name="Freeform 11">
            <a:extLst>
              <a:ext uri="{FF2B5EF4-FFF2-40B4-BE49-F238E27FC236}">
                <a16:creationId xmlns:a16="http://schemas.microsoft.com/office/drawing/2014/main" id="{3F3C8B41-A7D9-74F8-3B33-7D09BA55851E}"/>
              </a:ext>
            </a:extLst>
          </p:cNvPr>
          <p:cNvSpPr>
            <a:spLocks/>
          </p:cNvSpPr>
          <p:nvPr/>
        </p:nvSpPr>
        <p:spPr bwMode="auto">
          <a:xfrm>
            <a:off x="36576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4998" name="Object 4">
            <a:extLst>
              <a:ext uri="{FF2B5EF4-FFF2-40B4-BE49-F238E27FC236}">
                <a16:creationId xmlns:a16="http://schemas.microsoft.com/office/drawing/2014/main" id="{A5C40EF7-0F11-11A7-8E2B-7C10C9CAB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5350" y="41798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Equation" r:id="rId11" imgW="1485720" imgH="482400" progId="Equation.3">
                  <p:embed/>
                </p:oleObj>
              </mc:Choice>
              <mc:Fallback>
                <p:oleObj name="Equation" r:id="rId11" imgW="1485720" imgH="482400" progId="Equation.3">
                  <p:embed/>
                  <p:pic>
                    <p:nvPicPr>
                      <p:cNvPr id="84998" name="Object 4">
                        <a:extLst>
                          <a:ext uri="{FF2B5EF4-FFF2-40B4-BE49-F238E27FC236}">
                            <a16:creationId xmlns:a16="http://schemas.microsoft.com/office/drawing/2014/main" id="{A5C40EF7-0F11-11A7-8E2B-7C10C9CAB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17988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5">
            <a:extLst>
              <a:ext uri="{FF2B5EF4-FFF2-40B4-BE49-F238E27FC236}">
                <a16:creationId xmlns:a16="http://schemas.microsoft.com/office/drawing/2014/main" id="{153A35D4-EB23-82E3-652F-398FD5418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54102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Equation" r:id="rId13" imgW="1473120" imgH="457200" progId="Equation.3">
                  <p:embed/>
                </p:oleObj>
              </mc:Choice>
              <mc:Fallback>
                <p:oleObj name="Equation" r:id="rId13" imgW="1473120" imgH="457200" progId="Equation.3">
                  <p:embed/>
                  <p:pic>
                    <p:nvPicPr>
                      <p:cNvPr id="84999" name="Object 5">
                        <a:extLst>
                          <a:ext uri="{FF2B5EF4-FFF2-40B4-BE49-F238E27FC236}">
                            <a16:creationId xmlns:a16="http://schemas.microsoft.com/office/drawing/2014/main" id="{153A35D4-EB23-82E3-652F-398FD5418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4102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6">
            <a:extLst>
              <a:ext uri="{FF2B5EF4-FFF2-40B4-BE49-F238E27FC236}">
                <a16:creationId xmlns:a16="http://schemas.microsoft.com/office/drawing/2014/main" id="{59970D92-80CF-7988-B74F-305697082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41973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15" imgW="1549080" imgH="457200" progId="Equation.3">
                  <p:embed/>
                </p:oleObj>
              </mc:Choice>
              <mc:Fallback>
                <p:oleObj name="Equation" r:id="rId15" imgW="1549080" imgH="457200" progId="Equation.3">
                  <p:embed/>
                  <p:pic>
                    <p:nvPicPr>
                      <p:cNvPr id="85000" name="Object 6">
                        <a:extLst>
                          <a:ext uri="{FF2B5EF4-FFF2-40B4-BE49-F238E27FC236}">
                            <a16:creationId xmlns:a16="http://schemas.microsoft.com/office/drawing/2014/main" id="{59970D92-80CF-7988-B74F-305697082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1973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5" name="Freeform 15">
            <a:extLst>
              <a:ext uri="{FF2B5EF4-FFF2-40B4-BE49-F238E27FC236}">
                <a16:creationId xmlns:a16="http://schemas.microsoft.com/office/drawing/2014/main" id="{32F6C804-C76E-57F2-5A28-288116E89A0D}"/>
              </a:ext>
            </a:extLst>
          </p:cNvPr>
          <p:cNvSpPr>
            <a:spLocks/>
          </p:cNvSpPr>
          <p:nvPr/>
        </p:nvSpPr>
        <p:spPr bwMode="auto">
          <a:xfrm>
            <a:off x="13716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5001" name="Object 7">
            <a:extLst>
              <a:ext uri="{FF2B5EF4-FFF2-40B4-BE49-F238E27FC236}">
                <a16:creationId xmlns:a16="http://schemas.microsoft.com/office/drawing/2014/main" id="{E9D64822-5D8E-3BE6-20D5-45725E472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750" y="28146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17" imgW="1485720" imgH="482400" progId="Equation.3">
                  <p:embed/>
                </p:oleObj>
              </mc:Choice>
              <mc:Fallback>
                <p:oleObj name="Equation" r:id="rId17" imgW="1485720" imgH="482400" progId="Equation.3">
                  <p:embed/>
                  <p:pic>
                    <p:nvPicPr>
                      <p:cNvPr id="85001" name="Object 7">
                        <a:extLst>
                          <a:ext uri="{FF2B5EF4-FFF2-40B4-BE49-F238E27FC236}">
                            <a16:creationId xmlns:a16="http://schemas.microsoft.com/office/drawing/2014/main" id="{E9D64822-5D8E-3BE6-20D5-45725E472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81463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6" name="Line 17">
            <a:extLst>
              <a:ext uri="{FF2B5EF4-FFF2-40B4-BE49-F238E27FC236}">
                <a16:creationId xmlns:a16="http://schemas.microsoft.com/office/drawing/2014/main" id="{AE335C8F-EE52-AC22-CB03-CF301A709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648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002" name="Object 8">
            <a:extLst>
              <a:ext uri="{FF2B5EF4-FFF2-40B4-BE49-F238E27FC236}">
                <a16:creationId xmlns:a16="http://schemas.microsoft.com/office/drawing/2014/main" id="{FDD928B5-EFA3-406C-1C99-6BB289D40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0" y="28956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19" imgW="1384200" imgH="457200" progId="Equation.3">
                  <p:embed/>
                </p:oleObj>
              </mc:Choice>
              <mc:Fallback>
                <p:oleObj name="Equation" r:id="rId19" imgW="1384200" imgH="457200" progId="Equation.3">
                  <p:embed/>
                  <p:pic>
                    <p:nvPicPr>
                      <p:cNvPr id="85002" name="Object 8">
                        <a:extLst>
                          <a:ext uri="{FF2B5EF4-FFF2-40B4-BE49-F238E27FC236}">
                            <a16:creationId xmlns:a16="http://schemas.microsoft.com/office/drawing/2014/main" id="{FDD928B5-EFA3-406C-1C99-6BB289D40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89560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7" name="Line 19">
            <a:extLst>
              <a:ext uri="{FF2B5EF4-FFF2-40B4-BE49-F238E27FC236}">
                <a16:creationId xmlns:a16="http://schemas.microsoft.com/office/drawing/2014/main" id="{1A1F3A8B-0EEF-CB30-5265-824DD6146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8" name="Freeform 20">
            <a:extLst>
              <a:ext uri="{FF2B5EF4-FFF2-40B4-BE49-F238E27FC236}">
                <a16:creationId xmlns:a16="http://schemas.microsoft.com/office/drawing/2014/main" id="{8A11082C-AD4B-3292-3D4D-04B07B0BA63A}"/>
              </a:ext>
            </a:extLst>
          </p:cNvPr>
          <p:cNvSpPr>
            <a:spLocks/>
          </p:cNvSpPr>
          <p:nvPr/>
        </p:nvSpPr>
        <p:spPr bwMode="auto">
          <a:xfrm>
            <a:off x="62230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5003" name="Object 9">
            <a:extLst>
              <a:ext uri="{FF2B5EF4-FFF2-40B4-BE49-F238E27FC236}">
                <a16:creationId xmlns:a16="http://schemas.microsoft.com/office/drawing/2014/main" id="{6291C824-1489-0555-18DD-C58D754A8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4100" y="28956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85003" name="Object 9">
                        <a:extLst>
                          <a:ext uri="{FF2B5EF4-FFF2-40B4-BE49-F238E27FC236}">
                            <a16:creationId xmlns:a16="http://schemas.microsoft.com/office/drawing/2014/main" id="{6291C824-1489-0555-18DD-C58D754A8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956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9" name="Oval 22">
            <a:extLst>
              <a:ext uri="{FF2B5EF4-FFF2-40B4-BE49-F238E27FC236}">
                <a16:creationId xmlns:a16="http://schemas.microsoft.com/office/drawing/2014/main" id="{FF77E61E-8C72-E632-A713-5D72F8D2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56388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5020" name="Freeform 23">
            <a:extLst>
              <a:ext uri="{FF2B5EF4-FFF2-40B4-BE49-F238E27FC236}">
                <a16:creationId xmlns:a16="http://schemas.microsoft.com/office/drawing/2014/main" id="{721CE761-1FB3-7449-8C83-72585DD18834}"/>
              </a:ext>
            </a:extLst>
          </p:cNvPr>
          <p:cNvSpPr>
            <a:spLocks/>
          </p:cNvSpPr>
          <p:nvPr/>
        </p:nvSpPr>
        <p:spPr bwMode="auto">
          <a:xfrm>
            <a:off x="4178300" y="4953000"/>
            <a:ext cx="2654300" cy="1320800"/>
          </a:xfrm>
          <a:custGeom>
            <a:avLst/>
            <a:gdLst>
              <a:gd name="T0" fmla="*/ 1672 w 1672"/>
              <a:gd name="T1" fmla="*/ 0 h 832"/>
              <a:gd name="T2" fmla="*/ 1432 w 1672"/>
              <a:gd name="T3" fmla="*/ 720 h 832"/>
              <a:gd name="T4" fmla="*/ 232 w 1672"/>
              <a:gd name="T5" fmla="*/ 672 h 832"/>
              <a:gd name="T6" fmla="*/ 40 w 1672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672"/>
              <a:gd name="T13" fmla="*/ 0 h 832"/>
              <a:gd name="T14" fmla="*/ 1672 w 1672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5021" name="Line 24">
            <a:extLst>
              <a:ext uri="{FF2B5EF4-FFF2-40B4-BE49-F238E27FC236}">
                <a16:creationId xmlns:a16="http://schemas.microsoft.com/office/drawing/2014/main" id="{7E9CE7C7-C26B-4688-5455-A10F089C66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0200" y="48006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004" name="Object 10">
            <a:extLst>
              <a:ext uri="{FF2B5EF4-FFF2-40B4-BE49-F238E27FC236}">
                <a16:creationId xmlns:a16="http://schemas.microsoft.com/office/drawing/2014/main" id="{C10919B1-A56F-BF40-FB21-57ABBC29B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51816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Equation" r:id="rId23" imgW="1587240" imgH="457200" progId="Equation.3">
                  <p:embed/>
                </p:oleObj>
              </mc:Choice>
              <mc:Fallback>
                <p:oleObj name="Equation" r:id="rId23" imgW="1587240" imgH="457200" progId="Equation.3">
                  <p:embed/>
                  <p:pic>
                    <p:nvPicPr>
                      <p:cNvPr id="85004" name="Object 10">
                        <a:extLst>
                          <a:ext uri="{FF2B5EF4-FFF2-40B4-BE49-F238E27FC236}">
                            <a16:creationId xmlns:a16="http://schemas.microsoft.com/office/drawing/2014/main" id="{C10919B1-A56F-BF40-FB21-57ABBC29B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1816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2" name="Text Box 26">
            <a:extLst>
              <a:ext uri="{FF2B5EF4-FFF2-40B4-BE49-F238E27FC236}">
                <a16:creationId xmlns:a16="http://schemas.microsoft.com/office/drawing/2014/main" id="{24A3C3A1-2B14-CA47-3BCE-19E7A4BC0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"/>
            <a:ext cx="3952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 Machine for</a:t>
            </a:r>
            <a:r>
              <a:rPr lang="en-US" altLang="en-US"/>
              <a:t> </a:t>
            </a:r>
          </a:p>
        </p:txBody>
      </p:sp>
      <p:graphicFrame>
        <p:nvGraphicFramePr>
          <p:cNvPr id="85005" name="Object 11">
            <a:extLst>
              <a:ext uri="{FF2B5EF4-FFF2-40B4-BE49-F238E27FC236}">
                <a16:creationId xmlns:a16="http://schemas.microsoft.com/office/drawing/2014/main" id="{71564C97-56B1-B432-4CAD-C45D1E147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9075" y="558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Equation" r:id="rId25" imgW="2031840" imgH="533160" progId="Equation.3">
                  <p:embed/>
                </p:oleObj>
              </mc:Choice>
              <mc:Fallback>
                <p:oleObj name="Equation" r:id="rId25" imgW="2031840" imgH="533160" progId="Equation.3">
                  <p:embed/>
                  <p:pic>
                    <p:nvPicPr>
                      <p:cNvPr id="85005" name="Object 11">
                        <a:extLst>
                          <a:ext uri="{FF2B5EF4-FFF2-40B4-BE49-F238E27FC236}">
                            <a16:creationId xmlns:a16="http://schemas.microsoft.com/office/drawing/2014/main" id="{71564C97-56B1-B432-4CAD-C45D1E147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58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1" name="Date Placeholder 1">
            <a:extLst>
              <a:ext uri="{FF2B5EF4-FFF2-40B4-BE49-F238E27FC236}">
                <a16:creationId xmlns:a16="http://schemas.microsoft.com/office/drawing/2014/main" id="{1FD7C1E5-863D-B522-75D2-7109759401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6042" name="Footer Placeholder 2">
            <a:extLst>
              <a:ext uri="{FF2B5EF4-FFF2-40B4-BE49-F238E27FC236}">
                <a16:creationId xmlns:a16="http://schemas.microsoft.com/office/drawing/2014/main" id="{2C492D2F-3921-A7A5-DBBD-5435DB5B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6043" name="Slide Number Placeholder 3">
            <a:extLst>
              <a:ext uri="{FF2B5EF4-FFF2-40B4-BE49-F238E27FC236}">
                <a16:creationId xmlns:a16="http://schemas.microsoft.com/office/drawing/2014/main" id="{7C7B08FB-B718-C5BC-D1B1-9D85E9D1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7E34709-6013-4500-BF21-ECF19A06474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4" name="Oval 2">
            <a:extLst>
              <a:ext uri="{FF2B5EF4-FFF2-40B4-BE49-F238E27FC236}">
                <a16:creationId xmlns:a16="http://schemas.microsoft.com/office/drawing/2014/main" id="{443C5F7B-9C99-A060-2EE3-6E9B3E65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18" name="Object 0">
            <a:extLst>
              <a:ext uri="{FF2B5EF4-FFF2-40B4-BE49-F238E27FC236}">
                <a16:creationId xmlns:a16="http://schemas.microsoft.com/office/drawing/2014/main" id="{DDA0DB5E-23A9-8967-16F5-C16D4D809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7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86018" name="Object 0">
                        <a:extLst>
                          <a:ext uri="{FF2B5EF4-FFF2-40B4-BE49-F238E27FC236}">
                            <a16:creationId xmlns:a16="http://schemas.microsoft.com/office/drawing/2014/main" id="{DDA0DB5E-23A9-8967-16F5-C16D4D809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5" name="Line 4">
            <a:extLst>
              <a:ext uri="{FF2B5EF4-FFF2-40B4-BE49-F238E27FC236}">
                <a16:creationId xmlns:a16="http://schemas.microsoft.com/office/drawing/2014/main" id="{752E0FC1-14CD-341E-D01D-DBDFC7170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46" name="Oval 5">
            <a:extLst>
              <a:ext uri="{FF2B5EF4-FFF2-40B4-BE49-F238E27FC236}">
                <a16:creationId xmlns:a16="http://schemas.microsoft.com/office/drawing/2014/main" id="{640A2A89-EBC5-941E-33C1-411188D54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0" y="4660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19" name="Object 1">
            <a:extLst>
              <a:ext uri="{FF2B5EF4-FFF2-40B4-BE49-F238E27FC236}">
                <a16:creationId xmlns:a16="http://schemas.microsoft.com/office/drawing/2014/main" id="{001374BA-530A-5F37-5316-4D95227C5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5600" y="4648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86019" name="Object 1">
                        <a:extLst>
                          <a:ext uri="{FF2B5EF4-FFF2-40B4-BE49-F238E27FC236}">
                            <a16:creationId xmlns:a16="http://schemas.microsoft.com/office/drawing/2014/main" id="{001374BA-530A-5F37-5316-4D95227C5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7" name="Oval 7">
            <a:extLst>
              <a:ext uri="{FF2B5EF4-FFF2-40B4-BE49-F238E27FC236}">
                <a16:creationId xmlns:a16="http://schemas.microsoft.com/office/drawing/2014/main" id="{D7C595AA-D592-CD73-7533-66919454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6096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20" name="Object 2">
            <a:extLst>
              <a:ext uri="{FF2B5EF4-FFF2-40B4-BE49-F238E27FC236}">
                <a16:creationId xmlns:a16="http://schemas.microsoft.com/office/drawing/2014/main" id="{FD6EBB78-AB14-CD1D-60B9-42F20725E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0200" y="457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86020" name="Object 2">
                        <a:extLst>
                          <a:ext uri="{FF2B5EF4-FFF2-40B4-BE49-F238E27FC236}">
                            <a16:creationId xmlns:a16="http://schemas.microsoft.com/office/drawing/2014/main" id="{FD6EBB78-AB14-CD1D-60B9-42F20725E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57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8" name="Oval 9">
            <a:extLst>
              <a:ext uri="{FF2B5EF4-FFF2-40B4-BE49-F238E27FC236}">
                <a16:creationId xmlns:a16="http://schemas.microsoft.com/office/drawing/2014/main" id="{35C125B0-A77E-422E-1AC4-3BF8EADB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21" name="Object 3">
            <a:extLst>
              <a:ext uri="{FF2B5EF4-FFF2-40B4-BE49-F238E27FC236}">
                <a16:creationId xmlns:a16="http://schemas.microsoft.com/office/drawing/2014/main" id="{FAFBDE48-9DB2-36D0-E6E5-DB84FAAA2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609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86021" name="Object 3">
                        <a:extLst>
                          <a:ext uri="{FF2B5EF4-FFF2-40B4-BE49-F238E27FC236}">
                            <a16:creationId xmlns:a16="http://schemas.microsoft.com/office/drawing/2014/main" id="{FAFBDE48-9DB2-36D0-E6E5-DB84FAAA2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6096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9" name="Freeform 11">
            <a:extLst>
              <a:ext uri="{FF2B5EF4-FFF2-40B4-BE49-F238E27FC236}">
                <a16:creationId xmlns:a16="http://schemas.microsoft.com/office/drawing/2014/main" id="{B4ABFE11-A5BB-7AB5-A032-417C87312419}"/>
              </a:ext>
            </a:extLst>
          </p:cNvPr>
          <p:cNvSpPr>
            <a:spLocks/>
          </p:cNvSpPr>
          <p:nvPr/>
        </p:nvSpPr>
        <p:spPr bwMode="auto">
          <a:xfrm>
            <a:off x="37084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22" name="Object 4">
            <a:extLst>
              <a:ext uri="{FF2B5EF4-FFF2-40B4-BE49-F238E27FC236}">
                <a16:creationId xmlns:a16="http://schemas.microsoft.com/office/drawing/2014/main" id="{01EDB2B9-BCAB-6E80-8953-DEC340861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6150" y="44846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11" imgW="1485720" imgH="482400" progId="Equation.3">
                  <p:embed/>
                </p:oleObj>
              </mc:Choice>
              <mc:Fallback>
                <p:oleObj name="Equation" r:id="rId11" imgW="1485720" imgH="482400" progId="Equation.3">
                  <p:embed/>
                  <p:pic>
                    <p:nvPicPr>
                      <p:cNvPr id="86022" name="Object 4">
                        <a:extLst>
                          <a:ext uri="{FF2B5EF4-FFF2-40B4-BE49-F238E27FC236}">
                            <a16:creationId xmlns:a16="http://schemas.microsoft.com/office/drawing/2014/main" id="{01EDB2B9-BCAB-6E80-8953-DEC340861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48468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5">
            <a:extLst>
              <a:ext uri="{FF2B5EF4-FFF2-40B4-BE49-F238E27FC236}">
                <a16:creationId xmlns:a16="http://schemas.microsoft.com/office/drawing/2014/main" id="{DF199EAB-921C-00AA-364B-DC4DD07E5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0" y="57150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13" imgW="1473120" imgH="457200" progId="Equation.3">
                  <p:embed/>
                </p:oleObj>
              </mc:Choice>
              <mc:Fallback>
                <p:oleObj name="Equation" r:id="rId13" imgW="1473120" imgH="457200" progId="Equation.3">
                  <p:embed/>
                  <p:pic>
                    <p:nvPicPr>
                      <p:cNvPr id="86023" name="Object 5">
                        <a:extLst>
                          <a:ext uri="{FF2B5EF4-FFF2-40B4-BE49-F238E27FC236}">
                            <a16:creationId xmlns:a16="http://schemas.microsoft.com/office/drawing/2014/main" id="{DF199EAB-921C-00AA-364B-DC4DD07E5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7150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6">
            <a:extLst>
              <a:ext uri="{FF2B5EF4-FFF2-40B4-BE49-F238E27FC236}">
                <a16:creationId xmlns:a16="http://schemas.microsoft.com/office/drawing/2014/main" id="{9C31ACA8-BA8A-E94B-1ADC-990DA729A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45021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Equation" r:id="rId15" imgW="1549080" imgH="457200" progId="Equation.3">
                  <p:embed/>
                </p:oleObj>
              </mc:Choice>
              <mc:Fallback>
                <p:oleObj name="Equation" r:id="rId15" imgW="1549080" imgH="457200" progId="Equation.3">
                  <p:embed/>
                  <p:pic>
                    <p:nvPicPr>
                      <p:cNvPr id="86024" name="Object 6">
                        <a:extLst>
                          <a:ext uri="{FF2B5EF4-FFF2-40B4-BE49-F238E27FC236}">
                            <a16:creationId xmlns:a16="http://schemas.microsoft.com/office/drawing/2014/main" id="{9C31ACA8-BA8A-E94B-1ADC-990DA729A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5021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0" name="Freeform 15">
            <a:extLst>
              <a:ext uri="{FF2B5EF4-FFF2-40B4-BE49-F238E27FC236}">
                <a16:creationId xmlns:a16="http://schemas.microsoft.com/office/drawing/2014/main" id="{5A85CF90-F58D-72CE-E14B-3B57402EB216}"/>
              </a:ext>
            </a:extLst>
          </p:cNvPr>
          <p:cNvSpPr>
            <a:spLocks/>
          </p:cNvSpPr>
          <p:nvPr/>
        </p:nvSpPr>
        <p:spPr bwMode="auto">
          <a:xfrm>
            <a:off x="14224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25" name="Object 7">
            <a:extLst>
              <a:ext uri="{FF2B5EF4-FFF2-40B4-BE49-F238E27FC236}">
                <a16:creationId xmlns:a16="http://schemas.microsoft.com/office/drawing/2014/main" id="{1BBDAE7B-7F8F-A58C-ED5D-02E3C507A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31194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17" imgW="1485720" imgH="482400" progId="Equation.3">
                  <p:embed/>
                </p:oleObj>
              </mc:Choice>
              <mc:Fallback>
                <p:oleObj name="Equation" r:id="rId17" imgW="1485720" imgH="482400" progId="Equation.3">
                  <p:embed/>
                  <p:pic>
                    <p:nvPicPr>
                      <p:cNvPr id="86025" name="Object 7">
                        <a:extLst>
                          <a:ext uri="{FF2B5EF4-FFF2-40B4-BE49-F238E27FC236}">
                            <a16:creationId xmlns:a16="http://schemas.microsoft.com/office/drawing/2014/main" id="{1BBDAE7B-7F8F-A58C-ED5D-02E3C507A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119438"/>
                        <a:ext cx="1485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Line 17">
            <a:extLst>
              <a:ext uri="{FF2B5EF4-FFF2-40B4-BE49-F238E27FC236}">
                <a16:creationId xmlns:a16="http://schemas.microsoft.com/office/drawing/2014/main" id="{95A7DEAE-5D24-C3E2-6416-96FC10951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26" name="Object 8">
            <a:extLst>
              <a:ext uri="{FF2B5EF4-FFF2-40B4-BE49-F238E27FC236}">
                <a16:creationId xmlns:a16="http://schemas.microsoft.com/office/drawing/2014/main" id="{E3F408FB-DE75-6EC7-5C1B-797E9DF32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2004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19" imgW="1384200" imgH="457200" progId="Equation.3">
                  <p:embed/>
                </p:oleObj>
              </mc:Choice>
              <mc:Fallback>
                <p:oleObj name="Equation" r:id="rId19" imgW="1384200" imgH="457200" progId="Equation.3">
                  <p:embed/>
                  <p:pic>
                    <p:nvPicPr>
                      <p:cNvPr id="86026" name="Object 8">
                        <a:extLst>
                          <a:ext uri="{FF2B5EF4-FFF2-40B4-BE49-F238E27FC236}">
                            <a16:creationId xmlns:a16="http://schemas.microsoft.com/office/drawing/2014/main" id="{E3F408FB-DE75-6EC7-5C1B-797E9DF32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2" name="Line 19">
            <a:extLst>
              <a:ext uri="{FF2B5EF4-FFF2-40B4-BE49-F238E27FC236}">
                <a16:creationId xmlns:a16="http://schemas.microsoft.com/office/drawing/2014/main" id="{AD8DA7CE-806C-D27D-A6F1-794365FBF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0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53" name="Freeform 20">
            <a:extLst>
              <a:ext uri="{FF2B5EF4-FFF2-40B4-BE49-F238E27FC236}">
                <a16:creationId xmlns:a16="http://schemas.microsoft.com/office/drawing/2014/main" id="{CE90A017-0536-6D0A-42BB-B2D7290EFB11}"/>
              </a:ext>
            </a:extLst>
          </p:cNvPr>
          <p:cNvSpPr>
            <a:spLocks/>
          </p:cNvSpPr>
          <p:nvPr/>
        </p:nvSpPr>
        <p:spPr bwMode="auto">
          <a:xfrm>
            <a:off x="62738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6027" name="Object 9">
            <a:extLst>
              <a:ext uri="{FF2B5EF4-FFF2-40B4-BE49-F238E27FC236}">
                <a16:creationId xmlns:a16="http://schemas.microsoft.com/office/drawing/2014/main" id="{2F807A6F-9E7A-A6A1-D57E-B915353E0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4900" y="32004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21" imgW="1409400" imgH="457200" progId="Equation.3">
                  <p:embed/>
                </p:oleObj>
              </mc:Choice>
              <mc:Fallback>
                <p:oleObj name="Equation" r:id="rId21" imgW="1409400" imgH="457200" progId="Equation.3">
                  <p:embed/>
                  <p:pic>
                    <p:nvPicPr>
                      <p:cNvPr id="86027" name="Object 9">
                        <a:extLst>
                          <a:ext uri="{FF2B5EF4-FFF2-40B4-BE49-F238E27FC236}">
                            <a16:creationId xmlns:a16="http://schemas.microsoft.com/office/drawing/2014/main" id="{2F807A6F-9E7A-A6A1-D57E-B915353E0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2004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4" name="Oval 22">
            <a:extLst>
              <a:ext uri="{FF2B5EF4-FFF2-40B4-BE49-F238E27FC236}">
                <a16:creationId xmlns:a16="http://schemas.microsoft.com/office/drawing/2014/main" id="{2F30BC3E-72AB-C5AA-9EDC-26C212CC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59436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055" name="Freeform 23">
            <a:extLst>
              <a:ext uri="{FF2B5EF4-FFF2-40B4-BE49-F238E27FC236}">
                <a16:creationId xmlns:a16="http://schemas.microsoft.com/office/drawing/2014/main" id="{3A5706F0-5F95-F7E5-CBB8-2864AF92890D}"/>
              </a:ext>
            </a:extLst>
          </p:cNvPr>
          <p:cNvSpPr>
            <a:spLocks/>
          </p:cNvSpPr>
          <p:nvPr/>
        </p:nvSpPr>
        <p:spPr bwMode="auto">
          <a:xfrm>
            <a:off x="4229100" y="5257800"/>
            <a:ext cx="2654300" cy="1320800"/>
          </a:xfrm>
          <a:custGeom>
            <a:avLst/>
            <a:gdLst>
              <a:gd name="T0" fmla="*/ 1672 w 1672"/>
              <a:gd name="T1" fmla="*/ 0 h 832"/>
              <a:gd name="T2" fmla="*/ 1432 w 1672"/>
              <a:gd name="T3" fmla="*/ 720 h 832"/>
              <a:gd name="T4" fmla="*/ 232 w 1672"/>
              <a:gd name="T5" fmla="*/ 672 h 832"/>
              <a:gd name="T6" fmla="*/ 40 w 1672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672"/>
              <a:gd name="T13" fmla="*/ 0 h 832"/>
              <a:gd name="T14" fmla="*/ 1672 w 1672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056" name="Line 24">
            <a:extLst>
              <a:ext uri="{FF2B5EF4-FFF2-40B4-BE49-F238E27FC236}">
                <a16:creationId xmlns:a16="http://schemas.microsoft.com/office/drawing/2014/main" id="{BE0C1622-0EAF-990A-C20D-29DDC60571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1000" y="5105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28" name="Object 10">
            <a:extLst>
              <a:ext uri="{FF2B5EF4-FFF2-40B4-BE49-F238E27FC236}">
                <a16:creationId xmlns:a16="http://schemas.microsoft.com/office/drawing/2014/main" id="{912F933C-B90B-6C47-095B-B892BD183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54864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Equation" r:id="rId23" imgW="1587240" imgH="457200" progId="Equation.3">
                  <p:embed/>
                </p:oleObj>
              </mc:Choice>
              <mc:Fallback>
                <p:oleObj name="Equation" r:id="rId23" imgW="1587240" imgH="457200" progId="Equation.3">
                  <p:embed/>
                  <p:pic>
                    <p:nvPicPr>
                      <p:cNvPr id="86028" name="Object 10">
                        <a:extLst>
                          <a:ext uri="{FF2B5EF4-FFF2-40B4-BE49-F238E27FC236}">
                            <a16:creationId xmlns:a16="http://schemas.microsoft.com/office/drawing/2014/main" id="{912F933C-B90B-6C47-095B-B892BD183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4864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7" name="Text Box 26">
            <a:extLst>
              <a:ext uri="{FF2B5EF4-FFF2-40B4-BE49-F238E27FC236}">
                <a16:creationId xmlns:a16="http://schemas.microsoft.com/office/drawing/2014/main" id="{2E2ED777-022C-61B4-9AAA-5B4CAB98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0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6058" name="Line 27">
            <a:extLst>
              <a:ext uri="{FF2B5EF4-FFF2-40B4-BE49-F238E27FC236}">
                <a16:creationId xmlns:a16="http://schemas.microsoft.com/office/drawing/2014/main" id="{23BB5D22-0B41-C820-8A5C-601D28788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9" name="Line 28">
            <a:extLst>
              <a:ext uri="{FF2B5EF4-FFF2-40B4-BE49-F238E27FC236}">
                <a16:creationId xmlns:a16="http://schemas.microsoft.com/office/drawing/2014/main" id="{E3C7E4D6-C0F9-6E5F-5EF2-D89A81A52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5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0" name="Line 29">
            <a:extLst>
              <a:ext uri="{FF2B5EF4-FFF2-40B4-BE49-F238E27FC236}">
                <a16:creationId xmlns:a16="http://schemas.microsoft.com/office/drawing/2014/main" id="{500F0DE7-E731-9605-F88C-95DEC2E7E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1" name="Line 30">
            <a:extLst>
              <a:ext uri="{FF2B5EF4-FFF2-40B4-BE49-F238E27FC236}">
                <a16:creationId xmlns:a16="http://schemas.microsoft.com/office/drawing/2014/main" id="{16352CA5-A1E6-F753-44B1-FD3917BE4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2" name="Line 31">
            <a:extLst>
              <a:ext uri="{FF2B5EF4-FFF2-40B4-BE49-F238E27FC236}">
                <a16:creationId xmlns:a16="http://schemas.microsoft.com/office/drawing/2014/main" id="{21E53641-7EEC-1B2E-D580-D845FB2A0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3" name="Line 32">
            <a:extLst>
              <a:ext uri="{FF2B5EF4-FFF2-40B4-BE49-F238E27FC236}">
                <a16:creationId xmlns:a16="http://schemas.microsoft.com/office/drawing/2014/main" id="{3DA0147D-BDD7-074C-BFF3-910EC8391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4" name="Line 33">
            <a:extLst>
              <a:ext uri="{FF2B5EF4-FFF2-40B4-BE49-F238E27FC236}">
                <a16:creationId xmlns:a16="http://schemas.microsoft.com/office/drawing/2014/main" id="{49D97E19-9B60-5F3C-3A99-AB1FBF582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5" name="Line 34">
            <a:extLst>
              <a:ext uri="{FF2B5EF4-FFF2-40B4-BE49-F238E27FC236}">
                <a16:creationId xmlns:a16="http://schemas.microsoft.com/office/drawing/2014/main" id="{B03F1AE4-27DF-EF11-2261-B0FE9609CE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29" name="Object 11">
            <a:extLst>
              <a:ext uri="{FF2B5EF4-FFF2-40B4-BE49-F238E27FC236}">
                <a16:creationId xmlns:a16="http://schemas.microsoft.com/office/drawing/2014/main" id="{DE8FFF05-2985-9312-18E5-E8F0B3ACA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86029" name="Object 11">
                        <a:extLst>
                          <a:ext uri="{FF2B5EF4-FFF2-40B4-BE49-F238E27FC236}">
                            <a16:creationId xmlns:a16="http://schemas.microsoft.com/office/drawing/2014/main" id="{DE8FFF05-2985-9312-18E5-E8F0B3ACA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2">
            <a:extLst>
              <a:ext uri="{FF2B5EF4-FFF2-40B4-BE49-F238E27FC236}">
                <a16:creationId xmlns:a16="http://schemas.microsoft.com/office/drawing/2014/main" id="{613E900E-9ED8-F65C-72AB-F811CFBC4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2133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Equation" r:id="rId27" imgW="444240" imgH="533160" progId="Equation.3">
                  <p:embed/>
                </p:oleObj>
              </mc:Choice>
              <mc:Fallback>
                <p:oleObj name="Equation" r:id="rId27" imgW="444240" imgH="533160" progId="Equation.3">
                  <p:embed/>
                  <p:pic>
                    <p:nvPicPr>
                      <p:cNvPr id="86030" name="Object 12">
                        <a:extLst>
                          <a:ext uri="{FF2B5EF4-FFF2-40B4-BE49-F238E27FC236}">
                            <a16:creationId xmlns:a16="http://schemas.microsoft.com/office/drawing/2014/main" id="{613E900E-9ED8-F65C-72AB-F811CFBC4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133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3">
            <a:extLst>
              <a:ext uri="{FF2B5EF4-FFF2-40B4-BE49-F238E27FC236}">
                <a16:creationId xmlns:a16="http://schemas.microsoft.com/office/drawing/2014/main" id="{7861877B-535C-2557-4631-C5B743EF6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219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86031" name="Object 13">
                        <a:extLst>
                          <a:ext uri="{FF2B5EF4-FFF2-40B4-BE49-F238E27FC236}">
                            <a16:creationId xmlns:a16="http://schemas.microsoft.com/office/drawing/2014/main" id="{7861877B-535C-2557-4631-C5B743EF6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4">
            <a:extLst>
              <a:ext uri="{FF2B5EF4-FFF2-40B4-BE49-F238E27FC236}">
                <a16:creationId xmlns:a16="http://schemas.microsoft.com/office/drawing/2014/main" id="{BA02E12E-18E3-BC1D-8E8F-658CC293C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86032" name="Object 14">
                        <a:extLst>
                          <a:ext uri="{FF2B5EF4-FFF2-40B4-BE49-F238E27FC236}">
                            <a16:creationId xmlns:a16="http://schemas.microsoft.com/office/drawing/2014/main" id="{BA02E12E-18E3-BC1D-8E8F-658CC293C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5">
            <a:extLst>
              <a:ext uri="{FF2B5EF4-FFF2-40B4-BE49-F238E27FC236}">
                <a16:creationId xmlns:a16="http://schemas.microsoft.com/office/drawing/2014/main" id="{7FCF5294-1356-BB8C-7A61-270EE2669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0" y="12303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86033" name="Object 15">
                        <a:extLst>
                          <a:ext uri="{FF2B5EF4-FFF2-40B4-BE49-F238E27FC236}">
                            <a16:creationId xmlns:a16="http://schemas.microsoft.com/office/drawing/2014/main" id="{7FCF5294-1356-BB8C-7A61-270EE2669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2303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6" name="Line 40">
            <a:extLst>
              <a:ext uri="{FF2B5EF4-FFF2-40B4-BE49-F238E27FC236}">
                <a16:creationId xmlns:a16="http://schemas.microsoft.com/office/drawing/2014/main" id="{E6347C0B-C6DE-0D40-43C0-124B5EB1E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1117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7" name="Line 41">
            <a:extLst>
              <a:ext uri="{FF2B5EF4-FFF2-40B4-BE49-F238E27FC236}">
                <a16:creationId xmlns:a16="http://schemas.microsoft.com/office/drawing/2014/main" id="{99A89FBD-D79D-1D80-E2F6-092DEB0A9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1803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8" name="Line 42">
            <a:extLst>
              <a:ext uri="{FF2B5EF4-FFF2-40B4-BE49-F238E27FC236}">
                <a16:creationId xmlns:a16="http://schemas.microsoft.com/office/drawing/2014/main" id="{B62FF1F0-41B8-3AF3-D9C7-4D93AA53D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3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9" name="Line 43">
            <a:extLst>
              <a:ext uri="{FF2B5EF4-FFF2-40B4-BE49-F238E27FC236}">
                <a16:creationId xmlns:a16="http://schemas.microsoft.com/office/drawing/2014/main" id="{C8ED652E-DFB4-29B9-5939-20C35161A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0" name="Line 44">
            <a:extLst>
              <a:ext uri="{FF2B5EF4-FFF2-40B4-BE49-F238E27FC236}">
                <a16:creationId xmlns:a16="http://schemas.microsoft.com/office/drawing/2014/main" id="{F30422FF-E9CB-C6CB-74E0-90A110CE3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1" name="Line 45">
            <a:extLst>
              <a:ext uri="{FF2B5EF4-FFF2-40B4-BE49-F238E27FC236}">
                <a16:creationId xmlns:a16="http://schemas.microsoft.com/office/drawing/2014/main" id="{D65B4235-B8A0-6D70-41B3-21597F94A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34" name="Object 16">
            <a:extLst>
              <a:ext uri="{FF2B5EF4-FFF2-40B4-BE49-F238E27FC236}">
                <a16:creationId xmlns:a16="http://schemas.microsoft.com/office/drawing/2014/main" id="{3529BE8B-7D28-F331-961B-4C5E6742F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60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86034" name="Object 16">
                        <a:extLst>
                          <a:ext uri="{FF2B5EF4-FFF2-40B4-BE49-F238E27FC236}">
                            <a16:creationId xmlns:a16="http://schemas.microsoft.com/office/drawing/2014/main" id="{3529BE8B-7D28-F331-961B-4C5E6742F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7">
            <a:extLst>
              <a:ext uri="{FF2B5EF4-FFF2-40B4-BE49-F238E27FC236}">
                <a16:creationId xmlns:a16="http://schemas.microsoft.com/office/drawing/2014/main" id="{EC1ED918-529E-AE22-8C39-93DC11ACE8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209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Equation" r:id="rId33" imgW="431640" imgH="533160" progId="Equation.3">
                  <p:embed/>
                </p:oleObj>
              </mc:Choice>
              <mc:Fallback>
                <p:oleObj name="Equation" r:id="rId33" imgW="431640" imgH="533160" progId="Equation.3">
                  <p:embed/>
                  <p:pic>
                    <p:nvPicPr>
                      <p:cNvPr id="86035" name="Object 17">
                        <a:extLst>
                          <a:ext uri="{FF2B5EF4-FFF2-40B4-BE49-F238E27FC236}">
                            <a16:creationId xmlns:a16="http://schemas.microsoft.com/office/drawing/2014/main" id="{EC1ED918-529E-AE22-8C39-93DC11ACE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09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18">
            <a:extLst>
              <a:ext uri="{FF2B5EF4-FFF2-40B4-BE49-F238E27FC236}">
                <a16:creationId xmlns:a16="http://schemas.microsoft.com/office/drawing/2014/main" id="{E69C57A3-5886-D08C-867F-4A08101F1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3075" y="1270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86036" name="Object 18">
                        <a:extLst>
                          <a:ext uri="{FF2B5EF4-FFF2-40B4-BE49-F238E27FC236}">
                            <a16:creationId xmlns:a16="http://schemas.microsoft.com/office/drawing/2014/main" id="{E69C57A3-5886-D08C-867F-4A08101F1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1270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2" name="Line 49">
            <a:extLst>
              <a:ext uri="{FF2B5EF4-FFF2-40B4-BE49-F238E27FC236}">
                <a16:creationId xmlns:a16="http://schemas.microsoft.com/office/drawing/2014/main" id="{063685EA-A6FD-F12B-A191-1FB1F54E9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3" name="Line 50">
            <a:extLst>
              <a:ext uri="{FF2B5EF4-FFF2-40B4-BE49-F238E27FC236}">
                <a16:creationId xmlns:a16="http://schemas.microsoft.com/office/drawing/2014/main" id="{A4F8E41A-3B87-26F4-0B71-F5B59AF82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4" name="Line 51">
            <a:extLst>
              <a:ext uri="{FF2B5EF4-FFF2-40B4-BE49-F238E27FC236}">
                <a16:creationId xmlns:a16="http://schemas.microsoft.com/office/drawing/2014/main" id="{E43335CC-DE75-EB65-94A5-46C218083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5" name="Line 52">
            <a:extLst>
              <a:ext uri="{FF2B5EF4-FFF2-40B4-BE49-F238E27FC236}">
                <a16:creationId xmlns:a16="http://schemas.microsoft.com/office/drawing/2014/main" id="{162AE995-EB27-FE71-BF78-F88034B2D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37" name="Object 19">
            <a:extLst>
              <a:ext uri="{FF2B5EF4-FFF2-40B4-BE49-F238E27FC236}">
                <a16:creationId xmlns:a16="http://schemas.microsoft.com/office/drawing/2014/main" id="{3F1A35D7-8D38-DAEB-4AA5-11789ABE0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90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6"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86037" name="Object 19">
                        <a:extLst>
                          <a:ext uri="{FF2B5EF4-FFF2-40B4-BE49-F238E27FC236}">
                            <a16:creationId xmlns:a16="http://schemas.microsoft.com/office/drawing/2014/main" id="{3F1A35D7-8D38-DAEB-4AA5-11789ABE0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0">
            <a:extLst>
              <a:ext uri="{FF2B5EF4-FFF2-40B4-BE49-F238E27FC236}">
                <a16:creationId xmlns:a16="http://schemas.microsoft.com/office/drawing/2014/main" id="{56679AD8-1CB4-8D61-99CB-078B53E09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7" name="Equation" r:id="rId36" imgW="164880" imgH="368280" progId="Equation.3">
                  <p:embed/>
                </p:oleObj>
              </mc:Choice>
              <mc:Fallback>
                <p:oleObj name="Equation" r:id="rId36" imgW="164880" imgH="368280" progId="Equation.3">
                  <p:embed/>
                  <p:pic>
                    <p:nvPicPr>
                      <p:cNvPr id="86038" name="Object 20">
                        <a:extLst>
                          <a:ext uri="{FF2B5EF4-FFF2-40B4-BE49-F238E27FC236}">
                            <a16:creationId xmlns:a16="http://schemas.microsoft.com/office/drawing/2014/main" id="{56679AD8-1CB4-8D61-99CB-078B53E09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1">
            <a:extLst>
              <a:ext uri="{FF2B5EF4-FFF2-40B4-BE49-F238E27FC236}">
                <a16:creationId xmlns:a16="http://schemas.microsoft.com/office/drawing/2014/main" id="{DDA36B39-5D32-7EEB-7800-6C97EC27C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39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8" name="Equation" r:id="rId38" imgW="164880" imgH="368280" progId="Equation.3">
                  <p:embed/>
                </p:oleObj>
              </mc:Choice>
              <mc:Fallback>
                <p:oleObj name="Equation" r:id="rId38" imgW="164880" imgH="368280" progId="Equation.3">
                  <p:embed/>
                  <p:pic>
                    <p:nvPicPr>
                      <p:cNvPr id="86039" name="Object 21">
                        <a:extLst>
                          <a:ext uri="{FF2B5EF4-FFF2-40B4-BE49-F238E27FC236}">
                            <a16:creationId xmlns:a16="http://schemas.microsoft.com/office/drawing/2014/main" id="{DDA36B39-5D32-7EEB-7800-6C97EC27C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2">
            <a:extLst>
              <a:ext uri="{FF2B5EF4-FFF2-40B4-BE49-F238E27FC236}">
                <a16:creationId xmlns:a16="http://schemas.microsoft.com/office/drawing/2014/main" id="{9CACAD8E-A86D-0717-7A65-A724839C3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62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Equation" r:id="rId39" imgW="164880" imgH="368280" progId="Equation.3">
                  <p:embed/>
                </p:oleObj>
              </mc:Choice>
              <mc:Fallback>
                <p:oleObj name="Equation" r:id="rId39" imgW="164880" imgH="368280" progId="Equation.3">
                  <p:embed/>
                  <p:pic>
                    <p:nvPicPr>
                      <p:cNvPr id="86040" name="Object 22">
                        <a:extLst>
                          <a:ext uri="{FF2B5EF4-FFF2-40B4-BE49-F238E27FC236}">
                            <a16:creationId xmlns:a16="http://schemas.microsoft.com/office/drawing/2014/main" id="{9CACAD8E-A86D-0717-7A65-A724839C3C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6" name="Text Box 57">
            <a:extLst>
              <a:ext uri="{FF2B5EF4-FFF2-40B4-BE49-F238E27FC236}">
                <a16:creationId xmlns:a16="http://schemas.microsoft.com/office/drawing/2014/main" id="{FBD0DC4F-C73B-2372-1927-EF89C9F83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30200"/>
            <a:ext cx="1254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6077" name="Text Box 58">
            <a:extLst>
              <a:ext uri="{FF2B5EF4-FFF2-40B4-BE49-F238E27FC236}">
                <a16:creationId xmlns:a16="http://schemas.microsoft.com/office/drawing/2014/main" id="{C361794B-5858-3326-60EB-8321FDDD1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"/>
            <a:ext cx="1304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Finish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0" name="Date Placeholder 2">
            <a:extLst>
              <a:ext uri="{FF2B5EF4-FFF2-40B4-BE49-F238E27FC236}">
                <a16:creationId xmlns:a16="http://schemas.microsoft.com/office/drawing/2014/main" id="{B32AFF30-C758-586F-4CEC-91D47364B8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7051" name="Footer Placeholder 3">
            <a:extLst>
              <a:ext uri="{FF2B5EF4-FFF2-40B4-BE49-F238E27FC236}">
                <a16:creationId xmlns:a16="http://schemas.microsoft.com/office/drawing/2014/main" id="{D95C64E9-84E0-FA69-9D4D-C40C53E1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7052" name="Slide Number Placeholder 4">
            <a:extLst>
              <a:ext uri="{FF2B5EF4-FFF2-40B4-BE49-F238E27FC236}">
                <a16:creationId xmlns:a16="http://schemas.microsoft.com/office/drawing/2014/main" id="{FA636263-25E1-92B8-BB3E-71CC656F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D86B220C-E9A6-47DE-AE24-E6991EBA3C8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53" name="Rectangle 2">
            <a:extLst>
              <a:ext uri="{FF2B5EF4-FFF2-40B4-BE49-F238E27FC236}">
                <a16:creationId xmlns:a16="http://schemas.microsoft.com/office/drawing/2014/main" id="{5EB959F5-CEF7-B3C3-E40C-871A4B1A7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87054" name="Text Box 3">
            <a:extLst>
              <a:ext uri="{FF2B5EF4-FFF2-40B4-BE49-F238E27FC236}">
                <a16:creationId xmlns:a16="http://schemas.microsoft.com/office/drawing/2014/main" id="{61984713-BAE0-A978-1617-C25DC353B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06600"/>
            <a:ext cx="2613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function</a:t>
            </a:r>
          </a:p>
        </p:txBody>
      </p:sp>
      <p:graphicFrame>
        <p:nvGraphicFramePr>
          <p:cNvPr id="87042" name="Object 4">
            <a:extLst>
              <a:ext uri="{FF2B5EF4-FFF2-40B4-BE49-F238E27FC236}">
                <a16:creationId xmlns:a16="http://schemas.microsoft.com/office/drawing/2014/main" id="{4F7ACBCC-504F-11F7-25BD-5AC2160B8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981200"/>
          <a:ext cx="1866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1" name="Equation" r:id="rId3" imgW="1866600" imgH="533160" progId="Equation.3">
                  <p:embed/>
                </p:oleObj>
              </mc:Choice>
              <mc:Fallback>
                <p:oleObj name="Equation" r:id="rId3" imgW="1866600" imgH="533160" progId="Equation.3">
                  <p:embed/>
                  <p:pic>
                    <p:nvPicPr>
                      <p:cNvPr id="87042" name="Object 4">
                        <a:extLst>
                          <a:ext uri="{FF2B5EF4-FFF2-40B4-BE49-F238E27FC236}">
                            <a16:creationId xmlns:a16="http://schemas.microsoft.com/office/drawing/2014/main" id="{4F7ACBCC-504F-11F7-25BD-5AC2160B8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866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5" name="Text Box 5">
            <a:extLst>
              <a:ext uri="{FF2B5EF4-FFF2-40B4-BE49-F238E27FC236}">
                <a16:creationId xmlns:a16="http://schemas.microsoft.com/office/drawing/2014/main" id="{1C921B0D-3940-5D01-9DCF-AF455866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276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is computable</a:t>
            </a:r>
          </a:p>
        </p:txBody>
      </p:sp>
      <p:sp>
        <p:nvSpPr>
          <p:cNvPr id="87056" name="AutoShape 6">
            <a:extLst>
              <a:ext uri="{FF2B5EF4-FFF2-40B4-BE49-F238E27FC236}">
                <a16:creationId xmlns:a16="http://schemas.microsoft.com/office/drawing/2014/main" id="{872DBC1A-41EC-1E86-9B2E-D389EA82B8F9}"/>
              </a:ext>
            </a:extLst>
          </p:cNvPr>
          <p:cNvSpPr>
            <a:spLocks/>
          </p:cNvSpPr>
          <p:nvPr/>
        </p:nvSpPr>
        <p:spPr bwMode="auto">
          <a:xfrm>
            <a:off x="5486400" y="13716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3" name="Object 7">
            <a:extLst>
              <a:ext uri="{FF2B5EF4-FFF2-40B4-BE49-F238E27FC236}">
                <a16:creationId xmlns:a16="http://schemas.microsoft.com/office/drawing/2014/main" id="{702F4B91-A914-83E6-15D0-E83551DF5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5850" y="2647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5" imgW="266400" imgH="419040" progId="Equation.3">
                  <p:embed/>
                </p:oleObj>
              </mc:Choice>
              <mc:Fallback>
                <p:oleObj name="Equation" r:id="rId5" imgW="266400" imgH="419040" progId="Equation.3">
                  <p:embed/>
                  <p:pic>
                    <p:nvPicPr>
                      <p:cNvPr id="87043" name="Object 7">
                        <a:extLst>
                          <a:ext uri="{FF2B5EF4-FFF2-40B4-BE49-F238E27FC236}">
                            <a16:creationId xmlns:a16="http://schemas.microsoft.com/office/drawing/2014/main" id="{702F4B91-A914-83E6-15D0-E83551DF5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26479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8">
            <a:extLst>
              <a:ext uri="{FF2B5EF4-FFF2-40B4-BE49-F238E27FC236}">
                <a16:creationId xmlns:a16="http://schemas.microsoft.com/office/drawing/2014/main" id="{C027C7E4-D17A-CEAC-3DCD-0968F957A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2050" y="1428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7" imgW="177480" imgH="406080" progId="Equation.3">
                  <p:embed/>
                </p:oleObj>
              </mc:Choice>
              <mc:Fallback>
                <p:oleObj name="Equation" r:id="rId7" imgW="177480" imgH="406080" progId="Equation.3">
                  <p:embed/>
                  <p:pic>
                    <p:nvPicPr>
                      <p:cNvPr id="87044" name="Object 8">
                        <a:extLst>
                          <a:ext uri="{FF2B5EF4-FFF2-40B4-BE49-F238E27FC236}">
                            <a16:creationId xmlns:a16="http://schemas.microsoft.com/office/drawing/2014/main" id="{C027C7E4-D17A-CEAC-3DCD-0968F957A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428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9">
            <a:extLst>
              <a:ext uri="{FF2B5EF4-FFF2-40B4-BE49-F238E27FC236}">
                <a16:creationId xmlns:a16="http://schemas.microsoft.com/office/drawing/2014/main" id="{62C314B3-79FD-EFEF-8846-F80E48D19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1504950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9" imgW="1091880" imgH="419040" progId="Equation.3">
                  <p:embed/>
                </p:oleObj>
              </mc:Choice>
              <mc:Fallback>
                <p:oleObj name="Equation" r:id="rId9" imgW="1091880" imgH="419040" progId="Equation.3">
                  <p:embed/>
                  <p:pic>
                    <p:nvPicPr>
                      <p:cNvPr id="87045" name="Object 9">
                        <a:extLst>
                          <a:ext uri="{FF2B5EF4-FFF2-40B4-BE49-F238E27FC236}">
                            <a16:creationId xmlns:a16="http://schemas.microsoft.com/office/drawing/2014/main" id="{62C314B3-79FD-EFEF-8846-F80E48D19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1504950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10">
            <a:extLst>
              <a:ext uri="{FF2B5EF4-FFF2-40B4-BE49-F238E27FC236}">
                <a16:creationId xmlns:a16="http://schemas.microsoft.com/office/drawing/2014/main" id="{79C6A5D4-19D8-C72C-54E8-805C74B7A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2641600"/>
          <a:ext cx="107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11" imgW="1079280" imgH="482400" progId="Equation.3">
                  <p:embed/>
                </p:oleObj>
              </mc:Choice>
              <mc:Fallback>
                <p:oleObj name="Equation" r:id="rId11" imgW="1079280" imgH="482400" progId="Equation.3">
                  <p:embed/>
                  <p:pic>
                    <p:nvPicPr>
                      <p:cNvPr id="87046" name="Object 10">
                        <a:extLst>
                          <a:ext uri="{FF2B5EF4-FFF2-40B4-BE49-F238E27FC236}">
                            <a16:creationId xmlns:a16="http://schemas.microsoft.com/office/drawing/2014/main" id="{79C6A5D4-19D8-C72C-54E8-805C74B7A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2641600"/>
                        <a:ext cx="1079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7" name="Text Box 11">
            <a:extLst>
              <a:ext uri="{FF2B5EF4-FFF2-40B4-BE49-F238E27FC236}">
                <a16:creationId xmlns:a16="http://schemas.microsoft.com/office/drawing/2014/main" id="{BE5889B3-4783-BBD2-A4BD-B7138E00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2954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</a:t>
            </a:r>
          </a:p>
        </p:txBody>
      </p:sp>
      <p:sp>
        <p:nvSpPr>
          <p:cNvPr id="87058" name="Text Box 12">
            <a:extLst>
              <a:ext uri="{FF2B5EF4-FFF2-40B4-BE49-F238E27FC236}">
                <a16:creationId xmlns:a16="http://schemas.microsoft.com/office/drawing/2014/main" id="{E327D1FB-6D70-7602-6482-99A9B51F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590800"/>
            <a:ext cx="50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if</a:t>
            </a:r>
          </a:p>
        </p:txBody>
      </p:sp>
      <p:sp>
        <p:nvSpPr>
          <p:cNvPr id="87059" name="Text Box 13">
            <a:extLst>
              <a:ext uri="{FF2B5EF4-FFF2-40B4-BE49-F238E27FC236}">
                <a16:creationId xmlns:a16="http://schemas.microsoft.com/office/drawing/2014/main" id="{36E22157-14AD-CAE7-1574-9D5CF7E33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136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Input:</a:t>
            </a:r>
          </a:p>
        </p:txBody>
      </p:sp>
      <p:graphicFrame>
        <p:nvGraphicFramePr>
          <p:cNvPr id="87047" name="Object 14">
            <a:extLst>
              <a:ext uri="{FF2B5EF4-FFF2-40B4-BE49-F238E27FC236}">
                <a16:creationId xmlns:a16="http://schemas.microsoft.com/office/drawing/2014/main" id="{565C08AF-7C36-723E-8220-943CFB2B9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1148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Equation" r:id="rId13" imgW="838080" imgH="520560" progId="Equation.3">
                  <p:embed/>
                </p:oleObj>
              </mc:Choice>
              <mc:Fallback>
                <p:oleObj name="Equation" r:id="rId13" imgW="838080" imgH="520560" progId="Equation.3">
                  <p:embed/>
                  <p:pic>
                    <p:nvPicPr>
                      <p:cNvPr id="87047" name="Object 14">
                        <a:extLst>
                          <a:ext uri="{FF2B5EF4-FFF2-40B4-BE49-F238E27FC236}">
                            <a16:creationId xmlns:a16="http://schemas.microsoft.com/office/drawing/2014/main" id="{565C08AF-7C36-723E-8220-943CFB2B9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Text Box 15">
            <a:extLst>
              <a:ext uri="{FF2B5EF4-FFF2-40B4-BE49-F238E27FC236}">
                <a16:creationId xmlns:a16="http://schemas.microsoft.com/office/drawing/2014/main" id="{C9A20FB9-BFC7-9E44-1D85-28934A0A0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588000"/>
            <a:ext cx="1654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339933"/>
                </a:solidFill>
              </a:rPr>
              <a:t>Output:</a:t>
            </a:r>
          </a:p>
        </p:txBody>
      </p:sp>
      <p:graphicFrame>
        <p:nvGraphicFramePr>
          <p:cNvPr id="87048" name="Object 16">
            <a:extLst>
              <a:ext uri="{FF2B5EF4-FFF2-40B4-BE49-F238E27FC236}">
                <a16:creationId xmlns:a16="http://schemas.microsoft.com/office/drawing/2014/main" id="{5AB93777-BACC-4E85-38EE-B10354C40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5619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Equation" r:id="rId15" imgW="177480" imgH="406080" progId="Equation.3">
                  <p:embed/>
                </p:oleObj>
              </mc:Choice>
              <mc:Fallback>
                <p:oleObj name="Equation" r:id="rId15" imgW="177480" imgH="406080" progId="Equation.3">
                  <p:embed/>
                  <p:pic>
                    <p:nvPicPr>
                      <p:cNvPr id="87048" name="Object 16">
                        <a:extLst>
                          <a:ext uri="{FF2B5EF4-FFF2-40B4-BE49-F238E27FC236}">
                            <a16:creationId xmlns:a16="http://schemas.microsoft.com/office/drawing/2014/main" id="{5AB93777-BACC-4E85-38EE-B10354C40F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619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17">
            <a:extLst>
              <a:ext uri="{FF2B5EF4-FFF2-40B4-BE49-F238E27FC236}">
                <a16:creationId xmlns:a16="http://schemas.microsoft.com/office/drawing/2014/main" id="{3FA5C27A-0147-0722-AD87-A6BED3F16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0850" y="5619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16" imgW="266400" imgH="419040" progId="Equation.3">
                  <p:embed/>
                </p:oleObj>
              </mc:Choice>
              <mc:Fallback>
                <p:oleObj name="Equation" r:id="rId16" imgW="266400" imgH="419040" progId="Equation.3">
                  <p:embed/>
                  <p:pic>
                    <p:nvPicPr>
                      <p:cNvPr id="87049" name="Object 17">
                        <a:extLst>
                          <a:ext uri="{FF2B5EF4-FFF2-40B4-BE49-F238E27FC236}">
                            <a16:creationId xmlns:a16="http://schemas.microsoft.com/office/drawing/2014/main" id="{3FA5C27A-0147-0722-AD87-A6BED3F16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5619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1" name="Text Box 18">
            <a:extLst>
              <a:ext uri="{FF2B5EF4-FFF2-40B4-BE49-F238E27FC236}">
                <a16:creationId xmlns:a16="http://schemas.microsoft.com/office/drawing/2014/main" id="{3290126E-5A14-E4E6-D7E2-851A29133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562600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or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3" name="Date Placeholder 1">
            <a:extLst>
              <a:ext uri="{FF2B5EF4-FFF2-40B4-BE49-F238E27FC236}">
                <a16:creationId xmlns:a16="http://schemas.microsoft.com/office/drawing/2014/main" id="{7E1DE6E9-14D6-EE21-921E-ED645B8FCC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88074" name="Footer Placeholder 2">
            <a:extLst>
              <a:ext uri="{FF2B5EF4-FFF2-40B4-BE49-F238E27FC236}">
                <a16:creationId xmlns:a16="http://schemas.microsoft.com/office/drawing/2014/main" id="{5D93CECF-C14C-461B-634E-34909336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88075" name="Slide Number Placeholder 3">
            <a:extLst>
              <a:ext uri="{FF2B5EF4-FFF2-40B4-BE49-F238E27FC236}">
                <a16:creationId xmlns:a16="http://schemas.microsoft.com/office/drawing/2014/main" id="{394890B2-DD9C-7AF6-440A-CF8FC0C5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7251EBBD-E305-4B12-8C02-D880FFE3116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6" name="Text Box 2">
            <a:extLst>
              <a:ext uri="{FF2B5EF4-FFF2-40B4-BE49-F238E27FC236}">
                <a16:creationId xmlns:a16="http://schemas.microsoft.com/office/drawing/2014/main" id="{A6BC097E-2673-334F-D95D-27A481D86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516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CC0099"/>
                </a:solidFill>
              </a:rPr>
              <a:t>Turing Machine Pseudocode:</a:t>
            </a:r>
          </a:p>
        </p:txBody>
      </p:sp>
      <p:sp>
        <p:nvSpPr>
          <p:cNvPr id="88077" name="Text Box 3">
            <a:extLst>
              <a:ext uri="{FF2B5EF4-FFF2-40B4-BE49-F238E27FC236}">
                <a16:creationId xmlns:a16="http://schemas.microsoft.com/office/drawing/2014/main" id="{9766800F-3102-8C91-59B6-F64C8FCFD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6440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Match a </a:t>
            </a:r>
            <a:r>
              <a:rPr lang="en-US" altLang="en-US">
                <a:solidFill>
                  <a:schemeClr val="tx1"/>
                </a:solidFill>
              </a:rPr>
              <a:t>1</a:t>
            </a:r>
            <a:r>
              <a:rPr lang="en-US" altLang="en-US"/>
              <a:t> from     with a </a:t>
            </a:r>
            <a:r>
              <a:rPr lang="en-US" altLang="en-US">
                <a:solidFill>
                  <a:schemeClr val="tx1"/>
                </a:solidFill>
              </a:rPr>
              <a:t>1</a:t>
            </a:r>
            <a:r>
              <a:rPr lang="en-US" altLang="en-US"/>
              <a:t> from  </a:t>
            </a:r>
          </a:p>
        </p:txBody>
      </p:sp>
      <p:graphicFrame>
        <p:nvGraphicFramePr>
          <p:cNvPr id="88066" name="Object 0">
            <a:extLst>
              <a:ext uri="{FF2B5EF4-FFF2-40B4-BE49-F238E27FC236}">
                <a16:creationId xmlns:a16="http://schemas.microsoft.com/office/drawing/2014/main" id="{DADF2C91-3677-6805-3CD1-85BFDFBAB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03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5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88066" name="Object 0">
                        <a:extLst>
                          <a:ext uri="{FF2B5EF4-FFF2-40B4-BE49-F238E27FC236}">
                            <a16:creationId xmlns:a16="http://schemas.microsoft.com/office/drawing/2014/main" id="{DADF2C91-3677-6805-3CD1-85BFDFBAB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1">
            <a:extLst>
              <a:ext uri="{FF2B5EF4-FFF2-40B4-BE49-F238E27FC236}">
                <a16:creationId xmlns:a16="http://schemas.microsoft.com/office/drawing/2014/main" id="{74300F4E-995B-D781-4729-2F4794F09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8300" y="2266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5" imgW="317160" imgH="406080" progId="Equation.3">
                  <p:embed/>
                </p:oleObj>
              </mc:Choice>
              <mc:Fallback>
                <p:oleObj name="Equation" r:id="rId5" imgW="317160" imgH="406080" progId="Equation.3">
                  <p:embed/>
                  <p:pic>
                    <p:nvPicPr>
                      <p:cNvPr id="88067" name="Object 1">
                        <a:extLst>
                          <a:ext uri="{FF2B5EF4-FFF2-40B4-BE49-F238E27FC236}">
                            <a16:creationId xmlns:a16="http://schemas.microsoft.com/office/drawing/2014/main" id="{74300F4E-995B-D781-4729-2F4794F09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266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Text Box 6">
            <a:extLst>
              <a:ext uri="{FF2B5EF4-FFF2-40B4-BE49-F238E27FC236}">
                <a16:creationId xmlns:a16="http://schemas.microsoft.com/office/drawing/2014/main" id="{DC18A9F3-C9DC-6E8A-5589-B99A4EE9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1781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solidFill>
                  <a:srgbClr val="008000"/>
                </a:solidFill>
              </a:rPr>
              <a:t> Repeat</a:t>
            </a:r>
          </a:p>
        </p:txBody>
      </p:sp>
      <p:sp>
        <p:nvSpPr>
          <p:cNvPr id="88079" name="Text Box 7">
            <a:extLst>
              <a:ext uri="{FF2B5EF4-FFF2-40B4-BE49-F238E27FC236}">
                <a16:creationId xmlns:a16="http://schemas.microsoft.com/office/drawing/2014/main" id="{3668D9D7-A948-E8ED-E275-C6A6D557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699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   </a:t>
            </a:r>
            <a:r>
              <a:rPr lang="en-US" altLang="en-US">
                <a:solidFill>
                  <a:srgbClr val="008000"/>
                </a:solidFill>
              </a:rPr>
              <a:t>Until </a:t>
            </a:r>
            <a:r>
              <a:rPr lang="en-US" altLang="en-US"/>
              <a:t>all  of       or       is matched</a:t>
            </a:r>
          </a:p>
        </p:txBody>
      </p:sp>
      <p:graphicFrame>
        <p:nvGraphicFramePr>
          <p:cNvPr id="88068" name="Object 2">
            <a:extLst>
              <a:ext uri="{FF2B5EF4-FFF2-40B4-BE49-F238E27FC236}">
                <a16:creationId xmlns:a16="http://schemas.microsoft.com/office/drawing/2014/main" id="{B09A9BF9-CE8E-DAF8-25C5-22893758E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276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88068" name="Object 2">
                        <a:extLst>
                          <a:ext uri="{FF2B5EF4-FFF2-40B4-BE49-F238E27FC236}">
                            <a16:creationId xmlns:a16="http://schemas.microsoft.com/office/drawing/2014/main" id="{B09A9BF9-CE8E-DAF8-25C5-22893758E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76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3">
            <a:extLst>
              <a:ext uri="{FF2B5EF4-FFF2-40B4-BE49-F238E27FC236}">
                <a16:creationId xmlns:a16="http://schemas.microsoft.com/office/drawing/2014/main" id="{95D72DB3-1B7B-E181-6F5D-9C207FD95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2766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8" imgW="317160" imgH="406080" progId="Equation.3">
                  <p:embed/>
                </p:oleObj>
              </mc:Choice>
              <mc:Fallback>
                <p:oleObj name="Equation" r:id="rId8" imgW="317160" imgH="406080" progId="Equation.3">
                  <p:embed/>
                  <p:pic>
                    <p:nvPicPr>
                      <p:cNvPr id="88069" name="Object 3">
                        <a:extLst>
                          <a:ext uri="{FF2B5EF4-FFF2-40B4-BE49-F238E27FC236}">
                            <a16:creationId xmlns:a16="http://schemas.microsoft.com/office/drawing/2014/main" id="{95D72DB3-1B7B-E181-6F5D-9C207FD95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766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0" name="Text Box 10">
            <a:extLst>
              <a:ext uri="{FF2B5EF4-FFF2-40B4-BE49-F238E27FC236}">
                <a16:creationId xmlns:a16="http://schemas.microsoft.com/office/drawing/2014/main" id="{6E067FFE-51BB-A4DE-5211-90025C433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6111875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008000"/>
                </a:solidFill>
              </a:rPr>
              <a:t>If</a:t>
            </a:r>
            <a:r>
              <a:rPr lang="en-US" altLang="en-US"/>
              <a:t> a </a:t>
            </a:r>
            <a:r>
              <a:rPr lang="en-US" altLang="en-US">
                <a:solidFill>
                  <a:schemeClr val="tx1"/>
                </a:solidFill>
              </a:rPr>
              <a:t>1</a:t>
            </a:r>
            <a:r>
              <a:rPr lang="en-US" altLang="en-US"/>
              <a:t> from      is not matched</a:t>
            </a:r>
          </a:p>
          <a:p>
            <a:r>
              <a:rPr lang="en-US" altLang="en-US"/>
              <a:t>             erase tape, write </a:t>
            </a:r>
            <a:r>
              <a:rPr lang="en-US" altLang="en-US">
                <a:solidFill>
                  <a:schemeClr val="tx1"/>
                </a:solidFill>
              </a:rPr>
              <a:t>1</a:t>
            </a:r>
          </a:p>
          <a:p>
            <a:r>
              <a:rPr lang="en-US" altLang="en-US"/>
              <a:t>     </a:t>
            </a:r>
            <a:r>
              <a:rPr lang="en-US" altLang="en-US">
                <a:solidFill>
                  <a:srgbClr val="008000"/>
                </a:solidFill>
              </a:rPr>
              <a:t>else</a:t>
            </a:r>
          </a:p>
          <a:p>
            <a:r>
              <a:rPr lang="en-US" altLang="en-US"/>
              <a:t>             erase tape, write </a:t>
            </a:r>
            <a:r>
              <a:rPr lang="en-US" altLang="en-US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88070" name="Object 4">
            <a:extLst>
              <a:ext uri="{FF2B5EF4-FFF2-40B4-BE49-F238E27FC236}">
                <a16:creationId xmlns:a16="http://schemas.microsoft.com/office/drawing/2014/main" id="{1DD70F1C-6AD3-64A3-AC46-0B5C9BCED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4958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9" imgW="291960" imgH="304560" progId="Equation.3">
                  <p:embed/>
                </p:oleObj>
              </mc:Choice>
              <mc:Fallback>
                <p:oleObj name="Equation" r:id="rId9" imgW="291960" imgH="304560" progId="Equation.3">
                  <p:embed/>
                  <p:pic>
                    <p:nvPicPr>
                      <p:cNvPr id="88070" name="Object 4">
                        <a:extLst>
                          <a:ext uri="{FF2B5EF4-FFF2-40B4-BE49-F238E27FC236}">
                            <a16:creationId xmlns:a16="http://schemas.microsoft.com/office/drawing/2014/main" id="{1DD70F1C-6AD3-64A3-AC46-0B5C9BCED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5">
            <a:extLst>
              <a:ext uri="{FF2B5EF4-FFF2-40B4-BE49-F238E27FC236}">
                <a16:creationId xmlns:a16="http://schemas.microsoft.com/office/drawing/2014/main" id="{53401352-04E3-E25F-E9DB-612FD69EB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0" y="5048250"/>
          <a:ext cx="143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10" imgW="1434960" imgH="533160" progId="Equation.3">
                  <p:embed/>
                </p:oleObj>
              </mc:Choice>
              <mc:Fallback>
                <p:oleObj name="Equation" r:id="rId10" imgW="1434960" imgH="533160" progId="Equation.3">
                  <p:embed/>
                  <p:pic>
                    <p:nvPicPr>
                      <p:cNvPr id="88071" name="Object 5">
                        <a:extLst>
                          <a:ext uri="{FF2B5EF4-FFF2-40B4-BE49-F238E27FC236}">
                            <a16:creationId xmlns:a16="http://schemas.microsoft.com/office/drawing/2014/main" id="{53401352-04E3-E25F-E9DB-612FD69EB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5048250"/>
                        <a:ext cx="1435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6">
            <a:extLst>
              <a:ext uri="{FF2B5EF4-FFF2-40B4-BE49-F238E27FC236}">
                <a16:creationId xmlns:a16="http://schemas.microsoft.com/office/drawing/2014/main" id="{7714687F-7ABF-88ED-4424-480EB57FE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1200" y="6146800"/>
          <a:ext cx="1435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name="Equation" r:id="rId12" imgW="1434960" imgH="533160" progId="Equation.3">
                  <p:embed/>
                </p:oleObj>
              </mc:Choice>
              <mc:Fallback>
                <p:oleObj name="Equation" r:id="rId12" imgW="1434960" imgH="533160" progId="Equation.3">
                  <p:embed/>
                  <p:pic>
                    <p:nvPicPr>
                      <p:cNvPr id="88072" name="Object 6">
                        <a:extLst>
                          <a:ext uri="{FF2B5EF4-FFF2-40B4-BE49-F238E27FC236}">
                            <a16:creationId xmlns:a16="http://schemas.microsoft.com/office/drawing/2014/main" id="{7714687F-7ABF-88ED-4424-480EB57FE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6146800"/>
                        <a:ext cx="1435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1">
            <a:extLst>
              <a:ext uri="{FF2B5EF4-FFF2-40B4-BE49-F238E27FC236}">
                <a16:creationId xmlns:a16="http://schemas.microsoft.com/office/drawing/2014/main" id="{0A76DF59-050E-4105-101D-3B17BB4BEE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Fall 2006</a:t>
            </a:r>
          </a:p>
        </p:txBody>
      </p:sp>
      <p:sp>
        <p:nvSpPr>
          <p:cNvPr id="103427" name="Footer Placeholder 2">
            <a:extLst>
              <a:ext uri="{FF2B5EF4-FFF2-40B4-BE49-F238E27FC236}">
                <a16:creationId xmlns:a16="http://schemas.microsoft.com/office/drawing/2014/main" id="{A904FDFB-5C4B-DCF4-DF4B-E7598CFB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Costas Busch - RPI</a:t>
            </a: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51FE2C4D-668B-756A-74F7-1EEA68EA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53C82172-485D-4E29-A3E0-66B1C1B1498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429" name="Picture 2">
            <a:extLst>
              <a:ext uri="{FF2B5EF4-FFF2-40B4-BE49-F238E27FC236}">
                <a16:creationId xmlns:a16="http://schemas.microsoft.com/office/drawing/2014/main" id="{8E3B2524-B02A-9D29-F7AE-C4AB1563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400" y="0"/>
            <a:ext cx="12192000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7107</TotalTime>
  <Words>1662</Words>
  <Application>Microsoft Office PowerPoint</Application>
  <PresentationFormat>On-screen Show (4:3)</PresentationFormat>
  <Paragraphs>681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class</vt:lpstr>
      <vt:lpstr>Turing Machines</vt:lpstr>
      <vt:lpstr>The Language Hierarchy</vt:lpstr>
      <vt:lpstr>PowerPoint Presentation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Determinism</vt:lpstr>
      <vt:lpstr>Partial Transition Function</vt:lpstr>
      <vt:lpstr>Halting</vt:lpstr>
      <vt:lpstr>PowerPoint Presentation</vt:lpstr>
      <vt:lpstr>PowerPoint Presentation</vt:lpstr>
      <vt:lpstr>Accepting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Definitions for  Turing Machines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The Accepted Language</vt:lpstr>
      <vt:lpstr>PowerPoint Presentation</vt:lpstr>
      <vt:lpstr>Computing Functions with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Combining Turing Machines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Shaharbano Asif</cp:lastModifiedBy>
  <cp:revision>1520</cp:revision>
  <cp:lastPrinted>2000-10-19T15:05:32Z</cp:lastPrinted>
  <dcterms:created xsi:type="dcterms:W3CDTF">2000-08-31T01:12:33Z</dcterms:created>
  <dcterms:modified xsi:type="dcterms:W3CDTF">2023-05-05T04:57:28Z</dcterms:modified>
</cp:coreProperties>
</file>