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138"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1280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endParaRPr dirty="0"/>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Understanding the status of the files in your repository is important! Have you made changes to any files that need to be committed? What has been added, modified, deleted, or staged since your last commit?</a:t>
            </a:r>
            <a:endParaRPr/>
          </a:p>
          <a:p>
            <a:pPr marL="0" lvl="0" indent="0" algn="l" rtl="0">
              <a:spcBef>
                <a:spcPts val="1600"/>
              </a:spcBef>
              <a:spcAft>
                <a:spcPts val="0"/>
              </a:spcAft>
              <a:buNone/>
            </a:pPr>
            <a:r>
              <a:rPr lang="en"/>
              <a:t>Consider the following commands executed in a Git repository on your computer. Together with your team, describe the status of the file at each step.</a:t>
            </a:r>
            <a:endParaRPr/>
          </a:p>
          <a:p>
            <a:pPr marL="457200" lvl="0" indent="-311150" algn="l" rtl="0">
              <a:spcBef>
                <a:spcPts val="1600"/>
              </a:spcBef>
              <a:spcAft>
                <a:spcPts val="0"/>
              </a:spcAft>
              <a:buSzPts val="1300"/>
              <a:buFont typeface="Consolas"/>
              <a:buAutoNum type="arabicPeriod"/>
            </a:pPr>
            <a:r>
              <a:rPr lang="en">
                <a:latin typeface="Consolas"/>
                <a:ea typeface="Consolas"/>
                <a:cs typeface="Consolas"/>
                <a:sym typeface="Consolas"/>
              </a:rPr>
              <a:t>notepad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add new_file.txt</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commit -m "adding a new file"</a:t>
            </a:r>
            <a:endParaRPr>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a:latin typeface="Consolas"/>
                <a:ea typeface="Consolas"/>
                <a:cs typeface="Consolas"/>
                <a:sym typeface="Consolas"/>
              </a:rPr>
              <a:t>git push</a:t>
            </a:r>
            <a:endParaRPr>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a:latin typeface="Consolas"/>
                <a:ea typeface="Consolas"/>
                <a:cs typeface="Consolas"/>
                <a:sym typeface="Consolas"/>
              </a:rPr>
              <a:t>notepad new_file.txt (add text)</a:t>
            </a:r>
            <a:endParaRPr>
              <a:latin typeface="Consolas"/>
              <a:ea typeface="Consolas"/>
              <a:cs typeface="Consolas"/>
              <a:sym typeface="Consolas"/>
            </a:endParaRPr>
          </a:p>
        </p:txBody>
      </p:sp>
      <p:graphicFrame>
        <p:nvGraphicFramePr>
          <p:cNvPr id="104" name="Google Shape;104;p16"/>
          <p:cNvGraphicFramePr/>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a:t>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a:t>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a:t>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a:t>5.</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a:t>1.</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a:t>2.</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a:t>3.</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a:t>4.</a:t>
                      </a:r>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689</Words>
  <Application>Microsoft Office PowerPoint</Application>
  <PresentationFormat>On-screen Show (16:9)</PresentationFormat>
  <Paragraphs>81</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Consolas</vt:lpstr>
      <vt:lpstr>Arial</vt:lpstr>
      <vt:lpstr>Merriweather</vt:lpstr>
      <vt:lpstr>Roboto</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Khalid Khawaja</cp:lastModifiedBy>
  <cp:revision>1</cp:revision>
  <dcterms:modified xsi:type="dcterms:W3CDTF">2021-08-30T19:35:18Z</dcterms:modified>
</cp:coreProperties>
</file>