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7" r:id="rId2"/>
    <p:sldId id="258" r:id="rId3"/>
    <p:sldId id="259" r:id="rId4"/>
    <p:sldId id="260" r:id="rId5"/>
    <p:sldId id="261" r:id="rId6"/>
    <p:sldId id="262" r:id="rId7"/>
    <p:sldId id="263" r:id="rId8"/>
  </p:sldIdLst>
  <p:sldSz cx="9144000" cy="5143500" type="screen16x9"/>
  <p:notesSz cx="6858000" cy="9144000"/>
  <p:embeddedFontLst>
    <p:embeddedFont>
      <p:font typeface="Abadi Extra Light" panose="020F0502020204030204" pitchFamily="34" charset="0"/>
      <p:regular r:id="rId10"/>
    </p:embeddedFont>
    <p:embeddedFont>
      <p:font typeface="Consolas" panose="020B0609020204030204" pitchFamily="49" charset="0"/>
      <p:regular r:id="rId11"/>
      <p:bold r:id="rId12"/>
      <p:italic r:id="rId13"/>
      <p:boldItalic r:id="rId14"/>
    </p:embeddedFont>
    <p:embeddedFont>
      <p:font typeface="Merriweather" panose="020F0502020204030204"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14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606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4"/>
            <a:ext cx="3706500" cy="25584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ATM machines provide multiple services to their clients such as displaying their accounts Balance,   Withdraw, Deposit..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Write down name of functions required in ATM python program that simulates some ATM services.</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Range – 4-digit pin.</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Boolean…true or false for pin if false then it loops until I.D is valid.</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Printing the current balance</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Option on whether you would like to print receipt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Function for displaying options of deposit, withdraw or deposit.</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188525" y="416654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1200" dirty="0">
                <a:solidFill>
                  <a:schemeClr val="tx1"/>
                </a:solidFill>
                <a:effectLst/>
                <a:latin typeface="Abadi Extra Light" panose="020B0204020104020204" pitchFamily="34" charset="0"/>
              </a:rPr>
              <a:t># Printing menu</a:t>
            </a:r>
          </a:p>
          <a:p>
            <a:pPr algn="l"/>
            <a:r>
              <a:rPr lang="en-US" sz="1200" dirty="0">
                <a:solidFill>
                  <a:schemeClr val="tx1"/>
                </a:solidFill>
                <a:effectLst/>
                <a:latin typeface="Abadi Extra Light" panose="020B0204020104020204" pitchFamily="34" charset="0"/>
              </a:rPr>
              <a:t>           print("\n1 - View Balance \t 2 - Withdraw \t 3 - Deposit \t 0 - Exit ")</a:t>
            </a:r>
          </a:p>
          <a:p>
            <a:pPr algn="l"/>
            <a:r>
              <a:rPr lang="en-US" sz="1200" dirty="0">
                <a:solidFill>
                  <a:schemeClr val="tx1"/>
                </a:solidFill>
                <a:effectLst/>
                <a:latin typeface="Abadi Extra Light" panose="020B0204020104020204" pitchFamily="34" charset="0"/>
              </a:rPr>
              <a:t> selection = int(input("\</a:t>
            </a:r>
            <a:r>
              <a:rPr lang="en-US" sz="1200" dirty="0" err="1">
                <a:solidFill>
                  <a:schemeClr val="tx1"/>
                </a:solidFill>
                <a:effectLst/>
                <a:latin typeface="Abadi Extra Light" panose="020B0204020104020204" pitchFamily="34" charset="0"/>
              </a:rPr>
              <a:t>nEnter</a:t>
            </a:r>
            <a:r>
              <a:rPr lang="en-US" sz="1200" dirty="0">
                <a:solidFill>
                  <a:schemeClr val="tx1"/>
                </a:solidFill>
                <a:effectLst/>
                <a:latin typeface="Abadi Extra Light" panose="020B0204020104020204" pitchFamily="34" charset="0"/>
              </a:rPr>
              <a:t> your selection: "))</a:t>
            </a:r>
          </a:p>
          <a:p>
            <a:pPr marL="457200" lvl="0" indent="-304800" algn="l" rtl="0">
              <a:spcBef>
                <a:spcPts val="0"/>
              </a:spcBef>
              <a:spcAft>
                <a:spcPts val="0"/>
              </a:spcAft>
              <a:buSzPts val="1200"/>
              <a:buFont typeface="Consolas"/>
              <a:buAutoNum type="arabicPeriod"/>
            </a:pPr>
            <a:endParaRPr sz="1200" dirty="0">
              <a:latin typeface="Abadi Extra Light" panose="020B0204020104020204" pitchFamily="34" charset="0"/>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Usually ATM machines displays nice GUI for their clients</a:t>
            </a:r>
            <a:r>
              <a:rPr lang="en" dirty="0"/>
              <a:t>. </a:t>
            </a:r>
            <a:r>
              <a:rPr lang="en-US" dirty="0"/>
              <a:t>C</a:t>
            </a:r>
            <a:r>
              <a:rPr lang="en" dirty="0"/>
              <a:t>an you think about how to simulate this by useful messages and options to be printed on the screen?</a:t>
            </a:r>
            <a:endParaRPr dirty="0"/>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96" name="Google Shape;96;p16"/>
          <p:cNvSpPr txBox="1">
            <a:spLocks noGrp="1"/>
          </p:cNvSpPr>
          <p:nvPr>
            <p:ph type="body" idx="2"/>
          </p:nvPr>
        </p:nvSpPr>
        <p:spPr>
          <a:xfrm>
            <a:off x="5192225" y="1189475"/>
            <a:ext cx="3706500" cy="94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Write two scenarios showing how users might use your program in each scenario write the expected input from users and what output should be displayed on screen.</a:t>
            </a:r>
            <a:endParaRPr dirty="0"/>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8" name="Google Shape;98;p16"/>
          <p:cNvSpPr txBox="1">
            <a:spLocks noGrp="1"/>
          </p:cNvSpPr>
          <p:nvPr>
            <p:ph type="body" idx="1"/>
          </p:nvPr>
        </p:nvSpPr>
        <p:spPr>
          <a:xfrm>
            <a:off x="3012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For displaying balance, it should either display current balance in bank e.g., 100 dollars and if there is no balance it should print message “you have 0 balance”.</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Once pin is entered correctly it should show you options of operations you can carry out and if you chose to withdraw there are options to withdraw specific amounts or other specific amounts.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rPr>
              <a:t>In SE its recommended not to scatter your script all over</a:t>
            </a:r>
            <a:r>
              <a:rPr lang="en" dirty="0">
                <a:solidFill>
                  <a:srgbClr val="FFFFFF"/>
                </a:solidFill>
              </a:rPr>
              <a:t>. </a:t>
            </a:r>
            <a:r>
              <a:rPr lang="en-US" dirty="0">
                <a:solidFill>
                  <a:srgbClr val="FFFFFF"/>
                </a:solidFill>
              </a:rPr>
              <a:t>Write a program well organized with multiple  functions and show the scenario of calls or invocation to each function.</a:t>
            </a:r>
            <a:endParaRPr dirty="0">
              <a:solidFill>
                <a:srgbClr val="FFFFFF"/>
              </a:solidFill>
            </a:endParaRPr>
          </a:p>
        </p:txBody>
      </p:sp>
      <p:sp>
        <p:nvSpPr>
          <p:cNvPr id="3" name="Text Placeholder 2">
            <a:extLst>
              <a:ext uri="{FF2B5EF4-FFF2-40B4-BE49-F238E27FC236}">
                <a16:creationId xmlns:a16="http://schemas.microsoft.com/office/drawing/2014/main" id="{5816B157-3B8E-4D19-EE0C-79634C007099}"/>
              </a:ext>
            </a:extLst>
          </p:cNvPr>
          <p:cNvSpPr>
            <a:spLocks noGrp="1"/>
          </p:cNvSpPr>
          <p:nvPr>
            <p:ph type="body" idx="2"/>
          </p:nvPr>
        </p:nvSpPr>
        <p:spPr/>
        <p:txBody>
          <a:bodyPr/>
          <a:lstStyle/>
          <a:p>
            <a:r>
              <a:rPr lang="en-US" dirty="0"/>
              <a:t>Done in a file called ATM.py</a:t>
            </a:r>
            <a:endParaRPr lang="en-A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nsolas"/>
                <a:ea typeface="Consolas"/>
                <a:cs typeface="Consolas"/>
                <a:sym typeface="Consolas"/>
              </a:rPr>
              <a:t>Restriction for 4 options in your menu option.</a:t>
            </a:r>
          </a:p>
          <a:p>
            <a:pPr marL="0" lvl="0" indent="0" algn="l" rtl="0">
              <a:spcBef>
                <a:spcPts val="0"/>
              </a:spcBef>
              <a:spcAft>
                <a:spcPts val="0"/>
              </a:spcAft>
              <a:buNone/>
            </a:pPr>
            <a:r>
              <a:rPr lang="en-US" dirty="0">
                <a:latin typeface="Consolas"/>
                <a:ea typeface="Consolas"/>
                <a:cs typeface="Consolas"/>
                <a:sym typeface="Consolas"/>
              </a:rPr>
              <a:t>True or false for you email</a:t>
            </a:r>
          </a:p>
          <a:p>
            <a:pPr marL="0" lvl="0" indent="0" algn="l" rtl="0">
              <a:spcBef>
                <a:spcPts val="0"/>
              </a:spcBef>
              <a:spcAft>
                <a:spcPts val="0"/>
              </a:spcAft>
              <a:buNone/>
            </a:pPr>
            <a:r>
              <a:rPr lang="en-US" dirty="0">
                <a:latin typeface="Consolas"/>
                <a:ea typeface="Consolas"/>
                <a:cs typeface="Consolas"/>
                <a:sym typeface="Consolas"/>
              </a:rPr>
              <a:t>Restrictions and error message shown if entering the wrong pin</a:t>
            </a:r>
          </a:p>
          <a:p>
            <a:pPr marL="0" lvl="0" indent="0" algn="l" rtl="0">
              <a:spcBef>
                <a:spcPts val="0"/>
              </a:spcBef>
              <a:spcAft>
                <a:spcPts val="0"/>
              </a:spcAft>
              <a:buNone/>
            </a:pPr>
            <a:r>
              <a:rPr lang="en-US" dirty="0">
                <a:latin typeface="Consolas"/>
                <a:ea typeface="Consolas"/>
                <a:cs typeface="Consolas"/>
                <a:sym typeface="Consolas"/>
              </a:rPr>
              <a:t>Error message like not enough balance when withdrawing more than balance amount.</a:t>
            </a:r>
          </a:p>
          <a:p>
            <a:pPr marL="0" lvl="0" indent="0" algn="l" rtl="0">
              <a:spcBef>
                <a:spcPts val="0"/>
              </a:spcBef>
              <a:spcAft>
                <a:spcPts val="0"/>
              </a:spcAft>
              <a:buNone/>
            </a:pPr>
            <a:r>
              <a:rPr lang="en-US" dirty="0">
                <a:latin typeface="Consolas"/>
                <a:ea typeface="Consolas"/>
                <a:cs typeface="Consolas"/>
                <a:sym typeface="Consolas"/>
              </a:rPr>
              <a:t>Closing account for a certain time amount when entering wrong pin too many times.</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868648" cy="337704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Some banking accounts follows specific bank policies such as negative balance is not allowed.</a:t>
            </a:r>
          </a:p>
          <a:p>
            <a:pPr marL="0" lvl="0" indent="0" algn="l" rtl="0">
              <a:spcBef>
                <a:spcPts val="0"/>
              </a:spcBef>
              <a:spcAft>
                <a:spcPts val="1600"/>
              </a:spcAft>
              <a:buNone/>
            </a:pPr>
            <a:r>
              <a:rPr lang="en-US" dirty="0"/>
              <a:t>W</a:t>
            </a:r>
            <a:r>
              <a:rPr lang="en" dirty="0"/>
              <a:t>rite what cases of program running that might ends with such violation?</a:t>
            </a:r>
          </a:p>
          <a:p>
            <a:pPr marL="0" lvl="0" indent="0" algn="l" rtl="0">
              <a:spcBef>
                <a:spcPts val="0"/>
              </a:spcBef>
              <a:spcAft>
                <a:spcPts val="1600"/>
              </a:spcAft>
              <a:buNone/>
            </a:pPr>
            <a:r>
              <a:rPr lang="en" dirty="0"/>
              <a:t>Is there anyother restrictions you might require to add to your system (e.x. preserving security) ?</a:t>
            </a:r>
          </a:p>
          <a:p>
            <a:pPr marL="0" lvl="0" indent="0" algn="l" rtl="0">
              <a:spcBef>
                <a:spcPts val="0"/>
              </a:spcBef>
              <a:spcAft>
                <a:spcPts val="1600"/>
              </a:spcAft>
              <a:buNone/>
            </a:pPr>
            <a:endParaRPr lang="en" dirty="0"/>
          </a:p>
          <a:p>
            <a:pPr marL="0" lvl="0" indent="0" algn="l" rtl="0">
              <a:spcBef>
                <a:spcPts val="0"/>
              </a:spcBef>
              <a:spcAft>
                <a:spcPts val="1600"/>
              </a:spcAft>
              <a:buNone/>
            </a:pPr>
            <a:r>
              <a:rPr lang="en"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199588"/>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6</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Option=menu0option</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146050" indent="0">
              <a:buNone/>
            </a:pPr>
            <a:r>
              <a:rPr lang="en-US" sz="800" dirty="0">
                <a:solidFill>
                  <a:schemeClr val="tx1"/>
                </a:solidFill>
                <a:effectLst/>
                <a:latin typeface="Abadi Extra Light" panose="020B0604020202020204" pitchFamily="34" charset="0"/>
              </a:rPr>
              <a:t># Printing menu</a:t>
            </a:r>
          </a:p>
          <a:p>
            <a:pPr marL="146050" indent="0">
              <a:buNone/>
            </a:pPr>
            <a:r>
              <a:rPr lang="en-US" sz="800" dirty="0">
                <a:solidFill>
                  <a:schemeClr val="tx1"/>
                </a:solidFill>
                <a:effectLst/>
                <a:latin typeface="Abadi Extra Light" panose="020B0604020202020204" pitchFamily="34" charset="0"/>
              </a:rPr>
              <a:t>           print("\n1 - View Balance \t 2 - Withdraw \t 3 - Deposit \t 0 - Exit ")</a:t>
            </a:r>
          </a:p>
          <a:p>
            <a:pPr marL="146050" indent="0">
              <a:buNone/>
            </a:pPr>
            <a:r>
              <a:rPr lang="en-US" sz="800" dirty="0">
                <a:solidFill>
                  <a:schemeClr val="tx1"/>
                </a:solidFill>
                <a:effectLst/>
                <a:latin typeface="Abadi Extra Light" panose="020B0604020202020204" pitchFamily="34" charset="0"/>
              </a:rPr>
              <a:t> selection = int(input("\</a:t>
            </a:r>
            <a:r>
              <a:rPr lang="en-US" sz="800" dirty="0" err="1">
                <a:solidFill>
                  <a:schemeClr val="tx1"/>
                </a:solidFill>
                <a:effectLst/>
                <a:latin typeface="Abadi Extra Light" panose="020B0604020202020204" pitchFamily="34" charset="0"/>
              </a:rPr>
              <a:t>nEnter</a:t>
            </a:r>
            <a:r>
              <a:rPr lang="en-US" sz="800" dirty="0">
                <a:solidFill>
                  <a:schemeClr val="tx1"/>
                </a:solidFill>
                <a:effectLst/>
                <a:latin typeface="Abadi Extra Light" panose="020B0604020202020204" pitchFamily="34" charset="0"/>
              </a:rPr>
              <a:t> your selection: "))</a:t>
            </a:r>
          </a:p>
          <a:p>
            <a:pPr marL="146050" indent="0">
              <a:buNone/>
            </a:pPr>
            <a:r>
              <a:rPr lang="en-US" sz="800" dirty="0">
                <a:solidFill>
                  <a:schemeClr val="tx1"/>
                </a:solidFill>
                <a:latin typeface="Abadi Extra Light" panose="020B0604020202020204" pitchFamily="34" charset="0"/>
              </a:rPr>
              <a:t>If g &gt;4 or &lt;0 then print (“please enter from range of values available”)</a:t>
            </a:r>
            <a:endParaRPr lang="en-US" sz="800" dirty="0">
              <a:solidFill>
                <a:schemeClr val="tx1"/>
              </a:solidFill>
              <a:effectLst/>
              <a:latin typeface="Abadi Extra Light" panose="020B0604020202020204" pitchFamily="34" charset="0"/>
            </a:endParaRPr>
          </a:p>
          <a:p>
            <a:pPr marL="0" indent="0">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Def displayBalance()</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print(“your balance is”, balance)</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Def withdraw</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global balance</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balance=balance – m</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Def deposit</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global balance</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balance=balance + m</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Def menu0options():</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Option=int(input(“1-displaybalance\n2-withdraw\n3deposit\n0-exit</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Def main():</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    print(“Welcome message”)</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(scenario example)</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Option=menu0option</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Show current balance</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Withdraw</a:t>
            </a:r>
          </a:p>
          <a:p>
            <a:pPr marL="0" lvl="0" indent="0" algn="l" rtl="0">
              <a:spcBef>
                <a:spcPts val="0"/>
              </a:spcBef>
              <a:spcAft>
                <a:spcPts val="0"/>
              </a:spcAft>
              <a:buNone/>
            </a:pPr>
            <a:r>
              <a:rPr lang="en-US" sz="800" dirty="0">
                <a:latin typeface="Abadi Extra Light" panose="020B0604020202020204" pitchFamily="34" charset="0"/>
                <a:ea typeface="Consolas"/>
                <a:cs typeface="Consolas"/>
                <a:sym typeface="Consolas"/>
              </a:rPr>
              <a:t>Print(new) balance again</a:t>
            </a:r>
          </a:p>
          <a:p>
            <a:pPr marL="0" lvl="0" indent="0" algn="l" rtl="0">
              <a:spcBef>
                <a:spcPts val="0"/>
              </a:spcBef>
              <a:spcAft>
                <a:spcPts val="0"/>
              </a:spcAft>
              <a:buNone/>
            </a:pPr>
            <a:endParaRPr lang="en-US" sz="800" dirty="0">
              <a:latin typeface="Abadi Extra Light" panose="020B0604020202020204" pitchFamily="34" charset="0"/>
              <a:ea typeface="Consolas"/>
              <a:cs typeface="Consolas"/>
              <a:sym typeface="Consolas"/>
            </a:endParaRPr>
          </a:p>
          <a:p>
            <a:pPr marL="0" lvl="0" indent="0" algn="l" rtl="0">
              <a:spcBef>
                <a:spcPts val="0"/>
              </a:spcBef>
              <a:spcAft>
                <a:spcPts val="0"/>
              </a:spcAft>
              <a:buNone/>
            </a:pPr>
            <a:endParaRPr sz="800" dirty="0">
              <a:latin typeface="Abadi Extra Light" panose="020B0604020202020204" pitchFamily="34" charset="0"/>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6" name="Google Shape;116;p18"/>
          <p:cNvSpPr txBox="1">
            <a:spLocks noGrp="1"/>
          </p:cNvSpPr>
          <p:nvPr>
            <p:ph type="body" idx="2"/>
          </p:nvPr>
        </p:nvSpPr>
        <p:spPr>
          <a:xfrm>
            <a:off x="5188525" y="745425"/>
            <a:ext cx="3868648" cy="431139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Write the whole system script with the following functionalities: </a:t>
            </a:r>
          </a:p>
          <a:p>
            <a:pPr marL="285750" lvl="0" indent="-285750" algn="l" rtl="0">
              <a:spcBef>
                <a:spcPts val="0"/>
              </a:spcBef>
              <a:spcAft>
                <a:spcPts val="1600"/>
              </a:spcAft>
              <a:buFont typeface="Wingdings" panose="05000000000000000000" pitchFamily="2" charset="2"/>
              <a:buChar char="ü"/>
            </a:pPr>
            <a:r>
              <a:rPr lang="en-US" dirty="0"/>
              <a:t>services options menu</a:t>
            </a:r>
            <a:endParaRPr lang="en" dirty="0"/>
          </a:p>
          <a:p>
            <a:pPr marL="285750" lvl="0" indent="-285750" algn="l" rtl="0">
              <a:spcBef>
                <a:spcPts val="0"/>
              </a:spcBef>
              <a:spcAft>
                <a:spcPts val="1600"/>
              </a:spcAft>
              <a:buFont typeface="Wingdings" panose="05000000000000000000" pitchFamily="2" charset="2"/>
              <a:buChar char="ü"/>
            </a:pPr>
            <a:r>
              <a:rPr lang="en" dirty="0"/>
              <a:t>Display Balance</a:t>
            </a:r>
          </a:p>
          <a:p>
            <a:pPr marL="285750" lvl="0" indent="-285750" algn="l" rtl="0">
              <a:spcBef>
                <a:spcPts val="0"/>
              </a:spcBef>
              <a:spcAft>
                <a:spcPts val="1600"/>
              </a:spcAft>
              <a:buFont typeface="Wingdings" panose="05000000000000000000" pitchFamily="2" charset="2"/>
              <a:buChar char="ü"/>
            </a:pPr>
            <a:r>
              <a:rPr lang="en" dirty="0"/>
              <a:t>Withdraw</a:t>
            </a:r>
          </a:p>
          <a:p>
            <a:pPr marL="285750" lvl="0" indent="-285750" algn="l" rtl="0">
              <a:spcBef>
                <a:spcPts val="0"/>
              </a:spcBef>
              <a:spcAft>
                <a:spcPts val="1600"/>
              </a:spcAft>
              <a:buFont typeface="Wingdings" panose="05000000000000000000" pitchFamily="2" charset="2"/>
              <a:buChar char="ü"/>
            </a:pPr>
            <a:r>
              <a:rPr lang="en" dirty="0"/>
              <a:t>Deposit</a:t>
            </a:r>
          </a:p>
          <a:p>
            <a:pPr marL="285750" lvl="0" indent="-285750" algn="l" rtl="0">
              <a:spcBef>
                <a:spcPts val="0"/>
              </a:spcBef>
              <a:spcAft>
                <a:spcPts val="1600"/>
              </a:spcAft>
              <a:buFont typeface="Wingdings" panose="05000000000000000000" pitchFamily="2" charset="2"/>
              <a:buChar char="ü"/>
            </a:pPr>
            <a:r>
              <a:rPr lang="en" dirty="0"/>
              <a:t>Meaningful error message for any  violation</a:t>
            </a:r>
          </a:p>
          <a:p>
            <a:pPr marL="285750" lvl="0" indent="-285750" algn="l" rtl="0">
              <a:spcBef>
                <a:spcPts val="0"/>
              </a:spcBef>
              <a:spcAft>
                <a:spcPts val="1600"/>
              </a:spcAft>
              <a:buFont typeface="Wingdings" panose="05000000000000000000" pitchFamily="2" charset="2"/>
              <a:buChar char="ü"/>
            </a:pPr>
            <a:r>
              <a:rPr lang="en" dirty="0"/>
              <a:t>Run the program for each sucsessful, unsuccessful cases and take screenshots for your output screen.</a:t>
            </a:r>
          </a:p>
          <a:p>
            <a:pPr marL="285750" lvl="0" indent="-285750" algn="l" rtl="0">
              <a:spcBef>
                <a:spcPts val="0"/>
              </a:spcBef>
              <a:spcAft>
                <a:spcPts val="1600"/>
              </a:spcAft>
              <a:buFont typeface="Wingdings" panose="05000000000000000000" pitchFamily="2" charset="2"/>
              <a:buChar char="ü"/>
            </a:pPr>
            <a:r>
              <a:rPr lang="en-US" dirty="0"/>
              <a:t>P</a:t>
            </a:r>
            <a:r>
              <a:rPr lang="en" dirty="0"/>
              <a:t>ush your work into GitHub (this .ppt file, pdf file, screenshots)</a:t>
            </a:r>
          </a:p>
          <a:p>
            <a:pPr marL="0" lvl="0" indent="0" algn="l" rtl="0">
              <a:spcBef>
                <a:spcPts val="0"/>
              </a:spcBef>
              <a:spcAft>
                <a:spcPts val="1600"/>
              </a:spcAft>
              <a:buNone/>
            </a:pPr>
            <a:r>
              <a:rPr lang="en" dirty="0"/>
              <a:t> </a:t>
            </a:r>
            <a:endParaRPr dirty="0"/>
          </a:p>
        </p:txBody>
      </p:sp>
    </p:spTree>
    <p:extLst>
      <p:ext uri="{BB962C8B-B14F-4D97-AF65-F5344CB8AC3E}">
        <p14:creationId xmlns:p14="http://schemas.microsoft.com/office/powerpoint/2010/main" val="13699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3E0B9D-73EC-44B2-BF9C-3B4A97A826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5CD1F892-A737-42A1-96BF-D9409FDC2A64}"/>
              </a:ext>
            </a:extLst>
          </p:cNvPr>
          <p:cNvPicPr>
            <a:picLocks noChangeAspect="1"/>
          </p:cNvPicPr>
          <p:nvPr/>
        </p:nvPicPr>
        <p:blipFill>
          <a:blip r:embed="rId3"/>
          <a:stretch>
            <a:fillRect/>
          </a:stretch>
        </p:blipFill>
        <p:spPr>
          <a:xfrm>
            <a:off x="2124075" y="0"/>
            <a:ext cx="4895850" cy="51435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5998863"/>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638</Words>
  <Application>Microsoft Office PowerPoint</Application>
  <PresentationFormat>On-screen Show (16:9)</PresentationFormat>
  <Paragraphs>81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Abadi Extra Light</vt:lpstr>
      <vt:lpstr>Consolas</vt:lpstr>
      <vt:lpstr>Roboto</vt:lpstr>
      <vt:lpstr>Wingdings</vt:lpstr>
      <vt:lpstr>Merriweather</vt:lpstr>
      <vt:lpstr>Paradigm</vt:lpstr>
      <vt:lpstr>Problem Solving 1</vt:lpstr>
      <vt:lpstr>Problem Solving 2</vt:lpstr>
      <vt:lpstr>Problem Solving 3</vt:lpstr>
      <vt:lpstr>Problem Solving 4</vt:lpstr>
      <vt:lpstr>Problem Solving 5</vt:lpstr>
      <vt:lpstr>Problem Solving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1</dc:title>
  <dc:creator>dell</dc:creator>
  <cp:lastModifiedBy>Rayyan  Mahtab</cp:lastModifiedBy>
  <cp:revision>7</cp:revision>
  <dcterms:modified xsi:type="dcterms:W3CDTF">2025-05-28T17:18:15Z</dcterms:modified>
</cp:coreProperties>
</file>