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Merriweather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yan Aziz" initials="RA" lastIdx="1" clrIdx="0">
    <p:extLst>
      <p:ext uri="{19B8F6BF-5375-455C-9EA6-DF929625EA0E}">
        <p15:presenceInfo xmlns:p15="http://schemas.microsoft.com/office/powerpoint/2012/main" userId="6da66e78bfe4bb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3T00:44:41.010" idx="1">
    <p:pos x="1045" y="1355"/>
    <p:text>meaningful error message example</p:text>
    <p:extLst>
      <p:ext uri="{C676402C-5697-4E1C-873F-D02D1690AC5C}">
        <p15:threadingInfo xmlns:p15="http://schemas.microsoft.com/office/powerpoint/2012/main" timeZoneBias="-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674427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674427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0956d2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0956d2b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0956d2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b0956d2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0956d2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b0956d2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814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51885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5192225" y="1286174"/>
            <a:ext cx="3706500" cy="2558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Your task today is to help restaurant customers in ordering their favorite meals.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 some functionalities required in your system including issuing final bills.</a:t>
            </a:r>
            <a:endParaRPr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77475" y="2723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nsolas"/>
              <a:buAutoNum type="arabicPeriod"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🍽️ Core Functionalities for a Restaurant Ordering System</a:t>
            </a:r>
          </a:p>
          <a:p>
            <a:pPr lvl="1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 err="1">
                <a:latin typeface="Consolas"/>
                <a:ea typeface="Consolas"/>
                <a:cs typeface="Consolas"/>
                <a:sym typeface="Consolas"/>
              </a:rPr>
              <a:t>display_menu</a:t>
            </a: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2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Shows available meals with prices and categories (e.g., appetizers, main course, drinks, desserts).</a:t>
            </a:r>
          </a:p>
          <a:p>
            <a:pPr lvl="1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 err="1">
                <a:latin typeface="Consolas"/>
                <a:ea typeface="Consolas"/>
                <a:cs typeface="Consolas"/>
                <a:sym typeface="Consolas"/>
              </a:rPr>
              <a:t>take_order</a:t>
            </a: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2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Allows customers to select one or more items from the </a:t>
            </a:r>
            <a:r>
              <a:rPr lang="en-US" sz="600" dirty="0" err="1">
                <a:latin typeface="Consolas"/>
                <a:ea typeface="Consolas"/>
                <a:cs typeface="Consolas"/>
                <a:sym typeface="Consolas"/>
              </a:rPr>
              <a:t>menu.Can</a:t>
            </a: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 take item quantity and save it in an order list/cart.</a:t>
            </a:r>
          </a:p>
          <a:p>
            <a:pPr lvl="1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 err="1">
                <a:latin typeface="Consolas"/>
                <a:ea typeface="Consolas"/>
                <a:cs typeface="Consolas"/>
                <a:sym typeface="Consolas"/>
              </a:rPr>
              <a:t>update_order</a:t>
            </a: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(item, quantity)</a:t>
            </a:r>
          </a:p>
          <a:p>
            <a:pPr lvl="2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Lets customers change the quantity or remove an item from their order.</a:t>
            </a:r>
          </a:p>
          <a:p>
            <a:pPr lvl="1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 err="1">
                <a:latin typeface="Consolas"/>
                <a:ea typeface="Consolas"/>
                <a:cs typeface="Consolas"/>
                <a:sym typeface="Consolas"/>
              </a:rPr>
              <a:t>calculate_total</a:t>
            </a: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 dirty="0" err="1">
                <a:latin typeface="Consolas"/>
                <a:ea typeface="Consolas"/>
                <a:cs typeface="Consolas"/>
                <a:sym typeface="Consolas"/>
              </a:rPr>
              <a:t>order_list</a:t>
            </a: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2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Calculates subtotal based on selected items and quantities.</a:t>
            </a:r>
          </a:p>
          <a:p>
            <a:pPr lvl="1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 err="1">
                <a:latin typeface="Consolas"/>
                <a:ea typeface="Consolas"/>
                <a:cs typeface="Consolas"/>
                <a:sym typeface="Consolas"/>
              </a:rPr>
              <a:t>apply_discount_or_tax</a:t>
            </a: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(total)</a:t>
            </a:r>
          </a:p>
          <a:p>
            <a:pPr lvl="2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Adds tax and optionally applies discount codes or loyalty points.</a:t>
            </a:r>
          </a:p>
          <a:p>
            <a:pPr lvl="1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 err="1">
                <a:latin typeface="Consolas"/>
                <a:ea typeface="Consolas"/>
                <a:cs typeface="Consolas"/>
                <a:sym typeface="Consolas"/>
              </a:rPr>
              <a:t>print_final_bill</a:t>
            </a: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 dirty="0" err="1">
                <a:latin typeface="Consolas"/>
                <a:ea typeface="Consolas"/>
                <a:cs typeface="Consolas"/>
                <a:sym typeface="Consolas"/>
              </a:rPr>
              <a:t>order_list</a:t>
            </a: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 dirty="0" err="1">
                <a:latin typeface="Consolas"/>
                <a:ea typeface="Consolas"/>
                <a:cs typeface="Consolas"/>
                <a:sym typeface="Consolas"/>
              </a:rPr>
              <a:t>total_with_tax</a:t>
            </a: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2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Prints a detailed bill showing:</a:t>
            </a:r>
          </a:p>
          <a:p>
            <a:pPr lvl="3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Items ordered</a:t>
            </a:r>
          </a:p>
          <a:p>
            <a:pPr lvl="3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Quantity and unit price</a:t>
            </a:r>
          </a:p>
          <a:p>
            <a:pPr lvl="3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Subtotal, tax, discount</a:t>
            </a:r>
          </a:p>
          <a:p>
            <a:pPr lvl="3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Final total amount due</a:t>
            </a:r>
          </a:p>
          <a:p>
            <a:pPr lvl="1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 err="1">
                <a:latin typeface="Consolas"/>
                <a:ea typeface="Consolas"/>
                <a:cs typeface="Consolas"/>
                <a:sym typeface="Consolas"/>
              </a:rPr>
              <a:t>confirm_order</a:t>
            </a: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2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Asks customer to confirm before proceeding to payment.</a:t>
            </a:r>
          </a:p>
          <a:p>
            <a:pPr lvl="1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 err="1">
                <a:latin typeface="Consolas"/>
                <a:ea typeface="Consolas"/>
                <a:cs typeface="Consolas"/>
                <a:sym typeface="Consolas"/>
              </a:rPr>
              <a:t>process_payment</a:t>
            </a: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(method)</a:t>
            </a:r>
          </a:p>
          <a:p>
            <a:pPr lvl="2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Simulates cash, card, or mobile payment options.</a:t>
            </a:r>
          </a:p>
          <a:p>
            <a:pPr lvl="1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 err="1">
                <a:latin typeface="Consolas"/>
                <a:ea typeface="Consolas"/>
                <a:cs typeface="Consolas"/>
                <a:sym typeface="Consolas"/>
              </a:rPr>
              <a:t>issue_receipt</a:t>
            </a: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2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Generates a printed or digital receipt with time, date, and order summary.</a:t>
            </a:r>
          </a:p>
          <a:p>
            <a:pPr lvl="1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 err="1">
                <a:latin typeface="Consolas"/>
                <a:ea typeface="Consolas"/>
                <a:cs typeface="Consolas"/>
                <a:sym typeface="Consolas"/>
              </a:rPr>
              <a:t>exit_system</a:t>
            </a: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2" indent="-292100">
              <a:spcBef>
                <a:spcPts val="0"/>
              </a:spcBef>
              <a:buSzPts val="1000"/>
              <a:buFont typeface="Consolas"/>
              <a:buAutoNum type="arabicPeriod"/>
            </a:pPr>
            <a:r>
              <a:rPr lang="en-US" sz="600" dirty="0">
                <a:latin typeface="Consolas"/>
                <a:ea typeface="Consolas"/>
                <a:cs typeface="Consolas"/>
                <a:sym typeface="Consolas"/>
              </a:rPr>
              <a:t>Closes the session gracefully after order completion.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nsolas"/>
              <a:buAutoNum type="arabicPeriod"/>
            </a:pPr>
            <a:endParaRPr sz="8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321934"/>
            <a:ext cx="2612650" cy="2619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4FF1BC-2A29-4898-9E2B-1204D0F83D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A9056-0E28-4F88-94A4-3A485B574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196"/>
            <a:ext cx="9144000" cy="4580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7EEB68-A3FB-4B29-940A-714BCE14FF44}"/>
              </a:ext>
            </a:extLst>
          </p:cNvPr>
          <p:cNvSpPr txBox="1"/>
          <p:nvPr/>
        </p:nvSpPr>
        <p:spPr>
          <a:xfrm>
            <a:off x="3296450" y="86683"/>
            <a:ext cx="267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SUCCESSFUL RUN</a:t>
            </a:r>
          </a:p>
        </p:txBody>
      </p:sp>
    </p:spTree>
    <p:extLst>
      <p:ext uri="{BB962C8B-B14F-4D97-AF65-F5344CB8AC3E}">
        <p14:creationId xmlns:p14="http://schemas.microsoft.com/office/powerpoint/2010/main" val="371891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 dirty="0"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Use of if, elif, else and not will allow my program to be more simulative and allow more options for customers.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For their bills we can give messaging options like paying with card or cash and whether they’d like a receipt or an online track of the order through sms.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Prompt of meal choices and then sub-categories.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Customers enjoy looking at menu options</a:t>
            </a:r>
            <a:r>
              <a:rPr lang="en" dirty="0"/>
              <a:t>. </a:t>
            </a:r>
            <a:r>
              <a:rPr lang="en-US" dirty="0"/>
              <a:t>C</a:t>
            </a:r>
            <a:r>
              <a:rPr lang="en" dirty="0"/>
              <a:t>an you think about how to simulate this by useful messages and options to be printed on the screen?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about displaying their bills?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50" y="2680855"/>
            <a:ext cx="2612650" cy="23759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5192225" y="1189475"/>
            <a:ext cx="3706500" cy="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Write two scenarios showing how users might use your program in each scenario write the expected input from users and what output should be displayed on screen.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301275" y="2723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Scenario 1-user wants to chose what to order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Output= he will be given options to chose from and once chosen a drop-down list of items with prices will be listed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Scenario 2-wants bill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Output=calculation of total bill will be given to be paid for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300" y="1961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 dirty="0"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409172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def breakfast():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def appetizers():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def main_course():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def side_dishes():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def drinks():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def desserts():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def menuoptions():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def restaurant_bill_order():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Scenario EXAMPLE: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def drinks():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    print("water\nsoft beverages\niced tea\ncoffee")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    inp = int(input("Enter order here"))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    if inp == 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        print("water  AED 3")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    elif inp == 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        print("soft beverages  AED 7")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    elif inp == 3: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        print("iced tea  AED 7")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    elif inp == 4: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        print("coffee  AED 16")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    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        print("Invalid input!")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4294967295"/>
          </p:nvPr>
        </p:nvSpPr>
        <p:spPr>
          <a:xfrm>
            <a:off x="315425" y="981375"/>
            <a:ext cx="37065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In SE its recommended not to scatter your script all over</a:t>
            </a:r>
            <a:r>
              <a:rPr lang="en" dirty="0">
                <a:solidFill>
                  <a:srgbClr val="FFFFFF"/>
                </a:solidFill>
              </a:rPr>
              <a:t>. </a:t>
            </a:r>
            <a:r>
              <a:rPr lang="en-US" dirty="0">
                <a:solidFill>
                  <a:srgbClr val="FFFFFF"/>
                </a:solidFill>
              </a:rPr>
              <a:t>Write a program skeleton well organized with multiple  functions and show the scenario of calls or invocation to each function.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1885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5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77475" y="2723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FUNCTIONALITY 1-option of spicy or normal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FUNCTIONALITY 2-paying with PayPal and/or cryptocurrency.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FUNCTIONALITY 3-complaint and rating section.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What might violate the system-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If someone wants a specific option like for example no cheddar cheese on pizza it could violate the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If someone choses a number outside the option list it could violate the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If some does not have sufficient funds on their card it could again violate the system.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868648" cy="3377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Some resturants makes some offers to please their customers, some accepts payments through banking cards, some adds additional taxes on </a:t>
            </a:r>
            <a:r>
              <a:rPr lang="en-US" dirty="0"/>
              <a:t>bills</a:t>
            </a:r>
            <a:r>
              <a:rPr lang="e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Think about additional functionalities that you wish to add to your system </a:t>
            </a:r>
            <a:r>
              <a:rPr lang="en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</a:t>
            </a:r>
            <a:r>
              <a:rPr lang="en" dirty="0"/>
              <a:t>nd what scenarios might violate your system?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188525" y="199588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Solving 6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833257" cy="4794837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def breakfast():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print("1-omellete\n2-sausages\n3-special breakfast burger")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inp = int(input("Enter order here"))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if inp == 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print("omelette  AED 7")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elif inp == 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print("sausages  AED 12")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elif inp == 3: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print("special breakfast burger AED 20")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print("Invalid input!")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def appetizers():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print("french fries\nhummus\nchicken pastry")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inp = int(input("Enter order here"))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if inp == 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print("french fries  AED 9")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elif inp == 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print("hummus  AED 15")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elif inp == 3: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print("chicken pastry  AED 5")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print("Invalid input!")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5188525" y="745425"/>
            <a:ext cx="3868648" cy="4311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Write the whole system script with the following functionalities: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/>
              <a:t>Meals option menu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/>
              <a:t>T</a:t>
            </a:r>
            <a:r>
              <a:rPr lang="en" dirty="0"/>
              <a:t>aking customer orders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/>
              <a:t>C</a:t>
            </a:r>
            <a:r>
              <a:rPr lang="en" dirty="0"/>
              <a:t>alculating net </a:t>
            </a:r>
            <a:r>
              <a:rPr lang="en-US" dirty="0"/>
              <a:t>payments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/>
              <a:t>D</a:t>
            </a:r>
            <a:r>
              <a:rPr lang="en" dirty="0"/>
              <a:t>isplaying detailed bills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" dirty="0"/>
              <a:t>Meaningful error message for any  violation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" dirty="0"/>
              <a:t>Run the program for each sucsessful and unsuccessful cases then take screenshots for your output screen.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/>
              <a:t>P</a:t>
            </a:r>
            <a:r>
              <a:rPr lang="en" dirty="0"/>
              <a:t>ush your work into GitHub (this .ppt file, py file, and screenshots)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95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296EE6-DA90-4BFB-8AE8-B1726133B6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78265-1E8C-4167-8281-B737F73244E4}"/>
              </a:ext>
            </a:extLst>
          </p:cNvPr>
          <p:cNvSpPr txBox="1"/>
          <p:nvPr/>
        </p:nvSpPr>
        <p:spPr>
          <a:xfrm>
            <a:off x="0" y="0"/>
            <a:ext cx="464115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def main_course():</a:t>
            </a:r>
          </a:p>
          <a:p>
            <a:r>
              <a:rPr lang="en-US" sz="1100" dirty="0"/>
              <a:t>    print("chicken(with lemon)\nkobe beef\nwaffle burger\nfriend chicken")</a:t>
            </a:r>
          </a:p>
          <a:p>
            <a:r>
              <a:rPr lang="en-US" sz="1100" dirty="0"/>
              <a:t>    inp = int(input("Enter order here"))</a:t>
            </a:r>
          </a:p>
          <a:p>
            <a:r>
              <a:rPr lang="en-US" sz="1100" dirty="0"/>
              <a:t>    if inp == 1:</a:t>
            </a:r>
          </a:p>
          <a:p>
            <a:r>
              <a:rPr lang="en-US" sz="1100" dirty="0"/>
              <a:t>        print("chicken(with lemon)  AED 21")</a:t>
            </a:r>
          </a:p>
          <a:p>
            <a:r>
              <a:rPr lang="en-US" sz="1100" dirty="0"/>
              <a:t>    elif inp == 2:</a:t>
            </a:r>
          </a:p>
          <a:p>
            <a:r>
              <a:rPr lang="en-US" sz="1100" dirty="0"/>
              <a:t>        print("kobe beef  AED 130")</a:t>
            </a:r>
          </a:p>
          <a:p>
            <a:r>
              <a:rPr lang="en-US" sz="1100" dirty="0"/>
              <a:t>    elif inp == 3:</a:t>
            </a:r>
          </a:p>
          <a:p>
            <a:r>
              <a:rPr lang="en-US" sz="1100" dirty="0"/>
              <a:t>        print("waffle burger AED 45")</a:t>
            </a:r>
          </a:p>
          <a:p>
            <a:r>
              <a:rPr lang="en-US" sz="1100" dirty="0"/>
              <a:t>    elif inp == 4:</a:t>
            </a:r>
          </a:p>
          <a:p>
            <a:r>
              <a:rPr lang="en-US" sz="1100" dirty="0"/>
              <a:t>        print("friend chicken  AED 25")</a:t>
            </a:r>
          </a:p>
          <a:p>
            <a:r>
              <a:rPr lang="en-US" sz="1100" dirty="0"/>
              <a:t>    else:</a:t>
            </a:r>
          </a:p>
          <a:p>
            <a:r>
              <a:rPr lang="en-US" sz="1100" dirty="0"/>
              <a:t>        print("Invalid input!")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def side_dishes():</a:t>
            </a:r>
          </a:p>
          <a:p>
            <a:r>
              <a:rPr lang="en-US" sz="1100" dirty="0"/>
              <a:t>    print("calzone\nmac n cheese\ntomato soup")</a:t>
            </a:r>
          </a:p>
          <a:p>
            <a:r>
              <a:rPr lang="en-US" sz="1100" dirty="0"/>
              <a:t>    inp = int(input("Enter order here"))</a:t>
            </a:r>
          </a:p>
          <a:p>
            <a:r>
              <a:rPr lang="en-US" sz="1100" dirty="0"/>
              <a:t>    if inp == 1:</a:t>
            </a:r>
          </a:p>
          <a:p>
            <a:r>
              <a:rPr lang="en-US" sz="1100" dirty="0"/>
              <a:t>        print("calzone  AED 17")</a:t>
            </a:r>
          </a:p>
          <a:p>
            <a:r>
              <a:rPr lang="en-US" sz="1100" dirty="0"/>
              <a:t>    elif inp == 2:</a:t>
            </a:r>
          </a:p>
          <a:p>
            <a:r>
              <a:rPr lang="en-US" sz="1100" dirty="0"/>
              <a:t>        print("mac n cheese  AED 15")</a:t>
            </a:r>
          </a:p>
          <a:p>
            <a:r>
              <a:rPr lang="en-US" sz="1100" dirty="0"/>
              <a:t>    elif inp == 3:</a:t>
            </a:r>
          </a:p>
          <a:p>
            <a:r>
              <a:rPr lang="en-US" sz="1100" dirty="0"/>
              <a:t>        print("tomato soup  AED 11")</a:t>
            </a:r>
          </a:p>
          <a:p>
            <a:r>
              <a:rPr lang="en-US" sz="1100" dirty="0"/>
              <a:t>    else:</a:t>
            </a:r>
          </a:p>
          <a:p>
            <a:r>
              <a:rPr lang="en-US" sz="1100" dirty="0"/>
              <a:t>        print("Invalid input!")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45018-C24B-45DB-A85C-1AB2C90CDF20}"/>
              </a:ext>
            </a:extLst>
          </p:cNvPr>
          <p:cNvSpPr txBox="1"/>
          <p:nvPr/>
        </p:nvSpPr>
        <p:spPr>
          <a:xfrm>
            <a:off x="4656524" y="0"/>
            <a:ext cx="419548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def drinks():</a:t>
            </a:r>
          </a:p>
          <a:p>
            <a:r>
              <a:rPr lang="en-US" sz="1100" dirty="0"/>
              <a:t>    print("water\nsoft beverages\niced tea\ncoffee")</a:t>
            </a:r>
          </a:p>
          <a:p>
            <a:r>
              <a:rPr lang="en-US" sz="1100" dirty="0"/>
              <a:t>    inp = int(input("Enter order here"))</a:t>
            </a:r>
          </a:p>
          <a:p>
            <a:r>
              <a:rPr lang="en-US" sz="1100" dirty="0"/>
              <a:t>    if inp == 1:</a:t>
            </a:r>
          </a:p>
          <a:p>
            <a:r>
              <a:rPr lang="en-US" sz="1100" dirty="0"/>
              <a:t>        print("water  AED 3")</a:t>
            </a:r>
          </a:p>
          <a:p>
            <a:r>
              <a:rPr lang="en-US" sz="1100" dirty="0"/>
              <a:t>    elif inp == 2:</a:t>
            </a:r>
          </a:p>
          <a:p>
            <a:r>
              <a:rPr lang="en-US" sz="1100" dirty="0"/>
              <a:t>        print("soft beverages  AED 7")</a:t>
            </a:r>
          </a:p>
          <a:p>
            <a:r>
              <a:rPr lang="en-US" sz="1100" dirty="0"/>
              <a:t>    elif inp == 3:</a:t>
            </a:r>
          </a:p>
          <a:p>
            <a:r>
              <a:rPr lang="en-US" sz="1100" dirty="0"/>
              <a:t>        print("iced tea  AED 7")</a:t>
            </a:r>
          </a:p>
          <a:p>
            <a:r>
              <a:rPr lang="en-US" sz="1100" dirty="0"/>
              <a:t>    elif inp == 4:</a:t>
            </a:r>
          </a:p>
          <a:p>
            <a:r>
              <a:rPr lang="en-US" sz="1100" dirty="0"/>
              <a:t>        print("coffee  AED 16")</a:t>
            </a:r>
          </a:p>
          <a:p>
            <a:r>
              <a:rPr lang="en-US" sz="1100" dirty="0"/>
              <a:t>    else:</a:t>
            </a:r>
          </a:p>
          <a:p>
            <a:r>
              <a:rPr lang="en-US" sz="1100" dirty="0"/>
              <a:t>        print("Invalid input!")</a:t>
            </a:r>
          </a:p>
          <a:p>
            <a:endParaRPr lang="en-US" sz="1100" dirty="0"/>
          </a:p>
          <a:p>
            <a:r>
              <a:rPr lang="en-US" sz="1100" dirty="0"/>
              <a:t>def desserts():</a:t>
            </a:r>
          </a:p>
          <a:p>
            <a:r>
              <a:rPr lang="en-US" sz="1100" dirty="0"/>
              <a:t>    print("tiramisu\nlava cake\nice cream sundae")</a:t>
            </a:r>
          </a:p>
          <a:p>
            <a:r>
              <a:rPr lang="en-US" sz="1100" dirty="0"/>
              <a:t>    inp = int(input("Enter order here"))</a:t>
            </a:r>
          </a:p>
          <a:p>
            <a:r>
              <a:rPr lang="en-US" sz="1100" dirty="0"/>
              <a:t>    if inp == 1:</a:t>
            </a:r>
          </a:p>
          <a:p>
            <a:r>
              <a:rPr lang="en-US" sz="1100" dirty="0"/>
              <a:t>        print("tiramisu  AED 20")</a:t>
            </a:r>
          </a:p>
          <a:p>
            <a:r>
              <a:rPr lang="en-US" sz="1100" dirty="0"/>
              <a:t>    elif inp == 2:</a:t>
            </a:r>
          </a:p>
          <a:p>
            <a:r>
              <a:rPr lang="en-US" sz="1100" dirty="0"/>
              <a:t>        print("lava cake  AED 15")</a:t>
            </a:r>
          </a:p>
          <a:p>
            <a:r>
              <a:rPr lang="en-US" sz="1100" dirty="0"/>
              <a:t>    elif inp == 3:</a:t>
            </a:r>
          </a:p>
          <a:p>
            <a:r>
              <a:rPr lang="en-US" sz="1100" dirty="0"/>
              <a:t>        print("ice cream sundae  AED 23")</a:t>
            </a:r>
          </a:p>
          <a:p>
            <a:r>
              <a:rPr lang="en-US" sz="1100" dirty="0"/>
              <a:t>    else:</a:t>
            </a:r>
          </a:p>
          <a:p>
            <a:r>
              <a:rPr lang="en-US" sz="1100" dirty="0"/>
              <a:t>        print("Invalid input!")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028075-9A52-4AE6-AFE8-A3FEC518E62B}"/>
              </a:ext>
            </a:extLst>
          </p:cNvPr>
          <p:cNvCxnSpPr/>
          <p:nvPr/>
        </p:nvCxnSpPr>
        <p:spPr>
          <a:xfrm>
            <a:off x="3142770" y="2213002"/>
            <a:ext cx="10450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74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11E44-A21C-40BB-846C-F8C5D9D92E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B902A-DC95-493A-A8B6-AB2034886424}"/>
              </a:ext>
            </a:extLst>
          </p:cNvPr>
          <p:cNvSpPr txBox="1"/>
          <p:nvPr/>
        </p:nvSpPr>
        <p:spPr>
          <a:xfrm>
            <a:off x="0" y="0"/>
            <a:ext cx="457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def menuoptions():</a:t>
            </a:r>
          </a:p>
          <a:p>
            <a:endParaRPr lang="en-US" sz="900" dirty="0"/>
          </a:p>
          <a:p>
            <a:r>
              <a:rPr lang="en-US" sz="900" dirty="0"/>
              <a:t>    print("1: breakfast")</a:t>
            </a:r>
          </a:p>
          <a:p>
            <a:r>
              <a:rPr lang="en-US" sz="900" dirty="0"/>
              <a:t>    print("2: appetizers")</a:t>
            </a:r>
          </a:p>
          <a:p>
            <a:r>
              <a:rPr lang="en-US" sz="900" dirty="0"/>
              <a:t>    print("3: main course")</a:t>
            </a:r>
          </a:p>
          <a:p>
            <a:r>
              <a:rPr lang="en-US" sz="900" dirty="0"/>
              <a:t>    print("4: side dishes")</a:t>
            </a:r>
          </a:p>
          <a:p>
            <a:r>
              <a:rPr lang="en-US" sz="900" dirty="0"/>
              <a:t>    print("5: drinks")</a:t>
            </a:r>
          </a:p>
          <a:p>
            <a:r>
              <a:rPr lang="en-US" sz="900" dirty="0"/>
              <a:t>    print("6: desserts")</a:t>
            </a:r>
          </a:p>
          <a:p>
            <a:r>
              <a:rPr lang="en-US" sz="900" dirty="0"/>
              <a:t>    inp = int(input("Enter a number: "))</a:t>
            </a:r>
          </a:p>
          <a:p>
            <a:endParaRPr lang="en-US" sz="900" dirty="0"/>
          </a:p>
          <a:p>
            <a:r>
              <a:rPr lang="en-US" sz="900" dirty="0"/>
              <a:t>    if inp == 1:</a:t>
            </a:r>
          </a:p>
          <a:p>
            <a:r>
              <a:rPr lang="en-US" sz="900" dirty="0"/>
              <a:t>        print("breakfast")</a:t>
            </a:r>
          </a:p>
          <a:p>
            <a:r>
              <a:rPr lang="en-US" sz="900" dirty="0"/>
              <a:t>        breakfast()</a:t>
            </a:r>
          </a:p>
          <a:p>
            <a:r>
              <a:rPr lang="en-US" sz="900" dirty="0"/>
              <a:t>    elif inp == 2:</a:t>
            </a:r>
          </a:p>
          <a:p>
            <a:r>
              <a:rPr lang="en-US" sz="900" dirty="0"/>
              <a:t>        print("appetizers")</a:t>
            </a:r>
          </a:p>
          <a:p>
            <a:r>
              <a:rPr lang="en-US" sz="900" dirty="0"/>
              <a:t>        appetizers()</a:t>
            </a:r>
          </a:p>
          <a:p>
            <a:r>
              <a:rPr lang="en-US" sz="900" dirty="0"/>
              <a:t>    elif inp == 3:</a:t>
            </a:r>
          </a:p>
          <a:p>
            <a:r>
              <a:rPr lang="en-US" sz="900" dirty="0"/>
              <a:t>        print("main course")</a:t>
            </a:r>
          </a:p>
          <a:p>
            <a:r>
              <a:rPr lang="en-US" sz="900" dirty="0"/>
              <a:t>        main_course()</a:t>
            </a:r>
          </a:p>
          <a:p>
            <a:r>
              <a:rPr lang="en-US" sz="900" dirty="0"/>
              <a:t>    elif inp == 4:</a:t>
            </a:r>
          </a:p>
          <a:p>
            <a:r>
              <a:rPr lang="en-US" sz="900" dirty="0"/>
              <a:t>        print("side dishes")</a:t>
            </a:r>
          </a:p>
          <a:p>
            <a:r>
              <a:rPr lang="en-US" sz="900" dirty="0"/>
              <a:t>        side_dishes()</a:t>
            </a:r>
          </a:p>
          <a:p>
            <a:r>
              <a:rPr lang="en-US" sz="900" dirty="0"/>
              <a:t>    elif inp == 5:</a:t>
            </a:r>
          </a:p>
          <a:p>
            <a:r>
              <a:rPr lang="en-US" sz="900" dirty="0"/>
              <a:t>        print("drinks")</a:t>
            </a:r>
          </a:p>
          <a:p>
            <a:r>
              <a:rPr lang="en-US" sz="900" dirty="0"/>
              <a:t>        drinks()</a:t>
            </a:r>
          </a:p>
          <a:p>
            <a:r>
              <a:rPr lang="en-US" sz="900" dirty="0"/>
              <a:t>    elif inp == 6:</a:t>
            </a:r>
          </a:p>
          <a:p>
            <a:r>
              <a:rPr lang="en-US" sz="900" dirty="0"/>
              <a:t>        print("desserts")</a:t>
            </a:r>
          </a:p>
          <a:p>
            <a:r>
              <a:rPr lang="en-US" sz="900" dirty="0"/>
              <a:t>        desserts()</a:t>
            </a:r>
          </a:p>
          <a:p>
            <a:r>
              <a:rPr lang="en-US" sz="900" dirty="0"/>
              <a:t>    else:</a:t>
            </a:r>
          </a:p>
          <a:p>
            <a:r>
              <a:rPr lang="en-US" sz="900" dirty="0"/>
              <a:t>        print("Invalid input!")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menuoptions()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AE14B-6EE2-47B5-8142-D15A66E1D7FA}"/>
              </a:ext>
            </a:extLst>
          </p:cNvPr>
          <p:cNvSpPr txBox="1"/>
          <p:nvPr/>
        </p:nvSpPr>
        <p:spPr>
          <a:xfrm>
            <a:off x="4748733" y="0"/>
            <a:ext cx="2620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def restaurant_bill_order():</a:t>
            </a:r>
          </a:p>
          <a:p>
            <a:r>
              <a:rPr lang="en-US" sz="800" dirty="0"/>
              <a:t>    print("\</a:t>
            </a:r>
            <a:r>
              <a:rPr lang="en-US" sz="800" dirty="0" err="1"/>
              <a:t>nRestaurant</a:t>
            </a:r>
            <a:r>
              <a:rPr lang="en-US" sz="800" dirty="0"/>
              <a:t> bill order.\n\</a:t>
            </a:r>
            <a:r>
              <a:rPr lang="en-US" sz="800" dirty="0" err="1"/>
              <a:t>nEnter</a:t>
            </a:r>
            <a:r>
              <a:rPr lang="en-US" sz="800" dirty="0"/>
              <a:t> the quantity of ordered items= ")</a:t>
            </a:r>
          </a:p>
          <a:p>
            <a:r>
              <a:rPr lang="en-US" sz="800" dirty="0"/>
              <a:t>    print("\n\</a:t>
            </a:r>
            <a:r>
              <a:rPr lang="en-US" sz="800" dirty="0" err="1"/>
              <a:t>nplease</a:t>
            </a:r>
            <a:r>
              <a:rPr lang="en-US" sz="800" dirty="0"/>
              <a:t> pay </a:t>
            </a:r>
            <a:r>
              <a:rPr lang="en-US" sz="800" dirty="0" err="1"/>
              <a:t>aed</a:t>
            </a:r>
            <a:r>
              <a:rPr lang="en-US" sz="800" dirty="0"/>
              <a:t>=")</a:t>
            </a:r>
          </a:p>
          <a:p>
            <a:r>
              <a:rPr lang="en-US" sz="800" dirty="0"/>
              <a:t>restaurant_bill_order()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375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6143E-D568-4BB3-B67C-F1BEA80B4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84793-4334-436D-B972-7059F7067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341"/>
            <a:ext cx="9144000" cy="2112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78DFEC-5AF7-4426-8989-46DE5FA99D3C}"/>
              </a:ext>
            </a:extLst>
          </p:cNvPr>
          <p:cNvSpPr txBox="1"/>
          <p:nvPr/>
        </p:nvSpPr>
        <p:spPr>
          <a:xfrm>
            <a:off x="2443523" y="176733"/>
            <a:ext cx="357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UNSUCCESSFUL RUN</a:t>
            </a:r>
          </a:p>
        </p:txBody>
      </p:sp>
    </p:spTree>
    <p:extLst>
      <p:ext uri="{BB962C8B-B14F-4D97-AF65-F5344CB8AC3E}">
        <p14:creationId xmlns:p14="http://schemas.microsoft.com/office/powerpoint/2010/main" val="3360305157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3125</TotalTime>
  <Words>1492</Words>
  <Application>Microsoft Office PowerPoint</Application>
  <PresentationFormat>On-screen Show (16:9)</PresentationFormat>
  <Paragraphs>224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Roboto</vt:lpstr>
      <vt:lpstr>Consolas</vt:lpstr>
      <vt:lpstr>Merriweather</vt:lpstr>
      <vt:lpstr>Wingdings</vt:lpstr>
      <vt:lpstr>Paradigm</vt:lpstr>
      <vt:lpstr>Problem Solving 1</vt:lpstr>
      <vt:lpstr>Problem Solving 2</vt:lpstr>
      <vt:lpstr>Problem Solving 3</vt:lpstr>
      <vt:lpstr>Problem Solving 4</vt:lpstr>
      <vt:lpstr>Problem Solving 5</vt:lpstr>
      <vt:lpstr>Problem Solving 6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1</dc:title>
  <dc:creator>dell</dc:creator>
  <cp:lastModifiedBy>Rayyan  Mahtab</cp:lastModifiedBy>
  <cp:revision>10</cp:revision>
  <dcterms:modified xsi:type="dcterms:W3CDTF">2025-05-28T17:37:36Z</dcterms:modified>
</cp:coreProperties>
</file>