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242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count_lines_in_file</a:t>
            </a:r>
            <a:r>
              <a:rPr lang="en-US" dirty="0"/>
              <a:t>(filename):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with open(filename, 'r')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lines = </a:t>
            </a:r>
            <a:r>
              <a:rPr lang="en-US" dirty="0" err="1"/>
              <a:t>file.readlines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return </a:t>
            </a:r>
            <a:r>
              <a:rPr lang="en-US" dirty="0" err="1"/>
              <a:t>len</a:t>
            </a:r>
            <a:r>
              <a:rPr lang="en-US" dirty="0"/>
              <a:t>(lines)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print("File not found.")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Exception as 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</a:t>
            </a:r>
            <a:r>
              <a:rPr lang="en-US" dirty="0" err="1"/>
              <a:t>f"An</a:t>
            </a:r>
            <a:r>
              <a:rPr lang="en-US" dirty="0"/>
              <a:t> error occurred: {e}")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0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count_words_in_file</a:t>
            </a:r>
            <a:r>
              <a:rPr lang="en-US" dirty="0"/>
              <a:t>(filename):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word_count</a:t>
            </a:r>
            <a:r>
              <a:rPr lang="en-US" dirty="0"/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with open(filename, 'r') as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for line in file: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words = </a:t>
            </a:r>
            <a:r>
              <a:rPr lang="en-US" dirty="0" err="1"/>
              <a:t>line.split</a:t>
            </a:r>
            <a:r>
              <a:rPr lang="en-US" dirty="0"/>
              <a:t>()  # split on whitespace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</a:t>
            </a:r>
            <a:r>
              <a:rPr lang="en-US" dirty="0" err="1"/>
              <a:t>word_count</a:t>
            </a:r>
            <a:r>
              <a:rPr lang="en-US" dirty="0"/>
              <a:t> += </a:t>
            </a:r>
            <a:r>
              <a:rPr lang="en-US" dirty="0" err="1"/>
              <a:t>len</a:t>
            </a:r>
            <a:r>
              <a:rPr lang="en-US" dirty="0"/>
              <a:t>(words)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</a:t>
            </a:r>
            <a:r>
              <a:rPr lang="en-US" dirty="0" err="1"/>
              <a:t>word_count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print("File not found.")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Exception as 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</a:t>
            </a:r>
            <a:r>
              <a:rPr lang="en-US" dirty="0" err="1"/>
              <a:t>f"An</a:t>
            </a:r>
            <a:r>
              <a:rPr lang="en-US" dirty="0"/>
              <a:t> error occurred: {e}")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return 0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 </a:t>
            </a:r>
            <a:r>
              <a:rPr lang="en-US" dirty="0" err="1"/>
              <a:t>copy_file_line_by_line</a:t>
            </a:r>
            <a:r>
              <a:rPr lang="en-US" dirty="0"/>
              <a:t>(</a:t>
            </a:r>
            <a:r>
              <a:rPr lang="en-US" dirty="0" err="1"/>
              <a:t>input_filename</a:t>
            </a:r>
            <a:r>
              <a:rPr lang="en-US" dirty="0"/>
              <a:t>, </a:t>
            </a:r>
            <a:r>
              <a:rPr lang="en-US" dirty="0" err="1"/>
              <a:t>output_filename</a:t>
            </a:r>
            <a:r>
              <a:rPr lang="en-US" dirty="0"/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try: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with open(</a:t>
            </a:r>
            <a:r>
              <a:rPr lang="en-US" dirty="0" err="1"/>
              <a:t>input_filename</a:t>
            </a:r>
            <a:r>
              <a:rPr lang="en-US" dirty="0"/>
              <a:t>, 'r') as </a:t>
            </a:r>
            <a:r>
              <a:rPr lang="en-US" dirty="0" err="1"/>
              <a:t>infile</a:t>
            </a:r>
            <a:r>
              <a:rPr lang="en-US" dirty="0"/>
              <a:t>, open(</a:t>
            </a:r>
            <a:r>
              <a:rPr lang="en-US" dirty="0" err="1"/>
              <a:t>output_filename</a:t>
            </a:r>
            <a:r>
              <a:rPr lang="en-US" dirty="0"/>
              <a:t>, 'w') as </a:t>
            </a:r>
            <a:r>
              <a:rPr lang="en-US" dirty="0" err="1"/>
              <a:t>outfile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for line in </a:t>
            </a:r>
            <a:r>
              <a:rPr lang="en-US" dirty="0" err="1"/>
              <a:t>infile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    </a:t>
            </a:r>
            <a:r>
              <a:rPr lang="en-US" dirty="0" err="1"/>
              <a:t>outfile.write</a:t>
            </a:r>
            <a:r>
              <a:rPr lang="en-US" dirty="0"/>
              <a:t>(line)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</a:t>
            </a:r>
            <a:r>
              <a:rPr lang="en-US" dirty="0" err="1"/>
              <a:t>f"Contents</a:t>
            </a:r>
            <a:r>
              <a:rPr lang="en-US" dirty="0"/>
              <a:t> copied from {</a:t>
            </a:r>
            <a:r>
              <a:rPr lang="en-US" dirty="0" err="1"/>
              <a:t>input_filename</a:t>
            </a:r>
            <a:r>
              <a:rPr lang="en-US" dirty="0"/>
              <a:t>} to {</a:t>
            </a:r>
            <a:r>
              <a:rPr lang="en-US" dirty="0" err="1"/>
              <a:t>output_filename</a:t>
            </a:r>
            <a:r>
              <a:rPr lang="en-US" dirty="0"/>
              <a:t>}.")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print("Input file not found.")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except Exception as 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print(</a:t>
            </a:r>
            <a:r>
              <a:rPr lang="en-US" dirty="0" err="1"/>
              <a:t>f"An</a:t>
            </a:r>
            <a:r>
              <a:rPr lang="en-US" dirty="0"/>
              <a:t> error occurred: {e}")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function that, given a file name, counts and returns the number of lines in the file.</a:t>
            </a:r>
            <a:endParaRPr dirty="0"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2" name="Google Shape;82;p14"/>
          <p:cNvSpPr txBox="1"/>
          <p:nvPr/>
        </p:nvSpPr>
        <p:spPr>
          <a:xfrm>
            <a:off x="311725" y="19293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count_lines("a_file.txt")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127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5B758D-8330-470C-ABB6-9FABFA3BB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68825" y="1427772"/>
            <a:ext cx="3903633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def </a:t>
            </a:r>
            <a:r>
              <a:rPr lang="en-US" sz="1600" dirty="0" err="1">
                <a:solidFill>
                  <a:srgbClr val="3A3A3A"/>
                </a:solidFill>
                <a:effectLst/>
                <a:latin typeface="+mj-lt"/>
              </a:rPr>
              <a:t>count_lines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latin typeface="+mj-lt"/>
              </a:rPr>
              <a:t>	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f = open(“</a:t>
            </a:r>
            <a:r>
              <a:rPr lang="en-US" sz="1600" dirty="0" err="1">
                <a:solidFill>
                  <a:srgbClr val="3A3A3A"/>
                </a:solidFill>
                <a:effectLst/>
                <a:latin typeface="+mj-lt"/>
              </a:rPr>
              <a:t>a_file.txt“,”r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”)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latin typeface="+mj-lt"/>
              </a:rPr>
              <a:t>	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control =0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latin typeface="+mj-lt"/>
              </a:rPr>
              <a:t>	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for lines in f: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latin typeface="+mj-lt"/>
              </a:rPr>
              <a:t>		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control+=1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latin typeface="+mj-lt"/>
              </a:rPr>
              <a:t>	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print("no. of </a:t>
            </a:r>
            <a:r>
              <a:rPr lang="en-US" sz="1600" dirty="0" err="1">
                <a:solidFill>
                  <a:srgbClr val="3A3A3A"/>
                </a:solidFill>
                <a:effectLst/>
                <a:latin typeface="+mj-lt"/>
              </a:rPr>
              <a:t>lines:",control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 </a:t>
            </a:r>
            <a:r>
              <a:rPr lang="en-US" sz="1600" dirty="0" err="1">
                <a:solidFill>
                  <a:srgbClr val="3A3A3A"/>
                </a:solidFill>
                <a:effectLst/>
                <a:latin typeface="+mj-lt"/>
              </a:rPr>
              <a:t>f.close</a:t>
            </a:r>
            <a:r>
              <a:rPr lang="en-US" sz="1600" dirty="0">
                <a:solidFill>
                  <a:srgbClr val="3A3A3A"/>
                </a:solidFill>
                <a:effectLst/>
                <a:latin typeface="+mj-lt"/>
              </a:rPr>
              <a:t>()</a:t>
            </a:r>
            <a:endParaRPr kumimoji="0" lang="en-US" altLang="en-US" sz="160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Write a function that, given a filename, counts the number of words in the file. There may be more than one word per line. Some lines may be blank.</a:t>
            </a:r>
            <a:endParaRPr dirty="0"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63875" y="156000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Def </a:t>
            </a:r>
            <a:r>
              <a:rPr lang="en-US" sz="1600" dirty="0" err="1">
                <a:solidFill>
                  <a:schemeClr val="tx1"/>
                </a:solidFill>
                <a:effectLst/>
                <a:latin typeface="+mj-lt"/>
              </a:rPr>
              <a:t>count_words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():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        count = 0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  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        file = open(“a_file.txt", "r")  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     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      for line in file:  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       words = </a:t>
            </a:r>
            <a:r>
              <a:rPr lang="en-US" sz="1600" dirty="0" err="1">
                <a:solidFill>
                  <a:schemeClr val="tx1"/>
                </a:solidFill>
                <a:effectLst/>
                <a:latin typeface="+mj-lt"/>
              </a:rPr>
              <a:t>line.split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(" ");  </a:t>
            </a:r>
          </a:p>
          <a:p>
            <a:pPr algn="just"/>
            <a:endParaRPr lang="en-US" sz="1600" dirty="0"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        count = count + </a:t>
            </a:r>
            <a:r>
              <a:rPr lang="en-US" sz="1600" dirty="0" err="1">
                <a:solidFill>
                  <a:schemeClr val="tx1"/>
                </a:solidFill>
                <a:effectLst/>
                <a:latin typeface="+mj-lt"/>
              </a:rPr>
              <a:t>len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(words);  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        print("Number of words present in given file: "                        + str(count))</a:t>
            </a:r>
          </a:p>
          <a:p>
            <a:pPr algn="just"/>
            <a:endParaRPr lang="en-US" sz="1600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1600" dirty="0" err="1">
                <a:solidFill>
                  <a:schemeClr val="tx1"/>
                </a:solidFill>
                <a:effectLst/>
                <a:latin typeface="+mj-lt"/>
              </a:rPr>
              <a:t>Count_words</a:t>
            </a:r>
            <a:r>
              <a:rPr lang="en-US" sz="1600" dirty="0">
                <a:solidFill>
                  <a:schemeClr val="tx1"/>
                </a:solidFill>
                <a:effectLst/>
                <a:latin typeface="+mj-lt"/>
              </a:rPr>
              <a:t>()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200" dirty="0">
              <a:solidFill>
                <a:schemeClr val="tx1"/>
              </a:solidFill>
              <a:latin typeface="+mj-lt"/>
              <a:ea typeface="Consolas"/>
              <a:cs typeface="Consolas"/>
              <a:sym typeface="Consolas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5264725" y="20817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count_words("a_file.txt")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29465</a:t>
            </a:r>
            <a:endParaRPr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2"/>
          </p:nvPr>
        </p:nvSpPr>
        <p:spPr>
          <a:xfrm>
            <a:off x="454867" y="1139025"/>
            <a:ext cx="37065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function that, given an input filename and an output filename, copies the contents of the first file by reading it line-by-line and writing it out to the second file.</a:t>
            </a:r>
            <a:endParaRPr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inp_outp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inputfile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open("orgnl.txt", "r")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outputfile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= open("dpl.txt", "w")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l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inputfile.readline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while l: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 	    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outputfile.write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(l)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	     l = </a:t>
            </a: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inputfile.readline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inputfile.close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outputfile.close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Consolas"/>
                <a:ea typeface="Consolas"/>
                <a:cs typeface="Consolas"/>
                <a:sym typeface="Consolas"/>
              </a:rPr>
              <a:t>Inp_outp</a:t>
            </a:r>
            <a:r>
              <a:rPr lang="en-US" sz="1200" dirty="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 l="12334" r="15914"/>
          <a:stretch/>
        </p:blipFill>
        <p:spPr>
          <a:xfrm>
            <a:off x="678275" y="2338275"/>
            <a:ext cx="3059250" cy="23983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5264725" y="1961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2"/>
          </p:nvPr>
        </p:nvSpPr>
        <p:spPr>
          <a:xfrm>
            <a:off x="5192225" y="752775"/>
            <a:ext cx="3706500" cy="31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that a file contains comma-separated values that represent student grades.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Write a function that, given the name of one such CSV file, a first name, and a last name, searches the file for the correct student, calculates, and returns their lab average (grades in columns 2-9).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If the student does not exist, return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dirty="0"/>
              <a:t>.</a:t>
            </a:r>
            <a:endParaRPr dirty="0"/>
          </a:p>
        </p:txBody>
      </p:sp>
      <p:sp>
        <p:nvSpPr>
          <p:cNvPr id="108" name="Google Shape;108;p17"/>
          <p:cNvSpPr txBox="1"/>
          <p:nvPr/>
        </p:nvSpPr>
        <p:spPr>
          <a:xfrm>
            <a:off x="263875" y="163684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166393" y="3910535"/>
            <a:ext cx="3706500" cy="960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"Endre", "Foell")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90.5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lab_average("grades.csv", "Han", "Solo")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000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lang="en" sz="1000" b="1">
                <a:solidFill>
                  <a:srgbClr val="F1C232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endParaRPr sz="1000" b="1">
              <a:solidFill>
                <a:srgbClr val="F1C23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72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315425" y="600375"/>
            <a:ext cx="3706500" cy="23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that you are continuing to work with the CSV file format described in the previous activity.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a function that, given a filename, first name, and last name, plots the student’s grades on a graph using the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plotter</a:t>
            </a:r>
            <a:r>
              <a:rPr lang="en" dirty="0"/>
              <a:t> module.</a:t>
            </a:r>
            <a:endParaRPr dirty="0"/>
          </a:p>
        </p:txBody>
      </p:sp>
      <p:sp>
        <p:nvSpPr>
          <p:cNvPr id="118" name="Google Shape;118;p18"/>
          <p:cNvSpPr txBox="1"/>
          <p:nvPr/>
        </p:nvSpPr>
        <p:spPr>
          <a:xfrm>
            <a:off x="410425" y="1506350"/>
            <a:ext cx="3373500" cy="3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last name,first name,#,#,#,#,#,...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4568475" y="3485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625" y="2912175"/>
            <a:ext cx="2201090" cy="1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919</Words>
  <Application>Microsoft Office PowerPoint</Application>
  <PresentationFormat>On-screen Show (16:9)</PresentationFormat>
  <Paragraphs>117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Consolas</vt:lpstr>
      <vt:lpstr>Merriweather</vt:lpstr>
      <vt:lpstr>Roboto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dc:creator>dell</dc:creator>
  <cp:lastModifiedBy>Rayyan  Mahtab</cp:lastModifiedBy>
  <cp:revision>5</cp:revision>
  <dcterms:modified xsi:type="dcterms:W3CDTF">2025-05-28T21:15:29Z</dcterms:modified>
</cp:coreProperties>
</file>