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reymond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87E094-C160-4D3D-A859-AEF4FEB720AD}">
  <a:tblStyle styleId="{4787E094-C160-4D3D-A859-AEF4FEB72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9-02T21:13:44.215" idx="1">
    <p:pos x="3178" y="449"/>
    <p:text>This sentence was definitely unclear. maybe change the font for the first word sequence or maybe have a different variable name like 'seq' or something.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9-03T22:12:36.283" idx="2">
    <p:pos x="196" y="123"/>
    <p:text>Overall I see this one taking a while. Theres just a lot of things to keep track of and the amount of tabs required is not fun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31542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code below, write the expected output for each of the inputs to the right.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311725" y="1929306"/>
            <a:ext cx="3706500" cy="27981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crazy_output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x =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"Type something: 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int_x = </a:t>
            </a:r>
            <a:r>
              <a:rPr lang="en" sz="1200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 entered an integer:"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int_x)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except </a:t>
            </a:r>
            <a:r>
              <a:rPr lang="en" sz="1200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float_x = </a:t>
            </a:r>
            <a:r>
              <a:rPr lang="en" sz="1200" dirty="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 entered a float:"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float_x)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 dirty="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200" dirty="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dirty="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"The third character is:"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x[</a:t>
            </a:r>
            <a:r>
              <a:rPr lang="en" sz="1200" dirty="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82" name="Google Shape;82;p14"/>
          <p:cNvGraphicFramePr/>
          <p:nvPr>
            <p:extLst>
              <p:ext uri="{D42A27DB-BD31-4B8C-83A1-F6EECF244321}">
                <p14:modId xmlns:p14="http://schemas.microsoft.com/office/powerpoint/2010/main" val="1542343142"/>
              </p:ext>
            </p:extLst>
          </p:nvPr>
        </p:nvGraphicFramePr>
        <p:xfrm>
          <a:off x="4572000" y="718300"/>
          <a:ext cx="4209500" cy="3816085"/>
        </p:xfrm>
        <a:graphic>
          <a:graphicData uri="http://schemas.openxmlformats.org/drawingml/2006/table">
            <a:tbl>
              <a:tblPr>
                <a:noFill/>
                <a:tableStyleId>{4787E094-C160-4D3D-A859-AEF4FEB720AD}</a:tableStyleId>
              </a:tblPr>
              <a:tblGrid>
                <a:gridCol w="123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User Enters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Expected Output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entered an integer: 1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"12.34"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entered a float: 12.34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The third character is: c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"-1"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You entered an integer: -1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String index out of range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51885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5192225" y="828975"/>
            <a:ext cx="3706500" cy="26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a function that declares a parameter named sequence that may be any sequence.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Use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/>
              <a:t> loop to print all of the elements in the sequence on a single line, separated by spaces.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If the function is called with a value that is not a sequence (e.g. 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/>
              <a:t> or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dirty="0"/>
              <a:t>), Python will raise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TypeError</a:t>
            </a:r>
            <a:r>
              <a:rPr lang="en" dirty="0"/>
              <a:t> when trying to use it with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dirty="0"/>
              <a:t> loop. Handle this error without crashing and print an informative message.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print_sequence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(sequence):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try: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for x in sequence: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    print(x, end="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except: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        print("Not a sequence : ",sequence)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user = eval(input("Enter a sequence : "))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>
                <a:latin typeface="Consolas"/>
                <a:ea typeface="Consolas"/>
                <a:cs typeface="Consolas"/>
                <a:sym typeface="Consolas"/>
              </a:rPr>
              <a:t>print_sequence</a:t>
            </a:r>
            <a:r>
              <a:rPr lang="en-US" sz="1300" dirty="0">
                <a:latin typeface="Consolas"/>
                <a:ea typeface="Consolas"/>
                <a:cs typeface="Consolas"/>
                <a:sym typeface="Consolas"/>
              </a:rPr>
              <a:t>(user)</a:t>
            </a:r>
          </a:p>
        </p:txBody>
      </p:sp>
      <p:sp>
        <p:nvSpPr>
          <p:cNvPr id="91" name="Google Shape;91;p15"/>
          <p:cNvSpPr txBox="1"/>
          <p:nvPr/>
        </p:nvSpPr>
        <p:spPr>
          <a:xfrm>
            <a:off x="5188525" y="3456375"/>
            <a:ext cx="3777300" cy="1132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print_sequence(range(1, 11))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1 2 3 4 5 6 7 8 9 10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print_sequence(137)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Not a sequence: 137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200" b="1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2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315425" y="828975"/>
            <a:ext cx="3706500" cy="20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Pick a number between 1 and 10. Write a function that gives the user 3 chances to guess that number. If the user fails to guess the number after 3 chances, raise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Challenge: If the user enters a value that is not a number or a number that is out of range, raise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" dirty="0"/>
              <a:t>. 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568475" y="30161"/>
            <a:ext cx="4166400" cy="508317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import random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def validate(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ans,guess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if 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ans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== guess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print("Correct !")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else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raise 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endParaRPr lang="en-US" sz="800" b="1" dirty="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user_tries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tries = 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ve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: out of tries !"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while True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answer = 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random.randint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(1,10)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user_try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= int(input("Guess a number between 1 and 10 : "))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try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validate(answer , 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user_try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break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except 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ValueError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ve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tries = tries - 1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if tries &gt; 0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    print("You have " , tries , "tries left.")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else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    raise </a:t>
            </a: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ve</a:t>
            </a:r>
            <a:endParaRPr lang="en-US" sz="800" b="1" dirty="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user_tries</a:t>
            </a:r>
            <a:r>
              <a:rPr lang="en-US" sz="800" b="1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05475" y="2958400"/>
            <a:ext cx="3777300" cy="1662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Guess a number between 1 and 10: 5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Wrong! You have 2 guesses left.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Guess a number between 1 and 10: 3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Wrong! You have 1 guesses left.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Guess a number between 1 and 10: 7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Wrong! You have 0 guesses left.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ValueError: Out of guesses!</a:t>
            </a: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1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prompts the user to enter a filename, and then opens and returns the file.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may assume that, if the file cannot be opened, it does not exist. Continue prompting the user until they enter a valid filename.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open_file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():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while True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file_name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= input("Enter file name : 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try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   print("File found !")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   f = open(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file_name,'r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')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   break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except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   print("Wrong file. Try again !")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open_file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166400" y="2386525"/>
            <a:ext cx="3706500" cy="13035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open_file()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Enter filename: foo.txt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File does not exist. Try again.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Enter filename: bar.txt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File does not exist. Try again.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Enter filename: real.txt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311725" y="4247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2"/>
          </p:nvPr>
        </p:nvSpPr>
        <p:spPr>
          <a:xfrm>
            <a:off x="315425" y="1133775"/>
            <a:ext cx="3706500" cy="21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Trying to access a character in a string using an invalid index causes an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IndexError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Take advantage of this fact to write a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dirty="0"/>
              <a:t> loop that prints each character in a string on a separate line without checking the length of the string and without crashing the program.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Challenge: Return the length of the string.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568474" y="348525"/>
            <a:ext cx="4452683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print_chars_and_get_length</a:t>
            </a: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(s):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index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while True: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print(s[index])  # print character at current index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index += 1       # move to the next index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except </a:t>
            </a:r>
            <a:r>
              <a:rPr lang="en-US" sz="1200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IndexError</a:t>
            </a: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        break  # when index is out of range, stop the loop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    return index  # index equals the length of the string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✅ Example Usage: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200" dirty="0" err="1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print_chars_and_get_length</a:t>
            </a: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("Hello")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20202"/>
                </a:solidFill>
                <a:latin typeface="Consolas"/>
                <a:ea typeface="Consolas"/>
                <a:cs typeface="Consolas"/>
                <a:sym typeface="Consolas"/>
              </a:rPr>
              <a:t>print("Length of the string:", length)</a:t>
            </a:r>
            <a:endParaRPr sz="1200" dirty="0">
              <a:solidFill>
                <a:srgbClr val="02020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311725" y="3418850"/>
            <a:ext cx="3706500" cy="12858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length = print_chars("abc")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print(length)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000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 dirty="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 dirty="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1094</Words>
  <Application>Microsoft Office PowerPoint</Application>
  <PresentationFormat>On-screen Show (16:9)</PresentationFormat>
  <Paragraphs>162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Merriweather</vt:lpstr>
      <vt:lpstr>Consolas</vt:lpstr>
      <vt:lpstr>Roboto</vt:lpstr>
      <vt:lpstr>Paradigm</vt:lpstr>
      <vt:lpstr>Problem Solving Session</vt:lpstr>
      <vt:lpstr>Problem Solving 1</vt:lpstr>
      <vt:lpstr>Problem Solving 2</vt:lpstr>
      <vt:lpstr>Problem Solving 3</vt:lpstr>
      <vt:lpstr>Problem Solving 4</vt:lpstr>
      <vt:lpstr>Problem Solving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dc:creator>Afra Falaknaz</dc:creator>
  <cp:lastModifiedBy>Rayyan  Mahtab</cp:lastModifiedBy>
  <cp:revision>10</cp:revision>
  <dcterms:modified xsi:type="dcterms:W3CDTF">2025-05-28T21:45:52Z</dcterms:modified>
</cp:coreProperties>
</file>