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B31F3-02C6-4E3B-9F65-3865DFBEF46B}" v="32" dt="2021-10-02T20:01:53.637"/>
    <p1510:client id="{59009804-2EC1-4D21-9C60-B22B9D7D0265}" v="19" dt="2021-10-02T23:43:01.149"/>
    <p1510:client id="{EEE87CA1-BBD3-4A3B-A5B1-04E7E855467A}" v="35" dt="2021-10-13T18:55:04.329"/>
  </p1510:revLst>
</p1510:revInfo>
</file>

<file path=ppt/tableStyles.xml><?xml version="1.0" encoding="utf-8"?>
<a:tblStyleLst xmlns:a="http://schemas.openxmlformats.org/drawingml/2006/main" def="{0873A97B-2244-4D0D-A4D7-F0A03CB4050F}">
  <a:tblStyle styleId="{0873A97B-2244-4D0D-A4D7-F0A03CB405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b727b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b727b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4179488214"/>
              </p:ext>
            </p:extLst>
          </p:nvPr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{0873A97B-2244-4D0D-A4D7-F0A03CB4050F}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Omar Shaikh Al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Zoor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Rayyan Mahtab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Sondos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Sosak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Srinithaa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Sivanesa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32775" y="144950"/>
            <a:ext cx="4436400" cy="451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onsolas"/>
              </a:rPr>
              <a:t>import csv</a:t>
            </a:r>
          </a:p>
          <a:p>
            <a:br>
              <a:rPr lang="en-US" dirty="0"/>
            </a:b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def </a:t>
            </a:r>
            <a:r>
              <a:rPr lang="en-US" dirty="0" err="1">
                <a:latin typeface="Consolas"/>
              </a:rPr>
              <a:t>name_and_address</a:t>
            </a:r>
            <a:r>
              <a:rPr lang="en-US" dirty="0">
                <a:latin typeface="Consolas"/>
              </a:rPr>
              <a:t>():</a:t>
            </a:r>
          </a:p>
          <a:p>
            <a:r>
              <a:rPr lang="en-US" dirty="0">
                <a:latin typeface="Consolas"/>
              </a:rPr>
              <a:t>    with open("my_file.csv", "r") as </a:t>
            </a:r>
            <a:r>
              <a:rPr lang="en-US" dirty="0" err="1">
                <a:latin typeface="Consolas"/>
              </a:rPr>
              <a:t>csv_file</a:t>
            </a:r>
            <a:r>
              <a:rPr lang="en-US" dirty="0">
                <a:latin typeface="Consolas"/>
              </a:rPr>
              <a:t>: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        </a:t>
            </a:r>
            <a:r>
              <a:rPr lang="en-US" dirty="0" err="1">
                <a:latin typeface="Consolas"/>
              </a:rPr>
              <a:t>csv_reader</a:t>
            </a:r>
            <a:r>
              <a:rPr lang="en-US" dirty="0">
                <a:latin typeface="Consolas"/>
              </a:rPr>
              <a:t> = </a:t>
            </a:r>
            <a:r>
              <a:rPr lang="en-US" dirty="0" err="1">
                <a:latin typeface="Consolas"/>
              </a:rPr>
              <a:t>csv.DictReader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csv_file</a:t>
            </a:r>
            <a:r>
              <a:rPr lang="en-US" dirty="0">
                <a:latin typeface="Consolas"/>
              </a:rPr>
              <a:t>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        #y=input("Section ")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        z=input("Class ")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        for line in </a:t>
            </a:r>
            <a:r>
              <a:rPr lang="en-US" dirty="0" err="1">
                <a:latin typeface="Consolas"/>
              </a:rPr>
              <a:t>csv_reader</a:t>
            </a:r>
            <a:r>
              <a:rPr lang="en-US" dirty="0">
                <a:latin typeface="Consolas"/>
              </a:rPr>
              <a:t>:</a:t>
            </a:r>
          </a:p>
          <a:p>
            <a:r>
              <a:rPr lang="en-US" dirty="0">
                <a:latin typeface="Consolas"/>
              </a:rPr>
              <a:t>            print(line[z])</a:t>
            </a:r>
          </a:p>
          <a:p>
            <a:r>
              <a:rPr lang="en-US" dirty="0">
                <a:latin typeface="Consolas"/>
              </a:rPr>
              <a:t>            </a:t>
            </a:r>
          </a:p>
          <a:p>
            <a:endParaRPr lang="en-US" dirty="0">
              <a:latin typeface="Consolas"/>
            </a:endParaRPr>
          </a:p>
          <a:p>
            <a:r>
              <a:rPr lang="en-US" dirty="0" err="1">
                <a:latin typeface="Consolas"/>
              </a:rPr>
              <a:t>name_and_address</a:t>
            </a:r>
            <a:r>
              <a:rPr lang="en-US" dirty="0">
                <a:latin typeface="Consolas"/>
              </a:rPr>
              <a:t>()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5425" y="1057575"/>
            <a:ext cx="37065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Assume that you have a CSV file in the format shown below (were # indicates a grade item). Note that the student’s name is a single, quoted field.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a function that, given a filename, a section number, and a grade item will print the class average on the grade item for just that section.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10425" y="21921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First”,Section,#,#,#,#,#,...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3284325"/>
            <a:ext cx="3706500" cy="8250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section_avg("graces.csv", 4, 12)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Section Average: 83.76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b="1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188525" y="424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92225" y="1057575"/>
            <a:ext cx="37065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Rewrite the code below so that it uses Python’s csv module to process the data.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latin typeface="Consolas"/>
              </a:rPr>
              <a:t>import csv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def </a:t>
            </a:r>
            <a:r>
              <a:rPr lang="en-US" sz="1200" dirty="0" err="1">
                <a:latin typeface="Consolas"/>
              </a:rPr>
              <a:t>name_and_address</a:t>
            </a:r>
            <a:r>
              <a:rPr lang="en-US" sz="1200" dirty="0">
                <a:latin typeface="Consolas"/>
              </a:rPr>
              <a:t>():</a:t>
            </a:r>
            <a:endParaRPr lang="en-US" dirty="0">
              <a:latin typeface="Consolas"/>
            </a:endParaRP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with open("filename.csv", 'r') as </a:t>
            </a:r>
            <a:r>
              <a:rPr lang="en-US" sz="1200" dirty="0" err="1">
                <a:latin typeface="Consolas"/>
              </a:rPr>
              <a:t>csv_file</a:t>
            </a:r>
            <a:r>
              <a:rPr lang="en-US" sz="1200" dirty="0">
                <a:latin typeface="Consolas"/>
              </a:rPr>
              <a:t>:</a:t>
            </a:r>
            <a:endParaRPr lang="en-US" dirty="0">
              <a:latin typeface="Consolas"/>
            </a:endParaRP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    </a:t>
            </a:r>
            <a:r>
              <a:rPr lang="en-US" sz="1200" dirty="0" err="1">
                <a:latin typeface="Consolas"/>
              </a:rPr>
              <a:t>csv_reader</a:t>
            </a:r>
            <a:r>
              <a:rPr lang="en-US" sz="1200" dirty="0">
                <a:latin typeface="Consolas"/>
              </a:rPr>
              <a:t> = </a:t>
            </a:r>
            <a:r>
              <a:rPr lang="en-US" sz="1200" dirty="0" err="1">
                <a:latin typeface="Consolas"/>
              </a:rPr>
              <a:t>csv.reader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csv_file</a:t>
            </a:r>
            <a:r>
              <a:rPr lang="en-US" sz="1200" dirty="0">
                <a:latin typeface="Consolas"/>
              </a:rPr>
              <a:t>)</a:t>
            </a:r>
            <a:endParaRPr lang="en-US" dirty="0">
              <a:latin typeface="Consolas"/>
            </a:endParaRP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    next(</a:t>
            </a:r>
            <a:r>
              <a:rPr lang="en-US" sz="1200" dirty="0" err="1">
                <a:latin typeface="Consolas"/>
              </a:rPr>
              <a:t>csv_reader</a:t>
            </a:r>
            <a:r>
              <a:rPr lang="en-US" sz="1200" dirty="0">
                <a:latin typeface="Consolas"/>
              </a:rPr>
              <a:t>)</a:t>
            </a:r>
            <a:endParaRPr lang="en-US" dirty="0">
              <a:latin typeface="Consolas"/>
            </a:endParaRP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    for line in </a:t>
            </a:r>
            <a:r>
              <a:rPr lang="en-US" sz="1200" dirty="0" err="1">
                <a:latin typeface="Consolas"/>
              </a:rPr>
              <a:t>csv_reader</a:t>
            </a:r>
            <a:r>
              <a:rPr lang="en-US" sz="1200" dirty="0">
                <a:latin typeface="Consolas"/>
              </a:rPr>
              <a:t>:</a:t>
            </a:r>
            <a:endParaRPr lang="en-US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        record=line</a:t>
            </a:r>
            <a:endParaRPr lang="en-US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            print(record[0],record[1])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sz="1200" dirty="0" err="1">
                <a:latin typeface="Consolas"/>
              </a:rPr>
              <a:t>name_and_address</a:t>
            </a:r>
            <a:r>
              <a:rPr lang="en-US" sz="1200" dirty="0">
                <a:latin typeface="Consolas"/>
              </a:rPr>
              <a:t>()</a:t>
            </a:r>
            <a:endParaRPr lang="en-US" dirty="0">
              <a:latin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a typeface="Consola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156825" y="1876425"/>
            <a:ext cx="3777300" cy="149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name_and_address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3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3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(filename) </a:t>
            </a:r>
            <a:r>
              <a:rPr lang="en" sz="13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(csv_file)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line </a:t>
            </a:r>
            <a:r>
              <a:rPr lang="en" sz="13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csv_file: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record = line.split()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(record[</a:t>
            </a:r>
            <a:r>
              <a:rPr lang="en" sz="13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 record[</a:t>
            </a:r>
            <a:r>
              <a:rPr lang="en" sz="13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3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15425" y="828975"/>
            <a:ext cx="37065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example names in the list below. Work with your team to come up with regular expressions to match the descriptions on the right.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05475" y="1913025"/>
            <a:ext cx="3777300" cy="249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"Tsiatsos, III, Shamella"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"Myrman, Carlyne"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"Standeven, Markeith"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"Adan, IV, Marciano"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"Pelphrey, Ruven"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"Schneiderman, Trenee"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"Hick, Kateland"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"Blackie, II, Percival"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"Stueber, Jazzman"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"Vanderberg, Ileana"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0" name="Google Shape;110;p17"/>
          <p:cNvGraphicFramePr/>
          <p:nvPr>
            <p:extLst>
              <p:ext uri="{D42A27DB-BD31-4B8C-83A1-F6EECF244321}">
                <p14:modId xmlns:p14="http://schemas.microsoft.com/office/powerpoint/2010/main" val="2100992749"/>
              </p:ext>
            </p:extLst>
          </p:nvPr>
        </p:nvGraphicFramePr>
        <p:xfrm>
          <a:off x="4572000" y="366225"/>
          <a:ext cx="4262425" cy="4386750"/>
        </p:xfrm>
        <a:graphic>
          <a:graphicData uri="http://schemas.openxmlformats.org/drawingml/2006/table">
            <a:tbl>
              <a:tblPr>
                <a:noFill/>
                <a:tableStyleId>{0873A97B-2244-4D0D-A4D7-F0A03CB4050F}</a:tableStyleId>
              </a:tblPr>
              <a:tblGrid>
                <a:gridCol w="42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Names containing a “t” or “T” anywhere in the name.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[t-T]+[a-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-Z]*'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Last names beginning with “S”.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‘[S]+[a-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-Z]*'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First or last names beginning with “P”.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[P]+[a-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-Z]* 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Match a given first and last name.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'&lt;([a-z\s]+)&gt;'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Come up with one of your own.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[A-P]+[B-x]* 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22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first name, and last name, prints the full name and section number of the matching student. Assume the file is in the same format that you used previously. 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45275" y="152626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import csv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#function search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def search(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fileName,firstName,lastName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):</a:t>
            </a:r>
            <a:endParaRPr lang="en-US" dirty="0"/>
          </a:p>
          <a:p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#open csv file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file = open(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fileName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)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#read data from the file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data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csv.reader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(file)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#iterate each row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for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listData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 in data:</a:t>
            </a:r>
            <a:endParaRPr lang="en-US" dirty="0"/>
          </a:p>
          <a:p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#check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firstName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lastName</a:t>
            </a:r>
            <a:endParaRPr lang="en-US" dirty="0" err="1"/>
          </a:p>
          <a:p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if(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listData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[0] ==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lastName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listData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[1] ==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firstName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):</a:t>
            </a:r>
            <a:endParaRPr lang="en-US"/>
          </a:p>
          <a:p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print("Full Name: ",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firstName,lastName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)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print("Section: ",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listData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[2])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  </a:t>
            </a:r>
            <a:endParaRPr lang="en-US"/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#call search function</a:t>
            </a:r>
            <a:br>
              <a:rPr lang="en-US" b="0" i="0" dirty="0">
                <a:effectLst/>
                <a:latin typeface="Consola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search("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/>
              </a:rPr>
              <a:t>students.csv","Koa","Jhon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/>
              </a:rPr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264725" y="2079625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“Last, First”,Section,#,#,#,#,#,...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867</Words>
  <Application>Microsoft Office PowerPoint</Application>
  <PresentationFormat>On-screen Show (16:9)</PresentationFormat>
  <Paragraphs>105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Merriweather</vt:lpstr>
      <vt:lpstr>Roboto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Rayyan  Mahtab</cp:lastModifiedBy>
  <cp:revision>43</cp:revision>
  <dcterms:modified xsi:type="dcterms:W3CDTF">2025-05-28T21:58:44Z</dcterms:modified>
</cp:coreProperties>
</file>