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20F0502020204030204" pitchFamily="2" charset="-79"/>
      <p:regular r:id="rId10"/>
      <p:bold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BF0B7-5CC6-41CD-B61F-A8AD5182A01D}">
  <a:tblStyle styleId="{C73BF0B7-5CC6-41CD-B61F-A8AD5182A0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36197d54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36197d54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467050"/>
        </p:xfrm>
        <a:graphic>
          <a:graphicData uri="http://schemas.openxmlformats.org/drawingml/2006/table">
            <a:tbl>
              <a:tblPr>
                <a:noFill/>
                <a:tableStyleId>{C73BF0B7-5CC6-41CD-B61F-A8AD5182A01D}</a:tableStyleId>
              </a:tblPr>
              <a:tblGrid>
                <a:gridCol w="399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13575" y="1222300"/>
            <a:ext cx="37065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Write a recursive function that at least declares parameters for 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an_array</a:t>
            </a: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an </a:t>
            </a:r>
            <a:r>
              <a:rPr lang="en" sz="13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amount</a:t>
            </a: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(you may add additional parameters). 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function should add the amount to each value in the array.</a:t>
            </a:r>
            <a:endParaRPr sz="13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91625" y="2890572"/>
            <a:ext cx="3706500" cy="12624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print(an_array)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[3, 4, 2, 5, 1]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add_to_all(an_array, 5)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print(an_array)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[8, 9, 7, 10, 6]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2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51160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the function below so that it uses </a:t>
            </a:r>
            <a:r>
              <a:rPr lang="en" i="1"/>
              <a:t>recursion </a:t>
            </a:r>
            <a:r>
              <a:rPr lang="en"/>
              <a:t>rather than a loop.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112425" y="2181650"/>
            <a:ext cx="3706500" cy="14766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a_string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reversed = 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endParaRPr sz="1200" dirty="0"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(a_string)):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reversed = a_string[i] + reversed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reversed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15425" y="2397775"/>
            <a:ext cx="3706500" cy="2390100"/>
          </a:xfrm>
          <a:prstGeom prst="rect">
            <a:avLst/>
          </a:prstGeom>
          <a:solidFill>
            <a:srgbClr val="274E13"/>
          </a:solidFill>
          <a:ln w="76200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91650" y="2653578"/>
            <a:ext cx="3434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where N&lt;=0 is undefined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F(1) = 0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F(2) = 1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= F(n-1) + F(N-2)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14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The Fibonacci Sequence is described by the recursive mathematical formula shown below. Examine the formula and then answer the questions to the right.</a:t>
            </a:r>
            <a:endParaRPr sz="1400"/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4679425" y="262725"/>
          <a:ext cx="4218600" cy="4494375"/>
        </p:xfrm>
        <a:graphic>
          <a:graphicData uri="http://schemas.openxmlformats.org/drawingml/2006/table">
            <a:tbl>
              <a:tblPr>
                <a:noFill/>
                <a:tableStyleId>{C73BF0B7-5CC6-41CD-B61F-A8AD5182A01D}</a:tableStyleId>
              </a:tblPr>
              <a:tblGrid>
                <a:gridCol w="421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Assume you are writing a naive implementation. Write the function signature (name &amp; parameters).</a:t>
                      </a:r>
                      <a:endParaRPr sz="10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Which part(s) of the formula would be the </a:t>
                      </a:r>
                      <a:r>
                        <a:rPr lang="en" sz="1000" b="1" i="1"/>
                        <a:t>base case(s)</a:t>
                      </a:r>
                      <a:r>
                        <a:rPr lang="en" sz="1000"/>
                        <a:t> in your implementation?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Which part(s) of the formula would be the </a:t>
                      </a:r>
                      <a:r>
                        <a:rPr lang="en" sz="1000" b="1" i="1"/>
                        <a:t>recursive case(s)</a:t>
                      </a:r>
                      <a:r>
                        <a:rPr lang="en" sz="1000"/>
                        <a:t> in your implementation?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8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63875" y="1349450"/>
            <a:ext cx="4443900" cy="337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5116025" y="828975"/>
            <a:ext cx="37065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Fibonacci Sequence is described by the recursive mathematical formula shown below. Assume that you are using TDD to write a function that provides a naive implementation of the formula.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Write at least one test that you would use to verify that your implementation was correct.</a:t>
            </a:r>
            <a:endParaRPr sz="1100"/>
          </a:p>
        </p:txBody>
      </p:sp>
      <p:sp>
        <p:nvSpPr>
          <p:cNvPr id="119" name="Google Shape;119;p18"/>
          <p:cNvSpPr txBox="1"/>
          <p:nvPr/>
        </p:nvSpPr>
        <p:spPr>
          <a:xfrm>
            <a:off x="5116025" y="2397775"/>
            <a:ext cx="3706500" cy="2390100"/>
          </a:xfrm>
          <a:prstGeom prst="rect">
            <a:avLst/>
          </a:prstGeom>
          <a:solidFill>
            <a:srgbClr val="274E13"/>
          </a:solidFill>
          <a:ln w="76200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292250" y="2653578"/>
            <a:ext cx="3434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where N&lt;=0 is undefined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F(1) = 0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F(2) = 1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= F(n-1) + F(N-2)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263875" y="289675"/>
            <a:ext cx="4443900" cy="90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Begin by working out the first 10 numbers in the sequence: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2"/>
          </p:nvPr>
        </p:nvSpPr>
        <p:spPr>
          <a:xfrm>
            <a:off x="315425" y="752775"/>
            <a:ext cx="37065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space to the right to write the </a:t>
            </a:r>
            <a:r>
              <a:rPr lang="en" i="1"/>
              <a:t>minimal</a:t>
            </a:r>
            <a:r>
              <a:rPr lang="en"/>
              <a:t> code required to pass the test that you wrote in the previous problem.</a:t>
            </a: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568475" y="310875"/>
            <a:ext cx="4166400" cy="4469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15425" y="2016775"/>
            <a:ext cx="3706500" cy="2390100"/>
          </a:xfrm>
          <a:prstGeom prst="rect">
            <a:avLst/>
          </a:prstGeom>
          <a:solidFill>
            <a:srgbClr val="274E13"/>
          </a:solidFill>
          <a:ln w="76200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66666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91650" y="2272578"/>
            <a:ext cx="34341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where N&lt;=0 is undefined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F(1) = 0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F(2) = 1</a:t>
            </a:r>
            <a:endParaRPr sz="3000">
              <a:solidFill>
                <a:srgbClr val="FFFFFF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Amatic SC"/>
                <a:ea typeface="Amatic SC"/>
                <a:cs typeface="Amatic SC"/>
                <a:sym typeface="Amatic SC"/>
              </a:rPr>
              <a:t>F(n) = F(n-1) + F(N-2)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651</Words>
  <Application>Microsoft Office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Amatic SC</vt:lpstr>
      <vt:lpstr>Merriweather</vt:lpstr>
      <vt:lpstr>Consolas</vt:lpstr>
      <vt:lpstr>Roboto</vt:lpstr>
      <vt:lpstr>Paradigm</vt:lpstr>
      <vt:lpstr>Problem Solving Session</vt:lpstr>
      <vt:lpstr>Problem Solving Team Members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dell</dc:creator>
  <cp:lastModifiedBy>Rayyan  Mahtab</cp:lastModifiedBy>
  <cp:revision>1</cp:revision>
  <dcterms:modified xsi:type="dcterms:W3CDTF">2025-05-28T22:42:46Z</dcterms:modified>
</cp:coreProperties>
</file>