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73" r:id="rId4"/>
    <p:sldId id="258" r:id="rId5"/>
    <p:sldId id="274" r:id="rId6"/>
    <p:sldId id="259" r:id="rId7"/>
    <p:sldId id="261" r:id="rId8"/>
    <p:sldId id="262" r:id="rId9"/>
    <p:sldId id="277" r:id="rId10"/>
    <p:sldId id="278" r:id="rId11"/>
    <p:sldId id="279" r:id="rId12"/>
    <p:sldId id="264" r:id="rId13"/>
    <p:sldId id="280" r:id="rId14"/>
    <p:sldId id="281" r:id="rId15"/>
    <p:sldId id="282" r:id="rId16"/>
    <p:sldId id="267" r:id="rId17"/>
    <p:sldId id="268" r:id="rId18"/>
    <p:sldId id="269" r:id="rId19"/>
    <p:sldId id="271" r:id="rId20"/>
    <p:sldId id="276"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REN ALTON DSOUZA 180929011" initials="DAD1" lastIdx="1" clrIdx="0">
    <p:extLst>
      <p:ext uri="{19B8F6BF-5375-455C-9EA6-DF929625EA0E}">
        <p15:presenceInfo xmlns:p15="http://schemas.microsoft.com/office/powerpoint/2012/main" userId="DARREN ALTON DSOUZA 18092901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08E6E5-EEA9-4A4F-B361-6EC826AD5B68}" v="83" dt="2021-12-08T13:31:49.09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1E1"/>
          </a:solidFill>
        </a:fill>
      </a:tcStyle>
    </a:wholeTbl>
    <a:band2H>
      <a:tcTxStyle/>
      <a:tcStyle>
        <a:tcBdr/>
        <a:fill>
          <a:solidFill>
            <a:srgbClr val="EEF1F1"/>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DAD3"/>
          </a:solidFill>
        </a:fill>
      </a:tcStyle>
    </a:wholeTbl>
    <a:band2H>
      <a:tcTxStyle/>
      <a:tcStyle>
        <a:tcBdr/>
        <a:fill>
          <a:solidFill>
            <a:srgbClr val="F0EDEA"/>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1D1"/>
          </a:solidFill>
        </a:fill>
      </a:tcStyle>
    </a:wholeTbl>
    <a:band2H>
      <a:tcTxStyle/>
      <a:tcStyle>
        <a:tcBdr/>
        <a:fill>
          <a:solidFill>
            <a:srgbClr val="EDE9E9"/>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MT"/>
          <a:ea typeface="Gill Sans MT"/>
          <a:cs typeface="Gill Sans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hant Barai" userId="ba738a53325a41a9" providerId="LiveId" clId="{1508E6E5-EEA9-4A4F-B361-6EC826AD5B68}"/>
    <pc:docChg chg="undo custSel addSld delSld modSld">
      <pc:chgData name="Sidhant Barai" userId="ba738a53325a41a9" providerId="LiveId" clId="{1508E6E5-EEA9-4A4F-B361-6EC826AD5B68}" dt="2021-12-08T13:31:56.900" v="4414" actId="1076"/>
      <pc:docMkLst>
        <pc:docMk/>
      </pc:docMkLst>
      <pc:sldChg chg="addSp modSp mod">
        <pc:chgData name="Sidhant Barai" userId="ba738a53325a41a9" providerId="LiveId" clId="{1508E6E5-EEA9-4A4F-B361-6EC826AD5B68}" dt="2021-12-08T07:33:00.116" v="3750" actId="20577"/>
        <pc:sldMkLst>
          <pc:docMk/>
          <pc:sldMk cId="0" sldId="257"/>
        </pc:sldMkLst>
        <pc:spChg chg="add mod">
          <ac:chgData name="Sidhant Barai" userId="ba738a53325a41a9" providerId="LiveId" clId="{1508E6E5-EEA9-4A4F-B361-6EC826AD5B68}" dt="2021-12-08T04:08:52.169" v="2727" actId="14100"/>
          <ac:spMkLst>
            <pc:docMk/>
            <pc:sldMk cId="0" sldId="257"/>
            <ac:spMk id="4" creationId="{645187B6-04A2-453A-B85F-7B8F8E8AF679}"/>
          </ac:spMkLst>
        </pc:spChg>
        <pc:spChg chg="add mod">
          <ac:chgData name="Sidhant Barai" userId="ba738a53325a41a9" providerId="LiveId" clId="{1508E6E5-EEA9-4A4F-B361-6EC826AD5B68}" dt="2021-12-08T07:33:00.116" v="3750" actId="20577"/>
          <ac:spMkLst>
            <pc:docMk/>
            <pc:sldMk cId="0" sldId="257"/>
            <ac:spMk id="5" creationId="{D94B7024-6295-40B8-8E98-65B160C076B6}"/>
          </ac:spMkLst>
        </pc:spChg>
      </pc:sldChg>
      <pc:sldChg chg="addSp delSp modSp mod">
        <pc:chgData name="Sidhant Barai" userId="ba738a53325a41a9" providerId="LiveId" clId="{1508E6E5-EEA9-4A4F-B361-6EC826AD5B68}" dt="2021-12-08T04:49:40.258" v="3016" actId="1076"/>
        <pc:sldMkLst>
          <pc:docMk/>
          <pc:sldMk cId="0" sldId="258"/>
        </pc:sldMkLst>
        <pc:spChg chg="add mod">
          <ac:chgData name="Sidhant Barai" userId="ba738a53325a41a9" providerId="LiveId" clId="{1508E6E5-EEA9-4A4F-B361-6EC826AD5B68}" dt="2021-12-08T04:08:42.692" v="2725" actId="108"/>
          <ac:spMkLst>
            <pc:docMk/>
            <pc:sldMk cId="0" sldId="258"/>
            <ac:spMk id="4" creationId="{B9AE95C1-6748-42D4-9F76-A8AFDAACDA09}"/>
          </ac:spMkLst>
        </pc:spChg>
        <pc:spChg chg="add mod">
          <ac:chgData name="Sidhant Barai" userId="ba738a53325a41a9" providerId="LiveId" clId="{1508E6E5-EEA9-4A4F-B361-6EC826AD5B68}" dt="2021-12-08T04:07:58.628" v="2715" actId="2711"/>
          <ac:spMkLst>
            <pc:docMk/>
            <pc:sldMk cId="0" sldId="258"/>
            <ac:spMk id="5" creationId="{8E80B7CD-A479-4D3A-9B71-C85B285B7506}"/>
          </ac:spMkLst>
        </pc:spChg>
        <pc:spChg chg="add del mod">
          <ac:chgData name="Sidhant Barai" userId="ba738a53325a41a9" providerId="LiveId" clId="{1508E6E5-EEA9-4A4F-B361-6EC826AD5B68}" dt="2021-12-07T14:55:21.920" v="101"/>
          <ac:spMkLst>
            <pc:docMk/>
            <pc:sldMk cId="0" sldId="258"/>
            <ac:spMk id="6" creationId="{E75B23E7-8519-47DF-AAF9-9E7933A7AB50}"/>
          </ac:spMkLst>
        </pc:spChg>
        <pc:spChg chg="add mod">
          <ac:chgData name="Sidhant Barai" userId="ba738a53325a41a9" providerId="LiveId" clId="{1508E6E5-EEA9-4A4F-B361-6EC826AD5B68}" dt="2021-12-08T04:48:49.750" v="2948" actId="1076"/>
          <ac:spMkLst>
            <pc:docMk/>
            <pc:sldMk cId="0" sldId="258"/>
            <ac:spMk id="7" creationId="{9FE906F9-C553-48C6-A5C2-A55257A596C6}"/>
          </ac:spMkLst>
        </pc:spChg>
        <pc:spChg chg="add mod">
          <ac:chgData name="Sidhant Barai" userId="ba738a53325a41a9" providerId="LiveId" clId="{1508E6E5-EEA9-4A4F-B361-6EC826AD5B68}" dt="2021-12-08T04:48:54.338" v="2949" actId="1076"/>
          <ac:spMkLst>
            <pc:docMk/>
            <pc:sldMk cId="0" sldId="258"/>
            <ac:spMk id="8" creationId="{C9E9E08A-5492-4C48-B63F-3B4D6A12ECFF}"/>
          </ac:spMkLst>
        </pc:spChg>
        <pc:spChg chg="add mod">
          <ac:chgData name="Sidhant Barai" userId="ba738a53325a41a9" providerId="LiveId" clId="{1508E6E5-EEA9-4A4F-B361-6EC826AD5B68}" dt="2021-12-07T15:03:53.483" v="593" actId="1076"/>
          <ac:spMkLst>
            <pc:docMk/>
            <pc:sldMk cId="0" sldId="258"/>
            <ac:spMk id="10" creationId="{E795478C-BC26-4930-BCDA-93ECE9BBD2E7}"/>
          </ac:spMkLst>
        </pc:spChg>
        <pc:spChg chg="add mod">
          <ac:chgData name="Sidhant Barai" userId="ba738a53325a41a9" providerId="LiveId" clId="{1508E6E5-EEA9-4A4F-B361-6EC826AD5B68}" dt="2021-12-08T04:49:40.258" v="3016" actId="1076"/>
          <ac:spMkLst>
            <pc:docMk/>
            <pc:sldMk cId="0" sldId="258"/>
            <ac:spMk id="11" creationId="{493D476B-CA5C-4B65-9A11-E3EB29041BE5}"/>
          </ac:spMkLst>
        </pc:spChg>
        <pc:spChg chg="add del mod">
          <ac:chgData name="Sidhant Barai" userId="ba738a53325a41a9" providerId="LiveId" clId="{1508E6E5-EEA9-4A4F-B361-6EC826AD5B68}" dt="2021-12-07T15:37:17.925" v="918" actId="478"/>
          <ac:spMkLst>
            <pc:docMk/>
            <pc:sldMk cId="0" sldId="258"/>
            <ac:spMk id="12" creationId="{28502604-28E8-4919-A016-E779C30A926C}"/>
          </ac:spMkLst>
        </pc:spChg>
        <pc:spChg chg="add mod">
          <ac:chgData name="Sidhant Barai" userId="ba738a53325a41a9" providerId="LiveId" clId="{1508E6E5-EEA9-4A4F-B361-6EC826AD5B68}" dt="2021-12-08T04:49:36.578" v="3015" actId="1076"/>
          <ac:spMkLst>
            <pc:docMk/>
            <pc:sldMk cId="0" sldId="258"/>
            <ac:spMk id="12" creationId="{DD1532E4-0D5C-47FB-9F61-1604EEC94715}"/>
          </ac:spMkLst>
        </pc:spChg>
        <pc:picChg chg="add mod">
          <ac:chgData name="Sidhant Barai" userId="ba738a53325a41a9" providerId="LiveId" clId="{1508E6E5-EEA9-4A4F-B361-6EC826AD5B68}" dt="2021-12-07T15:03:53.483" v="593" actId="1076"/>
          <ac:picMkLst>
            <pc:docMk/>
            <pc:sldMk cId="0" sldId="258"/>
            <ac:picMk id="9" creationId="{B32EA4CD-C047-42B9-BAC7-33A877C19BB3}"/>
          </ac:picMkLst>
        </pc:picChg>
      </pc:sldChg>
      <pc:sldChg chg="addSp modSp mod">
        <pc:chgData name="Sidhant Barai" userId="ba738a53325a41a9" providerId="LiveId" clId="{1508E6E5-EEA9-4A4F-B361-6EC826AD5B68}" dt="2021-12-08T04:08:39.781" v="2724" actId="108"/>
        <pc:sldMkLst>
          <pc:docMk/>
          <pc:sldMk cId="0" sldId="259"/>
        </pc:sldMkLst>
        <pc:spChg chg="add mod">
          <ac:chgData name="Sidhant Barai" userId="ba738a53325a41a9" providerId="LiveId" clId="{1508E6E5-EEA9-4A4F-B361-6EC826AD5B68}" dt="2021-12-08T04:08:39.781" v="2724" actId="108"/>
          <ac:spMkLst>
            <pc:docMk/>
            <pc:sldMk cId="0" sldId="259"/>
            <ac:spMk id="4" creationId="{AC5989AE-E2C5-488C-87B3-266F1AE523C1}"/>
          </ac:spMkLst>
        </pc:spChg>
        <pc:spChg chg="add mod">
          <ac:chgData name="Sidhant Barai" userId="ba738a53325a41a9" providerId="LiveId" clId="{1508E6E5-EEA9-4A4F-B361-6EC826AD5B68}" dt="2021-12-08T04:08:25.870" v="2721" actId="5793"/>
          <ac:spMkLst>
            <pc:docMk/>
            <pc:sldMk cId="0" sldId="259"/>
            <ac:spMk id="5" creationId="{2DDC6C5A-3AAF-488C-800F-4F4B09E247C3}"/>
          </ac:spMkLst>
        </pc:spChg>
        <pc:spChg chg="add mod">
          <ac:chgData name="Sidhant Barai" userId="ba738a53325a41a9" providerId="LiveId" clId="{1508E6E5-EEA9-4A4F-B361-6EC826AD5B68}" dt="2021-12-08T04:08:29.182" v="2722" actId="108"/>
          <ac:spMkLst>
            <pc:docMk/>
            <pc:sldMk cId="0" sldId="259"/>
            <ac:spMk id="6" creationId="{ECC0E3B6-4557-44FC-BE0D-0ACDDC29A354}"/>
          </ac:spMkLst>
        </pc:spChg>
        <pc:spChg chg="add mod">
          <ac:chgData name="Sidhant Barai" userId="ba738a53325a41a9" providerId="LiveId" clId="{1508E6E5-EEA9-4A4F-B361-6EC826AD5B68}" dt="2021-12-08T04:08:35.741" v="2723" actId="2711"/>
          <ac:spMkLst>
            <pc:docMk/>
            <pc:sldMk cId="0" sldId="259"/>
            <ac:spMk id="7" creationId="{E42DB8AC-A7A9-4DB4-BB10-7BF229F4FC44}"/>
          </ac:spMkLst>
        </pc:spChg>
      </pc:sldChg>
      <pc:sldChg chg="new del">
        <pc:chgData name="Sidhant Barai" userId="ba738a53325a41a9" providerId="LiveId" clId="{1508E6E5-EEA9-4A4F-B361-6EC826AD5B68}" dt="2021-12-08T04:00:43.957" v="2581" actId="47"/>
        <pc:sldMkLst>
          <pc:docMk/>
          <pc:sldMk cId="3923714318" sldId="260"/>
        </pc:sldMkLst>
      </pc:sldChg>
      <pc:sldChg chg="modSp add mod">
        <pc:chgData name="Sidhant Barai" userId="ba738a53325a41a9" providerId="LiveId" clId="{1508E6E5-EEA9-4A4F-B361-6EC826AD5B68}" dt="2021-12-08T13:16:23.131" v="4059" actId="1076"/>
        <pc:sldMkLst>
          <pc:docMk/>
          <pc:sldMk cId="1545374366" sldId="261"/>
        </pc:sldMkLst>
        <pc:spChg chg="mod">
          <ac:chgData name="Sidhant Barai" userId="ba738a53325a41a9" providerId="LiveId" clId="{1508E6E5-EEA9-4A4F-B361-6EC826AD5B68}" dt="2021-12-08T13:16:23.131" v="4059" actId="1076"/>
          <ac:spMkLst>
            <pc:docMk/>
            <pc:sldMk cId="1545374366" sldId="261"/>
            <ac:spMk id="6" creationId="{202C6324-A904-4FA0-AE1F-2B664EE98ACA}"/>
          </ac:spMkLst>
        </pc:spChg>
        <pc:spChg chg="mod">
          <ac:chgData name="Sidhant Barai" userId="ba738a53325a41a9" providerId="LiveId" clId="{1508E6E5-EEA9-4A4F-B361-6EC826AD5B68}" dt="2021-12-08T04:01:48.186" v="2594" actId="1076"/>
          <ac:spMkLst>
            <pc:docMk/>
            <pc:sldMk cId="1545374366" sldId="261"/>
            <ac:spMk id="9" creationId="{FA04171D-298B-40B4-B09B-E384AE3FADE6}"/>
          </ac:spMkLst>
        </pc:spChg>
        <pc:picChg chg="mod">
          <ac:chgData name="Sidhant Barai" userId="ba738a53325a41a9" providerId="LiveId" clId="{1508E6E5-EEA9-4A4F-B361-6EC826AD5B68}" dt="2021-12-08T04:01:43.516" v="2593" actId="1076"/>
          <ac:picMkLst>
            <pc:docMk/>
            <pc:sldMk cId="1545374366" sldId="261"/>
            <ac:picMk id="7" creationId="{0717A3BC-9C7A-4681-BF71-9D645AB28ABF}"/>
          </ac:picMkLst>
        </pc:picChg>
      </pc:sldChg>
      <pc:sldChg chg="addSp delSp modSp new mod">
        <pc:chgData name="Sidhant Barai" userId="ba738a53325a41a9" providerId="LiveId" clId="{1508E6E5-EEA9-4A4F-B361-6EC826AD5B68}" dt="2021-12-08T13:16:34.566" v="4060" actId="2711"/>
        <pc:sldMkLst>
          <pc:docMk/>
          <pc:sldMk cId="1198159442" sldId="262"/>
        </pc:sldMkLst>
        <pc:spChg chg="del">
          <ac:chgData name="Sidhant Barai" userId="ba738a53325a41a9" providerId="LiveId" clId="{1508E6E5-EEA9-4A4F-B361-6EC826AD5B68}" dt="2021-12-08T04:02:05.211" v="2597" actId="478"/>
          <ac:spMkLst>
            <pc:docMk/>
            <pc:sldMk cId="1198159442" sldId="262"/>
            <ac:spMk id="2" creationId="{88117366-0D5B-4A92-A15C-7E028A79218C}"/>
          </ac:spMkLst>
        </pc:spChg>
        <pc:spChg chg="del">
          <ac:chgData name="Sidhant Barai" userId="ba738a53325a41a9" providerId="LiveId" clId="{1508E6E5-EEA9-4A4F-B361-6EC826AD5B68}" dt="2021-12-08T04:02:04.086" v="2596" actId="478"/>
          <ac:spMkLst>
            <pc:docMk/>
            <pc:sldMk cId="1198159442" sldId="262"/>
            <ac:spMk id="3" creationId="{B724DE65-B40F-4B2E-8E04-8FC344F2B931}"/>
          </ac:spMkLst>
        </pc:spChg>
        <pc:spChg chg="add mod">
          <ac:chgData name="Sidhant Barai" userId="ba738a53325a41a9" providerId="LiveId" clId="{1508E6E5-EEA9-4A4F-B361-6EC826AD5B68}" dt="2021-12-08T13:16:34.566" v="4060" actId="2711"/>
          <ac:spMkLst>
            <pc:docMk/>
            <pc:sldMk cId="1198159442" sldId="262"/>
            <ac:spMk id="4" creationId="{BE4E938F-B7BF-4E93-ADDA-BF589344926E}"/>
          </ac:spMkLst>
        </pc:spChg>
        <pc:spChg chg="add mod">
          <ac:chgData name="Sidhant Barai" userId="ba738a53325a41a9" providerId="LiveId" clId="{1508E6E5-EEA9-4A4F-B361-6EC826AD5B68}" dt="2021-12-08T04:45:14.807" v="2784" actId="1076"/>
          <ac:spMkLst>
            <pc:docMk/>
            <pc:sldMk cId="1198159442" sldId="262"/>
            <ac:spMk id="6" creationId="{67FBDC0D-0AD6-474B-B064-2EE706E9343C}"/>
          </ac:spMkLst>
        </pc:spChg>
        <pc:spChg chg="add mod">
          <ac:chgData name="Sidhant Barai" userId="ba738a53325a41a9" providerId="LiveId" clId="{1508E6E5-EEA9-4A4F-B361-6EC826AD5B68}" dt="2021-12-08T04:11:35.957" v="2749" actId="1076"/>
          <ac:spMkLst>
            <pc:docMk/>
            <pc:sldMk cId="1198159442" sldId="262"/>
            <ac:spMk id="10" creationId="{3C60A841-E003-407C-818B-541739E4E51C}"/>
          </ac:spMkLst>
        </pc:spChg>
        <pc:spChg chg="add mod">
          <ac:chgData name="Sidhant Barai" userId="ba738a53325a41a9" providerId="LiveId" clId="{1508E6E5-EEA9-4A4F-B361-6EC826AD5B68}" dt="2021-12-08T05:34:51.686" v="3601" actId="255"/>
          <ac:spMkLst>
            <pc:docMk/>
            <pc:sldMk cId="1198159442" sldId="262"/>
            <ac:spMk id="12" creationId="{03D0702A-1071-446A-892E-63541C31B472}"/>
          </ac:spMkLst>
        </pc:spChg>
        <pc:spChg chg="add mod">
          <ac:chgData name="Sidhant Barai" userId="ba738a53325a41a9" providerId="LiveId" clId="{1508E6E5-EEA9-4A4F-B361-6EC826AD5B68}" dt="2021-12-08T13:15:26.538" v="4052" actId="14100"/>
          <ac:spMkLst>
            <pc:docMk/>
            <pc:sldMk cId="1198159442" sldId="262"/>
            <ac:spMk id="13" creationId="{0F1F054A-EBAA-4F47-98C4-C66031042789}"/>
          </ac:spMkLst>
        </pc:spChg>
        <pc:spChg chg="add mod">
          <ac:chgData name="Sidhant Barai" userId="ba738a53325a41a9" providerId="LiveId" clId="{1508E6E5-EEA9-4A4F-B361-6EC826AD5B68}" dt="2021-12-08T13:15:36.695" v="4055" actId="14100"/>
          <ac:spMkLst>
            <pc:docMk/>
            <pc:sldMk cId="1198159442" sldId="262"/>
            <ac:spMk id="14" creationId="{AB380211-D791-4A35-BBB0-ED02C19893BC}"/>
          </ac:spMkLst>
        </pc:spChg>
        <pc:spChg chg="add mod">
          <ac:chgData name="Sidhant Barai" userId="ba738a53325a41a9" providerId="LiveId" clId="{1508E6E5-EEA9-4A4F-B361-6EC826AD5B68}" dt="2021-12-08T13:15:17.194" v="4049" actId="1076"/>
          <ac:spMkLst>
            <pc:docMk/>
            <pc:sldMk cId="1198159442" sldId="262"/>
            <ac:spMk id="15" creationId="{CEDE1B7C-B633-4EB1-B87F-D9504755E936}"/>
          </ac:spMkLst>
        </pc:spChg>
        <pc:graphicFrameChg chg="add del mod modGraphic">
          <ac:chgData name="Sidhant Barai" userId="ba738a53325a41a9" providerId="LiveId" clId="{1508E6E5-EEA9-4A4F-B361-6EC826AD5B68}" dt="2021-12-08T04:09:31.460" v="2731" actId="478"/>
          <ac:graphicFrameMkLst>
            <pc:docMk/>
            <pc:sldMk cId="1198159442" sldId="262"/>
            <ac:graphicFrameMk id="11" creationId="{20215F12-538A-4984-8079-9138AB1A972B}"/>
          </ac:graphicFrameMkLst>
        </pc:graphicFrameChg>
        <pc:picChg chg="add mod">
          <ac:chgData name="Sidhant Barai" userId="ba738a53325a41a9" providerId="LiveId" clId="{1508E6E5-EEA9-4A4F-B361-6EC826AD5B68}" dt="2021-12-08T05:34:39.244" v="3600" actId="1076"/>
          <ac:picMkLst>
            <pc:docMk/>
            <pc:sldMk cId="1198159442" sldId="262"/>
            <ac:picMk id="5" creationId="{3D4600D0-D5C8-4A69-9D06-32F7D6EC0945}"/>
          </ac:picMkLst>
        </pc:picChg>
        <pc:picChg chg="add mod">
          <ac:chgData name="Sidhant Barai" userId="ba738a53325a41a9" providerId="LiveId" clId="{1508E6E5-EEA9-4A4F-B361-6EC826AD5B68}" dt="2021-12-08T04:11:32.444" v="2748" actId="1076"/>
          <ac:picMkLst>
            <pc:docMk/>
            <pc:sldMk cId="1198159442" sldId="262"/>
            <ac:picMk id="7" creationId="{92819E38-1EE8-494F-A0CB-87529A8C9B0E}"/>
          </ac:picMkLst>
        </pc:picChg>
      </pc:sldChg>
      <pc:sldChg chg="addSp delSp modSp new mod">
        <pc:chgData name="Sidhant Barai" userId="ba738a53325a41a9" providerId="LiveId" clId="{1508E6E5-EEA9-4A4F-B361-6EC826AD5B68}" dt="2021-12-08T06:08:49.554" v="3727" actId="20577"/>
        <pc:sldMkLst>
          <pc:docMk/>
          <pc:sldMk cId="2074131561" sldId="263"/>
        </pc:sldMkLst>
        <pc:spChg chg="del">
          <ac:chgData name="Sidhant Barai" userId="ba738a53325a41a9" providerId="LiveId" clId="{1508E6E5-EEA9-4A4F-B361-6EC826AD5B68}" dt="2021-12-08T04:50:32.783" v="3050" actId="478"/>
          <ac:spMkLst>
            <pc:docMk/>
            <pc:sldMk cId="2074131561" sldId="263"/>
            <ac:spMk id="2" creationId="{DFD5768C-01E8-418C-A79E-C52CF47D593B}"/>
          </ac:spMkLst>
        </pc:spChg>
        <pc:spChg chg="del">
          <ac:chgData name="Sidhant Barai" userId="ba738a53325a41a9" providerId="LiveId" clId="{1508E6E5-EEA9-4A4F-B361-6EC826AD5B68}" dt="2021-12-08T04:50:33.320" v="3051" actId="478"/>
          <ac:spMkLst>
            <pc:docMk/>
            <pc:sldMk cId="2074131561" sldId="263"/>
            <ac:spMk id="3" creationId="{3881221D-14FD-4E93-84B5-F93D268CA038}"/>
          </ac:spMkLst>
        </pc:spChg>
        <pc:spChg chg="add del mod">
          <ac:chgData name="Sidhant Barai" userId="ba738a53325a41a9" providerId="LiveId" clId="{1508E6E5-EEA9-4A4F-B361-6EC826AD5B68}" dt="2021-12-08T04:54:14.143" v="3205" actId="478"/>
          <ac:spMkLst>
            <pc:docMk/>
            <pc:sldMk cId="2074131561" sldId="263"/>
            <ac:spMk id="5" creationId="{005F947E-1A72-4A4A-8E2B-AED8223659BF}"/>
          </ac:spMkLst>
        </pc:spChg>
        <pc:spChg chg="add mod">
          <ac:chgData name="Sidhant Barai" userId="ba738a53325a41a9" providerId="LiveId" clId="{1508E6E5-EEA9-4A4F-B361-6EC826AD5B68}" dt="2021-12-08T05:32:47.263" v="3517" actId="1076"/>
          <ac:spMkLst>
            <pc:docMk/>
            <pc:sldMk cId="2074131561" sldId="263"/>
            <ac:spMk id="8" creationId="{40038BFE-7A36-42C4-B265-FF5E6601E313}"/>
          </ac:spMkLst>
        </pc:spChg>
        <pc:spChg chg="add mod">
          <ac:chgData name="Sidhant Barai" userId="ba738a53325a41a9" providerId="LiveId" clId="{1508E6E5-EEA9-4A4F-B361-6EC826AD5B68}" dt="2021-12-08T05:35:42.248" v="3613" actId="1076"/>
          <ac:spMkLst>
            <pc:docMk/>
            <pc:sldMk cId="2074131561" sldId="263"/>
            <ac:spMk id="9" creationId="{F5DA0117-3355-4A9D-A7C4-EE45467A3220}"/>
          </ac:spMkLst>
        </pc:spChg>
        <pc:spChg chg="add mod">
          <ac:chgData name="Sidhant Barai" userId="ba738a53325a41a9" providerId="LiveId" clId="{1508E6E5-EEA9-4A4F-B361-6EC826AD5B68}" dt="2021-12-08T05:32:49.299" v="3518" actId="1076"/>
          <ac:spMkLst>
            <pc:docMk/>
            <pc:sldMk cId="2074131561" sldId="263"/>
            <ac:spMk id="10" creationId="{C36322AE-828C-4C0D-BB1C-0FEFEC9585DA}"/>
          </ac:spMkLst>
        </pc:spChg>
        <pc:spChg chg="add mod">
          <ac:chgData name="Sidhant Barai" userId="ba738a53325a41a9" providerId="LiveId" clId="{1508E6E5-EEA9-4A4F-B361-6EC826AD5B68}" dt="2021-12-08T05:34:16.325" v="3598" actId="2711"/>
          <ac:spMkLst>
            <pc:docMk/>
            <pc:sldMk cId="2074131561" sldId="263"/>
            <ac:spMk id="12" creationId="{25154481-1F4C-4C40-9891-BDD847C05911}"/>
          </ac:spMkLst>
        </pc:spChg>
        <pc:spChg chg="add del mod">
          <ac:chgData name="Sidhant Barai" userId="ba738a53325a41a9" providerId="LiveId" clId="{1508E6E5-EEA9-4A4F-B361-6EC826AD5B68}" dt="2021-12-08T05:28:41.740" v="3494" actId="478"/>
          <ac:spMkLst>
            <pc:docMk/>
            <pc:sldMk cId="2074131561" sldId="263"/>
            <ac:spMk id="15" creationId="{5AFB6556-FC31-4341-8A0F-96556BF8A638}"/>
          </ac:spMkLst>
        </pc:spChg>
        <pc:spChg chg="add mod">
          <ac:chgData name="Sidhant Barai" userId="ba738a53325a41a9" providerId="LiveId" clId="{1508E6E5-EEA9-4A4F-B361-6EC826AD5B68}" dt="2021-12-08T05:34:10.168" v="3597" actId="108"/>
          <ac:spMkLst>
            <pc:docMk/>
            <pc:sldMk cId="2074131561" sldId="263"/>
            <ac:spMk id="17" creationId="{DF9E0BFC-097C-4BBA-9B54-413E99AA30E0}"/>
          </ac:spMkLst>
        </pc:spChg>
        <pc:spChg chg="add mod">
          <ac:chgData name="Sidhant Barai" userId="ba738a53325a41a9" providerId="LiveId" clId="{1508E6E5-EEA9-4A4F-B361-6EC826AD5B68}" dt="2021-12-08T05:32:54.367" v="3519" actId="1076"/>
          <ac:spMkLst>
            <pc:docMk/>
            <pc:sldMk cId="2074131561" sldId="263"/>
            <ac:spMk id="19" creationId="{F9BA1F3E-8902-4577-B7CE-A2A732FC7CF6}"/>
          </ac:spMkLst>
        </pc:spChg>
        <pc:graphicFrameChg chg="add mod modGraphic">
          <ac:chgData name="Sidhant Barai" userId="ba738a53325a41a9" providerId="LiveId" clId="{1508E6E5-EEA9-4A4F-B361-6EC826AD5B68}" dt="2021-12-08T06:08:49.554" v="3727" actId="20577"/>
          <ac:graphicFrameMkLst>
            <pc:docMk/>
            <pc:sldMk cId="2074131561" sldId="263"/>
            <ac:graphicFrameMk id="6" creationId="{82A2C28A-4ECE-4420-930A-9E8234A3BBD0}"/>
          </ac:graphicFrameMkLst>
        </pc:graphicFrameChg>
        <pc:graphicFrameChg chg="add del mod">
          <ac:chgData name="Sidhant Barai" userId="ba738a53325a41a9" providerId="LiveId" clId="{1508E6E5-EEA9-4A4F-B361-6EC826AD5B68}" dt="2021-12-08T05:21:16.151" v="3489" actId="478"/>
          <ac:graphicFrameMkLst>
            <pc:docMk/>
            <pc:sldMk cId="2074131561" sldId="263"/>
            <ac:graphicFrameMk id="13" creationId="{547069EE-BF90-46FE-9529-A22C1FB5EC2C}"/>
          </ac:graphicFrameMkLst>
        </pc:graphicFrameChg>
      </pc:sldChg>
      <pc:sldChg chg="addSp delSp modSp new add del mod">
        <pc:chgData name="Sidhant Barai" userId="ba738a53325a41a9" providerId="LiveId" clId="{1508E6E5-EEA9-4A4F-B361-6EC826AD5B68}" dt="2021-12-08T13:18:28.203" v="4072" actId="1076"/>
        <pc:sldMkLst>
          <pc:docMk/>
          <pc:sldMk cId="230228245" sldId="264"/>
        </pc:sldMkLst>
        <pc:spChg chg="del">
          <ac:chgData name="Sidhant Barai" userId="ba738a53325a41a9" providerId="LiveId" clId="{1508E6E5-EEA9-4A4F-B361-6EC826AD5B68}" dt="2021-12-08T05:35:59.956" v="3616" actId="478"/>
          <ac:spMkLst>
            <pc:docMk/>
            <pc:sldMk cId="230228245" sldId="264"/>
            <ac:spMk id="2" creationId="{94F80CA7-6131-47AE-ADC3-0E6B106E0521}"/>
          </ac:spMkLst>
        </pc:spChg>
        <pc:spChg chg="del">
          <ac:chgData name="Sidhant Barai" userId="ba738a53325a41a9" providerId="LiveId" clId="{1508E6E5-EEA9-4A4F-B361-6EC826AD5B68}" dt="2021-12-08T05:35:58.612" v="3615" actId="478"/>
          <ac:spMkLst>
            <pc:docMk/>
            <pc:sldMk cId="230228245" sldId="264"/>
            <ac:spMk id="3" creationId="{45277AF5-C0CF-4720-AF57-3EE0B0F638E5}"/>
          </ac:spMkLst>
        </pc:spChg>
        <pc:spChg chg="add mod">
          <ac:chgData name="Sidhant Barai" userId="ba738a53325a41a9" providerId="LiveId" clId="{1508E6E5-EEA9-4A4F-B361-6EC826AD5B68}" dt="2021-12-08T13:18:28.203" v="4072" actId="1076"/>
          <ac:spMkLst>
            <pc:docMk/>
            <pc:sldMk cId="230228245" sldId="264"/>
            <ac:spMk id="5" creationId="{84F1CCBC-0096-4790-8292-989305D4A806}"/>
          </ac:spMkLst>
        </pc:spChg>
        <pc:spChg chg="add mod">
          <ac:chgData name="Sidhant Barai" userId="ba738a53325a41a9" providerId="LiveId" clId="{1508E6E5-EEA9-4A4F-B361-6EC826AD5B68}" dt="2021-12-08T05:38:21.529" v="3652" actId="1076"/>
          <ac:spMkLst>
            <pc:docMk/>
            <pc:sldMk cId="230228245" sldId="264"/>
            <ac:spMk id="8" creationId="{53A3CE60-B106-450E-94F4-EA7FA373BD0D}"/>
          </ac:spMkLst>
        </pc:spChg>
        <pc:spChg chg="add mod">
          <ac:chgData name="Sidhant Barai" userId="ba738a53325a41a9" providerId="LiveId" clId="{1508E6E5-EEA9-4A4F-B361-6EC826AD5B68}" dt="2021-12-08T05:38:29.652" v="3653" actId="1076"/>
          <ac:spMkLst>
            <pc:docMk/>
            <pc:sldMk cId="230228245" sldId="264"/>
            <ac:spMk id="9" creationId="{A22590F5-5B3F-408C-97EB-E5C5A6E3B069}"/>
          </ac:spMkLst>
        </pc:spChg>
        <pc:spChg chg="add mod">
          <ac:chgData name="Sidhant Barai" userId="ba738a53325a41a9" providerId="LiveId" clId="{1508E6E5-EEA9-4A4F-B361-6EC826AD5B68}" dt="2021-12-08T07:33:24.569" v="3754" actId="2711"/>
          <ac:spMkLst>
            <pc:docMk/>
            <pc:sldMk cId="230228245" sldId="264"/>
            <ac:spMk id="10" creationId="{004FCB71-E957-4F93-8DCA-A4887526946F}"/>
          </ac:spMkLst>
        </pc:spChg>
        <pc:picChg chg="add mod">
          <ac:chgData name="Sidhant Barai" userId="ba738a53325a41a9" providerId="LiveId" clId="{1508E6E5-EEA9-4A4F-B361-6EC826AD5B68}" dt="2021-12-08T05:37:57.860" v="3645" actId="1076"/>
          <ac:picMkLst>
            <pc:docMk/>
            <pc:sldMk cId="230228245" sldId="264"/>
            <ac:picMk id="6" creationId="{A9562187-20DA-47F7-8B88-350EEB19722E}"/>
          </ac:picMkLst>
        </pc:picChg>
        <pc:picChg chg="add mod">
          <ac:chgData name="Sidhant Barai" userId="ba738a53325a41a9" providerId="LiveId" clId="{1508E6E5-EEA9-4A4F-B361-6EC826AD5B68}" dt="2021-12-08T05:38:12.414" v="3650" actId="14100"/>
          <ac:picMkLst>
            <pc:docMk/>
            <pc:sldMk cId="230228245" sldId="264"/>
            <ac:picMk id="7" creationId="{0C02E931-DE4C-4E5E-971B-1423B84A94BD}"/>
          </ac:picMkLst>
        </pc:picChg>
      </pc:sldChg>
      <pc:sldChg chg="addSp delSp modSp new mod">
        <pc:chgData name="Sidhant Barai" userId="ba738a53325a41a9" providerId="LiveId" clId="{1508E6E5-EEA9-4A4F-B361-6EC826AD5B68}" dt="2021-12-08T07:33:45.118" v="3758" actId="108"/>
        <pc:sldMkLst>
          <pc:docMk/>
          <pc:sldMk cId="1989230678" sldId="265"/>
        </pc:sldMkLst>
        <pc:spChg chg="del">
          <ac:chgData name="Sidhant Barai" userId="ba738a53325a41a9" providerId="LiveId" clId="{1508E6E5-EEA9-4A4F-B361-6EC826AD5B68}" dt="2021-12-08T05:38:39.796" v="3655" actId="478"/>
          <ac:spMkLst>
            <pc:docMk/>
            <pc:sldMk cId="1989230678" sldId="265"/>
            <ac:spMk id="2" creationId="{6F90C263-4D2D-47CC-856E-61ABD4CC4682}"/>
          </ac:spMkLst>
        </pc:spChg>
        <pc:spChg chg="del">
          <ac:chgData name="Sidhant Barai" userId="ba738a53325a41a9" providerId="LiveId" clId="{1508E6E5-EEA9-4A4F-B361-6EC826AD5B68}" dt="2021-12-08T05:38:40.364" v="3656" actId="478"/>
          <ac:spMkLst>
            <pc:docMk/>
            <pc:sldMk cId="1989230678" sldId="265"/>
            <ac:spMk id="3" creationId="{353739DF-D25E-4843-B2E7-30F75D8AA9BA}"/>
          </ac:spMkLst>
        </pc:spChg>
        <pc:spChg chg="add mod">
          <ac:chgData name="Sidhant Barai" userId="ba738a53325a41a9" providerId="LiveId" clId="{1508E6E5-EEA9-4A4F-B361-6EC826AD5B68}" dt="2021-12-08T07:33:35.412" v="3755" actId="108"/>
          <ac:spMkLst>
            <pc:docMk/>
            <pc:sldMk cId="1989230678" sldId="265"/>
            <ac:spMk id="7" creationId="{93E747F1-1B44-439A-AB45-A742EB48EE86}"/>
          </ac:spMkLst>
        </pc:spChg>
        <pc:spChg chg="add mod">
          <ac:chgData name="Sidhant Barai" userId="ba738a53325a41a9" providerId="LiveId" clId="{1508E6E5-EEA9-4A4F-B361-6EC826AD5B68}" dt="2021-12-08T07:33:41.746" v="3757" actId="108"/>
          <ac:spMkLst>
            <pc:docMk/>
            <pc:sldMk cId="1989230678" sldId="265"/>
            <ac:spMk id="10" creationId="{C72723FD-9DEE-454A-AEB2-FBA8BC331496}"/>
          </ac:spMkLst>
        </pc:spChg>
        <pc:spChg chg="add mod">
          <ac:chgData name="Sidhant Barai" userId="ba738a53325a41a9" providerId="LiveId" clId="{1508E6E5-EEA9-4A4F-B361-6EC826AD5B68}" dt="2021-12-08T07:33:45.118" v="3758" actId="108"/>
          <ac:spMkLst>
            <pc:docMk/>
            <pc:sldMk cId="1989230678" sldId="265"/>
            <ac:spMk id="11" creationId="{AC0ADC1F-2FAD-455D-823E-CA98B6262C20}"/>
          </ac:spMkLst>
        </pc:spChg>
        <pc:spChg chg="add mod">
          <ac:chgData name="Sidhant Barai" userId="ba738a53325a41a9" providerId="LiveId" clId="{1508E6E5-EEA9-4A4F-B361-6EC826AD5B68}" dt="2021-12-08T07:33:37.835" v="3756" actId="108"/>
          <ac:spMkLst>
            <pc:docMk/>
            <pc:sldMk cId="1989230678" sldId="265"/>
            <ac:spMk id="12" creationId="{154BCC35-49F9-43F5-866B-C228EBFEE03E}"/>
          </ac:spMkLst>
        </pc:spChg>
        <pc:picChg chg="add mod">
          <ac:chgData name="Sidhant Barai" userId="ba738a53325a41a9" providerId="LiveId" clId="{1508E6E5-EEA9-4A4F-B361-6EC826AD5B68}" dt="2021-12-08T05:39:28.958" v="3669" actId="1076"/>
          <ac:picMkLst>
            <pc:docMk/>
            <pc:sldMk cId="1989230678" sldId="265"/>
            <ac:picMk id="5" creationId="{A2960BA5-AE07-4DF1-8C29-9FECD032FFA8}"/>
          </ac:picMkLst>
        </pc:picChg>
        <pc:picChg chg="add mod modCrop">
          <ac:chgData name="Sidhant Barai" userId="ba738a53325a41a9" providerId="LiveId" clId="{1508E6E5-EEA9-4A4F-B361-6EC826AD5B68}" dt="2021-12-08T05:40:42.515" v="3685" actId="14100"/>
          <ac:picMkLst>
            <pc:docMk/>
            <pc:sldMk cId="1989230678" sldId="265"/>
            <ac:picMk id="6" creationId="{15574BE2-71EC-45F9-A9FC-D6D13E97C521}"/>
          </ac:picMkLst>
        </pc:picChg>
        <pc:picChg chg="add mod">
          <ac:chgData name="Sidhant Barai" userId="ba738a53325a41a9" providerId="LiveId" clId="{1508E6E5-EEA9-4A4F-B361-6EC826AD5B68}" dt="2021-12-08T05:39:34.305" v="3671" actId="1076"/>
          <ac:picMkLst>
            <pc:docMk/>
            <pc:sldMk cId="1989230678" sldId="265"/>
            <ac:picMk id="8" creationId="{00939A94-6E9E-4057-AF4A-82EF5BD3380D}"/>
          </ac:picMkLst>
        </pc:picChg>
        <pc:picChg chg="add mod modCrop">
          <ac:chgData name="Sidhant Barai" userId="ba738a53325a41a9" providerId="LiveId" clId="{1508E6E5-EEA9-4A4F-B361-6EC826AD5B68}" dt="2021-12-08T05:39:58.729" v="3678" actId="14100"/>
          <ac:picMkLst>
            <pc:docMk/>
            <pc:sldMk cId="1989230678" sldId="265"/>
            <ac:picMk id="9" creationId="{92D1B176-BD4A-4F2A-A0C7-8148F3E386B4}"/>
          </ac:picMkLst>
        </pc:picChg>
      </pc:sldChg>
      <pc:sldChg chg="addSp delSp modSp new mod">
        <pc:chgData name="Sidhant Barai" userId="ba738a53325a41a9" providerId="LiveId" clId="{1508E6E5-EEA9-4A4F-B361-6EC826AD5B68}" dt="2021-12-08T13:17:29.970" v="4062" actId="242"/>
        <pc:sldMkLst>
          <pc:docMk/>
          <pc:sldMk cId="3069373587" sldId="266"/>
        </pc:sldMkLst>
        <pc:spChg chg="del">
          <ac:chgData name="Sidhant Barai" userId="ba738a53325a41a9" providerId="LiveId" clId="{1508E6E5-EEA9-4A4F-B361-6EC826AD5B68}" dt="2021-12-08T05:40:59.771" v="3689" actId="478"/>
          <ac:spMkLst>
            <pc:docMk/>
            <pc:sldMk cId="3069373587" sldId="266"/>
            <ac:spMk id="2" creationId="{1A2228E1-E9B3-4B6B-9FF8-A85737EA2BBA}"/>
          </ac:spMkLst>
        </pc:spChg>
        <pc:spChg chg="del">
          <ac:chgData name="Sidhant Barai" userId="ba738a53325a41a9" providerId="LiveId" clId="{1508E6E5-EEA9-4A4F-B361-6EC826AD5B68}" dt="2021-12-08T05:40:58.563" v="3688" actId="478"/>
          <ac:spMkLst>
            <pc:docMk/>
            <pc:sldMk cId="3069373587" sldId="266"/>
            <ac:spMk id="3" creationId="{DF90E0DF-3A35-4C5E-9465-86A01C335054}"/>
          </ac:spMkLst>
        </pc:spChg>
        <pc:spChg chg="add del mod">
          <ac:chgData name="Sidhant Barai" userId="ba738a53325a41a9" providerId="LiveId" clId="{1508E6E5-EEA9-4A4F-B361-6EC826AD5B68}" dt="2021-12-08T07:33:10.375" v="3752"/>
          <ac:spMkLst>
            <pc:docMk/>
            <pc:sldMk cId="3069373587" sldId="266"/>
            <ac:spMk id="5" creationId="{C231F6E2-EB69-4299-8815-F11B800AB8F2}"/>
          </ac:spMkLst>
        </pc:spChg>
        <pc:spChg chg="add mod">
          <ac:chgData name="Sidhant Barai" userId="ba738a53325a41a9" providerId="LiveId" clId="{1508E6E5-EEA9-4A4F-B361-6EC826AD5B68}" dt="2021-12-08T07:34:31.081" v="3769" actId="1076"/>
          <ac:spMkLst>
            <pc:docMk/>
            <pc:sldMk cId="3069373587" sldId="266"/>
            <ac:spMk id="6" creationId="{38DEB9DB-EA34-488D-9626-3DDD49C1151B}"/>
          </ac:spMkLst>
        </pc:spChg>
        <pc:spChg chg="add mod">
          <ac:chgData name="Sidhant Barai" userId="ba738a53325a41a9" providerId="LiveId" clId="{1508E6E5-EEA9-4A4F-B361-6EC826AD5B68}" dt="2021-12-08T07:37:24.391" v="3817" actId="1076"/>
          <ac:spMkLst>
            <pc:docMk/>
            <pc:sldMk cId="3069373587" sldId="266"/>
            <ac:spMk id="10" creationId="{C9FF37FC-286F-4EC0-8BAC-78E83FD4E5DD}"/>
          </ac:spMkLst>
        </pc:spChg>
        <pc:spChg chg="add mod">
          <ac:chgData name="Sidhant Barai" userId="ba738a53325a41a9" providerId="LiveId" clId="{1508E6E5-EEA9-4A4F-B361-6EC826AD5B68}" dt="2021-12-08T07:36:38.131" v="3803" actId="1076"/>
          <ac:spMkLst>
            <pc:docMk/>
            <pc:sldMk cId="3069373587" sldId="266"/>
            <ac:spMk id="11" creationId="{55E024AB-6BF9-49CF-A883-193F7B4BC19B}"/>
          </ac:spMkLst>
        </pc:spChg>
        <pc:spChg chg="add mod">
          <ac:chgData name="Sidhant Barai" userId="ba738a53325a41a9" providerId="LiveId" clId="{1508E6E5-EEA9-4A4F-B361-6EC826AD5B68}" dt="2021-12-08T07:36:50.452" v="3808" actId="1076"/>
          <ac:spMkLst>
            <pc:docMk/>
            <pc:sldMk cId="3069373587" sldId="266"/>
            <ac:spMk id="12" creationId="{7609CC7B-9DBE-4445-9CAA-B49DF99CA663}"/>
          </ac:spMkLst>
        </pc:spChg>
        <pc:graphicFrameChg chg="add del mod modGraphic">
          <ac:chgData name="Sidhant Barai" userId="ba738a53325a41a9" providerId="LiveId" clId="{1508E6E5-EEA9-4A4F-B361-6EC826AD5B68}" dt="2021-12-08T07:37:57.843" v="3822" actId="478"/>
          <ac:graphicFrameMkLst>
            <pc:docMk/>
            <pc:sldMk cId="3069373587" sldId="266"/>
            <ac:graphicFrameMk id="13" creationId="{4E24BF25-039F-4F75-8C77-B6E9A4288886}"/>
          </ac:graphicFrameMkLst>
        </pc:graphicFrameChg>
        <pc:graphicFrameChg chg="add mod modGraphic">
          <ac:chgData name="Sidhant Barai" userId="ba738a53325a41a9" providerId="LiveId" clId="{1508E6E5-EEA9-4A4F-B361-6EC826AD5B68}" dt="2021-12-08T13:17:29.970" v="4062" actId="242"/>
          <ac:graphicFrameMkLst>
            <pc:docMk/>
            <pc:sldMk cId="3069373587" sldId="266"/>
            <ac:graphicFrameMk id="14" creationId="{BA1CC28A-2302-4EE7-8E26-55B256DFFD62}"/>
          </ac:graphicFrameMkLst>
        </pc:graphicFrameChg>
        <pc:picChg chg="add mod">
          <ac:chgData name="Sidhant Barai" userId="ba738a53325a41a9" providerId="LiveId" clId="{1508E6E5-EEA9-4A4F-B361-6EC826AD5B68}" dt="2021-12-08T07:37:21.917" v="3816" actId="14100"/>
          <ac:picMkLst>
            <pc:docMk/>
            <pc:sldMk cId="3069373587" sldId="266"/>
            <ac:picMk id="7" creationId="{E6D5C1F6-623A-4565-88C0-943B159841B2}"/>
          </ac:picMkLst>
        </pc:picChg>
        <pc:picChg chg="add mod">
          <ac:chgData name="Sidhant Barai" userId="ba738a53325a41a9" providerId="LiveId" clId="{1508E6E5-EEA9-4A4F-B361-6EC826AD5B68}" dt="2021-12-08T07:36:29.345" v="3802" actId="1076"/>
          <ac:picMkLst>
            <pc:docMk/>
            <pc:sldMk cId="3069373587" sldId="266"/>
            <ac:picMk id="8" creationId="{2DF9197D-F4EC-45F4-B55D-F0BDCEC5EC6A}"/>
          </ac:picMkLst>
        </pc:picChg>
        <pc:picChg chg="add mod">
          <ac:chgData name="Sidhant Barai" userId="ba738a53325a41a9" providerId="LiveId" clId="{1508E6E5-EEA9-4A4F-B361-6EC826AD5B68}" dt="2021-12-08T07:36:48.090" v="3807" actId="1076"/>
          <ac:picMkLst>
            <pc:docMk/>
            <pc:sldMk cId="3069373587" sldId="266"/>
            <ac:picMk id="9" creationId="{E23C7A6F-1643-4FB9-87A1-42CCD26EABF0}"/>
          </ac:picMkLst>
        </pc:picChg>
      </pc:sldChg>
      <pc:sldChg chg="modSp add del modTransition">
        <pc:chgData name="Sidhant Barai" userId="ba738a53325a41a9" providerId="LiveId" clId="{1508E6E5-EEA9-4A4F-B361-6EC826AD5B68}" dt="2021-12-08T05:36:36.980" v="3620"/>
        <pc:sldMkLst>
          <pc:docMk/>
          <pc:sldMk cId="1989131384" sldId="267"/>
        </pc:sldMkLst>
        <pc:spChg chg="mod">
          <ac:chgData name="Sidhant Barai" userId="ba738a53325a41a9" providerId="LiveId" clId="{1508E6E5-EEA9-4A4F-B361-6EC826AD5B68}" dt="2021-12-08T05:36:30.235" v="3617"/>
          <ac:spMkLst>
            <pc:docMk/>
            <pc:sldMk cId="1989131384" sldId="267"/>
            <ac:spMk id="2" creationId="{FA9DCCA4-6BD4-4ECA-B825-87F14E164938}"/>
          </ac:spMkLst>
        </pc:spChg>
        <pc:spChg chg="mod">
          <ac:chgData name="Sidhant Barai" userId="ba738a53325a41a9" providerId="LiveId" clId="{1508E6E5-EEA9-4A4F-B361-6EC826AD5B68}" dt="2021-12-08T05:36:30.235" v="3617"/>
          <ac:spMkLst>
            <pc:docMk/>
            <pc:sldMk cId="1989131384" sldId="267"/>
            <ac:spMk id="3" creationId="{CD7B033C-6FCB-472A-8345-311F3CACDECC}"/>
          </ac:spMkLst>
        </pc:spChg>
      </pc:sldChg>
      <pc:sldChg chg="addSp delSp modSp new mod">
        <pc:chgData name="Sidhant Barai" userId="ba738a53325a41a9" providerId="LiveId" clId="{1508E6E5-EEA9-4A4F-B361-6EC826AD5B68}" dt="2021-12-08T13:18:01.906" v="4069" actId="2711"/>
        <pc:sldMkLst>
          <pc:docMk/>
          <pc:sldMk cId="2140343205" sldId="267"/>
        </pc:sldMkLst>
        <pc:spChg chg="del">
          <ac:chgData name="Sidhant Barai" userId="ba738a53325a41a9" providerId="LiveId" clId="{1508E6E5-EEA9-4A4F-B361-6EC826AD5B68}" dt="2021-12-08T13:02:12.290" v="4014" actId="478"/>
          <ac:spMkLst>
            <pc:docMk/>
            <pc:sldMk cId="2140343205" sldId="267"/>
            <ac:spMk id="2" creationId="{631825F2-D1C9-4E36-9C3A-D448646D7720}"/>
          </ac:spMkLst>
        </pc:spChg>
        <pc:spChg chg="del">
          <ac:chgData name="Sidhant Barai" userId="ba738a53325a41a9" providerId="LiveId" clId="{1508E6E5-EEA9-4A4F-B361-6EC826AD5B68}" dt="2021-12-08T13:02:13.989" v="4015" actId="478"/>
          <ac:spMkLst>
            <pc:docMk/>
            <pc:sldMk cId="2140343205" sldId="267"/>
            <ac:spMk id="3" creationId="{38DDD0FE-88D1-4BB4-A2FD-83F99D1B3B73}"/>
          </ac:spMkLst>
        </pc:spChg>
        <pc:spChg chg="add mod">
          <ac:chgData name="Sidhant Barai" userId="ba738a53325a41a9" providerId="LiveId" clId="{1508E6E5-EEA9-4A4F-B361-6EC826AD5B68}" dt="2021-12-08T13:17:39.173" v="4063" actId="2711"/>
          <ac:spMkLst>
            <pc:docMk/>
            <pc:sldMk cId="2140343205" sldId="267"/>
            <ac:spMk id="5" creationId="{DD7772D7-E7DD-48E5-B1D6-D3C9E47858D2}"/>
          </ac:spMkLst>
        </pc:spChg>
        <pc:spChg chg="add mod">
          <ac:chgData name="Sidhant Barai" userId="ba738a53325a41a9" providerId="LiveId" clId="{1508E6E5-EEA9-4A4F-B361-6EC826AD5B68}" dt="2021-12-08T13:17:45.710" v="4065" actId="255"/>
          <ac:spMkLst>
            <pc:docMk/>
            <pc:sldMk cId="2140343205" sldId="267"/>
            <ac:spMk id="6" creationId="{7511012A-0647-48F5-BBB1-7F64BD6EEF71}"/>
          </ac:spMkLst>
        </pc:spChg>
        <pc:spChg chg="add mod">
          <ac:chgData name="Sidhant Barai" userId="ba738a53325a41a9" providerId="LiveId" clId="{1508E6E5-EEA9-4A4F-B361-6EC826AD5B68}" dt="2021-12-08T13:18:01.906" v="4069" actId="2711"/>
          <ac:spMkLst>
            <pc:docMk/>
            <pc:sldMk cId="2140343205" sldId="267"/>
            <ac:spMk id="7" creationId="{A30B0145-8308-4761-BE29-49508586DE37}"/>
          </ac:spMkLst>
        </pc:spChg>
        <pc:spChg chg="add mod">
          <ac:chgData name="Sidhant Barai" userId="ba738a53325a41a9" providerId="LiveId" clId="{1508E6E5-EEA9-4A4F-B361-6EC826AD5B68}" dt="2021-12-08T13:17:54.549" v="4067" actId="1076"/>
          <ac:spMkLst>
            <pc:docMk/>
            <pc:sldMk cId="2140343205" sldId="267"/>
            <ac:spMk id="8" creationId="{E58F3C34-A4A9-4D87-83AD-733741F47041}"/>
          </ac:spMkLst>
        </pc:spChg>
        <pc:spChg chg="add mod">
          <ac:chgData name="Sidhant Barai" userId="ba738a53325a41a9" providerId="LiveId" clId="{1508E6E5-EEA9-4A4F-B361-6EC826AD5B68}" dt="2021-12-08T13:17:56.664" v="4068" actId="1076"/>
          <ac:spMkLst>
            <pc:docMk/>
            <pc:sldMk cId="2140343205" sldId="267"/>
            <ac:spMk id="9" creationId="{FF8F187A-5AC6-4A62-B735-5C5D660BAB51}"/>
          </ac:spMkLst>
        </pc:spChg>
        <pc:spChg chg="add mod">
          <ac:chgData name="Sidhant Barai" userId="ba738a53325a41a9" providerId="LiveId" clId="{1508E6E5-EEA9-4A4F-B361-6EC826AD5B68}" dt="2021-12-08T13:07:14.792" v="4023" actId="571"/>
          <ac:spMkLst>
            <pc:docMk/>
            <pc:sldMk cId="2140343205" sldId="267"/>
            <ac:spMk id="10" creationId="{AB6E24BC-2F9C-462D-80A8-1F8108D84596}"/>
          </ac:spMkLst>
        </pc:spChg>
        <pc:spChg chg="add mod">
          <ac:chgData name="Sidhant Barai" userId="ba738a53325a41a9" providerId="LiveId" clId="{1508E6E5-EEA9-4A4F-B361-6EC826AD5B68}" dt="2021-12-08T13:07:14.792" v="4023" actId="571"/>
          <ac:spMkLst>
            <pc:docMk/>
            <pc:sldMk cId="2140343205" sldId="267"/>
            <ac:spMk id="11" creationId="{7FB8D721-9183-427B-9A87-117C0251F949}"/>
          </ac:spMkLst>
        </pc:spChg>
      </pc:sldChg>
      <pc:sldChg chg="modSp add del modTransition">
        <pc:chgData name="Sidhant Barai" userId="ba738a53325a41a9" providerId="LiveId" clId="{1508E6E5-EEA9-4A4F-B361-6EC826AD5B68}" dt="2021-12-08T05:36:36.980" v="3620"/>
        <pc:sldMkLst>
          <pc:docMk/>
          <pc:sldMk cId="1642878909" sldId="268"/>
        </pc:sldMkLst>
        <pc:spChg chg="mod">
          <ac:chgData name="Sidhant Barai" userId="ba738a53325a41a9" providerId="LiveId" clId="{1508E6E5-EEA9-4A4F-B361-6EC826AD5B68}" dt="2021-12-08T05:36:30.235" v="3617"/>
          <ac:spMkLst>
            <pc:docMk/>
            <pc:sldMk cId="1642878909" sldId="268"/>
            <ac:spMk id="2" creationId="{F99E4E8D-D919-48FB-9A03-CE1B9C27D48C}"/>
          </ac:spMkLst>
        </pc:spChg>
        <pc:spChg chg="mod">
          <ac:chgData name="Sidhant Barai" userId="ba738a53325a41a9" providerId="LiveId" clId="{1508E6E5-EEA9-4A4F-B361-6EC826AD5B68}" dt="2021-12-08T05:36:30.235" v="3617"/>
          <ac:spMkLst>
            <pc:docMk/>
            <pc:sldMk cId="1642878909" sldId="268"/>
            <ac:spMk id="3" creationId="{39F45F91-E34D-48AB-90A9-ECE3E9F22E2B}"/>
          </ac:spMkLst>
        </pc:spChg>
      </pc:sldChg>
      <pc:sldChg chg="addSp delSp modSp new mod">
        <pc:chgData name="Sidhant Barai" userId="ba738a53325a41a9" providerId="LiveId" clId="{1508E6E5-EEA9-4A4F-B361-6EC826AD5B68}" dt="2021-12-08T13:18:51.116" v="4074" actId="1076"/>
        <pc:sldMkLst>
          <pc:docMk/>
          <pc:sldMk cId="4290333336" sldId="268"/>
        </pc:sldMkLst>
        <pc:spChg chg="del">
          <ac:chgData name="Sidhant Barai" userId="ba738a53325a41a9" providerId="LiveId" clId="{1508E6E5-EEA9-4A4F-B361-6EC826AD5B68}" dt="2021-12-08T13:09:32.172" v="4033" actId="478"/>
          <ac:spMkLst>
            <pc:docMk/>
            <pc:sldMk cId="4290333336" sldId="268"/>
            <ac:spMk id="2" creationId="{05E1A69C-AEFF-4FE8-B389-B19A2CA2825A}"/>
          </ac:spMkLst>
        </pc:spChg>
        <pc:spChg chg="del">
          <ac:chgData name="Sidhant Barai" userId="ba738a53325a41a9" providerId="LiveId" clId="{1508E6E5-EEA9-4A4F-B361-6EC826AD5B68}" dt="2021-12-08T13:09:31.436" v="4032" actId="478"/>
          <ac:spMkLst>
            <pc:docMk/>
            <pc:sldMk cId="4290333336" sldId="268"/>
            <ac:spMk id="3" creationId="{002C8405-34D2-4A7C-B1C4-75F90000150A}"/>
          </ac:spMkLst>
        </pc:spChg>
        <pc:spChg chg="add mod">
          <ac:chgData name="Sidhant Barai" userId="ba738a53325a41a9" providerId="LiveId" clId="{1508E6E5-EEA9-4A4F-B361-6EC826AD5B68}" dt="2021-12-08T13:18:51.116" v="4074" actId="1076"/>
          <ac:spMkLst>
            <pc:docMk/>
            <pc:sldMk cId="4290333336" sldId="268"/>
            <ac:spMk id="5" creationId="{754D4011-D7DB-4331-8F4B-F3286E25F6BD}"/>
          </ac:spMkLst>
        </pc:spChg>
        <pc:spChg chg="add mod">
          <ac:chgData name="Sidhant Barai" userId="ba738a53325a41a9" providerId="LiveId" clId="{1508E6E5-EEA9-4A4F-B361-6EC826AD5B68}" dt="2021-12-08T13:14:16.753" v="4042" actId="255"/>
          <ac:spMkLst>
            <pc:docMk/>
            <pc:sldMk cId="4290333336" sldId="268"/>
            <ac:spMk id="6" creationId="{44F78D1F-B435-4683-A119-944AED319F44}"/>
          </ac:spMkLst>
        </pc:spChg>
        <pc:spChg chg="add mod">
          <ac:chgData name="Sidhant Barai" userId="ba738a53325a41a9" providerId="LiveId" clId="{1508E6E5-EEA9-4A4F-B361-6EC826AD5B68}" dt="2021-12-08T13:14:16.753" v="4042" actId="255"/>
          <ac:spMkLst>
            <pc:docMk/>
            <pc:sldMk cId="4290333336" sldId="268"/>
            <ac:spMk id="7" creationId="{3BA22C02-389D-456F-91CE-00E5D3B812FE}"/>
          </ac:spMkLst>
        </pc:spChg>
      </pc:sldChg>
      <pc:sldChg chg="addSp delSp modSp new mod">
        <pc:chgData name="Sidhant Barai" userId="ba738a53325a41a9" providerId="LiveId" clId="{1508E6E5-EEA9-4A4F-B361-6EC826AD5B68}" dt="2021-12-08T13:19:17.934" v="4080" actId="2711"/>
        <pc:sldMkLst>
          <pc:docMk/>
          <pc:sldMk cId="4165427788" sldId="269"/>
        </pc:sldMkLst>
        <pc:spChg chg="del">
          <ac:chgData name="Sidhant Barai" userId="ba738a53325a41a9" providerId="LiveId" clId="{1508E6E5-EEA9-4A4F-B361-6EC826AD5B68}" dt="2021-12-08T13:19:04.660" v="4077" actId="478"/>
          <ac:spMkLst>
            <pc:docMk/>
            <pc:sldMk cId="4165427788" sldId="269"/>
            <ac:spMk id="2" creationId="{54C0C553-236A-4B1B-A308-166DC69759D2}"/>
          </ac:spMkLst>
        </pc:spChg>
        <pc:spChg chg="del">
          <ac:chgData name="Sidhant Barai" userId="ba738a53325a41a9" providerId="LiveId" clId="{1508E6E5-EEA9-4A4F-B361-6EC826AD5B68}" dt="2021-12-08T13:19:03.708" v="4076" actId="478"/>
          <ac:spMkLst>
            <pc:docMk/>
            <pc:sldMk cId="4165427788" sldId="269"/>
            <ac:spMk id="3" creationId="{719B7EB4-6D8C-41F4-9405-8D6C990A5C1B}"/>
          </ac:spMkLst>
        </pc:spChg>
        <pc:spChg chg="add mod">
          <ac:chgData name="Sidhant Barai" userId="ba738a53325a41a9" providerId="LiveId" clId="{1508E6E5-EEA9-4A4F-B361-6EC826AD5B68}" dt="2021-12-08T13:19:17.934" v="4080" actId="2711"/>
          <ac:spMkLst>
            <pc:docMk/>
            <pc:sldMk cId="4165427788" sldId="269"/>
            <ac:spMk id="5" creationId="{D8BFD43A-2E1D-41C3-90A1-70C50A474F8C}"/>
          </ac:spMkLst>
        </pc:spChg>
        <pc:spChg chg="add mod">
          <ac:chgData name="Sidhant Barai" userId="ba738a53325a41a9" providerId="LiveId" clId="{1508E6E5-EEA9-4A4F-B361-6EC826AD5B68}" dt="2021-12-08T13:19:17.934" v="4080" actId="2711"/>
          <ac:spMkLst>
            <pc:docMk/>
            <pc:sldMk cId="4165427788" sldId="269"/>
            <ac:spMk id="6" creationId="{B2CA6373-091D-42D3-887D-1A5D2EB8781E}"/>
          </ac:spMkLst>
        </pc:spChg>
      </pc:sldChg>
      <pc:sldChg chg="addSp delSp modSp new mod">
        <pc:chgData name="Sidhant Barai" userId="ba738a53325a41a9" providerId="LiveId" clId="{1508E6E5-EEA9-4A4F-B361-6EC826AD5B68}" dt="2021-12-08T13:19:53.761" v="4087" actId="1076"/>
        <pc:sldMkLst>
          <pc:docMk/>
          <pc:sldMk cId="4128712321" sldId="270"/>
        </pc:sldMkLst>
        <pc:spChg chg="del">
          <ac:chgData name="Sidhant Barai" userId="ba738a53325a41a9" providerId="LiveId" clId="{1508E6E5-EEA9-4A4F-B361-6EC826AD5B68}" dt="2021-12-08T13:19:31.763" v="4083" actId="478"/>
          <ac:spMkLst>
            <pc:docMk/>
            <pc:sldMk cId="4128712321" sldId="270"/>
            <ac:spMk id="2" creationId="{82D445C6-42C8-43FC-BD06-E7AE712D2E79}"/>
          </ac:spMkLst>
        </pc:spChg>
        <pc:spChg chg="del">
          <ac:chgData name="Sidhant Barai" userId="ba738a53325a41a9" providerId="LiveId" clId="{1508E6E5-EEA9-4A4F-B361-6EC826AD5B68}" dt="2021-12-08T13:19:30.652" v="4082" actId="478"/>
          <ac:spMkLst>
            <pc:docMk/>
            <pc:sldMk cId="4128712321" sldId="270"/>
            <ac:spMk id="3" creationId="{744FE136-CF5B-4187-857A-D7FB76652DEB}"/>
          </ac:spMkLst>
        </pc:spChg>
        <pc:spChg chg="add mod">
          <ac:chgData name="Sidhant Barai" userId="ba738a53325a41a9" providerId="LiveId" clId="{1508E6E5-EEA9-4A4F-B361-6EC826AD5B68}" dt="2021-12-08T13:19:53.761" v="4087" actId="1076"/>
          <ac:spMkLst>
            <pc:docMk/>
            <pc:sldMk cId="4128712321" sldId="270"/>
            <ac:spMk id="5" creationId="{289CE67A-93D1-4C0A-88A4-1573DEBFA6A8}"/>
          </ac:spMkLst>
        </pc:spChg>
        <pc:spChg chg="add mod">
          <ac:chgData name="Sidhant Barai" userId="ba738a53325a41a9" providerId="LiveId" clId="{1508E6E5-EEA9-4A4F-B361-6EC826AD5B68}" dt="2021-12-08T13:19:53.761" v="4087" actId="1076"/>
          <ac:spMkLst>
            <pc:docMk/>
            <pc:sldMk cId="4128712321" sldId="270"/>
            <ac:spMk id="6" creationId="{FE46E783-97A5-4C76-8F28-1F9D1C645CAD}"/>
          </ac:spMkLst>
        </pc:spChg>
        <pc:spChg chg="add mod">
          <ac:chgData name="Sidhant Barai" userId="ba738a53325a41a9" providerId="LiveId" clId="{1508E6E5-EEA9-4A4F-B361-6EC826AD5B68}" dt="2021-12-08T13:19:53.761" v="4087" actId="1076"/>
          <ac:spMkLst>
            <pc:docMk/>
            <pc:sldMk cId="4128712321" sldId="270"/>
            <ac:spMk id="7" creationId="{0BD748BF-431E-4381-B8E1-358D31AC4484}"/>
          </ac:spMkLst>
        </pc:spChg>
        <pc:spChg chg="add mod">
          <ac:chgData name="Sidhant Barai" userId="ba738a53325a41a9" providerId="LiveId" clId="{1508E6E5-EEA9-4A4F-B361-6EC826AD5B68}" dt="2021-12-08T13:19:53.761" v="4087" actId="1076"/>
          <ac:spMkLst>
            <pc:docMk/>
            <pc:sldMk cId="4128712321" sldId="270"/>
            <ac:spMk id="8" creationId="{96525FCC-AF0B-40FD-9FDE-DCBE62A4F851}"/>
          </ac:spMkLst>
        </pc:spChg>
        <pc:spChg chg="add mod">
          <ac:chgData name="Sidhant Barai" userId="ba738a53325a41a9" providerId="LiveId" clId="{1508E6E5-EEA9-4A4F-B361-6EC826AD5B68}" dt="2021-12-08T13:19:53.761" v="4087" actId="1076"/>
          <ac:spMkLst>
            <pc:docMk/>
            <pc:sldMk cId="4128712321" sldId="270"/>
            <ac:spMk id="9" creationId="{62BD878F-D7E7-4E6F-86F8-62DCCB97988F}"/>
          </ac:spMkLst>
        </pc:spChg>
      </pc:sldChg>
      <pc:sldChg chg="addSp delSp modSp new mod">
        <pc:chgData name="Sidhant Barai" userId="ba738a53325a41a9" providerId="LiveId" clId="{1508E6E5-EEA9-4A4F-B361-6EC826AD5B68}" dt="2021-12-08T13:25:51.340" v="4405" actId="1076"/>
        <pc:sldMkLst>
          <pc:docMk/>
          <pc:sldMk cId="3130557038" sldId="271"/>
        </pc:sldMkLst>
        <pc:spChg chg="del">
          <ac:chgData name="Sidhant Barai" userId="ba738a53325a41a9" providerId="LiveId" clId="{1508E6E5-EEA9-4A4F-B361-6EC826AD5B68}" dt="2021-12-08T13:20:02.763" v="4090" actId="478"/>
          <ac:spMkLst>
            <pc:docMk/>
            <pc:sldMk cId="3130557038" sldId="271"/>
            <ac:spMk id="2" creationId="{B6969716-C237-429A-AA37-236A7E82F789}"/>
          </ac:spMkLst>
        </pc:spChg>
        <pc:spChg chg="del">
          <ac:chgData name="Sidhant Barai" userId="ba738a53325a41a9" providerId="LiveId" clId="{1508E6E5-EEA9-4A4F-B361-6EC826AD5B68}" dt="2021-12-08T13:20:01.556" v="4089" actId="478"/>
          <ac:spMkLst>
            <pc:docMk/>
            <pc:sldMk cId="3130557038" sldId="271"/>
            <ac:spMk id="3" creationId="{5383295B-E851-4BA9-8265-88C0F3C229CA}"/>
          </ac:spMkLst>
        </pc:spChg>
        <pc:spChg chg="add mod">
          <ac:chgData name="Sidhant Barai" userId="ba738a53325a41a9" providerId="LiveId" clId="{1508E6E5-EEA9-4A4F-B361-6EC826AD5B68}" dt="2021-12-08T13:20:14.812" v="4098" actId="20577"/>
          <ac:spMkLst>
            <pc:docMk/>
            <pc:sldMk cId="3130557038" sldId="271"/>
            <ac:spMk id="5" creationId="{A2F42995-3765-4135-81F7-86B12CB90B3C}"/>
          </ac:spMkLst>
        </pc:spChg>
        <pc:spChg chg="add mod">
          <ac:chgData name="Sidhant Barai" userId="ba738a53325a41a9" providerId="LiveId" clId="{1508E6E5-EEA9-4A4F-B361-6EC826AD5B68}" dt="2021-12-08T13:24:51.108" v="4365" actId="14100"/>
          <ac:spMkLst>
            <pc:docMk/>
            <pc:sldMk cId="3130557038" sldId="271"/>
            <ac:spMk id="6" creationId="{384AC13B-F454-4BC3-ABA8-D3A85761307F}"/>
          </ac:spMkLst>
        </pc:spChg>
        <pc:spChg chg="add mod">
          <ac:chgData name="Sidhant Barai" userId="ba738a53325a41a9" providerId="LiveId" clId="{1508E6E5-EEA9-4A4F-B361-6EC826AD5B68}" dt="2021-12-08T13:25:51.340" v="4405" actId="1076"/>
          <ac:spMkLst>
            <pc:docMk/>
            <pc:sldMk cId="3130557038" sldId="271"/>
            <ac:spMk id="7" creationId="{CF67C859-81B7-4A88-AEF9-96F1901A3EA6}"/>
          </ac:spMkLst>
        </pc:spChg>
        <pc:spChg chg="add mod">
          <ac:chgData name="Sidhant Barai" userId="ba738a53325a41a9" providerId="LiveId" clId="{1508E6E5-EEA9-4A4F-B361-6EC826AD5B68}" dt="2021-12-08T13:25:45.708" v="4404" actId="20577"/>
          <ac:spMkLst>
            <pc:docMk/>
            <pc:sldMk cId="3130557038" sldId="271"/>
            <ac:spMk id="10" creationId="{A0D2AA52-FE4D-4EEB-873E-FB927EA42A9B}"/>
          </ac:spMkLst>
        </pc:spChg>
        <pc:picChg chg="add mod">
          <ac:chgData name="Sidhant Barai" userId="ba738a53325a41a9" providerId="LiveId" clId="{1508E6E5-EEA9-4A4F-B361-6EC826AD5B68}" dt="2021-12-08T13:24:52.314" v="4366" actId="1076"/>
          <ac:picMkLst>
            <pc:docMk/>
            <pc:sldMk cId="3130557038" sldId="271"/>
            <ac:picMk id="9" creationId="{3E5B9A94-F3D3-45DE-8248-66DED1CAEE87}"/>
          </ac:picMkLst>
        </pc:picChg>
      </pc:sldChg>
      <pc:sldChg chg="addSp delSp modSp new mod">
        <pc:chgData name="Sidhant Barai" userId="ba738a53325a41a9" providerId="LiveId" clId="{1508E6E5-EEA9-4A4F-B361-6EC826AD5B68}" dt="2021-12-08T13:31:56.900" v="4414" actId="1076"/>
        <pc:sldMkLst>
          <pc:docMk/>
          <pc:sldMk cId="1350355327" sldId="272"/>
        </pc:sldMkLst>
        <pc:spChg chg="del">
          <ac:chgData name="Sidhant Barai" userId="ba738a53325a41a9" providerId="LiveId" clId="{1508E6E5-EEA9-4A4F-B361-6EC826AD5B68}" dt="2021-12-08T13:26:20.706" v="4408" actId="478"/>
          <ac:spMkLst>
            <pc:docMk/>
            <pc:sldMk cId="1350355327" sldId="272"/>
            <ac:spMk id="2" creationId="{592D73E6-22DD-42B6-B35E-718268649FE5}"/>
          </ac:spMkLst>
        </pc:spChg>
        <pc:spChg chg="del">
          <ac:chgData name="Sidhant Barai" userId="ba738a53325a41a9" providerId="LiveId" clId="{1508E6E5-EEA9-4A4F-B361-6EC826AD5B68}" dt="2021-12-08T13:26:19.563" v="4407" actId="478"/>
          <ac:spMkLst>
            <pc:docMk/>
            <pc:sldMk cId="1350355327" sldId="272"/>
            <ac:spMk id="3" creationId="{0D212988-2C33-43B8-A624-BD22F486C791}"/>
          </ac:spMkLst>
        </pc:spChg>
        <pc:picChg chg="add mod">
          <ac:chgData name="Sidhant Barai" userId="ba738a53325a41a9" providerId="LiveId" clId="{1508E6E5-EEA9-4A4F-B361-6EC826AD5B68}" dt="2021-12-08T13:31:56.900" v="4414" actId="1076"/>
          <ac:picMkLst>
            <pc:docMk/>
            <pc:sldMk cId="1350355327" sldId="272"/>
            <ac:picMk id="6" creationId="{09A7DD00-9147-4299-BFFD-5775C9A1B244}"/>
          </ac:picMkLst>
        </pc:picChg>
      </pc:sldChg>
      <pc:sldChg chg="modSp add del modTransition">
        <pc:chgData name="Sidhant Barai" userId="ba738a53325a41a9" providerId="LiveId" clId="{1508E6E5-EEA9-4A4F-B361-6EC826AD5B68}" dt="2021-12-08T13:13:39.840" v="4035"/>
        <pc:sldMkLst>
          <pc:docMk/>
          <pc:sldMk cId="2763151711" sldId="283"/>
        </pc:sldMkLst>
        <pc:spChg chg="mod">
          <ac:chgData name="Sidhant Barai" userId="ba738a53325a41a9" providerId="LiveId" clId="{1508E6E5-EEA9-4A4F-B361-6EC826AD5B68}" dt="2021-12-08T13:13:31.255" v="4034"/>
          <ac:spMkLst>
            <pc:docMk/>
            <pc:sldMk cId="2763151711" sldId="283"/>
            <ac:spMk id="2" creationId="{65C8E9DD-DAAC-4F7C-BBA5-F91F6014A1E9}"/>
          </ac:spMkLst>
        </pc:spChg>
        <pc:spChg chg="mod">
          <ac:chgData name="Sidhant Barai" userId="ba738a53325a41a9" providerId="LiveId" clId="{1508E6E5-EEA9-4A4F-B361-6EC826AD5B68}" dt="2021-12-08T13:13:31.255" v="4034"/>
          <ac:spMkLst>
            <pc:docMk/>
            <pc:sldMk cId="2763151711" sldId="283"/>
            <ac:spMk id="3" creationId="{B7B9BD58-A759-4CC6-B6A4-DE8E7E3C23FD}"/>
          </ac:spMkLst>
        </pc:spChg>
      </pc:sldChg>
      <pc:sldChg chg="modSp add del modTransition">
        <pc:chgData name="Sidhant Barai" userId="ba738a53325a41a9" providerId="LiveId" clId="{1508E6E5-EEA9-4A4F-B361-6EC826AD5B68}" dt="2021-12-08T13:13:39.840" v="4035"/>
        <pc:sldMkLst>
          <pc:docMk/>
          <pc:sldMk cId="2515594948" sldId="284"/>
        </pc:sldMkLst>
        <pc:spChg chg="mod">
          <ac:chgData name="Sidhant Barai" userId="ba738a53325a41a9" providerId="LiveId" clId="{1508E6E5-EEA9-4A4F-B361-6EC826AD5B68}" dt="2021-12-08T13:13:31.255" v="4034"/>
          <ac:spMkLst>
            <pc:docMk/>
            <pc:sldMk cId="2515594948" sldId="284"/>
            <ac:spMk id="2" creationId="{A46F8562-91FE-4325-ABA2-4D9D71C40D96}"/>
          </ac:spMkLst>
        </pc:spChg>
        <pc:spChg chg="mod">
          <ac:chgData name="Sidhant Barai" userId="ba738a53325a41a9" providerId="LiveId" clId="{1508E6E5-EEA9-4A4F-B361-6EC826AD5B68}" dt="2021-12-08T13:13:31.255" v="4034"/>
          <ac:spMkLst>
            <pc:docMk/>
            <pc:sldMk cId="2515594948" sldId="284"/>
            <ac:spMk id="4" creationId="{88FC5338-B86D-4122-85F7-D3ACE1443A10}"/>
          </ac:spMkLst>
        </pc:spChg>
      </pc:sldChg>
      <pc:sldChg chg="modSp add del modTransition">
        <pc:chgData name="Sidhant Barai" userId="ba738a53325a41a9" providerId="LiveId" clId="{1508E6E5-EEA9-4A4F-B361-6EC826AD5B68}" dt="2021-12-08T13:13:39.840" v="4035"/>
        <pc:sldMkLst>
          <pc:docMk/>
          <pc:sldMk cId="4007105644" sldId="285"/>
        </pc:sldMkLst>
        <pc:spChg chg="mod">
          <ac:chgData name="Sidhant Barai" userId="ba738a53325a41a9" providerId="LiveId" clId="{1508E6E5-EEA9-4A4F-B361-6EC826AD5B68}" dt="2021-12-08T13:13:31.255" v="4034"/>
          <ac:spMkLst>
            <pc:docMk/>
            <pc:sldMk cId="4007105644" sldId="285"/>
            <ac:spMk id="2" creationId="{9558D53E-77CE-44C6-A98C-F520EF5DED43}"/>
          </ac:spMkLst>
        </pc:spChg>
        <pc:spChg chg="mod">
          <ac:chgData name="Sidhant Barai" userId="ba738a53325a41a9" providerId="LiveId" clId="{1508E6E5-EEA9-4A4F-B361-6EC826AD5B68}" dt="2021-12-08T13:13:31.255" v="4034"/>
          <ac:spMkLst>
            <pc:docMk/>
            <pc:sldMk cId="4007105644" sldId="285"/>
            <ac:spMk id="3" creationId="{A6FDBE2B-2199-4A72-A112-7C2C780061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1" name="Shape 151"/>
          <p:cNvSpPr>
            <a:spLocks noGrp="1" noRot="1" noChangeAspect="1"/>
          </p:cNvSpPr>
          <p:nvPr>
            <p:ph type="sldImg"/>
          </p:nvPr>
        </p:nvSpPr>
        <p:spPr>
          <a:xfrm>
            <a:off x="1143000" y="685800"/>
            <a:ext cx="4572000" cy="3429000"/>
          </a:xfrm>
          <a:prstGeom prst="rect">
            <a:avLst/>
          </a:prstGeom>
        </p:spPr>
        <p:txBody>
          <a:bodyPr/>
          <a:lstStyle/>
          <a:p>
            <a:endParaRPr/>
          </a:p>
        </p:txBody>
      </p:sp>
      <p:sp>
        <p:nvSpPr>
          <p:cNvPr id="152" name="Shape 15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FFF8AC"/>
        </a:solidFill>
        <a:effectLst/>
      </p:bgPr>
    </p:bg>
    <p:spTree>
      <p:nvGrpSpPr>
        <p:cNvPr id="1" name=""/>
        <p:cNvGrpSpPr/>
        <p:nvPr/>
      </p:nvGrpSpPr>
      <p:grpSpPr>
        <a:xfrm>
          <a:off x="0" y="0"/>
          <a:ext cx="0" cy="0"/>
          <a:chOff x="0" y="0"/>
          <a:chExt cx="0" cy="0"/>
        </a:xfrm>
      </p:grpSpPr>
      <p:sp>
        <p:nvSpPr>
          <p:cNvPr id="15" name="Rectangle 8"/>
          <p:cNvSpPr/>
          <p:nvPr/>
        </p:nvSpPr>
        <p:spPr>
          <a:xfrm>
            <a:off x="0" y="0"/>
            <a:ext cx="12192000" cy="6858000"/>
          </a:xfrm>
          <a:prstGeom prst="rect">
            <a:avLst/>
          </a:prstGeom>
          <a:solidFill>
            <a:srgbClr val="FFF8AC"/>
          </a:solidFill>
          <a:ln w="12700">
            <a:miter lim="400000"/>
          </a:ln>
        </p:spPr>
        <p:txBody>
          <a:bodyPr lIns="45719" rIns="45719" anchor="ctr"/>
          <a:lstStyle/>
          <a:p>
            <a:pPr algn="ctr">
              <a:defRPr>
                <a:solidFill>
                  <a:srgbClr val="FFFFFF"/>
                </a:solidFill>
              </a:defRPr>
            </a:pPr>
            <a:endParaRPr/>
          </a:p>
        </p:txBody>
      </p:sp>
      <p:sp>
        <p:nvSpPr>
          <p:cNvPr id="16" name="Rectangle 6"/>
          <p:cNvSpPr/>
          <p:nvPr/>
        </p:nvSpPr>
        <p:spPr>
          <a:xfrm>
            <a:off x="234695" y="237744"/>
            <a:ext cx="11722610" cy="6382512"/>
          </a:xfrm>
          <a:prstGeom prst="rect">
            <a:avLst/>
          </a:prstGeom>
          <a:solidFill>
            <a:srgbClr val="BFBFBF">
              <a:alpha val="60000"/>
            </a:srgbClr>
          </a:solidFill>
          <a:ln w="12700">
            <a:miter lim="400000"/>
          </a:ln>
        </p:spPr>
        <p:txBody>
          <a:bodyPr lIns="45719" rIns="45719"/>
          <a:lstStyle/>
          <a:p>
            <a:endParaRPr/>
          </a:p>
        </p:txBody>
      </p:sp>
      <p:sp>
        <p:nvSpPr>
          <p:cNvPr id="17" name="Rectangle 7"/>
          <p:cNvSpPr/>
          <p:nvPr/>
        </p:nvSpPr>
        <p:spPr>
          <a:xfrm>
            <a:off x="371855" y="374903"/>
            <a:ext cx="11448290" cy="6108194"/>
          </a:xfrm>
          <a:prstGeom prst="rect">
            <a:avLst/>
          </a:prstGeom>
          <a:ln w="6350" cap="sq">
            <a:solidFill>
              <a:srgbClr val="262626"/>
            </a:solidFill>
            <a:miter/>
          </a:ln>
        </p:spPr>
        <p:txBody>
          <a:bodyPr lIns="45719" rIns="45719"/>
          <a:lstStyle/>
          <a:p>
            <a:endParaRPr/>
          </a:p>
        </p:txBody>
      </p:sp>
      <p:sp>
        <p:nvSpPr>
          <p:cNvPr id="18" name="Rectangle 4"/>
          <p:cNvSpPr/>
          <p:nvPr/>
        </p:nvSpPr>
        <p:spPr>
          <a:xfrm>
            <a:off x="0" y="0"/>
            <a:ext cx="12192000" cy="6858000"/>
          </a:xfrm>
          <a:prstGeom prst="rect">
            <a:avLst/>
          </a:prstGeom>
          <a:solidFill>
            <a:srgbClr val="595959"/>
          </a:solidFill>
          <a:ln w="12700">
            <a:miter lim="400000"/>
          </a:ln>
        </p:spPr>
        <p:txBody>
          <a:bodyPr lIns="45719" rIns="45719" anchor="ctr"/>
          <a:lstStyle/>
          <a:p>
            <a:pPr algn="ctr">
              <a:defRPr>
                <a:solidFill>
                  <a:srgbClr val="FFFFFF"/>
                </a:solidFill>
              </a:defRPr>
            </a:pPr>
            <a:endParaRPr/>
          </a:p>
        </p:txBody>
      </p:sp>
      <p:sp>
        <p:nvSpPr>
          <p:cNvPr id="19" name="Rectangle 9"/>
          <p:cNvSpPr/>
          <p:nvPr/>
        </p:nvSpPr>
        <p:spPr>
          <a:xfrm>
            <a:off x="1307869" y="1267730"/>
            <a:ext cx="9576263" cy="4307950"/>
          </a:xfrm>
          <a:prstGeom prst="rect">
            <a:avLst/>
          </a:prstGeom>
          <a:solidFill>
            <a:srgbClr val="FFF8AC"/>
          </a:solidFill>
          <a:ln w="12700">
            <a:miter lim="400000"/>
          </a:ln>
          <a:effectLst>
            <a:outerShdw blurRad="50800" rotWithShape="0">
              <a:srgbClr val="000000">
                <a:alpha val="66000"/>
              </a:srgbClr>
            </a:outerShdw>
          </a:effectLst>
        </p:spPr>
        <p:txBody>
          <a:bodyPr lIns="45719" rIns="45719"/>
          <a:lstStyle/>
          <a:p>
            <a:endParaRPr/>
          </a:p>
        </p:txBody>
      </p:sp>
      <p:sp>
        <p:nvSpPr>
          <p:cNvPr id="20" name="Rectangle 10"/>
          <p:cNvSpPr/>
          <p:nvPr/>
        </p:nvSpPr>
        <p:spPr>
          <a:xfrm>
            <a:off x="1447800" y="1411614"/>
            <a:ext cx="9296401" cy="4034771"/>
          </a:xfrm>
          <a:prstGeom prst="rect">
            <a:avLst/>
          </a:prstGeom>
          <a:ln w="6350" cap="sq">
            <a:solidFill>
              <a:srgbClr val="404040"/>
            </a:solidFill>
            <a:miter/>
          </a:ln>
        </p:spPr>
        <p:txBody>
          <a:bodyPr lIns="45719" rIns="45719"/>
          <a:lstStyle/>
          <a:p>
            <a:endParaRPr/>
          </a:p>
        </p:txBody>
      </p:sp>
      <p:sp>
        <p:nvSpPr>
          <p:cNvPr id="21" name="Rectangle 14"/>
          <p:cNvSpPr/>
          <p:nvPr/>
        </p:nvSpPr>
        <p:spPr>
          <a:xfrm>
            <a:off x="5135879" y="1267729"/>
            <a:ext cx="1920241" cy="731521"/>
          </a:xfrm>
          <a:prstGeom prst="rect">
            <a:avLst/>
          </a:prstGeom>
          <a:solidFill>
            <a:schemeClr val="accent1"/>
          </a:solidFill>
          <a:ln w="12700">
            <a:miter lim="400000"/>
          </a:ln>
        </p:spPr>
        <p:txBody>
          <a:bodyPr lIns="45719" rIns="45719"/>
          <a:lstStyle/>
          <a:p>
            <a:endParaRPr/>
          </a:p>
        </p:txBody>
      </p:sp>
      <p:grpSp>
        <p:nvGrpSpPr>
          <p:cNvPr id="25" name="Group 6"/>
          <p:cNvGrpSpPr/>
          <p:nvPr/>
        </p:nvGrpSpPr>
        <p:grpSpPr>
          <a:xfrm>
            <a:off x="5250179" y="1267729"/>
            <a:ext cx="1691641" cy="615935"/>
            <a:chOff x="0" y="0"/>
            <a:chExt cx="1691640" cy="615934"/>
          </a:xfrm>
        </p:grpSpPr>
        <p:sp>
          <p:nvSpPr>
            <p:cNvPr id="22" name="Straight Connector 16"/>
            <p:cNvSpPr/>
            <p:nvPr/>
          </p:nvSpPr>
          <p:spPr>
            <a:xfrm flipH="1">
              <a:off x="-1" y="-1"/>
              <a:ext cx="1" cy="612649"/>
            </a:xfrm>
            <a:prstGeom prst="line">
              <a:avLst/>
            </a:prstGeom>
            <a:solidFill>
              <a:srgbClr val="262626"/>
            </a:solidFill>
            <a:ln w="6350" cap="flat">
              <a:solidFill>
                <a:srgbClr val="FFFFFF"/>
              </a:solidFill>
              <a:prstDash val="solid"/>
              <a:miter lim="800000"/>
            </a:ln>
            <a:effectLst/>
          </p:spPr>
          <p:txBody>
            <a:bodyPr wrap="square" lIns="45719" tIns="45719" rIns="45719" bIns="45719" numCol="1" anchor="t">
              <a:noAutofit/>
            </a:bodyPr>
            <a:lstStyle/>
            <a:p>
              <a:endParaRPr/>
            </a:p>
          </p:txBody>
        </p:sp>
        <p:sp>
          <p:nvSpPr>
            <p:cNvPr id="23" name="Straight Connector 17"/>
            <p:cNvSpPr/>
            <p:nvPr/>
          </p:nvSpPr>
          <p:spPr>
            <a:xfrm>
              <a:off x="1691639" y="-1"/>
              <a:ext cx="1" cy="612649"/>
            </a:xfrm>
            <a:prstGeom prst="line">
              <a:avLst/>
            </a:prstGeom>
            <a:solidFill>
              <a:srgbClr val="262626"/>
            </a:solidFill>
            <a:ln w="6350" cap="flat">
              <a:solidFill>
                <a:srgbClr val="FFFFFF"/>
              </a:solidFill>
              <a:prstDash val="solid"/>
              <a:miter lim="800000"/>
            </a:ln>
            <a:effectLst/>
          </p:spPr>
          <p:txBody>
            <a:bodyPr wrap="square" lIns="45719" tIns="45719" rIns="45719" bIns="45719" numCol="1" anchor="t">
              <a:noAutofit/>
            </a:bodyPr>
            <a:lstStyle/>
            <a:p>
              <a:endParaRPr/>
            </a:p>
          </p:txBody>
        </p:sp>
        <p:sp>
          <p:nvSpPr>
            <p:cNvPr id="24" name="Straight Connector 18"/>
            <p:cNvSpPr/>
            <p:nvPr/>
          </p:nvSpPr>
          <p:spPr>
            <a:xfrm>
              <a:off x="0" y="615934"/>
              <a:ext cx="1691641" cy="1"/>
            </a:xfrm>
            <a:prstGeom prst="line">
              <a:avLst/>
            </a:prstGeom>
            <a:solidFill>
              <a:srgbClr val="262626"/>
            </a:solidFill>
            <a:ln w="6350" cap="flat">
              <a:solidFill>
                <a:srgbClr val="FFFFFF"/>
              </a:solidFill>
              <a:prstDash val="solid"/>
              <a:miter lim="800000"/>
            </a:ln>
            <a:effectLst/>
          </p:spPr>
          <p:txBody>
            <a:bodyPr wrap="square" lIns="45719" tIns="45719" rIns="45719" bIns="45719" numCol="1" anchor="t">
              <a:noAutofit/>
            </a:bodyPr>
            <a:lstStyle/>
            <a:p>
              <a:endParaRPr/>
            </a:p>
          </p:txBody>
        </p:sp>
      </p:grpSp>
      <p:sp>
        <p:nvSpPr>
          <p:cNvPr id="26" name="Title Text"/>
          <p:cNvSpPr txBox="1">
            <a:spLocks noGrp="1"/>
          </p:cNvSpPr>
          <p:nvPr>
            <p:ph type="title"/>
          </p:nvPr>
        </p:nvSpPr>
        <p:spPr>
          <a:xfrm>
            <a:off x="1629103" y="2244830"/>
            <a:ext cx="8933796" cy="2437233"/>
          </a:xfrm>
          <a:prstGeom prst="rect">
            <a:avLst/>
          </a:prstGeom>
        </p:spPr>
        <p:txBody>
          <a:bodyPr/>
          <a:lstStyle>
            <a:lvl1pPr algn="ctr">
              <a:lnSpc>
                <a:spcPct val="83000"/>
              </a:lnSpc>
              <a:defRPr sz="6800" cap="all" spc="-100"/>
            </a:lvl1pPr>
          </a:lstStyle>
          <a:p>
            <a:r>
              <a:t>Title Text</a:t>
            </a:r>
          </a:p>
        </p:txBody>
      </p:sp>
      <p:sp>
        <p:nvSpPr>
          <p:cNvPr id="27" name="Body Level One…"/>
          <p:cNvSpPr txBox="1">
            <a:spLocks noGrp="1"/>
          </p:cNvSpPr>
          <p:nvPr>
            <p:ph type="body" sz="quarter" idx="1"/>
          </p:nvPr>
        </p:nvSpPr>
        <p:spPr>
          <a:xfrm>
            <a:off x="1629100" y="4682061"/>
            <a:ext cx="8936847" cy="457202"/>
          </a:xfrm>
          <a:prstGeom prst="rect">
            <a:avLst/>
          </a:prstGeom>
        </p:spPr>
        <p:txBody>
          <a:bodyPr/>
          <a:lstStyle>
            <a:lvl1pPr marL="0" indent="0" algn="ctr">
              <a:spcBef>
                <a:spcPts val="0"/>
              </a:spcBef>
              <a:buClrTx/>
              <a:buSzTx/>
              <a:buFontTx/>
              <a:buNone/>
              <a:defRPr sz="1800" spc="80">
                <a:solidFill>
                  <a:srgbClr val="0D0D0D"/>
                </a:solidFill>
              </a:defRPr>
            </a:lvl1pPr>
            <a:lvl2pPr marL="0" indent="457200" algn="ctr">
              <a:spcBef>
                <a:spcPts val="0"/>
              </a:spcBef>
              <a:buClrTx/>
              <a:buSzTx/>
              <a:buFontTx/>
              <a:buNone/>
              <a:defRPr sz="1800" spc="80">
                <a:solidFill>
                  <a:srgbClr val="0D0D0D"/>
                </a:solidFill>
              </a:defRPr>
            </a:lvl2pPr>
            <a:lvl3pPr marL="0" indent="914400" algn="ctr">
              <a:spcBef>
                <a:spcPts val="0"/>
              </a:spcBef>
              <a:buClrTx/>
              <a:buSzTx/>
              <a:buFontTx/>
              <a:buNone/>
              <a:defRPr sz="1800" spc="80">
                <a:solidFill>
                  <a:srgbClr val="0D0D0D"/>
                </a:solidFill>
              </a:defRPr>
            </a:lvl3pPr>
            <a:lvl4pPr marL="0" indent="1371600" algn="ctr">
              <a:spcBef>
                <a:spcPts val="0"/>
              </a:spcBef>
              <a:buClrTx/>
              <a:buSzTx/>
              <a:buFontTx/>
              <a:buNone/>
              <a:defRPr sz="1800" spc="80">
                <a:solidFill>
                  <a:srgbClr val="0D0D0D"/>
                </a:solidFill>
              </a:defRPr>
            </a:lvl4pPr>
            <a:lvl5pPr marL="0" indent="1828800" algn="ctr">
              <a:spcBef>
                <a:spcPts val="0"/>
              </a:spcBef>
              <a:buClrTx/>
              <a:buSzTx/>
              <a:buFontTx/>
              <a:buNone/>
              <a:defRPr sz="1800" spc="8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xfrm>
            <a:off x="10317497" y="5162168"/>
            <a:ext cx="245404" cy="243841"/>
          </a:xfrm>
          <a:prstGeom prst="rect">
            <a:avLst/>
          </a:prstGeom>
        </p:spPr>
        <p:txBody>
          <a:bodyPr/>
          <a:lstStyle>
            <a:lvl1pPr>
              <a:defRPr>
                <a:solidFill>
                  <a:srgbClr val="262626"/>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25DB9-C9DF-4844-A348-7B1EF66C22EE}" type="datetime1">
              <a:rPr lang="en-US" smtClean="0"/>
              <a:t>09-Dec-21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599D9-380F-4CE6-9252-CAA61DF97186}" type="slidenum">
              <a:rPr lang="en-IN" smtClean="0"/>
              <a:t>‹#›</a:t>
            </a:fld>
            <a:endParaRPr lang="en-IN"/>
          </a:p>
        </p:txBody>
      </p:sp>
    </p:spTree>
    <p:extLst>
      <p:ext uri="{BB962C8B-B14F-4D97-AF65-F5344CB8AC3E}">
        <p14:creationId xmlns:p14="http://schemas.microsoft.com/office/powerpoint/2010/main" val="405542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0">
    <p:bg>
      <p:bgPr>
        <a:solidFill>
          <a:srgbClr val="BFBFBF"/>
        </a:solidFill>
        <a:effectLst/>
      </p:bgPr>
    </p:bg>
    <p:spTree>
      <p:nvGrpSpPr>
        <p:cNvPr id="1" name=""/>
        <p:cNvGrpSpPr/>
        <p:nvPr/>
      </p:nvGrpSpPr>
      <p:grpSpPr>
        <a:xfrm>
          <a:off x="0" y="0"/>
          <a:ext cx="0" cy="0"/>
          <a:chOff x="0" y="0"/>
          <a:chExt cx="0" cy="0"/>
        </a:xfrm>
      </p:grpSpPr>
      <p:sp>
        <p:nvSpPr>
          <p:cNvPr id="35" name="Rectangle 8"/>
          <p:cNvSpPr/>
          <p:nvPr/>
        </p:nvSpPr>
        <p:spPr>
          <a:xfrm>
            <a:off x="0" y="0"/>
            <a:ext cx="12192000" cy="6858000"/>
          </a:xfrm>
          <a:prstGeom prst="rect">
            <a:avLst/>
          </a:prstGeom>
          <a:solidFill>
            <a:srgbClr val="FFF8AC"/>
          </a:solidFill>
          <a:ln w="12700">
            <a:miter lim="400000"/>
          </a:ln>
        </p:spPr>
        <p:txBody>
          <a:bodyPr lIns="45719" rIns="45719" anchor="ctr"/>
          <a:lstStyle/>
          <a:p>
            <a:pPr algn="ctr">
              <a:defRPr>
                <a:solidFill>
                  <a:srgbClr val="FFFFFF"/>
                </a:solidFill>
              </a:defRPr>
            </a:pPr>
            <a:endParaRPr/>
          </a:p>
        </p:txBody>
      </p:sp>
      <p:sp>
        <p:nvSpPr>
          <p:cNvPr id="36" name="Rectangle 6"/>
          <p:cNvSpPr/>
          <p:nvPr/>
        </p:nvSpPr>
        <p:spPr>
          <a:xfrm>
            <a:off x="234695" y="237744"/>
            <a:ext cx="11722610" cy="6382512"/>
          </a:xfrm>
          <a:prstGeom prst="rect">
            <a:avLst/>
          </a:prstGeom>
          <a:solidFill>
            <a:srgbClr val="000000">
              <a:alpha val="60000"/>
            </a:srgbClr>
          </a:solidFill>
          <a:ln w="12700">
            <a:miter lim="400000"/>
          </a:ln>
        </p:spPr>
        <p:txBody>
          <a:bodyPr lIns="45719" rIns="45719"/>
          <a:lstStyle/>
          <a:p>
            <a:pPr>
              <a:defRPr>
                <a:solidFill>
                  <a:srgbClr val="FFFFFF"/>
                </a:solidFill>
              </a:defRPr>
            </a:pPr>
            <a:endParaRPr/>
          </a:p>
        </p:txBody>
      </p:sp>
      <p:sp>
        <p:nvSpPr>
          <p:cNvPr id="37" name="Rectangle 7"/>
          <p:cNvSpPr/>
          <p:nvPr/>
        </p:nvSpPr>
        <p:spPr>
          <a:xfrm>
            <a:off x="371855" y="374903"/>
            <a:ext cx="11448290" cy="6108194"/>
          </a:xfrm>
          <a:prstGeom prst="rect">
            <a:avLst/>
          </a:prstGeom>
          <a:ln w="6350" cap="sq">
            <a:solidFill>
              <a:srgbClr val="FFFFFF"/>
            </a:solidFill>
            <a:miter/>
          </a:ln>
        </p:spPr>
        <p:txBody>
          <a:bodyPr lIns="45719" rIns="45719"/>
          <a:lstStyle/>
          <a:p>
            <a:pPr>
              <a:defRPr>
                <a:solidFill>
                  <a:srgbClr val="FFFFFF"/>
                </a:solidFill>
              </a:defRPr>
            </a:pPr>
            <a:endParaRPr/>
          </a:p>
        </p:txBody>
      </p:sp>
      <p:sp>
        <p:nvSpPr>
          <p:cNvPr id="38" name="Rectangle 4"/>
          <p:cNvSpPr/>
          <p:nvPr/>
        </p:nvSpPr>
        <p:spPr>
          <a:xfrm>
            <a:off x="0" y="0"/>
            <a:ext cx="12192000" cy="6858000"/>
          </a:xfrm>
          <a:prstGeom prst="rect">
            <a:avLst/>
          </a:prstGeom>
          <a:gradFill>
            <a:gsLst>
              <a:gs pos="0">
                <a:schemeClr val="accent6">
                  <a:satOff val="-7591"/>
                  <a:lumOff val="32547"/>
                </a:schemeClr>
              </a:gs>
              <a:gs pos="100000">
                <a:schemeClr val="accent6">
                  <a:satOff val="-7806"/>
                  <a:lumOff val="26077"/>
                </a:schemeClr>
              </a:gs>
            </a:gsLst>
            <a:lin ang="5400000"/>
          </a:gradFill>
          <a:ln w="12700">
            <a:miter lim="400000"/>
          </a:ln>
        </p:spPr>
        <p:txBody>
          <a:bodyPr lIns="45719" rIns="45719" anchor="ctr"/>
          <a:lstStyle/>
          <a:p>
            <a:pPr algn="ctr">
              <a:defRPr>
                <a:solidFill>
                  <a:srgbClr val="FFFFFF"/>
                </a:solidFill>
              </a:defRPr>
            </a:pPr>
            <a:endParaRPr/>
          </a:p>
        </p:txBody>
      </p:sp>
      <p:sp>
        <p:nvSpPr>
          <p:cNvPr id="39" name="Title Text"/>
          <p:cNvSpPr txBox="1">
            <a:spLocks noGrp="1"/>
          </p:cNvSpPr>
          <p:nvPr>
            <p:ph type="title"/>
          </p:nvPr>
        </p:nvSpPr>
        <p:spPr>
          <a:xfrm>
            <a:off x="1629103" y="2244830"/>
            <a:ext cx="8933796" cy="2437233"/>
          </a:xfrm>
          <a:prstGeom prst="rect">
            <a:avLst/>
          </a:prstGeom>
        </p:spPr>
        <p:txBody>
          <a:bodyPr/>
          <a:lstStyle>
            <a:lvl1pPr algn="ctr">
              <a:lnSpc>
                <a:spcPct val="83000"/>
              </a:lnSpc>
              <a:defRPr sz="6800" cap="all" spc="-100">
                <a:solidFill>
                  <a:srgbClr val="FFFFFF"/>
                </a:solidFill>
              </a:defRPr>
            </a:lvl1pPr>
          </a:lstStyle>
          <a:p>
            <a:r>
              <a:t>Title Text</a:t>
            </a:r>
          </a:p>
        </p:txBody>
      </p:sp>
      <p:sp>
        <p:nvSpPr>
          <p:cNvPr id="40" name="Body Level One…"/>
          <p:cNvSpPr txBox="1">
            <a:spLocks noGrp="1"/>
          </p:cNvSpPr>
          <p:nvPr>
            <p:ph type="body" sz="quarter" idx="1"/>
          </p:nvPr>
        </p:nvSpPr>
        <p:spPr>
          <a:xfrm>
            <a:off x="1629100" y="4682061"/>
            <a:ext cx="8936847" cy="457202"/>
          </a:xfrm>
          <a:prstGeom prst="rect">
            <a:avLst/>
          </a:prstGeom>
        </p:spPr>
        <p:txBody>
          <a:bodyPr/>
          <a:lstStyle>
            <a:lvl1pPr marL="0" indent="0" algn="ctr">
              <a:spcBef>
                <a:spcPts val="0"/>
              </a:spcBef>
              <a:buClrTx/>
              <a:buSzTx/>
              <a:buFontTx/>
              <a:buNone/>
              <a:defRPr sz="1800" spc="80">
                <a:solidFill>
                  <a:srgbClr val="FFFFFF"/>
                </a:solidFill>
              </a:defRPr>
            </a:lvl1pPr>
            <a:lvl2pPr marL="0" indent="457200" algn="ctr">
              <a:spcBef>
                <a:spcPts val="0"/>
              </a:spcBef>
              <a:buClrTx/>
              <a:buSzTx/>
              <a:buFontTx/>
              <a:buNone/>
              <a:defRPr sz="1800" spc="80">
                <a:solidFill>
                  <a:srgbClr val="FFFFFF"/>
                </a:solidFill>
              </a:defRPr>
            </a:lvl2pPr>
            <a:lvl3pPr marL="0" indent="914400" algn="ctr">
              <a:spcBef>
                <a:spcPts val="0"/>
              </a:spcBef>
              <a:buClrTx/>
              <a:buSzTx/>
              <a:buFontTx/>
              <a:buNone/>
              <a:defRPr sz="1800" spc="80">
                <a:solidFill>
                  <a:srgbClr val="FFFFFF"/>
                </a:solidFill>
              </a:defRPr>
            </a:lvl3pPr>
            <a:lvl4pPr marL="0" indent="1371600" algn="ctr">
              <a:spcBef>
                <a:spcPts val="0"/>
              </a:spcBef>
              <a:buClrTx/>
              <a:buSzTx/>
              <a:buFontTx/>
              <a:buNone/>
              <a:defRPr sz="1800" spc="80">
                <a:solidFill>
                  <a:srgbClr val="FFFFFF"/>
                </a:solidFill>
              </a:defRPr>
            </a:lvl4pPr>
            <a:lvl5pPr marL="0" indent="1828800" algn="ctr">
              <a:spcBef>
                <a:spcPts val="0"/>
              </a:spcBef>
              <a:buClrTx/>
              <a:buSzTx/>
              <a:buFontTx/>
              <a:buNone/>
              <a:defRPr sz="1800" spc="8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10317497" y="5162168"/>
            <a:ext cx="245404" cy="243841"/>
          </a:xfrm>
          <a:prstGeom prst="rect">
            <a:avLst/>
          </a:prstGeom>
        </p:spPr>
        <p:txBody>
          <a:bodyPr/>
          <a:lstStyle>
            <a:lvl1pPr>
              <a:defRPr>
                <a:solidFill>
                  <a:srgbClr val="FFFFFF"/>
                </a:solidFill>
              </a:defRPr>
            </a:lvl1pPr>
          </a:lstStyle>
          <a:p>
            <a:fld id="{86CB4B4D-7CA3-9044-876B-883B54F8677D}" type="slidenum">
              <a:t>‹#›</a:t>
            </a:fld>
            <a:endParaRPr/>
          </a:p>
        </p:txBody>
      </p:sp>
      <p:sp>
        <p:nvSpPr>
          <p:cNvPr id="42" name="bg object 17"/>
          <p:cNvSpPr/>
          <p:nvPr/>
        </p:nvSpPr>
        <p:spPr>
          <a:xfrm>
            <a:off x="5918905" y="516060"/>
            <a:ext cx="5291680" cy="5825880"/>
          </a:xfrm>
          <a:prstGeom prst="rect">
            <a:avLst/>
          </a:prstGeom>
          <a:blipFill>
            <a:blip r:embed="rId2">
              <a:alphaModFix amt="10568"/>
            </a:blip>
            <a:stretch>
              <a:fillRect/>
            </a:stretch>
          </a:blipFill>
          <a:ln w="12700">
            <a:miter lim="400000"/>
          </a:ln>
        </p:spPr>
        <p:txBody>
          <a:bodyPr lIns="45719" rIns="45719"/>
          <a:lstStyle/>
          <a:p>
            <a:pPr>
              <a:defRPr>
                <a:latin typeface="+mn-lt"/>
                <a:ea typeface="+mn-ea"/>
                <a:cs typeface="+mn-cs"/>
                <a:sym typeface="Calibri"/>
              </a:defRPr>
            </a:pPr>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FFF8AC"/>
        </a:solidFill>
        <a:effectLst/>
      </p:bgPr>
    </p:bg>
    <p:spTree>
      <p:nvGrpSpPr>
        <p:cNvPr id="1" name=""/>
        <p:cNvGrpSpPr/>
        <p:nvPr/>
      </p:nvGrpSpPr>
      <p:grpSpPr>
        <a:xfrm>
          <a:off x="0" y="0"/>
          <a:ext cx="0" cy="0"/>
          <a:chOff x="0" y="0"/>
          <a:chExt cx="0" cy="0"/>
        </a:xfrm>
      </p:grpSpPr>
      <p:sp>
        <p:nvSpPr>
          <p:cNvPr id="56" name="Rectangle 8"/>
          <p:cNvSpPr/>
          <p:nvPr/>
        </p:nvSpPr>
        <p:spPr>
          <a:xfrm>
            <a:off x="0" y="0"/>
            <a:ext cx="12192000" cy="6858000"/>
          </a:xfrm>
          <a:prstGeom prst="rect">
            <a:avLst/>
          </a:prstGeom>
          <a:solidFill>
            <a:srgbClr val="FFF8AC"/>
          </a:solidFill>
          <a:ln w="12700">
            <a:miter lim="400000"/>
          </a:ln>
        </p:spPr>
        <p:txBody>
          <a:bodyPr lIns="45719" rIns="45719" anchor="ctr"/>
          <a:lstStyle/>
          <a:p>
            <a:pPr algn="ctr">
              <a:defRPr>
                <a:solidFill>
                  <a:srgbClr val="FFFFFF"/>
                </a:solidFill>
              </a:defRPr>
            </a:pPr>
            <a:endParaRPr/>
          </a:p>
        </p:txBody>
      </p:sp>
      <p:sp>
        <p:nvSpPr>
          <p:cNvPr id="57" name="Rectangle 6"/>
          <p:cNvSpPr/>
          <p:nvPr/>
        </p:nvSpPr>
        <p:spPr>
          <a:xfrm>
            <a:off x="234695" y="237744"/>
            <a:ext cx="11722610" cy="6382512"/>
          </a:xfrm>
          <a:prstGeom prst="rect">
            <a:avLst/>
          </a:prstGeom>
          <a:solidFill>
            <a:srgbClr val="BFBFBF">
              <a:alpha val="60000"/>
            </a:srgbClr>
          </a:solidFill>
          <a:ln w="12700">
            <a:miter lim="400000"/>
          </a:ln>
        </p:spPr>
        <p:txBody>
          <a:bodyPr lIns="45719" rIns="45719"/>
          <a:lstStyle/>
          <a:p>
            <a:endParaRPr/>
          </a:p>
        </p:txBody>
      </p:sp>
      <p:sp>
        <p:nvSpPr>
          <p:cNvPr id="58" name="Rectangle 7"/>
          <p:cNvSpPr/>
          <p:nvPr/>
        </p:nvSpPr>
        <p:spPr>
          <a:xfrm>
            <a:off x="371855" y="374903"/>
            <a:ext cx="11448290" cy="6108194"/>
          </a:xfrm>
          <a:prstGeom prst="rect">
            <a:avLst/>
          </a:prstGeom>
          <a:ln w="6350" cap="sq">
            <a:solidFill>
              <a:srgbClr val="262626"/>
            </a:solidFill>
            <a:miter/>
          </a:ln>
        </p:spPr>
        <p:txBody>
          <a:bodyPr lIns="45719" rIns="45719"/>
          <a:lstStyle/>
          <a:p>
            <a:endParaRPr/>
          </a:p>
        </p:txBody>
      </p:sp>
      <p:sp>
        <p:nvSpPr>
          <p:cNvPr id="59" name="Rectangle 14"/>
          <p:cNvSpPr/>
          <p:nvPr/>
        </p:nvSpPr>
        <p:spPr>
          <a:xfrm>
            <a:off x="0" y="0"/>
            <a:ext cx="12192000" cy="6858000"/>
          </a:xfrm>
          <a:prstGeom prst="rect">
            <a:avLst/>
          </a:prstGeom>
          <a:solidFill>
            <a:srgbClr val="595959"/>
          </a:solidFill>
          <a:ln w="12700">
            <a:miter lim="400000"/>
          </a:ln>
        </p:spPr>
        <p:txBody>
          <a:bodyPr lIns="45719" rIns="45719" anchor="ctr"/>
          <a:lstStyle/>
          <a:p>
            <a:pPr algn="ctr">
              <a:defRPr>
                <a:solidFill>
                  <a:srgbClr val="FFFFFF"/>
                </a:solidFill>
              </a:defRPr>
            </a:pPr>
            <a:endParaRPr/>
          </a:p>
        </p:txBody>
      </p:sp>
      <p:sp>
        <p:nvSpPr>
          <p:cNvPr id="60" name="Rectangle 22"/>
          <p:cNvSpPr/>
          <p:nvPr/>
        </p:nvSpPr>
        <p:spPr>
          <a:xfrm>
            <a:off x="1307869" y="1267730"/>
            <a:ext cx="9576263" cy="4307950"/>
          </a:xfrm>
          <a:prstGeom prst="rect">
            <a:avLst/>
          </a:prstGeom>
          <a:solidFill>
            <a:srgbClr val="FFF8AC"/>
          </a:solidFill>
          <a:ln w="12700">
            <a:miter lim="400000"/>
          </a:ln>
          <a:effectLst>
            <a:outerShdw blurRad="50800" rotWithShape="0">
              <a:srgbClr val="000000">
                <a:alpha val="66000"/>
              </a:srgbClr>
            </a:outerShdw>
          </a:effectLst>
        </p:spPr>
        <p:txBody>
          <a:bodyPr lIns="45719" rIns="45719"/>
          <a:lstStyle/>
          <a:p>
            <a:endParaRPr/>
          </a:p>
        </p:txBody>
      </p:sp>
      <p:sp>
        <p:nvSpPr>
          <p:cNvPr id="61" name="Rectangle 23"/>
          <p:cNvSpPr/>
          <p:nvPr/>
        </p:nvSpPr>
        <p:spPr>
          <a:xfrm>
            <a:off x="1447800" y="1411614"/>
            <a:ext cx="9296401" cy="4034771"/>
          </a:xfrm>
          <a:prstGeom prst="rect">
            <a:avLst/>
          </a:prstGeom>
          <a:ln w="6350" cap="sq">
            <a:solidFill>
              <a:srgbClr val="404040"/>
            </a:solidFill>
            <a:miter/>
          </a:ln>
        </p:spPr>
        <p:txBody>
          <a:bodyPr lIns="45719" rIns="45719"/>
          <a:lstStyle/>
          <a:p>
            <a:endParaRPr/>
          </a:p>
        </p:txBody>
      </p:sp>
      <p:sp>
        <p:nvSpPr>
          <p:cNvPr id="62" name="Rectangle 29"/>
          <p:cNvSpPr/>
          <p:nvPr/>
        </p:nvSpPr>
        <p:spPr>
          <a:xfrm>
            <a:off x="5135879" y="1267729"/>
            <a:ext cx="1920241" cy="731521"/>
          </a:xfrm>
          <a:prstGeom prst="rect">
            <a:avLst/>
          </a:prstGeom>
          <a:solidFill>
            <a:schemeClr val="accent2"/>
          </a:solidFill>
          <a:ln w="12700">
            <a:miter lim="400000"/>
          </a:ln>
        </p:spPr>
        <p:txBody>
          <a:bodyPr lIns="45719" rIns="45719"/>
          <a:lstStyle/>
          <a:p>
            <a:endParaRPr/>
          </a:p>
        </p:txBody>
      </p:sp>
      <p:sp>
        <p:nvSpPr>
          <p:cNvPr id="63" name="Title Text"/>
          <p:cNvSpPr txBox="1">
            <a:spLocks noGrp="1"/>
          </p:cNvSpPr>
          <p:nvPr>
            <p:ph type="title"/>
          </p:nvPr>
        </p:nvSpPr>
        <p:spPr>
          <a:xfrm>
            <a:off x="1629155" y="2275165"/>
            <a:ext cx="8933690" cy="2406895"/>
          </a:xfrm>
          <a:prstGeom prst="rect">
            <a:avLst/>
          </a:prstGeom>
        </p:spPr>
        <p:txBody>
          <a:bodyPr/>
          <a:lstStyle>
            <a:lvl1pPr algn="ctr">
              <a:lnSpc>
                <a:spcPct val="83000"/>
              </a:lnSpc>
              <a:defRPr sz="6800" cap="all" spc="-100"/>
            </a:lvl1pPr>
          </a:lstStyle>
          <a:p>
            <a:r>
              <a:t>Title Text</a:t>
            </a:r>
          </a:p>
        </p:txBody>
      </p:sp>
      <p:grpSp>
        <p:nvGrpSpPr>
          <p:cNvPr id="67" name="Group 15"/>
          <p:cNvGrpSpPr/>
          <p:nvPr/>
        </p:nvGrpSpPr>
        <p:grpSpPr>
          <a:xfrm>
            <a:off x="5250179" y="1267729"/>
            <a:ext cx="1691641" cy="615935"/>
            <a:chOff x="0" y="0"/>
            <a:chExt cx="1691640" cy="615934"/>
          </a:xfrm>
        </p:grpSpPr>
        <p:sp>
          <p:nvSpPr>
            <p:cNvPr id="64" name="Straight Connector 16"/>
            <p:cNvSpPr/>
            <p:nvPr/>
          </p:nvSpPr>
          <p:spPr>
            <a:xfrm flipH="1">
              <a:off x="-1" y="-1"/>
              <a:ext cx="1" cy="612649"/>
            </a:xfrm>
            <a:prstGeom prst="line">
              <a:avLst/>
            </a:prstGeom>
            <a:solidFill>
              <a:srgbClr val="262626"/>
            </a:solidFill>
            <a:ln w="6350" cap="flat">
              <a:solidFill>
                <a:srgbClr val="FFFFFF"/>
              </a:solidFill>
              <a:prstDash val="solid"/>
              <a:miter lim="800000"/>
            </a:ln>
            <a:effectLst/>
          </p:spPr>
          <p:txBody>
            <a:bodyPr wrap="square" lIns="45719" tIns="45719" rIns="45719" bIns="45719" numCol="1" anchor="t">
              <a:noAutofit/>
            </a:bodyPr>
            <a:lstStyle/>
            <a:p>
              <a:endParaRPr/>
            </a:p>
          </p:txBody>
        </p:sp>
        <p:sp>
          <p:nvSpPr>
            <p:cNvPr id="65" name="Straight Connector 17"/>
            <p:cNvSpPr/>
            <p:nvPr/>
          </p:nvSpPr>
          <p:spPr>
            <a:xfrm>
              <a:off x="1691639" y="-1"/>
              <a:ext cx="1" cy="612649"/>
            </a:xfrm>
            <a:prstGeom prst="line">
              <a:avLst/>
            </a:prstGeom>
            <a:solidFill>
              <a:srgbClr val="262626"/>
            </a:solidFill>
            <a:ln w="6350" cap="flat">
              <a:solidFill>
                <a:srgbClr val="FFFFFF"/>
              </a:solidFill>
              <a:prstDash val="solid"/>
              <a:miter lim="800000"/>
            </a:ln>
            <a:effectLst/>
          </p:spPr>
          <p:txBody>
            <a:bodyPr wrap="square" lIns="45719" tIns="45719" rIns="45719" bIns="45719" numCol="1" anchor="t">
              <a:noAutofit/>
            </a:bodyPr>
            <a:lstStyle/>
            <a:p>
              <a:endParaRPr/>
            </a:p>
          </p:txBody>
        </p:sp>
        <p:sp>
          <p:nvSpPr>
            <p:cNvPr id="66" name="Straight Connector 18"/>
            <p:cNvSpPr/>
            <p:nvPr/>
          </p:nvSpPr>
          <p:spPr>
            <a:xfrm>
              <a:off x="0" y="615934"/>
              <a:ext cx="1691641" cy="1"/>
            </a:xfrm>
            <a:prstGeom prst="line">
              <a:avLst/>
            </a:prstGeom>
            <a:solidFill>
              <a:srgbClr val="262626"/>
            </a:solidFill>
            <a:ln w="6350" cap="flat">
              <a:solidFill>
                <a:srgbClr val="FFFFFF"/>
              </a:solidFill>
              <a:prstDash val="solid"/>
              <a:miter lim="800000"/>
            </a:ln>
            <a:effectLst/>
          </p:spPr>
          <p:txBody>
            <a:bodyPr wrap="square" lIns="45719" tIns="45719" rIns="45719" bIns="45719" numCol="1" anchor="t">
              <a:noAutofit/>
            </a:bodyPr>
            <a:lstStyle/>
            <a:p>
              <a:endParaRPr/>
            </a:p>
          </p:txBody>
        </p:sp>
      </p:grpSp>
      <p:sp>
        <p:nvSpPr>
          <p:cNvPr id="68" name="Body Level One…"/>
          <p:cNvSpPr txBox="1">
            <a:spLocks noGrp="1"/>
          </p:cNvSpPr>
          <p:nvPr>
            <p:ph type="body" sz="quarter" idx="1"/>
          </p:nvPr>
        </p:nvSpPr>
        <p:spPr>
          <a:xfrm>
            <a:off x="1629155" y="4682061"/>
            <a:ext cx="8939785" cy="457201"/>
          </a:xfrm>
          <a:prstGeom prst="rect">
            <a:avLst/>
          </a:prstGeom>
        </p:spPr>
        <p:txBody>
          <a:bodyPr/>
          <a:lstStyle>
            <a:lvl1pPr marL="0" indent="0" algn="ctr">
              <a:buClrTx/>
              <a:buSzTx/>
              <a:buFontTx/>
              <a:buNone/>
              <a:tabLst>
                <a:tab pos="2628900" algn="l"/>
              </a:tabLst>
              <a:defRPr sz="1800">
                <a:solidFill>
                  <a:srgbClr val="0D0D0D"/>
                </a:solidFill>
              </a:defRPr>
            </a:lvl1pPr>
            <a:lvl2pPr marL="0" indent="457200" algn="ctr">
              <a:buClrTx/>
              <a:buSzTx/>
              <a:buFontTx/>
              <a:buNone/>
              <a:tabLst>
                <a:tab pos="2628900" algn="l"/>
              </a:tabLst>
              <a:defRPr sz="1800">
                <a:solidFill>
                  <a:srgbClr val="0D0D0D"/>
                </a:solidFill>
              </a:defRPr>
            </a:lvl2pPr>
            <a:lvl3pPr marL="0" indent="914400" algn="ctr">
              <a:buClrTx/>
              <a:buSzTx/>
              <a:buFontTx/>
              <a:buNone/>
              <a:tabLst>
                <a:tab pos="2628900" algn="l"/>
              </a:tabLst>
              <a:defRPr sz="1800">
                <a:solidFill>
                  <a:srgbClr val="0D0D0D"/>
                </a:solidFill>
              </a:defRPr>
            </a:lvl3pPr>
            <a:lvl4pPr marL="0" indent="1371600" algn="ctr">
              <a:buClrTx/>
              <a:buSzTx/>
              <a:buFontTx/>
              <a:buNone/>
              <a:tabLst>
                <a:tab pos="2628900" algn="l"/>
              </a:tabLst>
              <a:defRPr sz="1800">
                <a:solidFill>
                  <a:srgbClr val="0D0D0D"/>
                </a:solidFill>
              </a:defRPr>
            </a:lvl4pPr>
            <a:lvl5pPr marL="0" indent="1828800" algn="ctr">
              <a:buClrTx/>
              <a:buSzTx/>
              <a:buFontTx/>
              <a:buNone/>
              <a:tabLst>
                <a:tab pos="2628900" algn="l"/>
              </a:tabLst>
              <a:defRPr sz="1800">
                <a:solidFill>
                  <a:srgbClr val="0D0D0D"/>
                </a:solidFill>
              </a:defRPr>
            </a:lvl5pPr>
          </a:lstStyle>
          <a:p>
            <a:r>
              <a:t>Body Level One</a:t>
            </a:r>
          </a:p>
          <a:p>
            <a:pPr lvl="1"/>
            <a:r>
              <a:t>Body Level Two</a:t>
            </a:r>
          </a:p>
          <a:p>
            <a:pPr lvl="2"/>
            <a:r>
              <a:t>Body Level Three</a:t>
            </a:r>
          </a:p>
          <a:p>
            <a:pPr lvl="3"/>
            <a:r>
              <a:t>Body Level Four</a:t>
            </a:r>
          </a:p>
          <a:p>
            <a:pPr lvl="4"/>
            <a:r>
              <a:t>Body Level Five</a:t>
            </a:r>
          </a:p>
        </p:txBody>
      </p:sp>
      <p:sp>
        <p:nvSpPr>
          <p:cNvPr id="69" name="Slide Number"/>
          <p:cNvSpPr txBox="1">
            <a:spLocks noGrp="1"/>
          </p:cNvSpPr>
          <p:nvPr>
            <p:ph type="sldNum" sz="quarter" idx="2"/>
          </p:nvPr>
        </p:nvSpPr>
        <p:spPr>
          <a:xfrm>
            <a:off x="10317440" y="5162168"/>
            <a:ext cx="245404" cy="243841"/>
          </a:xfrm>
          <a:prstGeom prst="rect">
            <a:avLst/>
          </a:prstGeom>
        </p:spPr>
        <p:txBody>
          <a:bodyPr/>
          <a:lstStyle>
            <a:lvl1pPr>
              <a:defRPr>
                <a:solidFill>
                  <a:srgbClr val="262626"/>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FFF8AC"/>
        </a:solidFill>
        <a:effectLst/>
      </p:bgPr>
    </p:bg>
    <p:spTree>
      <p:nvGrpSpPr>
        <p:cNvPr id="1" name=""/>
        <p:cNvGrpSpPr/>
        <p:nvPr/>
      </p:nvGrpSpPr>
      <p:grpSpPr>
        <a:xfrm>
          <a:off x="0" y="0"/>
          <a:ext cx="0" cy="0"/>
          <a:chOff x="0" y="0"/>
          <a:chExt cx="0" cy="0"/>
        </a:xfrm>
      </p:grpSpPr>
      <p:sp>
        <p:nvSpPr>
          <p:cNvPr id="76" name="Rectangle 8"/>
          <p:cNvSpPr/>
          <p:nvPr/>
        </p:nvSpPr>
        <p:spPr>
          <a:xfrm>
            <a:off x="0" y="0"/>
            <a:ext cx="12192000" cy="6858000"/>
          </a:xfrm>
          <a:prstGeom prst="rect">
            <a:avLst/>
          </a:prstGeom>
          <a:solidFill>
            <a:srgbClr val="FFF8AC"/>
          </a:solidFill>
          <a:ln w="12700">
            <a:miter lim="400000"/>
          </a:ln>
        </p:spPr>
        <p:txBody>
          <a:bodyPr lIns="45719" rIns="45719" anchor="ctr"/>
          <a:lstStyle/>
          <a:p>
            <a:pPr algn="ctr">
              <a:defRPr>
                <a:solidFill>
                  <a:srgbClr val="FFFFFF"/>
                </a:solidFill>
              </a:defRPr>
            </a:pPr>
            <a:endParaRPr/>
          </a:p>
        </p:txBody>
      </p:sp>
      <p:sp>
        <p:nvSpPr>
          <p:cNvPr id="77" name="Rectangle 6"/>
          <p:cNvSpPr/>
          <p:nvPr/>
        </p:nvSpPr>
        <p:spPr>
          <a:xfrm>
            <a:off x="234695" y="237744"/>
            <a:ext cx="11722610" cy="6382512"/>
          </a:xfrm>
          <a:prstGeom prst="rect">
            <a:avLst/>
          </a:prstGeom>
          <a:solidFill>
            <a:srgbClr val="BFBFBF">
              <a:alpha val="60000"/>
            </a:srgbClr>
          </a:solidFill>
          <a:ln w="12700">
            <a:miter lim="400000"/>
          </a:ln>
        </p:spPr>
        <p:txBody>
          <a:bodyPr lIns="45719" rIns="45719"/>
          <a:lstStyle/>
          <a:p>
            <a:endParaRPr/>
          </a:p>
        </p:txBody>
      </p:sp>
      <p:sp>
        <p:nvSpPr>
          <p:cNvPr id="78" name="Rectangle 7"/>
          <p:cNvSpPr/>
          <p:nvPr/>
        </p:nvSpPr>
        <p:spPr>
          <a:xfrm>
            <a:off x="371855" y="374903"/>
            <a:ext cx="11448290" cy="6108194"/>
          </a:xfrm>
          <a:prstGeom prst="rect">
            <a:avLst/>
          </a:prstGeom>
          <a:ln w="6350" cap="sq">
            <a:solidFill>
              <a:srgbClr val="262626"/>
            </a:solidFill>
            <a:miter/>
          </a:ln>
        </p:spPr>
        <p:txBody>
          <a:bodyPr lIns="45719" rIns="45719"/>
          <a:lstStyle/>
          <a:p>
            <a:endParaRPr/>
          </a:p>
        </p:txBody>
      </p:sp>
      <p:sp>
        <p:nvSpPr>
          <p:cNvPr id="79" name="Title Text"/>
          <p:cNvSpPr txBox="1">
            <a:spLocks noGrp="1"/>
          </p:cNvSpPr>
          <p:nvPr>
            <p:ph type="title"/>
          </p:nvPr>
        </p:nvSpPr>
        <p:spPr>
          <a:xfrm>
            <a:off x="1066800" y="642594"/>
            <a:ext cx="10058400" cy="1371601"/>
          </a:xfrm>
          <a:prstGeom prst="rect">
            <a:avLst/>
          </a:prstGeom>
        </p:spPr>
        <p:txBody>
          <a:bodyPr/>
          <a:lstStyle/>
          <a:p>
            <a:r>
              <a:t>Title Text</a:t>
            </a:r>
          </a:p>
        </p:txBody>
      </p:sp>
      <p:sp>
        <p:nvSpPr>
          <p:cNvPr id="80" name="Body Level One…"/>
          <p:cNvSpPr txBox="1">
            <a:spLocks noGrp="1"/>
          </p:cNvSpPr>
          <p:nvPr>
            <p:ph type="body" sz="half" idx="1"/>
          </p:nvPr>
        </p:nvSpPr>
        <p:spPr>
          <a:xfrm>
            <a:off x="1066800" y="2103120"/>
            <a:ext cx="4663441" cy="3749041"/>
          </a:xfrm>
          <a:prstGeom prst="rect">
            <a:avLst/>
          </a:prstGeom>
        </p:spPr>
        <p:txBody>
          <a:bodyPr/>
          <a:lstStyle>
            <a:lvl1pPr>
              <a:defRPr sz="1800"/>
            </a:lvl1pPr>
            <a:lvl2pPr marL="480059" indent="-205739">
              <a:defRPr sz="1800"/>
            </a:lvl2pPr>
            <a:lvl3pPr marL="783771" indent="-235131">
              <a:defRPr sz="1800"/>
            </a:lvl3pPr>
            <a:lvl4pPr marL="1058091" indent="-235131">
              <a:defRPr sz="1800"/>
            </a:lvl4pPr>
            <a:lvl5pPr marL="1332411" indent="-235131">
              <a:defRPr sz="1800"/>
            </a:lvl5p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mparison">
    <p:bg>
      <p:bgPr>
        <a:solidFill>
          <a:srgbClr val="FFF8AC"/>
        </a:solidFill>
        <a:effectLst/>
      </p:bgPr>
    </p:bg>
    <p:spTree>
      <p:nvGrpSpPr>
        <p:cNvPr id="1" name=""/>
        <p:cNvGrpSpPr/>
        <p:nvPr/>
      </p:nvGrpSpPr>
      <p:grpSpPr>
        <a:xfrm>
          <a:off x="0" y="0"/>
          <a:ext cx="0" cy="0"/>
          <a:chOff x="0" y="0"/>
          <a:chExt cx="0" cy="0"/>
        </a:xfrm>
      </p:grpSpPr>
      <p:sp>
        <p:nvSpPr>
          <p:cNvPr id="88" name="Rectangle 8"/>
          <p:cNvSpPr/>
          <p:nvPr/>
        </p:nvSpPr>
        <p:spPr>
          <a:xfrm>
            <a:off x="0" y="0"/>
            <a:ext cx="12192000" cy="6858000"/>
          </a:xfrm>
          <a:prstGeom prst="rect">
            <a:avLst/>
          </a:prstGeom>
          <a:solidFill>
            <a:srgbClr val="FFF8AC"/>
          </a:solidFill>
          <a:ln w="12700">
            <a:miter lim="400000"/>
          </a:ln>
        </p:spPr>
        <p:txBody>
          <a:bodyPr lIns="45719" rIns="45719" anchor="ctr"/>
          <a:lstStyle/>
          <a:p>
            <a:pPr algn="ctr">
              <a:defRPr>
                <a:solidFill>
                  <a:srgbClr val="FFFFFF"/>
                </a:solidFill>
              </a:defRPr>
            </a:pPr>
            <a:endParaRPr/>
          </a:p>
        </p:txBody>
      </p:sp>
      <p:sp>
        <p:nvSpPr>
          <p:cNvPr id="89" name="Rectangle 6"/>
          <p:cNvSpPr/>
          <p:nvPr/>
        </p:nvSpPr>
        <p:spPr>
          <a:xfrm>
            <a:off x="234695" y="237744"/>
            <a:ext cx="11722610" cy="6382512"/>
          </a:xfrm>
          <a:prstGeom prst="rect">
            <a:avLst/>
          </a:prstGeom>
          <a:solidFill>
            <a:srgbClr val="BFBFBF">
              <a:alpha val="60000"/>
            </a:srgbClr>
          </a:solidFill>
          <a:ln w="12700">
            <a:miter lim="400000"/>
          </a:ln>
        </p:spPr>
        <p:txBody>
          <a:bodyPr lIns="45719" rIns="45719"/>
          <a:lstStyle/>
          <a:p>
            <a:endParaRPr/>
          </a:p>
        </p:txBody>
      </p:sp>
      <p:sp>
        <p:nvSpPr>
          <p:cNvPr id="90" name="Rectangle 7"/>
          <p:cNvSpPr/>
          <p:nvPr/>
        </p:nvSpPr>
        <p:spPr>
          <a:xfrm>
            <a:off x="371855" y="374903"/>
            <a:ext cx="11448290" cy="6108194"/>
          </a:xfrm>
          <a:prstGeom prst="rect">
            <a:avLst/>
          </a:prstGeom>
          <a:ln w="6350" cap="sq">
            <a:solidFill>
              <a:srgbClr val="262626"/>
            </a:solidFill>
            <a:miter/>
          </a:ln>
        </p:spPr>
        <p:txBody>
          <a:bodyPr lIns="45719" rIns="45719"/>
          <a:lstStyle/>
          <a:p>
            <a:endParaRPr/>
          </a:p>
        </p:txBody>
      </p:sp>
      <p:sp>
        <p:nvSpPr>
          <p:cNvPr id="91" name="Title Text"/>
          <p:cNvSpPr txBox="1">
            <a:spLocks noGrp="1"/>
          </p:cNvSpPr>
          <p:nvPr>
            <p:ph type="title"/>
          </p:nvPr>
        </p:nvSpPr>
        <p:spPr>
          <a:xfrm>
            <a:off x="1066800" y="642594"/>
            <a:ext cx="10058400" cy="1371601"/>
          </a:xfrm>
          <a:prstGeom prst="rect">
            <a:avLst/>
          </a:prstGeom>
        </p:spPr>
        <p:txBody>
          <a:bodyPr/>
          <a:lstStyle/>
          <a:p>
            <a:r>
              <a:t>Title Text</a:t>
            </a:r>
          </a:p>
        </p:txBody>
      </p:sp>
      <p:sp>
        <p:nvSpPr>
          <p:cNvPr id="92" name="Body Level One…"/>
          <p:cNvSpPr txBox="1">
            <a:spLocks noGrp="1"/>
          </p:cNvSpPr>
          <p:nvPr>
            <p:ph type="body" sz="quarter" idx="1"/>
          </p:nvPr>
        </p:nvSpPr>
        <p:spPr>
          <a:xfrm>
            <a:off x="1069847" y="2074334"/>
            <a:ext cx="4663442" cy="640081"/>
          </a:xfrm>
          <a:prstGeom prst="rect">
            <a:avLst/>
          </a:prstGeom>
        </p:spPr>
        <p:txBody>
          <a:bodyPr anchor="ctr"/>
          <a:lstStyle>
            <a:lvl1pPr marL="0" indent="0">
              <a:spcBef>
                <a:spcPts val="0"/>
              </a:spcBef>
              <a:buClrTx/>
              <a:buSzTx/>
              <a:buFontTx/>
              <a:buNone/>
              <a:defRPr sz="1900" b="1"/>
            </a:lvl1pPr>
            <a:lvl2pPr marL="0" indent="457200">
              <a:spcBef>
                <a:spcPts val="0"/>
              </a:spcBef>
              <a:buClrTx/>
              <a:buSzTx/>
              <a:buFontTx/>
              <a:buNone/>
              <a:defRPr sz="1900" b="1"/>
            </a:lvl2pPr>
            <a:lvl3pPr marL="0" indent="914400">
              <a:spcBef>
                <a:spcPts val="0"/>
              </a:spcBef>
              <a:buClrTx/>
              <a:buSzTx/>
              <a:buFontTx/>
              <a:buNone/>
              <a:defRPr sz="1900" b="1"/>
            </a:lvl3pPr>
            <a:lvl4pPr marL="0" indent="1371600">
              <a:spcBef>
                <a:spcPts val="0"/>
              </a:spcBef>
              <a:buClrTx/>
              <a:buSzTx/>
              <a:buFontTx/>
              <a:buNone/>
              <a:defRPr sz="1900" b="1"/>
            </a:lvl4pPr>
            <a:lvl5pPr marL="0" indent="1828800">
              <a:spcBef>
                <a:spcPts val="0"/>
              </a:spcBef>
              <a:buClrTx/>
              <a:buSzTx/>
              <a:buFontTx/>
              <a:buNone/>
              <a:defRPr sz="1900" b="1"/>
            </a:lvl5pPr>
          </a:lstStyle>
          <a:p>
            <a:r>
              <a:t>Body Level One</a:t>
            </a:r>
          </a:p>
          <a:p>
            <a:pPr lvl="1"/>
            <a:r>
              <a:t>Body Level Two</a:t>
            </a:r>
          </a:p>
          <a:p>
            <a:pPr lvl="2"/>
            <a:r>
              <a:t>Body Level Three</a:t>
            </a:r>
          </a:p>
          <a:p>
            <a:pPr lvl="3"/>
            <a:r>
              <a:t>Body Level Four</a:t>
            </a:r>
          </a:p>
          <a:p>
            <a:pPr lvl="4"/>
            <a:r>
              <a:t>Body Level Five</a:t>
            </a:r>
          </a:p>
        </p:txBody>
      </p:sp>
      <p:sp>
        <p:nvSpPr>
          <p:cNvPr id="93" name="Text Placeholder 4"/>
          <p:cNvSpPr>
            <a:spLocks noGrp="1"/>
          </p:cNvSpPr>
          <p:nvPr>
            <p:ph type="body" sz="quarter" idx="13"/>
          </p:nvPr>
        </p:nvSpPr>
        <p:spPr>
          <a:xfrm>
            <a:off x="6458711" y="2074334"/>
            <a:ext cx="4663442" cy="640081"/>
          </a:xfrm>
          <a:prstGeom prst="rect">
            <a:avLst/>
          </a:prstGeom>
        </p:spPr>
        <p:txBody>
          <a:bodyPr anchor="ctr"/>
          <a:lstStyle/>
          <a:p>
            <a:pPr marL="0" indent="0">
              <a:spcBef>
                <a:spcPts val="0"/>
              </a:spcBef>
              <a:buClrTx/>
              <a:buSzTx/>
              <a:buFontTx/>
              <a:buNone/>
              <a:defRPr sz="1900" b="1"/>
            </a:pPr>
            <a:endParaRP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Only">
    <p:bg>
      <p:bgPr>
        <a:solidFill>
          <a:srgbClr val="FFF8AC"/>
        </a:solidFill>
        <a:effectLst/>
      </p:bgPr>
    </p:bg>
    <p:spTree>
      <p:nvGrpSpPr>
        <p:cNvPr id="1" name=""/>
        <p:cNvGrpSpPr/>
        <p:nvPr/>
      </p:nvGrpSpPr>
      <p:grpSpPr>
        <a:xfrm>
          <a:off x="0" y="0"/>
          <a:ext cx="0" cy="0"/>
          <a:chOff x="0" y="0"/>
          <a:chExt cx="0" cy="0"/>
        </a:xfrm>
      </p:grpSpPr>
      <p:sp>
        <p:nvSpPr>
          <p:cNvPr id="101" name="Rectangle 8"/>
          <p:cNvSpPr/>
          <p:nvPr/>
        </p:nvSpPr>
        <p:spPr>
          <a:xfrm>
            <a:off x="0" y="0"/>
            <a:ext cx="12192000" cy="6858000"/>
          </a:xfrm>
          <a:prstGeom prst="rect">
            <a:avLst/>
          </a:prstGeom>
          <a:solidFill>
            <a:srgbClr val="FFF8AC"/>
          </a:solidFill>
          <a:ln w="12700">
            <a:miter lim="400000"/>
          </a:ln>
        </p:spPr>
        <p:txBody>
          <a:bodyPr lIns="45719" rIns="45719" anchor="ctr"/>
          <a:lstStyle/>
          <a:p>
            <a:pPr algn="ctr">
              <a:defRPr>
                <a:solidFill>
                  <a:srgbClr val="FFFFFF"/>
                </a:solidFill>
              </a:defRPr>
            </a:pPr>
            <a:endParaRPr/>
          </a:p>
        </p:txBody>
      </p:sp>
      <p:sp>
        <p:nvSpPr>
          <p:cNvPr id="102" name="Rectangle 6"/>
          <p:cNvSpPr/>
          <p:nvPr/>
        </p:nvSpPr>
        <p:spPr>
          <a:xfrm>
            <a:off x="234695" y="237744"/>
            <a:ext cx="11722610" cy="6382512"/>
          </a:xfrm>
          <a:prstGeom prst="rect">
            <a:avLst/>
          </a:prstGeom>
          <a:solidFill>
            <a:srgbClr val="BFBFBF">
              <a:alpha val="60000"/>
            </a:srgbClr>
          </a:solidFill>
          <a:ln w="12700">
            <a:miter lim="400000"/>
          </a:ln>
        </p:spPr>
        <p:txBody>
          <a:bodyPr lIns="45719" rIns="45719"/>
          <a:lstStyle/>
          <a:p>
            <a:endParaRPr/>
          </a:p>
        </p:txBody>
      </p:sp>
      <p:sp>
        <p:nvSpPr>
          <p:cNvPr id="103" name="Rectangle 7"/>
          <p:cNvSpPr/>
          <p:nvPr/>
        </p:nvSpPr>
        <p:spPr>
          <a:xfrm>
            <a:off x="371855" y="374903"/>
            <a:ext cx="11448290" cy="6108194"/>
          </a:xfrm>
          <a:prstGeom prst="rect">
            <a:avLst/>
          </a:prstGeom>
          <a:ln w="6350" cap="sq">
            <a:solidFill>
              <a:srgbClr val="262626"/>
            </a:solidFill>
            <a:miter/>
          </a:ln>
        </p:spPr>
        <p:txBody>
          <a:bodyPr lIns="45719" rIns="45719"/>
          <a:lstStyle/>
          <a:p>
            <a:endParaRPr/>
          </a:p>
        </p:txBody>
      </p:sp>
      <p:sp>
        <p:nvSpPr>
          <p:cNvPr id="104" name="Title Text"/>
          <p:cNvSpPr txBox="1">
            <a:spLocks noGrp="1"/>
          </p:cNvSpPr>
          <p:nvPr>
            <p:ph type="title"/>
          </p:nvPr>
        </p:nvSpPr>
        <p:spPr>
          <a:xfrm>
            <a:off x="1066800" y="642594"/>
            <a:ext cx="10058400" cy="1371601"/>
          </a:xfrm>
          <a:prstGeom prst="rect">
            <a:avLst/>
          </a:prstGeom>
        </p:spPr>
        <p:txBody>
          <a:bodyPr/>
          <a:lstStyle/>
          <a:p>
            <a:r>
              <a:t>Title Text</a:t>
            </a:r>
          </a:p>
        </p:txBody>
      </p:sp>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bg>
      <p:bgPr>
        <a:solidFill>
          <a:srgbClr val="FFF8AC"/>
        </a:solidFill>
        <a:effectLst/>
      </p:bgPr>
    </p:bg>
    <p:spTree>
      <p:nvGrpSpPr>
        <p:cNvPr id="1" name=""/>
        <p:cNvGrpSpPr/>
        <p:nvPr/>
      </p:nvGrpSpPr>
      <p:grpSpPr>
        <a:xfrm>
          <a:off x="0" y="0"/>
          <a:ext cx="0" cy="0"/>
          <a:chOff x="0" y="0"/>
          <a:chExt cx="0" cy="0"/>
        </a:xfrm>
      </p:grpSpPr>
      <p:sp>
        <p:nvSpPr>
          <p:cNvPr id="122" name="Rectangle 8"/>
          <p:cNvSpPr/>
          <p:nvPr/>
        </p:nvSpPr>
        <p:spPr>
          <a:xfrm>
            <a:off x="0" y="0"/>
            <a:ext cx="12192000" cy="6858000"/>
          </a:xfrm>
          <a:prstGeom prst="rect">
            <a:avLst/>
          </a:prstGeom>
          <a:solidFill>
            <a:srgbClr val="FFF8AC"/>
          </a:solidFill>
          <a:ln w="12700">
            <a:miter lim="400000"/>
          </a:ln>
        </p:spPr>
        <p:txBody>
          <a:bodyPr lIns="45719" rIns="45719" anchor="ctr"/>
          <a:lstStyle/>
          <a:p>
            <a:pPr algn="ctr">
              <a:defRPr>
                <a:solidFill>
                  <a:srgbClr val="FFFFFF"/>
                </a:solidFill>
              </a:defRPr>
            </a:pPr>
            <a:endParaRPr/>
          </a:p>
        </p:txBody>
      </p:sp>
      <p:sp>
        <p:nvSpPr>
          <p:cNvPr id="123" name="Rectangle 6"/>
          <p:cNvSpPr/>
          <p:nvPr/>
        </p:nvSpPr>
        <p:spPr>
          <a:xfrm>
            <a:off x="234695" y="237744"/>
            <a:ext cx="11722610" cy="6382512"/>
          </a:xfrm>
          <a:prstGeom prst="rect">
            <a:avLst/>
          </a:prstGeom>
          <a:solidFill>
            <a:srgbClr val="BFBFBF">
              <a:alpha val="60000"/>
            </a:srgbClr>
          </a:solidFill>
          <a:ln w="12700">
            <a:miter lim="400000"/>
          </a:ln>
        </p:spPr>
        <p:txBody>
          <a:bodyPr lIns="45719" rIns="45719"/>
          <a:lstStyle/>
          <a:p>
            <a:endParaRPr/>
          </a:p>
        </p:txBody>
      </p:sp>
      <p:sp>
        <p:nvSpPr>
          <p:cNvPr id="124" name="Rectangle 7"/>
          <p:cNvSpPr/>
          <p:nvPr/>
        </p:nvSpPr>
        <p:spPr>
          <a:xfrm>
            <a:off x="371855" y="374903"/>
            <a:ext cx="11448290" cy="6108194"/>
          </a:xfrm>
          <a:prstGeom prst="rect">
            <a:avLst/>
          </a:prstGeom>
          <a:ln w="6350" cap="sq">
            <a:solidFill>
              <a:srgbClr val="262626"/>
            </a:solidFill>
            <a:miter/>
          </a:ln>
        </p:spPr>
        <p:txBody>
          <a:bodyPr lIns="45719" rIns="45719"/>
          <a:lstStyle/>
          <a:p>
            <a:endParaRPr/>
          </a:p>
        </p:txBody>
      </p:sp>
      <p:sp>
        <p:nvSpPr>
          <p:cNvPr id="125" name="Rectangle 9"/>
          <p:cNvSpPr/>
          <p:nvPr/>
        </p:nvSpPr>
        <p:spPr>
          <a:xfrm>
            <a:off x="8119870" y="237744"/>
            <a:ext cx="3826597" cy="6382512"/>
          </a:xfrm>
          <a:prstGeom prst="rect">
            <a:avLst/>
          </a:prstGeom>
          <a:solidFill>
            <a:srgbClr val="D9D9D9">
              <a:alpha val="60000"/>
            </a:srgbClr>
          </a:solidFill>
          <a:ln w="12700">
            <a:miter lim="400000"/>
          </a:ln>
        </p:spPr>
        <p:txBody>
          <a:bodyPr lIns="45719" rIns="45719"/>
          <a:lstStyle/>
          <a:p>
            <a:endParaRPr/>
          </a:p>
        </p:txBody>
      </p:sp>
      <p:sp>
        <p:nvSpPr>
          <p:cNvPr id="126" name="Rectangle 12"/>
          <p:cNvSpPr/>
          <p:nvPr/>
        </p:nvSpPr>
        <p:spPr>
          <a:xfrm>
            <a:off x="8254659" y="374903"/>
            <a:ext cx="3557016" cy="6108194"/>
          </a:xfrm>
          <a:prstGeom prst="rect">
            <a:avLst/>
          </a:prstGeom>
          <a:ln w="6350" cap="sq">
            <a:solidFill>
              <a:srgbClr val="404040"/>
            </a:solidFill>
            <a:miter/>
          </a:ln>
        </p:spPr>
        <p:txBody>
          <a:bodyPr lIns="45719" rIns="45719"/>
          <a:lstStyle/>
          <a:p>
            <a:endParaRPr/>
          </a:p>
        </p:txBody>
      </p:sp>
      <p:sp>
        <p:nvSpPr>
          <p:cNvPr id="127" name="Title Text"/>
          <p:cNvSpPr txBox="1">
            <a:spLocks noGrp="1"/>
          </p:cNvSpPr>
          <p:nvPr>
            <p:ph type="title"/>
          </p:nvPr>
        </p:nvSpPr>
        <p:spPr>
          <a:xfrm>
            <a:off x="8458200" y="607391"/>
            <a:ext cx="3161964" cy="1645922"/>
          </a:xfrm>
          <a:prstGeom prst="rect">
            <a:avLst/>
          </a:prstGeom>
        </p:spPr>
        <p:txBody>
          <a:bodyPr anchor="b"/>
          <a:lstStyle>
            <a:lvl1pPr>
              <a:lnSpc>
                <a:spcPct val="100000"/>
              </a:lnSpc>
              <a:defRPr sz="3200">
                <a:solidFill>
                  <a:srgbClr val="000000"/>
                </a:solidFill>
              </a:defRPr>
            </a:lvl1pPr>
          </a:lstStyle>
          <a:p>
            <a:r>
              <a:t>Title Text</a:t>
            </a:r>
          </a:p>
        </p:txBody>
      </p:sp>
      <p:sp>
        <p:nvSpPr>
          <p:cNvPr id="128" name="Body Level One…"/>
          <p:cNvSpPr txBox="1">
            <a:spLocks noGrp="1"/>
          </p:cNvSpPr>
          <p:nvPr>
            <p:ph type="body" idx="1"/>
          </p:nvPr>
        </p:nvSpPr>
        <p:spPr>
          <a:xfrm>
            <a:off x="685800" y="609600"/>
            <a:ext cx="6858000" cy="5334000"/>
          </a:xfrm>
          <a:prstGeom prst="rect">
            <a:avLst/>
          </a:prstGeom>
        </p:spPr>
        <p:txBody>
          <a:bodyPr/>
          <a:lstStyle>
            <a:lvl1pPr>
              <a:defRPr sz="1900"/>
            </a:lvl1pPr>
            <a:lvl2pPr marL="491490" indent="-217170">
              <a:defRPr sz="1900"/>
            </a:lvl2pPr>
            <a:lvl3pPr marL="796834" indent="-248194">
              <a:defRPr sz="1900"/>
            </a:lvl3pPr>
            <a:lvl4pPr marL="1071154" indent="-248194">
              <a:defRPr sz="1900"/>
            </a:lvl4pPr>
            <a:lvl5pPr marL="1345474" indent="-248194">
              <a:defRPr sz="1900"/>
            </a:lvl5pPr>
          </a:lstStyle>
          <a:p>
            <a:r>
              <a:t>Body Level One</a:t>
            </a:r>
          </a:p>
          <a:p>
            <a:pPr lvl="1"/>
            <a:r>
              <a:t>Body Level Two</a:t>
            </a:r>
          </a:p>
          <a:p>
            <a:pPr lvl="2"/>
            <a:r>
              <a:t>Body Level Three</a:t>
            </a:r>
          </a:p>
          <a:p>
            <a:pPr lvl="3"/>
            <a:r>
              <a:t>Body Level Four</a:t>
            </a:r>
          </a:p>
          <a:p>
            <a:pPr lvl="4"/>
            <a:r>
              <a:t>Body Level Five</a:t>
            </a:r>
          </a:p>
        </p:txBody>
      </p:sp>
      <p:sp>
        <p:nvSpPr>
          <p:cNvPr id="129" name="Text Placeholder 3"/>
          <p:cNvSpPr>
            <a:spLocks noGrp="1"/>
          </p:cNvSpPr>
          <p:nvPr>
            <p:ph type="body" sz="quarter" idx="13"/>
          </p:nvPr>
        </p:nvSpPr>
        <p:spPr>
          <a:xfrm>
            <a:off x="8458199" y="2336800"/>
            <a:ext cx="3161965" cy="3606800"/>
          </a:xfrm>
          <a:prstGeom prst="rect">
            <a:avLst/>
          </a:prstGeom>
        </p:spPr>
        <p:txBody>
          <a:bodyPr/>
          <a:lstStyle/>
          <a:p>
            <a:pPr marL="0" indent="0">
              <a:lnSpc>
                <a:spcPct val="110000"/>
              </a:lnSpc>
              <a:spcBef>
                <a:spcPts val="800"/>
              </a:spcBef>
              <a:buClrTx/>
              <a:buSzTx/>
              <a:buFontTx/>
              <a:buNone/>
              <a:defRPr sz="1800"/>
            </a:pPr>
            <a:endParaRPr/>
          </a:p>
        </p:txBody>
      </p:sp>
      <p:sp>
        <p:nvSpPr>
          <p:cNvPr id="130" name="Slide Number"/>
          <p:cNvSpPr txBox="1">
            <a:spLocks noGrp="1"/>
          </p:cNvSpPr>
          <p:nvPr>
            <p:ph type="sldNum" sz="quarter" idx="2"/>
          </p:nvPr>
        </p:nvSpPr>
        <p:spPr>
          <a:xfrm>
            <a:off x="11374760" y="6156960"/>
            <a:ext cx="245404" cy="243841"/>
          </a:xfrm>
          <a:prstGeom prst="rect">
            <a:avLst/>
          </a:prstGeom>
        </p:spPr>
        <p:txBody>
          <a:bodyPr/>
          <a:lstStyle>
            <a:lvl1pPr>
              <a:defRPr>
                <a:solidFill>
                  <a:srgbClr val="262626"/>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bg>
      <p:bgPr>
        <a:solidFill>
          <a:srgbClr val="FFF8AC"/>
        </a:solidFill>
        <a:effectLst/>
      </p:bgPr>
    </p:bg>
    <p:spTree>
      <p:nvGrpSpPr>
        <p:cNvPr id="1" name=""/>
        <p:cNvGrpSpPr/>
        <p:nvPr/>
      </p:nvGrpSpPr>
      <p:grpSpPr>
        <a:xfrm>
          <a:off x="0" y="0"/>
          <a:ext cx="0" cy="0"/>
          <a:chOff x="0" y="0"/>
          <a:chExt cx="0" cy="0"/>
        </a:xfrm>
      </p:grpSpPr>
      <p:sp>
        <p:nvSpPr>
          <p:cNvPr id="137" name="Rectangle 8"/>
          <p:cNvSpPr/>
          <p:nvPr/>
        </p:nvSpPr>
        <p:spPr>
          <a:xfrm>
            <a:off x="0" y="0"/>
            <a:ext cx="12192000" cy="6858000"/>
          </a:xfrm>
          <a:prstGeom prst="rect">
            <a:avLst/>
          </a:prstGeom>
          <a:solidFill>
            <a:srgbClr val="FFF8AC"/>
          </a:solidFill>
          <a:ln w="12700">
            <a:miter lim="400000"/>
          </a:ln>
        </p:spPr>
        <p:txBody>
          <a:bodyPr lIns="45719" rIns="45719" anchor="ctr"/>
          <a:lstStyle/>
          <a:p>
            <a:pPr algn="ctr">
              <a:defRPr>
                <a:solidFill>
                  <a:srgbClr val="FFFFFF"/>
                </a:solidFill>
              </a:defRPr>
            </a:pPr>
            <a:endParaRPr/>
          </a:p>
        </p:txBody>
      </p:sp>
      <p:sp>
        <p:nvSpPr>
          <p:cNvPr id="138" name="Rectangle 6"/>
          <p:cNvSpPr/>
          <p:nvPr/>
        </p:nvSpPr>
        <p:spPr>
          <a:xfrm>
            <a:off x="234695" y="237744"/>
            <a:ext cx="11722610" cy="6382512"/>
          </a:xfrm>
          <a:prstGeom prst="rect">
            <a:avLst/>
          </a:prstGeom>
          <a:solidFill>
            <a:srgbClr val="BFBFBF">
              <a:alpha val="60000"/>
            </a:srgbClr>
          </a:solidFill>
          <a:ln w="12700">
            <a:miter lim="400000"/>
          </a:ln>
        </p:spPr>
        <p:txBody>
          <a:bodyPr lIns="45719" rIns="45719"/>
          <a:lstStyle/>
          <a:p>
            <a:endParaRPr/>
          </a:p>
        </p:txBody>
      </p:sp>
      <p:sp>
        <p:nvSpPr>
          <p:cNvPr id="139" name="Rectangle 7"/>
          <p:cNvSpPr/>
          <p:nvPr/>
        </p:nvSpPr>
        <p:spPr>
          <a:xfrm>
            <a:off x="371855" y="374903"/>
            <a:ext cx="11448290" cy="6108194"/>
          </a:xfrm>
          <a:prstGeom prst="rect">
            <a:avLst/>
          </a:prstGeom>
          <a:ln w="6350" cap="sq">
            <a:solidFill>
              <a:srgbClr val="262626"/>
            </a:solidFill>
            <a:miter/>
          </a:ln>
        </p:spPr>
        <p:txBody>
          <a:bodyPr lIns="45719" rIns="45719"/>
          <a:lstStyle/>
          <a:p>
            <a:endParaRPr/>
          </a:p>
        </p:txBody>
      </p:sp>
      <p:sp>
        <p:nvSpPr>
          <p:cNvPr id="140" name="Rectangle 10"/>
          <p:cNvSpPr/>
          <p:nvPr/>
        </p:nvSpPr>
        <p:spPr>
          <a:xfrm>
            <a:off x="8119870" y="237744"/>
            <a:ext cx="3826597" cy="6382512"/>
          </a:xfrm>
          <a:prstGeom prst="rect">
            <a:avLst/>
          </a:prstGeom>
          <a:solidFill>
            <a:srgbClr val="D9D9D9">
              <a:alpha val="60000"/>
            </a:srgbClr>
          </a:solidFill>
          <a:ln w="12700">
            <a:miter lim="400000"/>
          </a:ln>
        </p:spPr>
        <p:txBody>
          <a:bodyPr lIns="45719" rIns="45719"/>
          <a:lstStyle/>
          <a:p>
            <a:endParaRPr/>
          </a:p>
        </p:txBody>
      </p:sp>
      <p:sp>
        <p:nvSpPr>
          <p:cNvPr id="141" name="Picture Placeholder 2"/>
          <p:cNvSpPr>
            <a:spLocks noGrp="1"/>
          </p:cNvSpPr>
          <p:nvPr>
            <p:ph type="pic" idx="13"/>
          </p:nvPr>
        </p:nvSpPr>
        <p:spPr>
          <a:xfrm>
            <a:off x="228599" y="237743"/>
            <a:ext cx="7696201" cy="6382513"/>
          </a:xfrm>
          <a:prstGeom prst="rect">
            <a:avLst/>
          </a:prstGeom>
        </p:spPr>
        <p:txBody>
          <a:bodyPr lIns="91439" rIns="91439">
            <a:noAutofit/>
          </a:bodyPr>
          <a:lstStyle/>
          <a:p>
            <a:endParaRPr/>
          </a:p>
        </p:txBody>
      </p:sp>
      <p:sp>
        <p:nvSpPr>
          <p:cNvPr id="142" name="Slide Number"/>
          <p:cNvSpPr txBox="1">
            <a:spLocks noGrp="1"/>
          </p:cNvSpPr>
          <p:nvPr>
            <p:ph type="sldNum" sz="quarter" idx="2"/>
          </p:nvPr>
        </p:nvSpPr>
        <p:spPr>
          <a:xfrm>
            <a:off x="11376621" y="6156960"/>
            <a:ext cx="245404" cy="243841"/>
          </a:xfrm>
          <a:prstGeom prst="rect">
            <a:avLst/>
          </a:prstGeom>
        </p:spPr>
        <p:txBody>
          <a:bodyPr/>
          <a:lstStyle/>
          <a:p>
            <a:fld id="{86CB4B4D-7CA3-9044-876B-883B54F8677D}" type="slidenum">
              <a:t>‹#›</a:t>
            </a:fld>
            <a:endParaRPr/>
          </a:p>
        </p:txBody>
      </p:sp>
      <p:sp>
        <p:nvSpPr>
          <p:cNvPr id="143" name="Rectangle 11"/>
          <p:cNvSpPr/>
          <p:nvPr/>
        </p:nvSpPr>
        <p:spPr>
          <a:xfrm>
            <a:off x="8254659" y="374903"/>
            <a:ext cx="3557016" cy="6108194"/>
          </a:xfrm>
          <a:prstGeom prst="rect">
            <a:avLst/>
          </a:prstGeom>
          <a:ln w="6350" cap="sq">
            <a:solidFill>
              <a:srgbClr val="404040"/>
            </a:solidFill>
            <a:miter/>
          </a:ln>
        </p:spPr>
        <p:txBody>
          <a:bodyPr lIns="45719" rIns="45719"/>
          <a:lstStyle/>
          <a:p>
            <a:endParaRPr/>
          </a:p>
        </p:txBody>
      </p:sp>
      <p:sp>
        <p:nvSpPr>
          <p:cNvPr id="144" name="Title Text"/>
          <p:cNvSpPr txBox="1">
            <a:spLocks noGrp="1"/>
          </p:cNvSpPr>
          <p:nvPr>
            <p:ph type="title"/>
          </p:nvPr>
        </p:nvSpPr>
        <p:spPr>
          <a:xfrm>
            <a:off x="8477250" y="603504"/>
            <a:ext cx="3144774" cy="1645921"/>
          </a:xfrm>
          <a:prstGeom prst="rect">
            <a:avLst/>
          </a:prstGeom>
        </p:spPr>
        <p:txBody>
          <a:bodyPr anchor="b"/>
          <a:lstStyle>
            <a:lvl1pPr>
              <a:lnSpc>
                <a:spcPct val="100000"/>
              </a:lnSpc>
              <a:defRPr sz="3200">
                <a:solidFill>
                  <a:srgbClr val="000000"/>
                </a:solidFill>
              </a:defRPr>
            </a:lvl1pPr>
          </a:lstStyle>
          <a:p>
            <a:r>
              <a:t>Title Text</a:t>
            </a:r>
          </a:p>
        </p:txBody>
      </p:sp>
      <p:sp>
        <p:nvSpPr>
          <p:cNvPr id="145" name="Body Level One…"/>
          <p:cNvSpPr txBox="1">
            <a:spLocks noGrp="1"/>
          </p:cNvSpPr>
          <p:nvPr>
            <p:ph type="body" sz="quarter" idx="1"/>
          </p:nvPr>
        </p:nvSpPr>
        <p:spPr>
          <a:xfrm>
            <a:off x="8477250" y="2386583"/>
            <a:ext cx="3144774" cy="3511298"/>
          </a:xfrm>
          <a:prstGeom prst="rect">
            <a:avLst/>
          </a:prstGeom>
        </p:spPr>
        <p:txBody>
          <a:bodyPr/>
          <a:lstStyle>
            <a:lvl1pPr marL="0" indent="0">
              <a:lnSpc>
                <a:spcPct val="110000"/>
              </a:lnSpc>
              <a:spcBef>
                <a:spcPts val="800"/>
              </a:spcBef>
              <a:buClrTx/>
              <a:buSzTx/>
              <a:buFontTx/>
              <a:buNone/>
              <a:defRPr sz="1800"/>
            </a:lvl1pPr>
            <a:lvl2pPr marL="0" indent="457200">
              <a:lnSpc>
                <a:spcPct val="110000"/>
              </a:lnSpc>
              <a:spcBef>
                <a:spcPts val="800"/>
              </a:spcBef>
              <a:buClrTx/>
              <a:buSzTx/>
              <a:buFontTx/>
              <a:buNone/>
              <a:defRPr sz="1800"/>
            </a:lvl2pPr>
            <a:lvl3pPr marL="0" indent="914400">
              <a:lnSpc>
                <a:spcPct val="110000"/>
              </a:lnSpc>
              <a:spcBef>
                <a:spcPts val="800"/>
              </a:spcBef>
              <a:buClrTx/>
              <a:buSzTx/>
              <a:buFontTx/>
              <a:buNone/>
              <a:defRPr sz="1800"/>
            </a:lvl3pPr>
            <a:lvl4pPr marL="0" indent="1371600">
              <a:lnSpc>
                <a:spcPct val="110000"/>
              </a:lnSpc>
              <a:spcBef>
                <a:spcPts val="800"/>
              </a:spcBef>
              <a:buClrTx/>
              <a:buSzTx/>
              <a:buFontTx/>
              <a:buNone/>
              <a:defRPr sz="1800"/>
            </a:lvl4pPr>
            <a:lvl5pPr marL="0" indent="1828800">
              <a:lnSpc>
                <a:spcPct val="110000"/>
              </a:lnSpc>
              <a:spcBef>
                <a:spcPts val="800"/>
              </a:spcBef>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atOff val="-11185"/>
            <a:lumOff val="27058"/>
          </a:schemeClr>
        </a:solidFill>
        <a:effectLst/>
      </p:bgPr>
    </p:bg>
    <p:spTree>
      <p:nvGrpSpPr>
        <p:cNvPr id="1" name=""/>
        <p:cNvGrpSpPr/>
        <p:nvPr/>
      </p:nvGrpSpPr>
      <p:grpSpPr>
        <a:xfrm>
          <a:off x="0" y="0"/>
          <a:ext cx="0" cy="0"/>
          <a:chOff x="0" y="0"/>
          <a:chExt cx="0" cy="0"/>
        </a:xfrm>
      </p:grpSpPr>
      <p:sp>
        <p:nvSpPr>
          <p:cNvPr id="2" name="Rectangle 8"/>
          <p:cNvSpPr/>
          <p:nvPr/>
        </p:nvSpPr>
        <p:spPr>
          <a:xfrm>
            <a:off x="0" y="0"/>
            <a:ext cx="12192000" cy="6858000"/>
          </a:xfrm>
          <a:prstGeom prst="rect">
            <a:avLst/>
          </a:prstGeom>
          <a:solidFill>
            <a:schemeClr val="accent2">
              <a:satOff val="-11185"/>
              <a:lumOff val="27058"/>
            </a:schemeClr>
          </a:solidFill>
          <a:ln w="12700">
            <a:miter lim="400000"/>
          </a:ln>
        </p:spPr>
        <p:txBody>
          <a:bodyPr lIns="45719" rIns="45719" anchor="ctr"/>
          <a:lstStyle/>
          <a:p>
            <a:pPr algn="ctr">
              <a:defRPr>
                <a:solidFill>
                  <a:srgbClr val="FFFFFF"/>
                </a:solidFill>
              </a:defRPr>
            </a:pPr>
            <a:endParaRPr/>
          </a:p>
        </p:txBody>
      </p:sp>
      <p:sp>
        <p:nvSpPr>
          <p:cNvPr id="3" name="Rectangle 6"/>
          <p:cNvSpPr/>
          <p:nvPr/>
        </p:nvSpPr>
        <p:spPr>
          <a:xfrm>
            <a:off x="234695" y="237744"/>
            <a:ext cx="11722610" cy="6382512"/>
          </a:xfrm>
          <a:prstGeom prst="rect">
            <a:avLst/>
          </a:prstGeom>
          <a:solidFill>
            <a:srgbClr val="FFFFFF"/>
          </a:solidFill>
          <a:ln w="6350">
            <a:solidFill>
              <a:schemeClr val="accent4"/>
            </a:solidFill>
          </a:ln>
        </p:spPr>
        <p:txBody>
          <a:bodyPr lIns="45719" rIns="45719"/>
          <a:lstStyle/>
          <a:p>
            <a:endParaRPr/>
          </a:p>
        </p:txBody>
      </p:sp>
      <p:sp>
        <p:nvSpPr>
          <p:cNvPr id="4" name="Rectangle 7"/>
          <p:cNvSpPr/>
          <p:nvPr/>
        </p:nvSpPr>
        <p:spPr>
          <a:xfrm>
            <a:off x="371855" y="374903"/>
            <a:ext cx="11448290" cy="6108194"/>
          </a:xfrm>
          <a:prstGeom prst="rect">
            <a:avLst/>
          </a:prstGeom>
          <a:ln w="6350" cap="sq">
            <a:solidFill>
              <a:srgbClr val="262626"/>
            </a:solidFill>
            <a:miter/>
          </a:ln>
        </p:spPr>
        <p:txBody>
          <a:bodyPr lIns="45719" rIns="45719"/>
          <a:lstStyle/>
          <a:p>
            <a:endParaRPr/>
          </a:p>
        </p:txBody>
      </p:sp>
      <p:sp>
        <p:nvSpPr>
          <p:cNvPr id="5" name="Slide Number"/>
          <p:cNvSpPr txBox="1">
            <a:spLocks noGrp="1"/>
          </p:cNvSpPr>
          <p:nvPr>
            <p:ph type="sldNum" sz="quarter" idx="2"/>
          </p:nvPr>
        </p:nvSpPr>
        <p:spPr>
          <a:xfrm>
            <a:off x="10879797" y="6156960"/>
            <a:ext cx="245404" cy="243841"/>
          </a:xfrm>
          <a:prstGeom prst="rect">
            <a:avLst/>
          </a:prstGeom>
          <a:ln w="12700">
            <a:miter lim="400000"/>
          </a:ln>
        </p:spPr>
        <p:txBody>
          <a:bodyPr wrap="none" lIns="45719" rIns="45719" anchor="b">
            <a:spAutoFit/>
          </a:bodyPr>
          <a:lstStyle>
            <a:lvl1pPr algn="r">
              <a:defRPr sz="1000">
                <a:solidFill>
                  <a:srgbClr val="404040"/>
                </a:solidFill>
              </a:defRPr>
            </a:lvl1pPr>
          </a:lstStyle>
          <a:p>
            <a:fld id="{86CB4B4D-7CA3-9044-876B-883B54F8677D}" type="slidenum">
              <a:t>‹#›</a:t>
            </a:fld>
            <a:endParaRPr/>
          </a:p>
        </p:txBody>
      </p:sp>
      <p:sp>
        <p:nvSpPr>
          <p:cNvPr id="6" name="bg object 17"/>
          <p:cNvSpPr/>
          <p:nvPr/>
        </p:nvSpPr>
        <p:spPr>
          <a:xfrm>
            <a:off x="11099799" y="347277"/>
            <a:ext cx="724364" cy="797519"/>
          </a:xfrm>
          <a:prstGeom prst="rect">
            <a:avLst/>
          </a:prstGeom>
          <a:blipFill>
            <a:blip r:embed="rId12"/>
            <a:stretch>
              <a:fillRect/>
            </a:stretch>
          </a:blipFill>
          <a:ln w="12700">
            <a:miter lim="400000"/>
          </a:ln>
        </p:spPr>
        <p:txBody>
          <a:bodyPr lIns="45719" rIns="45719"/>
          <a:lstStyle/>
          <a:p>
            <a:pPr>
              <a:defRPr>
                <a:latin typeface="+mn-lt"/>
                <a:ea typeface="+mn-ea"/>
                <a:cs typeface="+mn-cs"/>
                <a:sym typeface="Calibri"/>
              </a:defRPr>
            </a:pPr>
            <a:endParaRPr/>
          </a:p>
        </p:txBody>
      </p:sp>
      <p:sp>
        <p:nvSpPr>
          <p:cNvPr id="7"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8"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9pPr>
    </p:titleStyle>
    <p:bodyStyle>
      <a:lvl1pPr marL="182879" marR="0" indent="-182879"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1pPr>
      <a:lvl2pPr marL="481583" marR="0" indent="-207263"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2pPr>
      <a:lvl3pPr marL="78779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3pPr>
      <a:lvl4pPr marL="106211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4pPr>
      <a:lvl5pPr marL="133643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5pPr>
      <a:lvl6pPr marL="16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6pPr>
      <a:lvl7pPr marL="19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7pPr>
      <a:lvl8pPr marL="22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8pPr>
      <a:lvl9pPr marL="25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ill Sans MT"/>
        </a:defRPr>
      </a:lvl1pPr>
      <a:lvl2pPr marL="0" marR="0" indent="4572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ill Sans MT"/>
        </a:defRPr>
      </a:lvl2pPr>
      <a:lvl3pPr marL="0" marR="0" indent="9144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ill Sans MT"/>
        </a:defRPr>
      </a:lvl3pPr>
      <a:lvl4pPr marL="0" marR="0" indent="13716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ill Sans MT"/>
        </a:defRPr>
      </a:lvl4pPr>
      <a:lvl5pPr marL="0" marR="0" indent="18288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ill Sans MT"/>
        </a:defRPr>
      </a:lvl5pPr>
      <a:lvl6pPr marL="0" marR="0" indent="22860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ill Sans MT"/>
        </a:defRPr>
      </a:lvl6pPr>
      <a:lvl7pPr marL="0" marR="0" indent="27432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ill Sans MT"/>
        </a:defRPr>
      </a:lvl7pPr>
      <a:lvl8pPr marL="0" marR="0" indent="32004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ill Sans MT"/>
        </a:defRPr>
      </a:lvl8pPr>
      <a:lvl9pPr marL="0" marR="0" indent="36576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Gill Sans M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22"/>
          <p:cNvSpPr/>
          <p:nvPr/>
        </p:nvSpPr>
        <p:spPr>
          <a:xfrm>
            <a:off x="0" y="0"/>
            <a:ext cx="4662210" cy="6858000"/>
          </a:xfrm>
          <a:prstGeom prst="rect">
            <a:avLst/>
          </a:prstGeom>
          <a:solidFill>
            <a:srgbClr val="404040"/>
          </a:solidFill>
          <a:ln w="12700">
            <a:miter lim="400000"/>
          </a:ln>
        </p:spPr>
        <p:txBody>
          <a:bodyPr lIns="45719" rIns="45719"/>
          <a:lstStyle/>
          <a:p>
            <a:pPr>
              <a:defRPr>
                <a:solidFill>
                  <a:srgbClr val="FFFFFF"/>
                </a:solidFill>
              </a:defRPr>
            </a:pPr>
            <a:endParaRPr/>
          </a:p>
        </p:txBody>
      </p:sp>
      <p:sp>
        <p:nvSpPr>
          <p:cNvPr id="155" name="Rectangle 24"/>
          <p:cNvSpPr/>
          <p:nvPr/>
        </p:nvSpPr>
        <p:spPr>
          <a:xfrm>
            <a:off x="163977" y="164591"/>
            <a:ext cx="4334256" cy="6528818"/>
          </a:xfrm>
          <a:prstGeom prst="rect">
            <a:avLst/>
          </a:prstGeom>
          <a:ln w="6350" cap="sq">
            <a:solidFill>
              <a:srgbClr val="FFFFFF"/>
            </a:solidFill>
            <a:miter/>
          </a:ln>
        </p:spPr>
        <p:txBody>
          <a:bodyPr lIns="45719" rIns="45719"/>
          <a:lstStyle/>
          <a:p>
            <a:pPr>
              <a:defRPr>
                <a:solidFill>
                  <a:srgbClr val="FFFFFF"/>
                </a:solidFill>
              </a:defRPr>
            </a:pPr>
            <a:endParaRPr/>
          </a:p>
        </p:txBody>
      </p:sp>
      <p:sp>
        <p:nvSpPr>
          <p:cNvPr id="156" name="Title 1"/>
          <p:cNvSpPr txBox="1">
            <a:spLocks noGrp="1"/>
          </p:cNvSpPr>
          <p:nvPr>
            <p:ph type="title"/>
          </p:nvPr>
        </p:nvSpPr>
        <p:spPr>
          <a:xfrm>
            <a:off x="481631" y="419332"/>
            <a:ext cx="3793643" cy="3697479"/>
          </a:xfrm>
          <a:prstGeom prst="rect">
            <a:avLst/>
          </a:prstGeom>
        </p:spPr>
        <p:txBody>
          <a:bodyPr>
            <a:normAutofit/>
          </a:bodyPr>
          <a:lstStyle>
            <a:lvl1pPr>
              <a:defRPr sz="3600">
                <a:latin typeface="Times New Roman"/>
                <a:ea typeface="Times New Roman"/>
                <a:cs typeface="Times New Roman"/>
                <a:sym typeface="Times New Roman"/>
              </a:defRPr>
            </a:lvl1pPr>
          </a:lstStyle>
          <a:p>
            <a:r>
              <a:rPr lang="en-US" sz="3000" b="0" i="0" u="none" strike="noStrike" baseline="0" dirty="0">
                <a:latin typeface="Times New Roman" panose="02020603050405020304" pitchFamily="18" charset="0"/>
                <a:cs typeface="Times New Roman" panose="02020603050405020304" pitchFamily="18" charset="0"/>
              </a:rPr>
              <a:t>Positional Error Estimation &amp; Compensation of 3-DOF Delta Robot under the effect of LINK TOLERANCES</a:t>
            </a:r>
            <a:endParaRPr sz="3000" dirty="0"/>
          </a:p>
        </p:txBody>
      </p:sp>
      <p:sp>
        <p:nvSpPr>
          <p:cNvPr id="157" name="Subtitle 2"/>
          <p:cNvSpPr txBox="1">
            <a:spLocks noGrp="1"/>
          </p:cNvSpPr>
          <p:nvPr>
            <p:ph type="body" sz="quarter" idx="1"/>
          </p:nvPr>
        </p:nvSpPr>
        <p:spPr>
          <a:xfrm>
            <a:off x="275585" y="3900386"/>
            <a:ext cx="4111040" cy="1261782"/>
          </a:xfrm>
          <a:prstGeom prst="rect">
            <a:avLst/>
          </a:prstGeom>
        </p:spPr>
        <p:txBody>
          <a:bodyPr>
            <a:normAutofit fontScale="25000" lnSpcReduction="20000"/>
          </a:bodyPr>
          <a:lstStyle>
            <a:lvl1pPr>
              <a:spcBef>
                <a:spcPts val="600"/>
              </a:spcBef>
              <a:defRPr spc="0">
                <a:latin typeface="Times New Roman"/>
                <a:ea typeface="Times New Roman"/>
                <a:cs typeface="Times New Roman"/>
                <a:sym typeface="Times New Roman"/>
              </a:defRPr>
            </a:lvl1pPr>
          </a:lstStyle>
          <a:p>
            <a:pPr>
              <a:lnSpc>
                <a:spcPct val="170000"/>
              </a:lnSpc>
            </a:pPr>
            <a:r>
              <a:rPr lang="en-US" sz="8000" b="1" i="0" strike="noStrike" baseline="0" dirty="0">
                <a:solidFill>
                  <a:schemeClr val="bg1">
                    <a:lumMod val="20000"/>
                    <a:lumOff val="80000"/>
                  </a:schemeClr>
                </a:solidFill>
                <a:latin typeface="Times New Roman" panose="02020603050405020304" pitchFamily="18" charset="0"/>
                <a:cs typeface="Times New Roman" panose="02020603050405020304" pitchFamily="18" charset="0"/>
              </a:rPr>
              <a:t>Rayyan Muhammad Rafikh</a:t>
            </a:r>
            <a:r>
              <a:rPr lang="en-US" sz="8000" b="1" i="0" u="none" strike="noStrike" baseline="0" dirty="0">
                <a:solidFill>
                  <a:schemeClr val="bg1">
                    <a:lumMod val="20000"/>
                    <a:lumOff val="80000"/>
                  </a:schemeClr>
                </a:solidFill>
                <a:latin typeface="Times New Roman" panose="02020603050405020304" pitchFamily="18" charset="0"/>
                <a:cs typeface="Times New Roman" panose="02020603050405020304" pitchFamily="18" charset="0"/>
              </a:rPr>
              <a:t>, </a:t>
            </a:r>
            <a:r>
              <a:rPr lang="en-US" sz="8000" i="0" u="none" strike="noStrike" baseline="0" dirty="0">
                <a:solidFill>
                  <a:schemeClr val="bg1">
                    <a:lumMod val="20000"/>
                    <a:lumOff val="80000"/>
                  </a:schemeClr>
                </a:solidFill>
                <a:latin typeface="Times New Roman" panose="02020603050405020304" pitchFamily="18" charset="0"/>
                <a:cs typeface="Times New Roman" panose="02020603050405020304" pitchFamily="18" charset="0"/>
              </a:rPr>
              <a:t>B.Tech</a:t>
            </a:r>
          </a:p>
          <a:p>
            <a:pPr>
              <a:lnSpc>
                <a:spcPct val="170000"/>
              </a:lnSpc>
            </a:pPr>
            <a:r>
              <a:rPr lang="en-US" sz="8000" b="1" i="0" u="none" strike="noStrike" baseline="0" dirty="0">
                <a:solidFill>
                  <a:schemeClr val="bg1">
                    <a:lumMod val="20000"/>
                    <a:lumOff val="80000"/>
                  </a:schemeClr>
                </a:solidFill>
                <a:latin typeface="Times New Roman" panose="02020603050405020304" pitchFamily="18" charset="0"/>
                <a:cs typeface="Times New Roman" panose="02020603050405020304" pitchFamily="18" charset="0"/>
              </a:rPr>
              <a:t>Darren Alton Dsouza, </a:t>
            </a:r>
            <a:r>
              <a:rPr lang="en-US" sz="8000" b="0" i="0" u="none" strike="noStrike" baseline="0" dirty="0">
                <a:solidFill>
                  <a:schemeClr val="bg1">
                    <a:lumMod val="20000"/>
                    <a:lumOff val="80000"/>
                  </a:schemeClr>
                </a:solidFill>
                <a:latin typeface="Times New Roman" panose="02020603050405020304" pitchFamily="18" charset="0"/>
                <a:cs typeface="Times New Roman" panose="02020603050405020304" pitchFamily="18" charset="0"/>
              </a:rPr>
              <a:t>B.Tech</a:t>
            </a:r>
          </a:p>
          <a:p>
            <a:pPr>
              <a:lnSpc>
                <a:spcPct val="170000"/>
              </a:lnSpc>
            </a:pPr>
            <a:r>
              <a:rPr lang="en-US" sz="8000" b="1" dirty="0">
                <a:solidFill>
                  <a:schemeClr val="bg1">
                    <a:lumMod val="20000"/>
                    <a:lumOff val="80000"/>
                  </a:schemeClr>
                </a:solidFill>
                <a:latin typeface="Times New Roman" panose="02020603050405020304" pitchFamily="18" charset="0"/>
                <a:cs typeface="Times New Roman" panose="02020603050405020304" pitchFamily="18" charset="0"/>
              </a:rPr>
              <a:t>Ankur Jaiswal, </a:t>
            </a:r>
            <a:r>
              <a:rPr lang="en-US" sz="8000" dirty="0" err="1">
                <a:solidFill>
                  <a:schemeClr val="bg1">
                    <a:lumMod val="20000"/>
                    <a:lumOff val="80000"/>
                  </a:schemeClr>
                </a:solidFill>
                <a:latin typeface="Times New Roman" panose="02020603050405020304" pitchFamily="18" charset="0"/>
                <a:cs typeface="Times New Roman" panose="02020603050405020304" pitchFamily="18" charset="0"/>
              </a:rPr>
              <a:t>Ph.D</a:t>
            </a:r>
            <a:endParaRPr lang="en-US" sz="8000" dirty="0">
              <a:solidFill>
                <a:schemeClr val="bg1">
                  <a:lumMod val="20000"/>
                  <a:lumOff val="80000"/>
                </a:schemeClr>
              </a:solidFill>
              <a:latin typeface="Times New Roman" panose="02020603050405020304" pitchFamily="18" charset="0"/>
              <a:cs typeface="Times New Roman" panose="02020603050405020304" pitchFamily="18" charset="0"/>
            </a:endParaRPr>
          </a:p>
          <a:p>
            <a:endParaRPr lang="en-US" sz="8000" b="0" i="0" u="none" strike="noStrike" baseline="0" dirty="0">
              <a:solidFill>
                <a:schemeClr val="bg1">
                  <a:lumMod val="20000"/>
                  <a:lumOff val="80000"/>
                </a:schemeClr>
              </a:solidFill>
              <a:latin typeface="Times New Roman" panose="02020603050405020304" pitchFamily="18" charset="0"/>
              <a:cs typeface="Times New Roman" panose="02020603050405020304" pitchFamily="18" charset="0"/>
            </a:endParaRPr>
          </a:p>
          <a:p>
            <a:r>
              <a:rPr lang="en-GB" sz="8000" dirty="0">
                <a:effectLst/>
                <a:latin typeface="Univers" panose="020B0503020202020204" pitchFamily="34" charset="0"/>
                <a:ea typeface="SimSun" panose="02010600030101010101" pitchFamily="2" charset="-122"/>
                <a:cs typeface="Times New Roman" panose="02020603050405020304" pitchFamily="18" charset="0"/>
              </a:rPr>
              <a:t> </a:t>
            </a:r>
            <a:r>
              <a:rPr lang="en-IN" sz="6400" dirty="0"/>
              <a:t>Department of Mechatronics, Manipal Institute of Technology, Manipal Academy of Higher Education (MAHE), Manipal, Karnataka</a:t>
            </a:r>
            <a:endParaRPr lang="en-US" sz="6400" dirty="0">
              <a:latin typeface="Times New Roman" panose="02020603050405020304" pitchFamily="18" charset="0"/>
              <a:cs typeface="Times New Roman" panose="02020603050405020304" pitchFamily="18" charset="0"/>
            </a:endParaRPr>
          </a:p>
          <a:p>
            <a:r>
              <a:rPr lang="en-US" sz="4800" dirty="0">
                <a:effectLst/>
                <a:latin typeface="Univers" panose="020B0503020202020204" pitchFamily="34" charset="0"/>
                <a:ea typeface="SimSun" panose="02010600030101010101" pitchFamily="2" charset="-122"/>
                <a:cs typeface="Times New Roman" panose="02020603050405020304" pitchFamily="18" charset="0"/>
              </a:rPr>
              <a:t> </a:t>
            </a:r>
            <a:endParaRPr lang="en-IN" sz="4800" dirty="0">
              <a:effectLst/>
              <a:latin typeface="Univers" panose="020B0503020202020204" pitchFamily="34" charset="0"/>
              <a:ea typeface="SimSun" panose="02010600030101010101" pitchFamily="2" charset="-122"/>
              <a:cs typeface="Times New Roman" panose="02020603050405020304" pitchFamily="18" charset="0"/>
            </a:endParaRPr>
          </a:p>
          <a:p>
            <a:endParaRPr lang="en-IN" dirty="0"/>
          </a:p>
        </p:txBody>
      </p:sp>
      <p:sp>
        <p:nvSpPr>
          <p:cNvPr id="158" name="Rectangle 7"/>
          <p:cNvSpPr txBox="1"/>
          <p:nvPr/>
        </p:nvSpPr>
        <p:spPr>
          <a:xfrm>
            <a:off x="5316459" y="1426160"/>
            <a:ext cx="6543718" cy="3477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4000" b="1">
                <a:solidFill>
                  <a:srgbClr val="662C0F"/>
                </a:solidFill>
                <a:latin typeface="Times New Roman"/>
                <a:ea typeface="Times New Roman"/>
                <a:cs typeface="Times New Roman"/>
                <a:sym typeface="Times New Roman"/>
              </a:defRPr>
            </a:pPr>
            <a:r>
              <a:rPr dirty="0"/>
              <a:t> </a:t>
            </a:r>
            <a:r>
              <a:rPr sz="3000" i="1" dirty="0"/>
              <a:t>International Conference </a:t>
            </a:r>
          </a:p>
          <a:p>
            <a:pPr algn="ctr">
              <a:defRPr sz="4000" b="1">
                <a:solidFill>
                  <a:srgbClr val="662C0F"/>
                </a:solidFill>
                <a:latin typeface="Times New Roman"/>
                <a:ea typeface="Times New Roman"/>
                <a:cs typeface="Times New Roman"/>
                <a:sym typeface="Times New Roman"/>
              </a:defRPr>
            </a:pPr>
            <a:r>
              <a:rPr sz="3000" i="1" dirty="0"/>
              <a:t>on </a:t>
            </a:r>
          </a:p>
          <a:p>
            <a:pPr algn="ctr">
              <a:defRPr sz="3000" b="1">
                <a:solidFill>
                  <a:srgbClr val="662C0F"/>
                </a:solidFill>
                <a:latin typeface="Times New Roman"/>
                <a:ea typeface="Times New Roman"/>
                <a:cs typeface="Times New Roman"/>
                <a:sym typeface="Times New Roman"/>
              </a:defRPr>
            </a:pPr>
            <a:r>
              <a:rPr dirty="0"/>
              <a:t>Recent</a:t>
            </a:r>
            <a:r>
              <a:rPr b="0" dirty="0"/>
              <a:t> </a:t>
            </a:r>
            <a:r>
              <a:rPr dirty="0"/>
              <a:t>Advances in Modeling and Simulations Techniques in Engineering and Science</a:t>
            </a:r>
            <a:r>
              <a:rPr lang="en-US" dirty="0"/>
              <a:t>s</a:t>
            </a:r>
            <a:r>
              <a:rPr dirty="0"/>
              <a:t>  </a:t>
            </a:r>
          </a:p>
          <a:p>
            <a:pPr algn="ctr">
              <a:defRPr sz="3000" b="1">
                <a:solidFill>
                  <a:srgbClr val="662C0F"/>
                </a:solidFill>
                <a:latin typeface="Times New Roman"/>
                <a:ea typeface="Times New Roman"/>
                <a:cs typeface="Times New Roman"/>
                <a:sym typeface="Times New Roman"/>
              </a:defRPr>
            </a:pPr>
            <a:endParaRPr dirty="0"/>
          </a:p>
          <a:p>
            <a:pPr algn="ctr">
              <a:defRPr sz="3000" b="1">
                <a:solidFill>
                  <a:srgbClr val="662C0F"/>
                </a:solidFill>
                <a:latin typeface="Times New Roman"/>
                <a:ea typeface="Times New Roman"/>
                <a:cs typeface="Times New Roman"/>
                <a:sym typeface="Times New Roman"/>
              </a:defRPr>
            </a:pPr>
            <a:r>
              <a:rPr dirty="0"/>
              <a:t>(RAMSTES-2021)</a:t>
            </a:r>
          </a:p>
        </p:txBody>
      </p:sp>
      <p:sp>
        <p:nvSpPr>
          <p:cNvPr id="159" name="object 4"/>
          <p:cNvSpPr/>
          <p:nvPr/>
        </p:nvSpPr>
        <p:spPr>
          <a:xfrm>
            <a:off x="7493107" y="71718"/>
            <a:ext cx="1038151" cy="857457"/>
          </a:xfrm>
          <a:prstGeom prst="rect">
            <a:avLst/>
          </a:prstGeom>
          <a:blipFill>
            <a:blip r:embed="rId2"/>
            <a:stretch>
              <a:fillRect/>
            </a:stretch>
          </a:blipFill>
          <a:ln w="12700">
            <a:miter lim="400000"/>
          </a:ln>
        </p:spPr>
        <p:txBody>
          <a:bodyPr lIns="45719" rIns="45719"/>
          <a:lstStyle/>
          <a:p>
            <a:pPr>
              <a:defRPr>
                <a:latin typeface="+mn-lt"/>
                <a:ea typeface="+mn-ea"/>
                <a:cs typeface="+mn-cs"/>
                <a:sym typeface="Calibri"/>
              </a:defRPr>
            </a:pPr>
            <a:endParaRPr/>
          </a:p>
        </p:txBody>
      </p:sp>
      <p:sp>
        <p:nvSpPr>
          <p:cNvPr id="160" name="bg object 16"/>
          <p:cNvSpPr/>
          <p:nvPr/>
        </p:nvSpPr>
        <p:spPr>
          <a:xfrm>
            <a:off x="4706784" y="199591"/>
            <a:ext cx="2398722" cy="535700"/>
          </a:xfrm>
          <a:prstGeom prst="rect">
            <a:avLst/>
          </a:prstGeom>
          <a:blipFill>
            <a:blip r:embed="rId3"/>
            <a:stretch>
              <a:fillRect/>
            </a:stretch>
          </a:blipFill>
          <a:ln w="12700">
            <a:miter lim="400000"/>
          </a:ln>
        </p:spPr>
        <p:txBody>
          <a:bodyPr lIns="45719" rIns="45719"/>
          <a:lstStyle/>
          <a:p>
            <a:pPr>
              <a:defRPr>
                <a:latin typeface="+mn-lt"/>
                <a:ea typeface="+mn-ea"/>
                <a:cs typeface="+mn-cs"/>
                <a:sym typeface="Calibri"/>
              </a:defRPr>
            </a:pPr>
            <a:endParaRPr/>
          </a:p>
        </p:txBody>
      </p:sp>
      <p:pic>
        <p:nvPicPr>
          <p:cNvPr id="161" name="Image" descr="Image"/>
          <p:cNvPicPr>
            <a:picLocks noChangeAspect="1"/>
          </p:cNvPicPr>
          <p:nvPr/>
        </p:nvPicPr>
        <p:blipFill>
          <a:blip r:embed="rId4"/>
          <a:srcRect/>
          <a:stretch>
            <a:fillRect/>
          </a:stretch>
        </p:blipFill>
        <p:spPr>
          <a:xfrm>
            <a:off x="11143749" y="258661"/>
            <a:ext cx="660623" cy="373396"/>
          </a:xfrm>
          <a:prstGeom prst="rect">
            <a:avLst/>
          </a:prstGeom>
          <a:ln w="12700">
            <a:miter lim="400000"/>
          </a:ln>
        </p:spPr>
      </p:pic>
      <p:pic>
        <p:nvPicPr>
          <p:cNvPr id="162" name="Image" descr="Image"/>
          <p:cNvPicPr>
            <a:picLocks noChangeAspect="1"/>
          </p:cNvPicPr>
          <p:nvPr/>
        </p:nvPicPr>
        <p:blipFill>
          <a:blip r:embed="rId5"/>
          <a:stretch>
            <a:fillRect/>
          </a:stretch>
        </p:blipFill>
        <p:spPr>
          <a:xfrm>
            <a:off x="9565503" y="146774"/>
            <a:ext cx="587166" cy="669512"/>
          </a:xfrm>
          <a:prstGeom prst="rect">
            <a:avLst/>
          </a:prstGeom>
          <a:ln w="12700">
            <a:miter lim="400000"/>
          </a:ln>
        </p:spPr>
      </p:pic>
      <p:sp>
        <p:nvSpPr>
          <p:cNvPr id="2" name="Slide Number Placeholder 1">
            <a:extLst>
              <a:ext uri="{FF2B5EF4-FFF2-40B4-BE49-F238E27FC236}">
                <a16:creationId xmlns:a16="http://schemas.microsoft.com/office/drawing/2014/main" id="{8D7348AF-D2D1-443E-B14E-DB0DFD86C8EB}"/>
              </a:ext>
            </a:extLst>
          </p:cNvPr>
          <p:cNvSpPr>
            <a:spLocks noGrp="1"/>
          </p:cNvSpPr>
          <p:nvPr>
            <p:ph type="sldNum" sz="quarter" idx="2"/>
          </p:nvPr>
        </p:nvSpPr>
        <p:spPr/>
        <p:txBody>
          <a:bodyPr/>
          <a:lstStyle/>
          <a:p>
            <a:fld id="{86CB4B4D-7CA3-9044-876B-883B54F8677D}" type="slidenum">
              <a:rPr lang="en-IN" smtClean="0"/>
              <a:t>1</a:t>
            </a:fld>
            <a:endParaRPr lang="en-IN"/>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9A33-81B8-4C32-88D1-55EEBBDACF7A}"/>
              </a:ext>
            </a:extLst>
          </p:cNvPr>
          <p:cNvSpPr>
            <a:spLocks noGrp="1"/>
          </p:cNvSpPr>
          <p:nvPr>
            <p:ph type="title"/>
          </p:nvPr>
        </p:nvSpPr>
        <p:spPr/>
        <p:txBody>
          <a:bodyPr>
            <a:normAutofit/>
          </a:bodyPr>
          <a:lstStyle/>
          <a:p>
            <a:pPr algn="ctr"/>
            <a:r>
              <a:rPr lang="en-US" sz="3200" b="1" dirty="0">
                <a:solidFill>
                  <a:schemeClr val="tx1"/>
                </a:solidFill>
                <a:latin typeface="+mn-lt"/>
              </a:rPr>
              <a:t>Error Compensation Using Inverse Kinematics</a:t>
            </a:r>
          </a:p>
        </p:txBody>
      </p:sp>
      <p:sp>
        <p:nvSpPr>
          <p:cNvPr id="4" name="Slide Number Placeholder 3">
            <a:extLst>
              <a:ext uri="{FF2B5EF4-FFF2-40B4-BE49-F238E27FC236}">
                <a16:creationId xmlns:a16="http://schemas.microsoft.com/office/drawing/2014/main" id="{7219B756-0491-4458-83A5-458468549BBC}"/>
              </a:ext>
            </a:extLst>
          </p:cNvPr>
          <p:cNvSpPr>
            <a:spLocks noGrp="1"/>
          </p:cNvSpPr>
          <p:nvPr>
            <p:ph type="sldNum" sz="quarter" idx="12"/>
          </p:nvPr>
        </p:nvSpPr>
        <p:spPr/>
        <p:txBody>
          <a:bodyPr/>
          <a:lstStyle/>
          <a:p>
            <a:fld id="{435599D9-380F-4CE6-9252-CAA61DF97186}" type="slidenum">
              <a:rPr lang="en-IN" smtClean="0"/>
              <a:t>10</a:t>
            </a:fld>
            <a:endParaRPr lang="en-IN"/>
          </a:p>
        </p:txBody>
      </p:sp>
      <p:sp>
        <p:nvSpPr>
          <p:cNvPr id="5" name="TextBox 4">
            <a:extLst>
              <a:ext uri="{FF2B5EF4-FFF2-40B4-BE49-F238E27FC236}">
                <a16:creationId xmlns:a16="http://schemas.microsoft.com/office/drawing/2014/main" id="{F7CEB2CA-91E6-4EDC-A949-DC8A9C2F3B74}"/>
              </a:ext>
            </a:extLst>
          </p:cNvPr>
          <p:cNvSpPr txBox="1"/>
          <p:nvPr/>
        </p:nvSpPr>
        <p:spPr>
          <a:xfrm>
            <a:off x="904875" y="1200093"/>
            <a:ext cx="827722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mn-lt"/>
                <a:ea typeface="Gill Sans MT"/>
                <a:cs typeface="Gill Sans MT"/>
                <a:sym typeface="Gill Sans MT"/>
              </a:rPr>
              <a:t>Mathematical Formulation of Error Compensation Using IK</a:t>
            </a:r>
          </a:p>
        </p:txBody>
      </p:sp>
      <p:pic>
        <p:nvPicPr>
          <p:cNvPr id="7" name="Picture 6">
            <a:extLst>
              <a:ext uri="{FF2B5EF4-FFF2-40B4-BE49-F238E27FC236}">
                <a16:creationId xmlns:a16="http://schemas.microsoft.com/office/drawing/2014/main" id="{4B9B0C90-DCC7-4819-9C48-DDFBC5ECCBBC}"/>
              </a:ext>
            </a:extLst>
          </p:cNvPr>
          <p:cNvPicPr>
            <a:picLocks noChangeAspect="1"/>
          </p:cNvPicPr>
          <p:nvPr/>
        </p:nvPicPr>
        <p:blipFill>
          <a:blip r:embed="rId2"/>
          <a:stretch>
            <a:fillRect/>
          </a:stretch>
        </p:blipFill>
        <p:spPr>
          <a:xfrm>
            <a:off x="904875" y="1661755"/>
            <a:ext cx="10293116" cy="3996151"/>
          </a:xfrm>
          <a:prstGeom prst="rect">
            <a:avLst/>
          </a:prstGeom>
        </p:spPr>
      </p:pic>
    </p:spTree>
    <p:extLst>
      <p:ext uri="{BB962C8B-B14F-4D97-AF65-F5344CB8AC3E}">
        <p14:creationId xmlns:p14="http://schemas.microsoft.com/office/powerpoint/2010/main" val="40655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EFE0-B856-4DA8-8708-29156C269EC5}"/>
              </a:ext>
            </a:extLst>
          </p:cNvPr>
          <p:cNvSpPr>
            <a:spLocks noGrp="1"/>
          </p:cNvSpPr>
          <p:nvPr>
            <p:ph type="title"/>
          </p:nvPr>
        </p:nvSpPr>
        <p:spPr>
          <a:xfrm>
            <a:off x="-429492" y="486640"/>
            <a:ext cx="4459431" cy="933451"/>
          </a:xfrm>
        </p:spPr>
        <p:txBody>
          <a:bodyPr>
            <a:normAutofit/>
          </a:bodyPr>
          <a:lstStyle/>
          <a:p>
            <a:pPr algn="ctr"/>
            <a:r>
              <a:rPr lang="en-US" sz="3600" b="1" dirty="0">
                <a:solidFill>
                  <a:schemeClr val="tx1"/>
                </a:solidFill>
                <a:latin typeface="+mn-lt"/>
              </a:rPr>
              <a:t>Case Study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237320-CC07-4DC9-804F-9626FECFF1B8}"/>
                  </a:ext>
                </a:extLst>
              </p:cNvPr>
              <p:cNvSpPr>
                <a:spLocks noGrp="1"/>
              </p:cNvSpPr>
              <p:nvPr>
                <p:ph idx="1"/>
              </p:nvPr>
            </p:nvSpPr>
            <p:spPr/>
            <p:txBody>
              <a:bodyPr/>
              <a:lstStyle/>
              <a:p>
                <a:pPr>
                  <a:buFont typeface="Wingdings" panose="05000000000000000000" pitchFamily="2" charset="2"/>
                  <a:buChar char="Ø"/>
                </a:pPr>
                <a:r>
                  <a:rPr lang="en-IN" sz="2200" dirty="0">
                    <a:solidFill>
                      <a:srgbClr val="000000"/>
                    </a:solidFill>
                    <a:effectLst/>
                    <a:latin typeface="+mn-lt"/>
                    <a:ea typeface="SimSun" panose="02010600030101010101" pitchFamily="2" charset="-122"/>
                  </a:rPr>
                  <a:t>The link length dimensions with </a:t>
                </a:r>
                <a14:m>
                  <m:oMath xmlns:m="http://schemas.openxmlformats.org/officeDocument/2006/math">
                    <m:sSub>
                      <m:sSubPr>
                        <m:ctrlPr>
                          <a:rPr lang="en-US" sz="2200" i="1">
                            <a:solidFill>
                              <a:srgbClr val="000000"/>
                            </a:solidFill>
                            <a:effectLst/>
                            <a:latin typeface="Cambria Math" panose="02040503050406030204" pitchFamily="18" charset="0"/>
                            <a:ea typeface="SimSun" panose="02010600030101010101" pitchFamily="2" charset="-122"/>
                          </a:rPr>
                        </m:ctrlPr>
                      </m:sSubPr>
                      <m:e>
                        <m:r>
                          <a:rPr lang="en-IN" sz="2200" i="1">
                            <a:solidFill>
                              <a:srgbClr val="000000"/>
                            </a:solidFill>
                            <a:effectLst/>
                            <a:latin typeface="Cambria Math" panose="02040503050406030204" pitchFamily="18" charset="0"/>
                            <a:ea typeface="SimSun" panose="02010600030101010101" pitchFamily="2" charset="-122"/>
                          </a:rPr>
                          <m:t>𝑅</m:t>
                        </m:r>
                      </m:e>
                      <m:sub>
                        <m:r>
                          <a:rPr lang="en-IN" sz="2200" i="1">
                            <a:solidFill>
                              <a:srgbClr val="000000"/>
                            </a:solidFill>
                            <a:effectLst/>
                            <a:latin typeface="Cambria Math" panose="02040503050406030204" pitchFamily="18" charset="0"/>
                            <a:ea typeface="SimSun" panose="02010600030101010101" pitchFamily="2" charset="-122"/>
                          </a:rPr>
                          <m:t>𝑓</m:t>
                        </m:r>
                      </m:sub>
                    </m:sSub>
                  </m:oMath>
                </a14:m>
                <a:r>
                  <a:rPr lang="en-IN" sz="2200" dirty="0">
                    <a:solidFill>
                      <a:srgbClr val="000000"/>
                    </a:solidFill>
                    <a:effectLst/>
                    <a:latin typeface="+mn-lt"/>
                    <a:ea typeface="SimSun" panose="02010600030101010101" pitchFamily="2" charset="-122"/>
                  </a:rPr>
                  <a:t> = 205 mm, </a:t>
                </a:r>
                <a14:m>
                  <m:oMath xmlns:m="http://schemas.openxmlformats.org/officeDocument/2006/math">
                    <m:sSub>
                      <m:sSubPr>
                        <m:ctrlPr>
                          <a:rPr lang="en-US" sz="2200" i="1">
                            <a:solidFill>
                              <a:srgbClr val="000000"/>
                            </a:solidFill>
                            <a:effectLst/>
                            <a:latin typeface="Cambria Math" panose="02040503050406030204" pitchFamily="18" charset="0"/>
                            <a:ea typeface="SimSun" panose="02010600030101010101" pitchFamily="2" charset="-122"/>
                          </a:rPr>
                        </m:ctrlPr>
                      </m:sSubPr>
                      <m:e>
                        <m:r>
                          <a:rPr lang="en-IN" sz="2200" i="1">
                            <a:solidFill>
                              <a:srgbClr val="000000"/>
                            </a:solidFill>
                            <a:effectLst/>
                            <a:latin typeface="Cambria Math" panose="02040503050406030204" pitchFamily="18" charset="0"/>
                            <a:ea typeface="SimSun" panose="02010600030101010101" pitchFamily="2" charset="-122"/>
                          </a:rPr>
                          <m:t>𝑅</m:t>
                        </m:r>
                      </m:e>
                      <m:sub>
                        <m:r>
                          <a:rPr lang="en-IN" sz="2200" i="1">
                            <a:solidFill>
                              <a:srgbClr val="000000"/>
                            </a:solidFill>
                            <a:effectLst/>
                            <a:latin typeface="Cambria Math" panose="02040503050406030204" pitchFamily="18" charset="0"/>
                            <a:ea typeface="SimSun" panose="02010600030101010101" pitchFamily="2" charset="-122"/>
                          </a:rPr>
                          <m:t>𝑒</m:t>
                        </m:r>
                      </m:sub>
                    </m:sSub>
                  </m:oMath>
                </a14:m>
                <a:r>
                  <a:rPr lang="en-IN" sz="2200" dirty="0">
                    <a:solidFill>
                      <a:srgbClr val="000000"/>
                    </a:solidFill>
                    <a:effectLst/>
                    <a:latin typeface="+mn-lt"/>
                    <a:ea typeface="SimSun" panose="02010600030101010101" pitchFamily="2" charset="-122"/>
                  </a:rPr>
                  <a:t> = 50 mm, </a:t>
                </a:r>
                <a14:m>
                  <m:oMath xmlns:m="http://schemas.openxmlformats.org/officeDocument/2006/math">
                    <m:sSub>
                      <m:sSubPr>
                        <m:ctrlPr>
                          <a:rPr lang="en-US" sz="2200" i="1">
                            <a:solidFill>
                              <a:srgbClr val="000000"/>
                            </a:solidFill>
                            <a:effectLst/>
                            <a:latin typeface="Cambria Math" panose="02040503050406030204" pitchFamily="18" charset="0"/>
                            <a:ea typeface="SimSun" panose="02010600030101010101" pitchFamily="2" charset="-122"/>
                          </a:rPr>
                        </m:ctrlPr>
                      </m:sSubPr>
                      <m:e>
                        <m:r>
                          <a:rPr lang="en-IN" sz="2200" i="1">
                            <a:solidFill>
                              <a:srgbClr val="000000"/>
                            </a:solidFill>
                            <a:effectLst/>
                            <a:latin typeface="Cambria Math" panose="02040503050406030204" pitchFamily="18" charset="0"/>
                            <a:ea typeface="SimSun" panose="02010600030101010101" pitchFamily="2" charset="-122"/>
                          </a:rPr>
                          <m:t>𝑙</m:t>
                        </m:r>
                      </m:e>
                      <m:sub>
                        <m:r>
                          <a:rPr lang="en-IN" sz="2200" i="1">
                            <a:solidFill>
                              <a:srgbClr val="000000"/>
                            </a:solidFill>
                            <a:effectLst/>
                            <a:latin typeface="Cambria Math" panose="02040503050406030204" pitchFamily="18" charset="0"/>
                            <a:ea typeface="SimSun" panose="02010600030101010101" pitchFamily="2" charset="-122"/>
                          </a:rPr>
                          <m:t>𝑏</m:t>
                        </m:r>
                      </m:sub>
                    </m:sSub>
                  </m:oMath>
                </a14:m>
                <a:r>
                  <a:rPr lang="en-IN" sz="2200" dirty="0">
                    <a:solidFill>
                      <a:srgbClr val="000000"/>
                    </a:solidFill>
                    <a:effectLst/>
                    <a:latin typeface="+mn-lt"/>
                    <a:ea typeface="SimSun" panose="02010600030101010101" pitchFamily="2" charset="-122"/>
                  </a:rPr>
                  <a:t> = 400 mm, </a:t>
                </a:r>
                <a14:m>
                  <m:oMath xmlns:m="http://schemas.openxmlformats.org/officeDocument/2006/math">
                    <m:sSub>
                      <m:sSubPr>
                        <m:ctrlPr>
                          <a:rPr lang="en-US" sz="2200" i="1">
                            <a:solidFill>
                              <a:srgbClr val="000000"/>
                            </a:solidFill>
                            <a:effectLst/>
                            <a:latin typeface="Cambria Math" panose="02040503050406030204" pitchFamily="18" charset="0"/>
                            <a:ea typeface="SimSun" panose="02010600030101010101" pitchFamily="2" charset="-122"/>
                          </a:rPr>
                        </m:ctrlPr>
                      </m:sSubPr>
                      <m:e>
                        <m:r>
                          <a:rPr lang="en-IN" sz="2200" i="1">
                            <a:solidFill>
                              <a:srgbClr val="000000"/>
                            </a:solidFill>
                            <a:effectLst/>
                            <a:latin typeface="Cambria Math" panose="02040503050406030204" pitchFamily="18" charset="0"/>
                            <a:ea typeface="SimSun" panose="02010600030101010101" pitchFamily="2" charset="-122"/>
                          </a:rPr>
                          <m:t>𝑙</m:t>
                        </m:r>
                      </m:e>
                      <m:sub>
                        <m:r>
                          <a:rPr lang="en-IN" sz="2200" i="1">
                            <a:solidFill>
                              <a:srgbClr val="000000"/>
                            </a:solidFill>
                            <a:effectLst/>
                            <a:latin typeface="Cambria Math" panose="02040503050406030204" pitchFamily="18" charset="0"/>
                            <a:ea typeface="SimSun" panose="02010600030101010101" pitchFamily="2" charset="-122"/>
                          </a:rPr>
                          <m:t>𝑒</m:t>
                        </m:r>
                      </m:sub>
                    </m:sSub>
                  </m:oMath>
                </a14:m>
                <a:r>
                  <a:rPr lang="en-IN" sz="2200" dirty="0">
                    <a:solidFill>
                      <a:srgbClr val="000000"/>
                    </a:solidFill>
                    <a:effectLst/>
                    <a:latin typeface="+mn-lt"/>
                    <a:ea typeface="SimSun" panose="02010600030101010101" pitchFamily="2" charset="-122"/>
                  </a:rPr>
                  <a:t> = 1000 mm, are taken for the analysis.</a:t>
                </a:r>
              </a:p>
              <a:p>
                <a:pPr>
                  <a:buFont typeface="Wingdings" panose="05000000000000000000" pitchFamily="2" charset="2"/>
                  <a:buChar char="Ø"/>
                </a:pPr>
                <a:r>
                  <a:rPr lang="en-IN" sz="2200" dirty="0">
                    <a:solidFill>
                      <a:srgbClr val="000000"/>
                    </a:solidFill>
                    <a:effectLst/>
                    <a:latin typeface="+mn-lt"/>
                    <a:ea typeface="SimSun" panose="02010600030101010101" pitchFamily="2" charset="-122"/>
                  </a:rPr>
                  <a:t> The range of joint angles of the actuator are taken were from -40 to 80 degrees. For the workspace analysis, the range is divided into 30 equal pieces. Each range has 30 + 1 = 31 possible values. The three variables can provide a total of 31*31*31 = 29,791 distinct postures. </a:t>
                </a:r>
              </a:p>
              <a:p>
                <a:pPr>
                  <a:buFont typeface="Wingdings" panose="05000000000000000000" pitchFamily="2" charset="2"/>
                  <a:buChar char="Ø"/>
                </a:pPr>
                <a:r>
                  <a:rPr lang="en-IN" sz="2200" dirty="0">
                    <a:solidFill>
                      <a:srgbClr val="000000"/>
                    </a:solidFill>
                    <a:effectLst/>
                    <a:latin typeface="+mn-lt"/>
                    <a:ea typeface="SimSun" panose="02010600030101010101" pitchFamily="2" charset="-122"/>
                  </a:rPr>
                  <a:t>These positions and postures are then translated into a set of discrete points in three-dimensional space using the mathematical formulation of the moving platform using MATLAB Scatter plot. </a:t>
                </a:r>
              </a:p>
              <a:p>
                <a:pPr>
                  <a:buFont typeface="Wingdings" panose="05000000000000000000" pitchFamily="2" charset="2"/>
                  <a:buChar char="Ø"/>
                </a:pPr>
                <a:r>
                  <a:rPr lang="en-IN" sz="2200" dirty="0">
                    <a:solidFill>
                      <a:srgbClr val="000000"/>
                    </a:solidFill>
                    <a:effectLst/>
                    <a:latin typeface="+mn-lt"/>
                    <a:ea typeface="SimSun" panose="02010600030101010101" pitchFamily="2" charset="-122"/>
                  </a:rPr>
                  <a:t>Further analysis is done to study its behaviour under the influence of link-tolerance. The maximum positional error is studied from a range of 10-100 microns and the error is further compensated using the inverse kinematic approach.</a:t>
                </a:r>
                <a:endParaRPr lang="en-US" sz="2200" dirty="0">
                  <a:effectLst/>
                  <a:latin typeface="+mn-lt"/>
                  <a:ea typeface="SimSun" panose="02010600030101010101" pitchFamily="2" charset="-122"/>
                </a:endParaRPr>
              </a:p>
              <a:p>
                <a:endParaRPr lang="en-US" dirty="0"/>
              </a:p>
            </p:txBody>
          </p:sp>
        </mc:Choice>
        <mc:Fallback xmlns="">
          <p:sp>
            <p:nvSpPr>
              <p:cNvPr id="3" name="Content Placeholder 2">
                <a:extLst>
                  <a:ext uri="{FF2B5EF4-FFF2-40B4-BE49-F238E27FC236}">
                    <a16:creationId xmlns:a16="http://schemas.microsoft.com/office/drawing/2014/main" id="{16237320-CC07-4DC9-804F-9626FECFF1B8}"/>
                  </a:ext>
                </a:extLst>
              </p:cNvPr>
              <p:cNvSpPr>
                <a:spLocks noGrp="1" noRot="1" noChangeAspect="1" noMove="1" noResize="1" noEditPoints="1" noAdjustHandles="1" noChangeArrowheads="1" noChangeShapeType="1" noTextEdit="1"/>
              </p:cNvSpPr>
              <p:nvPr>
                <p:ph idx="1"/>
              </p:nvPr>
            </p:nvSpPr>
            <p:spPr>
              <a:blipFill>
                <a:blip r:embed="rId2"/>
                <a:stretch>
                  <a:fillRect l="-1000" t="-696" r="-100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0E9FC1EB-19DC-4B84-A9BF-EB064497585C}"/>
              </a:ext>
            </a:extLst>
          </p:cNvPr>
          <p:cNvSpPr>
            <a:spLocks noGrp="1"/>
          </p:cNvSpPr>
          <p:nvPr>
            <p:ph type="sldNum" sz="quarter" idx="12"/>
          </p:nvPr>
        </p:nvSpPr>
        <p:spPr/>
        <p:txBody>
          <a:bodyPr/>
          <a:lstStyle/>
          <a:p>
            <a:fld id="{435599D9-380F-4CE6-9252-CAA61DF97186}" type="slidenum">
              <a:rPr lang="en-IN" smtClean="0"/>
              <a:t>11</a:t>
            </a:fld>
            <a:endParaRPr lang="en-IN"/>
          </a:p>
        </p:txBody>
      </p:sp>
    </p:spTree>
    <p:extLst>
      <p:ext uri="{BB962C8B-B14F-4D97-AF65-F5344CB8AC3E}">
        <p14:creationId xmlns:p14="http://schemas.microsoft.com/office/powerpoint/2010/main" val="406227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D169DD-1DD1-43AC-82C5-6814B346D0C6}"/>
              </a:ext>
            </a:extLst>
          </p:cNvPr>
          <p:cNvSpPr>
            <a:spLocks noGrp="1"/>
          </p:cNvSpPr>
          <p:nvPr>
            <p:ph type="sldNum" sz="quarter" idx="12"/>
          </p:nvPr>
        </p:nvSpPr>
        <p:spPr/>
        <p:txBody>
          <a:bodyPr/>
          <a:lstStyle/>
          <a:p>
            <a:fld id="{435599D9-380F-4CE6-9252-CAA61DF97186}" type="slidenum">
              <a:rPr lang="en-IN" smtClean="0"/>
              <a:t>12</a:t>
            </a:fld>
            <a:endParaRPr lang="en-IN"/>
          </a:p>
        </p:txBody>
      </p:sp>
      <p:sp>
        <p:nvSpPr>
          <p:cNvPr id="5" name="Rectangle 4">
            <a:extLst>
              <a:ext uri="{FF2B5EF4-FFF2-40B4-BE49-F238E27FC236}">
                <a16:creationId xmlns:a16="http://schemas.microsoft.com/office/drawing/2014/main" id="{84F1CCBC-0096-4790-8292-989305D4A806}"/>
              </a:ext>
            </a:extLst>
          </p:cNvPr>
          <p:cNvSpPr/>
          <p:nvPr/>
        </p:nvSpPr>
        <p:spPr>
          <a:xfrm>
            <a:off x="4179985" y="347213"/>
            <a:ext cx="5329843" cy="8374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lnSpc>
                <a:spcPct val="150000"/>
              </a:lnSpc>
              <a:spcAft>
                <a:spcPts val="800"/>
              </a:spcAft>
            </a:pPr>
            <a:r>
              <a:rPr lang="en-US" sz="3600" b="1" dirty="0">
                <a:solidFill>
                  <a:schemeClr val="tx1"/>
                </a:solidFill>
                <a:effectLst/>
                <a:latin typeface="+mn-lt"/>
                <a:ea typeface="Calibri" panose="020F0502020204030204" pitchFamily="34" charset="0"/>
              </a:rPr>
              <a:t>Results and Discussion</a:t>
            </a:r>
            <a:endParaRPr lang="en-IN" sz="3600" dirty="0">
              <a:solidFill>
                <a:schemeClr val="tx1"/>
              </a:solidFill>
              <a:effectLst/>
              <a:latin typeface="+mn-lt"/>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04FCB71-E957-4F93-8DCA-A4887526946F}"/>
              </a:ext>
            </a:extLst>
          </p:cNvPr>
          <p:cNvSpPr txBox="1"/>
          <p:nvPr/>
        </p:nvSpPr>
        <p:spPr>
          <a:xfrm>
            <a:off x="498130" y="1270607"/>
            <a:ext cx="6941762" cy="461665"/>
          </a:xfrm>
          <a:prstGeom prst="rect">
            <a:avLst/>
          </a:prstGeom>
          <a:noFill/>
        </p:spPr>
        <p:txBody>
          <a:bodyPr wrap="square">
            <a:spAutoFit/>
          </a:bodyPr>
          <a:lstStyle>
            <a:defPPr>
              <a:defRPr lang="en-US"/>
            </a:defPPr>
            <a:lvl1pPr>
              <a:defRPr sz="2000" b="1">
                <a:effectLst/>
                <a:latin typeface="Times New Roman" panose="02020603050405020304" pitchFamily="18" charset="0"/>
                <a:ea typeface="Calibri" panose="020F0502020204030204" pitchFamily="34" charset="0"/>
              </a:defRPr>
            </a:lvl1pPr>
          </a:lstStyle>
          <a:p>
            <a:pPr marL="342900" indent="-342900">
              <a:buFont typeface="Wingdings" panose="05000000000000000000" pitchFamily="2" charset="2"/>
              <a:buChar char="Ø"/>
            </a:pPr>
            <a:r>
              <a:rPr lang="en-GB" sz="2400" dirty="0">
                <a:latin typeface="+mn-lt"/>
              </a:rPr>
              <a:t>Workspace Analysis</a:t>
            </a:r>
            <a:endParaRPr lang="en-IN" sz="2400" dirty="0">
              <a:latin typeface="+mn-lt"/>
            </a:endParaRPr>
          </a:p>
        </p:txBody>
      </p:sp>
      <p:pic>
        <p:nvPicPr>
          <p:cNvPr id="11" name="Picture 10">
            <a:extLst>
              <a:ext uri="{FF2B5EF4-FFF2-40B4-BE49-F238E27FC236}">
                <a16:creationId xmlns:a16="http://schemas.microsoft.com/office/drawing/2014/main" id="{0B6914B9-8461-4321-ABA2-0570B8DCD590}"/>
              </a:ext>
            </a:extLst>
          </p:cNvPr>
          <p:cNvPicPr/>
          <p:nvPr/>
        </p:nvPicPr>
        <p:blipFill rotWithShape="1">
          <a:blip r:embed="rId2"/>
          <a:srcRect t="14478" r="19240"/>
          <a:stretch/>
        </p:blipFill>
        <p:spPr bwMode="auto">
          <a:xfrm>
            <a:off x="498130" y="2047324"/>
            <a:ext cx="4702520" cy="2648357"/>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33AD7E8D-FD30-4DA2-B8D7-20AA316B7225}"/>
              </a:ext>
            </a:extLst>
          </p:cNvPr>
          <p:cNvSpPr txBox="1"/>
          <p:nvPr/>
        </p:nvSpPr>
        <p:spPr>
          <a:xfrm>
            <a:off x="847726" y="4660829"/>
            <a:ext cx="423862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Fig.4. Workspace Plot </a:t>
            </a:r>
            <a:endParaRPr kumimoji="0" lang="en-US" sz="1800" b="0" i="0" u="none" strike="noStrike" cap="none" spc="0" normalizeH="0" baseline="0" dirty="0">
              <a:ln>
                <a:noFill/>
              </a:ln>
              <a:solidFill>
                <a:srgbClr val="000000"/>
              </a:solidFill>
              <a:effectLst/>
              <a:uFillTx/>
              <a:latin typeface="Gill Sans MT"/>
              <a:ea typeface="Gill Sans MT"/>
              <a:cs typeface="Gill Sans MT"/>
              <a:sym typeface="Gill Sans MT"/>
            </a:endParaRPr>
          </a:p>
        </p:txBody>
      </p:sp>
      <p:pic>
        <p:nvPicPr>
          <p:cNvPr id="16" name="Picture 15">
            <a:extLst>
              <a:ext uri="{FF2B5EF4-FFF2-40B4-BE49-F238E27FC236}">
                <a16:creationId xmlns:a16="http://schemas.microsoft.com/office/drawing/2014/main" id="{8B164537-49DA-4521-9789-129D8F70B120}"/>
              </a:ext>
            </a:extLst>
          </p:cNvPr>
          <p:cNvPicPr>
            <a:picLocks noChangeAspect="1"/>
          </p:cNvPicPr>
          <p:nvPr/>
        </p:nvPicPr>
        <p:blipFill>
          <a:blip r:embed="rId3"/>
          <a:stretch>
            <a:fillRect/>
          </a:stretch>
        </p:blipFill>
        <p:spPr>
          <a:xfrm>
            <a:off x="5480423" y="1790149"/>
            <a:ext cx="5973485" cy="2905532"/>
          </a:xfrm>
          <a:prstGeom prst="rect">
            <a:avLst/>
          </a:prstGeom>
        </p:spPr>
      </p:pic>
      <p:sp>
        <p:nvSpPr>
          <p:cNvPr id="17" name="TextBox 16">
            <a:extLst>
              <a:ext uri="{FF2B5EF4-FFF2-40B4-BE49-F238E27FC236}">
                <a16:creationId xmlns:a16="http://schemas.microsoft.com/office/drawing/2014/main" id="{1125CBB7-8E0A-4EB7-BEB3-4DF05EE23E73}"/>
              </a:ext>
            </a:extLst>
          </p:cNvPr>
          <p:cNvSpPr txBox="1"/>
          <p:nvPr/>
        </p:nvSpPr>
        <p:spPr>
          <a:xfrm>
            <a:off x="6924675" y="4660829"/>
            <a:ext cx="337185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Gill Sans MT"/>
                <a:cs typeface="Gill Sans MT"/>
                <a:sym typeface="Gill Sans MT"/>
              </a:rPr>
              <a:t>Fig.5. XZ Plane Plot</a:t>
            </a:r>
          </a:p>
        </p:txBody>
      </p:sp>
    </p:spTree>
    <p:extLst>
      <p:ext uri="{BB962C8B-B14F-4D97-AF65-F5344CB8AC3E}">
        <p14:creationId xmlns:p14="http://schemas.microsoft.com/office/powerpoint/2010/main" val="23022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A33F-7D34-4961-8A61-D743F4944341}"/>
              </a:ext>
            </a:extLst>
          </p:cNvPr>
          <p:cNvSpPr>
            <a:spLocks noGrp="1"/>
          </p:cNvSpPr>
          <p:nvPr>
            <p:ph type="title"/>
          </p:nvPr>
        </p:nvSpPr>
        <p:spPr>
          <a:xfrm>
            <a:off x="609600" y="92074"/>
            <a:ext cx="11049000" cy="2065860"/>
          </a:xfrm>
        </p:spPr>
        <p:txBody>
          <a:bodyPr/>
          <a:lstStyle/>
          <a:p>
            <a:pPr algn="ctr"/>
            <a:r>
              <a:rPr lang="en-US" sz="3600" b="1" dirty="0">
                <a:solidFill>
                  <a:schemeClr val="tx1"/>
                </a:solidFill>
                <a:effectLst/>
                <a:latin typeface="+mn-lt"/>
                <a:ea typeface="Calibri" panose="020F0502020204030204" pitchFamily="34" charset="0"/>
              </a:rPr>
              <a:t>Results and Discussion..</a:t>
            </a:r>
            <a:br>
              <a:rPr lang="en-IN" sz="4400" dirty="0">
                <a:solidFill>
                  <a:schemeClr val="tx1"/>
                </a:solidFill>
                <a:effectLst/>
                <a:latin typeface="+mn-lt"/>
                <a:ea typeface="Calibri" panose="020F0502020204030204" pitchFamily="34" charset="0"/>
                <a:cs typeface="Times New Roman" panose="02020603050405020304" pitchFamily="18"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44A82B77-DC4A-4CE6-A5D1-0B26115262AB}"/>
              </a:ext>
            </a:extLst>
          </p:cNvPr>
          <p:cNvSpPr>
            <a:spLocks noGrp="1"/>
          </p:cNvSpPr>
          <p:nvPr>
            <p:ph idx="1"/>
          </p:nvPr>
        </p:nvSpPr>
        <p:spPr/>
        <p:txBody>
          <a:bodyPr/>
          <a:lstStyle/>
          <a:p>
            <a:pPr>
              <a:buFont typeface="Wingdings" panose="05000000000000000000" pitchFamily="2" charset="2"/>
              <a:buChar char="Ø"/>
            </a:pPr>
            <a:r>
              <a:rPr lang="en-GB" sz="2400" b="1" dirty="0">
                <a:latin typeface="+mn-lt"/>
              </a:rPr>
              <a:t>Workspace Analysis</a:t>
            </a:r>
            <a:endParaRPr lang="en-IN" sz="2400" b="1" dirty="0">
              <a:latin typeface="+mn-lt"/>
            </a:endParaRPr>
          </a:p>
          <a:p>
            <a:endParaRPr lang="en-US" dirty="0"/>
          </a:p>
        </p:txBody>
      </p:sp>
      <p:sp>
        <p:nvSpPr>
          <p:cNvPr id="4" name="Slide Number Placeholder 3">
            <a:extLst>
              <a:ext uri="{FF2B5EF4-FFF2-40B4-BE49-F238E27FC236}">
                <a16:creationId xmlns:a16="http://schemas.microsoft.com/office/drawing/2014/main" id="{793D5EAA-AA34-4F70-8072-4E7461DCA18D}"/>
              </a:ext>
            </a:extLst>
          </p:cNvPr>
          <p:cNvSpPr>
            <a:spLocks noGrp="1"/>
          </p:cNvSpPr>
          <p:nvPr>
            <p:ph type="sldNum" sz="quarter" idx="12"/>
          </p:nvPr>
        </p:nvSpPr>
        <p:spPr/>
        <p:txBody>
          <a:bodyPr/>
          <a:lstStyle/>
          <a:p>
            <a:fld id="{435599D9-380F-4CE6-9252-CAA61DF97186}" type="slidenum">
              <a:rPr lang="en-IN" smtClean="0"/>
              <a:t>13</a:t>
            </a:fld>
            <a:endParaRPr lang="en-IN"/>
          </a:p>
        </p:txBody>
      </p:sp>
      <p:pic>
        <p:nvPicPr>
          <p:cNvPr id="6" name="Picture 5">
            <a:extLst>
              <a:ext uri="{FF2B5EF4-FFF2-40B4-BE49-F238E27FC236}">
                <a16:creationId xmlns:a16="http://schemas.microsoft.com/office/drawing/2014/main" id="{DE6E48D5-D02B-4F22-841C-536DA5152CB4}"/>
              </a:ext>
            </a:extLst>
          </p:cNvPr>
          <p:cNvPicPr>
            <a:picLocks noChangeAspect="1"/>
          </p:cNvPicPr>
          <p:nvPr/>
        </p:nvPicPr>
        <p:blipFill>
          <a:blip r:embed="rId2"/>
          <a:stretch>
            <a:fillRect/>
          </a:stretch>
        </p:blipFill>
        <p:spPr>
          <a:xfrm>
            <a:off x="456117" y="2180673"/>
            <a:ext cx="5479371" cy="2791378"/>
          </a:xfrm>
          <a:prstGeom prst="rect">
            <a:avLst/>
          </a:prstGeom>
        </p:spPr>
      </p:pic>
      <p:sp>
        <p:nvSpPr>
          <p:cNvPr id="7" name="TextBox 6">
            <a:extLst>
              <a:ext uri="{FF2B5EF4-FFF2-40B4-BE49-F238E27FC236}">
                <a16:creationId xmlns:a16="http://schemas.microsoft.com/office/drawing/2014/main" id="{9BDD0020-A757-4964-9B68-9D88FE5FFBED}"/>
              </a:ext>
            </a:extLst>
          </p:cNvPr>
          <p:cNvSpPr txBox="1"/>
          <p:nvPr/>
        </p:nvSpPr>
        <p:spPr>
          <a:xfrm rot="10800000" flipV="1">
            <a:off x="1571626" y="5179455"/>
            <a:ext cx="362902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Gill Sans MT"/>
                <a:cs typeface="Gill Sans MT"/>
                <a:sym typeface="Gill Sans MT"/>
              </a:rPr>
              <a:t>Fig.6. YZ Plane Plot</a:t>
            </a:r>
          </a:p>
        </p:txBody>
      </p:sp>
      <p:pic>
        <p:nvPicPr>
          <p:cNvPr id="8" name="Picture 7">
            <a:extLst>
              <a:ext uri="{FF2B5EF4-FFF2-40B4-BE49-F238E27FC236}">
                <a16:creationId xmlns:a16="http://schemas.microsoft.com/office/drawing/2014/main" id="{3D66D004-1FA7-481D-B93C-ADFD0EBDD7E2}"/>
              </a:ext>
            </a:extLst>
          </p:cNvPr>
          <p:cNvPicPr/>
          <p:nvPr/>
        </p:nvPicPr>
        <p:blipFill>
          <a:blip r:embed="rId3"/>
          <a:stretch>
            <a:fillRect/>
          </a:stretch>
        </p:blipFill>
        <p:spPr>
          <a:xfrm>
            <a:off x="5324475" y="1769865"/>
            <a:ext cx="5953125" cy="3224925"/>
          </a:xfrm>
          <a:prstGeom prst="rect">
            <a:avLst/>
          </a:prstGeom>
        </p:spPr>
      </p:pic>
      <p:sp>
        <p:nvSpPr>
          <p:cNvPr id="9" name="TextBox 8">
            <a:extLst>
              <a:ext uri="{FF2B5EF4-FFF2-40B4-BE49-F238E27FC236}">
                <a16:creationId xmlns:a16="http://schemas.microsoft.com/office/drawing/2014/main" id="{15353C22-A870-46C6-B884-191FE81BEFFB}"/>
              </a:ext>
            </a:extLst>
          </p:cNvPr>
          <p:cNvSpPr txBox="1"/>
          <p:nvPr/>
        </p:nvSpPr>
        <p:spPr>
          <a:xfrm>
            <a:off x="7258050" y="5206545"/>
            <a:ext cx="33623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Gill Sans MT"/>
                <a:cs typeface="Gill Sans MT"/>
                <a:sym typeface="Gill Sans MT"/>
              </a:rPr>
              <a:t>Fig.7. Desired and Deviated Plot</a:t>
            </a:r>
          </a:p>
        </p:txBody>
      </p:sp>
    </p:spTree>
    <p:extLst>
      <p:ext uri="{BB962C8B-B14F-4D97-AF65-F5344CB8AC3E}">
        <p14:creationId xmlns:p14="http://schemas.microsoft.com/office/powerpoint/2010/main" val="1072939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E41E-BB1D-43B1-B66C-763B853070E6}"/>
              </a:ext>
            </a:extLst>
          </p:cNvPr>
          <p:cNvSpPr>
            <a:spLocks noGrp="1"/>
          </p:cNvSpPr>
          <p:nvPr>
            <p:ph type="title"/>
          </p:nvPr>
        </p:nvSpPr>
        <p:spPr/>
        <p:txBody>
          <a:bodyPr>
            <a:normAutofit/>
          </a:bodyPr>
          <a:lstStyle/>
          <a:p>
            <a:pPr algn="ctr"/>
            <a:r>
              <a:rPr lang="en-US" sz="3600" b="1" dirty="0">
                <a:solidFill>
                  <a:schemeClr val="tx1"/>
                </a:solidFill>
                <a:latin typeface="+mn-lt"/>
                <a:ea typeface="Calibri" panose="020F0502020204030204" pitchFamily="34" charset="0"/>
              </a:rPr>
              <a:t>Results and Discussion..</a:t>
            </a:r>
            <a:endParaRPr lang="en-US" sz="3600" dirty="0">
              <a:solidFill>
                <a:schemeClr val="tx1"/>
              </a:solidFill>
            </a:endParaRPr>
          </a:p>
        </p:txBody>
      </p:sp>
      <p:sp>
        <p:nvSpPr>
          <p:cNvPr id="3" name="Content Placeholder 2">
            <a:extLst>
              <a:ext uri="{FF2B5EF4-FFF2-40B4-BE49-F238E27FC236}">
                <a16:creationId xmlns:a16="http://schemas.microsoft.com/office/drawing/2014/main" id="{52C0D802-279A-4D96-8556-CE8412084D07}"/>
              </a:ext>
            </a:extLst>
          </p:cNvPr>
          <p:cNvSpPr>
            <a:spLocks noGrp="1"/>
          </p:cNvSpPr>
          <p:nvPr>
            <p:ph idx="1"/>
          </p:nvPr>
        </p:nvSpPr>
        <p:spPr>
          <a:xfrm>
            <a:off x="609600" y="1508126"/>
            <a:ext cx="10972800" cy="5257800"/>
          </a:xfrm>
        </p:spPr>
        <p:txBody>
          <a:bodyPr/>
          <a:lstStyle/>
          <a:p>
            <a:pPr>
              <a:buFont typeface="Wingdings" panose="05000000000000000000" pitchFamily="2" charset="2"/>
              <a:buChar char="Ø"/>
            </a:pPr>
            <a:r>
              <a:rPr lang="en-GB" sz="2400" b="1" dirty="0">
                <a:latin typeface="+mn-lt"/>
              </a:rPr>
              <a:t>Position Error Estimation</a:t>
            </a:r>
          </a:p>
          <a:p>
            <a:pPr marL="0" indent="0">
              <a:buNone/>
            </a:pPr>
            <a:endParaRPr lang="en-IN" sz="2400" b="1" dirty="0">
              <a:latin typeface="+mn-lt"/>
            </a:endParaRPr>
          </a:p>
          <a:p>
            <a:endParaRPr lang="en-US" dirty="0"/>
          </a:p>
        </p:txBody>
      </p:sp>
      <p:sp>
        <p:nvSpPr>
          <p:cNvPr id="4" name="Slide Number Placeholder 3">
            <a:extLst>
              <a:ext uri="{FF2B5EF4-FFF2-40B4-BE49-F238E27FC236}">
                <a16:creationId xmlns:a16="http://schemas.microsoft.com/office/drawing/2014/main" id="{65723214-61CF-45FA-AEFE-A957D8709070}"/>
              </a:ext>
            </a:extLst>
          </p:cNvPr>
          <p:cNvSpPr>
            <a:spLocks noGrp="1"/>
          </p:cNvSpPr>
          <p:nvPr>
            <p:ph type="sldNum" sz="quarter" idx="12"/>
          </p:nvPr>
        </p:nvSpPr>
        <p:spPr/>
        <p:txBody>
          <a:bodyPr/>
          <a:lstStyle/>
          <a:p>
            <a:fld id="{435599D9-380F-4CE6-9252-CAA61DF97186}" type="slidenum">
              <a:rPr lang="en-IN" smtClean="0"/>
              <a:t>14</a:t>
            </a:fld>
            <a:endParaRPr lang="en-IN"/>
          </a:p>
        </p:txBody>
      </p:sp>
      <p:pic>
        <p:nvPicPr>
          <p:cNvPr id="5" name="Picture 4">
            <a:extLst>
              <a:ext uri="{FF2B5EF4-FFF2-40B4-BE49-F238E27FC236}">
                <a16:creationId xmlns:a16="http://schemas.microsoft.com/office/drawing/2014/main" id="{3EE34698-0046-45CB-9BCC-3BF47EC67E9F}"/>
              </a:ext>
            </a:extLst>
          </p:cNvPr>
          <p:cNvPicPr/>
          <p:nvPr/>
        </p:nvPicPr>
        <p:blipFill>
          <a:blip r:embed="rId2"/>
          <a:stretch>
            <a:fillRect/>
          </a:stretch>
        </p:blipFill>
        <p:spPr>
          <a:xfrm>
            <a:off x="453389" y="2312669"/>
            <a:ext cx="5737861" cy="3221355"/>
          </a:xfrm>
          <a:prstGeom prst="rect">
            <a:avLst/>
          </a:prstGeom>
        </p:spPr>
      </p:pic>
      <p:pic>
        <p:nvPicPr>
          <p:cNvPr id="6" name="Picture 5">
            <a:extLst>
              <a:ext uri="{FF2B5EF4-FFF2-40B4-BE49-F238E27FC236}">
                <a16:creationId xmlns:a16="http://schemas.microsoft.com/office/drawing/2014/main" id="{3947DF0C-3058-438F-A746-AAF688CBA35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3273" y="1947544"/>
            <a:ext cx="5809127" cy="3421380"/>
          </a:xfrm>
          <a:prstGeom prst="rect">
            <a:avLst/>
          </a:prstGeom>
          <a:noFill/>
          <a:ln>
            <a:noFill/>
          </a:ln>
        </p:spPr>
      </p:pic>
      <p:sp>
        <p:nvSpPr>
          <p:cNvPr id="8" name="TextBox 7">
            <a:extLst>
              <a:ext uri="{FF2B5EF4-FFF2-40B4-BE49-F238E27FC236}">
                <a16:creationId xmlns:a16="http://schemas.microsoft.com/office/drawing/2014/main" id="{2BA62E3F-831E-4101-80CF-800A9EF0D411}"/>
              </a:ext>
            </a:extLst>
          </p:cNvPr>
          <p:cNvSpPr txBox="1"/>
          <p:nvPr/>
        </p:nvSpPr>
        <p:spPr>
          <a:xfrm>
            <a:off x="1714500" y="5368924"/>
            <a:ext cx="423862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Gill Sans MT"/>
                <a:cs typeface="Gill Sans MT"/>
                <a:sym typeface="Gill Sans MT"/>
              </a:rPr>
              <a:t>Fig.8. </a:t>
            </a:r>
            <a:r>
              <a:rPr lang="en-US" sz="1800" b="1" dirty="0">
                <a:effectLst/>
                <a:latin typeface="+mn-lt"/>
                <a:ea typeface="Calibri" panose="020F0502020204030204" pitchFamily="34" charset="0"/>
                <a:cs typeface="Times New Roman" panose="02020603050405020304" pitchFamily="18" charset="0"/>
              </a:rPr>
              <a:t>Tolerance vs Position vs Maximum Positional Error</a:t>
            </a:r>
            <a:endParaRPr kumimoji="0" lang="en-US" sz="1800" b="1" i="0" u="none" strike="noStrike" cap="none" spc="0" normalizeH="0" baseline="0" dirty="0">
              <a:ln>
                <a:noFill/>
              </a:ln>
              <a:solidFill>
                <a:srgbClr val="000000"/>
              </a:solidFill>
              <a:effectLst/>
              <a:uFillTx/>
              <a:latin typeface="+mn-lt"/>
              <a:ea typeface="Gill Sans MT"/>
              <a:cs typeface="Gill Sans MT"/>
              <a:sym typeface="Gill Sans MT"/>
            </a:endParaRPr>
          </a:p>
        </p:txBody>
      </p:sp>
      <p:sp>
        <p:nvSpPr>
          <p:cNvPr id="10" name="TextBox 9">
            <a:extLst>
              <a:ext uri="{FF2B5EF4-FFF2-40B4-BE49-F238E27FC236}">
                <a16:creationId xmlns:a16="http://schemas.microsoft.com/office/drawing/2014/main" id="{A83D5247-1CC6-40F2-A6E7-DDB0B0B4CDCF}"/>
              </a:ext>
            </a:extLst>
          </p:cNvPr>
          <p:cNvSpPr txBox="1"/>
          <p:nvPr/>
        </p:nvSpPr>
        <p:spPr>
          <a:xfrm rot="10800000" flipV="1">
            <a:off x="6857999" y="5337488"/>
            <a:ext cx="442912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Gill Sans MT"/>
                <a:cs typeface="Gill Sans MT"/>
                <a:sym typeface="Gill Sans MT"/>
              </a:rPr>
              <a:t>Fig.9. Maximum Positional Error vs Tolerance Plot</a:t>
            </a:r>
          </a:p>
        </p:txBody>
      </p:sp>
    </p:spTree>
    <p:extLst>
      <p:ext uri="{BB962C8B-B14F-4D97-AF65-F5344CB8AC3E}">
        <p14:creationId xmlns:p14="http://schemas.microsoft.com/office/powerpoint/2010/main" val="1366726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A26E-7D55-45BD-B345-F7A04BF86C6E}"/>
              </a:ext>
            </a:extLst>
          </p:cNvPr>
          <p:cNvSpPr>
            <a:spLocks noGrp="1"/>
          </p:cNvSpPr>
          <p:nvPr>
            <p:ph type="title"/>
          </p:nvPr>
        </p:nvSpPr>
        <p:spPr/>
        <p:txBody>
          <a:bodyPr>
            <a:normAutofit/>
          </a:bodyPr>
          <a:lstStyle/>
          <a:p>
            <a:pPr algn="ctr"/>
            <a:r>
              <a:rPr lang="en-US" sz="3600" b="1" dirty="0">
                <a:solidFill>
                  <a:schemeClr val="tx1"/>
                </a:solidFill>
                <a:effectLst/>
                <a:latin typeface="+mn-lt"/>
                <a:ea typeface="Calibri" panose="020F0502020204030204" pitchFamily="34" charset="0"/>
              </a:rPr>
              <a:t>Results and Discussion..</a:t>
            </a:r>
            <a:endParaRPr lang="en-US" sz="3600" dirty="0">
              <a:solidFill>
                <a:schemeClr val="tx1"/>
              </a:solidFill>
            </a:endParaRPr>
          </a:p>
        </p:txBody>
      </p:sp>
      <p:sp>
        <p:nvSpPr>
          <p:cNvPr id="3" name="Content Placeholder 2">
            <a:extLst>
              <a:ext uri="{FF2B5EF4-FFF2-40B4-BE49-F238E27FC236}">
                <a16:creationId xmlns:a16="http://schemas.microsoft.com/office/drawing/2014/main" id="{CFF6372E-3326-4CDE-A2CB-B2611854F0D3}"/>
              </a:ext>
            </a:extLst>
          </p:cNvPr>
          <p:cNvSpPr>
            <a:spLocks noGrp="1"/>
          </p:cNvSpPr>
          <p:nvPr>
            <p:ph idx="1"/>
          </p:nvPr>
        </p:nvSpPr>
        <p:spPr>
          <a:xfrm>
            <a:off x="609600" y="1249681"/>
            <a:ext cx="10972800" cy="5257800"/>
          </a:xfrm>
        </p:spPr>
        <p:txBody>
          <a:bodyPr>
            <a:normAutofit/>
          </a:bodyPr>
          <a:lstStyle/>
          <a:p>
            <a:pPr>
              <a:buFont typeface="Wingdings" panose="05000000000000000000" pitchFamily="2" charset="2"/>
              <a:buChar char="Ø"/>
            </a:pPr>
            <a:r>
              <a:rPr lang="en-US" sz="2400" b="1" dirty="0">
                <a:latin typeface="+mn-lt"/>
              </a:rPr>
              <a:t>Error Compensation </a:t>
            </a:r>
          </a:p>
          <a:p>
            <a:pPr marL="0" indent="0">
              <a:buNone/>
            </a:pPr>
            <a:r>
              <a:rPr lang="en-IN" sz="1800" dirty="0">
                <a:effectLst/>
                <a:latin typeface="+mn-lt"/>
                <a:ea typeface="SimSun" panose="02010600030101010101" pitchFamily="2" charset="-122"/>
              </a:rPr>
              <a:t>The inverse kinematic approach is used to compensate the maximum position error for each combination of tolerances, i.e. from 10-100 microns. </a:t>
            </a:r>
          </a:p>
          <a:p>
            <a:pPr marL="0" indent="0">
              <a:buNone/>
            </a:pPr>
            <a:endParaRPr lang="en-IN" sz="1600" dirty="0">
              <a:effectLst/>
              <a:latin typeface="Times New Roman" panose="02020603050405020304" pitchFamily="18" charset="0"/>
              <a:ea typeface="SimSun" panose="02010600030101010101" pitchFamily="2" charset="-122"/>
            </a:endParaRPr>
          </a:p>
          <a:p>
            <a:pPr marL="0" indent="0">
              <a:buNone/>
            </a:pPr>
            <a:endParaRPr lang="en-IN" sz="1800" dirty="0">
              <a:latin typeface="Times New Roman" panose="02020603050405020304" pitchFamily="18" charset="0"/>
              <a:ea typeface="SimSun" panose="02010600030101010101" pitchFamily="2" charset="-122"/>
            </a:endParaRPr>
          </a:p>
          <a:p>
            <a:pPr marL="0" indent="0">
              <a:buNone/>
            </a:pPr>
            <a:endParaRPr lang="en-IN" sz="1800" dirty="0">
              <a:effectLst/>
              <a:latin typeface="Times New Roman" panose="02020603050405020304" pitchFamily="18" charset="0"/>
              <a:ea typeface="SimSun" panose="02010600030101010101" pitchFamily="2" charset="-122"/>
            </a:endParaRPr>
          </a:p>
          <a:p>
            <a:pPr marL="0" indent="0">
              <a:buNone/>
            </a:pPr>
            <a:endParaRPr lang="en-IN" sz="1800" dirty="0">
              <a:latin typeface="Times New Roman" panose="02020603050405020304" pitchFamily="18" charset="0"/>
              <a:ea typeface="SimSun" panose="02010600030101010101" pitchFamily="2" charset="-122"/>
            </a:endParaRPr>
          </a:p>
          <a:p>
            <a:pPr marL="0" indent="0">
              <a:buNone/>
            </a:pPr>
            <a:endParaRPr lang="en-IN" sz="1800" dirty="0">
              <a:effectLst/>
              <a:latin typeface="Times New Roman" panose="02020603050405020304" pitchFamily="18" charset="0"/>
              <a:ea typeface="SimSun" panose="02010600030101010101" pitchFamily="2" charset="-122"/>
            </a:endParaRPr>
          </a:p>
          <a:p>
            <a:pPr marL="0" indent="0">
              <a:buNone/>
            </a:pPr>
            <a:endParaRPr lang="en-IN" sz="1800" dirty="0">
              <a:latin typeface="Times New Roman" panose="02020603050405020304" pitchFamily="18" charset="0"/>
              <a:ea typeface="SimSun" panose="02010600030101010101" pitchFamily="2" charset="-122"/>
            </a:endParaRPr>
          </a:p>
          <a:p>
            <a:pPr marL="0" indent="0">
              <a:buNone/>
            </a:pPr>
            <a:endParaRPr lang="en-IN" sz="1800" dirty="0">
              <a:effectLst/>
              <a:latin typeface="Times New Roman" panose="02020603050405020304" pitchFamily="18" charset="0"/>
              <a:ea typeface="SimSun" panose="02010600030101010101" pitchFamily="2" charset="-122"/>
            </a:endParaRPr>
          </a:p>
          <a:p>
            <a:pPr marL="0" indent="0">
              <a:buNone/>
            </a:pPr>
            <a:endParaRPr lang="en-IN" sz="1800" dirty="0">
              <a:latin typeface="Times New Roman" panose="02020603050405020304" pitchFamily="18" charset="0"/>
              <a:ea typeface="SimSun" panose="02010600030101010101" pitchFamily="2" charset="-122"/>
            </a:endParaRPr>
          </a:p>
          <a:p>
            <a:pPr marL="0" indent="0">
              <a:buNone/>
            </a:pPr>
            <a:endParaRPr lang="en-US" sz="2400" b="1" dirty="0">
              <a:latin typeface="+mn-lt"/>
            </a:endParaRPr>
          </a:p>
        </p:txBody>
      </p:sp>
      <p:sp>
        <p:nvSpPr>
          <p:cNvPr id="4" name="Slide Number Placeholder 3">
            <a:extLst>
              <a:ext uri="{FF2B5EF4-FFF2-40B4-BE49-F238E27FC236}">
                <a16:creationId xmlns:a16="http://schemas.microsoft.com/office/drawing/2014/main" id="{4951D6D9-7583-480A-A40D-19BD79424DB0}"/>
              </a:ext>
            </a:extLst>
          </p:cNvPr>
          <p:cNvSpPr>
            <a:spLocks noGrp="1"/>
          </p:cNvSpPr>
          <p:nvPr>
            <p:ph type="sldNum" sz="quarter" idx="12"/>
          </p:nvPr>
        </p:nvSpPr>
        <p:spPr/>
        <p:txBody>
          <a:bodyPr/>
          <a:lstStyle/>
          <a:p>
            <a:fld id="{435599D9-380F-4CE6-9252-CAA61DF97186}" type="slidenum">
              <a:rPr lang="en-IN" smtClean="0"/>
              <a:t>15</a:t>
            </a:fld>
            <a:endParaRPr lang="en-IN"/>
          </a:p>
        </p:txBody>
      </p:sp>
      <p:pic>
        <p:nvPicPr>
          <p:cNvPr id="6" name="Picture 5">
            <a:extLst>
              <a:ext uri="{FF2B5EF4-FFF2-40B4-BE49-F238E27FC236}">
                <a16:creationId xmlns:a16="http://schemas.microsoft.com/office/drawing/2014/main" id="{1B06FF99-5D68-4851-92C7-BAEAC298D111}"/>
              </a:ext>
            </a:extLst>
          </p:cNvPr>
          <p:cNvPicPr>
            <a:picLocks noChangeAspect="1"/>
          </p:cNvPicPr>
          <p:nvPr/>
        </p:nvPicPr>
        <p:blipFill>
          <a:blip r:embed="rId2"/>
          <a:stretch>
            <a:fillRect/>
          </a:stretch>
        </p:blipFill>
        <p:spPr>
          <a:xfrm>
            <a:off x="2740147" y="2813685"/>
            <a:ext cx="7944471" cy="3587116"/>
          </a:xfrm>
          <a:prstGeom prst="rect">
            <a:avLst/>
          </a:prstGeom>
        </p:spPr>
      </p:pic>
      <p:sp>
        <p:nvSpPr>
          <p:cNvPr id="5" name="TextBox 4"/>
          <p:cNvSpPr txBox="1"/>
          <p:nvPr/>
        </p:nvSpPr>
        <p:spPr>
          <a:xfrm>
            <a:off x="2313711" y="2543609"/>
            <a:ext cx="8811490"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400" b="1" dirty="0">
                <a:latin typeface="+mn-lt"/>
                <a:ea typeface="SimSun" panose="02010600030101010101" pitchFamily="2" charset="-122"/>
              </a:rPr>
              <a:t>Table 1 shows that the maximum error compensation required in order to obtain the desired position and nullify the effect of link tolerance on the delta robot.</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n-lt"/>
              <a:sym typeface="Gill Sans MT"/>
            </a:endParaRPr>
          </a:p>
        </p:txBody>
      </p:sp>
    </p:spTree>
    <p:extLst>
      <p:ext uri="{BB962C8B-B14F-4D97-AF65-F5344CB8AC3E}">
        <p14:creationId xmlns:p14="http://schemas.microsoft.com/office/powerpoint/2010/main" val="32242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B90F9C-0E7F-433B-9EA1-48A11ECED322}"/>
              </a:ext>
            </a:extLst>
          </p:cNvPr>
          <p:cNvSpPr>
            <a:spLocks noGrp="1"/>
          </p:cNvSpPr>
          <p:nvPr>
            <p:ph type="sldNum" sz="quarter" idx="12"/>
          </p:nvPr>
        </p:nvSpPr>
        <p:spPr/>
        <p:txBody>
          <a:bodyPr/>
          <a:lstStyle/>
          <a:p>
            <a:fld id="{435599D9-380F-4CE6-9252-CAA61DF97186}" type="slidenum">
              <a:rPr lang="en-IN" smtClean="0"/>
              <a:t>16</a:t>
            </a:fld>
            <a:endParaRPr lang="en-IN"/>
          </a:p>
        </p:txBody>
      </p:sp>
      <p:sp>
        <p:nvSpPr>
          <p:cNvPr id="7" name="Rectangle 6">
            <a:extLst>
              <a:ext uri="{FF2B5EF4-FFF2-40B4-BE49-F238E27FC236}">
                <a16:creationId xmlns:a16="http://schemas.microsoft.com/office/drawing/2014/main" id="{A30B0145-8308-4761-BE29-49508586DE37}"/>
              </a:ext>
            </a:extLst>
          </p:cNvPr>
          <p:cNvSpPr/>
          <p:nvPr/>
        </p:nvSpPr>
        <p:spPr>
          <a:xfrm>
            <a:off x="2652129" y="415067"/>
            <a:ext cx="6776903" cy="8374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lnSpc>
                <a:spcPct val="150000"/>
              </a:lnSpc>
              <a:spcAft>
                <a:spcPts val="800"/>
              </a:spcAft>
            </a:pPr>
            <a:r>
              <a:rPr lang="en-US" sz="3600" b="1" dirty="0">
                <a:solidFill>
                  <a:schemeClr val="tx1"/>
                </a:solidFill>
                <a:effectLst/>
                <a:latin typeface="+mn-lt"/>
                <a:ea typeface="Calibri" panose="020F0502020204030204" pitchFamily="34" charset="0"/>
                <a:cs typeface="Times New Roman" panose="02020603050405020304" pitchFamily="18" charset="0"/>
              </a:rPr>
              <a:t>Conclusions</a:t>
            </a:r>
            <a:endParaRPr lang="en-IN" sz="3600" dirty="0">
              <a:solidFill>
                <a:schemeClr val="tx1"/>
              </a:solidFill>
              <a:effectLst/>
              <a:latin typeface="+mn-lt"/>
              <a:ea typeface="Calibri" panose="020F0502020204030204" pitchFamily="34" charset="0"/>
              <a:cs typeface="Times New Roman" panose="02020603050405020304" pitchFamily="18" charset="0"/>
            </a:endParaRPr>
          </a:p>
        </p:txBody>
      </p:sp>
      <p:sp>
        <p:nvSpPr>
          <p:cNvPr id="10" name="Content Placeholder 2"/>
          <p:cNvSpPr>
            <a:spLocks noGrp="1"/>
          </p:cNvSpPr>
          <p:nvPr>
            <p:ph idx="1"/>
          </p:nvPr>
        </p:nvSpPr>
        <p:spPr>
          <a:xfrm>
            <a:off x="696189" y="1252540"/>
            <a:ext cx="10990986" cy="5486400"/>
          </a:xfrm>
        </p:spPr>
        <p:txBody>
          <a:bodyPr rtlCol="0">
            <a:normAutofit/>
          </a:bodyPr>
          <a:lstStyle/>
          <a:p>
            <a:pPr algn="just">
              <a:lnSpc>
                <a:spcPct val="150000"/>
              </a:lnSpc>
              <a:buFont typeface="Wingdings" panose="05000000000000000000" pitchFamily="2" charset="2"/>
              <a:buChar char="Ø"/>
              <a:defRPr/>
            </a:pPr>
            <a:r>
              <a:rPr lang="en-IN" sz="2000" dirty="0">
                <a:effectLst/>
                <a:latin typeface="+mn-lt"/>
                <a:ea typeface="SimSun" panose="02010600030101010101" pitchFamily="2" charset="-122"/>
              </a:rPr>
              <a:t>The proposed study assesses the positional accuracy of delta robot while taking into consideration the randomness of link lengths. </a:t>
            </a:r>
          </a:p>
          <a:p>
            <a:pPr algn="just">
              <a:lnSpc>
                <a:spcPct val="150000"/>
              </a:lnSpc>
              <a:buFont typeface="Wingdings" panose="05000000000000000000" pitchFamily="2" charset="2"/>
              <a:buChar char="Ø"/>
              <a:defRPr/>
            </a:pPr>
            <a:r>
              <a:rPr lang="en-IN" sz="2000" dirty="0">
                <a:effectLst/>
                <a:latin typeface="+mn-lt"/>
                <a:ea typeface="SimSun" panose="02010600030101010101" pitchFamily="2" charset="-122"/>
              </a:rPr>
              <a:t>The observation of the present work is increasing maximum positional error with increase in level of the tolerance. </a:t>
            </a:r>
          </a:p>
          <a:p>
            <a:pPr algn="just">
              <a:lnSpc>
                <a:spcPct val="150000"/>
              </a:lnSpc>
              <a:buFont typeface="Wingdings" panose="05000000000000000000" pitchFamily="2" charset="2"/>
              <a:buChar char="Ø"/>
              <a:defRPr/>
            </a:pPr>
            <a:r>
              <a:rPr lang="en-IN" sz="2000" dirty="0">
                <a:effectLst/>
                <a:latin typeface="+mn-lt"/>
                <a:ea typeface="SimSun" panose="02010600030101010101" pitchFamily="2" charset="-122"/>
              </a:rPr>
              <a:t>The positional error obtained can be linked to the term </a:t>
            </a:r>
            <a:r>
              <a:rPr lang="en-IN" sz="2000" b="1" dirty="0">
                <a:effectLst/>
                <a:latin typeface="+mn-lt"/>
                <a:ea typeface="SimSun" panose="02010600030101010101" pitchFamily="2" charset="-122"/>
              </a:rPr>
              <a:t>“Kinematic Reliability”. </a:t>
            </a:r>
            <a:r>
              <a:rPr lang="en-IN" sz="2000" dirty="0">
                <a:effectLst/>
                <a:latin typeface="+mn-lt"/>
                <a:ea typeface="SimSun" panose="02010600030101010101" pitchFamily="2" charset="-122"/>
              </a:rPr>
              <a:t>The kinematic reliability is defined as the likelihood that the actual position of the moving platform falls within a sphere, with a radius equal to a specified tolerance threshold, </a:t>
            </a:r>
            <a:r>
              <a:rPr lang="en-IN" sz="2000" dirty="0" err="1">
                <a:effectLst/>
                <a:latin typeface="+mn-lt"/>
                <a:ea typeface="SimSun" panose="02010600030101010101" pitchFamily="2" charset="-122"/>
              </a:rPr>
              <a:t>centered</a:t>
            </a:r>
            <a:r>
              <a:rPr lang="en-IN" sz="2000" dirty="0">
                <a:effectLst/>
                <a:latin typeface="+mn-lt"/>
                <a:ea typeface="SimSun" panose="02010600030101010101" pitchFamily="2" charset="-122"/>
              </a:rPr>
              <a:t> at the desired position. </a:t>
            </a:r>
          </a:p>
          <a:p>
            <a:pPr algn="just">
              <a:lnSpc>
                <a:spcPct val="150000"/>
              </a:lnSpc>
              <a:buFont typeface="Wingdings" panose="05000000000000000000" pitchFamily="2" charset="2"/>
              <a:buChar char="Ø"/>
              <a:defRPr/>
            </a:pPr>
            <a:r>
              <a:rPr lang="en-IN" sz="2000" dirty="0">
                <a:effectLst/>
                <a:latin typeface="+mn-lt"/>
                <a:ea typeface="SimSun" panose="02010600030101010101" pitchFamily="2" charset="-122"/>
              </a:rPr>
              <a:t>The limit-state function is nonlinear in order to engage the tool attachment position’s dependent XYZ coordinates with regard to the random link lengths. Because of the problem's complexity, typical dependability approaches are inapplicable.</a:t>
            </a:r>
            <a:endParaRPr lang="en-US" sz="2000" dirty="0">
              <a:effectLst/>
              <a:latin typeface="+mn-lt"/>
              <a:ea typeface="SimSun" panose="02010600030101010101" pitchFamily="2" charset="-122"/>
            </a:endParaRPr>
          </a:p>
          <a:p>
            <a:pPr algn="just" eaLnBrk="1" fontAlgn="auto" hangingPunct="1">
              <a:lnSpc>
                <a:spcPct val="150000"/>
              </a:lnSpc>
              <a:spcAft>
                <a:spcPts val="0"/>
              </a:spcAft>
              <a:buFont typeface="Wingdings" panose="05000000000000000000" pitchFamily="2" charset="2"/>
              <a:buChar char="Ø"/>
              <a:defRPr/>
            </a:pPr>
            <a:endParaRPr lang="en-US" b="1" dirty="0">
              <a:latin typeface="+mn-lt"/>
            </a:endParaRPr>
          </a:p>
          <a:p>
            <a:pPr marL="457200" indent="-457200" algn="just" eaLnBrk="1" fontAlgn="auto" hangingPunct="1">
              <a:spcAft>
                <a:spcPts val="0"/>
              </a:spcAft>
              <a:buFont typeface="+mj-lt"/>
              <a:buAutoNum type="arabicPeriod"/>
              <a:defRPr/>
            </a:pPr>
            <a:endParaRPr lang="en-US" b="1" dirty="0">
              <a:latin typeface="+mn-lt"/>
            </a:endParaRPr>
          </a:p>
          <a:p>
            <a:pPr marL="0" indent="0" algn="just" eaLnBrk="1" fontAlgn="auto" hangingPunct="1">
              <a:spcAft>
                <a:spcPts val="0"/>
              </a:spcAft>
              <a:buFont typeface="Arial" panose="020B0604020202020204" pitchFamily="34" charset="0"/>
              <a:buNone/>
              <a:defRPr/>
            </a:pPr>
            <a:endParaRPr lang="en-US" sz="2400" b="1" dirty="0">
              <a:latin typeface="+mn-lt"/>
            </a:endParaRPr>
          </a:p>
          <a:p>
            <a:pPr marL="0" indent="0" algn="just" eaLnBrk="1" fontAlgn="auto" hangingPunct="1">
              <a:spcAft>
                <a:spcPts val="0"/>
              </a:spcAft>
              <a:buFont typeface="Arial" panose="020B0604020202020204" pitchFamily="34" charset="0"/>
              <a:buNone/>
              <a:defRPr/>
            </a:pPr>
            <a:endParaRPr lang="en-US" sz="2400" b="1" dirty="0">
              <a:latin typeface="+mn-lt"/>
            </a:endParaRPr>
          </a:p>
        </p:txBody>
      </p:sp>
    </p:spTree>
    <p:extLst>
      <p:ext uri="{BB962C8B-B14F-4D97-AF65-F5344CB8AC3E}">
        <p14:creationId xmlns:p14="http://schemas.microsoft.com/office/powerpoint/2010/main" val="2140343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F60E94-2E76-4214-A316-AC6F653B6A1A}"/>
              </a:ext>
            </a:extLst>
          </p:cNvPr>
          <p:cNvSpPr>
            <a:spLocks noGrp="1"/>
          </p:cNvSpPr>
          <p:nvPr>
            <p:ph type="sldNum" sz="quarter" idx="12"/>
          </p:nvPr>
        </p:nvSpPr>
        <p:spPr/>
        <p:txBody>
          <a:bodyPr/>
          <a:lstStyle/>
          <a:p>
            <a:fld id="{435599D9-380F-4CE6-9252-CAA61DF97186}" type="slidenum">
              <a:rPr lang="en-IN" smtClean="0"/>
              <a:t>17</a:t>
            </a:fld>
            <a:endParaRPr lang="en-IN"/>
          </a:p>
        </p:txBody>
      </p:sp>
      <p:sp>
        <p:nvSpPr>
          <p:cNvPr id="5" name="Rectangle 4">
            <a:extLst>
              <a:ext uri="{FF2B5EF4-FFF2-40B4-BE49-F238E27FC236}">
                <a16:creationId xmlns:a16="http://schemas.microsoft.com/office/drawing/2014/main" id="{754D4011-D7DB-4331-8F4B-F3286E25F6BD}"/>
              </a:ext>
            </a:extLst>
          </p:cNvPr>
          <p:cNvSpPr/>
          <p:nvPr/>
        </p:nvSpPr>
        <p:spPr>
          <a:xfrm>
            <a:off x="2707548" y="366245"/>
            <a:ext cx="6776903" cy="75469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lnSpc>
                <a:spcPct val="150000"/>
              </a:lnSpc>
              <a:spcAft>
                <a:spcPts val="800"/>
              </a:spcAft>
            </a:pPr>
            <a:r>
              <a:rPr lang="en-US" sz="3200" b="1" dirty="0">
                <a:solidFill>
                  <a:schemeClr val="tx1"/>
                </a:solidFill>
                <a:effectLst/>
                <a:latin typeface="+mn-lt"/>
                <a:ea typeface="Calibri" panose="020F0502020204030204" pitchFamily="34" charset="0"/>
                <a:cs typeface="Times New Roman" panose="02020603050405020304" pitchFamily="18" charset="0"/>
              </a:rPr>
              <a:t>References</a:t>
            </a:r>
            <a:endParaRPr lang="en-IN" sz="3200" dirty="0">
              <a:solidFill>
                <a:schemeClr val="tx1"/>
              </a:solidFill>
              <a:effectLst/>
              <a:latin typeface="+mn-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696C0521-5AB8-4C62-9839-1483E86255BD}"/>
              </a:ext>
            </a:extLst>
          </p:cNvPr>
          <p:cNvSpPr txBox="1"/>
          <p:nvPr/>
        </p:nvSpPr>
        <p:spPr>
          <a:xfrm>
            <a:off x="733425" y="1077081"/>
            <a:ext cx="10525125" cy="53245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algn="just">
              <a:spcBef>
                <a:spcPts val="0"/>
              </a:spcBef>
              <a:spcAft>
                <a:spcPts val="0"/>
              </a:spcAft>
            </a:pPr>
            <a:r>
              <a:rPr lang="en-IN" sz="1400" dirty="0">
                <a:solidFill>
                  <a:srgbClr val="000000"/>
                </a:solidFill>
                <a:effectLst/>
                <a:latin typeface="+mn-lt"/>
                <a:ea typeface="SimSun" panose="02010600030101010101" pitchFamily="2" charset="-122"/>
              </a:rPr>
              <a:t>[1] Liu, C., Cao, G. and Qu, Y., 2019. Safety analysis via forward kinematics of delta parallel robot using machine learning. Safety Science, 117, pp.243-249.</a:t>
            </a:r>
            <a:endParaRPr lang="en-US" sz="1400" dirty="0">
              <a:effectLst/>
              <a:latin typeface="+mn-lt"/>
              <a:ea typeface="SimSun" panose="02010600030101010101" pitchFamily="2" charset="-122"/>
            </a:endParaRPr>
          </a:p>
          <a:p>
            <a:pPr marL="0" marR="0" algn="just">
              <a:spcBef>
                <a:spcPts val="0"/>
              </a:spcBef>
              <a:spcAft>
                <a:spcPts val="0"/>
              </a:spcAft>
            </a:pPr>
            <a:r>
              <a:rPr lang="en-IN" sz="1400" dirty="0">
                <a:solidFill>
                  <a:srgbClr val="000000"/>
                </a:solidFill>
                <a:effectLst/>
                <a:latin typeface="+mn-lt"/>
                <a:ea typeface="AdvPS9349"/>
              </a:rPr>
              <a:t>[2] Clavel, R. </a:t>
            </a:r>
            <a:r>
              <a:rPr lang="en-IN" sz="1400" dirty="0">
                <a:solidFill>
                  <a:srgbClr val="000000"/>
                </a:solidFill>
                <a:effectLst/>
                <a:latin typeface="+mn-lt"/>
                <a:ea typeface="AdvPS932A"/>
              </a:rPr>
              <a:t>Delta, a fast robot with parallel geometry. In Proceedings of the 18th International Symposium on Industrial Robots, Lausanne, France, 26–28 April 1988, 91–100.</a:t>
            </a:r>
            <a:endParaRPr lang="en-US" sz="1400" dirty="0">
              <a:effectLst/>
              <a:latin typeface="+mn-lt"/>
              <a:ea typeface="SimSun" panose="02010600030101010101" pitchFamily="2" charset="-122"/>
            </a:endParaRPr>
          </a:p>
          <a:p>
            <a:pPr marL="0" marR="0" algn="just">
              <a:spcBef>
                <a:spcPts val="0"/>
              </a:spcBef>
              <a:spcAft>
                <a:spcPts val="0"/>
              </a:spcAft>
            </a:pPr>
            <a:r>
              <a:rPr lang="en-IN" sz="1400" dirty="0">
                <a:solidFill>
                  <a:srgbClr val="000000"/>
                </a:solidFill>
                <a:effectLst/>
                <a:latin typeface="+mn-lt"/>
                <a:ea typeface="AdvPS9349"/>
              </a:rPr>
              <a:t>[3] Di Gregorio, R. </a:t>
            </a:r>
            <a:r>
              <a:rPr lang="en-IN" sz="1400" dirty="0">
                <a:solidFill>
                  <a:srgbClr val="000000"/>
                </a:solidFill>
                <a:effectLst/>
                <a:latin typeface="+mn-lt"/>
                <a:ea typeface="AdvPS932A"/>
              </a:rPr>
              <a:t>Kinematics of the translational 3-URC mechanism. In Proceedings of the IEEE/ASME International Conference on Advanced Intelligent Mechatronics, Como, Italy, 8–11 July 2001, Vol. 1, pp.147–152.</a:t>
            </a:r>
            <a:endParaRPr lang="en-US" sz="1400" dirty="0">
              <a:effectLst/>
              <a:latin typeface="+mn-lt"/>
              <a:ea typeface="SimSun" panose="02010600030101010101" pitchFamily="2" charset="-122"/>
            </a:endParaRPr>
          </a:p>
          <a:p>
            <a:pPr marL="0" marR="0" algn="just">
              <a:spcBef>
                <a:spcPts val="0"/>
              </a:spcBef>
              <a:spcAft>
                <a:spcPts val="0"/>
              </a:spcAft>
            </a:pPr>
            <a:r>
              <a:rPr lang="en-IN" sz="1400" dirty="0">
                <a:solidFill>
                  <a:srgbClr val="000000"/>
                </a:solidFill>
                <a:effectLst/>
                <a:latin typeface="+mn-lt"/>
                <a:ea typeface="AdvPS9349"/>
              </a:rPr>
              <a:t>[4] Joshi, S. A. </a:t>
            </a:r>
            <a:r>
              <a:rPr lang="en-IN" sz="1400" dirty="0">
                <a:solidFill>
                  <a:srgbClr val="000000"/>
                </a:solidFill>
                <a:effectLst/>
                <a:latin typeface="+mn-lt"/>
                <a:ea typeface="AdvPS932A"/>
              </a:rPr>
              <a:t>and </a:t>
            </a:r>
            <a:r>
              <a:rPr lang="en-IN" sz="1400" dirty="0">
                <a:solidFill>
                  <a:srgbClr val="000000"/>
                </a:solidFill>
                <a:effectLst/>
                <a:latin typeface="+mn-lt"/>
                <a:ea typeface="AdvPS9349"/>
              </a:rPr>
              <a:t>Tsai, L. W. </a:t>
            </a:r>
            <a:r>
              <a:rPr lang="en-IN" sz="1400" dirty="0">
                <a:solidFill>
                  <a:srgbClr val="000000"/>
                </a:solidFill>
                <a:effectLst/>
                <a:latin typeface="+mn-lt"/>
                <a:ea typeface="AdvPS932A"/>
              </a:rPr>
              <a:t>Jacobian analysis of limited- DOF parallel manipulators. </a:t>
            </a:r>
            <a:r>
              <a:rPr lang="en-IN" sz="1400" dirty="0">
                <a:solidFill>
                  <a:srgbClr val="000000"/>
                </a:solidFill>
                <a:effectLst/>
                <a:latin typeface="+mn-lt"/>
                <a:ea typeface="AdvPS9349"/>
              </a:rPr>
              <a:t>ASME J. Mech. Des.</a:t>
            </a:r>
            <a:r>
              <a:rPr lang="en-IN" sz="1400" dirty="0">
                <a:solidFill>
                  <a:srgbClr val="000000"/>
                </a:solidFill>
                <a:effectLst/>
                <a:latin typeface="+mn-lt"/>
                <a:ea typeface="AdvPS932A"/>
              </a:rPr>
              <a:t>, 2002,</a:t>
            </a:r>
            <a:r>
              <a:rPr lang="en-IN" sz="1400" dirty="0">
                <a:solidFill>
                  <a:srgbClr val="000000"/>
                </a:solidFill>
                <a:effectLst/>
                <a:latin typeface="+mn-lt"/>
                <a:ea typeface="AdvPS9349"/>
              </a:rPr>
              <a:t>124</a:t>
            </a:r>
            <a:r>
              <a:rPr lang="en-IN" sz="1400" dirty="0">
                <a:solidFill>
                  <a:srgbClr val="000000"/>
                </a:solidFill>
                <a:effectLst/>
                <a:latin typeface="+mn-lt"/>
                <a:ea typeface="AdvPS932A"/>
              </a:rPr>
              <a:t>(2), 254–258.</a:t>
            </a:r>
            <a:endParaRPr lang="en-US" sz="1400" dirty="0">
              <a:effectLst/>
              <a:latin typeface="+mn-lt"/>
              <a:ea typeface="SimSun" panose="02010600030101010101" pitchFamily="2" charset="-122"/>
            </a:endParaRPr>
          </a:p>
          <a:p>
            <a:pPr marL="0" marR="0" algn="just">
              <a:spcBef>
                <a:spcPts val="0"/>
              </a:spcBef>
              <a:spcAft>
                <a:spcPts val="0"/>
              </a:spcAft>
            </a:pPr>
            <a:r>
              <a:rPr lang="en-IN" sz="1400" dirty="0">
                <a:solidFill>
                  <a:srgbClr val="000000"/>
                </a:solidFill>
                <a:effectLst/>
                <a:latin typeface="+mn-lt"/>
                <a:ea typeface="AdvPS9349"/>
              </a:rPr>
              <a:t>[5] </a:t>
            </a:r>
            <a:r>
              <a:rPr lang="en-IN" sz="1400" dirty="0" err="1">
                <a:solidFill>
                  <a:srgbClr val="000000"/>
                </a:solidFill>
                <a:effectLst/>
                <a:latin typeface="+mn-lt"/>
                <a:ea typeface="AdvPS9349"/>
              </a:rPr>
              <a:t>Romdhane</a:t>
            </a:r>
            <a:r>
              <a:rPr lang="en-IN" sz="1400" dirty="0">
                <a:solidFill>
                  <a:srgbClr val="000000"/>
                </a:solidFill>
                <a:effectLst/>
                <a:latin typeface="+mn-lt"/>
                <a:ea typeface="AdvPS9349"/>
              </a:rPr>
              <a:t>, L., </a:t>
            </a:r>
            <a:r>
              <a:rPr lang="en-IN" sz="1400" dirty="0" err="1">
                <a:solidFill>
                  <a:srgbClr val="000000"/>
                </a:solidFill>
                <a:effectLst/>
                <a:latin typeface="+mn-lt"/>
                <a:ea typeface="AdvPS9349"/>
              </a:rPr>
              <a:t>Affi</a:t>
            </a:r>
            <a:r>
              <a:rPr lang="en-IN" sz="1400" dirty="0">
                <a:solidFill>
                  <a:srgbClr val="000000"/>
                </a:solidFill>
                <a:effectLst/>
                <a:latin typeface="+mn-lt"/>
                <a:ea typeface="AdvPS9349"/>
              </a:rPr>
              <a:t>, Z., </a:t>
            </a:r>
            <a:r>
              <a:rPr lang="en-IN" sz="1400" dirty="0">
                <a:solidFill>
                  <a:srgbClr val="000000"/>
                </a:solidFill>
                <a:effectLst/>
                <a:latin typeface="+mn-lt"/>
                <a:ea typeface="AdvPS932A"/>
              </a:rPr>
              <a:t>and </a:t>
            </a:r>
            <a:r>
              <a:rPr lang="en-IN" sz="1400" dirty="0" err="1">
                <a:solidFill>
                  <a:srgbClr val="000000"/>
                </a:solidFill>
                <a:effectLst/>
                <a:latin typeface="+mn-lt"/>
                <a:ea typeface="AdvPS9349"/>
              </a:rPr>
              <a:t>Fayet</a:t>
            </a:r>
            <a:r>
              <a:rPr lang="en-IN" sz="1400" dirty="0">
                <a:solidFill>
                  <a:srgbClr val="000000"/>
                </a:solidFill>
                <a:effectLst/>
                <a:latin typeface="+mn-lt"/>
                <a:ea typeface="AdvPS9349"/>
              </a:rPr>
              <a:t>, M. </a:t>
            </a:r>
            <a:r>
              <a:rPr lang="en-IN" sz="1400" dirty="0">
                <a:solidFill>
                  <a:srgbClr val="000000"/>
                </a:solidFill>
                <a:effectLst/>
                <a:latin typeface="+mn-lt"/>
                <a:ea typeface="AdvPS932A"/>
              </a:rPr>
              <a:t>Design and singularity analysis of a 3-translational-DOF in-parallel manipulator. </a:t>
            </a:r>
            <a:r>
              <a:rPr lang="en-IN" sz="1400" dirty="0">
                <a:solidFill>
                  <a:srgbClr val="000000"/>
                </a:solidFill>
                <a:effectLst/>
                <a:latin typeface="+mn-lt"/>
                <a:ea typeface="AdvPS9349"/>
              </a:rPr>
              <a:t>J. Mech. Des.</a:t>
            </a:r>
            <a:r>
              <a:rPr lang="en-IN" sz="1400" dirty="0">
                <a:solidFill>
                  <a:srgbClr val="000000"/>
                </a:solidFill>
                <a:effectLst/>
                <a:latin typeface="+mn-lt"/>
                <a:ea typeface="AdvPS932A"/>
              </a:rPr>
              <a:t>, 2002, </a:t>
            </a:r>
            <a:r>
              <a:rPr lang="en-IN" sz="1400" dirty="0">
                <a:solidFill>
                  <a:srgbClr val="000000"/>
                </a:solidFill>
                <a:effectLst/>
                <a:latin typeface="+mn-lt"/>
                <a:ea typeface="AdvPS9349"/>
              </a:rPr>
              <a:t>124</a:t>
            </a:r>
            <a:r>
              <a:rPr lang="en-IN" sz="1400" dirty="0">
                <a:solidFill>
                  <a:srgbClr val="000000"/>
                </a:solidFill>
                <a:effectLst/>
                <a:latin typeface="+mn-lt"/>
                <a:ea typeface="AdvPS932A"/>
              </a:rPr>
              <a:t>, 419–426.</a:t>
            </a:r>
            <a:endParaRPr lang="en-US" sz="1400" dirty="0">
              <a:effectLst/>
              <a:latin typeface="+mn-lt"/>
              <a:ea typeface="SimSun" panose="02010600030101010101" pitchFamily="2" charset="-122"/>
            </a:endParaRPr>
          </a:p>
          <a:p>
            <a:pPr marL="0" marR="0" algn="just">
              <a:spcBef>
                <a:spcPts val="0"/>
              </a:spcBef>
              <a:spcAft>
                <a:spcPts val="0"/>
              </a:spcAft>
            </a:pPr>
            <a:r>
              <a:rPr lang="en-IN" sz="1400" dirty="0">
                <a:solidFill>
                  <a:srgbClr val="000000"/>
                </a:solidFill>
                <a:effectLst/>
                <a:latin typeface="+mn-lt"/>
                <a:ea typeface="AdvPS9349"/>
              </a:rPr>
              <a:t>[6] Tsai, L. W. </a:t>
            </a:r>
            <a:r>
              <a:rPr lang="en-IN" sz="1400" dirty="0">
                <a:solidFill>
                  <a:srgbClr val="000000"/>
                </a:solidFill>
                <a:effectLst/>
                <a:latin typeface="+mn-lt"/>
                <a:ea typeface="AdvPS932A"/>
              </a:rPr>
              <a:t>and </a:t>
            </a:r>
            <a:r>
              <a:rPr lang="en-IN" sz="1400" dirty="0">
                <a:solidFill>
                  <a:srgbClr val="000000"/>
                </a:solidFill>
                <a:effectLst/>
                <a:latin typeface="+mn-lt"/>
                <a:ea typeface="AdvPS9349"/>
              </a:rPr>
              <a:t>Joshi, S. A. </a:t>
            </a:r>
            <a:r>
              <a:rPr lang="en-IN" sz="1400" dirty="0">
                <a:solidFill>
                  <a:srgbClr val="000000"/>
                </a:solidFill>
                <a:effectLst/>
                <a:latin typeface="+mn-lt"/>
                <a:ea typeface="AdvPS932A"/>
              </a:rPr>
              <a:t>Kinematics and optimization of a spatial 3-UPU parallel manipulator. </a:t>
            </a:r>
            <a:r>
              <a:rPr lang="en-IN" sz="1400" dirty="0">
                <a:solidFill>
                  <a:srgbClr val="000000"/>
                </a:solidFill>
                <a:effectLst/>
                <a:latin typeface="+mn-lt"/>
                <a:ea typeface="AdvPS9349"/>
              </a:rPr>
              <a:t>ASME J. </a:t>
            </a:r>
            <a:r>
              <a:rPr lang="en-IN" sz="1400" dirty="0" err="1">
                <a:solidFill>
                  <a:srgbClr val="000000"/>
                </a:solidFill>
                <a:effectLst/>
                <a:latin typeface="+mn-lt"/>
                <a:ea typeface="AdvPS9349"/>
              </a:rPr>
              <a:t>Mech.Des</a:t>
            </a:r>
            <a:r>
              <a:rPr lang="en-IN" sz="1400" dirty="0">
                <a:solidFill>
                  <a:srgbClr val="000000"/>
                </a:solidFill>
                <a:effectLst/>
                <a:latin typeface="+mn-lt"/>
                <a:ea typeface="AdvPS9349"/>
              </a:rPr>
              <a:t>.</a:t>
            </a:r>
            <a:r>
              <a:rPr lang="en-IN" sz="1400" dirty="0">
                <a:solidFill>
                  <a:srgbClr val="000000"/>
                </a:solidFill>
                <a:effectLst/>
                <a:latin typeface="+mn-lt"/>
                <a:ea typeface="AdvPS932A"/>
              </a:rPr>
              <a:t>, 2000, </a:t>
            </a:r>
            <a:r>
              <a:rPr lang="en-IN" sz="1400" dirty="0">
                <a:solidFill>
                  <a:srgbClr val="000000"/>
                </a:solidFill>
                <a:effectLst/>
                <a:latin typeface="+mn-lt"/>
                <a:ea typeface="AdvPS9349"/>
              </a:rPr>
              <a:t>122</a:t>
            </a:r>
            <a:r>
              <a:rPr lang="en-IN" sz="1400" dirty="0">
                <a:solidFill>
                  <a:srgbClr val="000000"/>
                </a:solidFill>
                <a:effectLst/>
                <a:latin typeface="+mn-lt"/>
                <a:ea typeface="AdvPS932A"/>
              </a:rPr>
              <a:t>, 439–446.</a:t>
            </a:r>
            <a:endParaRPr lang="en-US" sz="1400" dirty="0">
              <a:effectLst/>
              <a:latin typeface="+mn-lt"/>
              <a:ea typeface="SimSun" panose="02010600030101010101" pitchFamily="2" charset="-122"/>
            </a:endParaRPr>
          </a:p>
          <a:p>
            <a:pPr marL="0" marR="0" algn="just">
              <a:spcBef>
                <a:spcPts val="0"/>
              </a:spcBef>
              <a:spcAft>
                <a:spcPts val="0"/>
              </a:spcAft>
            </a:pPr>
            <a:r>
              <a:rPr lang="en-IN" sz="1400" dirty="0">
                <a:effectLst/>
                <a:latin typeface="+mn-lt"/>
                <a:ea typeface="MinionPro-Regular"/>
              </a:rPr>
              <a:t>[7] Tan D-P, Ji S-M, </a:t>
            </a:r>
            <a:r>
              <a:rPr lang="en-IN" sz="1400" dirty="0" err="1">
                <a:effectLst/>
                <a:latin typeface="+mn-lt"/>
                <a:ea typeface="MinionPro-Regular"/>
              </a:rPr>
              <a:t>Jin</a:t>
            </a:r>
            <a:r>
              <a:rPr lang="en-IN" sz="1400" dirty="0">
                <a:effectLst/>
                <a:latin typeface="+mn-lt"/>
                <a:ea typeface="MinionPro-Regular"/>
              </a:rPr>
              <a:t> M-S. Intelligent computer-aided instruction </a:t>
            </a:r>
            <a:r>
              <a:rPr lang="en-IN" sz="1400" dirty="0" err="1">
                <a:effectLst/>
                <a:latin typeface="+mn-lt"/>
                <a:ea typeface="MinionPro-Regular"/>
              </a:rPr>
              <a:t>modeling</a:t>
            </a:r>
            <a:r>
              <a:rPr lang="en-IN" sz="1400" dirty="0">
                <a:effectLst/>
                <a:latin typeface="+mn-lt"/>
                <a:ea typeface="MinionPro-Regular"/>
              </a:rPr>
              <a:t> and a method to optimize study strategies for parallel robot instruction. IEEE Trans. Educ. 2013; 56:268–273.</a:t>
            </a:r>
            <a:endParaRPr lang="en-US" sz="1400" dirty="0">
              <a:effectLst/>
              <a:latin typeface="+mn-lt"/>
              <a:ea typeface="SimSun" panose="02010600030101010101" pitchFamily="2" charset="-122"/>
            </a:endParaRPr>
          </a:p>
          <a:p>
            <a:pPr marL="0" marR="0" algn="just">
              <a:spcBef>
                <a:spcPts val="0"/>
              </a:spcBef>
              <a:spcAft>
                <a:spcPts val="0"/>
              </a:spcAft>
            </a:pPr>
            <a:r>
              <a:rPr lang="en-IN" sz="1400" dirty="0">
                <a:effectLst/>
                <a:latin typeface="+mn-lt"/>
                <a:ea typeface="MinionPro-Regular"/>
              </a:rPr>
              <a:t>[8] </a:t>
            </a:r>
            <a:r>
              <a:rPr lang="en-IN" sz="1400" dirty="0" err="1">
                <a:effectLst/>
                <a:latin typeface="+mn-lt"/>
                <a:ea typeface="MinionPro-Regular"/>
              </a:rPr>
              <a:t>Kunt</a:t>
            </a:r>
            <a:r>
              <a:rPr lang="en-IN" sz="1400" dirty="0">
                <a:effectLst/>
                <a:latin typeface="+mn-lt"/>
                <a:ea typeface="MinionPro-Regular"/>
              </a:rPr>
              <a:t> ED, </a:t>
            </a:r>
            <a:r>
              <a:rPr lang="en-IN" sz="1400" dirty="0" err="1">
                <a:effectLst/>
                <a:latin typeface="+mn-lt"/>
                <a:ea typeface="MinionPro-Regular"/>
              </a:rPr>
              <a:t>Naskali</a:t>
            </a:r>
            <a:r>
              <a:rPr lang="en-IN" sz="1400" dirty="0">
                <a:effectLst/>
                <a:latin typeface="+mn-lt"/>
                <a:ea typeface="MinionPro-Regular"/>
              </a:rPr>
              <a:t> AT, </a:t>
            </a:r>
            <a:r>
              <a:rPr lang="en-IN" sz="1400" dirty="0" err="1">
                <a:effectLst/>
                <a:latin typeface="+mn-lt"/>
                <a:ea typeface="MinionPro-Regular"/>
              </a:rPr>
              <a:t>Sabanovic</a:t>
            </a:r>
            <a:r>
              <a:rPr lang="en-IN" sz="1400" dirty="0">
                <a:effectLst/>
                <a:latin typeface="+mn-lt"/>
                <a:ea typeface="MinionPro-Regular"/>
              </a:rPr>
              <a:t> A. Miniaturized modular manipulator design for high precision assembly and manipulation tasks. In The 12th IEEE International Workshop on Advanced Motion Control; Sarajevo, B&amp;H. 2012. [9] Yu D. Parallel robots pose accuracy compensation using back propagation network. Int. J. Phys. Sci. 2011; 6:5005–5011.</a:t>
            </a:r>
            <a:endParaRPr lang="en-US" sz="1400" dirty="0">
              <a:effectLst/>
              <a:latin typeface="+mn-lt"/>
              <a:ea typeface="SimSun" panose="02010600030101010101" pitchFamily="2" charset="-122"/>
            </a:endParaRPr>
          </a:p>
          <a:p>
            <a:pPr marL="0" marR="0" algn="just">
              <a:spcBef>
                <a:spcPts val="0"/>
              </a:spcBef>
              <a:spcAft>
                <a:spcPts val="0"/>
              </a:spcAft>
            </a:pPr>
            <a:r>
              <a:rPr lang="en-IN" sz="1400" dirty="0">
                <a:effectLst/>
                <a:latin typeface="+mn-lt"/>
                <a:ea typeface="MinionPro-Regular"/>
              </a:rPr>
              <a:t>[10] Stan S-D, Manic M, </a:t>
            </a:r>
            <a:r>
              <a:rPr lang="en-IN" sz="1400" dirty="0" err="1">
                <a:effectLst/>
                <a:latin typeface="+mn-lt"/>
                <a:ea typeface="MinionPro-Regular"/>
              </a:rPr>
              <a:t>Szep</a:t>
            </a:r>
            <a:r>
              <a:rPr lang="en-IN" sz="1400" dirty="0">
                <a:effectLst/>
                <a:latin typeface="+mn-lt"/>
                <a:ea typeface="MinionPro-Regular"/>
              </a:rPr>
              <a:t> C, et al. Performance analysis of 3 DOF Delta parallel robot. 4th International Conference on Human System Interactions (HIS); 2011 May 19–21; Yokohama, p. 215–220.</a:t>
            </a:r>
            <a:endParaRPr lang="en-US" sz="1400" dirty="0">
              <a:effectLst/>
              <a:latin typeface="+mn-lt"/>
              <a:ea typeface="SimSun" panose="02010600030101010101" pitchFamily="2" charset="-122"/>
            </a:endParaRPr>
          </a:p>
          <a:p>
            <a:pPr marL="0" marR="0" algn="just">
              <a:spcBef>
                <a:spcPts val="0"/>
              </a:spcBef>
              <a:spcAft>
                <a:spcPts val="0"/>
              </a:spcAft>
            </a:pPr>
            <a:r>
              <a:rPr lang="de-DE" sz="1400" dirty="0">
                <a:effectLst/>
                <a:latin typeface="+mn-lt"/>
                <a:ea typeface="MinionPro-Regular"/>
              </a:rPr>
              <a:t>[11] Chu M, Chen G, Huang FJ, et al. </a:t>
            </a:r>
            <a:r>
              <a:rPr lang="en-IN" sz="1400" dirty="0">
                <a:effectLst/>
                <a:latin typeface="+mn-lt"/>
                <a:ea typeface="MinionPro-Regular"/>
              </a:rPr>
              <a:t>Active disturbance rejection control for trajectory tracking of manipulator joint with flexibility and friction. Appl. Mech. Mater.325–326:2013;1229–1232.</a:t>
            </a:r>
            <a:endParaRPr lang="en-US" sz="1400" dirty="0">
              <a:effectLst/>
              <a:latin typeface="+mn-lt"/>
              <a:ea typeface="SimSun" panose="02010600030101010101" pitchFamily="2" charset="-122"/>
            </a:endParaRPr>
          </a:p>
          <a:p>
            <a:pPr marL="0" marR="0" algn="just">
              <a:spcBef>
                <a:spcPts val="0"/>
              </a:spcBef>
              <a:spcAft>
                <a:spcPts val="0"/>
              </a:spcAft>
            </a:pPr>
            <a:r>
              <a:rPr lang="en-IN" sz="1400" dirty="0">
                <a:effectLst/>
                <a:latin typeface="+mn-lt"/>
                <a:ea typeface="MinionPro-Regular"/>
              </a:rPr>
              <a:t>[12] </a:t>
            </a:r>
            <a:r>
              <a:rPr lang="en-IN" sz="1400" dirty="0" err="1">
                <a:effectLst/>
                <a:latin typeface="+mn-lt"/>
                <a:ea typeface="MinionPro-Regular"/>
              </a:rPr>
              <a:t>Merlet</a:t>
            </a:r>
            <a:r>
              <a:rPr lang="en-IN" sz="1400" dirty="0">
                <a:effectLst/>
                <a:latin typeface="+mn-lt"/>
                <a:ea typeface="MinionPro-Regular"/>
              </a:rPr>
              <a:t> JP. Parallel robots. Dordrecht: Springer Press; 2006.</a:t>
            </a:r>
            <a:endParaRPr lang="en-US" sz="1400" dirty="0">
              <a:effectLst/>
              <a:latin typeface="+mn-lt"/>
              <a:ea typeface="SimSun" panose="02010600030101010101" pitchFamily="2" charset="-122"/>
            </a:endParaRPr>
          </a:p>
          <a:p>
            <a:pPr marL="0" marR="0" algn="just">
              <a:spcBef>
                <a:spcPts val="0"/>
              </a:spcBef>
              <a:spcAft>
                <a:spcPts val="0"/>
              </a:spcAft>
            </a:pPr>
            <a:r>
              <a:rPr lang="en-IN" sz="1400" dirty="0">
                <a:effectLst/>
                <a:latin typeface="+mn-lt"/>
                <a:ea typeface="MinionPro-Regular"/>
              </a:rPr>
              <a:t>[13] </a:t>
            </a:r>
            <a:r>
              <a:rPr lang="en-IN" sz="1400" dirty="0" err="1">
                <a:effectLst/>
                <a:latin typeface="+mn-lt"/>
                <a:ea typeface="MinionPro-Regular"/>
              </a:rPr>
              <a:t>Brogardh</a:t>
            </a:r>
            <a:r>
              <a:rPr lang="en-IN" sz="1400" dirty="0">
                <a:effectLst/>
                <a:latin typeface="+mn-lt"/>
                <a:ea typeface="MinionPro-Regular"/>
              </a:rPr>
              <a:t> T. Present and future robot control development – An industrial perspective. Ann. Rev. Control. 2006; 31:69–79.</a:t>
            </a:r>
            <a:endParaRPr lang="en-US" sz="1400" dirty="0">
              <a:effectLst/>
              <a:latin typeface="+mn-lt"/>
              <a:ea typeface="SimSun" panose="02010600030101010101" pitchFamily="2" charset="-122"/>
            </a:endParaRPr>
          </a:p>
          <a:p>
            <a:pPr marL="0" marR="0" algn="just">
              <a:spcBef>
                <a:spcPts val="0"/>
              </a:spcBef>
              <a:spcAft>
                <a:spcPts val="0"/>
              </a:spcAft>
            </a:pPr>
            <a:r>
              <a:rPr lang="en-IN" sz="1400" dirty="0">
                <a:effectLst/>
                <a:latin typeface="+mn-lt"/>
                <a:ea typeface="MinionPro-Regular"/>
              </a:rPr>
              <a:t>[14] </a:t>
            </a:r>
            <a:r>
              <a:rPr lang="en-IN" sz="1400" dirty="0" err="1">
                <a:effectLst/>
                <a:latin typeface="+mn-lt"/>
                <a:ea typeface="MinionPro-Regular"/>
              </a:rPr>
              <a:t>Ecorchard</a:t>
            </a:r>
            <a:r>
              <a:rPr lang="en-IN" sz="1400" dirty="0">
                <a:effectLst/>
                <a:latin typeface="+mn-lt"/>
                <a:ea typeface="MinionPro-Regular"/>
              </a:rPr>
              <a:t> G, Maurine P. Self-calibration, Delta parallel robots with elastic deformation compensation. IEEE/RSJ International Conference on Intelligent Robots and Systems. Piscataway: IEEE; 2005. p. 1283–1288.</a:t>
            </a:r>
            <a:endParaRPr lang="en-US" sz="1400" dirty="0">
              <a:effectLst/>
              <a:latin typeface="+mn-lt"/>
              <a:ea typeface="SimSun" panose="02010600030101010101" pitchFamily="2" charset="-122"/>
            </a:endParaRPr>
          </a:p>
          <a:p>
            <a:pPr marL="0" marR="0" algn="just">
              <a:spcBef>
                <a:spcPts val="0"/>
              </a:spcBef>
              <a:spcAft>
                <a:spcPts val="0"/>
              </a:spcAft>
            </a:pPr>
            <a:endParaRPr lang="en-US" sz="1800" dirty="0">
              <a:effectLst/>
              <a:latin typeface="+mn-lt"/>
              <a:ea typeface="SimSun" panose="02010600030101010101" pitchFamily="2" charset="-122"/>
            </a:endParaRPr>
          </a:p>
        </p:txBody>
      </p:sp>
    </p:spTree>
    <p:extLst>
      <p:ext uri="{BB962C8B-B14F-4D97-AF65-F5344CB8AC3E}">
        <p14:creationId xmlns:p14="http://schemas.microsoft.com/office/powerpoint/2010/main" val="4290333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CFC77-30CF-4F16-81E9-AB68D9CAD05F}"/>
              </a:ext>
            </a:extLst>
          </p:cNvPr>
          <p:cNvSpPr>
            <a:spLocks noGrp="1"/>
          </p:cNvSpPr>
          <p:nvPr>
            <p:ph type="sldNum" sz="quarter" idx="12"/>
          </p:nvPr>
        </p:nvSpPr>
        <p:spPr/>
        <p:txBody>
          <a:bodyPr/>
          <a:lstStyle/>
          <a:p>
            <a:fld id="{435599D9-380F-4CE6-9252-CAA61DF97186}" type="slidenum">
              <a:rPr lang="en-IN" smtClean="0"/>
              <a:t>18</a:t>
            </a:fld>
            <a:endParaRPr lang="en-IN"/>
          </a:p>
        </p:txBody>
      </p:sp>
      <p:sp>
        <p:nvSpPr>
          <p:cNvPr id="2" name="TextBox 1">
            <a:extLst>
              <a:ext uri="{FF2B5EF4-FFF2-40B4-BE49-F238E27FC236}">
                <a16:creationId xmlns:a16="http://schemas.microsoft.com/office/drawing/2014/main" id="{F69E16F0-3A9F-4C71-B123-5F9339634570}"/>
              </a:ext>
            </a:extLst>
          </p:cNvPr>
          <p:cNvSpPr txBox="1"/>
          <p:nvPr/>
        </p:nvSpPr>
        <p:spPr>
          <a:xfrm>
            <a:off x="647700" y="1200150"/>
            <a:ext cx="10363199" cy="52014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a:spcBef>
                <a:spcPts val="0"/>
              </a:spcBef>
              <a:spcAft>
                <a:spcPts val="0"/>
              </a:spcAft>
            </a:pPr>
            <a:r>
              <a:rPr lang="de-DE" sz="1200" dirty="0">
                <a:effectLst/>
                <a:latin typeface="+mn-lt"/>
                <a:ea typeface="MinionPro-Regular"/>
              </a:rPr>
              <a:t>[15] Kang J, Chen G, Zhao J-W. </a:t>
            </a:r>
            <a:r>
              <a:rPr lang="en-IN" sz="1200" dirty="0">
                <a:effectLst/>
                <a:latin typeface="+mn-lt"/>
                <a:ea typeface="MinionPro-Regular"/>
              </a:rPr>
              <a:t>Position and orientation error analysis of a 3-PRS parallel robot based on numerical method. J. Mach. Design. 2014; 31:15–18.</a:t>
            </a:r>
            <a:endParaRPr lang="en-US" sz="1200" dirty="0">
              <a:effectLst/>
              <a:latin typeface="+mn-lt"/>
              <a:ea typeface="SimSun" panose="02010600030101010101" pitchFamily="2" charset="-122"/>
            </a:endParaRPr>
          </a:p>
          <a:p>
            <a:pPr marL="0" marR="0">
              <a:spcBef>
                <a:spcPts val="0"/>
              </a:spcBef>
              <a:spcAft>
                <a:spcPts val="0"/>
              </a:spcAft>
            </a:pPr>
            <a:r>
              <a:rPr lang="en-IN" sz="1200" dirty="0">
                <a:effectLst/>
                <a:latin typeface="+mn-lt"/>
                <a:ea typeface="MinionPro-Regular"/>
              </a:rPr>
              <a:t>[16] </a:t>
            </a:r>
            <a:r>
              <a:rPr lang="en-IN" sz="1200" dirty="0" err="1">
                <a:effectLst/>
                <a:latin typeface="+mn-lt"/>
                <a:ea typeface="MinionPro-Regular"/>
              </a:rPr>
              <a:t>Xie</a:t>
            </a:r>
            <a:r>
              <a:rPr lang="en-IN" sz="1200" dirty="0">
                <a:effectLst/>
                <a:latin typeface="+mn-lt"/>
                <a:ea typeface="MinionPro-Regular"/>
              </a:rPr>
              <a:t> P, Du Y, Tian P, et al. Parallel robot error comprehensive compensation method. J. Mech. Eng. 2012; 48:44–49.</a:t>
            </a:r>
            <a:endParaRPr lang="en-US" sz="1200" dirty="0">
              <a:effectLst/>
              <a:latin typeface="+mn-lt"/>
              <a:ea typeface="SimSun" panose="02010600030101010101" pitchFamily="2" charset="-122"/>
            </a:endParaRPr>
          </a:p>
          <a:p>
            <a:pPr marL="0" marR="0">
              <a:spcBef>
                <a:spcPts val="0"/>
              </a:spcBef>
              <a:spcAft>
                <a:spcPts val="0"/>
              </a:spcAft>
            </a:pPr>
            <a:r>
              <a:rPr lang="en-IN" sz="1200" dirty="0">
                <a:effectLst/>
                <a:latin typeface="+mn-lt"/>
                <a:ea typeface="MinionPro-Regular"/>
              </a:rPr>
              <a:t>[17] Liu Y, Li S, Ding, W, et al. Performance analysis and optimal design of a 3-DOF 3-RPUR parallel mechanism. J. Mach. Design. 2014; 31:72–81.</a:t>
            </a:r>
            <a:endParaRPr lang="en-US" sz="1200" dirty="0">
              <a:effectLst/>
              <a:latin typeface="+mn-lt"/>
              <a:ea typeface="SimSun" panose="02010600030101010101" pitchFamily="2" charset="-122"/>
            </a:endParaRPr>
          </a:p>
          <a:p>
            <a:pPr marL="0" marR="0">
              <a:spcBef>
                <a:spcPts val="0"/>
              </a:spcBef>
              <a:spcAft>
                <a:spcPts val="0"/>
              </a:spcAft>
            </a:pPr>
            <a:r>
              <a:rPr lang="en-IN" sz="1200" dirty="0">
                <a:effectLst/>
                <a:latin typeface="+mn-lt"/>
                <a:ea typeface="MinionPro-Regular"/>
              </a:rPr>
              <a:t>[18] Zheng H, Tang G. Error </a:t>
            </a:r>
            <a:r>
              <a:rPr lang="en-IN" sz="1200" dirty="0" err="1">
                <a:effectLst/>
                <a:latin typeface="+mn-lt"/>
                <a:ea typeface="MinionPro-Regular"/>
              </a:rPr>
              <a:t>modeling</a:t>
            </a:r>
            <a:r>
              <a:rPr lang="en-IN" sz="1200" dirty="0">
                <a:effectLst/>
                <a:latin typeface="+mn-lt"/>
                <a:ea typeface="MinionPro-Regular"/>
              </a:rPr>
              <a:t> and sensitivity analysis of Delta robot. </a:t>
            </a:r>
            <a:r>
              <a:rPr lang="de-DE" sz="1200" dirty="0">
                <a:effectLst/>
                <a:latin typeface="+mn-lt"/>
                <a:ea typeface="MinionPro-Regular"/>
              </a:rPr>
              <a:t>J. Harbin Inst. Technol. 2009; 41:253–255.</a:t>
            </a:r>
            <a:endParaRPr lang="en-US" sz="1200" dirty="0">
              <a:effectLst/>
              <a:latin typeface="+mn-lt"/>
              <a:ea typeface="SimSun" panose="02010600030101010101" pitchFamily="2" charset="-122"/>
            </a:endParaRPr>
          </a:p>
          <a:p>
            <a:pPr marL="0" marR="0">
              <a:spcBef>
                <a:spcPts val="0"/>
              </a:spcBef>
              <a:spcAft>
                <a:spcPts val="0"/>
              </a:spcAft>
            </a:pPr>
            <a:r>
              <a:rPr lang="de-DE" sz="1200" dirty="0">
                <a:effectLst/>
                <a:latin typeface="+mn-lt"/>
                <a:ea typeface="MinionPro-Regular"/>
              </a:rPr>
              <a:t>[19] Chen Y, Xie F, Liu X, et al. </a:t>
            </a:r>
            <a:r>
              <a:rPr lang="en-IN" sz="1200" dirty="0">
                <a:effectLst/>
                <a:latin typeface="+mn-lt"/>
                <a:ea typeface="MinionPro-Regular"/>
              </a:rPr>
              <a:t>Error </a:t>
            </a:r>
            <a:r>
              <a:rPr lang="en-IN" sz="1200" dirty="0" err="1">
                <a:effectLst/>
                <a:latin typeface="+mn-lt"/>
                <a:ea typeface="MinionPro-Regular"/>
              </a:rPr>
              <a:t>modeling</a:t>
            </a:r>
            <a:r>
              <a:rPr lang="en-IN" sz="1200" dirty="0">
                <a:effectLst/>
                <a:latin typeface="+mn-lt"/>
                <a:ea typeface="MinionPro-Regular"/>
              </a:rPr>
              <a:t> and sensitivity analysis of a parallel robot with SCARA (selective compliance assembly robot arm) motions. Chin. J. Mech. Eng. 2014; 27:693–702.</a:t>
            </a:r>
            <a:endParaRPr lang="en-US" sz="1200" dirty="0">
              <a:effectLst/>
              <a:latin typeface="+mn-lt"/>
              <a:ea typeface="SimSun" panose="02010600030101010101" pitchFamily="2" charset="-122"/>
            </a:endParaRPr>
          </a:p>
          <a:p>
            <a:pPr marL="0" marR="0">
              <a:spcBef>
                <a:spcPts val="0"/>
              </a:spcBef>
              <a:spcAft>
                <a:spcPts val="0"/>
              </a:spcAft>
            </a:pPr>
            <a:r>
              <a:rPr lang="en-IN" sz="1200" dirty="0">
                <a:effectLst/>
                <a:latin typeface="+mn-lt"/>
                <a:ea typeface="MinionPro-Regular"/>
              </a:rPr>
              <a:t>[20] </a:t>
            </a:r>
            <a:r>
              <a:rPr lang="en-IN" sz="1200" dirty="0" err="1">
                <a:effectLst/>
                <a:latin typeface="+mn-lt"/>
                <a:ea typeface="MinionPro-Regular"/>
              </a:rPr>
              <a:t>Chebbi</a:t>
            </a:r>
            <a:r>
              <a:rPr lang="en-IN" sz="1200" dirty="0">
                <a:effectLst/>
                <a:latin typeface="+mn-lt"/>
                <a:ea typeface="MinionPro-Regular"/>
              </a:rPr>
              <a:t> A-H, </a:t>
            </a:r>
            <a:r>
              <a:rPr lang="en-IN" sz="1200" dirty="0" err="1">
                <a:effectLst/>
                <a:latin typeface="+mn-lt"/>
                <a:ea typeface="MinionPro-Regular"/>
              </a:rPr>
              <a:t>Affi</a:t>
            </a:r>
            <a:r>
              <a:rPr lang="en-IN" sz="1200" dirty="0">
                <a:effectLst/>
                <a:latin typeface="+mn-lt"/>
                <a:ea typeface="MinionPro-Regular"/>
              </a:rPr>
              <a:t> Z, </a:t>
            </a:r>
            <a:r>
              <a:rPr lang="en-IN" sz="1200" dirty="0" err="1">
                <a:effectLst/>
                <a:latin typeface="+mn-lt"/>
                <a:ea typeface="MinionPro-Regular"/>
              </a:rPr>
              <a:t>Romdhane</a:t>
            </a:r>
            <a:r>
              <a:rPr lang="en-IN" sz="1200" dirty="0">
                <a:effectLst/>
                <a:latin typeface="+mn-lt"/>
                <a:ea typeface="MinionPro-Regular"/>
              </a:rPr>
              <a:t> L. Prediction of the pose errors produced by joints clearance for a 3-UPU parallel robot. Mech. Mach. Theory. 2009; 44:1768–1783.</a:t>
            </a:r>
            <a:endParaRPr lang="en-US" sz="1200" dirty="0">
              <a:effectLst/>
              <a:latin typeface="+mn-lt"/>
              <a:ea typeface="SimSun" panose="02010600030101010101" pitchFamily="2" charset="-122"/>
            </a:endParaRPr>
          </a:p>
          <a:p>
            <a:pPr marL="0" marR="0">
              <a:spcBef>
                <a:spcPts val="0"/>
              </a:spcBef>
              <a:spcAft>
                <a:spcPts val="0"/>
              </a:spcAft>
            </a:pPr>
            <a:r>
              <a:rPr lang="en-IN" sz="1200" dirty="0">
                <a:effectLst/>
                <a:latin typeface="+mn-lt"/>
                <a:ea typeface="MinionPro-Regular"/>
              </a:rPr>
              <a:t>[21] Chen W, Yu Y, Zhang X, et al. Dynamic </a:t>
            </a:r>
            <a:r>
              <a:rPr lang="en-IN" sz="1200" dirty="0" err="1">
                <a:effectLst/>
                <a:latin typeface="+mn-lt"/>
                <a:ea typeface="MinionPro-Regular"/>
              </a:rPr>
              <a:t>modeling</a:t>
            </a:r>
            <a:r>
              <a:rPr lang="en-IN" sz="1200" dirty="0">
                <a:effectLst/>
                <a:latin typeface="+mn-lt"/>
                <a:ea typeface="MinionPro-Regular"/>
              </a:rPr>
              <a:t> and coupling of underactuated flexible robot. Chin. J. Mech. Eng. 2006; 42:17–23.</a:t>
            </a:r>
            <a:endParaRPr lang="en-US" sz="1200" dirty="0">
              <a:effectLst/>
              <a:latin typeface="+mn-lt"/>
              <a:ea typeface="SimSun" panose="02010600030101010101" pitchFamily="2" charset="-122"/>
            </a:endParaRPr>
          </a:p>
          <a:p>
            <a:pPr marL="0" marR="0">
              <a:spcBef>
                <a:spcPts val="0"/>
              </a:spcBef>
              <a:spcAft>
                <a:spcPts val="0"/>
              </a:spcAft>
            </a:pPr>
            <a:r>
              <a:rPr lang="en-IN" sz="1200" dirty="0">
                <a:effectLst/>
                <a:latin typeface="+mn-lt"/>
                <a:ea typeface="MinionPro-Regular"/>
              </a:rPr>
              <a:t>[22] Wang G, Liu G. Dynamics analysis of 4-SPS/CU parallel mechanism with spherical joint clearance. J. Mech. Eng. 2015; 51:43–50.</a:t>
            </a:r>
            <a:endParaRPr lang="en-US" sz="1200" dirty="0">
              <a:effectLst/>
              <a:latin typeface="+mn-lt"/>
              <a:ea typeface="SimSun" panose="02010600030101010101" pitchFamily="2" charset="-122"/>
            </a:endParaRPr>
          </a:p>
          <a:p>
            <a:pPr marL="0" marR="0">
              <a:spcBef>
                <a:spcPts val="0"/>
              </a:spcBef>
              <a:spcAft>
                <a:spcPts val="0"/>
              </a:spcAft>
            </a:pPr>
            <a:r>
              <a:rPr lang="en-IN" sz="1200" dirty="0">
                <a:effectLst/>
                <a:latin typeface="+mn-lt"/>
                <a:ea typeface="MinionPro-Regular"/>
              </a:rPr>
              <a:t>[23] Song Y, </a:t>
            </a:r>
            <a:r>
              <a:rPr lang="en-IN" sz="1400" dirty="0" err="1">
                <a:effectLst/>
                <a:latin typeface="+mn-lt"/>
                <a:ea typeface="MinionPro-Regular"/>
              </a:rPr>
              <a:t>Wulin</a:t>
            </a:r>
            <a:r>
              <a:rPr lang="en-IN" sz="1200" dirty="0">
                <a:effectLst/>
                <a:latin typeface="+mn-lt"/>
                <a:ea typeface="MinionPro-Regular"/>
              </a:rPr>
              <a:t> DM. Error analysis of robot joint clearance. Chin. J. Mech. Eng. 2003; 39:11–14.</a:t>
            </a:r>
            <a:endParaRPr lang="en-US" sz="1200" dirty="0">
              <a:effectLst/>
              <a:latin typeface="+mn-lt"/>
              <a:ea typeface="SimSun" panose="02010600030101010101" pitchFamily="2" charset="-122"/>
            </a:endParaRPr>
          </a:p>
          <a:p>
            <a:pPr marL="0" marR="0">
              <a:spcBef>
                <a:spcPts val="0"/>
              </a:spcBef>
              <a:spcAft>
                <a:spcPts val="0"/>
              </a:spcAft>
            </a:pPr>
            <a:r>
              <a:rPr lang="en-IN" sz="1200" dirty="0">
                <a:effectLst/>
                <a:latin typeface="+mn-lt"/>
                <a:ea typeface="MinionPro-Regular"/>
              </a:rPr>
              <a:t>[24] Guo H, Yue W. Design optimization of planar linkage mechanism with joint clearance for improving the robustness of kinematic accuracy. </a:t>
            </a:r>
            <a:r>
              <a:rPr lang="de-DE" sz="1200" dirty="0">
                <a:effectLst/>
                <a:latin typeface="+mn-lt"/>
                <a:ea typeface="MinionPro-Regular"/>
              </a:rPr>
              <a:t>J. Mech. Eng. 2012; 48:75–81.</a:t>
            </a:r>
            <a:endParaRPr lang="en-US" sz="1200" dirty="0">
              <a:effectLst/>
              <a:latin typeface="+mn-lt"/>
              <a:ea typeface="SimSun" panose="02010600030101010101" pitchFamily="2" charset="-122"/>
            </a:endParaRPr>
          </a:p>
          <a:p>
            <a:pPr marL="0" marR="0">
              <a:spcBef>
                <a:spcPts val="0"/>
              </a:spcBef>
              <a:spcAft>
                <a:spcPts val="0"/>
              </a:spcAft>
            </a:pPr>
            <a:r>
              <a:rPr lang="de-DE" sz="1200" dirty="0">
                <a:effectLst/>
                <a:latin typeface="+mn-lt"/>
                <a:ea typeface="MinionPro-Regular"/>
              </a:rPr>
              <a:t>[25] Wang J, Bai J, Gao M, et al. </a:t>
            </a:r>
            <a:r>
              <a:rPr lang="en-IN" sz="1200" dirty="0">
                <a:effectLst/>
                <a:latin typeface="+mn-lt"/>
                <a:ea typeface="MinionPro-Regular"/>
              </a:rPr>
              <a:t>Accuracy analysis of joint clearances in a Stewart platform. J Tsinghua Univ. (Sci.&amp; Tech.). 2002; 42:758–761.</a:t>
            </a:r>
            <a:endParaRPr lang="en-US" sz="1200" dirty="0">
              <a:effectLst/>
              <a:latin typeface="+mn-lt"/>
              <a:ea typeface="SimSun" panose="02010600030101010101" pitchFamily="2" charset="-122"/>
            </a:endParaRPr>
          </a:p>
          <a:p>
            <a:pPr marL="0" marR="0">
              <a:spcBef>
                <a:spcPts val="0"/>
              </a:spcBef>
              <a:spcAft>
                <a:spcPts val="0"/>
              </a:spcAft>
            </a:pPr>
            <a:r>
              <a:rPr lang="en-IN" sz="1200" dirty="0">
                <a:effectLst/>
                <a:latin typeface="+mn-lt"/>
                <a:ea typeface="MinionPro-Regular"/>
              </a:rPr>
              <a:t>[26] Zhang X, Liu H. A clearance approach of kinematic calibration and error compensation for 3-RRR parallel robot. J. South China Univ. Technol. (Nat. Sci. Ed.). 2014; 42:97–102.</a:t>
            </a:r>
            <a:endParaRPr lang="en-US" sz="1200" dirty="0">
              <a:effectLst/>
              <a:latin typeface="+mn-lt"/>
              <a:ea typeface="SimSun" panose="02010600030101010101" pitchFamily="2" charset="-122"/>
            </a:endParaRPr>
          </a:p>
          <a:p>
            <a:pPr marL="0" marR="0">
              <a:spcBef>
                <a:spcPts val="0"/>
              </a:spcBef>
              <a:spcAft>
                <a:spcPts val="0"/>
              </a:spcAft>
            </a:pPr>
            <a:r>
              <a:rPr lang="en-IN" sz="1200" dirty="0">
                <a:effectLst/>
                <a:latin typeface="+mn-lt"/>
                <a:ea typeface="MinionPro-Regular"/>
              </a:rPr>
              <a:t>[27] </a:t>
            </a:r>
            <a:r>
              <a:rPr lang="en-IN" sz="1200" dirty="0" err="1">
                <a:effectLst/>
                <a:latin typeface="+mn-lt"/>
                <a:ea typeface="MinionPro-Regular"/>
              </a:rPr>
              <a:t>Genliang</a:t>
            </a:r>
            <a:r>
              <a:rPr lang="en-IN" sz="1200" dirty="0">
                <a:effectLst/>
                <a:latin typeface="+mn-lt"/>
                <a:ea typeface="MinionPro-Regular"/>
              </a:rPr>
              <a:t> C, Hao W, </a:t>
            </a:r>
            <a:r>
              <a:rPr lang="en-IN" sz="1200" dirty="0" err="1">
                <a:effectLst/>
                <a:latin typeface="+mn-lt"/>
                <a:ea typeface="MinionPro-Regular"/>
              </a:rPr>
              <a:t>Zhongqin</a:t>
            </a:r>
            <a:r>
              <a:rPr lang="en-IN" sz="1200" dirty="0">
                <a:effectLst/>
                <a:latin typeface="+mn-lt"/>
                <a:ea typeface="MinionPro-Regular"/>
              </a:rPr>
              <a:t> L. A unified approach to the accuracy analysis of planar parallel manipulators both with input uncertainties and joint clearance</a:t>
            </a:r>
            <a:r>
              <a:rPr lang="en-IN" sz="1200" dirty="0">
                <a:effectLst/>
                <a:latin typeface="+mn-lt"/>
                <a:ea typeface="SimSun" panose="02010600030101010101" pitchFamily="2" charset="-122"/>
                <a:cs typeface="MinionPro-Regular"/>
              </a:rPr>
              <a:t>. </a:t>
            </a:r>
            <a:r>
              <a:rPr lang="en-IN" sz="1200" dirty="0">
                <a:effectLst/>
                <a:latin typeface="+mn-lt"/>
                <a:ea typeface="MinionPro-Regular"/>
              </a:rPr>
              <a:t>Mech. Mach. Theory. 2013; 64:1–17.                                                                                       </a:t>
            </a:r>
            <a:endParaRPr lang="en-US" sz="1200" dirty="0">
              <a:effectLst/>
              <a:latin typeface="+mn-lt"/>
              <a:ea typeface="SimSun" panose="02010600030101010101" pitchFamily="2" charset="-122"/>
            </a:endParaRPr>
          </a:p>
          <a:p>
            <a:pPr marL="0" marR="0">
              <a:spcBef>
                <a:spcPts val="0"/>
              </a:spcBef>
              <a:spcAft>
                <a:spcPts val="0"/>
              </a:spcAft>
            </a:pPr>
            <a:r>
              <a:rPr lang="en-IN" sz="1200" dirty="0">
                <a:solidFill>
                  <a:srgbClr val="0D0D0D"/>
                </a:solidFill>
                <a:effectLst/>
                <a:latin typeface="+mn-lt"/>
                <a:ea typeface="SimSun" panose="02010600030101010101" pitchFamily="2" charset="-122"/>
              </a:rPr>
              <a:t>[28] </a:t>
            </a:r>
            <a:r>
              <a:rPr lang="en-IN" sz="1200" dirty="0" err="1">
                <a:solidFill>
                  <a:srgbClr val="0D0D0D"/>
                </a:solidFill>
                <a:effectLst/>
                <a:latin typeface="+mn-lt"/>
                <a:ea typeface="SimSun" panose="02010600030101010101" pitchFamily="2" charset="-122"/>
              </a:rPr>
              <a:t>Jawale</a:t>
            </a:r>
            <a:r>
              <a:rPr lang="en-IN" sz="1200" dirty="0">
                <a:solidFill>
                  <a:srgbClr val="0D0D0D"/>
                </a:solidFill>
                <a:effectLst/>
                <a:latin typeface="+mn-lt"/>
                <a:ea typeface="SimSun" panose="02010600030101010101" pitchFamily="2" charset="-122"/>
              </a:rPr>
              <a:t>, H. P., and Ankur Jaiswal. "Investigation of mechanical error in four-bar mechanism under the effects of link tolerance." Journal of the Brazilian Society of Mechanical Sciences and Engineering 40, no. 8 2018,: 1-13.</a:t>
            </a:r>
            <a:endParaRPr lang="en-US" sz="1200" dirty="0">
              <a:effectLst/>
              <a:latin typeface="+mn-lt"/>
              <a:ea typeface="SimSun" panose="02010600030101010101" pitchFamily="2" charset="-122"/>
            </a:endParaRPr>
          </a:p>
          <a:p>
            <a:pPr marL="0" marR="0">
              <a:spcBef>
                <a:spcPts val="0"/>
              </a:spcBef>
              <a:spcAft>
                <a:spcPts val="0"/>
              </a:spcAft>
            </a:pPr>
            <a:r>
              <a:rPr lang="en-IN" sz="1200" dirty="0">
                <a:effectLst/>
                <a:latin typeface="+mn-lt"/>
                <a:ea typeface="SimSun" panose="02010600030101010101" pitchFamily="2" charset="-122"/>
              </a:rPr>
              <a:t>[29] Zhou, W.; Liao, W.H.; Tian, W. Theory and experiment of industrial robot accuracy compensation method based on spatial interpolation. J. Mech. Eng. 2013, 49, 42–48.</a:t>
            </a:r>
            <a:endParaRPr lang="en-US" sz="1200" dirty="0">
              <a:effectLst/>
              <a:latin typeface="+mn-lt"/>
              <a:ea typeface="SimSun" panose="02010600030101010101" pitchFamily="2" charset="-122"/>
            </a:endParaRPr>
          </a:p>
          <a:p>
            <a:pPr marL="0" marR="0">
              <a:spcBef>
                <a:spcPts val="0"/>
              </a:spcBef>
              <a:spcAft>
                <a:spcPts val="0"/>
              </a:spcAft>
            </a:pPr>
            <a:r>
              <a:rPr lang="en-IN" sz="1200" dirty="0">
                <a:effectLst/>
                <a:latin typeface="+mn-lt"/>
                <a:ea typeface="SimSun" panose="02010600030101010101" pitchFamily="2" charset="-122"/>
              </a:rPr>
              <a:t>[30] Peter, V.; Reymond, C. Kinematic calibration of the parallel Delta robot. </a:t>
            </a:r>
            <a:r>
              <a:rPr lang="en-IN" sz="1200" dirty="0" err="1">
                <a:effectLst/>
                <a:latin typeface="+mn-lt"/>
                <a:ea typeface="SimSun" panose="02010600030101010101" pitchFamily="2" charset="-122"/>
              </a:rPr>
              <a:t>Robotica</a:t>
            </a:r>
            <a:r>
              <a:rPr lang="en-IN" sz="1200" dirty="0">
                <a:effectLst/>
                <a:latin typeface="+mn-lt"/>
                <a:ea typeface="SimSun" panose="02010600030101010101" pitchFamily="2" charset="-122"/>
              </a:rPr>
              <a:t> 1998, 16, 207–218.</a:t>
            </a:r>
            <a:endParaRPr lang="en-US" sz="1200" dirty="0">
              <a:effectLst/>
              <a:latin typeface="+mn-lt"/>
              <a:ea typeface="SimSun" panose="02010600030101010101" pitchFamily="2" charset="-122"/>
            </a:endParaRPr>
          </a:p>
          <a:p>
            <a:pPr marL="0" marR="0">
              <a:spcBef>
                <a:spcPts val="0"/>
              </a:spcBef>
              <a:spcAft>
                <a:spcPts val="0"/>
              </a:spcAft>
            </a:pPr>
            <a:r>
              <a:rPr lang="en-IN" sz="1200" dirty="0">
                <a:solidFill>
                  <a:srgbClr val="0D0D0D"/>
                </a:solidFill>
                <a:effectLst/>
                <a:latin typeface="+mn-lt"/>
                <a:ea typeface="SimSun" panose="02010600030101010101" pitchFamily="2" charset="-122"/>
              </a:rPr>
              <a:t>[31] Liu, C., Cao, G.H. and Qu, Y.Y., 2019, June. Workspace Analysis of Delta Robot Based on Forward Kinematics Solution. In 2019 3rd International Conference on Robotics and Automation Sciences (ICRAS) (pp. 1-5). IEEE</a:t>
            </a:r>
            <a:endParaRPr lang="en-US" sz="1200" dirty="0">
              <a:effectLst/>
              <a:latin typeface="+mn-lt"/>
              <a:ea typeface="SimSun" panose="02010600030101010101" pitchFamily="2" charset="-122"/>
            </a:endParaRPr>
          </a:p>
          <a:p>
            <a:pPr marL="0" marR="0">
              <a:spcBef>
                <a:spcPts val="0"/>
              </a:spcBef>
              <a:spcAft>
                <a:spcPts val="0"/>
              </a:spcAft>
            </a:pPr>
            <a:r>
              <a:rPr lang="en-US" sz="1200" dirty="0">
                <a:effectLst/>
                <a:latin typeface="+mn-lt"/>
                <a:ea typeface="SimSun" panose="02010600030101010101" pitchFamily="2" charset="-122"/>
              </a:rPr>
              <a:t> </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sym typeface="Gill Sans MT"/>
            </a:endParaRPr>
          </a:p>
        </p:txBody>
      </p:sp>
      <p:sp>
        <p:nvSpPr>
          <p:cNvPr id="5" name="Rectangle 4">
            <a:extLst>
              <a:ext uri="{FF2B5EF4-FFF2-40B4-BE49-F238E27FC236}">
                <a16:creationId xmlns:a16="http://schemas.microsoft.com/office/drawing/2014/main" id="{754D4011-D7DB-4331-8F4B-F3286E25F6BD}"/>
              </a:ext>
            </a:extLst>
          </p:cNvPr>
          <p:cNvSpPr/>
          <p:nvPr/>
        </p:nvSpPr>
        <p:spPr>
          <a:xfrm>
            <a:off x="2707548" y="366245"/>
            <a:ext cx="6776903" cy="75469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lnSpc>
                <a:spcPct val="150000"/>
              </a:lnSpc>
              <a:spcAft>
                <a:spcPts val="800"/>
              </a:spcAft>
            </a:pPr>
            <a:r>
              <a:rPr lang="en-US" sz="3200" b="1" dirty="0">
                <a:solidFill>
                  <a:schemeClr val="tx1"/>
                </a:solidFill>
                <a:effectLst/>
                <a:latin typeface="+mn-lt"/>
                <a:ea typeface="Calibri" panose="020F0502020204030204" pitchFamily="34" charset="0"/>
                <a:cs typeface="Times New Roman" panose="02020603050405020304" pitchFamily="18" charset="0"/>
              </a:rPr>
              <a:t>References..</a:t>
            </a:r>
            <a:endParaRPr lang="en-IN" sz="3200" dirty="0">
              <a:solidFill>
                <a:schemeClr val="tx1"/>
              </a:solidFill>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5427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03E9A7-51EE-4032-81A2-F3A60817BF32}"/>
              </a:ext>
            </a:extLst>
          </p:cNvPr>
          <p:cNvSpPr>
            <a:spLocks noGrp="1"/>
          </p:cNvSpPr>
          <p:nvPr>
            <p:ph type="sldNum" sz="quarter" idx="12"/>
          </p:nvPr>
        </p:nvSpPr>
        <p:spPr/>
        <p:txBody>
          <a:bodyPr/>
          <a:lstStyle/>
          <a:p>
            <a:fld id="{435599D9-380F-4CE6-9252-CAA61DF97186}" type="slidenum">
              <a:rPr lang="en-IN" smtClean="0"/>
              <a:t>19</a:t>
            </a:fld>
            <a:endParaRPr lang="en-IN"/>
          </a:p>
        </p:txBody>
      </p:sp>
      <p:sp>
        <p:nvSpPr>
          <p:cNvPr id="5" name="Rectangle 4">
            <a:extLst>
              <a:ext uri="{FF2B5EF4-FFF2-40B4-BE49-F238E27FC236}">
                <a16:creationId xmlns:a16="http://schemas.microsoft.com/office/drawing/2014/main" id="{A2F42995-3765-4135-81F7-86B12CB90B3C}"/>
              </a:ext>
            </a:extLst>
          </p:cNvPr>
          <p:cNvSpPr/>
          <p:nvPr/>
        </p:nvSpPr>
        <p:spPr>
          <a:xfrm>
            <a:off x="-1211881" y="241519"/>
            <a:ext cx="6776903" cy="71083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lnSpc>
                <a:spcPct val="150000"/>
              </a:lnSpc>
              <a:spcAft>
                <a:spcPts val="800"/>
              </a:spcAft>
            </a:pPr>
            <a:r>
              <a:rPr lang="en-US" sz="3000" b="1" u="sng" dirty="0">
                <a:solidFill>
                  <a:schemeClr val="tx1"/>
                </a:solidFill>
                <a:effectLst/>
                <a:latin typeface="+mn-lt"/>
                <a:ea typeface="Calibri" panose="020F0502020204030204" pitchFamily="34" charset="0"/>
                <a:cs typeface="Times New Roman" panose="02020603050405020304" pitchFamily="18" charset="0"/>
              </a:rPr>
              <a:t>Authors Information</a:t>
            </a:r>
            <a:endParaRPr lang="en-IN" sz="3000" u="sng" dirty="0">
              <a:solidFill>
                <a:schemeClr val="tx1"/>
              </a:solidFill>
              <a:effectLst/>
              <a:latin typeface="+mn-lt"/>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84AC13B-F454-4BC3-ABA8-D3A85761307F}"/>
              </a:ext>
            </a:extLst>
          </p:cNvPr>
          <p:cNvSpPr txBox="1"/>
          <p:nvPr/>
        </p:nvSpPr>
        <p:spPr>
          <a:xfrm>
            <a:off x="643515" y="1102878"/>
            <a:ext cx="3887089" cy="1323439"/>
          </a:xfrm>
          <a:prstGeom prst="rect">
            <a:avLst/>
          </a:prstGeom>
          <a:noFill/>
        </p:spPr>
        <p:txBody>
          <a:bodyPr wrap="square">
            <a:spAutoFit/>
          </a:bodyPr>
          <a:lstStyle>
            <a:defPPr>
              <a:defRPr lang="en-US"/>
            </a:defPPr>
            <a:lvl1pPr>
              <a:defRPr sz="1600" i="1">
                <a:effectLst/>
                <a:latin typeface="Times New Roman" panose="02020603050405020304" pitchFamily="18" charset="0"/>
                <a:ea typeface="Calibri" panose="020F0502020204030204" pitchFamily="34" charset="0"/>
              </a:defRPr>
            </a:lvl1pPr>
          </a:lstStyle>
          <a:p>
            <a:pPr algn="just"/>
            <a:r>
              <a:rPr lang="en-US" sz="2400" b="1" i="0" dirty="0">
                <a:latin typeface="+mn-lt"/>
              </a:rPr>
              <a:t>Darren Alton Dsouza</a:t>
            </a:r>
          </a:p>
          <a:p>
            <a:r>
              <a:rPr lang="en-IN" sz="1400" i="0" dirty="0">
                <a:latin typeface="+mn-lt"/>
              </a:rPr>
              <a:t>B.Tech Undergraduate Student</a:t>
            </a:r>
          </a:p>
          <a:p>
            <a:r>
              <a:rPr lang="en-IN" sz="1400" i="0" dirty="0">
                <a:latin typeface="+mn-lt"/>
              </a:rPr>
              <a:t>Manipal Institute of Technology,</a:t>
            </a:r>
          </a:p>
          <a:p>
            <a:r>
              <a:rPr lang="en-IN" sz="1400" i="0" dirty="0">
                <a:latin typeface="+mn-lt"/>
              </a:rPr>
              <a:t>Manipal Academy of Higher Education (MAHE), Manipal, Karnataka, India</a:t>
            </a:r>
          </a:p>
        </p:txBody>
      </p:sp>
      <p:sp>
        <p:nvSpPr>
          <p:cNvPr id="7" name="TextBox 6">
            <a:extLst>
              <a:ext uri="{FF2B5EF4-FFF2-40B4-BE49-F238E27FC236}">
                <a16:creationId xmlns:a16="http://schemas.microsoft.com/office/drawing/2014/main" id="{CF67C859-81B7-4A88-AEF9-96F1901A3EA6}"/>
              </a:ext>
            </a:extLst>
          </p:cNvPr>
          <p:cNvSpPr txBox="1"/>
          <p:nvPr/>
        </p:nvSpPr>
        <p:spPr>
          <a:xfrm>
            <a:off x="518824" y="4381708"/>
            <a:ext cx="3611667" cy="1538883"/>
          </a:xfrm>
          <a:prstGeom prst="rect">
            <a:avLst/>
          </a:prstGeom>
          <a:noFill/>
        </p:spPr>
        <p:txBody>
          <a:bodyPr wrap="square">
            <a:spAutoFit/>
          </a:bodyPr>
          <a:lstStyle>
            <a:defPPr>
              <a:defRPr lang="en-US"/>
            </a:defPPr>
            <a:lvl1pPr>
              <a:defRPr sz="1600" i="1">
                <a:effectLst/>
                <a:latin typeface="Times New Roman" panose="02020603050405020304" pitchFamily="18" charset="0"/>
                <a:ea typeface="Calibri" panose="020F0502020204030204" pitchFamily="34" charset="0"/>
              </a:defRPr>
            </a:lvl1pPr>
          </a:lstStyle>
          <a:p>
            <a:pPr algn="just"/>
            <a:r>
              <a:rPr lang="en-US" sz="2400" b="1" i="0" dirty="0">
                <a:latin typeface="+mn-lt"/>
              </a:rPr>
              <a:t>Ankur Jaiswal</a:t>
            </a:r>
          </a:p>
          <a:p>
            <a:r>
              <a:rPr lang="en-IN" sz="1400" i="0" dirty="0">
                <a:latin typeface="+mn-lt"/>
              </a:rPr>
              <a:t>Assistant Professor </a:t>
            </a:r>
          </a:p>
          <a:p>
            <a:r>
              <a:rPr lang="en-IN" sz="1400" i="0" dirty="0">
                <a:latin typeface="+mn-lt"/>
              </a:rPr>
              <a:t>Manipal Institute of Technology,</a:t>
            </a:r>
          </a:p>
          <a:p>
            <a:r>
              <a:rPr lang="en-IN" sz="1400" i="0" dirty="0">
                <a:latin typeface="+mn-lt"/>
              </a:rPr>
              <a:t>Manipal Academy of Higher Education (MAHE), </a:t>
            </a:r>
          </a:p>
          <a:p>
            <a:r>
              <a:rPr lang="en-IN" sz="1400" i="0" dirty="0">
                <a:latin typeface="+mn-lt"/>
              </a:rPr>
              <a:t>Manipal, Karnataka, India</a:t>
            </a:r>
          </a:p>
          <a:p>
            <a:endParaRPr lang="en-IN" sz="1400" i="0" dirty="0">
              <a:latin typeface="+mn-lt"/>
            </a:endParaRPr>
          </a:p>
        </p:txBody>
      </p:sp>
      <p:sp>
        <p:nvSpPr>
          <p:cNvPr id="10" name="TextBox 9">
            <a:extLst>
              <a:ext uri="{FF2B5EF4-FFF2-40B4-BE49-F238E27FC236}">
                <a16:creationId xmlns:a16="http://schemas.microsoft.com/office/drawing/2014/main" id="{A0D2AA52-FE4D-4EEB-873E-FB927EA42A9B}"/>
              </a:ext>
            </a:extLst>
          </p:cNvPr>
          <p:cNvSpPr txBox="1"/>
          <p:nvPr/>
        </p:nvSpPr>
        <p:spPr>
          <a:xfrm>
            <a:off x="6313985" y="2971801"/>
            <a:ext cx="3771900" cy="2277547"/>
          </a:xfrm>
          <a:prstGeom prst="rect">
            <a:avLst/>
          </a:prstGeom>
          <a:noFill/>
        </p:spPr>
        <p:txBody>
          <a:bodyPr wrap="square">
            <a:spAutoFit/>
          </a:bodyPr>
          <a:lstStyle>
            <a:defPPr>
              <a:defRPr lang="en-US"/>
            </a:defPPr>
            <a:lvl1pPr>
              <a:defRPr sz="1600" i="1">
                <a:effectLst/>
                <a:latin typeface="Times New Roman" panose="02020603050405020304" pitchFamily="18" charset="0"/>
                <a:ea typeface="Calibri" panose="020F0502020204030204" pitchFamily="34" charset="0"/>
              </a:defRPr>
            </a:lvl1pPr>
          </a:lstStyle>
          <a:p>
            <a:r>
              <a:rPr lang="en-US" sz="2400" b="1" i="0">
                <a:latin typeface="+mn-lt"/>
              </a:rPr>
              <a:t>Rayyan Muhammad </a:t>
            </a:r>
            <a:r>
              <a:rPr lang="en-US" sz="2400" b="1" i="0" dirty="0">
                <a:latin typeface="+mn-lt"/>
              </a:rPr>
              <a:t>Rafikh</a:t>
            </a:r>
          </a:p>
          <a:p>
            <a:r>
              <a:rPr lang="en-IN" sz="1400" i="0" dirty="0">
                <a:latin typeface="+mn-lt"/>
              </a:rPr>
              <a:t>B.Tech Undergraduate Student </a:t>
            </a:r>
          </a:p>
          <a:p>
            <a:r>
              <a:rPr lang="en-IN" sz="1400" i="0" dirty="0">
                <a:latin typeface="+mn-lt"/>
              </a:rPr>
              <a:t>Manipal Institute of Technology,</a:t>
            </a:r>
          </a:p>
          <a:p>
            <a:r>
              <a:rPr lang="en-IN" sz="1400" i="0" dirty="0">
                <a:latin typeface="+mn-lt"/>
              </a:rPr>
              <a:t>Manipal Academy of Higher Education (MAHE), Manipal, Karnataka, India</a:t>
            </a:r>
          </a:p>
          <a:p>
            <a:endParaRPr lang="en-IN" sz="1400" i="0" dirty="0">
              <a:latin typeface="+mn-lt"/>
            </a:endParaRPr>
          </a:p>
          <a:p>
            <a:endParaRPr lang="en-US" sz="2400" b="1" i="0" dirty="0">
              <a:latin typeface="+mn-lt"/>
            </a:endParaRPr>
          </a:p>
          <a:p>
            <a:pPr algn="just"/>
            <a:endParaRPr lang="en-US" sz="2400" b="1" i="0" dirty="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491" y="4002852"/>
            <a:ext cx="1697741" cy="2184798"/>
          </a:xfrm>
          <a:prstGeom prst="rect">
            <a:avLst/>
          </a:prstGeom>
        </p:spPr>
      </p:pic>
      <p:pic>
        <p:nvPicPr>
          <p:cNvPr id="12" name="Picture 11">
            <a:extLst>
              <a:ext uri="{FF2B5EF4-FFF2-40B4-BE49-F238E27FC236}">
                <a16:creationId xmlns:a16="http://schemas.microsoft.com/office/drawing/2014/main" id="{1A9DD1BC-B7BC-4FCE-BD12-EBB37AD36433}"/>
              </a:ext>
            </a:extLst>
          </p:cNvPr>
          <p:cNvPicPr>
            <a:picLocks noChangeAspect="1"/>
          </p:cNvPicPr>
          <p:nvPr/>
        </p:nvPicPr>
        <p:blipFill>
          <a:blip r:embed="rId3"/>
          <a:stretch>
            <a:fillRect/>
          </a:stretch>
        </p:blipFill>
        <p:spPr>
          <a:xfrm>
            <a:off x="9918102" y="2597453"/>
            <a:ext cx="1697740" cy="2217275"/>
          </a:xfrm>
          <a:prstGeom prst="rect">
            <a:avLst/>
          </a:prstGeom>
        </p:spPr>
      </p:pic>
      <p:pic>
        <p:nvPicPr>
          <p:cNvPr id="14" name="Picture 13">
            <a:extLst>
              <a:ext uri="{FF2B5EF4-FFF2-40B4-BE49-F238E27FC236}">
                <a16:creationId xmlns:a16="http://schemas.microsoft.com/office/drawing/2014/main" id="{BF6D6474-A492-4E60-A3CB-D23B1328F061}"/>
              </a:ext>
            </a:extLst>
          </p:cNvPr>
          <p:cNvPicPr>
            <a:picLocks noChangeAspect="1"/>
          </p:cNvPicPr>
          <p:nvPr/>
        </p:nvPicPr>
        <p:blipFill>
          <a:blip r:embed="rId4"/>
          <a:stretch>
            <a:fillRect/>
          </a:stretch>
        </p:blipFill>
        <p:spPr>
          <a:xfrm>
            <a:off x="4164838" y="952355"/>
            <a:ext cx="1703038" cy="2184798"/>
          </a:xfrm>
          <a:prstGeom prst="rect">
            <a:avLst/>
          </a:prstGeom>
        </p:spPr>
      </p:pic>
    </p:spTree>
    <p:extLst>
      <p:ext uri="{BB962C8B-B14F-4D97-AF65-F5344CB8AC3E}">
        <p14:creationId xmlns:p14="http://schemas.microsoft.com/office/powerpoint/2010/main" val="313055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64" name="Footer Placeholder 3"/>
          <p:cNvSpPr txBox="1"/>
          <p:nvPr/>
        </p:nvSpPr>
        <p:spPr>
          <a:xfrm>
            <a:off x="392527" y="6427956"/>
            <a:ext cx="7026368"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b">
            <a:spAutoFit/>
          </a:bodyPr>
          <a:lstStyle>
            <a:lvl1pPr>
              <a:defRPr sz="1000">
                <a:solidFill>
                  <a:srgbClr val="262626"/>
                </a:solidFill>
                <a:latin typeface="Poppins"/>
                <a:ea typeface="Poppins"/>
                <a:cs typeface="Poppins"/>
                <a:sym typeface="Poppins"/>
              </a:defRPr>
            </a:lvl1pPr>
          </a:lstStyle>
          <a:p>
            <a:r>
              <a:rPr dirty="0"/>
              <a:t>Recent Advances in Modeling and Simulations Techniques in Engineering and Science  (RAMSTES-2021)</a:t>
            </a:r>
          </a:p>
        </p:txBody>
      </p:sp>
      <p:sp>
        <p:nvSpPr>
          <p:cNvPr id="165" name="Slide Number Placeholder 4"/>
          <p:cNvSpPr txBox="1">
            <a:spLocks noGrp="1"/>
          </p:cNvSpPr>
          <p:nvPr>
            <p:ph type="sldNum" sz="quarter" idx="2"/>
          </p:nvPr>
        </p:nvSpPr>
        <p:spPr>
          <a:xfrm>
            <a:off x="10950428" y="6156960"/>
            <a:ext cx="174773" cy="2438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
        <p:nvSpPr>
          <p:cNvPr id="4" name="Title 1">
            <a:extLst>
              <a:ext uri="{FF2B5EF4-FFF2-40B4-BE49-F238E27FC236}">
                <a16:creationId xmlns:a16="http://schemas.microsoft.com/office/drawing/2014/main" id="{645187B6-04A2-453A-B85F-7B8F8E8AF679}"/>
              </a:ext>
            </a:extLst>
          </p:cNvPr>
          <p:cNvSpPr txBox="1">
            <a:spLocks/>
          </p:cNvSpPr>
          <p:nvPr/>
        </p:nvSpPr>
        <p:spPr>
          <a:xfrm>
            <a:off x="3833949" y="493356"/>
            <a:ext cx="5836523" cy="713478"/>
          </a:xfrm>
          <a:prstGeom prst="rect">
            <a:avLst/>
          </a:prstGeom>
        </p:spPr>
        <p:txBody>
          <a:bodyPr>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262626"/>
                </a:solidFill>
                <a:uFillTx/>
                <a:latin typeface="Gill Sans MT"/>
                <a:ea typeface="Gill Sans MT"/>
                <a:cs typeface="Gill Sans MT"/>
                <a:sym typeface="Gill Sans MT"/>
              </a:defRPr>
            </a:lvl9pPr>
          </a:lstStyle>
          <a:p>
            <a:pPr algn="ctr" hangingPunct="1"/>
            <a:r>
              <a:rPr lang="en-US" sz="3600" b="1" dirty="0">
                <a:solidFill>
                  <a:schemeClr val="tx1"/>
                </a:solidFill>
                <a:latin typeface="+mn-lt"/>
                <a:cs typeface="Times New Roman" panose="02020603050405020304" pitchFamily="18" charset="0"/>
              </a:rPr>
              <a:t>Outline of the Presentation</a:t>
            </a:r>
            <a:endParaRPr lang="en-IN" sz="3600" b="1" dirty="0">
              <a:solidFill>
                <a:schemeClr val="tx1"/>
              </a:solidFill>
              <a:latin typeface="+mn-lt"/>
              <a:cs typeface="Times New Roman" panose="02020603050405020304" pitchFamily="18" charset="0"/>
            </a:endParaRPr>
          </a:p>
        </p:txBody>
      </p:sp>
      <p:sp>
        <p:nvSpPr>
          <p:cNvPr id="5" name="Content Placeholder 2">
            <a:extLst>
              <a:ext uri="{FF2B5EF4-FFF2-40B4-BE49-F238E27FC236}">
                <a16:creationId xmlns:a16="http://schemas.microsoft.com/office/drawing/2014/main" id="{D94B7024-6295-40B8-8E98-65B160C076B6}"/>
              </a:ext>
            </a:extLst>
          </p:cNvPr>
          <p:cNvSpPr txBox="1">
            <a:spLocks/>
          </p:cNvSpPr>
          <p:nvPr/>
        </p:nvSpPr>
        <p:spPr>
          <a:xfrm>
            <a:off x="763574" y="1206834"/>
            <a:ext cx="9236583" cy="4574841"/>
          </a:xfrm>
          <a:prstGeom prst="rect">
            <a:avLst/>
          </a:prstGeom>
        </p:spPr>
        <p:txBody>
          <a:bodyPr>
            <a:noAutofit/>
          </a:bodyPr>
          <a:lstStyle>
            <a:lvl1pPr marL="182879" marR="0" indent="-182879"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1pPr>
            <a:lvl2pPr marL="481583" marR="0" indent="-207263"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2pPr>
            <a:lvl3pPr marL="78779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3pPr>
            <a:lvl4pPr marL="106211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4pPr>
            <a:lvl5pPr marL="133643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5pPr>
            <a:lvl6pPr marL="16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6pPr>
            <a:lvl7pPr marL="19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7pPr>
            <a:lvl8pPr marL="22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8pPr>
            <a:lvl9pPr marL="25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9pPr>
          </a:lstStyle>
          <a:p>
            <a:pPr algn="just" hangingPunct="1"/>
            <a:r>
              <a:rPr lang="en-US" sz="2600" b="1" dirty="0">
                <a:latin typeface="+mn-lt"/>
                <a:cs typeface="Times New Roman" panose="02020603050405020304" pitchFamily="18" charset="0"/>
              </a:rPr>
              <a:t>Introduction</a:t>
            </a:r>
          </a:p>
          <a:p>
            <a:pPr algn="just" hangingPunct="1"/>
            <a:r>
              <a:rPr lang="en-US" sz="2600" b="1" dirty="0">
                <a:latin typeface="+mn-lt"/>
                <a:cs typeface="Times New Roman" panose="02020603050405020304" pitchFamily="18" charset="0"/>
              </a:rPr>
              <a:t>Problem Statement</a:t>
            </a:r>
          </a:p>
          <a:p>
            <a:pPr algn="just" hangingPunct="1"/>
            <a:r>
              <a:rPr lang="en-US" sz="2600" b="1" dirty="0">
                <a:latin typeface="+mn-lt"/>
                <a:cs typeface="Times New Roman" panose="02020603050405020304" pitchFamily="18" charset="0"/>
              </a:rPr>
              <a:t>Objectives</a:t>
            </a:r>
          </a:p>
          <a:p>
            <a:pPr algn="just" hangingPunct="1"/>
            <a:r>
              <a:rPr lang="en-US" sz="2600" b="1" dirty="0">
                <a:latin typeface="+mn-lt"/>
                <a:cs typeface="Times New Roman" panose="02020603050405020304" pitchFamily="18" charset="0"/>
              </a:rPr>
              <a:t>Methodology</a:t>
            </a:r>
          </a:p>
          <a:p>
            <a:pPr algn="just" hangingPunct="1"/>
            <a:r>
              <a:rPr lang="en-US" sz="2600" b="1" dirty="0">
                <a:latin typeface="+mn-lt"/>
                <a:cs typeface="Times New Roman" panose="02020603050405020304" pitchFamily="18" charset="0"/>
              </a:rPr>
              <a:t>Position Error Estimation Under Effect of Link Tolerance</a:t>
            </a:r>
          </a:p>
          <a:p>
            <a:pPr algn="just" hangingPunct="1"/>
            <a:r>
              <a:rPr lang="en-US" sz="2600" b="1" dirty="0">
                <a:latin typeface="+mn-lt"/>
                <a:cs typeface="Times New Roman" panose="02020603050405020304" pitchFamily="18" charset="0"/>
              </a:rPr>
              <a:t>Error Compensation Using Inverse Kinematics</a:t>
            </a:r>
          </a:p>
          <a:p>
            <a:pPr algn="just" hangingPunct="1"/>
            <a:r>
              <a:rPr lang="en-US" sz="2600" b="1" dirty="0">
                <a:latin typeface="+mn-lt"/>
                <a:cs typeface="Times New Roman" panose="02020603050405020304" pitchFamily="18" charset="0"/>
              </a:rPr>
              <a:t>Results and Discussion</a:t>
            </a:r>
          </a:p>
          <a:p>
            <a:pPr algn="just" hangingPunct="1"/>
            <a:r>
              <a:rPr lang="en-US" sz="2600" b="1" dirty="0">
                <a:latin typeface="+mn-lt"/>
                <a:cs typeface="Times New Roman" panose="02020603050405020304" pitchFamily="18" charset="0"/>
              </a:rPr>
              <a:t>Conclusions</a:t>
            </a:r>
          </a:p>
          <a:p>
            <a:pPr algn="just" hangingPunct="1"/>
            <a:r>
              <a:rPr lang="en-US" sz="2600" b="1" dirty="0">
                <a:latin typeface="+mn-lt"/>
                <a:cs typeface="Times New Roman" panose="02020603050405020304" pitchFamily="18" charset="0"/>
              </a:rPr>
              <a:t>References</a:t>
            </a:r>
            <a:endParaRPr lang="en-IN" sz="2600" b="1" dirty="0">
              <a:latin typeface="+mn-lt"/>
              <a:cs typeface="Times New Roman" panose="02020603050405020304" pitchFamily="18"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IN" smtClean="0"/>
              <a:t>20</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163" y="519546"/>
            <a:ext cx="7841673" cy="5881255"/>
          </a:xfrm>
          <a:prstGeom prst="rect">
            <a:avLst/>
          </a:prstGeom>
        </p:spPr>
      </p:pic>
    </p:spTree>
    <p:extLst>
      <p:ext uri="{BB962C8B-B14F-4D97-AF65-F5344CB8AC3E}">
        <p14:creationId xmlns:p14="http://schemas.microsoft.com/office/powerpoint/2010/main" val="3368328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IN" smtClean="0"/>
              <a:t>3</a:t>
            </a:fld>
            <a:endParaRPr lang="en-IN"/>
          </a:p>
        </p:txBody>
      </p:sp>
      <p:sp>
        <p:nvSpPr>
          <p:cNvPr id="3" name="Rectangle 2">
            <a:extLst>
              <a:ext uri="{FF2B5EF4-FFF2-40B4-BE49-F238E27FC236}">
                <a16:creationId xmlns:a16="http://schemas.microsoft.com/office/drawing/2014/main" id="{B9AE95C1-6748-42D4-9F76-A8AFDAACDA09}"/>
              </a:ext>
            </a:extLst>
          </p:cNvPr>
          <p:cNvSpPr/>
          <p:nvPr/>
        </p:nvSpPr>
        <p:spPr>
          <a:xfrm>
            <a:off x="4965708" y="452823"/>
            <a:ext cx="3258105" cy="8374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lnSpc>
                <a:spcPct val="150000"/>
              </a:lnSpc>
              <a:spcAft>
                <a:spcPts val="800"/>
              </a:spcAft>
            </a:pPr>
            <a:r>
              <a:rPr lang="en-US" sz="3600" b="1" dirty="0">
                <a:solidFill>
                  <a:schemeClr val="tx1"/>
                </a:solidFill>
                <a:latin typeface="+mn-lt"/>
                <a:cs typeface="Times New Roman" panose="02020603050405020304" pitchFamily="18" charset="0"/>
              </a:rPr>
              <a:t>Introduction</a:t>
            </a:r>
            <a:endParaRPr lang="en-IN" sz="3600" b="1" dirty="0">
              <a:solidFill>
                <a:schemeClr val="tx1"/>
              </a:solidFill>
              <a:latin typeface="+mn-lt"/>
              <a:cs typeface="Times New Roman" panose="02020603050405020304" pitchFamily="18" charset="0"/>
            </a:endParaRPr>
          </a:p>
        </p:txBody>
      </p:sp>
      <p:sp>
        <p:nvSpPr>
          <p:cNvPr id="4" name="Content Placeholder 2"/>
          <p:cNvSpPr txBox="1">
            <a:spLocks/>
          </p:cNvSpPr>
          <p:nvPr/>
        </p:nvSpPr>
        <p:spPr>
          <a:xfrm>
            <a:off x="557640" y="1733550"/>
            <a:ext cx="11129535" cy="4423410"/>
          </a:xfrm>
          <a:prstGeom prst="rect">
            <a:avLst/>
          </a:prstGeom>
        </p:spPr>
        <p:txBody>
          <a:bodyPr>
            <a:noAutofit/>
          </a:bodyPr>
          <a:lstStyle>
            <a:lvl1pPr marL="182879" marR="0" indent="-182879"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1pPr>
            <a:lvl2pPr marL="481583" marR="0" indent="-207263"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2pPr>
            <a:lvl3pPr marL="78779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3pPr>
            <a:lvl4pPr marL="106211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4pPr>
            <a:lvl5pPr marL="133643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5pPr>
            <a:lvl6pPr marL="16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6pPr>
            <a:lvl7pPr marL="19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7pPr>
            <a:lvl8pPr marL="22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8pPr>
            <a:lvl9pPr marL="25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9pPr>
          </a:lstStyle>
          <a:p>
            <a:pPr hangingPunct="1">
              <a:lnSpc>
                <a:spcPct val="150000"/>
              </a:lnSpc>
              <a:buFont typeface="Wingdings" panose="05000000000000000000" pitchFamily="2" charset="2"/>
              <a:buChar char="Ø"/>
            </a:pPr>
            <a:r>
              <a:rPr lang="en-US" sz="2400" dirty="0">
                <a:latin typeface="+mn-lt"/>
              </a:rPr>
              <a:t> Spatial Parallel Mechanisms – </a:t>
            </a:r>
            <a:r>
              <a:rPr lang="en-US" sz="2400" b="1" dirty="0">
                <a:latin typeface="+mn-lt"/>
              </a:rPr>
              <a:t>“ Need of the hour ”</a:t>
            </a:r>
          </a:p>
          <a:p>
            <a:pPr hangingPunct="1">
              <a:lnSpc>
                <a:spcPct val="150000"/>
              </a:lnSpc>
              <a:buFont typeface="Wingdings" panose="05000000000000000000" pitchFamily="2" charset="2"/>
              <a:buChar char="Ø"/>
            </a:pPr>
            <a:r>
              <a:rPr lang="en-IN" sz="2400" b="1" dirty="0">
                <a:effectLst/>
                <a:latin typeface="+mn-lt"/>
                <a:ea typeface="AdvPS932A"/>
              </a:rPr>
              <a:t> Stronger, Quicker</a:t>
            </a:r>
            <a:r>
              <a:rPr lang="en-IN" sz="2400" dirty="0">
                <a:effectLst/>
                <a:latin typeface="+mn-lt"/>
                <a:ea typeface="AdvPS932A"/>
              </a:rPr>
              <a:t>, and more </a:t>
            </a:r>
            <a:r>
              <a:rPr lang="en-IN" sz="2400" b="1" dirty="0">
                <a:effectLst/>
                <a:latin typeface="+mn-lt"/>
                <a:ea typeface="AdvPS932A"/>
              </a:rPr>
              <a:t>Precise Processes</a:t>
            </a:r>
          </a:p>
          <a:p>
            <a:pPr hangingPunct="1">
              <a:lnSpc>
                <a:spcPct val="150000"/>
              </a:lnSpc>
              <a:buFont typeface="Wingdings" panose="05000000000000000000" pitchFamily="2" charset="2"/>
              <a:buChar char="Ø"/>
            </a:pPr>
            <a:r>
              <a:rPr lang="en-IN" sz="2400" dirty="0">
                <a:latin typeface="+mn-lt"/>
                <a:ea typeface="AdvPS932A"/>
              </a:rPr>
              <a:t> The </a:t>
            </a:r>
            <a:r>
              <a:rPr lang="en-IN" sz="2400" dirty="0">
                <a:effectLst/>
                <a:latin typeface="+mn-lt"/>
                <a:ea typeface="AdvPS932A"/>
              </a:rPr>
              <a:t>Development of 3 DoF Parallel manipulators with Translational </a:t>
            </a:r>
            <a:r>
              <a:rPr lang="en-IN" sz="2400" dirty="0">
                <a:latin typeface="+mn-lt"/>
                <a:ea typeface="AdvPS932A"/>
              </a:rPr>
              <a:t>M</a:t>
            </a:r>
            <a:r>
              <a:rPr lang="en-IN" sz="2400" dirty="0">
                <a:effectLst/>
                <a:latin typeface="+mn-lt"/>
                <a:ea typeface="AdvPS932A"/>
              </a:rPr>
              <a:t>otion                    </a:t>
            </a:r>
            <a:r>
              <a:rPr lang="en-IN" sz="2400" b="1" dirty="0">
                <a:effectLst/>
                <a:latin typeface="+mn-lt"/>
                <a:ea typeface="AdvPS932A"/>
              </a:rPr>
              <a:t>“ Rising </a:t>
            </a:r>
            <a:r>
              <a:rPr lang="en-IN" sz="2400" b="1" dirty="0">
                <a:latin typeface="+mn-lt"/>
                <a:ea typeface="AdvPS932A"/>
              </a:rPr>
              <a:t>T</a:t>
            </a:r>
            <a:r>
              <a:rPr lang="en-IN" sz="2400" b="1" dirty="0">
                <a:effectLst/>
                <a:latin typeface="+mn-lt"/>
                <a:ea typeface="AdvPS932A"/>
              </a:rPr>
              <a:t>rend ” </a:t>
            </a:r>
            <a:r>
              <a:rPr lang="en-IN" sz="2400" dirty="0">
                <a:effectLst/>
                <a:latin typeface="+mn-lt"/>
                <a:ea typeface="AdvPS932A"/>
              </a:rPr>
              <a:t>– </a:t>
            </a:r>
            <a:r>
              <a:rPr lang="en-IN" sz="2400" b="1" dirty="0">
                <a:latin typeface="+mn-lt"/>
                <a:ea typeface="AdvPS932A"/>
              </a:rPr>
              <a:t>H</a:t>
            </a:r>
            <a:r>
              <a:rPr lang="en-IN" sz="2400" b="1" dirty="0">
                <a:effectLst/>
                <a:latin typeface="+mn-lt"/>
                <a:ea typeface="AdvPS932A"/>
              </a:rPr>
              <a:t>igh </a:t>
            </a:r>
            <a:r>
              <a:rPr lang="en-IN" sz="2400" b="1" dirty="0">
                <a:latin typeface="+mn-lt"/>
                <a:ea typeface="AdvPS932A"/>
              </a:rPr>
              <a:t>S</a:t>
            </a:r>
            <a:r>
              <a:rPr lang="en-IN" sz="2400" b="1" dirty="0">
                <a:effectLst/>
                <a:latin typeface="+mn-lt"/>
                <a:ea typeface="AdvPS932A"/>
              </a:rPr>
              <a:t>peed &amp; High </a:t>
            </a:r>
            <a:r>
              <a:rPr lang="en-IN" sz="2400" b="1" dirty="0">
                <a:latin typeface="+mn-lt"/>
                <a:ea typeface="AdvPS932A"/>
              </a:rPr>
              <a:t>S</a:t>
            </a:r>
            <a:r>
              <a:rPr lang="en-IN" sz="2400" b="1" dirty="0">
                <a:effectLst/>
                <a:latin typeface="+mn-lt"/>
                <a:ea typeface="AdvPS932A"/>
              </a:rPr>
              <a:t>tiffness </a:t>
            </a:r>
            <a:r>
              <a:rPr lang="en-IN" sz="2400" b="1" dirty="0">
                <a:latin typeface="+mn-lt"/>
                <a:ea typeface="AdvPS932A"/>
              </a:rPr>
              <a:t>M</a:t>
            </a:r>
            <a:r>
              <a:rPr lang="en-IN" sz="2400" b="1" dirty="0">
                <a:effectLst/>
                <a:latin typeface="+mn-lt"/>
                <a:ea typeface="AdvPS932A"/>
              </a:rPr>
              <a:t>anipulation</a:t>
            </a:r>
          </a:p>
          <a:p>
            <a:pPr hangingPunct="1">
              <a:lnSpc>
                <a:spcPct val="150000"/>
              </a:lnSpc>
              <a:buFont typeface="Wingdings" panose="05000000000000000000" pitchFamily="2" charset="2"/>
              <a:buChar char="Ø"/>
            </a:pPr>
            <a:r>
              <a:rPr lang="en-IN" sz="2400" dirty="0">
                <a:latin typeface="+mn-lt"/>
                <a:ea typeface="AdvPS932A"/>
              </a:rPr>
              <a:t> Development of Parallel Delta Robot by </a:t>
            </a:r>
            <a:r>
              <a:rPr lang="en-IN" sz="2400" b="1" dirty="0">
                <a:latin typeface="+mn-lt"/>
                <a:ea typeface="AdvPS932A"/>
              </a:rPr>
              <a:t>Reymond Clavel </a:t>
            </a:r>
          </a:p>
          <a:p>
            <a:pPr hangingPunct="1">
              <a:lnSpc>
                <a:spcPct val="150000"/>
              </a:lnSpc>
              <a:buFont typeface="Wingdings" panose="05000000000000000000" pitchFamily="2" charset="2"/>
              <a:buChar char="Ø"/>
            </a:pPr>
            <a:r>
              <a:rPr lang="en-IN" sz="2400" dirty="0">
                <a:latin typeface="+mn-lt"/>
                <a:ea typeface="AdvPS932A"/>
              </a:rPr>
              <a:t> “ </a:t>
            </a:r>
            <a:r>
              <a:rPr lang="en-IN" sz="2400" b="1" dirty="0">
                <a:latin typeface="+mn-lt"/>
                <a:ea typeface="AdvPS932A"/>
              </a:rPr>
              <a:t>Increasing Research Prospect ” </a:t>
            </a:r>
            <a:r>
              <a:rPr lang="en-IN" sz="2400" dirty="0">
                <a:latin typeface="+mn-lt"/>
                <a:ea typeface="AdvPS932A"/>
              </a:rPr>
              <a:t>with wide variety of Applications</a:t>
            </a:r>
          </a:p>
          <a:p>
            <a:pPr hangingPunct="1">
              <a:lnSpc>
                <a:spcPct val="150000"/>
              </a:lnSpc>
              <a:buFont typeface="Wingdings" panose="05000000000000000000" pitchFamily="2" charset="2"/>
              <a:buChar char="Ø"/>
            </a:pPr>
            <a:endParaRPr lang="en-IN" sz="2400" dirty="0">
              <a:latin typeface="+mn-lt"/>
              <a:ea typeface="AdvPS932A"/>
            </a:endParaRPr>
          </a:p>
          <a:p>
            <a:pPr hangingPunct="1">
              <a:lnSpc>
                <a:spcPct val="150000"/>
              </a:lnSpc>
              <a:buFont typeface="Wingdings" panose="05000000000000000000" pitchFamily="2" charset="2"/>
              <a:buChar char="Ø"/>
            </a:pPr>
            <a:endParaRPr lang="en-IN" sz="2400" dirty="0">
              <a:latin typeface="+mn-lt"/>
              <a:ea typeface="AdvPS932A"/>
            </a:endParaRPr>
          </a:p>
          <a:p>
            <a:pPr algn="just" hangingPunct="1">
              <a:lnSpc>
                <a:spcPct val="150000"/>
              </a:lnSpc>
              <a:buFont typeface="Wingdings" panose="05000000000000000000" pitchFamily="2" charset="2"/>
              <a:buChar char="Ø"/>
            </a:pPr>
            <a:endParaRPr lang="en-IN" sz="2000" b="1" dirty="0">
              <a:effectLst/>
              <a:latin typeface="+mn-lt"/>
              <a:ea typeface="AdvPS932A"/>
            </a:endParaRPr>
          </a:p>
          <a:p>
            <a:pPr algn="just" hangingPunct="1">
              <a:lnSpc>
                <a:spcPct val="150000"/>
              </a:lnSpc>
              <a:buFont typeface="Wingdings" panose="05000000000000000000" pitchFamily="2" charset="2"/>
              <a:buChar char="Ø"/>
            </a:pPr>
            <a:endParaRPr lang="en-US" sz="2000" b="1" dirty="0">
              <a:latin typeface="+mn-lt"/>
            </a:endParaRPr>
          </a:p>
          <a:p>
            <a:pPr algn="just" hangingPunct="1">
              <a:lnSpc>
                <a:spcPct val="120000"/>
              </a:lnSpc>
              <a:buFont typeface="Wingdings" panose="05000000000000000000" pitchFamily="2" charset="2"/>
              <a:buChar char="§"/>
            </a:pPr>
            <a:endParaRPr lang="en-US" sz="2000" b="1" dirty="0">
              <a:latin typeface="+mn-lt"/>
            </a:endParaRPr>
          </a:p>
          <a:p>
            <a:pPr algn="just" hangingPunct="1">
              <a:lnSpc>
                <a:spcPct val="120000"/>
              </a:lnSpc>
              <a:buFont typeface="Garamond"/>
              <a:buNone/>
            </a:pPr>
            <a:br>
              <a:rPr lang="en-US" sz="2000" dirty="0">
                <a:latin typeface="+mn-lt"/>
              </a:rPr>
            </a:br>
            <a:endParaRPr lang="en-US" sz="2000" dirty="0">
              <a:latin typeface="+mn-lt"/>
            </a:endParaRPr>
          </a:p>
          <a:p>
            <a:pPr marL="457200" indent="-457200" algn="just" hangingPunct="1">
              <a:buFont typeface="+mj-lt"/>
              <a:buAutoNum type="alphaLcParenR"/>
            </a:pPr>
            <a:endParaRPr lang="en-US" sz="2000" dirty="0">
              <a:latin typeface="+mn-lt"/>
            </a:endParaRPr>
          </a:p>
          <a:p>
            <a:pPr algn="just" hangingPunct="1">
              <a:buFont typeface="Wingdings" panose="05000000000000000000" pitchFamily="2" charset="2"/>
              <a:buChar char="§"/>
            </a:pPr>
            <a:endParaRPr lang="en-US" sz="2000" dirty="0">
              <a:latin typeface="+mn-lt"/>
            </a:endParaRPr>
          </a:p>
          <a:p>
            <a:pPr marL="0" indent="0" hangingPunct="1">
              <a:buFont typeface="Garamond"/>
              <a:buNone/>
            </a:pPr>
            <a:r>
              <a:rPr lang="en-US" sz="2000" dirty="0">
                <a:latin typeface="+mn-lt"/>
              </a:rPr>
              <a:t>  </a:t>
            </a:r>
            <a:endParaRPr lang="en-US" sz="2000" b="1" dirty="0">
              <a:latin typeface="+mn-lt"/>
            </a:endParaRPr>
          </a:p>
          <a:p>
            <a:pPr marL="0" indent="0" algn="just" hangingPunct="1">
              <a:buFont typeface="Garamond"/>
              <a:buNone/>
            </a:pPr>
            <a:endParaRPr lang="en-US" sz="2000" dirty="0">
              <a:latin typeface="+mn-lt"/>
            </a:endParaRPr>
          </a:p>
          <a:p>
            <a:pPr hangingPunct="1">
              <a:buFont typeface="Wingdings" panose="05000000000000000000" pitchFamily="2" charset="2"/>
              <a:buChar char="§"/>
            </a:pPr>
            <a:endParaRPr lang="en-US" sz="2000" b="1" dirty="0">
              <a:latin typeface="+mn-lt"/>
            </a:endParaRPr>
          </a:p>
          <a:p>
            <a:pPr marL="0" indent="0" hangingPunct="1">
              <a:buFont typeface="Garamond"/>
              <a:buNone/>
            </a:pPr>
            <a:endParaRPr lang="en-US" sz="2000" b="1" dirty="0">
              <a:latin typeface="+mn-lt"/>
            </a:endParaRPr>
          </a:p>
          <a:p>
            <a:pPr marL="0" indent="0" hangingPunct="1">
              <a:buFont typeface="Garamond"/>
              <a:buNone/>
            </a:pPr>
            <a:endParaRPr lang="en-US" sz="2000" b="1" dirty="0">
              <a:latin typeface="+mn-lt"/>
            </a:endParaRPr>
          </a:p>
          <a:p>
            <a:pPr marL="0" indent="0" hangingPunct="1">
              <a:buFont typeface="Garamond"/>
              <a:buNone/>
            </a:pPr>
            <a:endParaRPr lang="en-US" sz="2000" dirty="0">
              <a:latin typeface="+mn-lt"/>
            </a:endParaRPr>
          </a:p>
          <a:p>
            <a:pPr hangingPunct="1"/>
            <a:endParaRPr lang="en-US" sz="2000" dirty="0">
              <a:latin typeface="+mn-lt"/>
            </a:endParaRPr>
          </a:p>
        </p:txBody>
      </p:sp>
    </p:spTree>
    <p:extLst>
      <p:ext uri="{BB962C8B-B14F-4D97-AF65-F5344CB8AC3E}">
        <p14:creationId xmlns:p14="http://schemas.microsoft.com/office/powerpoint/2010/main" val="26360690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67" name="Slide Number Placeholder 4"/>
          <p:cNvSpPr txBox="1">
            <a:spLocks noGrp="1"/>
          </p:cNvSpPr>
          <p:nvPr>
            <p:ph type="sldNum" sz="quarter" idx="2"/>
          </p:nvPr>
        </p:nvSpPr>
        <p:spPr>
          <a:xfrm>
            <a:off x="10950428" y="6156960"/>
            <a:ext cx="174773" cy="2438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
        <p:nvSpPr>
          <p:cNvPr id="168" name="Footer Placeholder 3"/>
          <p:cNvSpPr txBox="1"/>
          <p:nvPr/>
        </p:nvSpPr>
        <p:spPr>
          <a:xfrm>
            <a:off x="346368" y="6290184"/>
            <a:ext cx="6882845" cy="39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spAutoFit/>
          </a:bodyPr>
          <a:lstStyle>
            <a:lvl1pPr>
              <a:defRPr sz="1000">
                <a:solidFill>
                  <a:srgbClr val="262626"/>
                </a:solidFill>
                <a:latin typeface="Poppins"/>
                <a:ea typeface="Poppins"/>
                <a:cs typeface="Poppins"/>
                <a:sym typeface="Poppins"/>
              </a:defRPr>
            </a:lvl1pPr>
          </a:lstStyle>
          <a:p>
            <a:r>
              <a:rPr dirty="0"/>
              <a:t>Recent Advances in Modeling and Simulations Techniques in Engineering and Science  (RAMSTES-2021)</a:t>
            </a:r>
          </a:p>
        </p:txBody>
      </p:sp>
      <p:sp>
        <p:nvSpPr>
          <p:cNvPr id="4" name="Rectangle 3">
            <a:extLst>
              <a:ext uri="{FF2B5EF4-FFF2-40B4-BE49-F238E27FC236}">
                <a16:creationId xmlns:a16="http://schemas.microsoft.com/office/drawing/2014/main" id="{B9AE95C1-6748-42D4-9F76-A8AFDAACDA09}"/>
              </a:ext>
            </a:extLst>
          </p:cNvPr>
          <p:cNvSpPr/>
          <p:nvPr/>
        </p:nvSpPr>
        <p:spPr>
          <a:xfrm>
            <a:off x="4466945" y="369695"/>
            <a:ext cx="2981606" cy="8374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lnSpc>
                <a:spcPct val="150000"/>
              </a:lnSpc>
              <a:spcAft>
                <a:spcPts val="800"/>
              </a:spcAft>
            </a:pPr>
            <a:r>
              <a:rPr lang="en-US" sz="3600" b="1" dirty="0">
                <a:solidFill>
                  <a:schemeClr val="tx1"/>
                </a:solidFill>
                <a:latin typeface="+mn-lt"/>
                <a:cs typeface="Times New Roman" panose="02020603050405020304" pitchFamily="18" charset="0"/>
              </a:rPr>
              <a:t>Introduction..</a:t>
            </a:r>
            <a:endParaRPr lang="en-IN" sz="3600" b="1" dirty="0">
              <a:solidFill>
                <a:schemeClr val="tx1"/>
              </a:solidFill>
              <a:latin typeface="+mn-lt"/>
              <a:cs typeface="Times New Roman" panose="02020603050405020304" pitchFamily="18" charset="0"/>
            </a:endParaRPr>
          </a:p>
        </p:txBody>
      </p:sp>
      <p:sp>
        <p:nvSpPr>
          <p:cNvPr id="10" name="TextBox 9">
            <a:extLst>
              <a:ext uri="{FF2B5EF4-FFF2-40B4-BE49-F238E27FC236}">
                <a16:creationId xmlns:a16="http://schemas.microsoft.com/office/drawing/2014/main" id="{E795478C-BC26-4930-BCDA-93ECE9BBD2E7}"/>
              </a:ext>
            </a:extLst>
          </p:cNvPr>
          <p:cNvSpPr txBox="1"/>
          <p:nvPr/>
        </p:nvSpPr>
        <p:spPr>
          <a:xfrm>
            <a:off x="8477250" y="4200526"/>
            <a:ext cx="3428999" cy="338554"/>
          </a:xfrm>
          <a:prstGeom prst="rect">
            <a:avLst/>
          </a:prstGeom>
          <a:noFill/>
        </p:spPr>
        <p:txBody>
          <a:bodyPr wrap="square">
            <a:spAutoFit/>
          </a:bodyPr>
          <a:lstStyle/>
          <a:p>
            <a:pPr algn="ctr"/>
            <a:r>
              <a:rPr lang="en-IN" sz="1600" b="1" dirty="0">
                <a:effectLst/>
                <a:latin typeface="+mn-lt"/>
                <a:ea typeface="Calibri" panose="020F0502020204030204" pitchFamily="34" charset="0"/>
              </a:rPr>
              <a:t>Fig. 1. </a:t>
            </a:r>
            <a:r>
              <a:rPr lang="en-IN" sz="1600" b="1" dirty="0">
                <a:latin typeface="+mn-lt"/>
                <a:ea typeface="Calibri" panose="020F0502020204030204" pitchFamily="34" charset="0"/>
              </a:rPr>
              <a:t>Parallel Delta Robot</a:t>
            </a:r>
            <a:endParaRPr lang="en-IN" sz="1600" b="1" dirty="0">
              <a:latin typeface="+mn-lt"/>
            </a:endParaRPr>
          </a:p>
        </p:txBody>
      </p:sp>
      <p:sp>
        <p:nvSpPr>
          <p:cNvPr id="14" name="Content Placeholder 2"/>
          <p:cNvSpPr txBox="1">
            <a:spLocks/>
          </p:cNvSpPr>
          <p:nvPr/>
        </p:nvSpPr>
        <p:spPr>
          <a:xfrm>
            <a:off x="618844" y="863207"/>
            <a:ext cx="7696201" cy="4214679"/>
          </a:xfrm>
          <a:prstGeom prst="rect">
            <a:avLst/>
          </a:prstGeom>
        </p:spPr>
        <p:txBody>
          <a:bodyPr>
            <a:normAutofit fontScale="25000" lnSpcReduction="20000"/>
          </a:bodyPr>
          <a:lstStyle>
            <a:lvl1pPr marL="182879" marR="0" indent="-182879"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1pPr>
            <a:lvl2pPr marL="481583" marR="0" indent="-207263"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2pPr>
            <a:lvl3pPr marL="78779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3pPr>
            <a:lvl4pPr marL="106211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4pPr>
            <a:lvl5pPr marL="133643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5pPr>
            <a:lvl6pPr marL="16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6pPr>
            <a:lvl7pPr marL="19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7pPr>
            <a:lvl8pPr marL="22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8pPr>
            <a:lvl9pPr marL="25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9pPr>
          </a:lstStyle>
          <a:p>
            <a:pPr marL="365760" indent="-283464" hangingPunct="1">
              <a:buFont typeface="Wingdings 2"/>
              <a:buNone/>
              <a:defRPr/>
            </a:pPr>
            <a:r>
              <a:rPr lang="en-US" sz="9600" b="1" u="sng" dirty="0">
                <a:solidFill>
                  <a:schemeClr val="tx1"/>
                </a:solidFill>
                <a:latin typeface="+mn-lt"/>
                <a:cs typeface="Times New Roman" pitchFamily="18" charset="0"/>
              </a:rPr>
              <a:t>Advantages</a:t>
            </a:r>
          </a:p>
          <a:p>
            <a:pPr marL="365760" indent="-283464" hangingPunct="1">
              <a:buFont typeface="Wingdings" pitchFamily="2" charset="2"/>
              <a:buChar char="Ø"/>
              <a:defRPr/>
            </a:pPr>
            <a:r>
              <a:rPr lang="en-US" sz="7200" dirty="0">
                <a:solidFill>
                  <a:schemeClr val="tx1"/>
                </a:solidFill>
                <a:latin typeface="+mn-lt"/>
              </a:rPr>
              <a:t>H</a:t>
            </a:r>
            <a:r>
              <a:rPr lang="en-US" sz="7200" i="0" dirty="0">
                <a:solidFill>
                  <a:schemeClr val="tx1"/>
                </a:solidFill>
                <a:effectLst/>
                <a:latin typeface="+mn-lt"/>
              </a:rPr>
              <a:t>igher </a:t>
            </a:r>
            <a:r>
              <a:rPr lang="en-US" sz="7200" dirty="0">
                <a:solidFill>
                  <a:schemeClr val="tx1"/>
                </a:solidFill>
                <a:latin typeface="+mn-lt"/>
              </a:rPr>
              <a:t>P</a:t>
            </a:r>
            <a:r>
              <a:rPr lang="en-US" sz="7200" i="0" dirty="0">
                <a:solidFill>
                  <a:schemeClr val="tx1"/>
                </a:solidFill>
                <a:effectLst/>
                <a:latin typeface="+mn-lt"/>
              </a:rPr>
              <a:t>roductivity </a:t>
            </a:r>
            <a:r>
              <a:rPr lang="en-US" sz="7200" dirty="0">
                <a:solidFill>
                  <a:schemeClr val="tx1"/>
                </a:solidFill>
                <a:latin typeface="+mn-lt"/>
              </a:rPr>
              <a:t>R</a:t>
            </a:r>
            <a:r>
              <a:rPr lang="en-US" sz="7200" i="0" dirty="0">
                <a:solidFill>
                  <a:schemeClr val="tx1"/>
                </a:solidFill>
                <a:effectLst/>
                <a:latin typeface="+mn-lt"/>
              </a:rPr>
              <a:t>ate</a:t>
            </a:r>
          </a:p>
          <a:p>
            <a:pPr marL="365760" indent="-283464" hangingPunct="1">
              <a:buFont typeface="Wingdings" pitchFamily="2" charset="2"/>
              <a:buChar char="Ø"/>
              <a:defRPr/>
            </a:pPr>
            <a:r>
              <a:rPr lang="en-US" sz="7200" i="0" dirty="0">
                <a:solidFill>
                  <a:schemeClr val="tx1"/>
                </a:solidFill>
                <a:effectLst/>
                <a:latin typeface="+mn-lt"/>
              </a:rPr>
              <a:t>Increased Speed</a:t>
            </a:r>
          </a:p>
          <a:p>
            <a:pPr marL="365760" indent="-283464" hangingPunct="1">
              <a:buFont typeface="Wingdings" pitchFamily="2" charset="2"/>
              <a:buChar char="Ø"/>
              <a:defRPr/>
            </a:pPr>
            <a:r>
              <a:rPr lang="en-US" sz="7200" i="0" dirty="0">
                <a:solidFill>
                  <a:schemeClr val="tx1"/>
                </a:solidFill>
                <a:effectLst/>
                <a:latin typeface="+mn-lt"/>
              </a:rPr>
              <a:t>Safety</a:t>
            </a:r>
          </a:p>
          <a:p>
            <a:pPr marL="365760" indent="-283464" hangingPunct="1">
              <a:buFont typeface="Wingdings" pitchFamily="2" charset="2"/>
              <a:buChar char="Ø"/>
              <a:defRPr/>
            </a:pPr>
            <a:r>
              <a:rPr lang="en-US" sz="7200" i="0" dirty="0">
                <a:solidFill>
                  <a:schemeClr val="tx1"/>
                </a:solidFill>
                <a:effectLst/>
                <a:latin typeface="+mn-lt"/>
              </a:rPr>
              <a:t>Footprint</a:t>
            </a:r>
          </a:p>
          <a:p>
            <a:pPr marL="82296" indent="0" hangingPunct="1">
              <a:buNone/>
              <a:defRPr/>
            </a:pPr>
            <a:endParaRPr lang="en-US" sz="7200" i="0" dirty="0">
              <a:solidFill>
                <a:schemeClr val="tx1"/>
              </a:solidFill>
              <a:effectLst/>
              <a:latin typeface="+mn-lt"/>
            </a:endParaRPr>
          </a:p>
          <a:p>
            <a:pPr marL="82296" indent="0" hangingPunct="1">
              <a:buNone/>
              <a:defRPr/>
            </a:pPr>
            <a:r>
              <a:rPr lang="en-IN" sz="9600" b="1" u="sng" dirty="0">
                <a:solidFill>
                  <a:schemeClr val="tx1"/>
                </a:solidFill>
                <a:latin typeface="+mn-lt"/>
              </a:rPr>
              <a:t>Applications</a:t>
            </a:r>
            <a:r>
              <a:rPr lang="en-US" sz="9600" b="1" dirty="0">
                <a:solidFill>
                  <a:srgbClr val="FF0000"/>
                </a:solidFill>
                <a:latin typeface="+mn-lt"/>
              </a:rPr>
              <a:t> </a:t>
            </a:r>
          </a:p>
          <a:p>
            <a:pPr marL="539496" indent="-457200" hangingPunct="1">
              <a:buFont typeface="Wingdings" pitchFamily="2" charset="2"/>
              <a:buChar char="Ø"/>
              <a:defRPr/>
            </a:pPr>
            <a:r>
              <a:rPr lang="en-US" sz="7200" b="0" i="0" dirty="0">
                <a:solidFill>
                  <a:schemeClr val="tx1"/>
                </a:solidFill>
                <a:effectLst/>
                <a:latin typeface="+mn-lt"/>
              </a:rPr>
              <a:t>Packaging Industry – “ </a:t>
            </a:r>
            <a:r>
              <a:rPr lang="en-US" sz="7200" b="1" i="0" dirty="0">
                <a:solidFill>
                  <a:schemeClr val="tx1"/>
                </a:solidFill>
                <a:effectLst/>
                <a:latin typeface="+mn-lt"/>
              </a:rPr>
              <a:t>Pick &amp; Place Operations </a:t>
            </a:r>
            <a:r>
              <a:rPr lang="en-US" sz="7200" b="0" i="0" dirty="0">
                <a:solidFill>
                  <a:schemeClr val="tx1"/>
                </a:solidFill>
                <a:effectLst/>
                <a:latin typeface="+mn-lt"/>
              </a:rPr>
              <a:t>”</a:t>
            </a:r>
          </a:p>
          <a:p>
            <a:pPr marL="539496" indent="-457200" hangingPunct="1">
              <a:buFont typeface="Wingdings" pitchFamily="2" charset="2"/>
              <a:buChar char="Ø"/>
              <a:defRPr/>
            </a:pPr>
            <a:r>
              <a:rPr lang="en-US" sz="7200" b="0" i="0" dirty="0">
                <a:solidFill>
                  <a:schemeClr val="tx1"/>
                </a:solidFill>
                <a:effectLst/>
                <a:latin typeface="+mn-lt"/>
              </a:rPr>
              <a:t>Medical &amp; Pharmaceutical Industry – “ Due to Stiffness : Used in </a:t>
            </a:r>
            <a:r>
              <a:rPr lang="en-US" sz="7200" b="1" i="0" dirty="0">
                <a:solidFill>
                  <a:schemeClr val="tx1"/>
                </a:solidFill>
                <a:effectLst/>
                <a:latin typeface="+mn-lt"/>
              </a:rPr>
              <a:t>Surgeries</a:t>
            </a:r>
          </a:p>
          <a:p>
            <a:pPr marL="539496" indent="-457200" hangingPunct="1">
              <a:buFont typeface="Wingdings" pitchFamily="2" charset="2"/>
              <a:buChar char="Ø"/>
              <a:defRPr/>
            </a:pPr>
            <a:r>
              <a:rPr lang="en-US" sz="7200" b="1" i="0" dirty="0">
                <a:solidFill>
                  <a:schemeClr val="tx1"/>
                </a:solidFill>
                <a:effectLst/>
                <a:latin typeface="+mn-lt"/>
              </a:rPr>
              <a:t>High Precision Assembly Operations </a:t>
            </a:r>
            <a:r>
              <a:rPr lang="en-US" sz="7200" b="0" i="0" dirty="0">
                <a:solidFill>
                  <a:schemeClr val="tx1"/>
                </a:solidFill>
                <a:effectLst/>
                <a:latin typeface="+mn-lt"/>
              </a:rPr>
              <a:t>– ex: in a roo</a:t>
            </a:r>
            <a:r>
              <a:rPr lang="en-US" sz="7200" dirty="0">
                <a:solidFill>
                  <a:schemeClr val="tx1"/>
                </a:solidFill>
                <a:latin typeface="+mn-lt"/>
              </a:rPr>
              <a:t>m of electric components</a:t>
            </a:r>
          </a:p>
          <a:p>
            <a:pPr marL="539496" indent="-457200" hangingPunct="1">
              <a:buFont typeface="Wingdings" pitchFamily="2" charset="2"/>
              <a:buChar char="Ø"/>
              <a:defRPr/>
            </a:pPr>
            <a:r>
              <a:rPr lang="en-US" sz="7200" b="1" i="0" dirty="0">
                <a:solidFill>
                  <a:schemeClr val="tx1"/>
                </a:solidFill>
                <a:effectLst/>
                <a:latin typeface="+mn-lt"/>
              </a:rPr>
              <a:t>3D Printer</a:t>
            </a:r>
            <a:r>
              <a:rPr lang="en-US" sz="7200" b="1" dirty="0">
                <a:solidFill>
                  <a:schemeClr val="tx1"/>
                </a:solidFill>
                <a:latin typeface="+mn-lt"/>
              </a:rPr>
              <a:t>s</a:t>
            </a:r>
          </a:p>
          <a:p>
            <a:pPr marL="539496" indent="-457200" hangingPunct="1">
              <a:buFont typeface="Wingdings" pitchFamily="2" charset="2"/>
              <a:buChar char="Ø"/>
              <a:defRPr/>
            </a:pPr>
            <a:r>
              <a:rPr lang="en-US" sz="7200" b="0" i="0" dirty="0">
                <a:solidFill>
                  <a:schemeClr val="tx1"/>
                </a:solidFill>
                <a:effectLst/>
                <a:latin typeface="+mn-lt"/>
              </a:rPr>
              <a:t>Can be used to </a:t>
            </a:r>
            <a:r>
              <a:rPr lang="en-US" sz="7200" dirty="0">
                <a:solidFill>
                  <a:schemeClr val="tx1"/>
                </a:solidFill>
                <a:latin typeface="+mn-lt"/>
              </a:rPr>
              <a:t>C</a:t>
            </a:r>
            <a:r>
              <a:rPr lang="en-US" sz="7200" b="0" i="0" dirty="0">
                <a:solidFill>
                  <a:schemeClr val="tx1"/>
                </a:solidFill>
                <a:effectLst/>
                <a:latin typeface="+mn-lt"/>
              </a:rPr>
              <a:t>reate </a:t>
            </a:r>
            <a:r>
              <a:rPr lang="en-US" sz="7200" b="1" i="0" dirty="0">
                <a:solidFill>
                  <a:schemeClr val="tx1"/>
                </a:solidFill>
                <a:effectLst/>
                <a:latin typeface="+mn-lt"/>
              </a:rPr>
              <a:t>Haptic Controllers</a:t>
            </a:r>
          </a:p>
          <a:p>
            <a:pPr marL="539496" indent="-457200" hangingPunct="1">
              <a:buFont typeface="Wingdings" pitchFamily="2" charset="2"/>
              <a:buChar char="Ø"/>
              <a:defRPr/>
            </a:pPr>
            <a:endParaRPr lang="en-US" sz="2000" b="1" dirty="0">
              <a:latin typeface="+mn-lt"/>
              <a:cs typeface="Times New Roman" pitchFamily="18" charset="0"/>
            </a:endParaRPr>
          </a:p>
          <a:p>
            <a:pPr marL="365760" indent="-283464" hangingPunct="1">
              <a:buFont typeface="Wingdings 2"/>
              <a:buNone/>
              <a:defRPr/>
            </a:pPr>
            <a:endParaRPr lang="en-US" dirty="0">
              <a:latin typeface="+mn-lt"/>
            </a:endParaRPr>
          </a:p>
        </p:txBody>
      </p:sp>
      <p:sp>
        <p:nvSpPr>
          <p:cNvPr id="15" name="TextBox 3"/>
          <p:cNvSpPr txBox="1">
            <a:spLocks noChangeArrowheads="1"/>
          </p:cNvSpPr>
          <p:nvPr/>
        </p:nvSpPr>
        <p:spPr bwMode="auto">
          <a:xfrm>
            <a:off x="618844" y="4900772"/>
            <a:ext cx="5619750" cy="1862048"/>
          </a:xfrm>
          <a:prstGeom prst="rect">
            <a:avLst/>
          </a:prstGeom>
          <a:noFill/>
          <a:ln w="9525">
            <a:noFill/>
            <a:miter lim="800000"/>
            <a:headEnd/>
            <a:tailEnd/>
          </a:ln>
        </p:spPr>
        <p:txBody>
          <a:bodyPr wrap="square">
            <a:spAutoFit/>
          </a:bodyPr>
          <a:lstStyle/>
          <a:p>
            <a:endParaRPr lang="en-US" sz="2400" b="1" dirty="0">
              <a:solidFill>
                <a:srgbClr val="FF0000"/>
              </a:solidFill>
              <a:latin typeface="Calibri" pitchFamily="34" charset="0"/>
            </a:endParaRPr>
          </a:p>
          <a:p>
            <a:r>
              <a:rPr lang="en-US" sz="2400" b="1" u="sng" dirty="0">
                <a:solidFill>
                  <a:schemeClr val="tx1"/>
                </a:solidFill>
                <a:latin typeface="Calibri" pitchFamily="34" charset="0"/>
              </a:rPr>
              <a:t>Limitations</a:t>
            </a:r>
          </a:p>
          <a:p>
            <a:pPr>
              <a:buFont typeface="Wingdings" pitchFamily="2" charset="2"/>
              <a:buChar char="Ø"/>
            </a:pPr>
            <a:r>
              <a:rPr lang="en-US" dirty="0">
                <a:latin typeface="Calibri" pitchFamily="34" charset="0"/>
              </a:rPr>
              <a:t>  </a:t>
            </a:r>
            <a:r>
              <a:rPr lang="en-US" sz="2000" dirty="0">
                <a:latin typeface="Calibri" pitchFamily="34" charset="0"/>
              </a:rPr>
              <a:t>Heavy Load – Due to Design Constraints</a:t>
            </a:r>
          </a:p>
          <a:p>
            <a:pPr>
              <a:buFont typeface="Wingdings" pitchFamily="2" charset="2"/>
              <a:buChar char="Ø"/>
            </a:pPr>
            <a:r>
              <a:rPr lang="en-US" sz="2000" dirty="0">
                <a:latin typeface="Calibri" pitchFamily="34" charset="0"/>
              </a:rPr>
              <a:t> Restricted Workspace</a:t>
            </a:r>
          </a:p>
          <a:p>
            <a:pPr>
              <a:lnSpc>
                <a:spcPct val="150000"/>
              </a:lnSpc>
              <a:buFont typeface="Wingdings" pitchFamily="2" charset="2"/>
              <a:buChar char="Ø"/>
            </a:pPr>
            <a:endParaRPr lang="en-US" dirty="0">
              <a:latin typeface="Calibri" pitchFamily="34" charset="0"/>
            </a:endParaRPr>
          </a:p>
        </p:txBody>
      </p:sp>
      <p:pic>
        <p:nvPicPr>
          <p:cNvPr id="7" name="Picture 6">
            <a:extLst>
              <a:ext uri="{FF2B5EF4-FFF2-40B4-BE49-F238E27FC236}">
                <a16:creationId xmlns:a16="http://schemas.microsoft.com/office/drawing/2014/main" id="{344CFD83-BD45-4696-A868-A833314A0C9C}"/>
              </a:ext>
            </a:extLst>
          </p:cNvPr>
          <p:cNvPicPr>
            <a:picLocks noChangeAspect="1"/>
          </p:cNvPicPr>
          <p:nvPr/>
        </p:nvPicPr>
        <p:blipFill>
          <a:blip r:embed="rId3"/>
          <a:stretch>
            <a:fillRect/>
          </a:stretch>
        </p:blipFill>
        <p:spPr>
          <a:xfrm>
            <a:off x="8208579" y="1207169"/>
            <a:ext cx="3313348" cy="2907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IN" smtClean="0"/>
              <a:t>5</a:t>
            </a:fld>
            <a:endParaRPr lang="en-IN"/>
          </a:p>
        </p:txBody>
      </p:sp>
      <p:sp>
        <p:nvSpPr>
          <p:cNvPr id="3" name="Content Placeholder 2"/>
          <p:cNvSpPr txBox="1">
            <a:spLocks/>
          </p:cNvSpPr>
          <p:nvPr/>
        </p:nvSpPr>
        <p:spPr>
          <a:xfrm>
            <a:off x="824346" y="1314451"/>
            <a:ext cx="10462779" cy="4705350"/>
          </a:xfrm>
          <a:prstGeom prst="rect">
            <a:avLst/>
          </a:prstGeom>
        </p:spPr>
        <p:txBody>
          <a:bodyPr/>
          <a:lstStyle>
            <a:lvl1pPr marL="182879" marR="0" indent="-182879"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1pPr>
            <a:lvl2pPr marL="481583" marR="0" indent="-207263"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2pPr>
            <a:lvl3pPr marL="78779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3pPr>
            <a:lvl4pPr marL="106211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4pPr>
            <a:lvl5pPr marL="133643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5pPr>
            <a:lvl6pPr marL="16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6pPr>
            <a:lvl7pPr marL="19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7pPr>
            <a:lvl8pPr marL="22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8pPr>
            <a:lvl9pPr marL="25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9pPr>
          </a:lstStyle>
          <a:p>
            <a:pPr algn="just" hangingPunct="1">
              <a:buFont typeface="Arial" panose="020B0604020202020204" pitchFamily="34" charset="0"/>
              <a:buNone/>
            </a:pPr>
            <a:r>
              <a:rPr lang="en-US" altLang="en-US" sz="3200" b="1" dirty="0">
                <a:solidFill>
                  <a:schemeClr val="tx1"/>
                </a:solidFill>
                <a:latin typeface="+mn-lt"/>
              </a:rPr>
              <a:t>Mechanical Error</a:t>
            </a:r>
          </a:p>
          <a:p>
            <a:pPr algn="just" hangingPunct="1">
              <a:buFont typeface="Arial" panose="020B0604020202020204" pitchFamily="34" charset="0"/>
              <a:buNone/>
            </a:pPr>
            <a:r>
              <a:rPr lang="en-US" altLang="en-US" sz="2400" b="1" u="sng" dirty="0">
                <a:latin typeface="+mn-lt"/>
              </a:rPr>
              <a:t>Factors causing the mechanical error: </a:t>
            </a:r>
          </a:p>
          <a:p>
            <a:pPr algn="just" hangingPunct="1">
              <a:buFont typeface="Arial" panose="020B0604020202020204" pitchFamily="34" charset="0"/>
              <a:buNone/>
            </a:pPr>
            <a:endParaRPr lang="en-US" altLang="en-US" sz="2400" b="1" u="sng" dirty="0">
              <a:latin typeface="+mn-lt"/>
            </a:endParaRPr>
          </a:p>
          <a:p>
            <a:pPr hangingPunct="1"/>
            <a:r>
              <a:rPr lang="en-US" altLang="en-US" sz="2800" b="1" dirty="0">
                <a:latin typeface="+mn-lt"/>
              </a:rPr>
              <a:t> Link deflections</a:t>
            </a:r>
            <a:r>
              <a:rPr lang="en-US" altLang="en-US" sz="2800" dirty="0">
                <a:latin typeface="+mn-lt"/>
              </a:rPr>
              <a:t>- Force and Stiffness dependent</a:t>
            </a:r>
          </a:p>
          <a:p>
            <a:pPr hangingPunct="1"/>
            <a:r>
              <a:rPr lang="en-US" altLang="en-US" sz="2800" dirty="0">
                <a:latin typeface="+mn-lt"/>
              </a:rPr>
              <a:t> </a:t>
            </a:r>
            <a:r>
              <a:rPr lang="en-US" altLang="en-US" sz="2800" b="1" dirty="0">
                <a:latin typeface="+mn-lt"/>
              </a:rPr>
              <a:t>Thermal expansions</a:t>
            </a:r>
            <a:r>
              <a:rPr lang="en-US" altLang="en-US" sz="2800" dirty="0">
                <a:latin typeface="+mn-lt"/>
              </a:rPr>
              <a:t>- Operating Temperature Dependent </a:t>
            </a:r>
          </a:p>
          <a:p>
            <a:pPr hangingPunct="1"/>
            <a:r>
              <a:rPr lang="en-US" altLang="en-US" sz="2800" dirty="0">
                <a:latin typeface="+mn-lt"/>
              </a:rPr>
              <a:t> </a:t>
            </a:r>
            <a:r>
              <a:rPr lang="en-US" altLang="en-US" sz="2800" b="1" dirty="0">
                <a:latin typeface="+mn-lt"/>
              </a:rPr>
              <a:t>Joint clearance- </a:t>
            </a:r>
            <a:r>
              <a:rPr lang="en-US" altLang="en-US" sz="2800" dirty="0">
                <a:latin typeface="+mn-lt"/>
              </a:rPr>
              <a:t>Clearance between Pin &amp; Hole</a:t>
            </a:r>
          </a:p>
          <a:p>
            <a:pPr hangingPunct="1"/>
            <a:r>
              <a:rPr lang="en-US" altLang="en-US" sz="2800" dirty="0">
                <a:latin typeface="+mn-lt"/>
              </a:rPr>
              <a:t> </a:t>
            </a:r>
            <a:r>
              <a:rPr lang="en-US" altLang="en-US" sz="2800" b="1" dirty="0">
                <a:latin typeface="+mn-lt"/>
              </a:rPr>
              <a:t>Backlash</a:t>
            </a:r>
            <a:r>
              <a:rPr lang="en-US" altLang="en-US" sz="2800" dirty="0">
                <a:latin typeface="+mn-lt"/>
              </a:rPr>
              <a:t>- Play between links</a:t>
            </a:r>
          </a:p>
          <a:p>
            <a:pPr hangingPunct="1"/>
            <a:r>
              <a:rPr lang="en-US" altLang="en-US" sz="2800" dirty="0">
                <a:latin typeface="+mn-lt"/>
              </a:rPr>
              <a:t> </a:t>
            </a:r>
            <a:r>
              <a:rPr lang="en-US" altLang="en-US" sz="2800" b="1" dirty="0">
                <a:latin typeface="+mn-lt"/>
              </a:rPr>
              <a:t>Link Tolerance- </a:t>
            </a:r>
            <a:r>
              <a:rPr lang="en-US" altLang="en-US" sz="2800" dirty="0">
                <a:latin typeface="+mn-lt"/>
              </a:rPr>
              <a:t>Process dependent, limitation on machine accuracy </a:t>
            </a:r>
          </a:p>
        </p:txBody>
      </p:sp>
      <p:sp>
        <p:nvSpPr>
          <p:cNvPr id="5" name="Rectangle 4">
            <a:extLst>
              <a:ext uri="{FF2B5EF4-FFF2-40B4-BE49-F238E27FC236}">
                <a16:creationId xmlns:a16="http://schemas.microsoft.com/office/drawing/2014/main" id="{B9AE95C1-6748-42D4-9F76-A8AFDAACDA09}"/>
              </a:ext>
            </a:extLst>
          </p:cNvPr>
          <p:cNvSpPr/>
          <p:nvPr/>
        </p:nvSpPr>
        <p:spPr>
          <a:xfrm>
            <a:off x="4466945" y="369695"/>
            <a:ext cx="2981606" cy="8374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lnSpc>
                <a:spcPct val="150000"/>
              </a:lnSpc>
              <a:spcAft>
                <a:spcPts val="800"/>
              </a:spcAft>
            </a:pPr>
            <a:r>
              <a:rPr lang="en-US" sz="3600" b="1" dirty="0">
                <a:solidFill>
                  <a:schemeClr val="tx1"/>
                </a:solidFill>
                <a:latin typeface="+mn-lt"/>
                <a:cs typeface="Times New Roman" panose="02020603050405020304" pitchFamily="18" charset="0"/>
              </a:rPr>
              <a:t>Introduction..</a:t>
            </a:r>
            <a:endParaRPr lang="en-IN" sz="3600" b="1" dirty="0">
              <a:solidFill>
                <a:schemeClr val="tx1"/>
              </a:solidFill>
              <a:latin typeface="+mn-lt"/>
              <a:cs typeface="Times New Roman" panose="02020603050405020304" pitchFamily="18" charset="0"/>
            </a:endParaRPr>
          </a:p>
        </p:txBody>
      </p:sp>
    </p:spTree>
    <p:extLst>
      <p:ext uri="{BB962C8B-B14F-4D97-AF65-F5344CB8AC3E}">
        <p14:creationId xmlns:p14="http://schemas.microsoft.com/office/powerpoint/2010/main" val="205264977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atOff val="-5279"/>
            <a:lumOff val="27450"/>
          </a:schemeClr>
        </a:solidFill>
        <a:effectLst/>
      </p:bgPr>
    </p:bg>
    <p:spTree>
      <p:nvGrpSpPr>
        <p:cNvPr id="1" name=""/>
        <p:cNvGrpSpPr/>
        <p:nvPr/>
      </p:nvGrpSpPr>
      <p:grpSpPr>
        <a:xfrm>
          <a:off x="0" y="0"/>
          <a:ext cx="0" cy="0"/>
          <a:chOff x="0" y="0"/>
          <a:chExt cx="0" cy="0"/>
        </a:xfrm>
      </p:grpSpPr>
      <p:sp>
        <p:nvSpPr>
          <p:cNvPr id="170" name="Slide Number Placeholder 4"/>
          <p:cNvSpPr txBox="1">
            <a:spLocks noGrp="1"/>
          </p:cNvSpPr>
          <p:nvPr>
            <p:ph type="sldNum" sz="quarter" idx="2"/>
          </p:nvPr>
        </p:nvSpPr>
        <p:spPr>
          <a:xfrm>
            <a:off x="10950428" y="6156960"/>
            <a:ext cx="174773" cy="2438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sp>
        <p:nvSpPr>
          <p:cNvPr id="171" name="Footer Placeholder 3"/>
          <p:cNvSpPr txBox="1"/>
          <p:nvPr/>
        </p:nvSpPr>
        <p:spPr>
          <a:xfrm>
            <a:off x="401320" y="6278880"/>
            <a:ext cx="6882845" cy="39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spAutoFit/>
          </a:bodyPr>
          <a:lstStyle>
            <a:lvl1pPr>
              <a:defRPr sz="1000">
                <a:solidFill>
                  <a:srgbClr val="262626"/>
                </a:solidFill>
                <a:latin typeface="Poppins"/>
                <a:ea typeface="Poppins"/>
                <a:cs typeface="Poppins"/>
                <a:sym typeface="Poppins"/>
              </a:defRPr>
            </a:lvl1pPr>
          </a:lstStyle>
          <a:p>
            <a:r>
              <a:rPr dirty="0"/>
              <a:t>Recent Advances in Modeling and Simulations Techniques in Engineering and Science  (RAMSTES-2021)</a:t>
            </a:r>
          </a:p>
        </p:txBody>
      </p:sp>
      <p:sp>
        <p:nvSpPr>
          <p:cNvPr id="4" name="Rectangle 3">
            <a:extLst>
              <a:ext uri="{FF2B5EF4-FFF2-40B4-BE49-F238E27FC236}">
                <a16:creationId xmlns:a16="http://schemas.microsoft.com/office/drawing/2014/main" id="{AC5989AE-E2C5-488C-87B3-266F1AE523C1}"/>
              </a:ext>
            </a:extLst>
          </p:cNvPr>
          <p:cNvSpPr/>
          <p:nvPr/>
        </p:nvSpPr>
        <p:spPr>
          <a:xfrm>
            <a:off x="4466942" y="405064"/>
            <a:ext cx="4718622" cy="8374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lnSpc>
                <a:spcPct val="150000"/>
              </a:lnSpc>
              <a:spcAft>
                <a:spcPts val="800"/>
              </a:spcAft>
            </a:pPr>
            <a:r>
              <a:rPr lang="en-US" sz="3600" b="1" dirty="0">
                <a:solidFill>
                  <a:schemeClr val="tx1"/>
                </a:solidFill>
                <a:latin typeface="+mn-lt"/>
                <a:cs typeface="Times New Roman" panose="02020603050405020304" pitchFamily="18" charset="0"/>
              </a:rPr>
              <a:t>Problem Definition</a:t>
            </a:r>
            <a:endParaRPr lang="en-IN" sz="3600" b="1" dirty="0">
              <a:solidFill>
                <a:schemeClr val="tx1"/>
              </a:solidFill>
              <a:latin typeface="+mn-lt"/>
              <a:cs typeface="Times New Roman" panose="02020603050405020304" pitchFamily="18" charset="0"/>
            </a:endParaRPr>
          </a:p>
        </p:txBody>
      </p:sp>
      <p:sp>
        <p:nvSpPr>
          <p:cNvPr id="7" name="Rectangle 6">
            <a:extLst>
              <a:ext uri="{FF2B5EF4-FFF2-40B4-BE49-F238E27FC236}">
                <a16:creationId xmlns:a16="http://schemas.microsoft.com/office/drawing/2014/main" id="{E42DB8AC-A7A9-4DB4-BB10-7BF229F4FC44}"/>
              </a:ext>
            </a:extLst>
          </p:cNvPr>
          <p:cNvSpPr/>
          <p:nvPr/>
        </p:nvSpPr>
        <p:spPr>
          <a:xfrm>
            <a:off x="5057263" y="3114674"/>
            <a:ext cx="3269319" cy="8374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lnSpc>
                <a:spcPct val="150000"/>
              </a:lnSpc>
              <a:spcAft>
                <a:spcPts val="800"/>
              </a:spcAft>
            </a:pPr>
            <a:r>
              <a:rPr lang="en-US" sz="3600" b="1" dirty="0">
                <a:solidFill>
                  <a:schemeClr val="tx1"/>
                </a:solidFill>
                <a:effectLst/>
                <a:latin typeface="+mn-lt"/>
                <a:ea typeface="Calibri" panose="020F0502020204030204" pitchFamily="34" charset="0"/>
                <a:cs typeface="Times New Roman" panose="02020603050405020304" pitchFamily="18" charset="0"/>
              </a:rPr>
              <a:t>Objectives</a:t>
            </a:r>
            <a:endParaRPr lang="en-IN" sz="3600" dirty="0">
              <a:solidFill>
                <a:schemeClr val="tx1"/>
              </a:solidFill>
              <a:effectLst/>
              <a:latin typeface="+mn-lt"/>
              <a:ea typeface="Calibri" panose="020F0502020204030204" pitchFamily="34" charset="0"/>
              <a:cs typeface="Times New Roman" panose="02020603050405020304" pitchFamily="18" charset="0"/>
            </a:endParaRPr>
          </a:p>
        </p:txBody>
      </p:sp>
      <p:sp>
        <p:nvSpPr>
          <p:cNvPr id="8" name="Content Placeholder 2"/>
          <p:cNvSpPr txBox="1">
            <a:spLocks/>
          </p:cNvSpPr>
          <p:nvPr/>
        </p:nvSpPr>
        <p:spPr>
          <a:xfrm>
            <a:off x="768927" y="1331068"/>
            <a:ext cx="10765848" cy="1766154"/>
          </a:xfrm>
          <a:prstGeom prst="rect">
            <a:avLst/>
          </a:prstGeom>
        </p:spPr>
        <p:txBody>
          <a:bodyPr/>
          <a:lstStyle>
            <a:lvl1pPr marL="182879" marR="0" indent="-182879"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1pPr>
            <a:lvl2pPr marL="481583" marR="0" indent="-207263"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2pPr>
            <a:lvl3pPr marL="78779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3pPr>
            <a:lvl4pPr marL="106211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4pPr>
            <a:lvl5pPr marL="1336430" marR="0" indent="-239150"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5pPr>
            <a:lvl6pPr marL="16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6pPr>
            <a:lvl7pPr marL="19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7pPr>
            <a:lvl8pPr marL="22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8pPr>
            <a:lvl9pPr marL="2548985" marR="0" indent="-277585" algn="l" defTabSz="914400" rtl="0" latinLnBrk="0">
              <a:lnSpc>
                <a:spcPct val="100000"/>
              </a:lnSpc>
              <a:spcBef>
                <a:spcPts val="900"/>
              </a:spcBef>
              <a:spcAft>
                <a:spcPts val="0"/>
              </a:spcAft>
              <a:buClr>
                <a:srgbClr val="262626"/>
              </a:buClr>
              <a:buSzPct val="100000"/>
              <a:buFont typeface="Garamond"/>
              <a:buChar char="◦"/>
              <a:tabLst/>
              <a:defRPr sz="1700" b="0" i="0" u="none" strike="noStrike" cap="none" spc="0" baseline="0">
                <a:solidFill>
                  <a:srgbClr val="000000"/>
                </a:solidFill>
                <a:uFillTx/>
                <a:latin typeface="Gill Sans MT"/>
                <a:ea typeface="Gill Sans MT"/>
                <a:cs typeface="Gill Sans MT"/>
                <a:sym typeface="Gill Sans MT"/>
              </a:defRPr>
            </a:lvl9pPr>
          </a:lstStyle>
          <a:p>
            <a:pPr hangingPunct="1">
              <a:buFont typeface="Wingdings" panose="05000000000000000000" pitchFamily="2" charset="2"/>
              <a:buChar char="Ø"/>
            </a:pPr>
            <a:r>
              <a:rPr lang="en-US" altLang="en-US" sz="2200" b="1" dirty="0">
                <a:latin typeface="+mn-lt"/>
              </a:rPr>
              <a:t> Deviation in Performance </a:t>
            </a:r>
            <a:r>
              <a:rPr lang="en-US" altLang="en-US" sz="2200" dirty="0">
                <a:latin typeface="+mn-lt"/>
              </a:rPr>
              <a:t>due to link tolerances in parallel Delta Robot is the topic of Interest.</a:t>
            </a:r>
          </a:p>
          <a:p>
            <a:pPr hangingPunct="1">
              <a:buFont typeface="Wingdings" panose="05000000000000000000" pitchFamily="2" charset="2"/>
              <a:buChar char="Ø"/>
            </a:pPr>
            <a:r>
              <a:rPr lang="en-US" altLang="en-US" sz="2200" b="1" dirty="0">
                <a:latin typeface="+mn-lt"/>
              </a:rPr>
              <a:t> Influence of Positional Error </a:t>
            </a:r>
            <a:r>
              <a:rPr lang="en-US" altLang="en-US" sz="2200" dirty="0">
                <a:latin typeface="+mn-lt"/>
              </a:rPr>
              <a:t>needs to be Investigated.</a:t>
            </a:r>
          </a:p>
          <a:p>
            <a:pPr hangingPunct="1">
              <a:buFont typeface="Wingdings" panose="05000000000000000000" pitchFamily="2" charset="2"/>
              <a:buChar char="Ø"/>
            </a:pPr>
            <a:r>
              <a:rPr lang="en-US" altLang="en-US" sz="2200" dirty="0">
                <a:latin typeface="+mn-lt"/>
              </a:rPr>
              <a:t> A generic approach of </a:t>
            </a:r>
            <a:r>
              <a:rPr lang="en-US" altLang="en-US" sz="2200" b="1" dirty="0">
                <a:latin typeface="+mn-lt"/>
              </a:rPr>
              <a:t>compensating</a:t>
            </a:r>
            <a:r>
              <a:rPr lang="en-US" altLang="en-US" sz="2200" dirty="0">
                <a:latin typeface="+mn-lt"/>
              </a:rPr>
              <a:t> the maximum positional error is to be formulated. </a:t>
            </a:r>
          </a:p>
          <a:p>
            <a:pPr marL="0" indent="0" algn="just" hangingPunct="1">
              <a:buNone/>
            </a:pPr>
            <a:endParaRPr lang="en-US" altLang="en-US" sz="2200" dirty="0">
              <a:latin typeface="+mn-lt"/>
            </a:endParaRPr>
          </a:p>
        </p:txBody>
      </p:sp>
      <p:sp>
        <p:nvSpPr>
          <p:cNvPr id="9" name="Rectangle 2"/>
          <p:cNvSpPr>
            <a:spLocks noChangeArrowheads="1"/>
          </p:cNvSpPr>
          <p:nvPr/>
        </p:nvSpPr>
        <p:spPr bwMode="auto">
          <a:xfrm>
            <a:off x="680171" y="4151860"/>
            <a:ext cx="10943359" cy="207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Font typeface="Wingdings" panose="05000000000000000000" pitchFamily="2" charset="2"/>
              <a:buChar char="Ø"/>
            </a:pPr>
            <a:r>
              <a:rPr lang="en-US" altLang="en-US" sz="2200" b="1" dirty="0">
                <a:latin typeface="Calibri" panose="020F0502020204030204" pitchFamily="34" charset="0"/>
              </a:rPr>
              <a:t>Workspace Analysis </a:t>
            </a:r>
            <a:r>
              <a:rPr lang="en-US" altLang="en-US" sz="2200" dirty="0">
                <a:latin typeface="Calibri" panose="020F0502020204030204" pitchFamily="34" charset="0"/>
              </a:rPr>
              <a:t>of the Delta Robot under Ideal &amp; Abnormal conditions. </a:t>
            </a:r>
          </a:p>
          <a:p>
            <a:pPr eaLnBrk="1" hangingPunct="1">
              <a:lnSpc>
                <a:spcPct val="150000"/>
              </a:lnSpc>
              <a:buFont typeface="Wingdings" panose="05000000000000000000" pitchFamily="2" charset="2"/>
              <a:buChar char="Ø"/>
            </a:pPr>
            <a:r>
              <a:rPr lang="en-US" altLang="en-US" sz="2200" dirty="0">
                <a:latin typeface="Calibri" panose="020F0502020204030204" pitchFamily="34" charset="0"/>
              </a:rPr>
              <a:t>To Obtain </a:t>
            </a:r>
            <a:r>
              <a:rPr lang="en-US" altLang="en-US" sz="2200" b="1" dirty="0">
                <a:latin typeface="Calibri" panose="020F0502020204030204" pitchFamily="34" charset="0"/>
              </a:rPr>
              <a:t>Maximum Positional Error </a:t>
            </a:r>
            <a:r>
              <a:rPr lang="en-US" altLang="en-US" sz="2200" dirty="0">
                <a:latin typeface="Calibri" panose="020F0502020204030204" pitchFamily="34" charset="0"/>
              </a:rPr>
              <a:t>in a 3 DoF Delta Robot </a:t>
            </a:r>
            <a:r>
              <a:rPr lang="en-US" altLang="en-US" sz="2200" b="1" dirty="0">
                <a:latin typeface="Calibri" panose="020F0502020204030204" pitchFamily="34" charset="0"/>
              </a:rPr>
              <a:t>Under Influence of Link Tolerance.</a:t>
            </a:r>
          </a:p>
          <a:p>
            <a:pPr eaLnBrk="1" hangingPunct="1">
              <a:lnSpc>
                <a:spcPct val="150000"/>
              </a:lnSpc>
              <a:buFont typeface="Wingdings" panose="05000000000000000000" pitchFamily="2" charset="2"/>
              <a:buChar char="Ø"/>
            </a:pPr>
            <a:r>
              <a:rPr lang="en-US" altLang="en-US" sz="2200" b="1" dirty="0">
                <a:latin typeface="Calibri" panose="020F0502020204030204" pitchFamily="34" charset="0"/>
              </a:rPr>
              <a:t>Compensate the Maximum Positional Error </a:t>
            </a:r>
            <a:r>
              <a:rPr lang="en-US" altLang="en-US" sz="2200" dirty="0">
                <a:latin typeface="Calibri" panose="020F0502020204030204" pitchFamily="34" charset="0"/>
              </a:rPr>
              <a:t>so as to Obtain Desired Input Parameters.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B3DFDFD-2968-4B87-A9B0-FFA6C09C665E}"/>
              </a:ext>
            </a:extLst>
          </p:cNvPr>
          <p:cNvSpPr>
            <a:spLocks noGrp="1"/>
          </p:cNvSpPr>
          <p:nvPr>
            <p:ph type="sldNum" sz="quarter" idx="12"/>
          </p:nvPr>
        </p:nvSpPr>
        <p:spPr/>
        <p:txBody>
          <a:bodyPr/>
          <a:lstStyle/>
          <a:p>
            <a:fld id="{435599D9-380F-4CE6-9252-CAA61DF97186}" type="slidenum">
              <a:rPr lang="en-IN" smtClean="0"/>
              <a:t>7</a:t>
            </a:fld>
            <a:endParaRPr lang="en-IN"/>
          </a:p>
        </p:txBody>
      </p:sp>
      <p:sp>
        <p:nvSpPr>
          <p:cNvPr id="6" name="Rectangle 5">
            <a:extLst>
              <a:ext uri="{FF2B5EF4-FFF2-40B4-BE49-F238E27FC236}">
                <a16:creationId xmlns:a16="http://schemas.microsoft.com/office/drawing/2014/main" id="{202C6324-A904-4FA0-AE1F-2B664EE98ACA}"/>
              </a:ext>
            </a:extLst>
          </p:cNvPr>
          <p:cNvSpPr/>
          <p:nvPr/>
        </p:nvSpPr>
        <p:spPr>
          <a:xfrm>
            <a:off x="4742419" y="258841"/>
            <a:ext cx="2824675" cy="8374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lnSpc>
                <a:spcPct val="150000"/>
              </a:lnSpc>
              <a:spcAft>
                <a:spcPts val="800"/>
              </a:spcAft>
            </a:pPr>
            <a:r>
              <a:rPr lang="en-US" sz="3600" b="1" dirty="0">
                <a:solidFill>
                  <a:schemeClr val="tx1"/>
                </a:solidFill>
                <a:effectLst/>
                <a:latin typeface="+mn-lt"/>
                <a:ea typeface="Calibri" panose="020F0502020204030204" pitchFamily="34" charset="0"/>
                <a:cs typeface="Times New Roman" panose="02020603050405020304" pitchFamily="18" charset="0"/>
              </a:rPr>
              <a:t>Methodology</a:t>
            </a:r>
            <a:endParaRPr lang="en-IN" sz="3600" dirty="0">
              <a:solidFill>
                <a:schemeClr val="tx1"/>
              </a:solidFill>
              <a:effectLst/>
              <a:latin typeface="+mn-lt"/>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53806A4C-D538-4F1F-82E4-2BC8A5E19C1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655743" y="1429418"/>
            <a:ext cx="6572250" cy="4552010"/>
          </a:xfrm>
          <a:prstGeom prst="rect">
            <a:avLst/>
          </a:prstGeom>
        </p:spPr>
      </p:pic>
      <p:sp>
        <p:nvSpPr>
          <p:cNvPr id="7" name="TextBox 6">
            <a:extLst>
              <a:ext uri="{FF2B5EF4-FFF2-40B4-BE49-F238E27FC236}">
                <a16:creationId xmlns:a16="http://schemas.microsoft.com/office/drawing/2014/main" id="{7D58053F-A1F5-404B-B393-D03564936E0F}"/>
              </a:ext>
            </a:extLst>
          </p:cNvPr>
          <p:cNvSpPr txBox="1"/>
          <p:nvPr/>
        </p:nvSpPr>
        <p:spPr>
          <a:xfrm>
            <a:off x="4005203" y="5945202"/>
            <a:ext cx="30121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Gill Sans MT"/>
                <a:cs typeface="Gill Sans MT"/>
                <a:sym typeface="Gill Sans MT"/>
              </a:rPr>
              <a:t>Fig.2. Flowchart</a:t>
            </a:r>
          </a:p>
        </p:txBody>
      </p:sp>
    </p:spTree>
    <p:extLst>
      <p:ext uri="{BB962C8B-B14F-4D97-AF65-F5344CB8AC3E}">
        <p14:creationId xmlns:p14="http://schemas.microsoft.com/office/powerpoint/2010/main" val="154537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4E938F-B7BF-4E93-ADDA-BF589344926E}"/>
              </a:ext>
            </a:extLst>
          </p:cNvPr>
          <p:cNvSpPr txBox="1"/>
          <p:nvPr/>
        </p:nvSpPr>
        <p:spPr>
          <a:xfrm>
            <a:off x="228600" y="466151"/>
            <a:ext cx="10651197" cy="5847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defPPr>
              <a:defRPr lang="en-US"/>
            </a:defPPr>
            <a:lvl1pPr algn="just">
              <a:lnSpc>
                <a:spcPct val="150000"/>
              </a:lnSpc>
              <a:spcAft>
                <a:spcPts val="800"/>
              </a:spcAft>
              <a:defRPr sz="3000" b="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defRPr>
            </a:lvl1pPr>
          </a:lstStyle>
          <a:p>
            <a:pPr algn="r">
              <a:lnSpc>
                <a:spcPct val="100000"/>
              </a:lnSpc>
            </a:pPr>
            <a:r>
              <a:rPr lang="en-GB" sz="3200" dirty="0">
                <a:solidFill>
                  <a:schemeClr val="tx1"/>
                </a:solidFill>
                <a:latin typeface="+mn-lt"/>
              </a:rPr>
              <a:t>Positional Error Estimation Under Effect of Link Tolerance</a:t>
            </a:r>
            <a:endParaRPr lang="en-IN" sz="3200" dirty="0">
              <a:solidFill>
                <a:schemeClr val="tx1"/>
              </a:solidFill>
              <a:latin typeface="+mn-lt"/>
            </a:endParaRPr>
          </a:p>
        </p:txBody>
      </p:sp>
      <p:sp>
        <p:nvSpPr>
          <p:cNvPr id="9" name="Slide Number Placeholder 8">
            <a:extLst>
              <a:ext uri="{FF2B5EF4-FFF2-40B4-BE49-F238E27FC236}">
                <a16:creationId xmlns:a16="http://schemas.microsoft.com/office/drawing/2014/main" id="{C1FC51CD-BEF9-443A-85BA-D18F45808724}"/>
              </a:ext>
            </a:extLst>
          </p:cNvPr>
          <p:cNvSpPr>
            <a:spLocks noGrp="1"/>
          </p:cNvSpPr>
          <p:nvPr>
            <p:ph type="sldNum" sz="quarter" idx="12"/>
          </p:nvPr>
        </p:nvSpPr>
        <p:spPr/>
        <p:txBody>
          <a:bodyPr/>
          <a:lstStyle/>
          <a:p>
            <a:fld id="{435599D9-380F-4CE6-9252-CAA61DF97186}" type="slidenum">
              <a:rPr lang="en-IN" smtClean="0"/>
              <a:t>8</a:t>
            </a:fld>
            <a:endParaRPr lang="en-IN"/>
          </a:p>
        </p:txBody>
      </p:sp>
      <p:pic>
        <p:nvPicPr>
          <p:cNvPr id="11" name="Picture 10">
            <a:extLst>
              <a:ext uri="{FF2B5EF4-FFF2-40B4-BE49-F238E27FC236}">
                <a16:creationId xmlns:a16="http://schemas.microsoft.com/office/drawing/2014/main" id="{DC754F21-2741-48C7-8465-9D95A6EC0C33}"/>
              </a:ext>
            </a:extLst>
          </p:cNvPr>
          <p:cNvPicPr/>
          <p:nvPr/>
        </p:nvPicPr>
        <p:blipFill>
          <a:blip r:embed="rId2"/>
          <a:stretch>
            <a:fillRect/>
          </a:stretch>
        </p:blipFill>
        <p:spPr>
          <a:xfrm>
            <a:off x="929004" y="1295400"/>
            <a:ext cx="4852671" cy="3937001"/>
          </a:xfrm>
          <a:prstGeom prst="rect">
            <a:avLst/>
          </a:prstGeom>
        </p:spPr>
      </p:pic>
      <p:pic>
        <p:nvPicPr>
          <p:cNvPr id="15" name="Picture 14">
            <a:extLst>
              <a:ext uri="{FF2B5EF4-FFF2-40B4-BE49-F238E27FC236}">
                <a16:creationId xmlns:a16="http://schemas.microsoft.com/office/drawing/2014/main" id="{3AB322F1-836F-4D7E-93AC-3473C563491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0326" y="1304925"/>
            <a:ext cx="3943350" cy="4248150"/>
          </a:xfrm>
          <a:prstGeom prst="rect">
            <a:avLst/>
          </a:prstGeom>
          <a:noFill/>
          <a:ln>
            <a:noFill/>
          </a:ln>
        </p:spPr>
      </p:pic>
      <p:sp>
        <p:nvSpPr>
          <p:cNvPr id="10" name="TextBox 9">
            <a:extLst>
              <a:ext uri="{FF2B5EF4-FFF2-40B4-BE49-F238E27FC236}">
                <a16:creationId xmlns:a16="http://schemas.microsoft.com/office/drawing/2014/main" id="{7D58053F-A1F5-404B-B393-D03564936E0F}"/>
              </a:ext>
            </a:extLst>
          </p:cNvPr>
          <p:cNvSpPr txBox="1"/>
          <p:nvPr/>
        </p:nvSpPr>
        <p:spPr>
          <a:xfrm>
            <a:off x="1940876" y="5476875"/>
            <a:ext cx="30121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Gill Sans MT"/>
                <a:cs typeface="Gill Sans MT"/>
                <a:sym typeface="Gill Sans MT"/>
              </a:rPr>
              <a:t>Fig.3. Kinematic Sketch</a:t>
            </a:r>
          </a:p>
        </p:txBody>
      </p:sp>
      <p:sp>
        <p:nvSpPr>
          <p:cNvPr id="12" name="TextBox 11">
            <a:extLst>
              <a:ext uri="{FF2B5EF4-FFF2-40B4-BE49-F238E27FC236}">
                <a16:creationId xmlns:a16="http://schemas.microsoft.com/office/drawing/2014/main" id="{BB0D4A13-9E0B-4E66-B124-AF3D3F0A848A}"/>
              </a:ext>
            </a:extLst>
          </p:cNvPr>
          <p:cNvSpPr txBox="1"/>
          <p:nvPr/>
        </p:nvSpPr>
        <p:spPr>
          <a:xfrm>
            <a:off x="7238999" y="5476875"/>
            <a:ext cx="329565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Gill Sans MT"/>
                <a:cs typeface="Gill Sans MT"/>
                <a:sym typeface="Gill Sans MT"/>
              </a:rPr>
              <a:t>Fig.4.  </a:t>
            </a:r>
            <a:r>
              <a:rPr lang="en-US" b="1" dirty="0">
                <a:latin typeface="+mn-lt"/>
              </a:rPr>
              <a:t>Ideal &amp; Deviated Plots</a:t>
            </a:r>
            <a:endParaRPr kumimoji="0" lang="en-US" sz="1800" b="1" i="0" u="none" strike="noStrike" cap="none" spc="0" normalizeH="0" baseline="0" dirty="0">
              <a:ln>
                <a:noFill/>
              </a:ln>
              <a:solidFill>
                <a:srgbClr val="000000"/>
              </a:solidFill>
              <a:effectLst/>
              <a:uFillTx/>
              <a:latin typeface="+mn-lt"/>
              <a:ea typeface="Gill Sans MT"/>
              <a:cs typeface="Gill Sans MT"/>
              <a:sym typeface="Gill Sans MT"/>
            </a:endParaRPr>
          </a:p>
        </p:txBody>
      </p:sp>
    </p:spTree>
    <p:extLst>
      <p:ext uri="{BB962C8B-B14F-4D97-AF65-F5344CB8AC3E}">
        <p14:creationId xmlns:p14="http://schemas.microsoft.com/office/powerpoint/2010/main" val="119815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F651E-5954-4E4A-B7D4-646CFA699CB7}"/>
              </a:ext>
            </a:extLst>
          </p:cNvPr>
          <p:cNvSpPr>
            <a:spLocks noGrp="1"/>
          </p:cNvSpPr>
          <p:nvPr>
            <p:ph type="title"/>
          </p:nvPr>
        </p:nvSpPr>
        <p:spPr>
          <a:xfrm>
            <a:off x="495300" y="514054"/>
            <a:ext cx="10668000" cy="885826"/>
          </a:xfrm>
        </p:spPr>
        <p:txBody>
          <a:bodyPr>
            <a:normAutofit fontScale="90000"/>
          </a:bodyPr>
          <a:lstStyle/>
          <a:p>
            <a:pPr algn="ctr"/>
            <a:r>
              <a:rPr lang="en-GB" sz="3600" b="1" dirty="0">
                <a:solidFill>
                  <a:schemeClr val="tx1"/>
                </a:solidFill>
                <a:latin typeface="+mn-lt"/>
              </a:rPr>
              <a:t>Positional Error Estimation Under Effect of Link Tolerance</a:t>
            </a:r>
            <a:br>
              <a:rPr lang="en-IN" sz="3200" dirty="0">
                <a:solidFill>
                  <a:schemeClr val="tx1"/>
                </a:solidFill>
                <a:latin typeface="+mn-lt"/>
              </a:rPr>
            </a:br>
            <a:endParaRPr lang="en-US" sz="3200" b="1" dirty="0">
              <a:solidFill>
                <a:schemeClr val="tx1"/>
              </a:solidFill>
              <a:latin typeface="+mn-lt"/>
            </a:endParaRPr>
          </a:p>
        </p:txBody>
      </p:sp>
      <p:sp>
        <p:nvSpPr>
          <p:cNvPr id="4" name="Slide Number Placeholder 3">
            <a:extLst>
              <a:ext uri="{FF2B5EF4-FFF2-40B4-BE49-F238E27FC236}">
                <a16:creationId xmlns:a16="http://schemas.microsoft.com/office/drawing/2014/main" id="{1F57C736-C2A1-428A-B018-0580C1A0251D}"/>
              </a:ext>
            </a:extLst>
          </p:cNvPr>
          <p:cNvSpPr>
            <a:spLocks noGrp="1"/>
          </p:cNvSpPr>
          <p:nvPr>
            <p:ph type="sldNum" sz="quarter" idx="12"/>
          </p:nvPr>
        </p:nvSpPr>
        <p:spPr/>
        <p:txBody>
          <a:bodyPr/>
          <a:lstStyle/>
          <a:p>
            <a:fld id="{435599D9-380F-4CE6-9252-CAA61DF97186}" type="slidenum">
              <a:rPr lang="en-IN" smtClean="0"/>
              <a:t>9</a:t>
            </a:fld>
            <a:endParaRPr lang="en-IN"/>
          </a:p>
        </p:txBody>
      </p:sp>
      <p:sp>
        <p:nvSpPr>
          <p:cNvPr id="6" name="TextBox 5">
            <a:extLst>
              <a:ext uri="{FF2B5EF4-FFF2-40B4-BE49-F238E27FC236}">
                <a16:creationId xmlns:a16="http://schemas.microsoft.com/office/drawing/2014/main" id="{79152256-65F0-4363-BC8B-4288649EC14B}"/>
              </a:ext>
            </a:extLst>
          </p:cNvPr>
          <p:cNvSpPr txBox="1"/>
          <p:nvPr/>
        </p:nvSpPr>
        <p:spPr>
          <a:xfrm flipH="1">
            <a:off x="495300" y="1085850"/>
            <a:ext cx="669607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400" b="1" dirty="0">
                <a:latin typeface="+mn-lt"/>
              </a:rPr>
              <a:t>Mathematical Formulation with Tolerance</a:t>
            </a:r>
            <a:endParaRPr lang="en-IN" sz="2400" b="1" dirty="0">
              <a:latin typeface="+mn-lt"/>
            </a:endParaRPr>
          </a:p>
        </p:txBody>
      </p:sp>
      <p:pic>
        <p:nvPicPr>
          <p:cNvPr id="13" name="Picture 12">
            <a:extLst>
              <a:ext uri="{FF2B5EF4-FFF2-40B4-BE49-F238E27FC236}">
                <a16:creationId xmlns:a16="http://schemas.microsoft.com/office/drawing/2014/main" id="{88E3E2E4-1B77-45CD-A01C-ECA87DD7F0B4}"/>
              </a:ext>
            </a:extLst>
          </p:cNvPr>
          <p:cNvPicPr>
            <a:picLocks noChangeAspect="1"/>
          </p:cNvPicPr>
          <p:nvPr/>
        </p:nvPicPr>
        <p:blipFill>
          <a:blip r:embed="rId2"/>
          <a:stretch>
            <a:fillRect/>
          </a:stretch>
        </p:blipFill>
        <p:spPr>
          <a:xfrm>
            <a:off x="1109110" y="1676398"/>
            <a:ext cx="10097470" cy="3676651"/>
          </a:xfrm>
          <a:prstGeom prst="rect">
            <a:avLst/>
          </a:prstGeom>
        </p:spPr>
      </p:pic>
    </p:spTree>
    <p:extLst>
      <p:ext uri="{BB962C8B-B14F-4D97-AF65-F5344CB8AC3E}">
        <p14:creationId xmlns:p14="http://schemas.microsoft.com/office/powerpoint/2010/main" val="3755518068"/>
      </p:ext>
    </p:extLst>
  </p:cSld>
  <p:clrMapOvr>
    <a:masterClrMapping/>
  </p:clrMapOvr>
</p:sld>
</file>

<file path=ppt/theme/theme1.xml><?xml version="1.0" encoding="utf-8"?>
<a:theme xmlns:a="http://schemas.openxmlformats.org/drawingml/2006/main" name="SavonVTI">
  <a:themeElements>
    <a:clrScheme name="SavonVTI">
      <a:dk1>
        <a:srgbClr val="000000"/>
      </a:dk1>
      <a:lt1>
        <a:srgbClr val="BFBFBF"/>
      </a:lt1>
      <a:dk2>
        <a:srgbClr val="A7A7A7"/>
      </a:dk2>
      <a:lt2>
        <a:srgbClr val="535353"/>
      </a:lt2>
      <a:accent1>
        <a:srgbClr val="96A9A9"/>
      </a:accent1>
      <a:accent2>
        <a:srgbClr val="CB581F"/>
      </a:accent2>
      <a:accent3>
        <a:srgbClr val="A28E6A"/>
      </a:accent3>
      <a:accent4>
        <a:srgbClr val="956251"/>
      </a:accent4>
      <a:accent5>
        <a:srgbClr val="918485"/>
      </a:accent5>
      <a:accent6>
        <a:srgbClr val="855D5D"/>
      </a:accent6>
      <a:hlink>
        <a:srgbClr val="0000FF"/>
      </a:hlink>
      <a:folHlink>
        <a:srgbClr val="FF00FF"/>
      </a:folHlink>
    </a:clrScheme>
    <a:fontScheme name="SavonVTI">
      <a:majorFont>
        <a:latin typeface="Helvetica"/>
        <a:ea typeface="Helvetica"/>
        <a:cs typeface="Helvetica"/>
      </a:majorFont>
      <a:minorFont>
        <a:latin typeface="Calibri"/>
        <a:ea typeface="Calibri"/>
        <a:cs typeface="Calibri"/>
      </a:minorFont>
    </a:fontScheme>
    <a:fmtScheme name="Savon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12700" dir="5400000" rotWithShape="0">
              <a:srgbClr val="000000">
                <a:alpha val="63000"/>
              </a:srgbClr>
            </a:outerShdw>
          </a:effectLst>
        </a:effectStyle>
        <a:effectStyle>
          <a:effectLst>
            <a:outerShdw blurRad="38100" dist="12700" dir="5400000" rotWithShape="0">
              <a:srgbClr val="000000">
                <a:alpha val="63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blurRad="38100" dist="12700" dir="5400000" rotWithShape="0">
            <a:srgbClr val="000000">
              <a:alpha val="63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avonVTI">
  <a:themeElements>
    <a:clrScheme name="SavonVTI">
      <a:dk1>
        <a:srgbClr val="000000"/>
      </a:dk1>
      <a:lt1>
        <a:srgbClr val="FFFFFF"/>
      </a:lt1>
      <a:dk2>
        <a:srgbClr val="A7A7A7"/>
      </a:dk2>
      <a:lt2>
        <a:srgbClr val="535353"/>
      </a:lt2>
      <a:accent1>
        <a:srgbClr val="96A9A9"/>
      </a:accent1>
      <a:accent2>
        <a:srgbClr val="CB581F"/>
      </a:accent2>
      <a:accent3>
        <a:srgbClr val="A28E6A"/>
      </a:accent3>
      <a:accent4>
        <a:srgbClr val="956251"/>
      </a:accent4>
      <a:accent5>
        <a:srgbClr val="918485"/>
      </a:accent5>
      <a:accent6>
        <a:srgbClr val="855D5D"/>
      </a:accent6>
      <a:hlink>
        <a:srgbClr val="0000FF"/>
      </a:hlink>
      <a:folHlink>
        <a:srgbClr val="FF00FF"/>
      </a:folHlink>
    </a:clrScheme>
    <a:fontScheme name="SavonVTI">
      <a:majorFont>
        <a:latin typeface="Helvetica"/>
        <a:ea typeface="Helvetica"/>
        <a:cs typeface="Helvetica"/>
      </a:majorFont>
      <a:minorFont>
        <a:latin typeface="Calibri"/>
        <a:ea typeface="Calibri"/>
        <a:cs typeface="Calibri"/>
      </a:minorFont>
    </a:fontScheme>
    <a:fmtScheme name="Savon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12700" dir="5400000" rotWithShape="0">
              <a:srgbClr val="000000">
                <a:alpha val="63000"/>
              </a:srgbClr>
            </a:outerShdw>
          </a:effectLst>
        </a:effectStyle>
        <a:effectStyle>
          <a:effectLst>
            <a:outerShdw blurRad="38100" dist="12700" dir="5400000" rotWithShape="0">
              <a:srgbClr val="000000">
                <a:alpha val="63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blurRad="38100" dist="12700" dir="5400000" rotWithShape="0">
            <a:srgbClr val="000000">
              <a:alpha val="63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688</TotalTime>
  <Words>2134</Words>
  <Application>Microsoft Office PowerPoint</Application>
  <PresentationFormat>Widescreen</PresentationFormat>
  <Paragraphs>191</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Cambria Math</vt:lpstr>
      <vt:lpstr>Garamond</vt:lpstr>
      <vt:lpstr>Gill Sans MT</vt:lpstr>
      <vt:lpstr>Poppins</vt:lpstr>
      <vt:lpstr>Times New Roman</vt:lpstr>
      <vt:lpstr>Univers</vt:lpstr>
      <vt:lpstr>Wingdings</vt:lpstr>
      <vt:lpstr>Wingdings 2</vt:lpstr>
      <vt:lpstr>SavonVTI</vt:lpstr>
      <vt:lpstr>Positional Error Estimation &amp; Compensation of 3-DOF Delta Robot under the effect of LINK TOLERANCES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Positional Error Estimation Under Effect of Link Tolerance </vt:lpstr>
      <vt:lpstr>Error Compensation Using Inverse Kinematics</vt:lpstr>
      <vt:lpstr>Case Study</vt:lpstr>
      <vt:lpstr>PowerPoint Presentation</vt:lpstr>
      <vt:lpstr>Results and Discussion.. </vt:lpstr>
      <vt:lpstr>Results and Discussion..</vt:lpstr>
      <vt:lpstr>Results and Discussion..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Sidhant Barai</dc:creator>
  <cp:lastModifiedBy>RAYYAN MUHAMMAD RAFIKH-180929124</cp:lastModifiedBy>
  <cp:revision>21</cp:revision>
  <dcterms:modified xsi:type="dcterms:W3CDTF">2021-12-09T06:43:25Z</dcterms:modified>
</cp:coreProperties>
</file>