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4"/>
  </p:notesMasterIdLst>
  <p:handoutMasterIdLst>
    <p:handoutMasterId r:id="rId25"/>
  </p:handoutMasterIdLst>
  <p:sldIdLst>
    <p:sldId id="256" r:id="rId5"/>
    <p:sldId id="336" r:id="rId6"/>
    <p:sldId id="337" r:id="rId7"/>
    <p:sldId id="338" r:id="rId8"/>
    <p:sldId id="261" r:id="rId9"/>
    <p:sldId id="343" r:id="rId10"/>
    <p:sldId id="346" r:id="rId11"/>
    <p:sldId id="345" r:id="rId12"/>
    <p:sldId id="344" r:id="rId13"/>
    <p:sldId id="351" r:id="rId14"/>
    <p:sldId id="350" r:id="rId15"/>
    <p:sldId id="349" r:id="rId16"/>
    <p:sldId id="348" r:id="rId17"/>
    <p:sldId id="347" r:id="rId18"/>
    <p:sldId id="354" r:id="rId19"/>
    <p:sldId id="353" r:id="rId20"/>
    <p:sldId id="352" r:id="rId21"/>
    <p:sldId id="356" r:id="rId22"/>
    <p:sldId id="35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5934"/>
  </p:normalViewPr>
  <p:slideViewPr>
    <p:cSldViewPr snapToGrid="0">
      <p:cViewPr varScale="1">
        <p:scale>
          <a:sx n="86" d="100"/>
          <a:sy n="86" d="100"/>
        </p:scale>
        <p:origin x="562" y="62"/>
      </p:cViewPr>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F03B4C-7222-461B-BA71-2B563A4495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6015D50-859B-4A21-BBA7-D227472F19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B51ED0-8724-4321-9903-1B6C4397769A}" type="datetimeFigureOut">
              <a:rPr lang="en-US" smtClean="0"/>
              <a:t>2/11/2022</a:t>
            </a:fld>
            <a:endParaRPr lang="en-US" dirty="0"/>
          </a:p>
        </p:txBody>
      </p:sp>
      <p:sp>
        <p:nvSpPr>
          <p:cNvPr id="4" name="Footer Placeholder 3">
            <a:extLst>
              <a:ext uri="{FF2B5EF4-FFF2-40B4-BE49-F238E27FC236}">
                <a16:creationId xmlns:a16="http://schemas.microsoft.com/office/drawing/2014/main" id="{B414EAD1-5CAB-421B-B5BB-2FAE33EA58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83925FF-73DD-4112-9C15-8EAFF2E8C9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6D71AD-4225-439B-B0AF-FF523CEDEDCF}" type="slidenum">
              <a:rPr lang="en-US" smtClean="0"/>
              <a:t>‹#›</a:t>
            </a:fld>
            <a:endParaRPr lang="en-US" dirty="0"/>
          </a:p>
        </p:txBody>
      </p:sp>
    </p:spTree>
    <p:extLst>
      <p:ext uri="{BB962C8B-B14F-4D97-AF65-F5344CB8AC3E}">
        <p14:creationId xmlns:p14="http://schemas.microsoft.com/office/powerpoint/2010/main" val="1906038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4778D-F34E-4BE4-9B6B-598D2E739C81}" type="datetimeFigureOut">
              <a:rPr lang="en-US" smtClean="0"/>
              <a:t>2/11/2022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53C36-AE66-42A1-BA56-51FF7F8C862C}" type="slidenum">
              <a:rPr lang="en-US" smtClean="0"/>
              <a:t>‹#›</a:t>
            </a:fld>
            <a:endParaRPr lang="en-US" dirty="0"/>
          </a:p>
        </p:txBody>
      </p:sp>
    </p:spTree>
    <p:extLst>
      <p:ext uri="{BB962C8B-B14F-4D97-AF65-F5344CB8AC3E}">
        <p14:creationId xmlns:p14="http://schemas.microsoft.com/office/powerpoint/2010/main" val="194638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E97784-7039-4228-BFF4-3B8CC884FD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117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553C36-AE66-42A1-BA56-51FF7F8C862C}" type="slidenum">
              <a:rPr lang="en-US" smtClean="0"/>
              <a:t>3</a:t>
            </a:fld>
            <a:endParaRPr lang="en-US" dirty="0"/>
          </a:p>
        </p:txBody>
      </p:sp>
    </p:spTree>
    <p:extLst>
      <p:ext uri="{BB962C8B-B14F-4D97-AF65-F5344CB8AC3E}">
        <p14:creationId xmlns:p14="http://schemas.microsoft.com/office/powerpoint/2010/main" val="1401806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hasCustomPrompt="1"/>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r>
              <a:rPr lang="en-US" dirty="0"/>
              <a:t>20XX</a:t>
            </a:r>
          </a:p>
        </p:txBody>
      </p:sp>
    </p:spTree>
    <p:extLst>
      <p:ext uri="{BB962C8B-B14F-4D97-AF65-F5344CB8AC3E}">
        <p14:creationId xmlns:p14="http://schemas.microsoft.com/office/powerpoint/2010/main" val="159346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r>
              <a:rPr lang="en-US" dirty="0"/>
              <a:t>20XX</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98904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405649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3053588"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3053588"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69206" y="2074334"/>
            <a:ext cx="3053588"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69206" y="2792471"/>
            <a:ext cx="3053588"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A6D68D58-C9C7-41A5-9F66-57C5771B3920}"/>
              </a:ext>
            </a:extLst>
          </p:cNvPr>
          <p:cNvSpPr>
            <a:spLocks noGrp="1"/>
          </p:cNvSpPr>
          <p:nvPr>
            <p:ph type="body" sz="quarter" idx="13"/>
          </p:nvPr>
        </p:nvSpPr>
        <p:spPr>
          <a:xfrm>
            <a:off x="8068564" y="2073651"/>
            <a:ext cx="3053588"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F3692324-6EEB-4C0A-BF90-7A27FBF6D7BD}"/>
              </a:ext>
            </a:extLst>
          </p:cNvPr>
          <p:cNvSpPr>
            <a:spLocks noGrp="1"/>
          </p:cNvSpPr>
          <p:nvPr>
            <p:ph sz="quarter" idx="14"/>
          </p:nvPr>
        </p:nvSpPr>
        <p:spPr>
          <a:xfrm>
            <a:off x="8068564" y="2791788"/>
            <a:ext cx="3053588"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472762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r>
              <a:rPr lang="en-US" dirty="0"/>
              <a:t>20XX</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38437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dirty="0"/>
              <a:t>20XX</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92177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r>
              <a:rPr lang="en-US" dirty="0"/>
              <a:t>20XX</a:t>
            </a:r>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641894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r>
              <a:rPr lang="en-US" dirty="0"/>
              <a:t>20XX</a:t>
            </a:r>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294A09A9-5501-47C1-A89A-A340965A2BE2}"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6332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91E8DE-0B9D-43A1-8977-59BEEC2C354B}"/>
              </a:ext>
              <a:ext uri="{C183D7F6-B498-43B3-948B-1728B52AA6E4}">
                <adec:decorative xmlns:adec="http://schemas.microsoft.com/office/drawing/2017/decorative" val="1"/>
              </a:ext>
            </a:extLst>
          </p:cNvPr>
          <p:cNvSpPr/>
          <p:nvPr userDrawn="1"/>
        </p:nvSpPr>
        <p:spPr>
          <a:xfrm>
            <a:off x="643337" y="643464"/>
            <a:ext cx="6269159" cy="5571072"/>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41DABDA3-AA10-4304-B3C8-D5B655DE3421}"/>
              </a:ext>
            </a:extLst>
          </p:cNvPr>
          <p:cNvSpPr>
            <a:spLocks noGrp="1"/>
          </p:cNvSpPr>
          <p:nvPr>
            <p:ph type="title"/>
          </p:nvPr>
        </p:nvSpPr>
        <p:spPr>
          <a:xfrm>
            <a:off x="1243631" y="1621998"/>
            <a:ext cx="5068567" cy="1301390"/>
          </a:xfrm>
        </p:spPr>
        <p:txBody>
          <a:bodyPr anchor="b"/>
          <a:lstStyle>
            <a:lvl1pPr algn="ctr">
              <a:defRPr>
                <a:solidFill>
                  <a:schemeClr val="bg1"/>
                </a:solidFill>
              </a:defRPr>
            </a:lvl1pPr>
          </a:lstStyle>
          <a:p>
            <a:r>
              <a:rPr lang="en-US"/>
              <a:t>Click to edit Master title style</a:t>
            </a:r>
            <a:endParaRPr lang="en-US" dirty="0"/>
          </a:p>
        </p:txBody>
      </p:sp>
      <p:sp>
        <p:nvSpPr>
          <p:cNvPr id="9" name="Subtitle 2" descr="Tag=AccentColor&#10;Flavor=Light&#10;Target=Text">
            <a:extLst>
              <a:ext uri="{FF2B5EF4-FFF2-40B4-BE49-F238E27FC236}">
                <a16:creationId xmlns:a16="http://schemas.microsoft.com/office/drawing/2014/main" id="{4CCFCCCF-0AEA-4D36-8B54-4C03F88D74AE}"/>
              </a:ext>
            </a:extLst>
          </p:cNvPr>
          <p:cNvSpPr>
            <a:spLocks noGrp="1"/>
          </p:cNvSpPr>
          <p:nvPr>
            <p:ph type="subTitle" idx="1"/>
          </p:nvPr>
        </p:nvSpPr>
        <p:spPr>
          <a:xfrm>
            <a:off x="1243633" y="3109652"/>
            <a:ext cx="5068567" cy="2395623"/>
          </a:xfrm>
        </p:spPr>
        <p:txBody>
          <a:bodyPr anchor="ctr">
            <a:normAutofit/>
          </a:bodyPr>
          <a:lstStyle>
            <a:lvl1pPr marL="0" indent="0" algn="ctr">
              <a:buNone/>
              <a:defRPr>
                <a:solidFill>
                  <a:schemeClr val="bg1"/>
                </a:solidFill>
              </a:defRPr>
            </a:lvl1pPr>
          </a:lstStyle>
          <a:p>
            <a:pPr>
              <a:lnSpc>
                <a:spcPct val="150000"/>
              </a:lnSpc>
            </a:pPr>
            <a:r>
              <a:rPr lang="en-US">
                <a:cs typeface="Calibri"/>
              </a:rPr>
              <a:t>Click to edit Master subtitle style</a:t>
            </a:r>
            <a:endParaRPr lang="en-US" dirty="0">
              <a:solidFill>
                <a:schemeClr val="tx1"/>
              </a:solidFill>
            </a:endParaRPr>
          </a:p>
        </p:txBody>
      </p:sp>
      <p:sp>
        <p:nvSpPr>
          <p:cNvPr id="22" name="Picture Placeholder 21">
            <a:extLst>
              <a:ext uri="{FF2B5EF4-FFF2-40B4-BE49-F238E27FC236}">
                <a16:creationId xmlns:a16="http://schemas.microsoft.com/office/drawing/2014/main" id="{27D11998-188A-4F5B-9931-8BA54D2802A5}"/>
              </a:ext>
            </a:extLst>
          </p:cNvPr>
          <p:cNvSpPr>
            <a:spLocks noGrp="1"/>
          </p:cNvSpPr>
          <p:nvPr>
            <p:ph type="pic" sz="quarter" idx="13"/>
          </p:nvPr>
        </p:nvSpPr>
        <p:spPr>
          <a:xfrm>
            <a:off x="7556500" y="641350"/>
            <a:ext cx="3998913" cy="2626784"/>
          </a:xfrm>
        </p:spPr>
        <p:txBody>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60F109E5-BC65-4431-A2E5-4A145EC7B38A}"/>
              </a:ext>
            </a:extLst>
          </p:cNvPr>
          <p:cNvSpPr>
            <a:spLocks noGrp="1"/>
          </p:cNvSpPr>
          <p:nvPr>
            <p:ph type="pic" sz="quarter" idx="14"/>
          </p:nvPr>
        </p:nvSpPr>
        <p:spPr>
          <a:xfrm>
            <a:off x="7554913" y="3606263"/>
            <a:ext cx="4000500" cy="2608269"/>
          </a:xfrm>
        </p:spPr>
        <p:txBody>
          <a:bodyPr/>
          <a:lstStyle/>
          <a:p>
            <a:r>
              <a:rPr lang="en-US"/>
              <a:t>Click icon to add picture</a:t>
            </a:r>
            <a:endParaRPr lang="en-US" dirty="0"/>
          </a:p>
        </p:txBody>
      </p:sp>
      <p:sp>
        <p:nvSpPr>
          <p:cNvPr id="7" name="Rectangle 6">
            <a:extLst>
              <a:ext uri="{FF2B5EF4-FFF2-40B4-BE49-F238E27FC236}">
                <a16:creationId xmlns:a16="http://schemas.microsoft.com/office/drawing/2014/main" id="{9C304C15-0285-4F2C-8EFE-569AD8088EBA}"/>
              </a:ext>
              <a:ext uri="{C183D7F6-B498-43B3-948B-1728B52AA6E4}">
                <adec:decorative xmlns:adec="http://schemas.microsoft.com/office/drawing/2017/decorative" val="1"/>
              </a:ext>
            </a:extLst>
          </p:cNvPr>
          <p:cNvSpPr/>
          <p:nvPr userDrawn="1"/>
        </p:nvSpPr>
        <p:spPr>
          <a:xfrm>
            <a:off x="806116" y="809244"/>
            <a:ext cx="5943600" cy="5239512"/>
          </a:xfrm>
          <a:prstGeom prst="rect">
            <a:avLst/>
          </a:prstGeom>
          <a:noFill/>
          <a:ln w="6350" cap="sq" cmpd="sng" algn="ctr">
            <a:solidFill>
              <a:schemeClr val="bg1"/>
            </a:solidFill>
            <a:prstDash val="solid"/>
            <a:miter lim="800000"/>
          </a:ln>
          <a:effectLst/>
        </p:spPr>
      </p:sp>
      <p:sp>
        <p:nvSpPr>
          <p:cNvPr id="10" name="Rectangle 9">
            <a:extLst>
              <a:ext uri="{FF2B5EF4-FFF2-40B4-BE49-F238E27FC236}">
                <a16:creationId xmlns:a16="http://schemas.microsoft.com/office/drawing/2014/main" id="{C5A88504-58DC-4D6A-A3A2-46BBE92E4E08}"/>
              </a:ext>
              <a:ext uri="{C183D7F6-B498-43B3-948B-1728B52AA6E4}">
                <adec:decorative xmlns:adec="http://schemas.microsoft.com/office/drawing/2017/decorative" val="1"/>
              </a:ext>
            </a:extLst>
          </p:cNvPr>
          <p:cNvSpPr/>
          <p:nvPr userDrawn="1"/>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Date Placeholder 17">
            <a:extLst>
              <a:ext uri="{FF2B5EF4-FFF2-40B4-BE49-F238E27FC236}">
                <a16:creationId xmlns:a16="http://schemas.microsoft.com/office/drawing/2014/main" id="{A7F1F606-F241-4665-957D-1EA108900290}"/>
              </a:ext>
            </a:extLst>
          </p:cNvPr>
          <p:cNvSpPr txBox="1">
            <a:spLocks/>
          </p:cNvSpPr>
          <p:nvPr userDrawn="1"/>
        </p:nvSpPr>
        <p:spPr>
          <a:xfrm>
            <a:off x="3000676" y="687140"/>
            <a:ext cx="1554480" cy="527213"/>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sz="1300" dirty="0">
                <a:solidFill>
                  <a:schemeClr val="bg1"/>
                </a:solidFill>
              </a:rPr>
              <a:t>20XX</a:t>
            </a:r>
          </a:p>
        </p:txBody>
      </p:sp>
      <p:grpSp>
        <p:nvGrpSpPr>
          <p:cNvPr id="3" name="Group 2">
            <a:extLst>
              <a:ext uri="{FF2B5EF4-FFF2-40B4-BE49-F238E27FC236}">
                <a16:creationId xmlns:a16="http://schemas.microsoft.com/office/drawing/2014/main" id="{86EAC8BD-D27F-41DF-AA93-5F96758285A5}"/>
              </a:ext>
              <a:ext uri="{C183D7F6-B498-43B3-948B-1728B52AA6E4}">
                <adec:decorative xmlns:adec="http://schemas.microsoft.com/office/drawing/2017/decorative" val="1"/>
              </a:ext>
            </a:extLst>
          </p:cNvPr>
          <p:cNvGrpSpPr/>
          <p:nvPr userDrawn="1"/>
        </p:nvGrpSpPr>
        <p:grpSpPr>
          <a:xfrm>
            <a:off x="2932096" y="640855"/>
            <a:ext cx="1691640" cy="645295"/>
            <a:chOff x="2932096" y="640855"/>
            <a:chExt cx="1691640" cy="645295"/>
          </a:xfrm>
        </p:grpSpPr>
        <p:cxnSp>
          <p:nvCxnSpPr>
            <p:cNvPr id="11" name="Straight Connector 10">
              <a:extLst>
                <a:ext uri="{FF2B5EF4-FFF2-40B4-BE49-F238E27FC236}">
                  <a16:creationId xmlns:a16="http://schemas.microsoft.com/office/drawing/2014/main" id="{29CEAE44-9527-4308-A77C-6C47315AD3A5}"/>
                </a:ext>
                <a:ext uri="{C183D7F6-B498-43B3-948B-1728B52AA6E4}">
                  <adec:decorative xmlns:adec="http://schemas.microsoft.com/office/drawing/2017/decorative" val="1"/>
                </a:ext>
              </a:extLst>
            </p:cNvPr>
            <p:cNvCxnSpPr/>
            <p:nvPr userDrawn="1"/>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BD50130-2E7D-4DC0-8382-B3958A945077}"/>
                </a:ext>
                <a:ext uri="{C183D7F6-B498-43B3-948B-1728B52AA6E4}">
                  <adec:decorative xmlns:adec="http://schemas.microsoft.com/office/drawing/2017/decorative" val="1"/>
                </a:ext>
              </a:extLst>
            </p:cNvPr>
            <p:cNvCxnSpPr/>
            <p:nvPr userDrawn="1"/>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955D961-339B-49BE-9281-3A8E81953FBD}"/>
                </a:ext>
                <a:ext uri="{C183D7F6-B498-43B3-948B-1728B52AA6E4}">
                  <adec:decorative xmlns:adec="http://schemas.microsoft.com/office/drawing/2017/decorative" val="1"/>
                </a:ext>
              </a:extLst>
            </p:cNvPr>
            <p:cNvCxnSpPr/>
            <p:nvPr userDrawn="1"/>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6" name="Footer Placeholder 18">
            <a:extLst>
              <a:ext uri="{FF2B5EF4-FFF2-40B4-BE49-F238E27FC236}">
                <a16:creationId xmlns:a16="http://schemas.microsoft.com/office/drawing/2014/main" id="{D2BAF328-75D1-490D-BF37-96EE6C0843E2}"/>
              </a:ext>
            </a:extLst>
          </p:cNvPr>
          <p:cNvSpPr txBox="1">
            <a:spLocks/>
          </p:cNvSpPr>
          <p:nvPr userDrawn="1"/>
        </p:nvSpPr>
        <p:spPr>
          <a:xfrm>
            <a:off x="1243632" y="5641118"/>
            <a:ext cx="5068569" cy="310819"/>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dirty="0">
                <a:solidFill>
                  <a:schemeClr val="bg1"/>
                </a:solidFill>
              </a:rPr>
              <a:t>Sample Footer Text</a:t>
            </a:r>
          </a:p>
        </p:txBody>
      </p:sp>
      <p:sp>
        <p:nvSpPr>
          <p:cNvPr id="18" name="Slide Number Placeholder 21">
            <a:extLst>
              <a:ext uri="{FF2B5EF4-FFF2-40B4-BE49-F238E27FC236}">
                <a16:creationId xmlns:a16="http://schemas.microsoft.com/office/drawing/2014/main" id="{5A2A2B37-48E8-4C00-91B4-63F0C7AAE23F}"/>
              </a:ext>
            </a:extLst>
          </p:cNvPr>
          <p:cNvSpPr txBox="1">
            <a:spLocks/>
          </p:cNvSpPr>
          <p:nvPr userDrawn="1"/>
        </p:nvSpPr>
        <p:spPr>
          <a:xfrm>
            <a:off x="9443794" y="6392314"/>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fld id="{70B1FE82-5036-4003-B709-0840DA750BBE}" type="slidenum">
              <a:rPr lang="en-US" smtClean="0">
                <a:solidFill>
                  <a:srgbClr val="FFFFFF"/>
                </a:solidFill>
                <a:effectLst>
                  <a:outerShdw blurRad="50800" dist="38100" dir="2700000" algn="tl" rotWithShape="0">
                    <a:prstClr val="black">
                      <a:alpha val="43000"/>
                    </a:prstClr>
                  </a:outerShdw>
                </a:effectLst>
              </a:rPr>
              <a:pPr defTabSz="914400">
                <a:defRPr/>
              </a:pPr>
              <a:t>‹#›</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67632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7420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B0C2F6-1B8C-43CC-92A5-2D5502929FC9}"/>
              </a:ext>
              <a:ext uri="{C183D7F6-B498-43B3-948B-1728B52AA6E4}">
                <adec:decorative xmlns:adec="http://schemas.microsoft.com/office/drawing/2017/decorative" val="1"/>
              </a:ext>
            </a:extLst>
          </p:cNvPr>
          <p:cNvSpPr/>
          <p:nvPr userDrawn="1"/>
        </p:nvSpPr>
        <p:spPr>
          <a:xfrm>
            <a:off x="643349" y="648230"/>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16983D5E-8A96-4276-9D60-66D16276D065}"/>
              </a:ext>
            </a:extLst>
          </p:cNvPr>
          <p:cNvSpPr>
            <a:spLocks noGrp="1"/>
          </p:cNvSpPr>
          <p:nvPr>
            <p:ph type="title"/>
          </p:nvPr>
        </p:nvSpPr>
        <p:spPr>
          <a:xfrm>
            <a:off x="912628" y="1057275"/>
            <a:ext cx="10366743" cy="1235895"/>
          </a:xfrm>
        </p:spPr>
        <p:txBody>
          <a:bodyPr/>
          <a:lstStyle>
            <a:lvl1pPr algn="ctr">
              <a:defRPr>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FC4707CC-694D-4162-B68A-B7D9345B3F32}"/>
              </a:ext>
              <a:ext uri="{C183D7F6-B498-43B3-948B-1728B52AA6E4}">
                <adec:decorative xmlns:adec="http://schemas.microsoft.com/office/drawing/2017/decorative" val="1"/>
              </a:ext>
            </a:extLst>
          </p:cNvPr>
          <p:cNvSpPr/>
          <p:nvPr userDrawn="1"/>
        </p:nvSpPr>
        <p:spPr>
          <a:xfrm>
            <a:off x="806196" y="814657"/>
            <a:ext cx="10579608" cy="1664208"/>
          </a:xfrm>
          <a:prstGeom prst="rect">
            <a:avLst/>
          </a:prstGeom>
          <a:noFill/>
          <a:ln w="6350" cap="sq" cmpd="sng" algn="ctr">
            <a:solidFill>
              <a:schemeClr val="bg1"/>
            </a:solidFill>
            <a:prstDash val="solid"/>
            <a:miter lim="800000"/>
          </a:ln>
          <a:effectLst/>
        </p:spPr>
      </p:sp>
      <p:sp>
        <p:nvSpPr>
          <p:cNvPr id="21" name="Picture Placeholder 20">
            <a:extLst>
              <a:ext uri="{FF2B5EF4-FFF2-40B4-BE49-F238E27FC236}">
                <a16:creationId xmlns:a16="http://schemas.microsoft.com/office/drawing/2014/main" id="{079F8F29-0E9E-49F7-93F4-FCC8C82EE115}"/>
              </a:ext>
            </a:extLst>
          </p:cNvPr>
          <p:cNvSpPr>
            <a:spLocks noGrp="1"/>
          </p:cNvSpPr>
          <p:nvPr>
            <p:ph type="pic" sz="quarter" idx="13"/>
          </p:nvPr>
        </p:nvSpPr>
        <p:spPr>
          <a:xfrm>
            <a:off x="609600" y="2884815"/>
            <a:ext cx="2279650" cy="2552700"/>
          </a:xfrm>
        </p:spPr>
        <p:txBody>
          <a:bodyPr/>
          <a:lstStyle/>
          <a:p>
            <a:r>
              <a:rPr lang="en-US"/>
              <a:t>Click icon to add picture</a:t>
            </a:r>
            <a:endParaRPr lang="en-US" dirty="0"/>
          </a:p>
        </p:txBody>
      </p:sp>
      <p:sp>
        <p:nvSpPr>
          <p:cNvPr id="25" name="Text Placeholder 27">
            <a:extLst>
              <a:ext uri="{FF2B5EF4-FFF2-40B4-BE49-F238E27FC236}">
                <a16:creationId xmlns:a16="http://schemas.microsoft.com/office/drawing/2014/main" id="{9925214F-17A5-4C60-AADE-6A1BC129895C}"/>
              </a:ext>
            </a:extLst>
          </p:cNvPr>
          <p:cNvSpPr>
            <a:spLocks noGrp="1"/>
          </p:cNvSpPr>
          <p:nvPr>
            <p:ph type="body" sz="quarter" idx="17"/>
          </p:nvPr>
        </p:nvSpPr>
        <p:spPr>
          <a:xfrm>
            <a:off x="609599"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0700E3A-7CD7-4A3D-BA94-0E5BCAC92A8A}"/>
              </a:ext>
            </a:extLst>
          </p:cNvPr>
          <p:cNvSpPr>
            <a:spLocks noGrp="1"/>
          </p:cNvSpPr>
          <p:nvPr>
            <p:ph type="body" sz="quarter" idx="18"/>
          </p:nvPr>
        </p:nvSpPr>
        <p:spPr>
          <a:xfrm>
            <a:off x="609599"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Picture Placeholder 20">
            <a:extLst>
              <a:ext uri="{FF2B5EF4-FFF2-40B4-BE49-F238E27FC236}">
                <a16:creationId xmlns:a16="http://schemas.microsoft.com/office/drawing/2014/main" id="{2E6EB481-2A99-4088-95C0-0D5BAFDFF02F}"/>
              </a:ext>
            </a:extLst>
          </p:cNvPr>
          <p:cNvSpPr>
            <a:spLocks noGrp="1"/>
          </p:cNvSpPr>
          <p:nvPr>
            <p:ph type="pic" sz="quarter" idx="14"/>
          </p:nvPr>
        </p:nvSpPr>
        <p:spPr>
          <a:xfrm>
            <a:off x="3496066" y="2884815"/>
            <a:ext cx="2279650" cy="2552700"/>
          </a:xfrm>
        </p:spPr>
        <p:txBody>
          <a:bodyPr/>
          <a:lstStyle/>
          <a:p>
            <a:r>
              <a:rPr lang="en-US"/>
              <a:t>Click icon to add picture</a:t>
            </a:r>
            <a:endParaRPr lang="en-US" dirty="0"/>
          </a:p>
        </p:txBody>
      </p:sp>
      <p:sp>
        <p:nvSpPr>
          <p:cNvPr id="27" name="Text Placeholder 27">
            <a:extLst>
              <a:ext uri="{FF2B5EF4-FFF2-40B4-BE49-F238E27FC236}">
                <a16:creationId xmlns:a16="http://schemas.microsoft.com/office/drawing/2014/main" id="{4097BC1F-331F-4D57-993D-EFBB792275DD}"/>
              </a:ext>
            </a:extLst>
          </p:cNvPr>
          <p:cNvSpPr>
            <a:spLocks noGrp="1"/>
          </p:cNvSpPr>
          <p:nvPr>
            <p:ph type="body" sz="quarter" idx="19"/>
          </p:nvPr>
        </p:nvSpPr>
        <p:spPr>
          <a:xfrm>
            <a:off x="3496067"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DCC61962-73A1-4768-8408-43E07ED2C1AB}"/>
              </a:ext>
            </a:extLst>
          </p:cNvPr>
          <p:cNvSpPr>
            <a:spLocks noGrp="1"/>
          </p:cNvSpPr>
          <p:nvPr>
            <p:ph type="body" sz="quarter" idx="20"/>
          </p:nvPr>
        </p:nvSpPr>
        <p:spPr>
          <a:xfrm>
            <a:off x="3496067"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6" name="Footer Placeholder 4">
            <a:extLst>
              <a:ext uri="{FF2B5EF4-FFF2-40B4-BE49-F238E27FC236}">
                <a16:creationId xmlns:a16="http://schemas.microsoft.com/office/drawing/2014/main" id="{8013A142-804D-471C-B2DD-DEC1B8C58502}"/>
              </a:ext>
            </a:extLst>
          </p:cNvPr>
          <p:cNvSpPr>
            <a:spLocks noGrp="1"/>
          </p:cNvSpPr>
          <p:nvPr>
            <p:ph type="ftr" sz="quarter" idx="11"/>
          </p:nvPr>
        </p:nvSpPr>
        <p:spPr>
          <a:xfrm>
            <a:off x="639095" y="6296388"/>
            <a:ext cx="5816600" cy="365760"/>
          </a:xfrm>
        </p:spPr>
        <p:txBody>
          <a:bodyPr/>
          <a:lstStyle/>
          <a:p>
            <a:endParaRPr lang="en-US" dirty="0"/>
          </a:p>
        </p:txBody>
      </p:sp>
      <p:sp>
        <p:nvSpPr>
          <p:cNvPr id="23" name="Picture Placeholder 20">
            <a:extLst>
              <a:ext uri="{FF2B5EF4-FFF2-40B4-BE49-F238E27FC236}">
                <a16:creationId xmlns:a16="http://schemas.microsoft.com/office/drawing/2014/main" id="{A231814F-4139-4547-9058-18BF9C9E8833}"/>
              </a:ext>
            </a:extLst>
          </p:cNvPr>
          <p:cNvSpPr>
            <a:spLocks noGrp="1"/>
          </p:cNvSpPr>
          <p:nvPr>
            <p:ph type="pic" sz="quarter" idx="15"/>
          </p:nvPr>
        </p:nvSpPr>
        <p:spPr>
          <a:xfrm>
            <a:off x="6382532" y="2884815"/>
            <a:ext cx="2279650" cy="2552700"/>
          </a:xfrm>
        </p:spPr>
        <p:txBody>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A6CD17BC-BF82-4EF5-8F4B-8D615A2FD248}"/>
              </a:ext>
            </a:extLst>
          </p:cNvPr>
          <p:cNvSpPr>
            <a:spLocks noGrp="1"/>
          </p:cNvSpPr>
          <p:nvPr>
            <p:ph type="body" sz="quarter" idx="21"/>
          </p:nvPr>
        </p:nvSpPr>
        <p:spPr>
          <a:xfrm>
            <a:off x="6382535"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0" name="Text Placeholder 27">
            <a:extLst>
              <a:ext uri="{FF2B5EF4-FFF2-40B4-BE49-F238E27FC236}">
                <a16:creationId xmlns:a16="http://schemas.microsoft.com/office/drawing/2014/main" id="{CA5F4D35-7EF1-463D-8005-F3950B654127}"/>
              </a:ext>
            </a:extLst>
          </p:cNvPr>
          <p:cNvSpPr>
            <a:spLocks noGrp="1"/>
          </p:cNvSpPr>
          <p:nvPr>
            <p:ph type="body" sz="quarter" idx="22"/>
          </p:nvPr>
        </p:nvSpPr>
        <p:spPr>
          <a:xfrm>
            <a:off x="6382535"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Picture Placeholder 20">
            <a:extLst>
              <a:ext uri="{FF2B5EF4-FFF2-40B4-BE49-F238E27FC236}">
                <a16:creationId xmlns:a16="http://schemas.microsoft.com/office/drawing/2014/main" id="{6CDB3226-AAE1-4106-A166-12BCFA73DA18}"/>
              </a:ext>
            </a:extLst>
          </p:cNvPr>
          <p:cNvSpPr>
            <a:spLocks noGrp="1"/>
          </p:cNvSpPr>
          <p:nvPr>
            <p:ph type="pic" sz="quarter" idx="16"/>
          </p:nvPr>
        </p:nvSpPr>
        <p:spPr>
          <a:xfrm>
            <a:off x="9269001" y="2884815"/>
            <a:ext cx="2279650" cy="2552700"/>
          </a:xfrm>
        </p:spPr>
        <p:txBody>
          <a:bodyPr/>
          <a:lstStyle/>
          <a:p>
            <a:r>
              <a:rPr lang="en-US"/>
              <a:t>Click icon to add picture</a:t>
            </a:r>
            <a:endParaRPr lang="en-US" dirty="0"/>
          </a:p>
        </p:txBody>
      </p:sp>
      <p:sp>
        <p:nvSpPr>
          <p:cNvPr id="31" name="Text Placeholder 27">
            <a:extLst>
              <a:ext uri="{FF2B5EF4-FFF2-40B4-BE49-F238E27FC236}">
                <a16:creationId xmlns:a16="http://schemas.microsoft.com/office/drawing/2014/main" id="{C3CD8083-90C5-4685-A286-1A99E5DC3125}"/>
              </a:ext>
            </a:extLst>
          </p:cNvPr>
          <p:cNvSpPr>
            <a:spLocks noGrp="1"/>
          </p:cNvSpPr>
          <p:nvPr>
            <p:ph type="body" sz="quarter" idx="23"/>
          </p:nvPr>
        </p:nvSpPr>
        <p:spPr>
          <a:xfrm>
            <a:off x="9269002"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2" name="Text Placeholder 27">
            <a:extLst>
              <a:ext uri="{FF2B5EF4-FFF2-40B4-BE49-F238E27FC236}">
                <a16:creationId xmlns:a16="http://schemas.microsoft.com/office/drawing/2014/main" id="{5FB222BC-D05B-4E76-A0DC-25657322AF84}"/>
              </a:ext>
            </a:extLst>
          </p:cNvPr>
          <p:cNvSpPr>
            <a:spLocks noGrp="1"/>
          </p:cNvSpPr>
          <p:nvPr>
            <p:ph type="body" sz="quarter" idx="24"/>
          </p:nvPr>
        </p:nvSpPr>
        <p:spPr>
          <a:xfrm>
            <a:off x="9269002"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cxnSp>
        <p:nvCxnSpPr>
          <p:cNvPr id="9" name="Straight Connector 8">
            <a:extLst>
              <a:ext uri="{FF2B5EF4-FFF2-40B4-BE49-F238E27FC236}">
                <a16:creationId xmlns:a16="http://schemas.microsoft.com/office/drawing/2014/main" id="{4D6FBB75-8D79-4225-A448-37C04F053D3B}"/>
              </a:ext>
              <a:ext uri="{C183D7F6-B498-43B3-948B-1728B52AA6E4}">
                <adec:decorative xmlns:adec="http://schemas.microsoft.com/office/drawing/2017/decorative" val="1"/>
              </a:ext>
            </a:extLst>
          </p:cNvPr>
          <p:cNvCxnSpPr/>
          <p:nvPr userDrawn="1"/>
        </p:nvCxnSpPr>
        <p:spPr>
          <a:xfrm>
            <a:off x="3192658"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4C41CC5-2A7C-4774-98CE-C7212DFDCC08}"/>
              </a:ext>
              <a:ext uri="{C183D7F6-B498-43B3-948B-1728B52AA6E4}">
                <adec:decorative xmlns:adec="http://schemas.microsoft.com/office/drawing/2017/decorative" val="1"/>
              </a:ext>
            </a:extLst>
          </p:cNvPr>
          <p:cNvCxnSpPr/>
          <p:nvPr userDrawn="1"/>
        </p:nvCxnSpPr>
        <p:spPr>
          <a:xfrm>
            <a:off x="6079124"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861725-0EF3-4133-B06C-063F42B11115}"/>
              </a:ext>
              <a:ext uri="{C183D7F6-B498-43B3-948B-1728B52AA6E4}">
                <adec:decorative xmlns:adec="http://schemas.microsoft.com/office/drawing/2017/decorative" val="1"/>
              </a:ext>
            </a:extLst>
          </p:cNvPr>
          <p:cNvCxnSpPr/>
          <p:nvPr userDrawn="1"/>
        </p:nvCxnSpPr>
        <p:spPr>
          <a:xfrm>
            <a:off x="8965590"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5" name="Date Placeholder 3">
            <a:extLst>
              <a:ext uri="{FF2B5EF4-FFF2-40B4-BE49-F238E27FC236}">
                <a16:creationId xmlns:a16="http://schemas.microsoft.com/office/drawing/2014/main" id="{7FDBCC4A-1C49-4C93-AD45-AD78087E23D6}"/>
              </a:ext>
            </a:extLst>
          </p:cNvPr>
          <p:cNvSpPr txBox="1">
            <a:spLocks/>
          </p:cNvSpPr>
          <p:nvPr userDrawn="1"/>
        </p:nvSpPr>
        <p:spPr>
          <a:xfrm>
            <a:off x="7684497" y="6296388"/>
            <a:ext cx="2893045" cy="36576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20XX</a:t>
            </a:r>
          </a:p>
        </p:txBody>
      </p:sp>
      <p:sp>
        <p:nvSpPr>
          <p:cNvPr id="37" name="Slide Number Placeholder 5">
            <a:extLst>
              <a:ext uri="{FF2B5EF4-FFF2-40B4-BE49-F238E27FC236}">
                <a16:creationId xmlns:a16="http://schemas.microsoft.com/office/drawing/2014/main" id="{5EB09A52-50AB-4593-BCB7-23D4AEC88507}"/>
              </a:ext>
            </a:extLst>
          </p:cNvPr>
          <p:cNvSpPr>
            <a:spLocks noGrp="1"/>
          </p:cNvSpPr>
          <p:nvPr userDrawn="1">
            <p:ph type="sldNum" sz="quarter" idx="12"/>
          </p:nvPr>
        </p:nvSpPr>
        <p:spPr>
          <a:xfrm>
            <a:off x="10537721" y="6286556"/>
            <a:ext cx="838200" cy="365760"/>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375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4A46BB-9B50-4F09-9059-DA78048129D4}"/>
              </a:ext>
            </a:extLst>
          </p:cNvPr>
          <p:cNvSpPr/>
          <p:nvPr userDrawn="1"/>
        </p:nvSpPr>
        <p:spPr>
          <a:xfrm>
            <a:off x="5695067" y="1808532"/>
            <a:ext cx="5452527" cy="3240936"/>
          </a:xfrm>
          <a:prstGeom prst="rect">
            <a:avLst/>
          </a:prstGeom>
          <a:solidFill>
            <a:schemeClr val="tx1">
              <a:lumMod val="75000"/>
              <a:lumOff val="25000"/>
            </a:schemeClr>
          </a:solidFill>
          <a:ln w="6350" cap="sq" cmpd="sng" algn="ctr">
            <a:noFill/>
            <a:prstDash val="solid"/>
            <a:miter lim="800000"/>
          </a:ln>
          <a:effectLst/>
        </p:spPr>
      </p:sp>
      <p:sp>
        <p:nvSpPr>
          <p:cNvPr id="2" name="Title 1">
            <a:extLst>
              <a:ext uri="{FF2B5EF4-FFF2-40B4-BE49-F238E27FC236}">
                <a16:creationId xmlns:a16="http://schemas.microsoft.com/office/drawing/2014/main" id="{AF26F410-6A1D-427A-8C06-A0023004F50B}"/>
              </a:ext>
            </a:extLst>
          </p:cNvPr>
          <p:cNvSpPr>
            <a:spLocks noGrp="1"/>
          </p:cNvSpPr>
          <p:nvPr>
            <p:ph type="title"/>
          </p:nvPr>
        </p:nvSpPr>
        <p:spPr>
          <a:xfrm>
            <a:off x="6033793" y="2735221"/>
            <a:ext cx="4775075" cy="851219"/>
          </a:xfrm>
        </p:spPr>
        <p:txBody>
          <a:bodyPr/>
          <a:lstStyle>
            <a:lvl1pPr algn="ctr">
              <a:defRPr>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7DDF1FF2-5B9A-4BE9-AD3C-F215F0D25F7A}"/>
              </a:ext>
            </a:extLst>
          </p:cNvPr>
          <p:cNvSpPr/>
          <p:nvPr userDrawn="1"/>
        </p:nvSpPr>
        <p:spPr>
          <a:xfrm>
            <a:off x="5861010" y="1975104"/>
            <a:ext cx="5120640" cy="2907792"/>
          </a:xfrm>
          <a:prstGeom prst="rect">
            <a:avLst/>
          </a:prstGeom>
          <a:noFill/>
          <a:ln w="6350" cap="sq" cmpd="sng" algn="ctr">
            <a:solidFill>
              <a:schemeClr val="bg1"/>
            </a:solidFill>
            <a:prstDash val="solid"/>
            <a:miter lim="800000"/>
          </a:ln>
          <a:effectLst>
            <a:softEdge rad="0"/>
          </a:effectLst>
        </p:spPr>
      </p:sp>
      <p:sp>
        <p:nvSpPr>
          <p:cNvPr id="9" name="Subtitle 2">
            <a:extLst>
              <a:ext uri="{FF2B5EF4-FFF2-40B4-BE49-F238E27FC236}">
                <a16:creationId xmlns:a16="http://schemas.microsoft.com/office/drawing/2014/main" id="{04FC6A22-F9EC-4E20-B9CC-F012FA8E4C27}"/>
              </a:ext>
            </a:extLst>
          </p:cNvPr>
          <p:cNvSpPr>
            <a:spLocks noGrp="1"/>
          </p:cNvSpPr>
          <p:nvPr>
            <p:ph type="subTitle" idx="1"/>
          </p:nvPr>
        </p:nvSpPr>
        <p:spPr>
          <a:xfrm>
            <a:off x="6033793" y="3995988"/>
            <a:ext cx="4775075" cy="559656"/>
          </a:xfrm>
        </p:spPr>
        <p:txBody>
          <a:bodyPr/>
          <a:lstStyle>
            <a:lvl1pPr marL="0" indent="0" algn="ctr">
              <a:buNone/>
              <a:defRPr>
                <a:solidFill>
                  <a:schemeClr val="bg1"/>
                </a:solidFill>
              </a:defRPr>
            </a:lvl1pPr>
          </a:lstStyle>
          <a:p>
            <a:r>
              <a:rPr lang="en-US">
                <a:solidFill>
                  <a:schemeClr val="tx1"/>
                </a:solidFill>
              </a:rPr>
              <a:t>Click to edit Master subtitle style</a:t>
            </a:r>
            <a:endParaRPr lang="en-US" dirty="0">
              <a:solidFill>
                <a:schemeClr val="tx1"/>
              </a:solidFill>
            </a:endParaRPr>
          </a:p>
        </p:txBody>
      </p:sp>
      <p:sp>
        <p:nvSpPr>
          <p:cNvPr id="10" name="Date Placeholder 17">
            <a:extLst>
              <a:ext uri="{FF2B5EF4-FFF2-40B4-BE49-F238E27FC236}">
                <a16:creationId xmlns:a16="http://schemas.microsoft.com/office/drawing/2014/main" id="{ABF19E1F-D7E9-4D44-9873-8D8DDC338F7E}"/>
              </a:ext>
            </a:extLst>
          </p:cNvPr>
          <p:cNvSpPr txBox="1">
            <a:spLocks/>
          </p:cNvSpPr>
          <p:nvPr userDrawn="1"/>
        </p:nvSpPr>
        <p:spPr>
          <a:xfrm>
            <a:off x="7369770" y="2040249"/>
            <a:ext cx="2103120" cy="315209"/>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sz="1300" dirty="0">
                <a:solidFill>
                  <a:schemeClr val="bg1"/>
                </a:solidFill>
              </a:rPr>
              <a:t>20XX</a:t>
            </a:r>
          </a:p>
        </p:txBody>
      </p:sp>
      <p:sp>
        <p:nvSpPr>
          <p:cNvPr id="22" name="Picture Placeholder 21">
            <a:extLst>
              <a:ext uri="{FF2B5EF4-FFF2-40B4-BE49-F238E27FC236}">
                <a16:creationId xmlns:a16="http://schemas.microsoft.com/office/drawing/2014/main" id="{93C72E99-B7BE-4F82-AD93-38765570DB39}"/>
              </a:ext>
            </a:extLst>
          </p:cNvPr>
          <p:cNvSpPr>
            <a:spLocks noGrp="1"/>
          </p:cNvSpPr>
          <p:nvPr>
            <p:ph type="pic" sz="quarter" idx="10"/>
          </p:nvPr>
        </p:nvSpPr>
        <p:spPr>
          <a:xfrm>
            <a:off x="0" y="0"/>
            <a:ext cx="12192000" cy="6858000"/>
          </a:xfrm>
          <a:custGeom>
            <a:avLst/>
            <a:gdLst>
              <a:gd name="connsiteX0" fmla="*/ 5695067 w 12192000"/>
              <a:gd name="connsiteY0" fmla="*/ 1808532 h 6858000"/>
              <a:gd name="connsiteX1" fmla="*/ 5695067 w 12192000"/>
              <a:gd name="connsiteY1" fmla="*/ 5049468 h 6858000"/>
              <a:gd name="connsiteX2" fmla="*/ 11147594 w 12192000"/>
              <a:gd name="connsiteY2" fmla="*/ 5049468 h 6858000"/>
              <a:gd name="connsiteX3" fmla="*/ 11147594 w 12192000"/>
              <a:gd name="connsiteY3" fmla="*/ 180853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695067" y="1808532"/>
                </a:moveTo>
                <a:lnTo>
                  <a:pt x="5695067" y="5049468"/>
                </a:lnTo>
                <a:lnTo>
                  <a:pt x="11147594" y="5049468"/>
                </a:lnTo>
                <a:lnTo>
                  <a:pt x="11147594" y="1808532"/>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26465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ummary">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9982C2-1320-41E5-A31C-D8DA5C8A462F}"/>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C563FB1-76A9-4E53-9493-2B8680D68662}"/>
              </a:ext>
              <a:ext uri="{C183D7F6-B498-43B3-948B-1728B52AA6E4}">
                <adec:decorative xmlns:adec="http://schemas.microsoft.com/office/drawing/2017/decorative" val="1"/>
              </a:ext>
            </a:extLst>
          </p:cNvPr>
          <p:cNvSpPr/>
          <p:nvPr userDrawn="1"/>
        </p:nvSpPr>
        <p:spPr>
          <a:xfrm>
            <a:off x="4448" y="0"/>
            <a:ext cx="4651122" cy="6858000"/>
          </a:xfrm>
          <a:prstGeom prst="rect">
            <a:avLst/>
          </a:prstGeom>
          <a:solidFill>
            <a:schemeClr val="tx1"/>
          </a:solidFill>
          <a:ln>
            <a:noFill/>
          </a:ln>
          <a:effectLst>
            <a:innerShdw blurRad="63500" dist="3175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C8F116A-4F5C-40E2-836F-919B8B939AD2}"/>
              </a:ext>
              <a:ext uri="{C183D7F6-B498-43B3-948B-1728B52AA6E4}">
                <adec:decorative xmlns:adec="http://schemas.microsoft.com/office/drawing/2017/decorative" val="1"/>
              </a:ext>
            </a:extLst>
          </p:cNvPr>
          <p:cNvSpPr/>
          <p:nvPr userDrawn="1"/>
        </p:nvSpPr>
        <p:spPr>
          <a:xfrm>
            <a:off x="1272" y="4123592"/>
            <a:ext cx="4654296" cy="9144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027D978-81FB-4612-81AA-B7123E0D5B0C}"/>
              </a:ext>
              <a:ext uri="{C183D7F6-B498-43B3-948B-1728B52AA6E4}">
                <adec:decorative xmlns:adec="http://schemas.microsoft.com/office/drawing/2017/decorative" val="1"/>
              </a:ext>
            </a:extLst>
          </p:cNvPr>
          <p:cNvSpPr/>
          <p:nvPr userDrawn="1"/>
        </p:nvSpPr>
        <p:spPr>
          <a:xfrm>
            <a:off x="2284289" y="0"/>
            <a:ext cx="91440" cy="420624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00DC717-7560-4850-A68A-A881C97F3711}"/>
              </a:ext>
              <a:ext uri="{C183D7F6-B498-43B3-948B-1728B52AA6E4}">
                <adec:decorative xmlns:adec="http://schemas.microsoft.com/office/drawing/2017/decorative" val="1"/>
              </a:ext>
            </a:extLst>
          </p:cNvPr>
          <p:cNvSpPr/>
          <p:nvPr userDrawn="1"/>
        </p:nvSpPr>
        <p:spPr>
          <a:xfrm>
            <a:off x="2284289" y="2057400"/>
            <a:ext cx="2377440" cy="9144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9F22527-F181-4C80-9977-C9894355CA8D}"/>
              </a:ext>
              <a:ext uri="{C183D7F6-B498-43B3-948B-1728B52AA6E4}">
                <adec:decorative xmlns:adec="http://schemas.microsoft.com/office/drawing/2017/decorative" val="1"/>
              </a:ext>
            </a:extLst>
          </p:cNvPr>
          <p:cNvSpPr/>
          <p:nvPr userDrawn="1"/>
        </p:nvSpPr>
        <p:spPr>
          <a:xfrm>
            <a:off x="5614028" y="971453"/>
            <a:ext cx="5623560" cy="4910328"/>
          </a:xfrm>
          <a:prstGeom prst="rect">
            <a:avLst/>
          </a:prstGeom>
          <a:noFill/>
          <a:ln w="6350" cap="sq" cmpd="sng" algn="ctr">
            <a:solidFill>
              <a:schemeClr val="bg1">
                <a:lumMod val="75000"/>
                <a:lumOff val="25000"/>
              </a:schemeClr>
            </a:solidFill>
            <a:prstDash val="solid"/>
            <a:miter lim="800000"/>
          </a:ln>
          <a:effectLst/>
        </p:spPr>
      </p:sp>
      <p:sp>
        <p:nvSpPr>
          <p:cNvPr id="16" name="Rectangle 15">
            <a:extLst>
              <a:ext uri="{FF2B5EF4-FFF2-40B4-BE49-F238E27FC236}">
                <a16:creationId xmlns:a16="http://schemas.microsoft.com/office/drawing/2014/main" id="{7CABAC30-6A2F-4907-8502-17DF9AEEE9CD}"/>
              </a:ext>
              <a:ext uri="{C183D7F6-B498-43B3-948B-1728B52AA6E4}">
                <adec:decorative xmlns:adec="http://schemas.microsoft.com/office/drawing/2017/decorative" val="1"/>
              </a:ext>
            </a:extLst>
          </p:cNvPr>
          <p:cNvSpPr/>
          <p:nvPr userDrawn="1"/>
        </p:nvSpPr>
        <p:spPr>
          <a:xfrm>
            <a:off x="5448300" y="806861"/>
            <a:ext cx="5955017" cy="5239512"/>
          </a:xfrm>
          <a:prstGeom prst="rect">
            <a:avLst/>
          </a:prstGeom>
          <a:solidFill>
            <a:schemeClr val="tx1"/>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603C9F96-79A7-44FA-A7FE-C0675B9967FC}"/>
              </a:ext>
            </a:extLst>
          </p:cNvPr>
          <p:cNvSpPr>
            <a:spLocks noGrp="1"/>
          </p:cNvSpPr>
          <p:nvPr>
            <p:ph type="title"/>
          </p:nvPr>
        </p:nvSpPr>
        <p:spPr>
          <a:xfrm>
            <a:off x="5867401" y="1290294"/>
            <a:ext cx="5116286" cy="1371600"/>
          </a:xfrm>
        </p:spPr>
        <p:txBody>
          <a:bodyPr/>
          <a:lstStyle>
            <a:lvl1pPr algn="ctr">
              <a:defRPr>
                <a:solidFill>
                  <a:schemeClr val="bg1"/>
                </a:solidFill>
              </a:defRPr>
            </a:lvl1pPr>
          </a:lstStyle>
          <a:p>
            <a:r>
              <a:rPr lang="en-US"/>
              <a:t>Click to edit Master title style</a:t>
            </a:r>
            <a:endParaRPr lang="en-US" dirty="0"/>
          </a:p>
        </p:txBody>
      </p:sp>
      <p:sp>
        <p:nvSpPr>
          <p:cNvPr id="18" name="Subtitle 2">
            <a:extLst>
              <a:ext uri="{FF2B5EF4-FFF2-40B4-BE49-F238E27FC236}">
                <a16:creationId xmlns:a16="http://schemas.microsoft.com/office/drawing/2014/main" id="{D72D6334-ED49-4D79-AAC2-10DCFF6D6651}"/>
              </a:ext>
            </a:extLst>
          </p:cNvPr>
          <p:cNvSpPr>
            <a:spLocks noGrp="1"/>
          </p:cNvSpPr>
          <p:nvPr>
            <p:ph type="subTitle" idx="1"/>
          </p:nvPr>
        </p:nvSpPr>
        <p:spPr>
          <a:xfrm>
            <a:off x="5867401" y="2980736"/>
            <a:ext cx="5116286" cy="2712494"/>
          </a:xfrm>
        </p:spPr>
        <p:txBody>
          <a:bodyPr>
            <a:normAutofit/>
          </a:bodyPr>
          <a:lstStyle>
            <a:lvl1pPr marL="0" indent="0" algn="ctr">
              <a:buNone/>
              <a:defRPr>
                <a:solidFill>
                  <a:schemeClr val="bg1">
                    <a:lumMod val="85000"/>
                    <a:lumOff val="15000"/>
                  </a:schemeClr>
                </a:solidFill>
              </a:defRPr>
            </a:lvl1pPr>
          </a:lstStyle>
          <a:p>
            <a:r>
              <a:rPr lang="en-US" sz="1800">
                <a:solidFill>
                  <a:schemeClr val="bg1">
                    <a:lumMod val="85000"/>
                    <a:lumOff val="15000"/>
                  </a:schemeClr>
                </a:solidFill>
              </a:rPr>
              <a:t>Click to edit Master subtitle style</a:t>
            </a:r>
            <a:endParaRPr lang="en-US" sz="1800" dirty="0">
              <a:solidFill>
                <a:schemeClr val="bg1">
                  <a:lumMod val="85000"/>
                  <a:lumOff val="15000"/>
                </a:schemeClr>
              </a:solidFill>
            </a:endParaRPr>
          </a:p>
        </p:txBody>
      </p:sp>
      <p:sp>
        <p:nvSpPr>
          <p:cNvPr id="12" name="Date Placeholder 3">
            <a:extLst>
              <a:ext uri="{FF2B5EF4-FFF2-40B4-BE49-F238E27FC236}">
                <a16:creationId xmlns:a16="http://schemas.microsoft.com/office/drawing/2014/main" id="{0FE3A1CC-4DE8-4FC6-839D-CD3607B8D426}"/>
              </a:ext>
            </a:extLst>
          </p:cNvPr>
          <p:cNvSpPr txBox="1">
            <a:spLocks/>
          </p:cNvSpPr>
          <p:nvPr userDrawn="1"/>
        </p:nvSpPr>
        <p:spPr>
          <a:xfrm>
            <a:off x="7048099" y="302355"/>
            <a:ext cx="2743200" cy="350785"/>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20XX</a:t>
            </a:r>
          </a:p>
        </p:txBody>
      </p:sp>
      <p:sp>
        <p:nvSpPr>
          <p:cNvPr id="22" name="Picture Placeholder 21">
            <a:extLst>
              <a:ext uri="{FF2B5EF4-FFF2-40B4-BE49-F238E27FC236}">
                <a16:creationId xmlns:a16="http://schemas.microsoft.com/office/drawing/2014/main" id="{C9E9A7CA-EE9C-4648-8016-1852440461F5}"/>
              </a:ext>
            </a:extLst>
          </p:cNvPr>
          <p:cNvSpPr>
            <a:spLocks noGrp="1"/>
          </p:cNvSpPr>
          <p:nvPr>
            <p:ph type="pic" sz="quarter" idx="13"/>
          </p:nvPr>
        </p:nvSpPr>
        <p:spPr>
          <a:xfrm>
            <a:off x="325438" y="326697"/>
            <a:ext cx="1636712" cy="3475163"/>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4561B6B-E204-4CF0-AD12-ED21B3940F53}"/>
              </a:ext>
            </a:extLst>
          </p:cNvPr>
          <p:cNvSpPr>
            <a:spLocks noGrp="1"/>
          </p:cNvSpPr>
          <p:nvPr>
            <p:ph type="pic" sz="quarter" idx="15"/>
          </p:nvPr>
        </p:nvSpPr>
        <p:spPr>
          <a:xfrm>
            <a:off x="2709863" y="329773"/>
            <a:ext cx="1614487" cy="1394251"/>
          </a:xfrm>
        </p:spPr>
        <p:txBody>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B3BE441E-0CE9-4C44-8783-3A04F5929F10}"/>
              </a:ext>
            </a:extLst>
          </p:cNvPr>
          <p:cNvSpPr>
            <a:spLocks noGrp="1"/>
          </p:cNvSpPr>
          <p:nvPr>
            <p:ph type="pic" sz="quarter" idx="14"/>
          </p:nvPr>
        </p:nvSpPr>
        <p:spPr>
          <a:xfrm>
            <a:off x="2697163" y="2384425"/>
            <a:ext cx="1628775" cy="1423988"/>
          </a:xfrm>
        </p:spPr>
        <p:txBody>
          <a:bodyPr/>
          <a:lstStyle/>
          <a:p>
            <a:r>
              <a:rPr lang="en-US"/>
              <a:t>Click icon to add picture</a:t>
            </a:r>
            <a:endParaRPr lang="en-US" dirty="0"/>
          </a:p>
        </p:txBody>
      </p:sp>
      <p:sp>
        <p:nvSpPr>
          <p:cNvPr id="28" name="Picture Placeholder 27">
            <a:extLst>
              <a:ext uri="{FF2B5EF4-FFF2-40B4-BE49-F238E27FC236}">
                <a16:creationId xmlns:a16="http://schemas.microsoft.com/office/drawing/2014/main" id="{FBAA901D-39FD-416F-B2B4-F2651AB79185}"/>
              </a:ext>
            </a:extLst>
          </p:cNvPr>
          <p:cNvSpPr>
            <a:spLocks noGrp="1"/>
          </p:cNvSpPr>
          <p:nvPr>
            <p:ph type="pic" sz="quarter" idx="16"/>
          </p:nvPr>
        </p:nvSpPr>
        <p:spPr>
          <a:xfrm>
            <a:off x="325438" y="4527550"/>
            <a:ext cx="3998912" cy="2000250"/>
          </a:xfrm>
        </p:spPr>
        <p:txBody>
          <a:bodyPr/>
          <a:lstStyle/>
          <a:p>
            <a:r>
              <a:rPr lang="en-US"/>
              <a:t>Click icon to add picture</a:t>
            </a:r>
            <a:endParaRPr lang="en-US" dirty="0"/>
          </a:p>
        </p:txBody>
      </p:sp>
      <p:sp>
        <p:nvSpPr>
          <p:cNvPr id="19" name="Footer Placeholder 18">
            <a:extLst>
              <a:ext uri="{FF2B5EF4-FFF2-40B4-BE49-F238E27FC236}">
                <a16:creationId xmlns:a16="http://schemas.microsoft.com/office/drawing/2014/main" id="{4C182815-90D1-446C-BC70-6AB00BED68ED}"/>
              </a:ext>
            </a:extLst>
          </p:cNvPr>
          <p:cNvSpPr txBox="1">
            <a:spLocks/>
          </p:cNvSpPr>
          <p:nvPr userDrawn="1"/>
        </p:nvSpPr>
        <p:spPr>
          <a:xfrm>
            <a:off x="5077003" y="6367925"/>
            <a:ext cx="4480560" cy="22860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r>
              <a:rPr lang="en-US" dirty="0">
                <a:solidFill>
                  <a:srgbClr val="FFFFFF"/>
                </a:solidFill>
              </a:rPr>
              <a:t>Sample Footer Text</a:t>
            </a:r>
          </a:p>
        </p:txBody>
      </p:sp>
      <p:sp>
        <p:nvSpPr>
          <p:cNvPr id="20" name="Slide Number Placeholder 5">
            <a:extLst>
              <a:ext uri="{FF2B5EF4-FFF2-40B4-BE49-F238E27FC236}">
                <a16:creationId xmlns:a16="http://schemas.microsoft.com/office/drawing/2014/main" id="{69BDEE55-B4D3-4542-BF01-F05A2C1FB7D6}"/>
              </a:ext>
            </a:extLst>
          </p:cNvPr>
          <p:cNvSpPr txBox="1">
            <a:spLocks/>
          </p:cNvSpPr>
          <p:nvPr userDrawn="1"/>
        </p:nvSpPr>
        <p:spPr>
          <a:xfrm>
            <a:off x="9793460" y="6367925"/>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220169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973E97-A796-4836-82F6-8A280A57BA6B}"/>
              </a:ext>
            </a:extLst>
          </p:cNvPr>
          <p:cNvSpPr/>
          <p:nvPr userDrawn="1"/>
        </p:nvSpPr>
        <p:spPr>
          <a:xfrm>
            <a:off x="5660112" y="0"/>
            <a:ext cx="652883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C0DAEE-CCDB-4627-925B-879F83B1F308}"/>
              </a:ext>
            </a:extLst>
          </p:cNvPr>
          <p:cNvSpPr>
            <a:spLocks noGrp="1"/>
          </p:cNvSpPr>
          <p:nvPr>
            <p:ph type="title"/>
          </p:nvPr>
        </p:nvSpPr>
        <p:spPr>
          <a:xfrm>
            <a:off x="6374166" y="610485"/>
            <a:ext cx="5103661" cy="1371600"/>
          </a:xfrm>
        </p:spPr>
        <p:txBody>
          <a:bodyPr>
            <a:normAutofit/>
          </a:bodyPr>
          <a:lstStyle>
            <a:lvl1pPr>
              <a:defRPr sz="4800">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3B9F23A9-0519-4A39-A9F9-F965C17D58A0}"/>
              </a:ext>
            </a:extLst>
          </p:cNvPr>
          <p:cNvSpPr/>
          <p:nvPr userDrawn="1"/>
        </p:nvSpPr>
        <p:spPr>
          <a:xfrm>
            <a:off x="5981848" y="320040"/>
            <a:ext cx="5888736" cy="6217920"/>
          </a:xfrm>
          <a:prstGeom prst="rect">
            <a:avLst/>
          </a:prstGeom>
          <a:noFill/>
          <a:ln w="6350" cap="sq" cmpd="sng" algn="ctr">
            <a:solidFill>
              <a:schemeClr val="bg1"/>
            </a:solidFill>
            <a:prstDash val="solid"/>
            <a:miter lim="800000"/>
          </a:ln>
          <a:effectLst>
            <a:softEdge rad="0"/>
          </a:effectLst>
        </p:spPr>
      </p:sp>
      <p:sp>
        <p:nvSpPr>
          <p:cNvPr id="9" name="Date Placeholder 6">
            <a:extLst>
              <a:ext uri="{FF2B5EF4-FFF2-40B4-BE49-F238E27FC236}">
                <a16:creationId xmlns:a16="http://schemas.microsoft.com/office/drawing/2014/main" id="{F3EB17D9-2389-4D1F-AC98-7CC3F79840B2}"/>
              </a:ext>
            </a:extLst>
          </p:cNvPr>
          <p:cNvSpPr txBox="1">
            <a:spLocks/>
          </p:cNvSpPr>
          <p:nvPr userDrawn="1"/>
        </p:nvSpPr>
        <p:spPr>
          <a:xfrm>
            <a:off x="7554616" y="383781"/>
            <a:ext cx="2743200" cy="256032"/>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solidFill>
                  <a:schemeClr val="bg1"/>
                </a:solidFill>
              </a:rPr>
              <a:t>20XX</a:t>
            </a:r>
          </a:p>
        </p:txBody>
      </p:sp>
      <p:sp>
        <p:nvSpPr>
          <p:cNvPr id="11" name="Footer Placeholder 7">
            <a:extLst>
              <a:ext uri="{FF2B5EF4-FFF2-40B4-BE49-F238E27FC236}">
                <a16:creationId xmlns:a16="http://schemas.microsoft.com/office/drawing/2014/main" id="{40E55EFF-7AC0-4ACD-B826-CA1E384CCF4C}"/>
              </a:ext>
            </a:extLst>
          </p:cNvPr>
          <p:cNvSpPr txBox="1">
            <a:spLocks/>
          </p:cNvSpPr>
          <p:nvPr userDrawn="1"/>
        </p:nvSpPr>
        <p:spPr>
          <a:xfrm>
            <a:off x="6303580" y="6214535"/>
            <a:ext cx="4696948" cy="256032"/>
          </a:xfrm>
          <a:prstGeom prst="rect">
            <a:avLst/>
          </a:prstGeom>
        </p:spPr>
        <p:txBody>
          <a:bodyPr vert="horz" lIns="91440" tIns="45720" rIns="91440" bIns="45720" rtlCol="0" anchor="b"/>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2" name="Slide Number Placeholder 8">
            <a:extLst>
              <a:ext uri="{FF2B5EF4-FFF2-40B4-BE49-F238E27FC236}">
                <a16:creationId xmlns:a16="http://schemas.microsoft.com/office/drawing/2014/main" id="{C6C2D606-DD47-4DA7-AF9B-9A8E401BCAFF}"/>
              </a:ext>
            </a:extLst>
          </p:cNvPr>
          <p:cNvSpPr txBox="1">
            <a:spLocks/>
          </p:cNvSpPr>
          <p:nvPr userDrawn="1"/>
        </p:nvSpPr>
        <p:spPr>
          <a:xfrm>
            <a:off x="11104451" y="6214535"/>
            <a:ext cx="605266" cy="256032"/>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4B7E4EF-A1BD-40F4-AB7B-04F084DD991D}" type="slidenum">
              <a:rPr lang="en-US" smtClean="0">
                <a:solidFill>
                  <a:schemeClr val="bg1"/>
                </a:solidFill>
              </a:rPr>
              <a:pPr/>
              <a:t>‹#›</a:t>
            </a:fld>
            <a:endParaRPr lang="en-US" dirty="0">
              <a:solidFill>
                <a:schemeClr val="bg1"/>
              </a:solidFill>
            </a:endParaRPr>
          </a:p>
        </p:txBody>
      </p:sp>
      <p:sp>
        <p:nvSpPr>
          <p:cNvPr id="15" name="Picture Placeholder 14">
            <a:extLst>
              <a:ext uri="{FF2B5EF4-FFF2-40B4-BE49-F238E27FC236}">
                <a16:creationId xmlns:a16="http://schemas.microsoft.com/office/drawing/2014/main" id="{6623DC60-EE1A-4367-A357-5F11D942252B}"/>
              </a:ext>
            </a:extLst>
          </p:cNvPr>
          <p:cNvSpPr>
            <a:spLocks noGrp="1"/>
          </p:cNvSpPr>
          <p:nvPr>
            <p:ph type="pic" sz="quarter" idx="10"/>
          </p:nvPr>
        </p:nvSpPr>
        <p:spPr>
          <a:xfrm>
            <a:off x="0" y="0"/>
            <a:ext cx="5659438" cy="6858000"/>
          </a:xfrm>
        </p:spPr>
        <p:txBody>
          <a:bodyPr/>
          <a:lstStyle/>
          <a:p>
            <a:r>
              <a:rPr lang="en-US"/>
              <a:t>Click icon to add picture</a:t>
            </a:r>
            <a:endParaRPr lang="en-US" dirty="0"/>
          </a:p>
        </p:txBody>
      </p:sp>
      <p:sp>
        <p:nvSpPr>
          <p:cNvPr id="5" name="Content Placeholder 4">
            <a:extLst>
              <a:ext uri="{FF2B5EF4-FFF2-40B4-BE49-F238E27FC236}">
                <a16:creationId xmlns:a16="http://schemas.microsoft.com/office/drawing/2014/main" id="{7095E6F1-8633-46DB-A612-89A5079F7EF4}"/>
              </a:ext>
            </a:extLst>
          </p:cNvPr>
          <p:cNvSpPr>
            <a:spLocks noGrp="1"/>
          </p:cNvSpPr>
          <p:nvPr>
            <p:ph sz="quarter" idx="11"/>
          </p:nvPr>
        </p:nvSpPr>
        <p:spPr>
          <a:xfrm>
            <a:off x="6372625" y="2108844"/>
            <a:ext cx="5103812" cy="3790950"/>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77121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24342A2-B2E9-4AE9-9AFD-C5F77777E326}"/>
              </a:ext>
              <a:ext uri="{C183D7F6-B498-43B3-948B-1728B52AA6E4}">
                <adec:decorative xmlns:adec="http://schemas.microsoft.com/office/drawing/2017/decorative" val="1"/>
              </a:ext>
            </a:extLst>
          </p:cNvPr>
          <p:cNvSpPr/>
          <p:nvPr userDrawn="1"/>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9" name="Rectangle 18">
            <a:extLst>
              <a:ext uri="{FF2B5EF4-FFF2-40B4-BE49-F238E27FC236}">
                <a16:creationId xmlns:a16="http://schemas.microsoft.com/office/drawing/2014/main" id="{C086CEFC-AE66-4E11-8B5A-880177E1278E}"/>
              </a:ext>
              <a:ext uri="{C183D7F6-B498-43B3-948B-1728B52AA6E4}">
                <adec:decorative xmlns:adec="http://schemas.microsoft.com/office/drawing/2017/decorative" val="1"/>
              </a:ext>
            </a:extLst>
          </p:cNvPr>
          <p:cNvSpPr/>
          <p:nvPr userDrawn="1"/>
        </p:nvSpPr>
        <p:spPr>
          <a:xfrm>
            <a:off x="616737" y="621793"/>
            <a:ext cx="6651809" cy="5614416"/>
          </a:xfrm>
          <a:prstGeom prst="rect">
            <a:avLst/>
          </a:prstGeom>
          <a:solidFill>
            <a:schemeClr val="tx1">
              <a:lumMod val="75000"/>
              <a:lumOff val="25000"/>
            </a:schemeClr>
          </a:solidFill>
          <a:ln w="6350" cap="sq" cmpd="sng" algn="ctr">
            <a:noFill/>
            <a:prstDash val="solid"/>
            <a:miter lim="800000"/>
          </a:ln>
          <a:effectLst/>
        </p:spPr>
      </p:sp>
      <p:sp>
        <p:nvSpPr>
          <p:cNvPr id="2" name="Title 1">
            <a:extLst>
              <a:ext uri="{FF2B5EF4-FFF2-40B4-BE49-F238E27FC236}">
                <a16:creationId xmlns:a16="http://schemas.microsoft.com/office/drawing/2014/main" id="{41DABDA3-AA10-4304-B3C8-D5B655DE3421}"/>
              </a:ext>
            </a:extLst>
          </p:cNvPr>
          <p:cNvSpPr>
            <a:spLocks noGrp="1"/>
          </p:cNvSpPr>
          <p:nvPr>
            <p:ph type="title"/>
          </p:nvPr>
        </p:nvSpPr>
        <p:spPr>
          <a:xfrm>
            <a:off x="1078158" y="2100942"/>
            <a:ext cx="5716339" cy="2290607"/>
          </a:xfrm>
        </p:spPr>
        <p:txBody>
          <a:bodyPr anchor="b"/>
          <a:lstStyle>
            <a:lvl1pPr algn="ctr">
              <a:defRPr>
                <a:solidFill>
                  <a:schemeClr val="bg1"/>
                </a:solidFill>
              </a:defRPr>
            </a:lvl1pPr>
          </a:lstStyle>
          <a:p>
            <a:r>
              <a:rPr lang="en-US"/>
              <a:t>Click to edit Master title style</a:t>
            </a:r>
            <a:endParaRPr lang="en-US" dirty="0"/>
          </a:p>
        </p:txBody>
      </p:sp>
      <p:sp>
        <p:nvSpPr>
          <p:cNvPr id="23" name="Rectangle 22">
            <a:extLst>
              <a:ext uri="{FF2B5EF4-FFF2-40B4-BE49-F238E27FC236}">
                <a16:creationId xmlns:a16="http://schemas.microsoft.com/office/drawing/2014/main" id="{6EB1E9D9-0DDD-4554-A021-4FE50439A138}"/>
              </a:ext>
              <a:ext uri="{C183D7F6-B498-43B3-948B-1728B52AA6E4}">
                <adec:decorative xmlns:adec="http://schemas.microsoft.com/office/drawing/2017/decorative" val="1"/>
              </a:ext>
            </a:extLst>
          </p:cNvPr>
          <p:cNvSpPr/>
          <p:nvPr userDrawn="1"/>
        </p:nvSpPr>
        <p:spPr>
          <a:xfrm>
            <a:off x="3023061"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Date Placeholder 17">
            <a:extLst>
              <a:ext uri="{FF2B5EF4-FFF2-40B4-BE49-F238E27FC236}">
                <a16:creationId xmlns:a16="http://schemas.microsoft.com/office/drawing/2014/main" id="{3B5075EC-8E09-4BB4-8C8F-6177ECD95A83}"/>
              </a:ext>
            </a:extLst>
          </p:cNvPr>
          <p:cNvSpPr>
            <a:spLocks noGrp="1"/>
          </p:cNvSpPr>
          <p:nvPr>
            <p:ph type="dt" sz="half" idx="10"/>
          </p:nvPr>
        </p:nvSpPr>
        <p:spPr>
          <a:xfrm>
            <a:off x="3205941" y="493108"/>
            <a:ext cx="1554480" cy="527213"/>
          </a:xfrm>
        </p:spPr>
        <p:txBody>
          <a:bodyPr/>
          <a:lstStyle>
            <a:lvl1pPr>
              <a:defRPr baseline="0">
                <a:solidFill>
                  <a:schemeClr val="bg1"/>
                </a:solidFill>
              </a:defRPr>
            </a:lvl1pPr>
          </a:lstStyle>
          <a:p>
            <a:pPr algn="ctr" defTabSz="914400">
              <a:defRPr/>
            </a:pPr>
            <a:r>
              <a:rPr lang="en-US" sz="1300" dirty="0"/>
              <a:t>20XX</a:t>
            </a:r>
          </a:p>
        </p:txBody>
      </p:sp>
      <p:sp>
        <p:nvSpPr>
          <p:cNvPr id="5" name="Text Placeholder 4">
            <a:extLst>
              <a:ext uri="{FF2B5EF4-FFF2-40B4-BE49-F238E27FC236}">
                <a16:creationId xmlns:a16="http://schemas.microsoft.com/office/drawing/2014/main" id="{B8A8819A-9552-4858-92F8-FB441C3A45A5}"/>
              </a:ext>
            </a:extLst>
          </p:cNvPr>
          <p:cNvSpPr>
            <a:spLocks noGrp="1"/>
          </p:cNvSpPr>
          <p:nvPr>
            <p:ph type="body" sz="quarter" idx="15"/>
          </p:nvPr>
        </p:nvSpPr>
        <p:spPr>
          <a:xfrm>
            <a:off x="1078157" y="4698173"/>
            <a:ext cx="5716339" cy="658674"/>
          </a:xfrm>
        </p:spPr>
        <p:txBody>
          <a:bodyPr>
            <a:normAutofit/>
          </a:bodyPr>
          <a:lstStyle>
            <a:lvl1pPr marL="0" indent="0" algn="ctr">
              <a:buNone/>
              <a:defRPr lang="en-US" sz="2000" kern="1200" dirty="0" smtClean="0">
                <a:solidFill>
                  <a:schemeClr val="bg1"/>
                </a:solidFill>
                <a:latin typeface="+mn-lt"/>
                <a:ea typeface="+mn-ea"/>
                <a:cs typeface="+mn-cs"/>
              </a:defRPr>
            </a:lvl1pPr>
            <a:lvl2pPr marL="274320" indent="0">
              <a:buNone/>
              <a:defRPr/>
            </a:lvl2pPr>
          </a:lstStyle>
          <a:p>
            <a:pPr lvl="0"/>
            <a:r>
              <a:rPr lang="en-US"/>
              <a:t>Click to edit Master text styles</a:t>
            </a:r>
          </a:p>
        </p:txBody>
      </p:sp>
      <p:sp>
        <p:nvSpPr>
          <p:cNvPr id="16" name="Footer Placeholder 18">
            <a:extLst>
              <a:ext uri="{FF2B5EF4-FFF2-40B4-BE49-F238E27FC236}">
                <a16:creationId xmlns:a16="http://schemas.microsoft.com/office/drawing/2014/main" id="{D2BAF328-75D1-490D-BF37-96EE6C0843E2}"/>
              </a:ext>
            </a:extLst>
          </p:cNvPr>
          <p:cNvSpPr txBox="1">
            <a:spLocks/>
          </p:cNvSpPr>
          <p:nvPr userDrawn="1"/>
        </p:nvSpPr>
        <p:spPr>
          <a:xfrm>
            <a:off x="1243632" y="5641118"/>
            <a:ext cx="5068569" cy="310819"/>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defRPr/>
            </a:pPr>
            <a:r>
              <a:rPr lang="en-US" dirty="0">
                <a:solidFill>
                  <a:schemeClr val="bg1"/>
                </a:solidFill>
              </a:rPr>
              <a:t>Sample Footer Text</a:t>
            </a:r>
          </a:p>
        </p:txBody>
      </p:sp>
      <p:sp>
        <p:nvSpPr>
          <p:cNvPr id="22" name="Picture Placeholder 21">
            <a:extLst>
              <a:ext uri="{FF2B5EF4-FFF2-40B4-BE49-F238E27FC236}">
                <a16:creationId xmlns:a16="http://schemas.microsoft.com/office/drawing/2014/main" id="{27D11998-188A-4F5B-9931-8BA54D2802A5}"/>
              </a:ext>
            </a:extLst>
          </p:cNvPr>
          <p:cNvSpPr>
            <a:spLocks noGrp="1"/>
          </p:cNvSpPr>
          <p:nvPr>
            <p:ph type="pic" sz="quarter" idx="13"/>
          </p:nvPr>
        </p:nvSpPr>
        <p:spPr>
          <a:xfrm>
            <a:off x="7419974" y="621784"/>
            <a:ext cx="1989495" cy="2843222"/>
          </a:xfrm>
        </p:spPr>
        <p:txBody>
          <a:bodyPr/>
          <a:lstStyle/>
          <a:p>
            <a:r>
              <a:rPr lang="en-US"/>
              <a:t>Click icon to add picture</a:t>
            </a:r>
            <a:endParaRPr lang="en-US" dirty="0"/>
          </a:p>
        </p:txBody>
      </p:sp>
      <p:sp>
        <p:nvSpPr>
          <p:cNvPr id="37" name="Picture Placeholder 21">
            <a:extLst>
              <a:ext uri="{FF2B5EF4-FFF2-40B4-BE49-F238E27FC236}">
                <a16:creationId xmlns:a16="http://schemas.microsoft.com/office/drawing/2014/main" id="{F268C43A-0DA4-4ECC-A368-08AB69EDAE79}"/>
              </a:ext>
            </a:extLst>
          </p:cNvPr>
          <p:cNvSpPr>
            <a:spLocks noGrp="1"/>
          </p:cNvSpPr>
          <p:nvPr>
            <p:ph type="pic" sz="quarter" idx="16"/>
          </p:nvPr>
        </p:nvSpPr>
        <p:spPr>
          <a:xfrm>
            <a:off x="9570334" y="627380"/>
            <a:ext cx="1980056" cy="2837626"/>
          </a:xfrm>
        </p:spPr>
        <p:txBody>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60F109E5-BC65-4431-A2E5-4A145EC7B38A}"/>
              </a:ext>
            </a:extLst>
          </p:cNvPr>
          <p:cNvSpPr>
            <a:spLocks noGrp="1"/>
          </p:cNvSpPr>
          <p:nvPr>
            <p:ph type="pic" sz="quarter" idx="14"/>
          </p:nvPr>
        </p:nvSpPr>
        <p:spPr>
          <a:xfrm>
            <a:off x="7432093" y="3636193"/>
            <a:ext cx="4123320" cy="2594427"/>
          </a:xfrm>
        </p:spPr>
        <p:txBody>
          <a:bodyPr/>
          <a:lstStyle/>
          <a:p>
            <a:r>
              <a:rPr lang="en-US"/>
              <a:t>Click icon to add picture</a:t>
            </a:r>
            <a:endParaRPr lang="en-US" dirty="0"/>
          </a:p>
        </p:txBody>
      </p:sp>
      <p:grpSp>
        <p:nvGrpSpPr>
          <p:cNvPr id="3" name="Group 2">
            <a:extLst>
              <a:ext uri="{FF2B5EF4-FFF2-40B4-BE49-F238E27FC236}">
                <a16:creationId xmlns:a16="http://schemas.microsoft.com/office/drawing/2014/main" id="{57F02ED2-9B1A-40C8-A5F7-4473CAA3C0B2}"/>
              </a:ext>
              <a:ext uri="{C183D7F6-B498-43B3-948B-1728B52AA6E4}">
                <adec:decorative xmlns:adec="http://schemas.microsoft.com/office/drawing/2017/decorative" val="1"/>
              </a:ext>
            </a:extLst>
          </p:cNvPr>
          <p:cNvGrpSpPr/>
          <p:nvPr userDrawn="1"/>
        </p:nvGrpSpPr>
        <p:grpSpPr>
          <a:xfrm>
            <a:off x="3137361" y="446823"/>
            <a:ext cx="1691640" cy="645295"/>
            <a:chOff x="3137361" y="446823"/>
            <a:chExt cx="1691640" cy="645295"/>
          </a:xfrm>
        </p:grpSpPr>
        <p:cxnSp>
          <p:nvCxnSpPr>
            <p:cNvPr id="25" name="Straight Connector 24">
              <a:extLst>
                <a:ext uri="{FF2B5EF4-FFF2-40B4-BE49-F238E27FC236}">
                  <a16:creationId xmlns:a16="http://schemas.microsoft.com/office/drawing/2014/main" id="{ED8AC6A1-19DE-4EAE-91E5-A9E82CEA38BC}"/>
                </a:ext>
                <a:ext uri="{C183D7F6-B498-43B3-948B-1728B52AA6E4}">
                  <adec:decorative xmlns:adec="http://schemas.microsoft.com/office/drawing/2017/decorative" val="1"/>
                </a:ext>
              </a:extLst>
            </p:cNvPr>
            <p:cNvCxnSpPr/>
            <p:nvPr userDrawn="1"/>
          </p:nvCxnSpPr>
          <p:spPr>
            <a:xfrm>
              <a:off x="3137361"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9AC828E-AA99-4E2C-A30C-D8B9DFF16817}"/>
                </a:ext>
                <a:ext uri="{C183D7F6-B498-43B3-948B-1728B52AA6E4}">
                  <adec:decorative xmlns:adec="http://schemas.microsoft.com/office/drawing/2017/decorative" val="1"/>
                </a:ext>
              </a:extLst>
            </p:cNvPr>
            <p:cNvCxnSpPr/>
            <p:nvPr userDrawn="1"/>
          </p:nvCxnSpPr>
          <p:spPr>
            <a:xfrm>
              <a:off x="4829001"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62D63C1-826F-42FC-9EC1-0320620BB119}"/>
                </a:ext>
                <a:ext uri="{C183D7F6-B498-43B3-948B-1728B52AA6E4}">
                  <adec:decorative xmlns:adec="http://schemas.microsoft.com/office/drawing/2017/decorative" val="1"/>
                </a:ext>
              </a:extLst>
            </p:cNvPr>
            <p:cNvCxnSpPr/>
            <p:nvPr userDrawn="1"/>
          </p:nvCxnSpPr>
          <p:spPr>
            <a:xfrm>
              <a:off x="3137361"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8" name="Slide Number Placeholder 21">
            <a:extLst>
              <a:ext uri="{FF2B5EF4-FFF2-40B4-BE49-F238E27FC236}">
                <a16:creationId xmlns:a16="http://schemas.microsoft.com/office/drawing/2014/main" id="{5A2A2B37-48E8-4C00-91B4-63F0C7AAE23F}"/>
              </a:ext>
            </a:extLst>
          </p:cNvPr>
          <p:cNvSpPr txBox="1">
            <a:spLocks/>
          </p:cNvSpPr>
          <p:nvPr userDrawn="1"/>
        </p:nvSpPr>
        <p:spPr>
          <a:xfrm>
            <a:off x="9443794" y="6392314"/>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fld id="{70B1FE82-5036-4003-B709-0840DA750BBE}" type="slidenum">
              <a:rPr lang="en-US" smtClean="0">
                <a:solidFill>
                  <a:srgbClr val="FFFFFF"/>
                </a:solidFill>
                <a:effectLst>
                  <a:outerShdw blurRad="50800" dist="38100" dir="2700000" algn="tl" rotWithShape="0">
                    <a:prstClr val="black">
                      <a:alpha val="43000"/>
                    </a:prstClr>
                  </a:outerShdw>
                </a:effectLst>
              </a:rPr>
              <a:pPr defTabSz="914400">
                <a:defRPr/>
              </a:pPr>
              <a:t>‹#›</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16126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ED0543DF-8CFA-4CBD-AF23-D059985D344D}"/>
              </a:ext>
            </a:extLst>
          </p:cNvPr>
          <p:cNvSpPr>
            <a:spLocks noGrp="1"/>
          </p:cNvSpPr>
          <p:nvPr>
            <p:ph type="pic" sz="quarter" idx="14"/>
          </p:nvPr>
        </p:nvSpPr>
        <p:spPr>
          <a:xfrm>
            <a:off x="0" y="0"/>
            <a:ext cx="12192000" cy="6858000"/>
          </a:xfrm>
          <a:custGeom>
            <a:avLst/>
            <a:gdLst>
              <a:gd name="connsiteX0" fmla="*/ 937329 w 12192000"/>
              <a:gd name="connsiteY0" fmla="*/ 941695 h 6858000"/>
              <a:gd name="connsiteX1" fmla="*/ 937329 w 12192000"/>
              <a:gd name="connsiteY1" fmla="*/ 5916305 h 6858000"/>
              <a:gd name="connsiteX2" fmla="*/ 6389856 w 12192000"/>
              <a:gd name="connsiteY2" fmla="*/ 5916305 h 6858000"/>
              <a:gd name="connsiteX3" fmla="*/ 6389856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37329" y="941695"/>
                </a:moveTo>
                <a:lnTo>
                  <a:pt x="937329" y="5916305"/>
                </a:lnTo>
                <a:lnTo>
                  <a:pt x="6389856" y="5916305"/>
                </a:lnTo>
                <a:lnTo>
                  <a:pt x="6389856" y="941695"/>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
        <p:nvSpPr>
          <p:cNvPr id="21" name="Rectangle 20">
            <a:extLst>
              <a:ext uri="{FF2B5EF4-FFF2-40B4-BE49-F238E27FC236}">
                <a16:creationId xmlns:a16="http://schemas.microsoft.com/office/drawing/2014/main" id="{A61A2AD8-D5EA-48FD-B19E-788E4D9782BB}"/>
              </a:ext>
              <a:ext uri="{C183D7F6-B498-43B3-948B-1728B52AA6E4}">
                <adec:decorative xmlns:adec="http://schemas.microsoft.com/office/drawing/2017/decorative" val="1"/>
              </a:ext>
            </a:extLst>
          </p:cNvPr>
          <p:cNvSpPr/>
          <p:nvPr userDrawn="1"/>
        </p:nvSpPr>
        <p:spPr>
          <a:xfrm>
            <a:off x="937329" y="941695"/>
            <a:ext cx="5452527" cy="4974610"/>
          </a:xfrm>
          <a:prstGeom prst="rect">
            <a:avLst/>
          </a:prstGeom>
          <a:solidFill>
            <a:schemeClr val="tx1">
              <a:lumMod val="75000"/>
              <a:lumOff val="25000"/>
            </a:schemeClr>
          </a:solidFill>
          <a:ln w="6350" cap="sq" cmpd="sng" algn="ctr">
            <a:noFill/>
            <a:prstDash val="solid"/>
            <a:miter lim="800000"/>
          </a:ln>
          <a:effectLst/>
        </p:spPr>
      </p:sp>
      <p:sp>
        <p:nvSpPr>
          <p:cNvPr id="23" name="Rectangle 22">
            <a:extLst>
              <a:ext uri="{FF2B5EF4-FFF2-40B4-BE49-F238E27FC236}">
                <a16:creationId xmlns:a16="http://schemas.microsoft.com/office/drawing/2014/main" id="{0682D9D6-0C91-4BAA-B631-B4A597F6D49E}"/>
              </a:ext>
              <a:ext uri="{C183D7F6-B498-43B3-948B-1728B52AA6E4}">
                <adec:decorative xmlns:adec="http://schemas.microsoft.com/office/drawing/2017/decorative" val="1"/>
              </a:ext>
            </a:extLst>
          </p:cNvPr>
          <p:cNvSpPr/>
          <p:nvPr userDrawn="1"/>
        </p:nvSpPr>
        <p:spPr>
          <a:xfrm>
            <a:off x="1103272" y="1106424"/>
            <a:ext cx="5120640" cy="4645152"/>
          </a:xfrm>
          <a:prstGeom prst="rect">
            <a:avLst/>
          </a:prstGeom>
          <a:noFill/>
          <a:ln w="6350" cap="sq" cmpd="sng" algn="ctr">
            <a:solidFill>
              <a:schemeClr val="bg1"/>
            </a:solidFill>
            <a:prstDash val="solid"/>
            <a:miter lim="800000"/>
          </a:ln>
          <a:effectLst>
            <a:softEdge rad="0"/>
          </a:effectLst>
        </p:spPr>
      </p:sp>
      <p:sp>
        <p:nvSpPr>
          <p:cNvPr id="2" name="Title 1">
            <a:extLst>
              <a:ext uri="{FF2B5EF4-FFF2-40B4-BE49-F238E27FC236}">
                <a16:creationId xmlns:a16="http://schemas.microsoft.com/office/drawing/2014/main" id="{AF26F410-6A1D-427A-8C06-A0023004F50B}"/>
              </a:ext>
            </a:extLst>
          </p:cNvPr>
          <p:cNvSpPr>
            <a:spLocks noGrp="1"/>
          </p:cNvSpPr>
          <p:nvPr>
            <p:ph type="title"/>
          </p:nvPr>
        </p:nvSpPr>
        <p:spPr>
          <a:xfrm>
            <a:off x="1357950" y="2197853"/>
            <a:ext cx="4633415" cy="851219"/>
          </a:xfrm>
        </p:spPr>
        <p:txBody>
          <a:bodyPr/>
          <a:lstStyle>
            <a:lvl1pPr algn="ctr">
              <a:defRPr>
                <a:solidFill>
                  <a:schemeClr val="bg1"/>
                </a:solidFill>
              </a:defRPr>
            </a:lvl1pPr>
          </a:lstStyle>
          <a:p>
            <a:r>
              <a:rPr lang="en-US"/>
              <a:t>Click to edit Master title style</a:t>
            </a:r>
            <a:endParaRPr lang="en-US" dirty="0"/>
          </a:p>
        </p:txBody>
      </p:sp>
      <p:sp>
        <p:nvSpPr>
          <p:cNvPr id="25" name="Date Placeholder 7">
            <a:extLst>
              <a:ext uri="{FF2B5EF4-FFF2-40B4-BE49-F238E27FC236}">
                <a16:creationId xmlns:a16="http://schemas.microsoft.com/office/drawing/2014/main" id="{53A572F0-78E4-4979-BD85-E9F315B0C605}"/>
              </a:ext>
            </a:extLst>
          </p:cNvPr>
          <p:cNvSpPr>
            <a:spLocks noGrp="1"/>
          </p:cNvSpPr>
          <p:nvPr>
            <p:ph type="dt" sz="half" idx="10"/>
          </p:nvPr>
        </p:nvSpPr>
        <p:spPr>
          <a:xfrm>
            <a:off x="2291992" y="1162386"/>
            <a:ext cx="2743200" cy="256032"/>
          </a:xfrm>
        </p:spPr>
        <p:txBody>
          <a:bodyPr/>
          <a:lstStyle>
            <a:lvl1pPr>
              <a:defRPr>
                <a:solidFill>
                  <a:schemeClr val="bg1"/>
                </a:solidFill>
              </a:defRPr>
            </a:lvl1pPr>
          </a:lstStyle>
          <a:p>
            <a:pPr algn="ctr"/>
            <a:r>
              <a:rPr lang="en-US" dirty="0"/>
              <a:t>20XX</a:t>
            </a:r>
          </a:p>
        </p:txBody>
      </p:sp>
      <p:sp>
        <p:nvSpPr>
          <p:cNvPr id="4" name="Content Placeholder 3">
            <a:extLst>
              <a:ext uri="{FF2B5EF4-FFF2-40B4-BE49-F238E27FC236}">
                <a16:creationId xmlns:a16="http://schemas.microsoft.com/office/drawing/2014/main" id="{856F1164-CE64-4728-83B0-E5316C16DF29}"/>
              </a:ext>
            </a:extLst>
          </p:cNvPr>
          <p:cNvSpPr>
            <a:spLocks noGrp="1"/>
          </p:cNvSpPr>
          <p:nvPr>
            <p:ph sz="quarter" idx="16"/>
          </p:nvPr>
        </p:nvSpPr>
        <p:spPr>
          <a:xfrm>
            <a:off x="1357313" y="3308350"/>
            <a:ext cx="4633912" cy="2141632"/>
          </a:xfrm>
        </p:spPr>
        <p:txBody>
          <a:bodyPr/>
          <a:lstStyle>
            <a:lvl1pPr marL="0" indent="0" algn="ctr">
              <a:buNone/>
              <a:defRPr baseline="0">
                <a:solidFill>
                  <a:schemeClr val="bg1"/>
                </a:solidFill>
              </a:defRPr>
            </a:lvl1pPr>
            <a:lvl2pPr marL="274320" indent="0" algn="ctr">
              <a:buNone/>
              <a:defRPr baseline="0">
                <a:solidFill>
                  <a:schemeClr val="bg1"/>
                </a:solidFill>
              </a:defRPr>
            </a:lvl2pPr>
            <a:lvl3pPr marL="548640" indent="0">
              <a:buNone/>
              <a:defRPr>
                <a:solidFill>
                  <a:schemeClr val="bg1"/>
                </a:solidFill>
              </a:defRPr>
            </a:lvl3pPr>
            <a:lvl4pPr marL="822960" indent="0">
              <a:buNone/>
              <a:defRPr>
                <a:solidFill>
                  <a:schemeClr val="bg1"/>
                </a:solidFill>
              </a:defRPr>
            </a:lvl4pPr>
            <a:lvl5pPr marL="1097280" indent="0">
              <a:buNone/>
              <a:defRPr>
                <a:solidFill>
                  <a:schemeClr val="bg1"/>
                </a:solidFill>
              </a:defRPr>
            </a:lvl5pPr>
          </a:lstStyle>
          <a:p>
            <a:pPr lvl="0"/>
            <a:r>
              <a:rPr lang="en-US"/>
              <a:t>Click to edit Master text styles</a:t>
            </a:r>
          </a:p>
          <a:p>
            <a:pPr lvl="1"/>
            <a:r>
              <a:rPr lang="en-US"/>
              <a:t>Second level</a:t>
            </a:r>
          </a:p>
        </p:txBody>
      </p:sp>
      <p:sp>
        <p:nvSpPr>
          <p:cNvPr id="27" name="Footer Placeholder 8">
            <a:extLst>
              <a:ext uri="{FF2B5EF4-FFF2-40B4-BE49-F238E27FC236}">
                <a16:creationId xmlns:a16="http://schemas.microsoft.com/office/drawing/2014/main" id="{DEA4EBDD-4088-4396-BD3F-3AB4BEFB205C}"/>
              </a:ext>
            </a:extLst>
          </p:cNvPr>
          <p:cNvSpPr>
            <a:spLocks noGrp="1"/>
          </p:cNvSpPr>
          <p:nvPr>
            <p:ph type="ftr" sz="quarter" idx="11"/>
          </p:nvPr>
        </p:nvSpPr>
        <p:spPr>
          <a:xfrm>
            <a:off x="1357950" y="5472763"/>
            <a:ext cx="4636008" cy="256032"/>
          </a:xfrm>
        </p:spPr>
        <p:txBody>
          <a:bodyPr/>
          <a:lstStyle>
            <a:lvl1pPr algn="ctr">
              <a:defRPr>
                <a:solidFill>
                  <a:schemeClr val="bg1"/>
                </a:solidFill>
              </a:defRPr>
            </a:lvl1pPr>
          </a:lstStyle>
          <a:p>
            <a:r>
              <a:rPr lang="en-US" dirty="0"/>
              <a:t>Sample Footer Text</a:t>
            </a:r>
          </a:p>
        </p:txBody>
      </p:sp>
    </p:spTree>
    <p:extLst>
      <p:ext uri="{BB962C8B-B14F-4D97-AF65-F5344CB8AC3E}">
        <p14:creationId xmlns:p14="http://schemas.microsoft.com/office/powerpoint/2010/main" val="384894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616FFC6-B6FD-417B-BDE1-C6395267D6DB}" type="datetimeFigureOut">
              <a:rPr lang="en-US" smtClean="0"/>
              <a:t>2/11/2022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441091781"/>
      </p:ext>
    </p:extLst>
  </p:cSld>
  <p:clrMap bg1="lt1" tx1="dk1" bg2="lt2" tx2="dk2" accent1="accent1" accent2="accent2" accent3="accent3" accent4="accent4" accent5="accent5" accent6="accent6" hlink="hlink" folHlink="folHlink"/>
  <p:sldLayoutIdLst>
    <p:sldLayoutId id="2147483659" r:id="rId1"/>
    <p:sldLayoutId id="2147483671" r:id="rId2"/>
    <p:sldLayoutId id="2147483660" r:id="rId3"/>
    <p:sldLayoutId id="2147483676" r:id="rId4"/>
    <p:sldLayoutId id="2147483673" r:id="rId5"/>
    <p:sldLayoutId id="2147483677" r:id="rId6"/>
    <p:sldLayoutId id="2147483672" r:id="rId7"/>
    <p:sldLayoutId id="2147483675" r:id="rId8"/>
    <p:sldLayoutId id="2147483678" r:id="rId9"/>
    <p:sldLayoutId id="2147483662" r:id="rId10"/>
    <p:sldLayoutId id="2147483663" r:id="rId11"/>
    <p:sldLayoutId id="2147483670" r:id="rId12"/>
    <p:sldLayoutId id="2147483664" r:id="rId13"/>
    <p:sldLayoutId id="2147483665" r:id="rId14"/>
    <p:sldLayoutId id="2147483666" r:id="rId15"/>
    <p:sldLayoutId id="2147483667" r:id="rId16"/>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626053" y="1524394"/>
            <a:ext cx="8933796" cy="2437232"/>
          </a:xfrm>
        </p:spPr>
        <p:txBody>
          <a:bodyPr>
            <a:normAutofit/>
          </a:bodyPr>
          <a:lstStyle/>
          <a:p>
            <a:r>
              <a:rPr lang="en-US" sz="2800" b="1" dirty="0">
                <a:effectLst/>
                <a:latin typeface="Times New Roman" panose="02020603050405020304" pitchFamily="18" charset="0"/>
                <a:ea typeface="Times New Roman" panose="02020603050405020304" pitchFamily="18" charset="0"/>
              </a:rPr>
              <a:t>Position Error Estimation and Compensation</a:t>
            </a:r>
            <a:br>
              <a:rPr lang="en-US" sz="2800" b="1" dirty="0">
                <a:effectLst/>
                <a:latin typeface="Times New Roman" panose="02020603050405020304" pitchFamily="18" charset="0"/>
                <a:ea typeface="Times New Roman" panose="02020603050405020304" pitchFamily="18" charset="0"/>
              </a:rPr>
            </a:br>
            <a:r>
              <a:rPr lang="en-US" sz="2800" b="1" dirty="0">
                <a:effectLst/>
                <a:latin typeface="Times New Roman" panose="02020603050405020304" pitchFamily="18" charset="0"/>
                <a:ea typeface="Times New Roman" panose="02020603050405020304" pitchFamily="18" charset="0"/>
              </a:rPr>
              <a:t> of 3-DOF Delta Robot under the effect of link tolerances</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ITR Mini Project </a:t>
            </a:r>
            <a:r>
              <a:rPr lang="en-US" sz="1800" dirty="0">
                <a:latin typeface="Times New Roman" panose="02020603050405020304" pitchFamily="18" charset="0"/>
                <a:ea typeface="Times New Roman" panose="02020603050405020304" pitchFamily="18" charset="0"/>
              </a:rPr>
              <a:t>Pre</a:t>
            </a:r>
            <a:r>
              <a:rPr lang="en-US" sz="1800" dirty="0">
                <a:effectLst/>
                <a:latin typeface="Times New Roman" panose="02020603050405020304" pitchFamily="18" charset="0"/>
                <a:ea typeface="Times New Roman" panose="02020603050405020304" pitchFamily="18" charset="0"/>
              </a:rPr>
              <a:t>sentation</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626053" y="3500581"/>
            <a:ext cx="8936846" cy="1653310"/>
          </a:xfrm>
        </p:spPr>
        <p:txBody>
          <a:bodyPr>
            <a:normAutofit/>
          </a:bodyPr>
          <a:lstStyle/>
          <a:p>
            <a:r>
              <a:rPr lang="en-US" sz="1400" dirty="0"/>
              <a:t>By</a:t>
            </a:r>
          </a:p>
          <a:p>
            <a:r>
              <a:rPr lang="en-US" dirty="0"/>
              <a:t>Rayyan Muhammad Rafikh(180929124), Darren Alton Dsouza(180929011)</a:t>
            </a:r>
          </a:p>
          <a:p>
            <a:endParaRPr lang="en-US" sz="400" dirty="0"/>
          </a:p>
          <a:p>
            <a:r>
              <a:rPr lang="en-US" sz="1400" dirty="0"/>
              <a:t>Under the guidance of</a:t>
            </a:r>
          </a:p>
          <a:p>
            <a:endParaRPr lang="en-US" sz="400" dirty="0"/>
          </a:p>
          <a:p>
            <a:r>
              <a:rPr lang="en-US" dirty="0"/>
              <a:t>Dr. Ankur Jaiswal</a:t>
            </a:r>
          </a:p>
          <a:p>
            <a:endParaRPr lang="en-US" sz="300" dirty="0"/>
          </a:p>
          <a:p>
            <a:r>
              <a:rPr lang="en-US" sz="1600" dirty="0"/>
              <a:t>Department of Mechatronics, MIT, Manipal</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EF6C9-7DA6-42A8-A6AA-6D43C0BE537E}"/>
              </a:ext>
            </a:extLst>
          </p:cNvPr>
          <p:cNvSpPr>
            <a:spLocks noGrp="1"/>
          </p:cNvSpPr>
          <p:nvPr>
            <p:ph type="title"/>
          </p:nvPr>
        </p:nvSpPr>
        <p:spPr>
          <a:xfrm>
            <a:off x="1066800" y="219456"/>
            <a:ext cx="10058400" cy="1371600"/>
          </a:xfrm>
        </p:spPr>
        <p:txBody>
          <a:bodyPr>
            <a:normAutofit/>
          </a:bodyPr>
          <a:lstStyle/>
          <a:p>
            <a:r>
              <a:rPr lang="en-US" sz="3600" b="1" dirty="0">
                <a:solidFill>
                  <a:schemeClr val="tx1"/>
                </a:solidFill>
                <a:latin typeface="+mn-lt"/>
              </a:rPr>
              <a:t>Error Compensation Using Inverse Kinematics</a:t>
            </a:r>
            <a:endParaRPr lang="en-US" sz="3600" dirty="0"/>
          </a:p>
        </p:txBody>
      </p:sp>
      <p:sp>
        <p:nvSpPr>
          <p:cNvPr id="5" name="TextBox 4">
            <a:extLst>
              <a:ext uri="{FF2B5EF4-FFF2-40B4-BE49-F238E27FC236}">
                <a16:creationId xmlns:a16="http://schemas.microsoft.com/office/drawing/2014/main" id="{E7754F48-5013-4B9C-94EF-C828400E4F7C}"/>
              </a:ext>
            </a:extLst>
          </p:cNvPr>
          <p:cNvSpPr txBox="1"/>
          <p:nvPr/>
        </p:nvSpPr>
        <p:spPr>
          <a:xfrm>
            <a:off x="1066800" y="1428007"/>
            <a:ext cx="7721600" cy="400110"/>
          </a:xfrm>
          <a:prstGeom prst="rect">
            <a:avLst/>
          </a:prstGeom>
          <a:noFill/>
        </p:spPr>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Gill Sans MT"/>
                <a:cs typeface="Gill Sans MT"/>
                <a:sym typeface="Gill Sans MT"/>
              </a:rPr>
              <a:t>Mathematical Formulation of Error Compensation Using IK</a:t>
            </a:r>
          </a:p>
        </p:txBody>
      </p:sp>
      <p:pic>
        <p:nvPicPr>
          <p:cNvPr id="6" name="Content Placeholder 5">
            <a:extLst>
              <a:ext uri="{FF2B5EF4-FFF2-40B4-BE49-F238E27FC236}">
                <a16:creationId xmlns:a16="http://schemas.microsoft.com/office/drawing/2014/main" id="{098575D8-2BE4-4206-9F5D-97726DCC744D}"/>
              </a:ext>
            </a:extLst>
          </p:cNvPr>
          <p:cNvPicPr>
            <a:picLocks noGrp="1" noChangeAspect="1"/>
          </p:cNvPicPr>
          <p:nvPr>
            <p:ph idx="1"/>
          </p:nvPr>
        </p:nvPicPr>
        <p:blipFill>
          <a:blip r:embed="rId2"/>
          <a:stretch>
            <a:fillRect/>
          </a:stretch>
        </p:blipFill>
        <p:spPr>
          <a:xfrm>
            <a:off x="1066800" y="2065179"/>
            <a:ext cx="10058400" cy="3969861"/>
          </a:xfrm>
          <a:prstGeom prst="rect">
            <a:avLst/>
          </a:prstGeom>
        </p:spPr>
      </p:pic>
    </p:spTree>
    <p:extLst>
      <p:ext uri="{BB962C8B-B14F-4D97-AF65-F5344CB8AC3E}">
        <p14:creationId xmlns:p14="http://schemas.microsoft.com/office/powerpoint/2010/main" val="1602609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87EF-1F32-4D05-8964-2EA4D99B352E}"/>
              </a:ext>
            </a:extLst>
          </p:cNvPr>
          <p:cNvSpPr>
            <a:spLocks noGrp="1"/>
          </p:cNvSpPr>
          <p:nvPr>
            <p:ph type="title"/>
          </p:nvPr>
        </p:nvSpPr>
        <p:spPr>
          <a:xfrm>
            <a:off x="1066800" y="561314"/>
            <a:ext cx="10058400" cy="1074446"/>
          </a:xfrm>
        </p:spPr>
        <p:txBody>
          <a:bodyPr/>
          <a:lstStyle/>
          <a:p>
            <a:r>
              <a:rPr lang="en-US" sz="4800" b="1" dirty="0">
                <a:solidFill>
                  <a:schemeClr val="tx1"/>
                </a:solidFill>
                <a:latin typeface="+mn-lt"/>
              </a:rPr>
              <a:t>Case Study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2EEC6D-5842-4FAE-ACF9-A436F581D415}"/>
                  </a:ext>
                </a:extLst>
              </p:cNvPr>
              <p:cNvSpPr>
                <a:spLocks noGrp="1"/>
              </p:cNvSpPr>
              <p:nvPr>
                <p:ph idx="1"/>
              </p:nvPr>
            </p:nvSpPr>
            <p:spPr>
              <a:xfrm>
                <a:off x="1066800" y="1979702"/>
                <a:ext cx="10058400" cy="4316984"/>
              </a:xfrm>
            </p:spPr>
            <p:txBody>
              <a:bodyPr/>
              <a:lstStyle/>
              <a:p>
                <a:pPr>
                  <a:buFont typeface="Wingdings" panose="05000000000000000000" pitchFamily="2" charset="2"/>
                  <a:buChar char="Ø"/>
                </a:pPr>
                <a:r>
                  <a:rPr lang="en-IN" sz="2000" dirty="0">
                    <a:solidFill>
                      <a:srgbClr val="000000"/>
                    </a:solidFill>
                    <a:effectLst/>
                    <a:ea typeface="SimSun" panose="02010600030101010101" pitchFamily="2" charset="-122"/>
                  </a:rPr>
                  <a:t>The link length dimensions with </a:t>
                </a:r>
                <a14:m>
                  <m:oMath xmlns:m="http://schemas.openxmlformats.org/officeDocument/2006/math">
                    <m:sSub>
                      <m:sSubPr>
                        <m:ctrlPr>
                          <a:rPr lang="en-US" sz="2000" i="1">
                            <a:solidFill>
                              <a:srgbClr val="000000"/>
                            </a:solidFill>
                            <a:effectLst/>
                            <a:latin typeface="Cambria Math" panose="02040503050406030204" pitchFamily="18" charset="0"/>
                            <a:ea typeface="SimSun" panose="02010600030101010101" pitchFamily="2" charset="-122"/>
                          </a:rPr>
                        </m:ctrlPr>
                      </m:sSubPr>
                      <m:e>
                        <m:r>
                          <a:rPr lang="en-IN" sz="2000" i="1">
                            <a:solidFill>
                              <a:srgbClr val="000000"/>
                            </a:solidFill>
                            <a:effectLst/>
                            <a:latin typeface="Cambria Math" panose="02040503050406030204" pitchFamily="18" charset="0"/>
                            <a:ea typeface="SimSun" panose="02010600030101010101" pitchFamily="2" charset="-122"/>
                          </a:rPr>
                          <m:t>𝑅</m:t>
                        </m:r>
                      </m:e>
                      <m:sub>
                        <m:r>
                          <a:rPr lang="en-IN" sz="2000" i="1">
                            <a:solidFill>
                              <a:srgbClr val="000000"/>
                            </a:solidFill>
                            <a:effectLst/>
                            <a:latin typeface="Cambria Math" panose="02040503050406030204" pitchFamily="18" charset="0"/>
                            <a:ea typeface="SimSun" panose="02010600030101010101" pitchFamily="2" charset="-122"/>
                          </a:rPr>
                          <m:t>𝑓</m:t>
                        </m:r>
                      </m:sub>
                    </m:sSub>
                  </m:oMath>
                </a14:m>
                <a:r>
                  <a:rPr lang="en-IN" sz="2000" dirty="0">
                    <a:solidFill>
                      <a:srgbClr val="000000"/>
                    </a:solidFill>
                    <a:effectLst/>
                    <a:ea typeface="SimSun" panose="02010600030101010101" pitchFamily="2" charset="-122"/>
                  </a:rPr>
                  <a:t> = 205 mm, </a:t>
                </a:r>
                <a14:m>
                  <m:oMath xmlns:m="http://schemas.openxmlformats.org/officeDocument/2006/math">
                    <m:sSub>
                      <m:sSubPr>
                        <m:ctrlPr>
                          <a:rPr lang="en-US" sz="2000" i="1">
                            <a:solidFill>
                              <a:srgbClr val="000000"/>
                            </a:solidFill>
                            <a:effectLst/>
                            <a:latin typeface="Cambria Math" panose="02040503050406030204" pitchFamily="18" charset="0"/>
                            <a:ea typeface="SimSun" panose="02010600030101010101" pitchFamily="2" charset="-122"/>
                          </a:rPr>
                        </m:ctrlPr>
                      </m:sSubPr>
                      <m:e>
                        <m:r>
                          <a:rPr lang="en-IN" sz="2000" i="1">
                            <a:solidFill>
                              <a:srgbClr val="000000"/>
                            </a:solidFill>
                            <a:effectLst/>
                            <a:latin typeface="Cambria Math" panose="02040503050406030204" pitchFamily="18" charset="0"/>
                            <a:ea typeface="SimSun" panose="02010600030101010101" pitchFamily="2" charset="-122"/>
                          </a:rPr>
                          <m:t>𝑅</m:t>
                        </m:r>
                      </m:e>
                      <m:sub>
                        <m:r>
                          <a:rPr lang="en-IN" sz="2000" i="1">
                            <a:solidFill>
                              <a:srgbClr val="000000"/>
                            </a:solidFill>
                            <a:effectLst/>
                            <a:latin typeface="Cambria Math" panose="02040503050406030204" pitchFamily="18" charset="0"/>
                            <a:ea typeface="SimSun" panose="02010600030101010101" pitchFamily="2" charset="-122"/>
                          </a:rPr>
                          <m:t>𝑒</m:t>
                        </m:r>
                      </m:sub>
                    </m:sSub>
                  </m:oMath>
                </a14:m>
                <a:r>
                  <a:rPr lang="en-IN" sz="2000" dirty="0">
                    <a:solidFill>
                      <a:srgbClr val="000000"/>
                    </a:solidFill>
                    <a:effectLst/>
                    <a:ea typeface="SimSun" panose="02010600030101010101" pitchFamily="2" charset="-122"/>
                  </a:rPr>
                  <a:t> = 50 mm, </a:t>
                </a:r>
                <a14:m>
                  <m:oMath xmlns:m="http://schemas.openxmlformats.org/officeDocument/2006/math">
                    <m:sSub>
                      <m:sSubPr>
                        <m:ctrlPr>
                          <a:rPr lang="en-US" sz="2000" i="1">
                            <a:solidFill>
                              <a:srgbClr val="000000"/>
                            </a:solidFill>
                            <a:effectLst/>
                            <a:latin typeface="Cambria Math" panose="02040503050406030204" pitchFamily="18" charset="0"/>
                            <a:ea typeface="SimSun" panose="02010600030101010101" pitchFamily="2" charset="-122"/>
                          </a:rPr>
                        </m:ctrlPr>
                      </m:sSubPr>
                      <m:e>
                        <m:r>
                          <a:rPr lang="en-IN" sz="2000" i="1">
                            <a:solidFill>
                              <a:srgbClr val="000000"/>
                            </a:solidFill>
                            <a:effectLst/>
                            <a:latin typeface="Cambria Math" panose="02040503050406030204" pitchFamily="18" charset="0"/>
                            <a:ea typeface="SimSun" panose="02010600030101010101" pitchFamily="2" charset="-122"/>
                          </a:rPr>
                          <m:t>𝑙</m:t>
                        </m:r>
                      </m:e>
                      <m:sub>
                        <m:r>
                          <a:rPr lang="en-IN" sz="2000" i="1">
                            <a:solidFill>
                              <a:srgbClr val="000000"/>
                            </a:solidFill>
                            <a:effectLst/>
                            <a:latin typeface="Cambria Math" panose="02040503050406030204" pitchFamily="18" charset="0"/>
                            <a:ea typeface="SimSun" panose="02010600030101010101" pitchFamily="2" charset="-122"/>
                          </a:rPr>
                          <m:t>𝑏</m:t>
                        </m:r>
                      </m:sub>
                    </m:sSub>
                  </m:oMath>
                </a14:m>
                <a:r>
                  <a:rPr lang="en-IN" sz="2000" dirty="0">
                    <a:solidFill>
                      <a:srgbClr val="000000"/>
                    </a:solidFill>
                    <a:effectLst/>
                    <a:ea typeface="SimSun" panose="02010600030101010101" pitchFamily="2" charset="-122"/>
                  </a:rPr>
                  <a:t> = 400 mm, </a:t>
                </a:r>
                <a14:m>
                  <m:oMath xmlns:m="http://schemas.openxmlformats.org/officeDocument/2006/math">
                    <m:sSub>
                      <m:sSubPr>
                        <m:ctrlPr>
                          <a:rPr lang="en-US" sz="2000" i="1">
                            <a:solidFill>
                              <a:srgbClr val="000000"/>
                            </a:solidFill>
                            <a:effectLst/>
                            <a:latin typeface="Cambria Math" panose="02040503050406030204" pitchFamily="18" charset="0"/>
                            <a:ea typeface="SimSun" panose="02010600030101010101" pitchFamily="2" charset="-122"/>
                          </a:rPr>
                        </m:ctrlPr>
                      </m:sSubPr>
                      <m:e>
                        <m:r>
                          <a:rPr lang="en-IN" sz="2000" i="1">
                            <a:solidFill>
                              <a:srgbClr val="000000"/>
                            </a:solidFill>
                            <a:effectLst/>
                            <a:latin typeface="Cambria Math" panose="02040503050406030204" pitchFamily="18" charset="0"/>
                            <a:ea typeface="SimSun" panose="02010600030101010101" pitchFamily="2" charset="-122"/>
                          </a:rPr>
                          <m:t>𝑙</m:t>
                        </m:r>
                      </m:e>
                      <m:sub>
                        <m:r>
                          <a:rPr lang="en-IN" sz="2000" i="1">
                            <a:solidFill>
                              <a:srgbClr val="000000"/>
                            </a:solidFill>
                            <a:effectLst/>
                            <a:latin typeface="Cambria Math" panose="02040503050406030204" pitchFamily="18" charset="0"/>
                            <a:ea typeface="SimSun" panose="02010600030101010101" pitchFamily="2" charset="-122"/>
                          </a:rPr>
                          <m:t>𝑒</m:t>
                        </m:r>
                      </m:sub>
                    </m:sSub>
                  </m:oMath>
                </a14:m>
                <a:r>
                  <a:rPr lang="en-IN" sz="2000" dirty="0">
                    <a:solidFill>
                      <a:srgbClr val="000000"/>
                    </a:solidFill>
                    <a:effectLst/>
                    <a:ea typeface="SimSun" panose="02010600030101010101" pitchFamily="2" charset="-122"/>
                  </a:rPr>
                  <a:t> = 1000 mm, are taken for the analysis.</a:t>
                </a:r>
              </a:p>
              <a:p>
                <a:pPr>
                  <a:buFont typeface="Wingdings" panose="05000000000000000000" pitchFamily="2" charset="2"/>
                  <a:buChar char="Ø"/>
                </a:pPr>
                <a:r>
                  <a:rPr lang="en-IN" sz="2000" dirty="0">
                    <a:solidFill>
                      <a:srgbClr val="000000"/>
                    </a:solidFill>
                    <a:effectLst/>
                    <a:ea typeface="SimSun" panose="02010600030101010101" pitchFamily="2" charset="-122"/>
                  </a:rPr>
                  <a:t> The range of joint angles of the actuator are taken were from -40 to 80 degrees. For the workspace analysis, the range is divided into 30 equal pieces. Each range has 30 + 1 = 31 possible values. The three variables can provide a total of 31*31*31 = 29,791 distinct postures. </a:t>
                </a:r>
              </a:p>
              <a:p>
                <a:pPr>
                  <a:buFont typeface="Wingdings" panose="05000000000000000000" pitchFamily="2" charset="2"/>
                  <a:buChar char="Ø"/>
                </a:pPr>
                <a:r>
                  <a:rPr lang="en-IN" sz="2000" dirty="0">
                    <a:solidFill>
                      <a:srgbClr val="000000"/>
                    </a:solidFill>
                    <a:effectLst/>
                    <a:ea typeface="SimSun" panose="02010600030101010101" pitchFamily="2" charset="-122"/>
                  </a:rPr>
                  <a:t>These positions and postures are then translated into a set of discrete points in three-dimensional space using the mathematical formulation of the moving platform using MATLAB Scatter plot. </a:t>
                </a:r>
              </a:p>
              <a:p>
                <a:pPr>
                  <a:buFont typeface="Wingdings" panose="05000000000000000000" pitchFamily="2" charset="2"/>
                  <a:buChar char="Ø"/>
                </a:pPr>
                <a:r>
                  <a:rPr lang="en-IN" sz="2000" dirty="0">
                    <a:solidFill>
                      <a:srgbClr val="000000"/>
                    </a:solidFill>
                    <a:effectLst/>
                    <a:ea typeface="SimSun" panose="02010600030101010101" pitchFamily="2" charset="-122"/>
                  </a:rPr>
                  <a:t>Further analysis is done to study its behaviour under the influence of link-tolerance. The maximum positional error is studied from a range of 10-100 microns and the error is further compensated using the inverse kinematic approach.</a:t>
                </a:r>
                <a:endParaRPr lang="en-US" sz="2000" dirty="0">
                  <a:effectLst/>
                  <a:ea typeface="SimSun" panose="02010600030101010101" pitchFamily="2" charset="-122"/>
                </a:endParaRPr>
              </a:p>
              <a:p>
                <a:endParaRPr lang="en-US" dirty="0"/>
              </a:p>
            </p:txBody>
          </p:sp>
        </mc:Choice>
        <mc:Fallback xmlns="">
          <p:sp>
            <p:nvSpPr>
              <p:cNvPr id="3" name="Content Placeholder 2">
                <a:extLst>
                  <a:ext uri="{FF2B5EF4-FFF2-40B4-BE49-F238E27FC236}">
                    <a16:creationId xmlns:a16="http://schemas.microsoft.com/office/drawing/2014/main" id="{1A2EEC6D-5842-4FAE-ACF9-A436F581D415}"/>
                  </a:ext>
                </a:extLst>
              </p:cNvPr>
              <p:cNvSpPr>
                <a:spLocks noGrp="1" noRot="1" noChangeAspect="1" noMove="1" noResize="1" noEditPoints="1" noAdjustHandles="1" noChangeArrowheads="1" noChangeShapeType="1" noTextEdit="1"/>
              </p:cNvSpPr>
              <p:nvPr>
                <p:ph idx="1"/>
              </p:nvPr>
            </p:nvSpPr>
            <p:spPr>
              <a:xfrm>
                <a:off x="1066800" y="1979702"/>
                <a:ext cx="10058400" cy="4316984"/>
              </a:xfrm>
              <a:blipFill>
                <a:blip r:embed="rId2"/>
                <a:stretch>
                  <a:fillRect l="-545" t="-565" r="-606"/>
                </a:stretch>
              </a:blipFill>
            </p:spPr>
            <p:txBody>
              <a:bodyPr/>
              <a:lstStyle/>
              <a:p>
                <a:r>
                  <a:rPr lang="en-US">
                    <a:noFill/>
                  </a:rPr>
                  <a:t> </a:t>
                </a:r>
              </a:p>
            </p:txBody>
          </p:sp>
        </mc:Fallback>
      </mc:AlternateContent>
    </p:spTree>
    <p:extLst>
      <p:ext uri="{BB962C8B-B14F-4D97-AF65-F5344CB8AC3E}">
        <p14:creationId xmlns:p14="http://schemas.microsoft.com/office/powerpoint/2010/main" val="322133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B0CC-29A4-48F4-89F6-DA7006BE8905}"/>
              </a:ext>
            </a:extLst>
          </p:cNvPr>
          <p:cNvSpPr>
            <a:spLocks noGrp="1"/>
          </p:cNvSpPr>
          <p:nvPr>
            <p:ph type="title"/>
          </p:nvPr>
        </p:nvSpPr>
        <p:spPr/>
        <p:txBody>
          <a:bodyPr>
            <a:normAutofit fontScale="90000"/>
          </a:bodyPr>
          <a:lstStyle/>
          <a:p>
            <a:r>
              <a:rPr lang="en-US" sz="4800" b="1" dirty="0">
                <a:solidFill>
                  <a:schemeClr val="tx1"/>
                </a:solidFill>
                <a:effectLst/>
                <a:latin typeface="+mn-lt"/>
                <a:ea typeface="Calibri" panose="020F0502020204030204" pitchFamily="34" charset="0"/>
              </a:rPr>
              <a:t>Results and Discussion</a:t>
            </a:r>
            <a:br>
              <a:rPr lang="en-IN" sz="4800" dirty="0">
                <a:solidFill>
                  <a:schemeClr val="tx1"/>
                </a:solidFill>
                <a:effectLst/>
                <a:latin typeface="+mn-lt"/>
                <a:ea typeface="Calibri" panose="020F0502020204030204" pitchFamily="34"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6A5BEEF8-082B-410B-8E0B-D2A2557DF184}"/>
              </a:ext>
            </a:extLst>
          </p:cNvPr>
          <p:cNvSpPr txBox="1"/>
          <p:nvPr/>
        </p:nvSpPr>
        <p:spPr>
          <a:xfrm>
            <a:off x="1361440" y="1558772"/>
            <a:ext cx="6941762" cy="461665"/>
          </a:xfrm>
          <a:prstGeom prst="rect">
            <a:avLst/>
          </a:prstGeom>
          <a:noFill/>
        </p:spPr>
        <p:txBody>
          <a:bodyPr wrap="square">
            <a:spAutoFit/>
          </a:bodyPr>
          <a:lstStyle>
            <a:defPPr>
              <a:defRPr lang="en-US"/>
            </a:defPPr>
            <a:lvl1pPr>
              <a:defRPr sz="2000" b="1">
                <a:effectLst/>
                <a:latin typeface="Times New Roman" panose="02020603050405020304" pitchFamily="18" charset="0"/>
                <a:ea typeface="Calibri" panose="020F0502020204030204" pitchFamily="34" charset="0"/>
              </a:defRPr>
            </a:lvl1pPr>
          </a:lstStyle>
          <a:p>
            <a:pPr marL="342900" indent="-342900">
              <a:buFont typeface="Wingdings" panose="05000000000000000000" pitchFamily="2" charset="2"/>
              <a:buChar char="Ø"/>
            </a:pPr>
            <a:r>
              <a:rPr lang="en-GB" sz="2400" dirty="0">
                <a:latin typeface="+mn-lt"/>
              </a:rPr>
              <a:t>Workspace Analysis</a:t>
            </a:r>
            <a:endParaRPr lang="en-IN" sz="2400" dirty="0">
              <a:latin typeface="+mn-lt"/>
            </a:endParaRPr>
          </a:p>
        </p:txBody>
      </p:sp>
      <p:pic>
        <p:nvPicPr>
          <p:cNvPr id="5" name="Content Placeholder 4">
            <a:extLst>
              <a:ext uri="{FF2B5EF4-FFF2-40B4-BE49-F238E27FC236}">
                <a16:creationId xmlns:a16="http://schemas.microsoft.com/office/drawing/2014/main" id="{AD15E27F-2D5E-463B-AAAF-853D3F07B9FC}"/>
              </a:ext>
            </a:extLst>
          </p:cNvPr>
          <p:cNvPicPr>
            <a:picLocks noGrp="1"/>
          </p:cNvPicPr>
          <p:nvPr>
            <p:ph idx="1"/>
          </p:nvPr>
        </p:nvPicPr>
        <p:blipFill rotWithShape="1">
          <a:blip r:embed="rId2"/>
          <a:srcRect t="14478" r="19240"/>
          <a:stretch/>
        </p:blipFill>
        <p:spPr bwMode="auto">
          <a:xfrm>
            <a:off x="1361440" y="2507325"/>
            <a:ext cx="3988752" cy="2336482"/>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935A7B65-6B92-4B95-9918-6A056FA2736E}"/>
              </a:ext>
            </a:extLst>
          </p:cNvPr>
          <p:cNvPicPr>
            <a:picLocks noChangeAspect="1"/>
          </p:cNvPicPr>
          <p:nvPr/>
        </p:nvPicPr>
        <p:blipFill>
          <a:blip r:embed="rId3"/>
          <a:stretch>
            <a:fillRect/>
          </a:stretch>
        </p:blipFill>
        <p:spPr>
          <a:xfrm>
            <a:off x="6506583" y="2488345"/>
            <a:ext cx="4618617" cy="2374441"/>
          </a:xfrm>
          <a:prstGeom prst="rect">
            <a:avLst/>
          </a:prstGeom>
        </p:spPr>
      </p:pic>
      <p:sp>
        <p:nvSpPr>
          <p:cNvPr id="7" name="TextBox 6">
            <a:extLst>
              <a:ext uri="{FF2B5EF4-FFF2-40B4-BE49-F238E27FC236}">
                <a16:creationId xmlns:a16="http://schemas.microsoft.com/office/drawing/2014/main" id="{9C09FD3C-BC93-4D98-8189-4E0F60F7FBE3}"/>
              </a:ext>
            </a:extLst>
          </p:cNvPr>
          <p:cNvSpPr txBox="1"/>
          <p:nvPr/>
        </p:nvSpPr>
        <p:spPr>
          <a:xfrm>
            <a:off x="1236504" y="5152273"/>
            <a:ext cx="423862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Fig.4. Workspace Plot </a:t>
            </a:r>
            <a:endParaRPr kumimoji="0" lang="en-US" sz="1800" b="0" i="0" u="none" strike="noStrike" cap="none" spc="0" normalizeH="0" baseline="0" dirty="0">
              <a:ln>
                <a:noFill/>
              </a:ln>
              <a:solidFill>
                <a:srgbClr val="000000"/>
              </a:solidFill>
              <a:effectLst/>
              <a:uFillTx/>
              <a:latin typeface="Gill Sans MT"/>
              <a:ea typeface="Gill Sans MT"/>
              <a:cs typeface="Gill Sans MT"/>
              <a:sym typeface="Gill Sans MT"/>
            </a:endParaRPr>
          </a:p>
        </p:txBody>
      </p:sp>
      <p:sp>
        <p:nvSpPr>
          <p:cNvPr id="8" name="TextBox 7">
            <a:extLst>
              <a:ext uri="{FF2B5EF4-FFF2-40B4-BE49-F238E27FC236}">
                <a16:creationId xmlns:a16="http://schemas.microsoft.com/office/drawing/2014/main" id="{3452B4B9-98A2-429C-A655-5428C37D4B87}"/>
              </a:ext>
            </a:extLst>
          </p:cNvPr>
          <p:cNvSpPr txBox="1"/>
          <p:nvPr/>
        </p:nvSpPr>
        <p:spPr>
          <a:xfrm>
            <a:off x="7129966" y="5152273"/>
            <a:ext cx="337185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Gill Sans MT"/>
                <a:cs typeface="Gill Sans MT"/>
                <a:sym typeface="Gill Sans MT"/>
              </a:rPr>
              <a:t>Fig.5. XZ Plane Plot</a:t>
            </a:r>
          </a:p>
        </p:txBody>
      </p:sp>
    </p:spTree>
    <p:extLst>
      <p:ext uri="{BB962C8B-B14F-4D97-AF65-F5344CB8AC3E}">
        <p14:creationId xmlns:p14="http://schemas.microsoft.com/office/powerpoint/2010/main" val="2171371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5A051-1ED6-4018-99A2-6B5B4700CF46}"/>
              </a:ext>
            </a:extLst>
          </p:cNvPr>
          <p:cNvSpPr>
            <a:spLocks noGrp="1"/>
          </p:cNvSpPr>
          <p:nvPr>
            <p:ph type="title"/>
          </p:nvPr>
        </p:nvSpPr>
        <p:spPr>
          <a:xfrm>
            <a:off x="751840" y="545468"/>
            <a:ext cx="10058400" cy="1043966"/>
          </a:xfrm>
        </p:spPr>
        <p:txBody>
          <a:bodyPr/>
          <a:lstStyle/>
          <a:p>
            <a:r>
              <a:rPr lang="en-US" sz="4800" b="1" dirty="0">
                <a:solidFill>
                  <a:schemeClr val="tx1"/>
                </a:solidFill>
                <a:effectLst/>
                <a:latin typeface="+mn-lt"/>
                <a:ea typeface="Calibri" panose="020F0502020204030204" pitchFamily="34" charset="0"/>
              </a:rPr>
              <a:t>Results and Discussion..</a:t>
            </a:r>
            <a:endParaRPr lang="en-US" dirty="0"/>
          </a:p>
        </p:txBody>
      </p:sp>
      <p:sp>
        <p:nvSpPr>
          <p:cNvPr id="3" name="Content Placeholder 2">
            <a:extLst>
              <a:ext uri="{FF2B5EF4-FFF2-40B4-BE49-F238E27FC236}">
                <a16:creationId xmlns:a16="http://schemas.microsoft.com/office/drawing/2014/main" id="{C84CA04D-A911-4F82-87D4-5CC3185C899F}"/>
              </a:ext>
            </a:extLst>
          </p:cNvPr>
          <p:cNvSpPr>
            <a:spLocks noGrp="1"/>
          </p:cNvSpPr>
          <p:nvPr>
            <p:ph idx="1"/>
          </p:nvPr>
        </p:nvSpPr>
        <p:spPr>
          <a:xfrm>
            <a:off x="1148080" y="1589434"/>
            <a:ext cx="10058400" cy="4093464"/>
          </a:xfrm>
        </p:spPr>
        <p:txBody>
          <a:bodyPr>
            <a:normAutofit/>
          </a:bodyPr>
          <a:lstStyle/>
          <a:p>
            <a:pPr>
              <a:buFont typeface="Wingdings" panose="05000000000000000000" pitchFamily="2" charset="2"/>
              <a:buChar char="Ø"/>
            </a:pPr>
            <a:r>
              <a:rPr lang="en-US" sz="2400" b="1" dirty="0"/>
              <a:t> Workspace Analysis</a:t>
            </a:r>
          </a:p>
        </p:txBody>
      </p:sp>
      <p:pic>
        <p:nvPicPr>
          <p:cNvPr id="4" name="Picture 3">
            <a:extLst>
              <a:ext uri="{FF2B5EF4-FFF2-40B4-BE49-F238E27FC236}">
                <a16:creationId xmlns:a16="http://schemas.microsoft.com/office/drawing/2014/main" id="{7E110F4A-638A-4005-AAD9-9EF9E9F8EEA7}"/>
              </a:ext>
            </a:extLst>
          </p:cNvPr>
          <p:cNvPicPr>
            <a:picLocks noChangeAspect="1"/>
          </p:cNvPicPr>
          <p:nvPr/>
        </p:nvPicPr>
        <p:blipFill>
          <a:blip r:embed="rId2"/>
          <a:stretch>
            <a:fillRect/>
          </a:stretch>
        </p:blipFill>
        <p:spPr>
          <a:xfrm>
            <a:off x="1066800" y="2688673"/>
            <a:ext cx="4389120" cy="2791378"/>
          </a:xfrm>
          <a:prstGeom prst="rect">
            <a:avLst/>
          </a:prstGeom>
        </p:spPr>
      </p:pic>
      <p:pic>
        <p:nvPicPr>
          <p:cNvPr id="5" name="Picture 4">
            <a:extLst>
              <a:ext uri="{FF2B5EF4-FFF2-40B4-BE49-F238E27FC236}">
                <a16:creationId xmlns:a16="http://schemas.microsoft.com/office/drawing/2014/main" id="{056EE470-D5A6-47BC-986C-0D881296D73C}"/>
              </a:ext>
            </a:extLst>
          </p:cNvPr>
          <p:cNvPicPr/>
          <p:nvPr/>
        </p:nvPicPr>
        <p:blipFill>
          <a:blip r:embed="rId3"/>
          <a:stretch>
            <a:fillRect/>
          </a:stretch>
        </p:blipFill>
        <p:spPr>
          <a:xfrm>
            <a:off x="6532880" y="2688673"/>
            <a:ext cx="4896802" cy="2791378"/>
          </a:xfrm>
          <a:prstGeom prst="rect">
            <a:avLst/>
          </a:prstGeom>
        </p:spPr>
      </p:pic>
      <p:sp>
        <p:nvSpPr>
          <p:cNvPr id="6" name="TextBox 5">
            <a:extLst>
              <a:ext uri="{FF2B5EF4-FFF2-40B4-BE49-F238E27FC236}">
                <a16:creationId xmlns:a16="http://schemas.microsoft.com/office/drawing/2014/main" id="{786E0506-C12C-4018-8A8D-3BA08974D84E}"/>
              </a:ext>
            </a:extLst>
          </p:cNvPr>
          <p:cNvSpPr txBox="1"/>
          <p:nvPr/>
        </p:nvSpPr>
        <p:spPr>
          <a:xfrm rot="10800000" flipV="1">
            <a:off x="1446848" y="5768735"/>
            <a:ext cx="362902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Gill Sans MT"/>
                <a:cs typeface="Gill Sans MT"/>
                <a:sym typeface="Gill Sans MT"/>
              </a:rPr>
              <a:t>Fig.6. YZ Plane Plot</a:t>
            </a:r>
          </a:p>
        </p:txBody>
      </p:sp>
      <p:sp>
        <p:nvSpPr>
          <p:cNvPr id="7" name="TextBox 6">
            <a:extLst>
              <a:ext uri="{FF2B5EF4-FFF2-40B4-BE49-F238E27FC236}">
                <a16:creationId xmlns:a16="http://schemas.microsoft.com/office/drawing/2014/main" id="{260B7375-826D-4186-A9FA-39C6F5271826}"/>
              </a:ext>
            </a:extLst>
          </p:cNvPr>
          <p:cNvSpPr txBox="1"/>
          <p:nvPr/>
        </p:nvSpPr>
        <p:spPr>
          <a:xfrm>
            <a:off x="7300118" y="5768736"/>
            <a:ext cx="33623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Gill Sans MT"/>
                <a:cs typeface="Gill Sans MT"/>
                <a:sym typeface="Gill Sans MT"/>
              </a:rPr>
              <a:t>Fig.7. Desired and Deviated Plot</a:t>
            </a:r>
          </a:p>
        </p:txBody>
      </p:sp>
    </p:spTree>
    <p:extLst>
      <p:ext uri="{BB962C8B-B14F-4D97-AF65-F5344CB8AC3E}">
        <p14:creationId xmlns:p14="http://schemas.microsoft.com/office/powerpoint/2010/main" val="22159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18BF-D62C-476C-B7EE-C6A0F8DDF8D5}"/>
              </a:ext>
            </a:extLst>
          </p:cNvPr>
          <p:cNvSpPr>
            <a:spLocks noGrp="1"/>
          </p:cNvSpPr>
          <p:nvPr>
            <p:ph type="title"/>
          </p:nvPr>
        </p:nvSpPr>
        <p:spPr>
          <a:xfrm>
            <a:off x="824156" y="642404"/>
            <a:ext cx="10058400" cy="840766"/>
          </a:xfrm>
        </p:spPr>
        <p:txBody>
          <a:bodyPr/>
          <a:lstStyle/>
          <a:p>
            <a:r>
              <a:rPr lang="en-US" sz="4800" b="1" dirty="0">
                <a:solidFill>
                  <a:schemeClr val="tx1"/>
                </a:solidFill>
                <a:latin typeface="+mn-lt"/>
                <a:ea typeface="Calibri" panose="020F0502020204030204" pitchFamily="34" charset="0"/>
              </a:rPr>
              <a:t>Results and Discussion..</a:t>
            </a:r>
            <a:endParaRPr lang="en-US" dirty="0"/>
          </a:p>
        </p:txBody>
      </p:sp>
      <p:sp>
        <p:nvSpPr>
          <p:cNvPr id="3" name="Content Placeholder 2">
            <a:extLst>
              <a:ext uri="{FF2B5EF4-FFF2-40B4-BE49-F238E27FC236}">
                <a16:creationId xmlns:a16="http://schemas.microsoft.com/office/drawing/2014/main" id="{43574C56-51E4-47CA-9654-5A0547A5A0FC}"/>
              </a:ext>
            </a:extLst>
          </p:cNvPr>
          <p:cNvSpPr>
            <a:spLocks noGrp="1"/>
          </p:cNvSpPr>
          <p:nvPr>
            <p:ph idx="1"/>
          </p:nvPr>
        </p:nvSpPr>
        <p:spPr>
          <a:xfrm>
            <a:off x="1066800" y="1529716"/>
            <a:ext cx="10058400" cy="4316984"/>
          </a:xfrm>
        </p:spPr>
        <p:txBody>
          <a:bodyPr/>
          <a:lstStyle/>
          <a:p>
            <a:pPr>
              <a:buFont typeface="Wingdings" panose="05000000000000000000" pitchFamily="2" charset="2"/>
              <a:buChar char="Ø"/>
            </a:pPr>
            <a:r>
              <a:rPr lang="en-GB" sz="2000" b="1" dirty="0">
                <a:latin typeface="+mn-lt"/>
              </a:rPr>
              <a:t> Position Error Estimation</a:t>
            </a:r>
          </a:p>
          <a:p>
            <a:endParaRPr lang="en-US" dirty="0"/>
          </a:p>
        </p:txBody>
      </p:sp>
      <p:pic>
        <p:nvPicPr>
          <p:cNvPr id="4" name="Picture 3">
            <a:extLst>
              <a:ext uri="{FF2B5EF4-FFF2-40B4-BE49-F238E27FC236}">
                <a16:creationId xmlns:a16="http://schemas.microsoft.com/office/drawing/2014/main" id="{A19A58C4-0EC5-41AF-97B7-F5E0DD45CD31}"/>
              </a:ext>
            </a:extLst>
          </p:cNvPr>
          <p:cNvPicPr/>
          <p:nvPr/>
        </p:nvPicPr>
        <p:blipFill>
          <a:blip r:embed="rId2"/>
          <a:stretch>
            <a:fillRect/>
          </a:stretch>
        </p:blipFill>
        <p:spPr>
          <a:xfrm>
            <a:off x="1296597" y="2418713"/>
            <a:ext cx="4175760" cy="2909571"/>
          </a:xfrm>
          <a:prstGeom prst="rect">
            <a:avLst/>
          </a:prstGeom>
        </p:spPr>
      </p:pic>
      <p:pic>
        <p:nvPicPr>
          <p:cNvPr id="5" name="Picture 4">
            <a:extLst>
              <a:ext uri="{FF2B5EF4-FFF2-40B4-BE49-F238E27FC236}">
                <a16:creationId xmlns:a16="http://schemas.microsoft.com/office/drawing/2014/main" id="{3846C50A-1E86-46DE-AAC0-7BF058FD1BA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3356" y="2021840"/>
            <a:ext cx="5809127" cy="3306444"/>
          </a:xfrm>
          <a:prstGeom prst="rect">
            <a:avLst/>
          </a:prstGeom>
          <a:noFill/>
          <a:ln>
            <a:noFill/>
          </a:ln>
        </p:spPr>
      </p:pic>
      <p:sp>
        <p:nvSpPr>
          <p:cNvPr id="6" name="TextBox 5">
            <a:extLst>
              <a:ext uri="{FF2B5EF4-FFF2-40B4-BE49-F238E27FC236}">
                <a16:creationId xmlns:a16="http://schemas.microsoft.com/office/drawing/2014/main" id="{59C52850-E70E-476C-B2F4-387CD2970389}"/>
              </a:ext>
            </a:extLst>
          </p:cNvPr>
          <p:cNvSpPr txBox="1"/>
          <p:nvPr/>
        </p:nvSpPr>
        <p:spPr>
          <a:xfrm>
            <a:off x="824156" y="5459579"/>
            <a:ext cx="506571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Gill Sans MT"/>
                <a:cs typeface="Gill Sans MT"/>
                <a:sym typeface="Gill Sans MT"/>
              </a:rPr>
              <a:t>Fig.8. </a:t>
            </a:r>
            <a:r>
              <a:rPr lang="en-US" sz="1800" b="1" dirty="0">
                <a:effectLst/>
                <a:latin typeface="+mn-lt"/>
                <a:ea typeface="Calibri" panose="020F0502020204030204" pitchFamily="34" charset="0"/>
                <a:cs typeface="Times New Roman" panose="02020603050405020304" pitchFamily="18" charset="0"/>
              </a:rPr>
              <a:t>Tolerance vs Position vs Maximum Positional Error</a:t>
            </a:r>
            <a:endParaRPr kumimoji="0" lang="en-US" sz="1800" b="1" i="0" u="none" strike="noStrike" cap="none" spc="0" normalizeH="0" baseline="0" dirty="0">
              <a:ln>
                <a:noFill/>
              </a:ln>
              <a:solidFill>
                <a:srgbClr val="000000"/>
              </a:solidFill>
              <a:effectLst/>
              <a:uFillTx/>
              <a:latin typeface="+mn-lt"/>
              <a:ea typeface="Gill Sans MT"/>
              <a:cs typeface="Gill Sans MT"/>
              <a:sym typeface="Gill Sans MT"/>
            </a:endParaRPr>
          </a:p>
        </p:txBody>
      </p:sp>
      <p:sp>
        <p:nvSpPr>
          <p:cNvPr id="8" name="TextBox 7">
            <a:extLst>
              <a:ext uri="{FF2B5EF4-FFF2-40B4-BE49-F238E27FC236}">
                <a16:creationId xmlns:a16="http://schemas.microsoft.com/office/drawing/2014/main" id="{45251834-8746-4594-A4EF-BE32B5CA2CD6}"/>
              </a:ext>
            </a:extLst>
          </p:cNvPr>
          <p:cNvSpPr txBox="1"/>
          <p:nvPr/>
        </p:nvSpPr>
        <p:spPr>
          <a:xfrm>
            <a:off x="6096000" y="5477368"/>
            <a:ext cx="6096000" cy="369332"/>
          </a:xfrm>
          <a:prstGeom prst="rect">
            <a:avLst/>
          </a:prstGeom>
          <a:noFill/>
        </p:spPr>
        <p:txBody>
          <a:bodyPr wrap="square">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Gill Sans MT"/>
                <a:cs typeface="Gill Sans MT"/>
                <a:sym typeface="Gill Sans MT"/>
              </a:rPr>
              <a:t>Fig.9. Maximum Positional Error vs Tolerance Plot</a:t>
            </a:r>
          </a:p>
        </p:txBody>
      </p:sp>
    </p:spTree>
    <p:extLst>
      <p:ext uri="{BB962C8B-B14F-4D97-AF65-F5344CB8AC3E}">
        <p14:creationId xmlns:p14="http://schemas.microsoft.com/office/powerpoint/2010/main" val="3286410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5BDEB-86E2-4CA1-8B32-B02216CFE386}"/>
              </a:ext>
            </a:extLst>
          </p:cNvPr>
          <p:cNvSpPr>
            <a:spLocks noGrp="1"/>
          </p:cNvSpPr>
          <p:nvPr>
            <p:ph type="title"/>
          </p:nvPr>
        </p:nvSpPr>
        <p:spPr>
          <a:xfrm>
            <a:off x="599440" y="494268"/>
            <a:ext cx="10058400" cy="786384"/>
          </a:xfrm>
        </p:spPr>
        <p:txBody>
          <a:bodyPr/>
          <a:lstStyle/>
          <a:p>
            <a:r>
              <a:rPr lang="en-US" sz="4800" b="1" dirty="0">
                <a:solidFill>
                  <a:schemeClr val="tx1"/>
                </a:solidFill>
                <a:effectLst/>
                <a:latin typeface="+mn-lt"/>
                <a:ea typeface="Calibri" panose="020F0502020204030204" pitchFamily="34" charset="0"/>
              </a:rPr>
              <a:t>Results and Discussion..</a:t>
            </a:r>
            <a:endParaRPr lang="en-US" dirty="0"/>
          </a:p>
        </p:txBody>
      </p:sp>
      <p:sp>
        <p:nvSpPr>
          <p:cNvPr id="3" name="Content Placeholder 2">
            <a:extLst>
              <a:ext uri="{FF2B5EF4-FFF2-40B4-BE49-F238E27FC236}">
                <a16:creationId xmlns:a16="http://schemas.microsoft.com/office/drawing/2014/main" id="{C95E8ACF-8F46-4BA0-8A95-7E640D4BCF52}"/>
              </a:ext>
            </a:extLst>
          </p:cNvPr>
          <p:cNvSpPr>
            <a:spLocks noGrp="1"/>
          </p:cNvSpPr>
          <p:nvPr>
            <p:ph idx="1"/>
          </p:nvPr>
        </p:nvSpPr>
        <p:spPr>
          <a:xfrm>
            <a:off x="843280" y="1275417"/>
            <a:ext cx="10058400" cy="3849624"/>
          </a:xfrm>
        </p:spPr>
        <p:txBody>
          <a:bodyPr/>
          <a:lstStyle/>
          <a:p>
            <a:pPr>
              <a:buFont typeface="Wingdings" panose="05000000000000000000" pitchFamily="2" charset="2"/>
              <a:buChar char="Ø"/>
            </a:pPr>
            <a:r>
              <a:rPr lang="en-US" sz="2400" b="1" dirty="0">
                <a:latin typeface="+mn-lt"/>
              </a:rPr>
              <a:t>Error Compensation </a:t>
            </a:r>
          </a:p>
          <a:p>
            <a:pPr marL="0" indent="0">
              <a:buNone/>
            </a:pPr>
            <a:r>
              <a:rPr lang="en-IN" sz="1800" dirty="0">
                <a:effectLst/>
                <a:latin typeface="+mn-lt"/>
                <a:ea typeface="SimSun" panose="02010600030101010101" pitchFamily="2" charset="-122"/>
              </a:rPr>
              <a:t>The inverse kinematic approach is used to compensate the maximum position error for each combination of tolerances, i.e. from 10-100 microns. </a:t>
            </a:r>
          </a:p>
          <a:p>
            <a:endParaRPr lang="en-US" dirty="0"/>
          </a:p>
        </p:txBody>
      </p:sp>
      <p:pic>
        <p:nvPicPr>
          <p:cNvPr id="4" name="Picture 3">
            <a:extLst>
              <a:ext uri="{FF2B5EF4-FFF2-40B4-BE49-F238E27FC236}">
                <a16:creationId xmlns:a16="http://schemas.microsoft.com/office/drawing/2014/main" id="{E305CAFF-27E6-4CA1-B53B-6BF0D566E4D5}"/>
              </a:ext>
            </a:extLst>
          </p:cNvPr>
          <p:cNvPicPr>
            <a:picLocks noChangeAspect="1"/>
          </p:cNvPicPr>
          <p:nvPr/>
        </p:nvPicPr>
        <p:blipFill>
          <a:blip r:embed="rId2"/>
          <a:stretch>
            <a:fillRect/>
          </a:stretch>
        </p:blipFill>
        <p:spPr>
          <a:xfrm>
            <a:off x="2123764" y="2499974"/>
            <a:ext cx="7944471" cy="3241041"/>
          </a:xfrm>
          <a:prstGeom prst="rect">
            <a:avLst/>
          </a:prstGeom>
        </p:spPr>
      </p:pic>
      <p:sp>
        <p:nvSpPr>
          <p:cNvPr id="6" name="TextBox 5">
            <a:extLst>
              <a:ext uri="{FF2B5EF4-FFF2-40B4-BE49-F238E27FC236}">
                <a16:creationId xmlns:a16="http://schemas.microsoft.com/office/drawing/2014/main" id="{A2DFA196-E5F8-4630-83AA-649653762306}"/>
              </a:ext>
            </a:extLst>
          </p:cNvPr>
          <p:cNvSpPr txBox="1"/>
          <p:nvPr/>
        </p:nvSpPr>
        <p:spPr>
          <a:xfrm>
            <a:off x="436880" y="5778957"/>
            <a:ext cx="10871200" cy="584775"/>
          </a:xfrm>
          <a:prstGeom prst="rect">
            <a:avLst/>
          </a:prstGeom>
          <a:noFill/>
        </p:spPr>
        <p:txBody>
          <a:bodyPr wrap="square">
            <a:spAutoFit/>
          </a:bodyPr>
          <a:lstStyle/>
          <a:p>
            <a:pPr algn="ctr"/>
            <a:r>
              <a:rPr lang="en-IN" sz="1600" b="1" dirty="0">
                <a:latin typeface="+mn-lt"/>
                <a:ea typeface="SimSun" panose="02010600030101010101" pitchFamily="2" charset="-122"/>
              </a:rPr>
              <a:t>Table 1 shows that the maximum error compensation required in order to obtain the desired position and nullify the effect of link tolerance on the delta robot.</a:t>
            </a:r>
          </a:p>
        </p:txBody>
      </p:sp>
    </p:spTree>
    <p:extLst>
      <p:ext uri="{BB962C8B-B14F-4D97-AF65-F5344CB8AC3E}">
        <p14:creationId xmlns:p14="http://schemas.microsoft.com/office/powerpoint/2010/main" val="3910976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AF41-3677-4538-94D8-9FAAFC4B6784}"/>
              </a:ext>
            </a:extLst>
          </p:cNvPr>
          <p:cNvSpPr>
            <a:spLocks noGrp="1"/>
          </p:cNvSpPr>
          <p:nvPr>
            <p:ph type="title"/>
          </p:nvPr>
        </p:nvSpPr>
        <p:spPr>
          <a:xfrm>
            <a:off x="1066800" y="1057656"/>
            <a:ext cx="10058400" cy="566446"/>
          </a:xfrm>
        </p:spPr>
        <p:txBody>
          <a:bodyPr>
            <a:normAutofit fontScale="90000"/>
          </a:bodyPr>
          <a:lstStyle/>
          <a:p>
            <a:r>
              <a:rPr lang="en-US" sz="5300" b="1" dirty="0">
                <a:solidFill>
                  <a:schemeClr val="tx1"/>
                </a:solidFill>
                <a:effectLst/>
                <a:latin typeface="+mn-lt"/>
                <a:ea typeface="Calibri" panose="020F0502020204030204" pitchFamily="34" charset="0"/>
                <a:cs typeface="Times New Roman" panose="02020603050405020304" pitchFamily="18" charset="0"/>
              </a:rPr>
              <a:t>Conclusions</a:t>
            </a:r>
            <a:br>
              <a:rPr lang="en-IN" sz="4800" dirty="0">
                <a:solidFill>
                  <a:schemeClr val="tx1"/>
                </a:solidFill>
                <a:effectLst/>
                <a:latin typeface="+mn-lt"/>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4ACC1BA-1AAD-403D-98CA-4CA01D97578F}"/>
              </a:ext>
            </a:extLst>
          </p:cNvPr>
          <p:cNvSpPr>
            <a:spLocks noGrp="1"/>
          </p:cNvSpPr>
          <p:nvPr>
            <p:ph idx="1"/>
          </p:nvPr>
        </p:nvSpPr>
        <p:spPr>
          <a:xfrm>
            <a:off x="1066800" y="1624102"/>
            <a:ext cx="10058400" cy="4481042"/>
          </a:xfrm>
        </p:spPr>
        <p:txBody>
          <a:bodyPr>
            <a:normAutofit fontScale="92500" lnSpcReduction="20000"/>
          </a:bodyPr>
          <a:lstStyle/>
          <a:p>
            <a:pPr algn="just">
              <a:lnSpc>
                <a:spcPct val="150000"/>
              </a:lnSpc>
              <a:buFont typeface="Wingdings" panose="05000000000000000000" pitchFamily="2" charset="2"/>
              <a:buChar char="Ø"/>
              <a:defRPr/>
            </a:pPr>
            <a:r>
              <a:rPr lang="en-IN" sz="2000" dirty="0">
                <a:effectLst/>
                <a:latin typeface="+mn-lt"/>
                <a:ea typeface="SimSun" panose="02010600030101010101" pitchFamily="2" charset="-122"/>
              </a:rPr>
              <a:t>The proposed study assesses the positional accuracy of delta robot while taking into consideration the randomness of link lengths. </a:t>
            </a:r>
          </a:p>
          <a:p>
            <a:pPr algn="just">
              <a:lnSpc>
                <a:spcPct val="150000"/>
              </a:lnSpc>
              <a:buFont typeface="Wingdings" panose="05000000000000000000" pitchFamily="2" charset="2"/>
              <a:buChar char="Ø"/>
              <a:defRPr/>
            </a:pPr>
            <a:r>
              <a:rPr lang="en-IN" sz="2000" dirty="0">
                <a:effectLst/>
                <a:latin typeface="+mn-lt"/>
                <a:ea typeface="SimSun" panose="02010600030101010101" pitchFamily="2" charset="-122"/>
              </a:rPr>
              <a:t>The observation of the present work is increasing maximum positional error with increase in level of the tolerance. </a:t>
            </a:r>
          </a:p>
          <a:p>
            <a:pPr algn="just">
              <a:lnSpc>
                <a:spcPct val="150000"/>
              </a:lnSpc>
              <a:buFont typeface="Wingdings" panose="05000000000000000000" pitchFamily="2" charset="2"/>
              <a:buChar char="Ø"/>
              <a:defRPr/>
            </a:pPr>
            <a:r>
              <a:rPr lang="en-IN" sz="2000" dirty="0">
                <a:effectLst/>
                <a:latin typeface="+mn-lt"/>
                <a:ea typeface="SimSun" panose="02010600030101010101" pitchFamily="2" charset="-122"/>
              </a:rPr>
              <a:t>The positional error obtained can be linked to the term </a:t>
            </a:r>
            <a:r>
              <a:rPr lang="en-IN" sz="2000" b="1" dirty="0">
                <a:effectLst/>
                <a:latin typeface="+mn-lt"/>
                <a:ea typeface="SimSun" panose="02010600030101010101" pitchFamily="2" charset="-122"/>
              </a:rPr>
              <a:t>“Kinematic Reliability”. </a:t>
            </a:r>
            <a:r>
              <a:rPr lang="en-IN" sz="2000" dirty="0">
                <a:effectLst/>
                <a:latin typeface="+mn-lt"/>
                <a:ea typeface="SimSun" panose="02010600030101010101" pitchFamily="2" charset="-122"/>
              </a:rPr>
              <a:t>The kinematic reliability is defined as the likelihood that the actual position of the moving platform falls within a sphere, with a radius equal to a specified tolerance threshold, centered at the desired position. </a:t>
            </a:r>
          </a:p>
          <a:p>
            <a:pPr algn="just">
              <a:lnSpc>
                <a:spcPct val="150000"/>
              </a:lnSpc>
              <a:buFont typeface="Wingdings" panose="05000000000000000000" pitchFamily="2" charset="2"/>
              <a:buChar char="Ø"/>
              <a:defRPr/>
            </a:pPr>
            <a:r>
              <a:rPr lang="en-IN" sz="2000" dirty="0">
                <a:effectLst/>
                <a:latin typeface="+mn-lt"/>
                <a:ea typeface="SimSun" panose="02010600030101010101" pitchFamily="2" charset="-122"/>
              </a:rPr>
              <a:t>The limit-state function is nonlinear in order to engage the tool attachment position’s dependent XYZ coordinates with regard to the random link lengths. Because of the problem's complexity, typical dependability approaches are inapplicable.</a:t>
            </a:r>
            <a:endParaRPr lang="en-US" sz="2000" dirty="0">
              <a:effectLst/>
              <a:latin typeface="+mn-lt"/>
              <a:ea typeface="SimSun" panose="02010600030101010101" pitchFamily="2" charset="-122"/>
            </a:endParaRPr>
          </a:p>
          <a:p>
            <a:endParaRPr lang="en-US" dirty="0"/>
          </a:p>
        </p:txBody>
      </p:sp>
    </p:spTree>
    <p:extLst>
      <p:ext uri="{BB962C8B-B14F-4D97-AF65-F5344CB8AC3E}">
        <p14:creationId xmlns:p14="http://schemas.microsoft.com/office/powerpoint/2010/main" val="4124736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D22B-4A3C-4E13-B49A-EFE07A66E2DF}"/>
              </a:ext>
            </a:extLst>
          </p:cNvPr>
          <p:cNvSpPr>
            <a:spLocks noGrp="1"/>
          </p:cNvSpPr>
          <p:nvPr>
            <p:ph type="title"/>
          </p:nvPr>
        </p:nvSpPr>
        <p:spPr/>
        <p:txBody>
          <a:bodyPr>
            <a:normAutofit fontScale="90000"/>
          </a:bodyPr>
          <a:lstStyle/>
          <a:p>
            <a:r>
              <a:rPr lang="en-US" sz="4800" b="1" dirty="0">
                <a:solidFill>
                  <a:schemeClr val="tx1"/>
                </a:solidFill>
                <a:effectLst/>
                <a:latin typeface="+mn-lt"/>
                <a:ea typeface="Calibri" panose="020F0502020204030204" pitchFamily="34" charset="0"/>
                <a:cs typeface="Times New Roman" panose="02020603050405020304" pitchFamily="18" charset="0"/>
              </a:rPr>
              <a:t>References</a:t>
            </a:r>
            <a:br>
              <a:rPr lang="en-IN" sz="4800" dirty="0">
                <a:solidFill>
                  <a:schemeClr val="tx1"/>
                </a:solidFill>
                <a:effectLst/>
                <a:latin typeface="+mn-lt"/>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7D1C5E5-2EFF-4230-A44B-8A6378CD0667}"/>
              </a:ext>
            </a:extLst>
          </p:cNvPr>
          <p:cNvSpPr>
            <a:spLocks noGrp="1"/>
          </p:cNvSpPr>
          <p:nvPr>
            <p:ph idx="1"/>
          </p:nvPr>
        </p:nvSpPr>
        <p:spPr>
          <a:xfrm>
            <a:off x="1066800" y="1605280"/>
            <a:ext cx="10058400" cy="4470400"/>
          </a:xfrm>
        </p:spPr>
        <p:txBody>
          <a:bodyPr>
            <a:normAutofit fontScale="40000" lnSpcReduction="20000"/>
          </a:bodyPr>
          <a:lstStyle/>
          <a:p>
            <a:pPr marL="0" marR="0" indent="0" algn="just">
              <a:spcBef>
                <a:spcPts val="0"/>
              </a:spcBef>
              <a:spcAft>
                <a:spcPts val="0"/>
              </a:spcAft>
              <a:buNone/>
            </a:pPr>
            <a:r>
              <a:rPr lang="en-IN" sz="3400" dirty="0">
                <a:solidFill>
                  <a:srgbClr val="000000"/>
                </a:solidFill>
                <a:effectLst/>
                <a:latin typeface="+mn-lt"/>
                <a:ea typeface="SimSun" panose="02010600030101010101" pitchFamily="2" charset="-122"/>
              </a:rPr>
              <a:t>[1] Liu, C., Cao, G. and Qu, Y., 2019. Safety analysis via forward kinematics of delta parallel robot using machine learning. Safety Science, 117, pp.243-249.</a:t>
            </a:r>
            <a:endParaRPr lang="en-US" sz="3400" dirty="0">
              <a:effectLst/>
              <a:latin typeface="+mn-lt"/>
              <a:ea typeface="SimSun" panose="02010600030101010101" pitchFamily="2" charset="-122"/>
            </a:endParaRPr>
          </a:p>
          <a:p>
            <a:pPr marL="0" marR="0" indent="0" algn="just">
              <a:spcBef>
                <a:spcPts val="0"/>
              </a:spcBef>
              <a:spcAft>
                <a:spcPts val="0"/>
              </a:spcAft>
              <a:buNone/>
            </a:pPr>
            <a:r>
              <a:rPr lang="en-IN" sz="3400" dirty="0">
                <a:solidFill>
                  <a:srgbClr val="000000"/>
                </a:solidFill>
                <a:effectLst/>
                <a:latin typeface="+mn-lt"/>
                <a:ea typeface="AdvPS9349"/>
              </a:rPr>
              <a:t>[2] Clavel, R. </a:t>
            </a:r>
            <a:r>
              <a:rPr lang="en-IN" sz="3400" dirty="0">
                <a:solidFill>
                  <a:srgbClr val="000000"/>
                </a:solidFill>
                <a:effectLst/>
                <a:latin typeface="+mn-lt"/>
                <a:ea typeface="AdvPS932A"/>
              </a:rPr>
              <a:t>Delta, a fast robot with parallel geometry. In Proceedings of the 18th International Symposium on Industrial Robots, Lausanne, France, 26–28 April 1988, 91–100.</a:t>
            </a:r>
            <a:endParaRPr lang="en-US" sz="3400" dirty="0">
              <a:effectLst/>
              <a:latin typeface="+mn-lt"/>
              <a:ea typeface="SimSun" panose="02010600030101010101" pitchFamily="2" charset="-122"/>
            </a:endParaRPr>
          </a:p>
          <a:p>
            <a:pPr marL="0" marR="0" indent="0" algn="just">
              <a:spcBef>
                <a:spcPts val="0"/>
              </a:spcBef>
              <a:spcAft>
                <a:spcPts val="0"/>
              </a:spcAft>
              <a:buNone/>
            </a:pPr>
            <a:r>
              <a:rPr lang="en-IN" sz="3400" dirty="0">
                <a:solidFill>
                  <a:srgbClr val="000000"/>
                </a:solidFill>
                <a:effectLst/>
                <a:latin typeface="+mn-lt"/>
                <a:ea typeface="AdvPS9349"/>
              </a:rPr>
              <a:t>[3] Di Gregorio, R. </a:t>
            </a:r>
            <a:r>
              <a:rPr lang="en-IN" sz="3400" dirty="0">
                <a:solidFill>
                  <a:srgbClr val="000000"/>
                </a:solidFill>
                <a:effectLst/>
                <a:latin typeface="+mn-lt"/>
                <a:ea typeface="AdvPS932A"/>
              </a:rPr>
              <a:t>Kinematics of the translational 3-URC mechanism. In Proceedings of the IEEE/ASME International Conference on Advanced Intelligent Mechatronics, Como, Italy, 8–11 July 2001, Vol. 1, pp.147–152.</a:t>
            </a:r>
            <a:endParaRPr lang="en-US" sz="3400" dirty="0">
              <a:effectLst/>
              <a:latin typeface="+mn-lt"/>
              <a:ea typeface="SimSun" panose="02010600030101010101" pitchFamily="2" charset="-122"/>
            </a:endParaRPr>
          </a:p>
          <a:p>
            <a:pPr marL="0" marR="0" indent="0" algn="just">
              <a:spcBef>
                <a:spcPts val="0"/>
              </a:spcBef>
              <a:spcAft>
                <a:spcPts val="0"/>
              </a:spcAft>
              <a:buNone/>
            </a:pPr>
            <a:r>
              <a:rPr lang="en-IN" sz="3400" dirty="0">
                <a:solidFill>
                  <a:srgbClr val="000000"/>
                </a:solidFill>
                <a:effectLst/>
                <a:latin typeface="+mn-lt"/>
                <a:ea typeface="AdvPS9349"/>
              </a:rPr>
              <a:t>[4] Joshi, S. A. </a:t>
            </a:r>
            <a:r>
              <a:rPr lang="en-IN" sz="3400" dirty="0">
                <a:solidFill>
                  <a:srgbClr val="000000"/>
                </a:solidFill>
                <a:effectLst/>
                <a:latin typeface="+mn-lt"/>
                <a:ea typeface="AdvPS932A"/>
              </a:rPr>
              <a:t>and </a:t>
            </a:r>
            <a:r>
              <a:rPr lang="en-IN" sz="3400" dirty="0">
                <a:solidFill>
                  <a:srgbClr val="000000"/>
                </a:solidFill>
                <a:effectLst/>
                <a:latin typeface="+mn-lt"/>
                <a:ea typeface="AdvPS9349"/>
              </a:rPr>
              <a:t>Tsai, L. W. </a:t>
            </a:r>
            <a:r>
              <a:rPr lang="en-IN" sz="3400" dirty="0">
                <a:solidFill>
                  <a:srgbClr val="000000"/>
                </a:solidFill>
                <a:effectLst/>
                <a:latin typeface="+mn-lt"/>
                <a:ea typeface="AdvPS932A"/>
              </a:rPr>
              <a:t>Jacobian analysis of limited- DOF parallel manipulators. </a:t>
            </a:r>
            <a:r>
              <a:rPr lang="en-IN" sz="3400" dirty="0">
                <a:solidFill>
                  <a:srgbClr val="000000"/>
                </a:solidFill>
                <a:effectLst/>
                <a:latin typeface="+mn-lt"/>
                <a:ea typeface="AdvPS9349"/>
              </a:rPr>
              <a:t>ASME J. Mech. Des.</a:t>
            </a:r>
            <a:r>
              <a:rPr lang="en-IN" sz="3400" dirty="0">
                <a:solidFill>
                  <a:srgbClr val="000000"/>
                </a:solidFill>
                <a:effectLst/>
                <a:latin typeface="+mn-lt"/>
                <a:ea typeface="AdvPS932A"/>
              </a:rPr>
              <a:t>, 2002,</a:t>
            </a:r>
            <a:r>
              <a:rPr lang="en-IN" sz="3400" dirty="0">
                <a:solidFill>
                  <a:srgbClr val="000000"/>
                </a:solidFill>
                <a:effectLst/>
                <a:latin typeface="+mn-lt"/>
                <a:ea typeface="AdvPS9349"/>
              </a:rPr>
              <a:t>124</a:t>
            </a:r>
            <a:r>
              <a:rPr lang="en-IN" sz="3400" dirty="0">
                <a:solidFill>
                  <a:srgbClr val="000000"/>
                </a:solidFill>
                <a:effectLst/>
                <a:latin typeface="+mn-lt"/>
                <a:ea typeface="AdvPS932A"/>
              </a:rPr>
              <a:t>(2), 254–258.</a:t>
            </a:r>
            <a:endParaRPr lang="en-US" sz="3400" dirty="0">
              <a:effectLst/>
              <a:latin typeface="+mn-lt"/>
              <a:ea typeface="SimSun" panose="02010600030101010101" pitchFamily="2" charset="-122"/>
            </a:endParaRPr>
          </a:p>
          <a:p>
            <a:pPr marL="0" marR="0" indent="0" algn="just">
              <a:spcBef>
                <a:spcPts val="0"/>
              </a:spcBef>
              <a:spcAft>
                <a:spcPts val="0"/>
              </a:spcAft>
              <a:buNone/>
            </a:pPr>
            <a:r>
              <a:rPr lang="en-IN" sz="3400" dirty="0">
                <a:solidFill>
                  <a:srgbClr val="000000"/>
                </a:solidFill>
                <a:effectLst/>
                <a:latin typeface="+mn-lt"/>
                <a:ea typeface="AdvPS9349"/>
              </a:rPr>
              <a:t>[5] </a:t>
            </a:r>
            <a:r>
              <a:rPr lang="en-IN" sz="3400" dirty="0" err="1">
                <a:solidFill>
                  <a:srgbClr val="000000"/>
                </a:solidFill>
                <a:effectLst/>
                <a:latin typeface="+mn-lt"/>
                <a:ea typeface="AdvPS9349"/>
              </a:rPr>
              <a:t>Romdhane</a:t>
            </a:r>
            <a:r>
              <a:rPr lang="en-IN" sz="3400" dirty="0">
                <a:solidFill>
                  <a:srgbClr val="000000"/>
                </a:solidFill>
                <a:effectLst/>
                <a:latin typeface="+mn-lt"/>
                <a:ea typeface="AdvPS9349"/>
              </a:rPr>
              <a:t>, L., </a:t>
            </a:r>
            <a:r>
              <a:rPr lang="en-IN" sz="3400" dirty="0" err="1">
                <a:solidFill>
                  <a:srgbClr val="000000"/>
                </a:solidFill>
                <a:effectLst/>
                <a:latin typeface="+mn-lt"/>
                <a:ea typeface="AdvPS9349"/>
              </a:rPr>
              <a:t>Affi</a:t>
            </a:r>
            <a:r>
              <a:rPr lang="en-IN" sz="3400" dirty="0">
                <a:solidFill>
                  <a:srgbClr val="000000"/>
                </a:solidFill>
                <a:effectLst/>
                <a:latin typeface="+mn-lt"/>
                <a:ea typeface="AdvPS9349"/>
              </a:rPr>
              <a:t>, Z., </a:t>
            </a:r>
            <a:r>
              <a:rPr lang="en-IN" sz="3400" dirty="0">
                <a:solidFill>
                  <a:srgbClr val="000000"/>
                </a:solidFill>
                <a:effectLst/>
                <a:latin typeface="+mn-lt"/>
                <a:ea typeface="AdvPS932A"/>
              </a:rPr>
              <a:t>and </a:t>
            </a:r>
            <a:r>
              <a:rPr lang="en-IN" sz="3400" dirty="0" err="1">
                <a:solidFill>
                  <a:srgbClr val="000000"/>
                </a:solidFill>
                <a:effectLst/>
                <a:latin typeface="+mn-lt"/>
                <a:ea typeface="AdvPS9349"/>
              </a:rPr>
              <a:t>Fayet</a:t>
            </a:r>
            <a:r>
              <a:rPr lang="en-IN" sz="3400" dirty="0">
                <a:solidFill>
                  <a:srgbClr val="000000"/>
                </a:solidFill>
                <a:effectLst/>
                <a:latin typeface="+mn-lt"/>
                <a:ea typeface="AdvPS9349"/>
              </a:rPr>
              <a:t>, M. </a:t>
            </a:r>
            <a:r>
              <a:rPr lang="en-IN" sz="3400" dirty="0">
                <a:solidFill>
                  <a:srgbClr val="000000"/>
                </a:solidFill>
                <a:effectLst/>
                <a:latin typeface="+mn-lt"/>
                <a:ea typeface="AdvPS932A"/>
              </a:rPr>
              <a:t>Design and singularity analysis of a 3-translational-DOF in-parallel manipulator. </a:t>
            </a:r>
            <a:r>
              <a:rPr lang="en-IN" sz="3400" dirty="0">
                <a:solidFill>
                  <a:srgbClr val="000000"/>
                </a:solidFill>
                <a:effectLst/>
                <a:latin typeface="+mn-lt"/>
                <a:ea typeface="AdvPS9349"/>
              </a:rPr>
              <a:t>J. Mech. Des.</a:t>
            </a:r>
            <a:r>
              <a:rPr lang="en-IN" sz="3400" dirty="0">
                <a:solidFill>
                  <a:srgbClr val="000000"/>
                </a:solidFill>
                <a:effectLst/>
                <a:latin typeface="+mn-lt"/>
                <a:ea typeface="AdvPS932A"/>
              </a:rPr>
              <a:t>, 2002, </a:t>
            </a:r>
            <a:r>
              <a:rPr lang="en-IN" sz="3400" dirty="0">
                <a:solidFill>
                  <a:srgbClr val="000000"/>
                </a:solidFill>
                <a:effectLst/>
                <a:latin typeface="+mn-lt"/>
                <a:ea typeface="AdvPS9349"/>
              </a:rPr>
              <a:t>124</a:t>
            </a:r>
            <a:r>
              <a:rPr lang="en-IN" sz="3400" dirty="0">
                <a:solidFill>
                  <a:srgbClr val="000000"/>
                </a:solidFill>
                <a:effectLst/>
                <a:latin typeface="+mn-lt"/>
                <a:ea typeface="AdvPS932A"/>
              </a:rPr>
              <a:t>, 419–426.</a:t>
            </a:r>
            <a:endParaRPr lang="en-US" sz="3400" dirty="0">
              <a:effectLst/>
              <a:latin typeface="+mn-lt"/>
              <a:ea typeface="SimSun" panose="02010600030101010101" pitchFamily="2" charset="-122"/>
            </a:endParaRPr>
          </a:p>
          <a:p>
            <a:pPr marL="0" marR="0" indent="0" algn="just">
              <a:spcBef>
                <a:spcPts val="0"/>
              </a:spcBef>
              <a:spcAft>
                <a:spcPts val="0"/>
              </a:spcAft>
              <a:buNone/>
            </a:pPr>
            <a:r>
              <a:rPr lang="en-IN" sz="3400" dirty="0">
                <a:solidFill>
                  <a:srgbClr val="000000"/>
                </a:solidFill>
                <a:effectLst/>
                <a:latin typeface="+mn-lt"/>
                <a:ea typeface="AdvPS9349"/>
              </a:rPr>
              <a:t>[6] Tsai, L. W. </a:t>
            </a:r>
            <a:r>
              <a:rPr lang="en-IN" sz="3400" dirty="0">
                <a:solidFill>
                  <a:srgbClr val="000000"/>
                </a:solidFill>
                <a:effectLst/>
                <a:latin typeface="+mn-lt"/>
                <a:ea typeface="AdvPS932A"/>
              </a:rPr>
              <a:t>and </a:t>
            </a:r>
            <a:r>
              <a:rPr lang="en-IN" sz="3400" dirty="0">
                <a:solidFill>
                  <a:srgbClr val="000000"/>
                </a:solidFill>
                <a:effectLst/>
                <a:latin typeface="+mn-lt"/>
                <a:ea typeface="AdvPS9349"/>
              </a:rPr>
              <a:t>Joshi, S. A. </a:t>
            </a:r>
            <a:r>
              <a:rPr lang="en-IN" sz="3400" dirty="0">
                <a:solidFill>
                  <a:srgbClr val="000000"/>
                </a:solidFill>
                <a:effectLst/>
                <a:latin typeface="+mn-lt"/>
                <a:ea typeface="AdvPS932A"/>
              </a:rPr>
              <a:t>Kinematics and optimization of a spatial 3-UPU parallel manipulator. </a:t>
            </a:r>
            <a:r>
              <a:rPr lang="en-IN" sz="3400" dirty="0">
                <a:solidFill>
                  <a:srgbClr val="000000"/>
                </a:solidFill>
                <a:effectLst/>
                <a:latin typeface="+mn-lt"/>
                <a:ea typeface="AdvPS9349"/>
              </a:rPr>
              <a:t>ASME J. </a:t>
            </a:r>
            <a:r>
              <a:rPr lang="en-IN" sz="3400" dirty="0" err="1">
                <a:solidFill>
                  <a:srgbClr val="000000"/>
                </a:solidFill>
                <a:effectLst/>
                <a:latin typeface="+mn-lt"/>
                <a:ea typeface="AdvPS9349"/>
              </a:rPr>
              <a:t>Mech.Des</a:t>
            </a:r>
            <a:r>
              <a:rPr lang="en-IN" sz="3400" dirty="0">
                <a:solidFill>
                  <a:srgbClr val="000000"/>
                </a:solidFill>
                <a:effectLst/>
                <a:latin typeface="+mn-lt"/>
                <a:ea typeface="AdvPS9349"/>
              </a:rPr>
              <a:t>.</a:t>
            </a:r>
            <a:r>
              <a:rPr lang="en-IN" sz="3400" dirty="0">
                <a:solidFill>
                  <a:srgbClr val="000000"/>
                </a:solidFill>
                <a:effectLst/>
                <a:latin typeface="+mn-lt"/>
                <a:ea typeface="AdvPS932A"/>
              </a:rPr>
              <a:t>, 2000, </a:t>
            </a:r>
            <a:r>
              <a:rPr lang="en-IN" sz="3400" dirty="0">
                <a:solidFill>
                  <a:srgbClr val="000000"/>
                </a:solidFill>
                <a:effectLst/>
                <a:latin typeface="+mn-lt"/>
                <a:ea typeface="AdvPS9349"/>
              </a:rPr>
              <a:t>122</a:t>
            </a:r>
            <a:r>
              <a:rPr lang="en-IN" sz="3400" dirty="0">
                <a:solidFill>
                  <a:srgbClr val="000000"/>
                </a:solidFill>
                <a:effectLst/>
                <a:latin typeface="+mn-lt"/>
                <a:ea typeface="AdvPS932A"/>
              </a:rPr>
              <a:t>, 439–446.</a:t>
            </a:r>
            <a:endParaRPr lang="en-US" sz="3400" dirty="0">
              <a:effectLst/>
              <a:latin typeface="+mn-lt"/>
              <a:ea typeface="SimSun" panose="02010600030101010101" pitchFamily="2" charset="-122"/>
            </a:endParaRPr>
          </a:p>
          <a:p>
            <a:pPr marL="0" marR="0" indent="0" algn="just">
              <a:spcBef>
                <a:spcPts val="0"/>
              </a:spcBef>
              <a:spcAft>
                <a:spcPts val="0"/>
              </a:spcAft>
              <a:buNone/>
            </a:pPr>
            <a:r>
              <a:rPr lang="en-IN" sz="3400" dirty="0">
                <a:effectLst/>
                <a:latin typeface="+mn-lt"/>
                <a:ea typeface="MinionPro-Regular"/>
              </a:rPr>
              <a:t>[7] Tan D-P, Ji S-M, </a:t>
            </a:r>
            <a:r>
              <a:rPr lang="en-IN" sz="3400" dirty="0" err="1">
                <a:effectLst/>
                <a:latin typeface="+mn-lt"/>
                <a:ea typeface="MinionPro-Regular"/>
              </a:rPr>
              <a:t>Jin</a:t>
            </a:r>
            <a:r>
              <a:rPr lang="en-IN" sz="3400" dirty="0">
                <a:effectLst/>
                <a:latin typeface="+mn-lt"/>
                <a:ea typeface="MinionPro-Regular"/>
              </a:rPr>
              <a:t> M-S. Intelligent computer-aided instruction </a:t>
            </a:r>
            <a:r>
              <a:rPr lang="en-IN" sz="3400" dirty="0" err="1">
                <a:effectLst/>
                <a:latin typeface="+mn-lt"/>
                <a:ea typeface="MinionPro-Regular"/>
              </a:rPr>
              <a:t>modeling</a:t>
            </a:r>
            <a:r>
              <a:rPr lang="en-IN" sz="3400" dirty="0">
                <a:effectLst/>
                <a:latin typeface="+mn-lt"/>
                <a:ea typeface="MinionPro-Regular"/>
              </a:rPr>
              <a:t> and a method to optimize study strategies for parallel robot instruction. IEEE Trans. Educ. 2013; 56:268–273.</a:t>
            </a:r>
            <a:endParaRPr lang="en-US" sz="3400" dirty="0">
              <a:effectLst/>
              <a:latin typeface="+mn-lt"/>
              <a:ea typeface="SimSun" panose="02010600030101010101" pitchFamily="2" charset="-122"/>
            </a:endParaRPr>
          </a:p>
          <a:p>
            <a:pPr marL="0" marR="0" indent="0" algn="just">
              <a:spcBef>
                <a:spcPts val="0"/>
              </a:spcBef>
              <a:spcAft>
                <a:spcPts val="0"/>
              </a:spcAft>
              <a:buNone/>
            </a:pPr>
            <a:r>
              <a:rPr lang="en-IN" sz="3400" dirty="0">
                <a:effectLst/>
                <a:latin typeface="+mn-lt"/>
                <a:ea typeface="MinionPro-Regular"/>
              </a:rPr>
              <a:t>[8] </a:t>
            </a:r>
            <a:r>
              <a:rPr lang="en-IN" sz="3400" dirty="0" err="1">
                <a:effectLst/>
                <a:latin typeface="+mn-lt"/>
                <a:ea typeface="MinionPro-Regular"/>
              </a:rPr>
              <a:t>Kunt</a:t>
            </a:r>
            <a:r>
              <a:rPr lang="en-IN" sz="3400" dirty="0">
                <a:effectLst/>
                <a:latin typeface="+mn-lt"/>
                <a:ea typeface="MinionPro-Regular"/>
              </a:rPr>
              <a:t> ED, </a:t>
            </a:r>
            <a:r>
              <a:rPr lang="en-IN" sz="3400" dirty="0" err="1">
                <a:effectLst/>
                <a:latin typeface="+mn-lt"/>
                <a:ea typeface="MinionPro-Regular"/>
              </a:rPr>
              <a:t>Naskali</a:t>
            </a:r>
            <a:r>
              <a:rPr lang="en-IN" sz="3400" dirty="0">
                <a:effectLst/>
                <a:latin typeface="+mn-lt"/>
                <a:ea typeface="MinionPro-Regular"/>
              </a:rPr>
              <a:t> AT, </a:t>
            </a:r>
            <a:r>
              <a:rPr lang="en-IN" sz="3400" dirty="0" err="1">
                <a:effectLst/>
                <a:latin typeface="+mn-lt"/>
                <a:ea typeface="MinionPro-Regular"/>
              </a:rPr>
              <a:t>Sabanovic</a:t>
            </a:r>
            <a:r>
              <a:rPr lang="en-IN" sz="3400" dirty="0">
                <a:effectLst/>
                <a:latin typeface="+mn-lt"/>
                <a:ea typeface="MinionPro-Regular"/>
              </a:rPr>
              <a:t> A. Miniaturized modular manipulator design for high precision assembly and manipulation tasks. In The 12th IEEE International Workshop on Advanced Motion Control; Sarajevo, B&amp;H. 2012. [9] Yu D. Parallel robots pose accuracy compensation using back propagation network. Int. J. Phys. Sci. 2011; 6:5005–5011.</a:t>
            </a:r>
            <a:endParaRPr lang="en-US" sz="3400" dirty="0">
              <a:effectLst/>
              <a:latin typeface="+mn-lt"/>
              <a:ea typeface="SimSun" panose="02010600030101010101" pitchFamily="2" charset="-122"/>
            </a:endParaRPr>
          </a:p>
          <a:p>
            <a:pPr marL="0" marR="0" indent="0" algn="just">
              <a:spcBef>
                <a:spcPts val="0"/>
              </a:spcBef>
              <a:spcAft>
                <a:spcPts val="0"/>
              </a:spcAft>
              <a:buNone/>
            </a:pPr>
            <a:r>
              <a:rPr lang="en-IN" sz="3400" dirty="0">
                <a:effectLst/>
                <a:latin typeface="+mn-lt"/>
                <a:ea typeface="MinionPro-Regular"/>
              </a:rPr>
              <a:t>[10] Stan S-D, Manic M, </a:t>
            </a:r>
            <a:r>
              <a:rPr lang="en-IN" sz="3400" dirty="0" err="1">
                <a:effectLst/>
                <a:latin typeface="+mn-lt"/>
                <a:ea typeface="MinionPro-Regular"/>
              </a:rPr>
              <a:t>Szep</a:t>
            </a:r>
            <a:r>
              <a:rPr lang="en-IN" sz="3400" dirty="0">
                <a:effectLst/>
                <a:latin typeface="+mn-lt"/>
                <a:ea typeface="MinionPro-Regular"/>
              </a:rPr>
              <a:t> C, et al. Performance analysis of 3 DOF Delta parallel robot. 4th International Conference on Human System Interactions (HIS); 2011 May 19–21; Yokohama, p. 215–220.</a:t>
            </a:r>
            <a:endParaRPr lang="en-US" sz="3400" dirty="0">
              <a:effectLst/>
              <a:latin typeface="+mn-lt"/>
              <a:ea typeface="SimSun" panose="02010600030101010101" pitchFamily="2" charset="-122"/>
            </a:endParaRPr>
          </a:p>
          <a:p>
            <a:pPr marL="0" marR="0" indent="0" algn="just">
              <a:spcBef>
                <a:spcPts val="0"/>
              </a:spcBef>
              <a:spcAft>
                <a:spcPts val="0"/>
              </a:spcAft>
              <a:buNone/>
            </a:pPr>
            <a:r>
              <a:rPr lang="de-DE" sz="3400" dirty="0">
                <a:effectLst/>
                <a:latin typeface="+mn-lt"/>
                <a:ea typeface="MinionPro-Regular"/>
              </a:rPr>
              <a:t>[11] Chu M, Chen G, Huang FJ, et al. </a:t>
            </a:r>
            <a:r>
              <a:rPr lang="en-IN" sz="3400" dirty="0">
                <a:effectLst/>
                <a:latin typeface="+mn-lt"/>
                <a:ea typeface="MinionPro-Regular"/>
              </a:rPr>
              <a:t>Active disturbance rejection control for trajectory tracking of manipulator joint with flexibility and friction. Appl. Mech. Mater.325–326:2013;1229–1232.</a:t>
            </a:r>
            <a:endParaRPr lang="en-US" sz="3400" dirty="0">
              <a:effectLst/>
              <a:latin typeface="+mn-lt"/>
              <a:ea typeface="SimSun" panose="02010600030101010101" pitchFamily="2" charset="-122"/>
            </a:endParaRPr>
          </a:p>
          <a:p>
            <a:pPr marL="0" marR="0" indent="0" algn="just">
              <a:spcBef>
                <a:spcPts val="0"/>
              </a:spcBef>
              <a:spcAft>
                <a:spcPts val="0"/>
              </a:spcAft>
              <a:buNone/>
            </a:pPr>
            <a:r>
              <a:rPr lang="en-IN" sz="3400" dirty="0">
                <a:effectLst/>
                <a:latin typeface="+mn-lt"/>
                <a:ea typeface="MinionPro-Regular"/>
              </a:rPr>
              <a:t>[12] </a:t>
            </a:r>
            <a:r>
              <a:rPr lang="en-IN" sz="3400" dirty="0" err="1">
                <a:effectLst/>
                <a:latin typeface="+mn-lt"/>
                <a:ea typeface="MinionPro-Regular"/>
              </a:rPr>
              <a:t>Merlet</a:t>
            </a:r>
            <a:r>
              <a:rPr lang="en-IN" sz="3400" dirty="0">
                <a:effectLst/>
                <a:latin typeface="+mn-lt"/>
                <a:ea typeface="MinionPro-Regular"/>
              </a:rPr>
              <a:t> JP. Parallel robots. Dordrecht: Springer Press; 2006.</a:t>
            </a:r>
            <a:endParaRPr lang="en-US" sz="3400" dirty="0">
              <a:effectLst/>
              <a:latin typeface="+mn-lt"/>
              <a:ea typeface="SimSun" panose="02010600030101010101" pitchFamily="2" charset="-122"/>
            </a:endParaRPr>
          </a:p>
          <a:p>
            <a:pPr marL="0" marR="0" indent="0" algn="just">
              <a:spcBef>
                <a:spcPts val="0"/>
              </a:spcBef>
              <a:spcAft>
                <a:spcPts val="0"/>
              </a:spcAft>
              <a:buNone/>
            </a:pPr>
            <a:r>
              <a:rPr lang="en-IN" sz="3400" dirty="0">
                <a:effectLst/>
                <a:latin typeface="+mn-lt"/>
                <a:ea typeface="MinionPro-Regular"/>
              </a:rPr>
              <a:t>[13] </a:t>
            </a:r>
            <a:r>
              <a:rPr lang="en-IN" sz="3400" dirty="0" err="1">
                <a:effectLst/>
                <a:latin typeface="+mn-lt"/>
                <a:ea typeface="MinionPro-Regular"/>
              </a:rPr>
              <a:t>Brogardh</a:t>
            </a:r>
            <a:r>
              <a:rPr lang="en-IN" sz="3400" dirty="0">
                <a:effectLst/>
                <a:latin typeface="+mn-lt"/>
                <a:ea typeface="MinionPro-Regular"/>
              </a:rPr>
              <a:t> T. Present and future robot control development – An industrial perspective. Ann. Rev. Control. 2006; 31:69–79.</a:t>
            </a:r>
            <a:endParaRPr lang="en-US" sz="3400" dirty="0">
              <a:effectLst/>
              <a:latin typeface="+mn-lt"/>
              <a:ea typeface="SimSun" panose="02010600030101010101" pitchFamily="2" charset="-122"/>
            </a:endParaRPr>
          </a:p>
          <a:p>
            <a:pPr marL="0" marR="0" indent="0" algn="just">
              <a:spcBef>
                <a:spcPts val="0"/>
              </a:spcBef>
              <a:spcAft>
                <a:spcPts val="0"/>
              </a:spcAft>
              <a:buNone/>
            </a:pPr>
            <a:r>
              <a:rPr lang="en-IN" sz="3400" dirty="0">
                <a:effectLst/>
                <a:latin typeface="+mn-lt"/>
                <a:ea typeface="MinionPro-Regular"/>
              </a:rPr>
              <a:t>[14] </a:t>
            </a:r>
            <a:r>
              <a:rPr lang="en-IN" sz="3400" dirty="0" err="1">
                <a:effectLst/>
                <a:latin typeface="+mn-lt"/>
                <a:ea typeface="MinionPro-Regular"/>
              </a:rPr>
              <a:t>Ecorchard</a:t>
            </a:r>
            <a:r>
              <a:rPr lang="en-IN" sz="3400" dirty="0">
                <a:effectLst/>
                <a:latin typeface="+mn-lt"/>
                <a:ea typeface="MinionPro-Regular"/>
              </a:rPr>
              <a:t> G, Maurine P. Self-calibration, Delta parallel robots with elastic deformation compensation. IEEE/RSJ International Conference on Intelligent Robots and Systems. Piscataway: IEEE; 2005. p. 1283–1288.</a:t>
            </a:r>
            <a:endParaRPr lang="en-US" sz="3400" dirty="0">
              <a:effectLst/>
              <a:latin typeface="+mn-lt"/>
              <a:ea typeface="SimSun" panose="02010600030101010101" pitchFamily="2" charset="-122"/>
            </a:endParaRPr>
          </a:p>
          <a:p>
            <a:endParaRPr lang="en-US" dirty="0"/>
          </a:p>
        </p:txBody>
      </p:sp>
    </p:spTree>
    <p:extLst>
      <p:ext uri="{BB962C8B-B14F-4D97-AF65-F5344CB8AC3E}">
        <p14:creationId xmlns:p14="http://schemas.microsoft.com/office/powerpoint/2010/main" val="3943179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D1E6-771D-49DB-BF6B-D39D91E2AE56}"/>
              </a:ext>
            </a:extLst>
          </p:cNvPr>
          <p:cNvSpPr>
            <a:spLocks noGrp="1"/>
          </p:cNvSpPr>
          <p:nvPr>
            <p:ph type="title"/>
          </p:nvPr>
        </p:nvSpPr>
        <p:spPr>
          <a:xfrm>
            <a:off x="1066800" y="219456"/>
            <a:ext cx="10058400" cy="1371600"/>
          </a:xfrm>
        </p:spPr>
        <p:txBody>
          <a:bodyPr/>
          <a:lstStyle/>
          <a:p>
            <a:r>
              <a:rPr lang="en-US" sz="4800" b="1" dirty="0">
                <a:solidFill>
                  <a:schemeClr val="tx1"/>
                </a:solidFill>
                <a:effectLst/>
                <a:latin typeface="+mn-lt"/>
                <a:ea typeface="Calibri" panose="020F0502020204030204" pitchFamily="34" charset="0"/>
                <a:cs typeface="Times New Roman" panose="02020603050405020304" pitchFamily="18" charset="0"/>
              </a:rPr>
              <a:t>References</a:t>
            </a:r>
            <a:endParaRPr lang="en-US" dirty="0"/>
          </a:p>
        </p:txBody>
      </p:sp>
      <p:sp>
        <p:nvSpPr>
          <p:cNvPr id="3" name="Content Placeholder 2">
            <a:extLst>
              <a:ext uri="{FF2B5EF4-FFF2-40B4-BE49-F238E27FC236}">
                <a16:creationId xmlns:a16="http://schemas.microsoft.com/office/drawing/2014/main" id="{D1F0771F-D662-4C6F-B2A2-57CD070E1013}"/>
              </a:ext>
            </a:extLst>
          </p:cNvPr>
          <p:cNvSpPr>
            <a:spLocks noGrp="1"/>
          </p:cNvSpPr>
          <p:nvPr>
            <p:ph idx="1"/>
          </p:nvPr>
        </p:nvSpPr>
        <p:spPr>
          <a:xfrm>
            <a:off x="1066800" y="1330960"/>
            <a:ext cx="10058400" cy="3849624"/>
          </a:xfrm>
        </p:spPr>
        <p:txBody>
          <a:bodyPr>
            <a:normAutofit fontScale="25000" lnSpcReduction="20000"/>
          </a:bodyPr>
          <a:lstStyle/>
          <a:p>
            <a:pPr marL="0" marR="0" indent="0">
              <a:spcBef>
                <a:spcPts val="0"/>
              </a:spcBef>
              <a:spcAft>
                <a:spcPts val="0"/>
              </a:spcAft>
              <a:buNone/>
            </a:pPr>
            <a:r>
              <a:rPr lang="de-DE" sz="5600" dirty="0">
                <a:effectLst/>
                <a:latin typeface="+mn-lt"/>
                <a:ea typeface="MinionPro-Regular"/>
              </a:rPr>
              <a:t>[15] Kang J, Chen G, Zhao J-W. </a:t>
            </a:r>
            <a:r>
              <a:rPr lang="en-IN" sz="5600" dirty="0">
                <a:effectLst/>
                <a:latin typeface="+mn-lt"/>
                <a:ea typeface="MinionPro-Regular"/>
              </a:rPr>
              <a:t>Position and orientation error analysis of a 3-PRS parallel robot based on numerical method. J. Mach. Design. 2014; 31:15–18.</a:t>
            </a:r>
            <a:endParaRPr lang="en-US" sz="5600" dirty="0">
              <a:effectLst/>
              <a:latin typeface="+mn-lt"/>
              <a:ea typeface="SimSun" panose="02010600030101010101" pitchFamily="2" charset="-122"/>
            </a:endParaRPr>
          </a:p>
          <a:p>
            <a:pPr marL="0" marR="0" indent="0">
              <a:spcBef>
                <a:spcPts val="0"/>
              </a:spcBef>
              <a:spcAft>
                <a:spcPts val="0"/>
              </a:spcAft>
              <a:buNone/>
            </a:pPr>
            <a:r>
              <a:rPr lang="en-IN" sz="5600" dirty="0">
                <a:effectLst/>
                <a:latin typeface="+mn-lt"/>
                <a:ea typeface="MinionPro-Regular"/>
              </a:rPr>
              <a:t>[16] </a:t>
            </a:r>
            <a:r>
              <a:rPr lang="en-IN" sz="5600" dirty="0" err="1">
                <a:effectLst/>
                <a:latin typeface="+mn-lt"/>
                <a:ea typeface="MinionPro-Regular"/>
              </a:rPr>
              <a:t>Xie</a:t>
            </a:r>
            <a:r>
              <a:rPr lang="en-IN" sz="5600" dirty="0">
                <a:effectLst/>
                <a:latin typeface="+mn-lt"/>
                <a:ea typeface="MinionPro-Regular"/>
              </a:rPr>
              <a:t> P, Du Y, Tian P, et al. Parallel robot error comprehensive compensation method. J. Mech. Eng. 2012; 48:44–49.</a:t>
            </a:r>
            <a:endParaRPr lang="en-US" sz="5600" dirty="0">
              <a:effectLst/>
              <a:latin typeface="+mn-lt"/>
              <a:ea typeface="SimSun" panose="02010600030101010101" pitchFamily="2" charset="-122"/>
            </a:endParaRPr>
          </a:p>
          <a:p>
            <a:pPr marL="0" marR="0" indent="0">
              <a:spcBef>
                <a:spcPts val="0"/>
              </a:spcBef>
              <a:spcAft>
                <a:spcPts val="0"/>
              </a:spcAft>
              <a:buNone/>
            </a:pPr>
            <a:r>
              <a:rPr lang="en-IN" sz="5600" dirty="0">
                <a:effectLst/>
                <a:latin typeface="+mn-lt"/>
                <a:ea typeface="MinionPro-Regular"/>
              </a:rPr>
              <a:t>[17] Liu Y, Li S, Ding, W, et al. Performance analysis and optimal design of a 3-DOF 3-RPUR parallel mechanism. J. Mach. Design. 2014; 31:72–81.</a:t>
            </a:r>
            <a:endParaRPr lang="en-US" sz="5600" dirty="0">
              <a:effectLst/>
              <a:latin typeface="+mn-lt"/>
              <a:ea typeface="SimSun" panose="02010600030101010101" pitchFamily="2" charset="-122"/>
            </a:endParaRPr>
          </a:p>
          <a:p>
            <a:pPr marL="0" marR="0" indent="0">
              <a:spcBef>
                <a:spcPts val="0"/>
              </a:spcBef>
              <a:spcAft>
                <a:spcPts val="0"/>
              </a:spcAft>
              <a:buNone/>
            </a:pPr>
            <a:r>
              <a:rPr lang="en-IN" sz="5600" dirty="0">
                <a:effectLst/>
                <a:latin typeface="+mn-lt"/>
                <a:ea typeface="MinionPro-Regular"/>
              </a:rPr>
              <a:t>[18] Zheng H, Tang G. Error </a:t>
            </a:r>
            <a:r>
              <a:rPr lang="en-IN" sz="5600" dirty="0" err="1">
                <a:effectLst/>
                <a:latin typeface="+mn-lt"/>
                <a:ea typeface="MinionPro-Regular"/>
              </a:rPr>
              <a:t>modeling</a:t>
            </a:r>
            <a:r>
              <a:rPr lang="en-IN" sz="5600" dirty="0">
                <a:effectLst/>
                <a:latin typeface="+mn-lt"/>
                <a:ea typeface="MinionPro-Regular"/>
              </a:rPr>
              <a:t> and sensitivity analysis of Delta robot. </a:t>
            </a:r>
            <a:r>
              <a:rPr lang="de-DE" sz="5600" dirty="0">
                <a:effectLst/>
                <a:latin typeface="+mn-lt"/>
                <a:ea typeface="MinionPro-Regular"/>
              </a:rPr>
              <a:t>J. Harbin Inst. Technol. 2009; 41:253–255.</a:t>
            </a:r>
            <a:endParaRPr lang="en-US" sz="5600" dirty="0">
              <a:effectLst/>
              <a:latin typeface="+mn-lt"/>
              <a:ea typeface="SimSun" panose="02010600030101010101" pitchFamily="2" charset="-122"/>
            </a:endParaRPr>
          </a:p>
          <a:p>
            <a:pPr marL="0" marR="0" indent="0">
              <a:spcBef>
                <a:spcPts val="0"/>
              </a:spcBef>
              <a:spcAft>
                <a:spcPts val="0"/>
              </a:spcAft>
              <a:buNone/>
            </a:pPr>
            <a:r>
              <a:rPr lang="de-DE" sz="5600" dirty="0">
                <a:effectLst/>
                <a:latin typeface="+mn-lt"/>
                <a:ea typeface="MinionPro-Regular"/>
              </a:rPr>
              <a:t>[19] Chen Y, Xie F, Liu X, et al. </a:t>
            </a:r>
            <a:r>
              <a:rPr lang="en-IN" sz="5600" dirty="0">
                <a:effectLst/>
                <a:latin typeface="+mn-lt"/>
                <a:ea typeface="MinionPro-Regular"/>
              </a:rPr>
              <a:t>Error </a:t>
            </a:r>
            <a:r>
              <a:rPr lang="en-IN" sz="5600" dirty="0" err="1">
                <a:effectLst/>
                <a:latin typeface="+mn-lt"/>
                <a:ea typeface="MinionPro-Regular"/>
              </a:rPr>
              <a:t>modeling</a:t>
            </a:r>
            <a:r>
              <a:rPr lang="en-IN" sz="5600" dirty="0">
                <a:effectLst/>
                <a:latin typeface="+mn-lt"/>
                <a:ea typeface="MinionPro-Regular"/>
              </a:rPr>
              <a:t> and sensitivity analysis of a parallel robot with SCARA (selective compliance assembly robot arm) motions. Chin. J. Mech. Eng. 2014; 27:693–702.</a:t>
            </a:r>
            <a:endParaRPr lang="en-US" sz="5600" dirty="0">
              <a:effectLst/>
              <a:latin typeface="+mn-lt"/>
              <a:ea typeface="SimSun" panose="02010600030101010101" pitchFamily="2" charset="-122"/>
            </a:endParaRPr>
          </a:p>
          <a:p>
            <a:pPr marL="0" marR="0" indent="0">
              <a:spcBef>
                <a:spcPts val="0"/>
              </a:spcBef>
              <a:spcAft>
                <a:spcPts val="0"/>
              </a:spcAft>
              <a:buNone/>
            </a:pPr>
            <a:r>
              <a:rPr lang="en-IN" sz="5600" dirty="0">
                <a:effectLst/>
                <a:latin typeface="+mn-lt"/>
                <a:ea typeface="MinionPro-Regular"/>
              </a:rPr>
              <a:t>[20] </a:t>
            </a:r>
            <a:r>
              <a:rPr lang="en-IN" sz="5600" dirty="0" err="1">
                <a:effectLst/>
                <a:latin typeface="+mn-lt"/>
                <a:ea typeface="MinionPro-Regular"/>
              </a:rPr>
              <a:t>Chebbi</a:t>
            </a:r>
            <a:r>
              <a:rPr lang="en-IN" sz="5600" dirty="0">
                <a:effectLst/>
                <a:latin typeface="+mn-lt"/>
                <a:ea typeface="MinionPro-Regular"/>
              </a:rPr>
              <a:t> A-H, </a:t>
            </a:r>
            <a:r>
              <a:rPr lang="en-IN" sz="5600" dirty="0" err="1">
                <a:effectLst/>
                <a:latin typeface="+mn-lt"/>
                <a:ea typeface="MinionPro-Regular"/>
              </a:rPr>
              <a:t>Affi</a:t>
            </a:r>
            <a:r>
              <a:rPr lang="en-IN" sz="5600" dirty="0">
                <a:effectLst/>
                <a:latin typeface="+mn-lt"/>
                <a:ea typeface="MinionPro-Regular"/>
              </a:rPr>
              <a:t> Z, </a:t>
            </a:r>
            <a:r>
              <a:rPr lang="en-IN" sz="5600" dirty="0" err="1">
                <a:effectLst/>
                <a:latin typeface="+mn-lt"/>
                <a:ea typeface="MinionPro-Regular"/>
              </a:rPr>
              <a:t>Romdhane</a:t>
            </a:r>
            <a:r>
              <a:rPr lang="en-IN" sz="5600" dirty="0">
                <a:effectLst/>
                <a:latin typeface="+mn-lt"/>
                <a:ea typeface="MinionPro-Regular"/>
              </a:rPr>
              <a:t> L. Prediction of the pose errors produced by joints clearance for a 3-UPU parallel robot. Mech. Mach. Theory. 2009; 44:1768–1783.</a:t>
            </a:r>
            <a:endParaRPr lang="en-US" sz="5600" dirty="0">
              <a:effectLst/>
              <a:latin typeface="+mn-lt"/>
              <a:ea typeface="SimSun" panose="02010600030101010101" pitchFamily="2" charset="-122"/>
            </a:endParaRPr>
          </a:p>
          <a:p>
            <a:pPr marL="0" marR="0" indent="0">
              <a:spcBef>
                <a:spcPts val="0"/>
              </a:spcBef>
              <a:spcAft>
                <a:spcPts val="0"/>
              </a:spcAft>
              <a:buNone/>
            </a:pPr>
            <a:r>
              <a:rPr lang="en-IN" sz="5600" dirty="0">
                <a:effectLst/>
                <a:latin typeface="+mn-lt"/>
                <a:ea typeface="MinionPro-Regular"/>
              </a:rPr>
              <a:t>[21] Chen W, Yu Y, Zhang X, et al. Dynamic </a:t>
            </a:r>
            <a:r>
              <a:rPr lang="en-IN" sz="5600" dirty="0" err="1">
                <a:effectLst/>
                <a:latin typeface="+mn-lt"/>
                <a:ea typeface="MinionPro-Regular"/>
              </a:rPr>
              <a:t>modeling</a:t>
            </a:r>
            <a:r>
              <a:rPr lang="en-IN" sz="5600" dirty="0">
                <a:effectLst/>
                <a:latin typeface="+mn-lt"/>
                <a:ea typeface="MinionPro-Regular"/>
              </a:rPr>
              <a:t> and coupling of underactuated flexible robot. Chin. J. Mech. Eng. 2006; 42:17–23.</a:t>
            </a:r>
            <a:endParaRPr lang="en-US" sz="5600" dirty="0">
              <a:effectLst/>
              <a:latin typeface="+mn-lt"/>
              <a:ea typeface="SimSun" panose="02010600030101010101" pitchFamily="2" charset="-122"/>
            </a:endParaRPr>
          </a:p>
          <a:p>
            <a:pPr marL="0" marR="0" indent="0">
              <a:spcBef>
                <a:spcPts val="0"/>
              </a:spcBef>
              <a:spcAft>
                <a:spcPts val="0"/>
              </a:spcAft>
              <a:buNone/>
            </a:pPr>
            <a:r>
              <a:rPr lang="en-IN" sz="5600" dirty="0">
                <a:effectLst/>
                <a:latin typeface="+mn-lt"/>
                <a:ea typeface="MinionPro-Regular"/>
              </a:rPr>
              <a:t>[22] Wang G, Liu G. Dynamics analysis of 4-SPS/CU parallel mechanism with spherical joint clearance. J. Mech. Eng. 2015; 51:43–50.</a:t>
            </a:r>
            <a:endParaRPr lang="en-US" sz="5600" dirty="0">
              <a:effectLst/>
              <a:latin typeface="+mn-lt"/>
              <a:ea typeface="SimSun" panose="02010600030101010101" pitchFamily="2" charset="-122"/>
            </a:endParaRPr>
          </a:p>
          <a:p>
            <a:pPr marL="0" marR="0" indent="0">
              <a:spcBef>
                <a:spcPts val="0"/>
              </a:spcBef>
              <a:spcAft>
                <a:spcPts val="0"/>
              </a:spcAft>
              <a:buNone/>
            </a:pPr>
            <a:r>
              <a:rPr lang="en-IN" sz="5600" dirty="0">
                <a:effectLst/>
                <a:latin typeface="+mn-lt"/>
                <a:ea typeface="MinionPro-Regular"/>
              </a:rPr>
              <a:t>[23] Song Y, </a:t>
            </a:r>
            <a:r>
              <a:rPr lang="en-IN" sz="5600" dirty="0" err="1">
                <a:effectLst/>
                <a:latin typeface="+mn-lt"/>
                <a:ea typeface="MinionPro-Regular"/>
              </a:rPr>
              <a:t>Wulin</a:t>
            </a:r>
            <a:r>
              <a:rPr lang="en-IN" sz="5600" dirty="0">
                <a:effectLst/>
                <a:latin typeface="+mn-lt"/>
                <a:ea typeface="MinionPro-Regular"/>
              </a:rPr>
              <a:t> DM. Error analysis of robot joint clearance. Chin. J. Mech. Eng. 2003; 39:11–14.</a:t>
            </a:r>
            <a:endParaRPr lang="en-US" sz="5600" dirty="0">
              <a:effectLst/>
              <a:latin typeface="+mn-lt"/>
              <a:ea typeface="SimSun" panose="02010600030101010101" pitchFamily="2" charset="-122"/>
            </a:endParaRPr>
          </a:p>
          <a:p>
            <a:pPr marL="0" marR="0" indent="0">
              <a:spcBef>
                <a:spcPts val="0"/>
              </a:spcBef>
              <a:spcAft>
                <a:spcPts val="0"/>
              </a:spcAft>
              <a:buNone/>
            </a:pPr>
            <a:r>
              <a:rPr lang="en-IN" sz="5600" dirty="0">
                <a:effectLst/>
                <a:latin typeface="+mn-lt"/>
                <a:ea typeface="MinionPro-Regular"/>
              </a:rPr>
              <a:t>[24] Guo H, Yue W. Design optimization of planar linkage mechanism with joint clearance for improving the robustness of kinematic accuracy. </a:t>
            </a:r>
            <a:r>
              <a:rPr lang="de-DE" sz="5600" dirty="0">
                <a:effectLst/>
                <a:latin typeface="+mn-lt"/>
                <a:ea typeface="MinionPro-Regular"/>
              </a:rPr>
              <a:t>J. Mech. Eng. 2012; 48:75–81.</a:t>
            </a:r>
            <a:endParaRPr lang="en-US" sz="5600" dirty="0">
              <a:effectLst/>
              <a:latin typeface="+mn-lt"/>
              <a:ea typeface="SimSun" panose="02010600030101010101" pitchFamily="2" charset="-122"/>
            </a:endParaRPr>
          </a:p>
          <a:p>
            <a:pPr marL="0" marR="0" indent="0">
              <a:spcBef>
                <a:spcPts val="0"/>
              </a:spcBef>
              <a:spcAft>
                <a:spcPts val="0"/>
              </a:spcAft>
              <a:buNone/>
            </a:pPr>
            <a:r>
              <a:rPr lang="de-DE" sz="5600" dirty="0">
                <a:effectLst/>
                <a:latin typeface="+mn-lt"/>
                <a:ea typeface="MinionPro-Regular"/>
              </a:rPr>
              <a:t>[25] Wang J, Bai J, Gao M, et al. </a:t>
            </a:r>
            <a:r>
              <a:rPr lang="en-IN" sz="5600" dirty="0">
                <a:effectLst/>
                <a:latin typeface="+mn-lt"/>
                <a:ea typeface="MinionPro-Regular"/>
              </a:rPr>
              <a:t>Accuracy analysis of joint clearances in a Stewart platform. J Tsinghua Univ. (Sci.&amp; Tech.). 2002; 42:758–761.</a:t>
            </a:r>
            <a:endParaRPr lang="en-US" sz="5600" dirty="0">
              <a:effectLst/>
              <a:latin typeface="+mn-lt"/>
              <a:ea typeface="SimSun" panose="02010600030101010101" pitchFamily="2" charset="-122"/>
            </a:endParaRPr>
          </a:p>
          <a:p>
            <a:pPr marL="0" marR="0" indent="0">
              <a:spcBef>
                <a:spcPts val="0"/>
              </a:spcBef>
              <a:spcAft>
                <a:spcPts val="0"/>
              </a:spcAft>
              <a:buNone/>
            </a:pPr>
            <a:r>
              <a:rPr lang="en-IN" sz="5600" dirty="0">
                <a:effectLst/>
                <a:latin typeface="+mn-lt"/>
                <a:ea typeface="MinionPro-Regular"/>
              </a:rPr>
              <a:t>[26] Zhang X, Liu H. A clearance approach of kinematic calibration and error compensation for 3-RRR parallel robot. J. South China Univ. Technol. (Nat. Sci. Ed.). 2014; 42:97–102.</a:t>
            </a:r>
            <a:endParaRPr lang="en-US" sz="5600" dirty="0">
              <a:effectLst/>
              <a:latin typeface="+mn-lt"/>
              <a:ea typeface="SimSun" panose="02010600030101010101" pitchFamily="2" charset="-122"/>
            </a:endParaRPr>
          </a:p>
          <a:p>
            <a:pPr marL="0" marR="0" indent="0">
              <a:spcBef>
                <a:spcPts val="0"/>
              </a:spcBef>
              <a:spcAft>
                <a:spcPts val="0"/>
              </a:spcAft>
              <a:buNone/>
            </a:pPr>
            <a:r>
              <a:rPr lang="en-IN" sz="5600" dirty="0">
                <a:effectLst/>
                <a:latin typeface="+mn-lt"/>
                <a:ea typeface="MinionPro-Regular"/>
              </a:rPr>
              <a:t>[27] </a:t>
            </a:r>
            <a:r>
              <a:rPr lang="en-IN" sz="5600" dirty="0" err="1">
                <a:effectLst/>
                <a:latin typeface="+mn-lt"/>
                <a:ea typeface="MinionPro-Regular"/>
              </a:rPr>
              <a:t>Genliang</a:t>
            </a:r>
            <a:r>
              <a:rPr lang="en-IN" sz="5600" dirty="0">
                <a:effectLst/>
                <a:latin typeface="+mn-lt"/>
                <a:ea typeface="MinionPro-Regular"/>
              </a:rPr>
              <a:t> C, Hao W, </a:t>
            </a:r>
            <a:r>
              <a:rPr lang="en-IN" sz="5600" dirty="0" err="1">
                <a:effectLst/>
                <a:latin typeface="+mn-lt"/>
                <a:ea typeface="MinionPro-Regular"/>
              </a:rPr>
              <a:t>Zhongqin</a:t>
            </a:r>
            <a:r>
              <a:rPr lang="en-IN" sz="5600" dirty="0">
                <a:effectLst/>
                <a:latin typeface="+mn-lt"/>
                <a:ea typeface="MinionPro-Regular"/>
              </a:rPr>
              <a:t> L. A unified approach to the accuracy analysis of planar parallel manipulators both with input uncertainties and joint clearance</a:t>
            </a:r>
            <a:r>
              <a:rPr lang="en-IN" sz="5600" dirty="0">
                <a:effectLst/>
                <a:latin typeface="+mn-lt"/>
                <a:ea typeface="SimSun" panose="02010600030101010101" pitchFamily="2" charset="-122"/>
                <a:cs typeface="MinionPro-Regular"/>
              </a:rPr>
              <a:t>. </a:t>
            </a:r>
            <a:r>
              <a:rPr lang="en-IN" sz="5600" dirty="0">
                <a:effectLst/>
                <a:latin typeface="+mn-lt"/>
                <a:ea typeface="MinionPro-Regular"/>
              </a:rPr>
              <a:t>Mech. Mach. Theory. 2013; 64:1–17.                                                                                       </a:t>
            </a:r>
            <a:endParaRPr lang="en-US" sz="5600" dirty="0">
              <a:effectLst/>
              <a:latin typeface="+mn-lt"/>
              <a:ea typeface="SimSun" panose="02010600030101010101" pitchFamily="2" charset="-122"/>
            </a:endParaRPr>
          </a:p>
          <a:p>
            <a:pPr marL="0" marR="0" indent="0">
              <a:spcBef>
                <a:spcPts val="0"/>
              </a:spcBef>
              <a:spcAft>
                <a:spcPts val="0"/>
              </a:spcAft>
              <a:buNone/>
            </a:pPr>
            <a:r>
              <a:rPr lang="en-IN" sz="5600" dirty="0">
                <a:solidFill>
                  <a:srgbClr val="0D0D0D"/>
                </a:solidFill>
                <a:effectLst/>
                <a:latin typeface="+mn-lt"/>
                <a:ea typeface="SimSun" panose="02010600030101010101" pitchFamily="2" charset="-122"/>
              </a:rPr>
              <a:t>[28] </a:t>
            </a:r>
            <a:r>
              <a:rPr lang="en-IN" sz="5600" dirty="0" err="1">
                <a:solidFill>
                  <a:srgbClr val="0D0D0D"/>
                </a:solidFill>
                <a:effectLst/>
                <a:latin typeface="+mn-lt"/>
                <a:ea typeface="SimSun" panose="02010600030101010101" pitchFamily="2" charset="-122"/>
              </a:rPr>
              <a:t>Jawale</a:t>
            </a:r>
            <a:r>
              <a:rPr lang="en-IN" sz="5600" dirty="0">
                <a:solidFill>
                  <a:srgbClr val="0D0D0D"/>
                </a:solidFill>
                <a:effectLst/>
                <a:latin typeface="+mn-lt"/>
                <a:ea typeface="SimSun" panose="02010600030101010101" pitchFamily="2" charset="-122"/>
              </a:rPr>
              <a:t>, H. P., and Ankur Jaiswal. "Investigation of mechanical error in four-bar mechanism under the effects of link tolerance." Journal of the Brazilian Society of Mechanical Sciences and Engineering 40, no. 8 2018,: 1-13.</a:t>
            </a:r>
            <a:endParaRPr lang="en-US" sz="5600" dirty="0">
              <a:effectLst/>
              <a:latin typeface="+mn-lt"/>
              <a:ea typeface="SimSun" panose="02010600030101010101" pitchFamily="2" charset="-122"/>
            </a:endParaRPr>
          </a:p>
          <a:p>
            <a:pPr marL="0" marR="0" indent="0">
              <a:spcBef>
                <a:spcPts val="0"/>
              </a:spcBef>
              <a:spcAft>
                <a:spcPts val="0"/>
              </a:spcAft>
              <a:buNone/>
            </a:pPr>
            <a:r>
              <a:rPr lang="en-IN" sz="5600" dirty="0">
                <a:effectLst/>
                <a:latin typeface="+mn-lt"/>
                <a:ea typeface="SimSun" panose="02010600030101010101" pitchFamily="2" charset="-122"/>
              </a:rPr>
              <a:t>[29] Zhou, W.; Liao, W.H.; Tian, W. Theory and experiment of industrial robot accuracy compensation method based on spatial interpolation. J. Mech. Eng. 2013, 49, 42–48.</a:t>
            </a:r>
            <a:endParaRPr lang="en-US" sz="5600" dirty="0">
              <a:effectLst/>
              <a:latin typeface="+mn-lt"/>
              <a:ea typeface="SimSun" panose="02010600030101010101" pitchFamily="2" charset="-122"/>
            </a:endParaRPr>
          </a:p>
          <a:p>
            <a:pPr marL="0" marR="0" indent="0">
              <a:spcBef>
                <a:spcPts val="0"/>
              </a:spcBef>
              <a:spcAft>
                <a:spcPts val="0"/>
              </a:spcAft>
              <a:buNone/>
            </a:pPr>
            <a:r>
              <a:rPr lang="en-IN" sz="5600" dirty="0">
                <a:effectLst/>
                <a:latin typeface="+mn-lt"/>
                <a:ea typeface="SimSun" panose="02010600030101010101" pitchFamily="2" charset="-122"/>
              </a:rPr>
              <a:t>[30] Peter, V.; Reymond, C. Kinematic calibration of the parallel Delta robot. </a:t>
            </a:r>
            <a:r>
              <a:rPr lang="en-IN" sz="5600" dirty="0" err="1">
                <a:effectLst/>
                <a:latin typeface="+mn-lt"/>
                <a:ea typeface="SimSun" panose="02010600030101010101" pitchFamily="2" charset="-122"/>
              </a:rPr>
              <a:t>Robotica</a:t>
            </a:r>
            <a:r>
              <a:rPr lang="en-IN" sz="5600" dirty="0">
                <a:effectLst/>
                <a:latin typeface="+mn-lt"/>
                <a:ea typeface="SimSun" panose="02010600030101010101" pitchFamily="2" charset="-122"/>
              </a:rPr>
              <a:t> 1998, 16, 207–218.</a:t>
            </a:r>
            <a:endParaRPr lang="en-US" sz="5600" dirty="0">
              <a:effectLst/>
              <a:latin typeface="+mn-lt"/>
              <a:ea typeface="SimSun" panose="02010600030101010101" pitchFamily="2" charset="-122"/>
            </a:endParaRPr>
          </a:p>
          <a:p>
            <a:pPr marL="0" marR="0" indent="0">
              <a:spcBef>
                <a:spcPts val="0"/>
              </a:spcBef>
              <a:spcAft>
                <a:spcPts val="0"/>
              </a:spcAft>
              <a:buNone/>
            </a:pPr>
            <a:r>
              <a:rPr lang="en-IN" sz="5600" dirty="0">
                <a:solidFill>
                  <a:srgbClr val="0D0D0D"/>
                </a:solidFill>
                <a:effectLst/>
                <a:latin typeface="+mn-lt"/>
                <a:ea typeface="SimSun" panose="02010600030101010101" pitchFamily="2" charset="-122"/>
              </a:rPr>
              <a:t>[31] Liu, C., Cao, G.H. and Qu, Y.Y., 2019, June. Workspace Analysis of Delta Robot Based on Forward Kinematics Solution. In 2019 3rd International Conference on Robotics and Automation Sciences (ICRAS) (pp. 1-5). IEEE</a:t>
            </a:r>
            <a:endParaRPr lang="en-US" sz="5600" dirty="0">
              <a:effectLst/>
              <a:latin typeface="+mn-lt"/>
              <a:ea typeface="SimSun" panose="02010600030101010101" pitchFamily="2" charset="-122"/>
            </a:endParaRPr>
          </a:p>
          <a:p>
            <a:pPr marL="0" marR="0" indent="0">
              <a:spcBef>
                <a:spcPts val="0"/>
              </a:spcBef>
              <a:spcAft>
                <a:spcPts val="0"/>
              </a:spcAft>
              <a:buNone/>
            </a:pPr>
            <a:endParaRPr lang="en-US" sz="5600" dirty="0">
              <a:effectLst/>
              <a:latin typeface="+mn-lt"/>
              <a:ea typeface="SimSun" panose="02010600030101010101" pitchFamily="2" charset="-122"/>
            </a:endParaRPr>
          </a:p>
          <a:p>
            <a:endParaRPr lang="en-US" dirty="0"/>
          </a:p>
        </p:txBody>
      </p:sp>
    </p:spTree>
    <p:extLst>
      <p:ext uri="{BB962C8B-B14F-4D97-AF65-F5344CB8AC3E}">
        <p14:creationId xmlns:p14="http://schemas.microsoft.com/office/powerpoint/2010/main" val="1162510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FCFF44-5844-491F-BA26-FA9DCC5C7ACF}"/>
              </a:ext>
            </a:extLst>
          </p:cNvPr>
          <p:cNvSpPr>
            <a:spLocks noGrp="1"/>
          </p:cNvSpPr>
          <p:nvPr>
            <p:ph type="title"/>
          </p:nvPr>
        </p:nvSpPr>
        <p:spPr>
          <a:xfrm>
            <a:off x="1066800" y="2743200"/>
            <a:ext cx="10058400" cy="1371600"/>
          </a:xfrm>
        </p:spPr>
        <p:txBody>
          <a:bodyPr>
            <a:normAutofit/>
          </a:bodyPr>
          <a:lstStyle/>
          <a:p>
            <a:pPr algn="ctr"/>
            <a:r>
              <a:rPr lang="en-US" sz="8800" b="1" dirty="0"/>
              <a:t>THANK YOU !</a:t>
            </a:r>
          </a:p>
        </p:txBody>
      </p:sp>
    </p:spTree>
    <p:extLst>
      <p:ext uri="{BB962C8B-B14F-4D97-AF65-F5344CB8AC3E}">
        <p14:creationId xmlns:p14="http://schemas.microsoft.com/office/powerpoint/2010/main" val="285368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64E38512-4E29-43C5-8F97-DD406447772B}"/>
              </a:ext>
            </a:extLst>
          </p:cNvPr>
          <p:cNvSpPr>
            <a:spLocks noGrp="1"/>
          </p:cNvSpPr>
          <p:nvPr>
            <p:ph type="title"/>
          </p:nvPr>
        </p:nvSpPr>
        <p:spPr/>
        <p:txBody>
          <a:bodyPr>
            <a:normAutofit/>
          </a:bodyPr>
          <a:lstStyle/>
          <a:p>
            <a:pPr algn="ctr" hangingPunct="1"/>
            <a:r>
              <a:rPr lang="en-US" sz="4800" b="1" dirty="0">
                <a:solidFill>
                  <a:schemeClr val="tx1"/>
                </a:solidFill>
                <a:latin typeface="+mn-lt"/>
                <a:cs typeface="Times New Roman" panose="02020603050405020304" pitchFamily="18" charset="0"/>
              </a:rPr>
              <a:t>Outline</a:t>
            </a:r>
            <a:endParaRPr lang="en-IN" sz="4800" b="1" dirty="0">
              <a:solidFill>
                <a:schemeClr val="tx1"/>
              </a:solidFill>
              <a:latin typeface="+mn-lt"/>
              <a:cs typeface="Times New Roman" panose="02020603050405020304" pitchFamily="18" charset="0"/>
            </a:endParaRPr>
          </a:p>
        </p:txBody>
      </p:sp>
      <p:sp>
        <p:nvSpPr>
          <p:cNvPr id="41" name="Subtitle 40">
            <a:extLst>
              <a:ext uri="{FF2B5EF4-FFF2-40B4-BE49-F238E27FC236}">
                <a16:creationId xmlns:a16="http://schemas.microsoft.com/office/drawing/2014/main" id="{AB0FF8CA-EE35-46AC-9CFA-C5C91CBF5CAE}"/>
              </a:ext>
            </a:extLst>
          </p:cNvPr>
          <p:cNvSpPr>
            <a:spLocks noGrp="1"/>
          </p:cNvSpPr>
          <p:nvPr>
            <p:ph idx="1"/>
          </p:nvPr>
        </p:nvSpPr>
        <p:spPr/>
        <p:txBody>
          <a:bodyPr/>
          <a:lstStyle/>
          <a:p>
            <a:pPr algn="just" hangingPunct="1"/>
            <a:r>
              <a:rPr lang="en-US" sz="1800" b="1" dirty="0">
                <a:latin typeface="+mn-lt"/>
                <a:cs typeface="Times New Roman" panose="02020603050405020304" pitchFamily="18" charset="0"/>
              </a:rPr>
              <a:t>Introduction</a:t>
            </a:r>
          </a:p>
          <a:p>
            <a:pPr algn="just" hangingPunct="1"/>
            <a:r>
              <a:rPr lang="en-US" sz="1800" b="1" dirty="0">
                <a:latin typeface="+mn-lt"/>
                <a:cs typeface="Times New Roman" panose="02020603050405020304" pitchFamily="18" charset="0"/>
              </a:rPr>
              <a:t>Problem Statement</a:t>
            </a:r>
          </a:p>
          <a:p>
            <a:pPr algn="just" hangingPunct="1"/>
            <a:r>
              <a:rPr lang="en-US" sz="1800" b="1" dirty="0">
                <a:latin typeface="+mn-lt"/>
                <a:cs typeface="Times New Roman" panose="02020603050405020304" pitchFamily="18" charset="0"/>
              </a:rPr>
              <a:t>Objectives</a:t>
            </a:r>
          </a:p>
          <a:p>
            <a:pPr algn="just" hangingPunct="1"/>
            <a:r>
              <a:rPr lang="en-US" sz="1800" b="1" dirty="0">
                <a:latin typeface="+mn-lt"/>
                <a:cs typeface="Times New Roman" panose="02020603050405020304" pitchFamily="18" charset="0"/>
              </a:rPr>
              <a:t>Methodology</a:t>
            </a:r>
          </a:p>
          <a:p>
            <a:pPr algn="just" hangingPunct="1"/>
            <a:r>
              <a:rPr lang="en-US" sz="1800" b="1" dirty="0">
                <a:latin typeface="+mn-lt"/>
                <a:cs typeface="Times New Roman" panose="02020603050405020304" pitchFamily="18" charset="0"/>
              </a:rPr>
              <a:t>Position Error Estimation Under Effect of Link Tolerance</a:t>
            </a:r>
          </a:p>
          <a:p>
            <a:pPr algn="just" hangingPunct="1"/>
            <a:r>
              <a:rPr lang="en-US" sz="1800" b="1" dirty="0">
                <a:latin typeface="+mn-lt"/>
                <a:cs typeface="Times New Roman" panose="02020603050405020304" pitchFamily="18" charset="0"/>
              </a:rPr>
              <a:t>Error Compensation Using Inverse Kinematics</a:t>
            </a:r>
          </a:p>
          <a:p>
            <a:pPr algn="just" hangingPunct="1"/>
            <a:r>
              <a:rPr lang="en-US" sz="1800" b="1" dirty="0">
                <a:latin typeface="+mn-lt"/>
                <a:cs typeface="Times New Roman" panose="02020603050405020304" pitchFamily="18" charset="0"/>
              </a:rPr>
              <a:t>Results and Discussion</a:t>
            </a:r>
          </a:p>
          <a:p>
            <a:pPr algn="just" hangingPunct="1"/>
            <a:r>
              <a:rPr lang="en-US" sz="1800" b="1" dirty="0">
                <a:latin typeface="+mn-lt"/>
                <a:cs typeface="Times New Roman" panose="02020603050405020304" pitchFamily="18" charset="0"/>
              </a:rPr>
              <a:t>Conclusions</a:t>
            </a:r>
          </a:p>
          <a:p>
            <a:pPr algn="just" hangingPunct="1"/>
            <a:r>
              <a:rPr lang="en-US" sz="1800" b="1" dirty="0">
                <a:latin typeface="+mn-lt"/>
                <a:cs typeface="Times New Roman" panose="02020603050405020304" pitchFamily="18" charset="0"/>
              </a:rPr>
              <a:t>References</a:t>
            </a:r>
            <a:endParaRPr lang="en-US" dirty="0"/>
          </a:p>
        </p:txBody>
      </p:sp>
    </p:spTree>
    <p:extLst>
      <p:ext uri="{BB962C8B-B14F-4D97-AF65-F5344CB8AC3E}">
        <p14:creationId xmlns:p14="http://schemas.microsoft.com/office/powerpoint/2010/main" val="2130595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802F-C74D-41A2-8127-19D4F8EE42F4}"/>
              </a:ext>
            </a:extLst>
          </p:cNvPr>
          <p:cNvSpPr>
            <a:spLocks noGrp="1"/>
          </p:cNvSpPr>
          <p:nvPr>
            <p:ph type="title"/>
          </p:nvPr>
        </p:nvSpPr>
        <p:spPr>
          <a:xfrm>
            <a:off x="1066800" y="713714"/>
            <a:ext cx="10058400" cy="1371600"/>
          </a:xfrm>
        </p:spPr>
        <p:txBody>
          <a:bodyPr>
            <a:normAutofit fontScale="90000"/>
          </a:bodyPr>
          <a:lstStyle/>
          <a:p>
            <a:r>
              <a:rPr lang="en-US" sz="5300" b="1" dirty="0">
                <a:solidFill>
                  <a:schemeClr val="tx1"/>
                </a:solidFill>
                <a:latin typeface="+mn-lt"/>
                <a:cs typeface="Times New Roman" panose="02020603050405020304" pitchFamily="18" charset="0"/>
              </a:rPr>
              <a:t>Introduction</a:t>
            </a:r>
            <a:br>
              <a:rPr lang="en-IN" sz="4800" b="1" dirty="0">
                <a:solidFill>
                  <a:schemeClr val="tx1"/>
                </a:solidFill>
                <a:latin typeface="+mn-lt"/>
                <a:cs typeface="Times New Roman" panose="02020603050405020304" pitchFamily="18" charset="0"/>
              </a:rPr>
            </a:br>
            <a:endParaRPr lang="en-US" dirty="0"/>
          </a:p>
        </p:txBody>
      </p:sp>
      <p:sp>
        <p:nvSpPr>
          <p:cNvPr id="37" name="Content Placeholder 36">
            <a:extLst>
              <a:ext uri="{FF2B5EF4-FFF2-40B4-BE49-F238E27FC236}">
                <a16:creationId xmlns:a16="http://schemas.microsoft.com/office/drawing/2014/main" id="{E4A54726-4483-4264-B2EC-04C460B0BD95}"/>
              </a:ext>
            </a:extLst>
          </p:cNvPr>
          <p:cNvSpPr>
            <a:spLocks noGrp="1"/>
          </p:cNvSpPr>
          <p:nvPr>
            <p:ph idx="1"/>
          </p:nvPr>
        </p:nvSpPr>
        <p:spPr>
          <a:xfrm>
            <a:off x="1066800" y="1950206"/>
            <a:ext cx="10058400" cy="3849624"/>
          </a:xfrm>
        </p:spPr>
        <p:txBody>
          <a:bodyPr/>
          <a:lstStyle/>
          <a:p>
            <a:pPr hangingPunct="1">
              <a:lnSpc>
                <a:spcPct val="150000"/>
              </a:lnSpc>
              <a:buFont typeface="Wingdings" panose="05000000000000000000" pitchFamily="2" charset="2"/>
              <a:buChar char="Ø"/>
            </a:pPr>
            <a:r>
              <a:rPr lang="en-US" sz="3200" dirty="0">
                <a:latin typeface="+mn-lt"/>
              </a:rPr>
              <a:t> </a:t>
            </a:r>
            <a:r>
              <a:rPr lang="en-US" dirty="0">
                <a:latin typeface="+mn-lt"/>
              </a:rPr>
              <a:t>Spatial Parallel Mechanisms – </a:t>
            </a:r>
            <a:r>
              <a:rPr lang="en-US" b="1" dirty="0">
                <a:latin typeface="+mn-lt"/>
              </a:rPr>
              <a:t>“ Need of the hour ”</a:t>
            </a:r>
          </a:p>
          <a:p>
            <a:pPr hangingPunct="1">
              <a:lnSpc>
                <a:spcPct val="150000"/>
              </a:lnSpc>
              <a:buFont typeface="Wingdings" panose="05000000000000000000" pitchFamily="2" charset="2"/>
              <a:buChar char="Ø"/>
            </a:pPr>
            <a:r>
              <a:rPr lang="en-IN" b="1" dirty="0">
                <a:effectLst/>
                <a:latin typeface="+mn-lt"/>
                <a:ea typeface="AdvPS932A"/>
              </a:rPr>
              <a:t> Stronger, Quicker</a:t>
            </a:r>
            <a:r>
              <a:rPr lang="en-IN" dirty="0">
                <a:effectLst/>
                <a:latin typeface="+mn-lt"/>
                <a:ea typeface="AdvPS932A"/>
              </a:rPr>
              <a:t>, and more </a:t>
            </a:r>
            <a:r>
              <a:rPr lang="en-IN" b="1" dirty="0">
                <a:effectLst/>
                <a:latin typeface="+mn-lt"/>
                <a:ea typeface="AdvPS932A"/>
              </a:rPr>
              <a:t>Precise Processes</a:t>
            </a:r>
          </a:p>
          <a:p>
            <a:pPr hangingPunct="1">
              <a:lnSpc>
                <a:spcPct val="150000"/>
              </a:lnSpc>
              <a:buFont typeface="Wingdings" panose="05000000000000000000" pitchFamily="2" charset="2"/>
              <a:buChar char="Ø"/>
            </a:pPr>
            <a:r>
              <a:rPr lang="en-IN" dirty="0">
                <a:latin typeface="+mn-lt"/>
                <a:ea typeface="AdvPS932A"/>
              </a:rPr>
              <a:t> The </a:t>
            </a:r>
            <a:r>
              <a:rPr lang="en-IN" dirty="0">
                <a:effectLst/>
                <a:latin typeface="+mn-lt"/>
                <a:ea typeface="AdvPS932A"/>
              </a:rPr>
              <a:t>Development of 3 </a:t>
            </a:r>
            <a:r>
              <a:rPr lang="en-IN" dirty="0" err="1">
                <a:effectLst/>
                <a:latin typeface="+mn-lt"/>
                <a:ea typeface="AdvPS932A"/>
              </a:rPr>
              <a:t>DoF</a:t>
            </a:r>
            <a:r>
              <a:rPr lang="en-IN" dirty="0">
                <a:effectLst/>
                <a:latin typeface="+mn-lt"/>
                <a:ea typeface="AdvPS932A"/>
              </a:rPr>
              <a:t> Parallel manipulators with Translational </a:t>
            </a:r>
            <a:r>
              <a:rPr lang="en-IN" dirty="0">
                <a:latin typeface="+mn-lt"/>
                <a:ea typeface="AdvPS932A"/>
              </a:rPr>
              <a:t>M</a:t>
            </a:r>
            <a:r>
              <a:rPr lang="en-IN" dirty="0">
                <a:effectLst/>
                <a:latin typeface="+mn-lt"/>
                <a:ea typeface="AdvPS932A"/>
              </a:rPr>
              <a:t>otion             </a:t>
            </a:r>
          </a:p>
          <a:p>
            <a:pPr hangingPunct="1">
              <a:lnSpc>
                <a:spcPct val="150000"/>
              </a:lnSpc>
              <a:buFont typeface="Wingdings" panose="05000000000000000000" pitchFamily="2" charset="2"/>
              <a:buChar char="Ø"/>
            </a:pPr>
            <a:r>
              <a:rPr lang="en-IN" dirty="0">
                <a:ea typeface="AdvPS932A"/>
              </a:rPr>
              <a:t> </a:t>
            </a:r>
            <a:r>
              <a:rPr lang="en-IN" b="1" dirty="0">
                <a:effectLst/>
                <a:latin typeface="+mn-lt"/>
                <a:ea typeface="AdvPS932A"/>
              </a:rPr>
              <a:t>“ Rising </a:t>
            </a:r>
            <a:r>
              <a:rPr lang="en-IN" b="1" dirty="0">
                <a:latin typeface="+mn-lt"/>
                <a:ea typeface="AdvPS932A"/>
              </a:rPr>
              <a:t>T</a:t>
            </a:r>
            <a:r>
              <a:rPr lang="en-IN" b="1" dirty="0">
                <a:effectLst/>
                <a:latin typeface="+mn-lt"/>
                <a:ea typeface="AdvPS932A"/>
              </a:rPr>
              <a:t>rend ” </a:t>
            </a:r>
            <a:r>
              <a:rPr lang="en-IN" dirty="0">
                <a:effectLst/>
                <a:latin typeface="+mn-lt"/>
                <a:ea typeface="AdvPS932A"/>
              </a:rPr>
              <a:t>– </a:t>
            </a:r>
            <a:r>
              <a:rPr lang="en-IN" b="1" dirty="0">
                <a:latin typeface="+mn-lt"/>
                <a:ea typeface="AdvPS932A"/>
              </a:rPr>
              <a:t>H</a:t>
            </a:r>
            <a:r>
              <a:rPr lang="en-IN" b="1" dirty="0">
                <a:effectLst/>
                <a:latin typeface="+mn-lt"/>
                <a:ea typeface="AdvPS932A"/>
              </a:rPr>
              <a:t>igh </a:t>
            </a:r>
            <a:r>
              <a:rPr lang="en-IN" b="1" dirty="0">
                <a:latin typeface="+mn-lt"/>
                <a:ea typeface="AdvPS932A"/>
              </a:rPr>
              <a:t>S</a:t>
            </a:r>
            <a:r>
              <a:rPr lang="en-IN" b="1" dirty="0">
                <a:effectLst/>
                <a:latin typeface="+mn-lt"/>
                <a:ea typeface="AdvPS932A"/>
              </a:rPr>
              <a:t>peed &amp; High </a:t>
            </a:r>
            <a:r>
              <a:rPr lang="en-IN" b="1" dirty="0">
                <a:latin typeface="+mn-lt"/>
                <a:ea typeface="AdvPS932A"/>
              </a:rPr>
              <a:t>S</a:t>
            </a:r>
            <a:r>
              <a:rPr lang="en-IN" b="1" dirty="0">
                <a:effectLst/>
                <a:latin typeface="+mn-lt"/>
                <a:ea typeface="AdvPS932A"/>
              </a:rPr>
              <a:t>tiffness </a:t>
            </a:r>
            <a:r>
              <a:rPr lang="en-IN" b="1" dirty="0">
                <a:latin typeface="+mn-lt"/>
                <a:ea typeface="AdvPS932A"/>
              </a:rPr>
              <a:t>M</a:t>
            </a:r>
            <a:r>
              <a:rPr lang="en-IN" b="1" dirty="0">
                <a:effectLst/>
                <a:latin typeface="+mn-lt"/>
                <a:ea typeface="AdvPS932A"/>
              </a:rPr>
              <a:t>anipulation</a:t>
            </a:r>
          </a:p>
          <a:p>
            <a:pPr hangingPunct="1">
              <a:lnSpc>
                <a:spcPct val="150000"/>
              </a:lnSpc>
              <a:buFont typeface="Wingdings" panose="05000000000000000000" pitchFamily="2" charset="2"/>
              <a:buChar char="Ø"/>
            </a:pPr>
            <a:r>
              <a:rPr lang="en-IN" dirty="0">
                <a:latin typeface="+mn-lt"/>
                <a:ea typeface="AdvPS932A"/>
              </a:rPr>
              <a:t> Development of Parallel Delta Robot by </a:t>
            </a:r>
            <a:r>
              <a:rPr lang="en-IN" b="1" dirty="0">
                <a:latin typeface="+mn-lt"/>
                <a:ea typeface="AdvPS932A"/>
              </a:rPr>
              <a:t>Reymond Clavel </a:t>
            </a:r>
          </a:p>
          <a:p>
            <a:pPr hangingPunct="1">
              <a:lnSpc>
                <a:spcPct val="150000"/>
              </a:lnSpc>
              <a:buFont typeface="Wingdings" panose="05000000000000000000" pitchFamily="2" charset="2"/>
              <a:buChar char="Ø"/>
            </a:pPr>
            <a:r>
              <a:rPr lang="en-IN" dirty="0">
                <a:latin typeface="+mn-lt"/>
                <a:ea typeface="AdvPS932A"/>
              </a:rPr>
              <a:t> “ </a:t>
            </a:r>
            <a:r>
              <a:rPr lang="en-IN" b="1" dirty="0">
                <a:latin typeface="+mn-lt"/>
                <a:ea typeface="AdvPS932A"/>
              </a:rPr>
              <a:t>Increasing Research Prospect ” </a:t>
            </a:r>
            <a:r>
              <a:rPr lang="en-IN" dirty="0">
                <a:latin typeface="+mn-lt"/>
                <a:ea typeface="AdvPS932A"/>
              </a:rPr>
              <a:t>with wide variety of Applications</a:t>
            </a:r>
          </a:p>
          <a:p>
            <a:endParaRPr lang="en-US" dirty="0"/>
          </a:p>
        </p:txBody>
      </p:sp>
    </p:spTree>
    <p:extLst>
      <p:ext uri="{BB962C8B-B14F-4D97-AF65-F5344CB8AC3E}">
        <p14:creationId xmlns:p14="http://schemas.microsoft.com/office/powerpoint/2010/main" val="520594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2">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6" name="Rectangle 16">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7" name="Rectangle 18">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0">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948B2E-905C-4BBD-86AE-0C95C1CEFE1D}"/>
              </a:ext>
            </a:extLst>
          </p:cNvPr>
          <p:cNvSpPr>
            <a:spLocks noGrp="1"/>
          </p:cNvSpPr>
          <p:nvPr>
            <p:ph type="title"/>
          </p:nvPr>
        </p:nvSpPr>
        <p:spPr>
          <a:xfrm>
            <a:off x="499939" y="295566"/>
            <a:ext cx="5539740" cy="883366"/>
          </a:xfrm>
        </p:spPr>
        <p:txBody>
          <a:bodyPr vert="horz" lIns="91440" tIns="45720" rIns="91440" bIns="45720" rtlCol="0" anchor="ctr">
            <a:normAutofit/>
          </a:bodyPr>
          <a:lstStyle/>
          <a:p>
            <a:pPr>
              <a:spcAft>
                <a:spcPts val="800"/>
              </a:spcAft>
            </a:pPr>
            <a:r>
              <a:rPr lang="en-US" b="1" dirty="0">
                <a:solidFill>
                  <a:schemeClr val="tx1">
                    <a:lumMod val="85000"/>
                    <a:lumOff val="15000"/>
                  </a:schemeClr>
                </a:solidFill>
              </a:rPr>
              <a:t>Introduction..</a:t>
            </a:r>
          </a:p>
        </p:txBody>
      </p:sp>
      <p:sp>
        <p:nvSpPr>
          <p:cNvPr id="3" name="Subtitle 2">
            <a:extLst>
              <a:ext uri="{FF2B5EF4-FFF2-40B4-BE49-F238E27FC236}">
                <a16:creationId xmlns:a16="http://schemas.microsoft.com/office/drawing/2014/main" id="{7DB72A61-190D-4BDD-BA72-8E1256D51D68}"/>
              </a:ext>
            </a:extLst>
          </p:cNvPr>
          <p:cNvSpPr>
            <a:spLocks noGrp="1"/>
          </p:cNvSpPr>
          <p:nvPr>
            <p:ph sz="quarter" idx="11"/>
          </p:nvPr>
        </p:nvSpPr>
        <p:spPr>
          <a:xfrm>
            <a:off x="404689" y="1281978"/>
            <a:ext cx="5730240" cy="5096970"/>
          </a:xfrm>
        </p:spPr>
        <p:txBody>
          <a:bodyPr vert="horz" lIns="91440" tIns="45720" rIns="91440" bIns="45720" rtlCol="0">
            <a:normAutofit fontScale="92500" lnSpcReduction="20000"/>
          </a:bodyPr>
          <a:lstStyle/>
          <a:p>
            <a:pPr marL="365760" indent="-182880">
              <a:lnSpc>
                <a:spcPct val="90000"/>
              </a:lnSpc>
              <a:buFont typeface="Garamond" pitchFamily="18" charset="0"/>
              <a:buChar char="◦"/>
              <a:defRPr/>
            </a:pPr>
            <a:r>
              <a:rPr lang="en-US" b="1" u="sng" dirty="0">
                <a:solidFill>
                  <a:schemeClr val="tx1"/>
                </a:solidFill>
              </a:rPr>
              <a:t>Advantages</a:t>
            </a:r>
          </a:p>
          <a:p>
            <a:pPr marL="365760" indent="-182880">
              <a:lnSpc>
                <a:spcPct val="90000"/>
              </a:lnSpc>
              <a:buFont typeface="Garamond" pitchFamily="18" charset="0"/>
              <a:buChar char="◦"/>
              <a:defRPr/>
            </a:pPr>
            <a:r>
              <a:rPr lang="en-US" dirty="0">
                <a:solidFill>
                  <a:schemeClr val="tx1"/>
                </a:solidFill>
              </a:rPr>
              <a:t>H</a:t>
            </a:r>
            <a:r>
              <a:rPr lang="en-US" i="0" dirty="0">
                <a:solidFill>
                  <a:schemeClr val="tx1"/>
                </a:solidFill>
                <a:effectLst/>
              </a:rPr>
              <a:t>igher </a:t>
            </a:r>
            <a:r>
              <a:rPr lang="en-US" dirty="0">
                <a:solidFill>
                  <a:schemeClr val="tx1"/>
                </a:solidFill>
              </a:rPr>
              <a:t>P</a:t>
            </a:r>
            <a:r>
              <a:rPr lang="en-US" i="0" dirty="0">
                <a:solidFill>
                  <a:schemeClr val="tx1"/>
                </a:solidFill>
                <a:effectLst/>
              </a:rPr>
              <a:t>roductivity </a:t>
            </a:r>
            <a:r>
              <a:rPr lang="en-US" dirty="0">
                <a:solidFill>
                  <a:schemeClr val="tx1"/>
                </a:solidFill>
              </a:rPr>
              <a:t>R</a:t>
            </a:r>
            <a:r>
              <a:rPr lang="en-US" i="0" dirty="0">
                <a:solidFill>
                  <a:schemeClr val="tx1"/>
                </a:solidFill>
                <a:effectLst/>
              </a:rPr>
              <a:t>ate</a:t>
            </a:r>
          </a:p>
          <a:p>
            <a:pPr marL="365760" indent="-182880">
              <a:lnSpc>
                <a:spcPct val="90000"/>
              </a:lnSpc>
              <a:buFont typeface="Garamond" pitchFamily="18" charset="0"/>
              <a:buChar char="◦"/>
              <a:defRPr/>
            </a:pPr>
            <a:r>
              <a:rPr lang="en-US" i="0" dirty="0">
                <a:solidFill>
                  <a:schemeClr val="tx1"/>
                </a:solidFill>
                <a:effectLst/>
              </a:rPr>
              <a:t>Increased Speed</a:t>
            </a:r>
          </a:p>
          <a:p>
            <a:pPr marL="365760" indent="-182880">
              <a:lnSpc>
                <a:spcPct val="90000"/>
              </a:lnSpc>
              <a:buFont typeface="Garamond" pitchFamily="18" charset="0"/>
              <a:buChar char="◦"/>
              <a:defRPr/>
            </a:pPr>
            <a:r>
              <a:rPr lang="en-US" i="0" dirty="0">
                <a:solidFill>
                  <a:schemeClr val="tx1"/>
                </a:solidFill>
                <a:effectLst/>
              </a:rPr>
              <a:t>Safety</a:t>
            </a:r>
          </a:p>
          <a:p>
            <a:pPr marL="365760" indent="-182880">
              <a:lnSpc>
                <a:spcPct val="90000"/>
              </a:lnSpc>
              <a:buFont typeface="Garamond" pitchFamily="18" charset="0"/>
              <a:buChar char="◦"/>
              <a:defRPr/>
            </a:pPr>
            <a:r>
              <a:rPr lang="en-US" i="0" dirty="0">
                <a:solidFill>
                  <a:schemeClr val="tx1"/>
                </a:solidFill>
                <a:effectLst/>
              </a:rPr>
              <a:t>Footprint</a:t>
            </a:r>
          </a:p>
          <a:p>
            <a:pPr marL="82296" indent="-182880">
              <a:lnSpc>
                <a:spcPct val="90000"/>
              </a:lnSpc>
              <a:buFont typeface="Garamond" pitchFamily="18" charset="0"/>
              <a:buChar char="◦"/>
              <a:defRPr/>
            </a:pPr>
            <a:endParaRPr lang="en-US" i="0" dirty="0">
              <a:solidFill>
                <a:schemeClr val="tx1"/>
              </a:solidFill>
              <a:effectLst/>
            </a:endParaRPr>
          </a:p>
          <a:p>
            <a:pPr marL="82296" indent="-182880">
              <a:lnSpc>
                <a:spcPct val="90000"/>
              </a:lnSpc>
              <a:buFont typeface="Garamond" pitchFamily="18" charset="0"/>
              <a:buChar char="◦"/>
              <a:defRPr/>
            </a:pPr>
            <a:r>
              <a:rPr lang="en-US" b="1" u="sng" dirty="0">
                <a:solidFill>
                  <a:schemeClr val="tx1"/>
                </a:solidFill>
              </a:rPr>
              <a:t>Applications</a:t>
            </a:r>
            <a:r>
              <a:rPr lang="en-US" b="1" dirty="0">
                <a:solidFill>
                  <a:schemeClr val="tx1"/>
                </a:solidFill>
              </a:rPr>
              <a:t> </a:t>
            </a:r>
          </a:p>
          <a:p>
            <a:pPr marL="539496" indent="-182880">
              <a:lnSpc>
                <a:spcPct val="90000"/>
              </a:lnSpc>
              <a:buFont typeface="Garamond" pitchFamily="18" charset="0"/>
              <a:buChar char="◦"/>
              <a:defRPr/>
            </a:pPr>
            <a:r>
              <a:rPr lang="en-US" b="0" i="0" dirty="0">
                <a:solidFill>
                  <a:schemeClr val="tx1"/>
                </a:solidFill>
                <a:effectLst/>
              </a:rPr>
              <a:t>Packaging Industry – “ </a:t>
            </a:r>
            <a:r>
              <a:rPr lang="en-US" b="1" i="0" dirty="0">
                <a:solidFill>
                  <a:schemeClr val="tx1"/>
                </a:solidFill>
                <a:effectLst/>
              </a:rPr>
              <a:t>Pick &amp; Place Operations </a:t>
            </a:r>
            <a:r>
              <a:rPr lang="en-US" b="0" i="0" dirty="0">
                <a:solidFill>
                  <a:schemeClr val="tx1"/>
                </a:solidFill>
                <a:effectLst/>
              </a:rPr>
              <a:t>”</a:t>
            </a:r>
          </a:p>
          <a:p>
            <a:pPr marL="539496" indent="-182880">
              <a:lnSpc>
                <a:spcPct val="90000"/>
              </a:lnSpc>
              <a:buFont typeface="Garamond" pitchFamily="18" charset="0"/>
              <a:buChar char="◦"/>
              <a:defRPr/>
            </a:pPr>
            <a:r>
              <a:rPr lang="en-US" b="0" i="0" dirty="0">
                <a:solidFill>
                  <a:schemeClr val="tx1"/>
                </a:solidFill>
                <a:effectLst/>
              </a:rPr>
              <a:t>Medical &amp; Pharmaceutical Industry – “ Due to Stiffness : Used in </a:t>
            </a:r>
            <a:r>
              <a:rPr lang="en-US" b="1" i="0" dirty="0">
                <a:solidFill>
                  <a:schemeClr val="tx1"/>
                </a:solidFill>
                <a:effectLst/>
              </a:rPr>
              <a:t>Surgeries</a:t>
            </a:r>
          </a:p>
          <a:p>
            <a:pPr marL="539496" indent="-182880">
              <a:lnSpc>
                <a:spcPct val="90000"/>
              </a:lnSpc>
              <a:buFont typeface="Garamond" pitchFamily="18" charset="0"/>
              <a:buChar char="◦"/>
              <a:defRPr/>
            </a:pPr>
            <a:r>
              <a:rPr lang="en-US" b="1" i="0" dirty="0">
                <a:solidFill>
                  <a:schemeClr val="tx1"/>
                </a:solidFill>
                <a:effectLst/>
              </a:rPr>
              <a:t>High Precision Assembly Operations </a:t>
            </a:r>
            <a:r>
              <a:rPr lang="en-US" b="0" i="0" dirty="0">
                <a:solidFill>
                  <a:schemeClr val="tx1"/>
                </a:solidFill>
                <a:effectLst/>
              </a:rPr>
              <a:t>– ex: in a roo</a:t>
            </a:r>
            <a:r>
              <a:rPr lang="en-US" dirty="0">
                <a:solidFill>
                  <a:schemeClr val="tx1"/>
                </a:solidFill>
              </a:rPr>
              <a:t>m of electric components</a:t>
            </a:r>
          </a:p>
          <a:p>
            <a:pPr marL="539496" indent="-182880">
              <a:lnSpc>
                <a:spcPct val="90000"/>
              </a:lnSpc>
              <a:buFont typeface="Garamond" pitchFamily="18" charset="0"/>
              <a:buChar char="◦"/>
              <a:defRPr/>
            </a:pPr>
            <a:r>
              <a:rPr lang="en-US" b="1" i="0" dirty="0">
                <a:solidFill>
                  <a:schemeClr val="tx1"/>
                </a:solidFill>
                <a:effectLst/>
              </a:rPr>
              <a:t>3D Printer</a:t>
            </a:r>
            <a:r>
              <a:rPr lang="en-US" b="1" dirty="0">
                <a:solidFill>
                  <a:schemeClr val="tx1"/>
                </a:solidFill>
              </a:rPr>
              <a:t>s</a:t>
            </a:r>
          </a:p>
          <a:p>
            <a:pPr marL="539496" indent="-182880">
              <a:lnSpc>
                <a:spcPct val="90000"/>
              </a:lnSpc>
              <a:buFont typeface="Garamond" pitchFamily="18" charset="0"/>
              <a:buChar char="◦"/>
              <a:defRPr/>
            </a:pPr>
            <a:r>
              <a:rPr lang="en-US" b="0" i="0" dirty="0">
                <a:solidFill>
                  <a:schemeClr val="tx1"/>
                </a:solidFill>
                <a:effectLst/>
              </a:rPr>
              <a:t>Can be used to </a:t>
            </a:r>
            <a:r>
              <a:rPr lang="en-US" dirty="0">
                <a:solidFill>
                  <a:schemeClr val="tx1"/>
                </a:solidFill>
              </a:rPr>
              <a:t>C</a:t>
            </a:r>
            <a:r>
              <a:rPr lang="en-US" b="0" i="0" dirty="0">
                <a:solidFill>
                  <a:schemeClr val="tx1"/>
                </a:solidFill>
                <a:effectLst/>
              </a:rPr>
              <a:t>reate </a:t>
            </a:r>
            <a:r>
              <a:rPr lang="en-US" b="1" i="0" dirty="0">
                <a:solidFill>
                  <a:schemeClr val="tx1"/>
                </a:solidFill>
                <a:effectLst/>
              </a:rPr>
              <a:t>Haptic Controllers</a:t>
            </a:r>
          </a:p>
          <a:p>
            <a:pPr indent="-182880">
              <a:lnSpc>
                <a:spcPct val="90000"/>
              </a:lnSpc>
              <a:buFont typeface="Garamond" pitchFamily="18" charset="0"/>
              <a:buChar char="◦"/>
            </a:pPr>
            <a:r>
              <a:rPr lang="en-US" b="1" u="sng" dirty="0">
                <a:solidFill>
                  <a:schemeClr val="tx1"/>
                </a:solidFill>
              </a:rPr>
              <a:t>Limitations</a:t>
            </a:r>
          </a:p>
          <a:p>
            <a:pPr indent="-182880">
              <a:lnSpc>
                <a:spcPct val="90000"/>
              </a:lnSpc>
              <a:buFont typeface="Garamond" pitchFamily="18" charset="0"/>
              <a:buChar char="◦"/>
            </a:pPr>
            <a:r>
              <a:rPr lang="en-US" dirty="0">
                <a:solidFill>
                  <a:schemeClr val="tx1"/>
                </a:solidFill>
              </a:rPr>
              <a:t>  Heavy Load – Due to Design Constraints</a:t>
            </a:r>
          </a:p>
          <a:p>
            <a:pPr indent="-182880">
              <a:lnSpc>
                <a:spcPct val="90000"/>
              </a:lnSpc>
              <a:buFont typeface="Garamond" pitchFamily="18" charset="0"/>
              <a:buChar char="◦"/>
            </a:pPr>
            <a:r>
              <a:rPr lang="en-US" dirty="0">
                <a:solidFill>
                  <a:schemeClr val="tx1"/>
                </a:solidFill>
              </a:rPr>
              <a:t> Restricted Workspace</a:t>
            </a:r>
          </a:p>
          <a:p>
            <a:pPr marL="539496" indent="-182880">
              <a:lnSpc>
                <a:spcPct val="90000"/>
              </a:lnSpc>
              <a:buFont typeface="Garamond" pitchFamily="18" charset="0"/>
              <a:buChar char="◦"/>
              <a:defRPr/>
            </a:pPr>
            <a:endParaRPr lang="en-US" sz="1000" b="1" i="0" dirty="0">
              <a:solidFill>
                <a:schemeClr val="tx1"/>
              </a:solidFill>
              <a:effectLst/>
            </a:endParaRPr>
          </a:p>
          <a:p>
            <a:pPr marL="539496" indent="-182880">
              <a:lnSpc>
                <a:spcPct val="90000"/>
              </a:lnSpc>
              <a:buFont typeface="Garamond" pitchFamily="18" charset="0"/>
              <a:buChar char="◦"/>
              <a:defRPr/>
            </a:pPr>
            <a:endParaRPr lang="en-US" sz="1000" b="1" dirty="0">
              <a:solidFill>
                <a:schemeClr val="tx1"/>
              </a:solidFill>
            </a:endParaRPr>
          </a:p>
          <a:p>
            <a:pPr marL="539496" indent="-182880">
              <a:lnSpc>
                <a:spcPct val="90000"/>
              </a:lnSpc>
              <a:buFont typeface="Garamond" pitchFamily="18" charset="0"/>
              <a:buChar char="◦"/>
              <a:defRPr/>
            </a:pPr>
            <a:endParaRPr lang="en-US" sz="1000" b="1" i="0" dirty="0">
              <a:solidFill>
                <a:schemeClr val="tx1"/>
              </a:solidFill>
              <a:effectLst/>
            </a:endParaRPr>
          </a:p>
          <a:p>
            <a:pPr marL="539496" indent="-182880">
              <a:lnSpc>
                <a:spcPct val="90000"/>
              </a:lnSpc>
              <a:buFont typeface="Garamond" pitchFamily="18" charset="0"/>
              <a:buChar char="◦"/>
              <a:defRPr/>
            </a:pPr>
            <a:endParaRPr lang="en-US" sz="1000" b="1" i="0" dirty="0">
              <a:solidFill>
                <a:schemeClr val="tx1"/>
              </a:solidFill>
              <a:effectLst/>
            </a:endParaRPr>
          </a:p>
        </p:txBody>
      </p:sp>
      <p:pic>
        <p:nvPicPr>
          <p:cNvPr id="31" name="Picture 30">
            <a:extLst>
              <a:ext uri="{FF2B5EF4-FFF2-40B4-BE49-F238E27FC236}">
                <a16:creationId xmlns:a16="http://schemas.microsoft.com/office/drawing/2014/main" id="{946AEC82-9447-4F87-BCD6-8D4154EB4510}"/>
              </a:ext>
            </a:extLst>
          </p:cNvPr>
          <p:cNvPicPr>
            <a:picLocks noChangeAspect="1"/>
          </p:cNvPicPr>
          <p:nvPr/>
        </p:nvPicPr>
        <p:blipFill>
          <a:blip r:embed="rId2"/>
          <a:stretch>
            <a:fillRect/>
          </a:stretch>
        </p:blipFill>
        <p:spPr>
          <a:xfrm>
            <a:off x="7439025" y="933450"/>
            <a:ext cx="3790950" cy="4048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2" name="TextBox 31">
            <a:extLst>
              <a:ext uri="{FF2B5EF4-FFF2-40B4-BE49-F238E27FC236}">
                <a16:creationId xmlns:a16="http://schemas.microsoft.com/office/drawing/2014/main" id="{08E8593E-5574-4D8C-93BD-4EB7A46CB96E}"/>
              </a:ext>
            </a:extLst>
          </p:cNvPr>
          <p:cNvSpPr txBox="1"/>
          <p:nvPr/>
        </p:nvSpPr>
        <p:spPr>
          <a:xfrm>
            <a:off x="7620000" y="5366689"/>
            <a:ext cx="3428999" cy="338554"/>
          </a:xfrm>
          <a:prstGeom prst="rect">
            <a:avLst/>
          </a:prstGeom>
          <a:noFill/>
        </p:spPr>
        <p:txBody>
          <a:bodyPr wrap="square">
            <a:spAutoFit/>
          </a:bodyPr>
          <a:lstStyle/>
          <a:p>
            <a:pPr algn="ctr"/>
            <a:r>
              <a:rPr lang="en-IN" sz="1600" b="1" dirty="0">
                <a:effectLst/>
                <a:latin typeface="+mn-lt"/>
                <a:ea typeface="Calibri" panose="020F0502020204030204" pitchFamily="34" charset="0"/>
              </a:rPr>
              <a:t>Fig. 1. </a:t>
            </a:r>
            <a:r>
              <a:rPr lang="en-IN" sz="1600" b="1" dirty="0">
                <a:latin typeface="+mn-lt"/>
                <a:ea typeface="Calibri" panose="020F0502020204030204" pitchFamily="34" charset="0"/>
              </a:rPr>
              <a:t>Parallel Delta Robot</a:t>
            </a:r>
            <a:endParaRPr lang="en-IN" sz="1600" b="1" dirty="0">
              <a:latin typeface="+mn-lt"/>
            </a:endParaRPr>
          </a:p>
        </p:txBody>
      </p:sp>
    </p:spTree>
    <p:extLst>
      <p:ext uri="{BB962C8B-B14F-4D97-AF65-F5344CB8AC3E}">
        <p14:creationId xmlns:p14="http://schemas.microsoft.com/office/powerpoint/2010/main" val="358073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066800" y="1052690"/>
            <a:ext cx="10058400" cy="687442"/>
          </a:xfrm>
        </p:spPr>
        <p:txBody>
          <a:bodyPr>
            <a:normAutofit fontScale="90000"/>
          </a:bodyPr>
          <a:lstStyle/>
          <a:p>
            <a:r>
              <a:rPr lang="en-US" sz="5300" b="1" dirty="0">
                <a:solidFill>
                  <a:schemeClr val="tx1"/>
                </a:solidFill>
                <a:latin typeface="+mn-lt"/>
                <a:cs typeface="Times New Roman" panose="02020603050405020304" pitchFamily="18" charset="0"/>
              </a:rPr>
              <a:t>Introduction..</a:t>
            </a:r>
            <a:br>
              <a:rPr lang="en-IN" sz="4800" b="1" dirty="0">
                <a:solidFill>
                  <a:schemeClr val="tx1"/>
                </a:solidFill>
                <a:latin typeface="+mn-lt"/>
                <a:cs typeface="Times New Roman" panose="02020603050405020304" pitchFamily="18" charset="0"/>
              </a:rPr>
            </a:br>
            <a:endParaRPr lang="en-US" dirty="0"/>
          </a:p>
        </p:txBody>
      </p:sp>
      <p:sp>
        <p:nvSpPr>
          <p:cNvPr id="9" name="Slide Number Placeholder 8">
            <a:extLst>
              <a:ext uri="{FF2B5EF4-FFF2-40B4-BE49-F238E27FC236}">
                <a16:creationId xmlns:a16="http://schemas.microsoft.com/office/drawing/2014/main" id="{40F181AD-C6E1-4A00-ADF0-984AC4EAD87C}"/>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
        <p:nvSpPr>
          <p:cNvPr id="4" name="Content Placeholder 3">
            <a:extLst>
              <a:ext uri="{FF2B5EF4-FFF2-40B4-BE49-F238E27FC236}">
                <a16:creationId xmlns:a16="http://schemas.microsoft.com/office/drawing/2014/main" id="{C0768E5D-0589-4C9E-BB1D-6CD728B34F8C}"/>
              </a:ext>
            </a:extLst>
          </p:cNvPr>
          <p:cNvSpPr>
            <a:spLocks noGrp="1"/>
          </p:cNvSpPr>
          <p:nvPr>
            <p:ph idx="1"/>
          </p:nvPr>
        </p:nvSpPr>
        <p:spPr>
          <a:xfrm>
            <a:off x="1066800" y="1924859"/>
            <a:ext cx="10058400" cy="4110181"/>
          </a:xfrm>
        </p:spPr>
        <p:txBody>
          <a:bodyPr/>
          <a:lstStyle/>
          <a:p>
            <a:pPr algn="just" hangingPunct="1">
              <a:buFont typeface="Arial" panose="020B0604020202020204" pitchFamily="34" charset="0"/>
              <a:buNone/>
            </a:pPr>
            <a:r>
              <a:rPr lang="en-US" altLang="en-US" sz="2800" b="1" dirty="0">
                <a:solidFill>
                  <a:schemeClr val="tx1"/>
                </a:solidFill>
                <a:latin typeface="+mn-lt"/>
              </a:rPr>
              <a:t>Mechanical Error</a:t>
            </a:r>
          </a:p>
          <a:p>
            <a:pPr algn="just" hangingPunct="1">
              <a:buFont typeface="Arial" panose="020B0604020202020204" pitchFamily="34" charset="0"/>
              <a:buNone/>
            </a:pPr>
            <a:r>
              <a:rPr lang="en-US" altLang="en-US" sz="2000" b="1" u="sng" dirty="0">
                <a:latin typeface="+mn-lt"/>
              </a:rPr>
              <a:t>Factors causing the mechanical error: </a:t>
            </a:r>
          </a:p>
          <a:p>
            <a:pPr algn="just" hangingPunct="1">
              <a:buFont typeface="Arial" panose="020B0604020202020204" pitchFamily="34" charset="0"/>
              <a:buNone/>
            </a:pPr>
            <a:endParaRPr lang="en-US" altLang="en-US" sz="2000" b="1" u="sng" dirty="0">
              <a:latin typeface="+mn-lt"/>
            </a:endParaRPr>
          </a:p>
          <a:p>
            <a:pPr hangingPunct="1"/>
            <a:r>
              <a:rPr lang="en-US" altLang="en-US" sz="2400" b="1" dirty="0">
                <a:latin typeface="+mn-lt"/>
              </a:rPr>
              <a:t> Link deflections</a:t>
            </a:r>
            <a:r>
              <a:rPr lang="en-US" altLang="en-US" sz="2400" dirty="0">
                <a:latin typeface="+mn-lt"/>
              </a:rPr>
              <a:t>- Force and Stiffness dependent</a:t>
            </a:r>
          </a:p>
          <a:p>
            <a:pPr hangingPunct="1"/>
            <a:r>
              <a:rPr lang="en-US" altLang="en-US" sz="2400" dirty="0">
                <a:latin typeface="+mn-lt"/>
              </a:rPr>
              <a:t> </a:t>
            </a:r>
            <a:r>
              <a:rPr lang="en-US" altLang="en-US" sz="2400" b="1" dirty="0">
                <a:latin typeface="+mn-lt"/>
              </a:rPr>
              <a:t>Thermal expansions</a:t>
            </a:r>
            <a:r>
              <a:rPr lang="en-US" altLang="en-US" sz="2400" dirty="0">
                <a:latin typeface="+mn-lt"/>
              </a:rPr>
              <a:t>- Operating Temperature Dependent </a:t>
            </a:r>
          </a:p>
          <a:p>
            <a:pPr hangingPunct="1"/>
            <a:r>
              <a:rPr lang="en-US" altLang="en-US" sz="2400" dirty="0">
                <a:latin typeface="+mn-lt"/>
              </a:rPr>
              <a:t> </a:t>
            </a:r>
            <a:r>
              <a:rPr lang="en-US" altLang="en-US" sz="2400" b="1" dirty="0">
                <a:latin typeface="+mn-lt"/>
              </a:rPr>
              <a:t>Joint clearance- </a:t>
            </a:r>
            <a:r>
              <a:rPr lang="en-US" altLang="en-US" sz="2400" dirty="0">
                <a:latin typeface="+mn-lt"/>
              </a:rPr>
              <a:t>Clearance between Pin &amp; Hole</a:t>
            </a:r>
          </a:p>
          <a:p>
            <a:pPr hangingPunct="1"/>
            <a:r>
              <a:rPr lang="en-US" altLang="en-US" sz="2400" dirty="0">
                <a:latin typeface="+mn-lt"/>
              </a:rPr>
              <a:t> </a:t>
            </a:r>
            <a:r>
              <a:rPr lang="en-US" altLang="en-US" sz="2400" b="1" dirty="0">
                <a:latin typeface="+mn-lt"/>
              </a:rPr>
              <a:t>Backlash</a:t>
            </a:r>
            <a:r>
              <a:rPr lang="en-US" altLang="en-US" sz="2400" dirty="0">
                <a:latin typeface="+mn-lt"/>
              </a:rPr>
              <a:t>- Play between links</a:t>
            </a:r>
          </a:p>
          <a:p>
            <a:pPr hangingPunct="1"/>
            <a:r>
              <a:rPr lang="en-US" altLang="en-US" sz="2400" dirty="0">
                <a:latin typeface="+mn-lt"/>
              </a:rPr>
              <a:t> </a:t>
            </a:r>
            <a:r>
              <a:rPr lang="en-US" altLang="en-US" sz="2400" b="1" dirty="0">
                <a:latin typeface="+mn-lt"/>
              </a:rPr>
              <a:t>Link Tolerance- </a:t>
            </a:r>
            <a:r>
              <a:rPr lang="en-US" altLang="en-US" sz="2400" dirty="0">
                <a:latin typeface="+mn-lt"/>
              </a:rPr>
              <a:t>Process dependent, limitation on machine accuracy </a:t>
            </a:r>
          </a:p>
          <a:p>
            <a:endParaRPr lang="en-US" dirty="0"/>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4D71E-1BE2-499F-8D0C-26032BFAA693}"/>
              </a:ext>
            </a:extLst>
          </p:cNvPr>
          <p:cNvSpPr>
            <a:spLocks noGrp="1"/>
          </p:cNvSpPr>
          <p:nvPr>
            <p:ph type="title"/>
          </p:nvPr>
        </p:nvSpPr>
        <p:spPr>
          <a:xfrm>
            <a:off x="1066800" y="975360"/>
            <a:ext cx="10058400" cy="517236"/>
          </a:xfrm>
        </p:spPr>
        <p:txBody>
          <a:bodyPr>
            <a:normAutofit fontScale="90000"/>
          </a:bodyPr>
          <a:lstStyle/>
          <a:p>
            <a:r>
              <a:rPr lang="en-US" sz="4400" b="1" dirty="0">
                <a:solidFill>
                  <a:schemeClr val="tx1"/>
                </a:solidFill>
                <a:latin typeface="+mn-lt"/>
                <a:cs typeface="Times New Roman" panose="02020603050405020304" pitchFamily="18" charset="0"/>
              </a:rPr>
              <a:t>Problem Definition</a:t>
            </a:r>
            <a:br>
              <a:rPr lang="en-IN" sz="4800" b="1" dirty="0">
                <a:solidFill>
                  <a:schemeClr val="tx1"/>
                </a:solidFill>
                <a:latin typeface="+mn-lt"/>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9592B80-E14F-4DD0-ACB4-D49C4AF6C36E}"/>
              </a:ext>
            </a:extLst>
          </p:cNvPr>
          <p:cNvSpPr>
            <a:spLocks noGrp="1"/>
          </p:cNvSpPr>
          <p:nvPr>
            <p:ph idx="1"/>
          </p:nvPr>
        </p:nvSpPr>
        <p:spPr>
          <a:xfrm>
            <a:off x="1066800" y="1492596"/>
            <a:ext cx="10058400" cy="4862853"/>
          </a:xfrm>
        </p:spPr>
        <p:txBody>
          <a:bodyPr/>
          <a:lstStyle/>
          <a:p>
            <a:pPr hangingPunct="1">
              <a:buFont typeface="Wingdings" panose="05000000000000000000" pitchFamily="2" charset="2"/>
              <a:buChar char="Ø"/>
            </a:pPr>
            <a:r>
              <a:rPr lang="en-US" altLang="en-US" sz="2000" b="1" dirty="0"/>
              <a:t> Deviation in Performance </a:t>
            </a:r>
            <a:r>
              <a:rPr lang="en-US" altLang="en-US" sz="2000" dirty="0"/>
              <a:t>due to link tolerances in parallel Delta Robot is the topic of Interest.</a:t>
            </a:r>
          </a:p>
          <a:p>
            <a:pPr hangingPunct="1">
              <a:buFont typeface="Wingdings" panose="05000000000000000000" pitchFamily="2" charset="2"/>
              <a:buChar char="Ø"/>
            </a:pPr>
            <a:r>
              <a:rPr lang="en-US" altLang="en-US" sz="2000" b="1" dirty="0"/>
              <a:t> Influence of </a:t>
            </a:r>
            <a:r>
              <a:rPr lang="en-US" altLang="en-US" sz="2000" b="1" dirty="0">
                <a:cs typeface="Times New Roman" panose="02020603050405020304" pitchFamily="18" charset="0"/>
              </a:rPr>
              <a:t>Positional Error </a:t>
            </a:r>
            <a:r>
              <a:rPr lang="en-US" altLang="en-US" sz="2000" dirty="0">
                <a:cs typeface="Times New Roman" panose="02020603050405020304" pitchFamily="18" charset="0"/>
              </a:rPr>
              <a:t>needs to </a:t>
            </a:r>
            <a:r>
              <a:rPr lang="en-US" altLang="en-US" sz="2000" dirty="0"/>
              <a:t>be Investigated.</a:t>
            </a:r>
          </a:p>
          <a:p>
            <a:pPr hangingPunct="1">
              <a:buFont typeface="Wingdings" panose="05000000000000000000" pitchFamily="2" charset="2"/>
              <a:buChar char="Ø"/>
            </a:pPr>
            <a:r>
              <a:rPr lang="en-US" altLang="en-US" sz="2000" dirty="0"/>
              <a:t> A generic approach of </a:t>
            </a:r>
            <a:r>
              <a:rPr lang="en-US" altLang="en-US" sz="2000" b="1" dirty="0"/>
              <a:t>compensating</a:t>
            </a:r>
            <a:r>
              <a:rPr lang="en-US" altLang="en-US" sz="2000" dirty="0"/>
              <a:t> the maximum positional error is to be formulated. </a:t>
            </a:r>
          </a:p>
          <a:p>
            <a:pPr hangingPunct="1">
              <a:buFont typeface="Wingdings" panose="05000000000000000000" pitchFamily="2" charset="2"/>
              <a:buChar char="Ø"/>
            </a:pPr>
            <a:endParaRPr lang="en-US" altLang="en-US" dirty="0"/>
          </a:p>
          <a:p>
            <a:pPr marL="0" indent="0">
              <a:buNone/>
            </a:pPr>
            <a:r>
              <a:rPr lang="en-US" sz="4000" b="1" dirty="0">
                <a:solidFill>
                  <a:schemeClr val="tx1"/>
                </a:solidFill>
                <a:effectLst/>
                <a:latin typeface="+mn-lt"/>
                <a:ea typeface="Calibri" panose="020F0502020204030204" pitchFamily="34" charset="0"/>
                <a:cs typeface="Times New Roman" panose="02020603050405020304" pitchFamily="18" charset="0"/>
              </a:rPr>
              <a:t>Objectives</a:t>
            </a:r>
          </a:p>
          <a:p>
            <a:pPr marL="0" indent="0">
              <a:buNone/>
            </a:pPr>
            <a:endParaRPr lang="en-US" sz="1050" b="1" dirty="0">
              <a:ea typeface="Calibri" panose="020F0502020204030204" pitchFamily="34" charset="0"/>
              <a:cs typeface="Times New Roman" panose="02020603050405020304" pitchFamily="18" charset="0"/>
            </a:endParaRPr>
          </a:p>
          <a:p>
            <a:pPr eaLnBrk="1" hangingPunct="1">
              <a:lnSpc>
                <a:spcPct val="150000"/>
              </a:lnSpc>
              <a:buFont typeface="Wingdings" panose="05000000000000000000" pitchFamily="2" charset="2"/>
              <a:buChar char="Ø"/>
            </a:pPr>
            <a:r>
              <a:rPr lang="en-US" altLang="en-US" sz="2000" b="1" dirty="0"/>
              <a:t>Workspace Analysis </a:t>
            </a:r>
            <a:r>
              <a:rPr lang="en-US" altLang="en-US" sz="2000" dirty="0"/>
              <a:t>of the Delta Robot under Ideal &amp; Abnormal conditions. </a:t>
            </a:r>
          </a:p>
          <a:p>
            <a:pPr eaLnBrk="1" hangingPunct="1">
              <a:lnSpc>
                <a:spcPct val="150000"/>
              </a:lnSpc>
              <a:buFont typeface="Wingdings" panose="05000000000000000000" pitchFamily="2" charset="2"/>
              <a:buChar char="Ø"/>
            </a:pPr>
            <a:r>
              <a:rPr lang="en-US" altLang="en-US" sz="2000" dirty="0"/>
              <a:t>To Obtain </a:t>
            </a:r>
            <a:r>
              <a:rPr lang="en-US" altLang="en-US" sz="2000" b="1" dirty="0"/>
              <a:t>Maximum Positional Error </a:t>
            </a:r>
            <a:r>
              <a:rPr lang="en-US" altLang="en-US" sz="2000" dirty="0"/>
              <a:t>in a 3 </a:t>
            </a:r>
            <a:r>
              <a:rPr lang="en-US" altLang="en-US" sz="2000" dirty="0" err="1"/>
              <a:t>DoF</a:t>
            </a:r>
            <a:r>
              <a:rPr lang="en-US" altLang="en-US" sz="2000" dirty="0"/>
              <a:t> Delta Robot </a:t>
            </a:r>
            <a:r>
              <a:rPr lang="en-US" altLang="en-US" sz="2000" b="1" dirty="0"/>
              <a:t>Under Influence of Link Tolerance.</a:t>
            </a:r>
          </a:p>
          <a:p>
            <a:pPr eaLnBrk="1" hangingPunct="1">
              <a:lnSpc>
                <a:spcPct val="150000"/>
              </a:lnSpc>
              <a:buFont typeface="Wingdings" panose="05000000000000000000" pitchFamily="2" charset="2"/>
              <a:buChar char="Ø"/>
            </a:pPr>
            <a:r>
              <a:rPr lang="en-US" altLang="en-US" sz="2000" b="1" dirty="0"/>
              <a:t>Compensate the Maximum Positional Error </a:t>
            </a:r>
            <a:r>
              <a:rPr lang="en-US" altLang="en-US" sz="2000" dirty="0"/>
              <a:t>so as to Obtain Desired Input Parameters.</a:t>
            </a:r>
          </a:p>
          <a:p>
            <a:pPr marL="0" indent="0">
              <a:buNone/>
            </a:pPr>
            <a:endParaRPr lang="en-IN" sz="1800" dirty="0">
              <a:solidFill>
                <a:schemeClr val="tx1"/>
              </a:solidFill>
              <a:effectLst/>
              <a:latin typeface="+mn-lt"/>
              <a:ea typeface="Calibri" panose="020F0502020204030204" pitchFamily="34" charset="0"/>
              <a:cs typeface="Times New Roman" panose="02020603050405020304" pitchFamily="18" charset="0"/>
            </a:endParaRPr>
          </a:p>
          <a:p>
            <a:pPr marL="0" indent="0" hangingPunct="1">
              <a:buNone/>
            </a:pPr>
            <a:endParaRPr lang="en-US" altLang="en-US" dirty="0"/>
          </a:p>
          <a:p>
            <a:pPr hangingPunct="1">
              <a:buFont typeface="Wingdings" panose="05000000000000000000" pitchFamily="2" charset="2"/>
              <a:buChar char="Ø"/>
            </a:pPr>
            <a:endParaRPr lang="en-US" altLang="en-US" sz="1800" dirty="0">
              <a:latin typeface="+mn-lt"/>
            </a:endParaRPr>
          </a:p>
          <a:p>
            <a:endParaRPr lang="en-US" dirty="0"/>
          </a:p>
        </p:txBody>
      </p:sp>
    </p:spTree>
    <p:extLst>
      <p:ext uri="{BB962C8B-B14F-4D97-AF65-F5344CB8AC3E}">
        <p14:creationId xmlns:p14="http://schemas.microsoft.com/office/powerpoint/2010/main" val="364933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21F6-D333-4CBF-A114-2CA72269638D}"/>
              </a:ext>
            </a:extLst>
          </p:cNvPr>
          <p:cNvSpPr>
            <a:spLocks noGrp="1"/>
          </p:cNvSpPr>
          <p:nvPr>
            <p:ph type="title"/>
          </p:nvPr>
        </p:nvSpPr>
        <p:spPr>
          <a:xfrm>
            <a:off x="4343398" y="489736"/>
            <a:ext cx="3505200" cy="1371600"/>
          </a:xfrm>
        </p:spPr>
        <p:txBody>
          <a:bodyPr>
            <a:normAutofit/>
          </a:bodyPr>
          <a:lstStyle/>
          <a:p>
            <a:r>
              <a:rPr lang="en-US" sz="4000" b="1" dirty="0">
                <a:solidFill>
                  <a:schemeClr val="tx1"/>
                </a:solidFill>
                <a:effectLst/>
                <a:latin typeface="+mn-lt"/>
                <a:ea typeface="Calibri" panose="020F0502020204030204" pitchFamily="34" charset="0"/>
                <a:cs typeface="Times New Roman" panose="02020603050405020304" pitchFamily="18" charset="0"/>
              </a:rPr>
              <a:t>Methodology</a:t>
            </a:r>
            <a:br>
              <a:rPr lang="en-IN" sz="4800" dirty="0">
                <a:solidFill>
                  <a:schemeClr val="tx1"/>
                </a:solidFill>
                <a:effectLst/>
                <a:latin typeface="+mn-lt"/>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235ACB27-5A28-4DBC-9A1A-5D49008C84FA}"/>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52824" y="1257300"/>
            <a:ext cx="5086350" cy="4476749"/>
          </a:xfrm>
          <a:prstGeom prst="rect">
            <a:avLst/>
          </a:prstGeom>
        </p:spPr>
      </p:pic>
      <p:sp>
        <p:nvSpPr>
          <p:cNvPr id="5" name="TextBox 4">
            <a:extLst>
              <a:ext uri="{FF2B5EF4-FFF2-40B4-BE49-F238E27FC236}">
                <a16:creationId xmlns:a16="http://schemas.microsoft.com/office/drawing/2014/main" id="{E3198D47-31EB-49FE-8F55-78BFC43DF20A}"/>
              </a:ext>
            </a:extLst>
          </p:cNvPr>
          <p:cNvSpPr txBox="1"/>
          <p:nvPr/>
        </p:nvSpPr>
        <p:spPr>
          <a:xfrm>
            <a:off x="4589936" y="5897577"/>
            <a:ext cx="30121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Gill Sans MT"/>
                <a:cs typeface="Gill Sans MT"/>
                <a:sym typeface="Gill Sans MT"/>
              </a:rPr>
              <a:t>Fig.2. Flowchart</a:t>
            </a:r>
          </a:p>
        </p:txBody>
      </p:sp>
    </p:spTree>
    <p:extLst>
      <p:ext uri="{BB962C8B-B14F-4D97-AF65-F5344CB8AC3E}">
        <p14:creationId xmlns:p14="http://schemas.microsoft.com/office/powerpoint/2010/main" val="60598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88E9-1827-4FCB-ABAC-B63C72825169}"/>
              </a:ext>
            </a:extLst>
          </p:cNvPr>
          <p:cNvSpPr>
            <a:spLocks noGrp="1"/>
          </p:cNvSpPr>
          <p:nvPr>
            <p:ph type="title"/>
          </p:nvPr>
        </p:nvSpPr>
        <p:spPr>
          <a:xfrm>
            <a:off x="853440" y="997429"/>
            <a:ext cx="10485120" cy="718846"/>
          </a:xfrm>
        </p:spPr>
        <p:txBody>
          <a:bodyPr>
            <a:normAutofit fontScale="90000"/>
          </a:bodyPr>
          <a:lstStyle/>
          <a:p>
            <a:r>
              <a:rPr lang="en-GB" sz="3600" b="1" dirty="0">
                <a:solidFill>
                  <a:schemeClr val="tx1"/>
                </a:solidFill>
                <a:latin typeface="+mn-lt"/>
              </a:rPr>
              <a:t>Positional Error Estimation Under Effect of Link Tolerance</a:t>
            </a:r>
            <a:br>
              <a:rPr lang="en-IN" sz="4800" dirty="0">
                <a:solidFill>
                  <a:schemeClr val="tx1"/>
                </a:solidFill>
                <a:latin typeface="+mn-lt"/>
              </a:rPr>
            </a:br>
            <a:endParaRPr lang="en-US" dirty="0"/>
          </a:p>
        </p:txBody>
      </p:sp>
      <p:pic>
        <p:nvPicPr>
          <p:cNvPr id="4" name="Content Placeholder 3">
            <a:extLst>
              <a:ext uri="{FF2B5EF4-FFF2-40B4-BE49-F238E27FC236}">
                <a16:creationId xmlns:a16="http://schemas.microsoft.com/office/drawing/2014/main" id="{3BF6BC5B-6CFA-4652-95FB-B5549B59D2B2}"/>
              </a:ext>
            </a:extLst>
          </p:cNvPr>
          <p:cNvPicPr>
            <a:picLocks noGrp="1"/>
          </p:cNvPicPr>
          <p:nvPr>
            <p:ph idx="1"/>
          </p:nvPr>
        </p:nvPicPr>
        <p:blipFill>
          <a:blip r:embed="rId2"/>
          <a:stretch>
            <a:fillRect/>
          </a:stretch>
        </p:blipFill>
        <p:spPr>
          <a:xfrm>
            <a:off x="1483391" y="1882114"/>
            <a:ext cx="4612609" cy="3849687"/>
          </a:xfrm>
          <a:prstGeom prst="rect">
            <a:avLst/>
          </a:prstGeom>
        </p:spPr>
      </p:pic>
      <p:pic>
        <p:nvPicPr>
          <p:cNvPr id="5" name="Picture 4">
            <a:extLst>
              <a:ext uri="{FF2B5EF4-FFF2-40B4-BE49-F238E27FC236}">
                <a16:creationId xmlns:a16="http://schemas.microsoft.com/office/drawing/2014/main" id="{09E7A048-540B-4F97-AE2C-2410751ADEE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7052" y="1882114"/>
            <a:ext cx="4378959" cy="3849687"/>
          </a:xfrm>
          <a:prstGeom prst="rect">
            <a:avLst/>
          </a:prstGeom>
          <a:noFill/>
          <a:ln>
            <a:noFill/>
          </a:ln>
        </p:spPr>
      </p:pic>
      <p:sp>
        <p:nvSpPr>
          <p:cNvPr id="6" name="TextBox 5">
            <a:extLst>
              <a:ext uri="{FF2B5EF4-FFF2-40B4-BE49-F238E27FC236}">
                <a16:creationId xmlns:a16="http://schemas.microsoft.com/office/drawing/2014/main" id="{E7C4BA6A-2034-41CE-8D73-2AABD8C40A29}"/>
              </a:ext>
            </a:extLst>
          </p:cNvPr>
          <p:cNvSpPr txBox="1"/>
          <p:nvPr/>
        </p:nvSpPr>
        <p:spPr>
          <a:xfrm>
            <a:off x="2283632" y="5897640"/>
            <a:ext cx="30121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Gill Sans MT"/>
                <a:cs typeface="Gill Sans MT"/>
                <a:sym typeface="Gill Sans MT"/>
              </a:rPr>
              <a:t>Fig.3. Kinematic Sketch</a:t>
            </a:r>
          </a:p>
        </p:txBody>
      </p:sp>
      <p:sp>
        <p:nvSpPr>
          <p:cNvPr id="7" name="TextBox 6">
            <a:extLst>
              <a:ext uri="{FF2B5EF4-FFF2-40B4-BE49-F238E27FC236}">
                <a16:creationId xmlns:a16="http://schemas.microsoft.com/office/drawing/2014/main" id="{E61486BC-73F0-4443-BCB5-689015072754}"/>
              </a:ext>
            </a:extLst>
          </p:cNvPr>
          <p:cNvSpPr txBox="1"/>
          <p:nvPr/>
        </p:nvSpPr>
        <p:spPr>
          <a:xfrm>
            <a:off x="7338707" y="5897640"/>
            <a:ext cx="329565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Gill Sans MT"/>
                <a:cs typeface="Gill Sans MT"/>
                <a:sym typeface="Gill Sans MT"/>
              </a:rPr>
              <a:t>Fig.4.  </a:t>
            </a:r>
            <a:r>
              <a:rPr lang="en-US" b="1" dirty="0">
                <a:latin typeface="+mn-lt"/>
              </a:rPr>
              <a:t>Ideal &amp; Deviated Plots</a:t>
            </a:r>
            <a:endParaRPr kumimoji="0" lang="en-US" sz="1800" b="1" i="0" u="none" strike="noStrike" cap="none" spc="0" normalizeH="0" baseline="0" dirty="0">
              <a:ln>
                <a:noFill/>
              </a:ln>
              <a:solidFill>
                <a:srgbClr val="000000"/>
              </a:solidFill>
              <a:effectLst/>
              <a:uFillTx/>
              <a:latin typeface="+mn-lt"/>
              <a:ea typeface="Gill Sans MT"/>
              <a:cs typeface="Gill Sans MT"/>
              <a:sym typeface="Gill Sans MT"/>
            </a:endParaRPr>
          </a:p>
        </p:txBody>
      </p:sp>
    </p:spTree>
    <p:extLst>
      <p:ext uri="{BB962C8B-B14F-4D97-AF65-F5344CB8AC3E}">
        <p14:creationId xmlns:p14="http://schemas.microsoft.com/office/powerpoint/2010/main" val="2951537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72E9-F11B-49E7-8344-0B93EFD204F0}"/>
              </a:ext>
            </a:extLst>
          </p:cNvPr>
          <p:cNvSpPr>
            <a:spLocks noGrp="1"/>
          </p:cNvSpPr>
          <p:nvPr>
            <p:ph type="title"/>
          </p:nvPr>
        </p:nvSpPr>
        <p:spPr>
          <a:xfrm>
            <a:off x="1066800" y="361696"/>
            <a:ext cx="10058400" cy="1371600"/>
          </a:xfrm>
        </p:spPr>
        <p:txBody>
          <a:bodyPr>
            <a:normAutofit/>
          </a:bodyPr>
          <a:lstStyle/>
          <a:p>
            <a:r>
              <a:rPr lang="en-GB" sz="3200" b="1" dirty="0">
                <a:solidFill>
                  <a:schemeClr val="tx1"/>
                </a:solidFill>
                <a:latin typeface="+mn-lt"/>
              </a:rPr>
              <a:t>Positional Error Estimation Under Effect of Link Tolerance</a:t>
            </a:r>
            <a:endParaRPr lang="en-US" sz="3200" dirty="0"/>
          </a:p>
        </p:txBody>
      </p:sp>
      <p:sp>
        <p:nvSpPr>
          <p:cNvPr id="4" name="TextBox 3">
            <a:extLst>
              <a:ext uri="{FF2B5EF4-FFF2-40B4-BE49-F238E27FC236}">
                <a16:creationId xmlns:a16="http://schemas.microsoft.com/office/drawing/2014/main" id="{7BA3E95D-B93F-4A16-9A27-9C9CF95EC013}"/>
              </a:ext>
            </a:extLst>
          </p:cNvPr>
          <p:cNvSpPr txBox="1"/>
          <p:nvPr/>
        </p:nvSpPr>
        <p:spPr>
          <a:xfrm flipH="1">
            <a:off x="535940" y="1591056"/>
            <a:ext cx="6696074"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400" b="1" dirty="0">
                <a:latin typeface="+mn-lt"/>
              </a:rPr>
              <a:t>Mathematical Formulation with Tolerance</a:t>
            </a:r>
            <a:endParaRPr lang="en-IN" sz="2400" b="1" dirty="0">
              <a:latin typeface="+mn-lt"/>
            </a:endParaRPr>
          </a:p>
        </p:txBody>
      </p:sp>
      <p:pic>
        <p:nvPicPr>
          <p:cNvPr id="5" name="Content Placeholder 4">
            <a:extLst>
              <a:ext uri="{FF2B5EF4-FFF2-40B4-BE49-F238E27FC236}">
                <a16:creationId xmlns:a16="http://schemas.microsoft.com/office/drawing/2014/main" id="{EF4AACEB-6800-4EE4-8041-9AAA8647E8BB}"/>
              </a:ext>
            </a:extLst>
          </p:cNvPr>
          <p:cNvPicPr>
            <a:picLocks noGrp="1" noChangeAspect="1"/>
          </p:cNvPicPr>
          <p:nvPr>
            <p:ph idx="1"/>
          </p:nvPr>
        </p:nvPicPr>
        <p:blipFill>
          <a:blip r:embed="rId2"/>
          <a:stretch>
            <a:fillRect/>
          </a:stretch>
        </p:blipFill>
        <p:spPr>
          <a:xfrm>
            <a:off x="1066800" y="2256630"/>
            <a:ext cx="10058400" cy="3686969"/>
          </a:xfrm>
          <a:prstGeom prst="rect">
            <a:avLst/>
          </a:prstGeom>
        </p:spPr>
      </p:pic>
    </p:spTree>
    <p:extLst>
      <p:ext uri="{BB962C8B-B14F-4D97-AF65-F5344CB8AC3E}">
        <p14:creationId xmlns:p14="http://schemas.microsoft.com/office/powerpoint/2010/main" val="4104100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8f757a3f-0271-4e7a-9dcb-1f61b019a63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8A5307CEB23E84BBFAB7CF008A04E6E" ma:contentTypeVersion="10" ma:contentTypeDescription="Create a new document." ma:contentTypeScope="" ma:versionID="ff8555eba1c4c438dc096a78e832db5f">
  <xsd:schema xmlns:xsd="http://www.w3.org/2001/XMLSchema" xmlns:xs="http://www.w3.org/2001/XMLSchema" xmlns:p="http://schemas.microsoft.com/office/2006/metadata/properties" xmlns:ns2="8f757a3f-0271-4e7a-9dcb-1f61b019a630" targetNamespace="http://schemas.microsoft.com/office/2006/metadata/properties" ma:root="true" ma:fieldsID="d815a002601dcb314fa8763b1a6b7f9e" ns2:_="">
    <xsd:import namespace="8f757a3f-0271-4e7a-9dcb-1f61b019a63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757a3f-0271-4e7a-9dcb-1f61b019a6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FC90C-E938-4D14-B988-1AABB7F8F353}">
  <ds:schemaRefs>
    <ds:schemaRef ds:uri="http://schemas.microsoft.com/sharepoint/v3/contenttype/forms"/>
  </ds:schemaRefs>
</ds:datastoreItem>
</file>

<file path=customXml/itemProps2.xml><?xml version="1.0" encoding="utf-8"?>
<ds:datastoreItem xmlns:ds="http://schemas.openxmlformats.org/officeDocument/2006/customXml" ds:itemID="{EB3D0E2C-DCCF-4DCA-8700-60C67A2E1F4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637A4C20-A634-4625-94EE-FE94EB1216CF}"/>
</file>

<file path=docProps/app.xml><?xml version="1.0" encoding="utf-8"?>
<Properties xmlns="http://schemas.openxmlformats.org/officeDocument/2006/extended-properties" xmlns:vt="http://schemas.openxmlformats.org/officeDocument/2006/docPropsVTypes">
  <Template>Savon design</Template>
  <TotalTime>67</TotalTime>
  <Words>1979</Words>
  <Application>Microsoft Office PowerPoint</Application>
  <PresentationFormat>Widescreen</PresentationFormat>
  <Paragraphs>137</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 Math</vt:lpstr>
      <vt:lpstr>Garamond</vt:lpstr>
      <vt:lpstr>Gill Sans MT</vt:lpstr>
      <vt:lpstr>Times New Roman</vt:lpstr>
      <vt:lpstr>Wingdings</vt:lpstr>
      <vt:lpstr>SavonVTI</vt:lpstr>
      <vt:lpstr>Position Error Estimation and Compensation  of 3-DOF Delta Robot under the effect of link tolerances  ITR Mini Project Presentation</vt:lpstr>
      <vt:lpstr>Outline</vt:lpstr>
      <vt:lpstr>Introduction </vt:lpstr>
      <vt:lpstr>Introduction..</vt:lpstr>
      <vt:lpstr>Introduction.. </vt:lpstr>
      <vt:lpstr>Problem Definition </vt:lpstr>
      <vt:lpstr>Methodology </vt:lpstr>
      <vt:lpstr>Positional Error Estimation Under Effect of Link Tolerance </vt:lpstr>
      <vt:lpstr>Positional Error Estimation Under Effect of Link Tolerance</vt:lpstr>
      <vt:lpstr>Error Compensation Using Inverse Kinematics</vt:lpstr>
      <vt:lpstr>Case Study</vt:lpstr>
      <vt:lpstr>Results and Discussion </vt:lpstr>
      <vt:lpstr>Results and Discussion..</vt:lpstr>
      <vt:lpstr>Results and Discussion..</vt:lpstr>
      <vt:lpstr>Results and Discussion..</vt:lpstr>
      <vt:lpstr>Conclusions </vt:lpstr>
      <vt:lpstr>References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Position Error Estimation and Compensation  of 3-DOF Delta Robot under the effect of link tolerances  ITR Mini Project Presentation</dc:title>
  <dc:creator>RAYYAN MUHAMMAD RAFIKH-180929124</dc:creator>
  <cp:lastModifiedBy>DARREN ALTON DSOUZA 180929011</cp:lastModifiedBy>
  <cp:revision>3</cp:revision>
  <dcterms:created xsi:type="dcterms:W3CDTF">2022-02-05T08:05:17Z</dcterms:created>
  <dcterms:modified xsi:type="dcterms:W3CDTF">2022-02-11T16:19:14Z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0x01010048A5307CEB23E84BBFAB7CF008A04E6E</vt:lpwstr>
  </property>
</Properties>
</file>