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Canva Sans Bold" charset="1" panose="020B0803030501040103"/>
      <p:regular r:id="rId14"/>
    </p:embeddedFont>
    <p:embeddedFont>
      <p:font typeface="TT Supermolot Neue Expanded" charset="1" panose="02000503020000020004"/>
      <p:regular r:id="rId15"/>
    </p:embeddedFont>
    <p:embeddedFont>
      <p:font typeface="Canva Sans" charset="1" panose="020B0503030501040103"/>
      <p:regular r:id="rId16"/>
    </p:embeddedFont>
    <p:embeddedFont>
      <p:font typeface="Etna Sans Serif" charset="1" panose="02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31680" y="955134"/>
            <a:ext cx="527620" cy="112345"/>
            <a:chOff x="0" y="0"/>
            <a:chExt cx="308661" cy="657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8661" cy="65722"/>
            </a:xfrm>
            <a:custGeom>
              <a:avLst/>
              <a:gdLst/>
              <a:ahLst/>
              <a:cxnLst/>
              <a:rect r="r" b="b" t="t" l="l"/>
              <a:pathLst>
                <a:path h="65722" w="308661">
                  <a:moveTo>
                    <a:pt x="32861" y="0"/>
                  </a:moveTo>
                  <a:lnTo>
                    <a:pt x="275799" y="0"/>
                  </a:lnTo>
                  <a:cubicBezTo>
                    <a:pt x="284515" y="0"/>
                    <a:pt x="292873" y="3462"/>
                    <a:pt x="299036" y="9625"/>
                  </a:cubicBezTo>
                  <a:cubicBezTo>
                    <a:pt x="305198" y="15787"/>
                    <a:pt x="308661" y="24146"/>
                    <a:pt x="308661" y="32861"/>
                  </a:cubicBezTo>
                  <a:lnTo>
                    <a:pt x="308661" y="32861"/>
                  </a:lnTo>
                  <a:cubicBezTo>
                    <a:pt x="308661" y="41577"/>
                    <a:pt x="305198" y="49935"/>
                    <a:pt x="299036" y="56098"/>
                  </a:cubicBezTo>
                  <a:cubicBezTo>
                    <a:pt x="292873" y="62260"/>
                    <a:pt x="284515" y="65722"/>
                    <a:pt x="275799" y="65722"/>
                  </a:cubicBezTo>
                  <a:lnTo>
                    <a:pt x="32861" y="65722"/>
                  </a:lnTo>
                  <a:cubicBezTo>
                    <a:pt x="24146" y="65722"/>
                    <a:pt x="15787" y="62260"/>
                    <a:pt x="9625" y="56098"/>
                  </a:cubicBezTo>
                  <a:cubicBezTo>
                    <a:pt x="3462" y="49935"/>
                    <a:pt x="0" y="41577"/>
                    <a:pt x="0" y="32861"/>
                  </a:cubicBezTo>
                  <a:lnTo>
                    <a:pt x="0" y="32861"/>
                  </a:lnTo>
                  <a:cubicBezTo>
                    <a:pt x="0" y="24146"/>
                    <a:pt x="3462" y="15787"/>
                    <a:pt x="9625" y="9625"/>
                  </a:cubicBezTo>
                  <a:cubicBezTo>
                    <a:pt x="15787" y="3462"/>
                    <a:pt x="24146" y="0"/>
                    <a:pt x="32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08661" cy="12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3931" y="1067479"/>
            <a:ext cx="329538" cy="112345"/>
            <a:chOff x="0" y="0"/>
            <a:chExt cx="192782" cy="657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782" cy="65722"/>
            </a:xfrm>
            <a:custGeom>
              <a:avLst/>
              <a:gdLst/>
              <a:ahLst/>
              <a:cxnLst/>
              <a:rect r="r" b="b" t="t" l="l"/>
              <a:pathLst>
                <a:path h="65722" w="192782">
                  <a:moveTo>
                    <a:pt x="32861" y="0"/>
                  </a:moveTo>
                  <a:lnTo>
                    <a:pt x="159920" y="0"/>
                  </a:lnTo>
                  <a:cubicBezTo>
                    <a:pt x="168636" y="0"/>
                    <a:pt x="176994" y="3462"/>
                    <a:pt x="183157" y="9625"/>
                  </a:cubicBezTo>
                  <a:cubicBezTo>
                    <a:pt x="189319" y="15787"/>
                    <a:pt x="192782" y="24146"/>
                    <a:pt x="192782" y="32861"/>
                  </a:cubicBezTo>
                  <a:lnTo>
                    <a:pt x="192782" y="32861"/>
                  </a:lnTo>
                  <a:cubicBezTo>
                    <a:pt x="192782" y="41577"/>
                    <a:pt x="189319" y="49935"/>
                    <a:pt x="183157" y="56098"/>
                  </a:cubicBezTo>
                  <a:cubicBezTo>
                    <a:pt x="176994" y="62260"/>
                    <a:pt x="168636" y="65722"/>
                    <a:pt x="159920" y="65722"/>
                  </a:cubicBezTo>
                  <a:lnTo>
                    <a:pt x="32861" y="65722"/>
                  </a:lnTo>
                  <a:cubicBezTo>
                    <a:pt x="24146" y="65722"/>
                    <a:pt x="15787" y="62260"/>
                    <a:pt x="9625" y="56098"/>
                  </a:cubicBezTo>
                  <a:cubicBezTo>
                    <a:pt x="3462" y="49935"/>
                    <a:pt x="0" y="41577"/>
                    <a:pt x="0" y="32861"/>
                  </a:cubicBezTo>
                  <a:lnTo>
                    <a:pt x="0" y="32861"/>
                  </a:lnTo>
                  <a:cubicBezTo>
                    <a:pt x="0" y="24146"/>
                    <a:pt x="3462" y="15787"/>
                    <a:pt x="9625" y="9625"/>
                  </a:cubicBezTo>
                  <a:cubicBezTo>
                    <a:pt x="15787" y="3462"/>
                    <a:pt x="24146" y="0"/>
                    <a:pt x="32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2782" cy="12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H="true">
            <a:off x="8014280" y="8919263"/>
            <a:ext cx="2259440" cy="0"/>
          </a:xfrm>
          <a:prstGeom prst="line">
            <a:avLst/>
          </a:prstGeom>
          <a:ln cap="rnd" w="152400">
            <a:gradFill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3070039" y="4494924"/>
            <a:ext cx="12122912" cy="3093142"/>
            <a:chOff x="0" y="0"/>
            <a:chExt cx="3192866" cy="8146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92866" cy="814655"/>
            </a:xfrm>
            <a:custGeom>
              <a:avLst/>
              <a:gdLst/>
              <a:ahLst/>
              <a:cxnLst/>
              <a:rect r="r" b="b" t="t" l="l"/>
              <a:pathLst>
                <a:path h="814655" w="3192866">
                  <a:moveTo>
                    <a:pt x="32570" y="0"/>
                  </a:moveTo>
                  <a:lnTo>
                    <a:pt x="3160296" y="0"/>
                  </a:lnTo>
                  <a:cubicBezTo>
                    <a:pt x="3178284" y="0"/>
                    <a:pt x="3192866" y="14582"/>
                    <a:pt x="3192866" y="32570"/>
                  </a:cubicBezTo>
                  <a:lnTo>
                    <a:pt x="3192866" y="782085"/>
                  </a:lnTo>
                  <a:cubicBezTo>
                    <a:pt x="3192866" y="800073"/>
                    <a:pt x="3178284" y="814655"/>
                    <a:pt x="3160296" y="814655"/>
                  </a:cubicBezTo>
                  <a:lnTo>
                    <a:pt x="32570" y="814655"/>
                  </a:lnTo>
                  <a:cubicBezTo>
                    <a:pt x="14582" y="814655"/>
                    <a:pt x="0" y="800073"/>
                    <a:pt x="0" y="782085"/>
                  </a:cubicBezTo>
                  <a:lnTo>
                    <a:pt x="0" y="32570"/>
                  </a:lnTo>
                  <a:cubicBezTo>
                    <a:pt x="0" y="14582"/>
                    <a:pt x="14582" y="0"/>
                    <a:pt x="32570" y="0"/>
                  </a:cubicBezTo>
                  <a:close/>
                </a:path>
              </a:pathLst>
            </a:custGeom>
            <a:solidFill>
              <a:srgbClr val="8797FD">
                <a:alpha val="1294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3192866" cy="871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54228" y="4345136"/>
            <a:ext cx="12379545" cy="324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47"/>
              </a:lnSpc>
              <a:spcBef>
                <a:spcPct val="0"/>
              </a:spcBef>
            </a:pPr>
            <a:r>
              <a:rPr lang="en-US" sz="903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“BUSINESS INSIGHTS 360”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533966" y="202269"/>
            <a:ext cx="6857218" cy="4941231"/>
          </a:xfrm>
          <a:custGeom>
            <a:avLst/>
            <a:gdLst/>
            <a:ahLst/>
            <a:cxnLst/>
            <a:rect r="r" b="b" t="t" l="l"/>
            <a:pathLst>
              <a:path h="4941231" w="6857218">
                <a:moveTo>
                  <a:pt x="0" y="0"/>
                </a:moveTo>
                <a:lnTo>
                  <a:pt x="6857218" y="0"/>
                </a:lnTo>
                <a:lnTo>
                  <a:pt x="6857218" y="4941231"/>
                </a:lnTo>
                <a:lnTo>
                  <a:pt x="0" y="4941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07547" y="9586013"/>
            <a:ext cx="4872906" cy="464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8"/>
              </a:lnSpc>
            </a:pPr>
            <a:r>
              <a:rPr lang="en-US" sz="267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Presented by Rayyan Thara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9523" y="9543512"/>
            <a:ext cx="527620" cy="112345"/>
            <a:chOff x="0" y="0"/>
            <a:chExt cx="308661" cy="657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8661" cy="65722"/>
            </a:xfrm>
            <a:custGeom>
              <a:avLst/>
              <a:gdLst/>
              <a:ahLst/>
              <a:cxnLst/>
              <a:rect r="r" b="b" t="t" l="l"/>
              <a:pathLst>
                <a:path h="65722" w="308661">
                  <a:moveTo>
                    <a:pt x="32861" y="0"/>
                  </a:moveTo>
                  <a:lnTo>
                    <a:pt x="275799" y="0"/>
                  </a:lnTo>
                  <a:cubicBezTo>
                    <a:pt x="284515" y="0"/>
                    <a:pt x="292873" y="3462"/>
                    <a:pt x="299036" y="9625"/>
                  </a:cubicBezTo>
                  <a:cubicBezTo>
                    <a:pt x="305198" y="15787"/>
                    <a:pt x="308661" y="24146"/>
                    <a:pt x="308661" y="32861"/>
                  </a:cubicBezTo>
                  <a:lnTo>
                    <a:pt x="308661" y="32861"/>
                  </a:lnTo>
                  <a:cubicBezTo>
                    <a:pt x="308661" y="41577"/>
                    <a:pt x="305198" y="49935"/>
                    <a:pt x="299036" y="56098"/>
                  </a:cubicBezTo>
                  <a:cubicBezTo>
                    <a:pt x="292873" y="62260"/>
                    <a:pt x="284515" y="65722"/>
                    <a:pt x="275799" y="65722"/>
                  </a:cubicBezTo>
                  <a:lnTo>
                    <a:pt x="32861" y="65722"/>
                  </a:lnTo>
                  <a:cubicBezTo>
                    <a:pt x="24146" y="65722"/>
                    <a:pt x="15787" y="62260"/>
                    <a:pt x="9625" y="56098"/>
                  </a:cubicBezTo>
                  <a:cubicBezTo>
                    <a:pt x="3462" y="49935"/>
                    <a:pt x="0" y="41577"/>
                    <a:pt x="0" y="32861"/>
                  </a:cubicBezTo>
                  <a:lnTo>
                    <a:pt x="0" y="32861"/>
                  </a:lnTo>
                  <a:cubicBezTo>
                    <a:pt x="0" y="24146"/>
                    <a:pt x="3462" y="15787"/>
                    <a:pt x="9625" y="9625"/>
                  </a:cubicBezTo>
                  <a:cubicBezTo>
                    <a:pt x="15787" y="3462"/>
                    <a:pt x="24146" y="0"/>
                    <a:pt x="32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08661" cy="12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30611" y="9543512"/>
            <a:ext cx="426778" cy="112345"/>
            <a:chOff x="0" y="0"/>
            <a:chExt cx="249668" cy="657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9668" cy="65722"/>
            </a:xfrm>
            <a:custGeom>
              <a:avLst/>
              <a:gdLst/>
              <a:ahLst/>
              <a:cxnLst/>
              <a:rect r="r" b="b" t="t" l="l"/>
              <a:pathLst>
                <a:path h="65722" w="249668">
                  <a:moveTo>
                    <a:pt x="32861" y="0"/>
                  </a:moveTo>
                  <a:lnTo>
                    <a:pt x="216806" y="0"/>
                  </a:lnTo>
                  <a:cubicBezTo>
                    <a:pt x="225522" y="0"/>
                    <a:pt x="233880" y="3462"/>
                    <a:pt x="240043" y="9625"/>
                  </a:cubicBezTo>
                  <a:cubicBezTo>
                    <a:pt x="246206" y="15787"/>
                    <a:pt x="249668" y="24146"/>
                    <a:pt x="249668" y="32861"/>
                  </a:cubicBezTo>
                  <a:lnTo>
                    <a:pt x="249668" y="32861"/>
                  </a:lnTo>
                  <a:cubicBezTo>
                    <a:pt x="249668" y="41577"/>
                    <a:pt x="246206" y="49935"/>
                    <a:pt x="240043" y="56098"/>
                  </a:cubicBezTo>
                  <a:cubicBezTo>
                    <a:pt x="233880" y="62260"/>
                    <a:pt x="225522" y="65722"/>
                    <a:pt x="216806" y="65722"/>
                  </a:cubicBezTo>
                  <a:lnTo>
                    <a:pt x="32861" y="65722"/>
                  </a:lnTo>
                  <a:cubicBezTo>
                    <a:pt x="24146" y="65722"/>
                    <a:pt x="15787" y="62260"/>
                    <a:pt x="9625" y="56098"/>
                  </a:cubicBezTo>
                  <a:cubicBezTo>
                    <a:pt x="3462" y="49935"/>
                    <a:pt x="0" y="41577"/>
                    <a:pt x="0" y="32861"/>
                  </a:cubicBezTo>
                  <a:lnTo>
                    <a:pt x="0" y="32861"/>
                  </a:lnTo>
                  <a:cubicBezTo>
                    <a:pt x="0" y="24146"/>
                    <a:pt x="3462" y="15787"/>
                    <a:pt x="9625" y="9625"/>
                  </a:cubicBezTo>
                  <a:cubicBezTo>
                    <a:pt x="15787" y="3462"/>
                    <a:pt x="24146" y="0"/>
                    <a:pt x="32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49668" cy="12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29762" y="9487340"/>
            <a:ext cx="329538" cy="112345"/>
            <a:chOff x="0" y="0"/>
            <a:chExt cx="192782" cy="657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2782" cy="65722"/>
            </a:xfrm>
            <a:custGeom>
              <a:avLst/>
              <a:gdLst/>
              <a:ahLst/>
              <a:cxnLst/>
              <a:rect r="r" b="b" t="t" l="l"/>
              <a:pathLst>
                <a:path h="65722" w="192782">
                  <a:moveTo>
                    <a:pt x="32861" y="0"/>
                  </a:moveTo>
                  <a:lnTo>
                    <a:pt x="159920" y="0"/>
                  </a:lnTo>
                  <a:cubicBezTo>
                    <a:pt x="168636" y="0"/>
                    <a:pt x="176994" y="3462"/>
                    <a:pt x="183157" y="9625"/>
                  </a:cubicBezTo>
                  <a:cubicBezTo>
                    <a:pt x="189319" y="15787"/>
                    <a:pt x="192782" y="24146"/>
                    <a:pt x="192782" y="32861"/>
                  </a:cubicBezTo>
                  <a:lnTo>
                    <a:pt x="192782" y="32861"/>
                  </a:lnTo>
                  <a:cubicBezTo>
                    <a:pt x="192782" y="41577"/>
                    <a:pt x="189319" y="49935"/>
                    <a:pt x="183157" y="56098"/>
                  </a:cubicBezTo>
                  <a:cubicBezTo>
                    <a:pt x="176994" y="62260"/>
                    <a:pt x="168636" y="65722"/>
                    <a:pt x="159920" y="65722"/>
                  </a:cubicBezTo>
                  <a:lnTo>
                    <a:pt x="32861" y="65722"/>
                  </a:lnTo>
                  <a:cubicBezTo>
                    <a:pt x="24146" y="65722"/>
                    <a:pt x="15787" y="62260"/>
                    <a:pt x="9625" y="56098"/>
                  </a:cubicBezTo>
                  <a:cubicBezTo>
                    <a:pt x="3462" y="49935"/>
                    <a:pt x="0" y="41577"/>
                    <a:pt x="0" y="32861"/>
                  </a:cubicBezTo>
                  <a:lnTo>
                    <a:pt x="0" y="32861"/>
                  </a:lnTo>
                  <a:cubicBezTo>
                    <a:pt x="0" y="24146"/>
                    <a:pt x="3462" y="15787"/>
                    <a:pt x="9625" y="9625"/>
                  </a:cubicBezTo>
                  <a:cubicBezTo>
                    <a:pt x="15787" y="3462"/>
                    <a:pt x="24146" y="0"/>
                    <a:pt x="32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92782" cy="12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614849" y="84022"/>
            <a:ext cx="1778472" cy="1281546"/>
          </a:xfrm>
          <a:custGeom>
            <a:avLst/>
            <a:gdLst/>
            <a:ahLst/>
            <a:cxnLst/>
            <a:rect r="r" b="b" t="t" l="l"/>
            <a:pathLst>
              <a:path h="1281546" w="1778472">
                <a:moveTo>
                  <a:pt x="0" y="0"/>
                </a:moveTo>
                <a:lnTo>
                  <a:pt x="1778472" y="0"/>
                </a:lnTo>
                <a:lnTo>
                  <a:pt x="1778472" y="1281546"/>
                </a:lnTo>
                <a:lnTo>
                  <a:pt x="0" y="1281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-289765" y="1327468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211924" y="2780610"/>
            <a:ext cx="11042106" cy="5825995"/>
          </a:xfrm>
          <a:custGeom>
            <a:avLst/>
            <a:gdLst/>
            <a:ahLst/>
            <a:cxnLst/>
            <a:rect r="r" b="b" t="t" l="l"/>
            <a:pathLst>
              <a:path h="5825995" w="11042106">
                <a:moveTo>
                  <a:pt x="0" y="0"/>
                </a:moveTo>
                <a:lnTo>
                  <a:pt x="11042105" y="0"/>
                </a:lnTo>
                <a:lnTo>
                  <a:pt x="11042105" y="5825995"/>
                </a:lnTo>
                <a:lnTo>
                  <a:pt x="0" y="5825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613571" y="6770478"/>
            <a:ext cx="2176751" cy="2320030"/>
            <a:chOff x="0" y="0"/>
            <a:chExt cx="812800" cy="866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6300"/>
            </a:xfrm>
            <a:custGeom>
              <a:avLst/>
              <a:gdLst/>
              <a:ahLst/>
              <a:cxnLst/>
              <a:rect r="r" b="b" t="t" l="l"/>
              <a:pathLst>
                <a:path h="866300" w="812800">
                  <a:moveTo>
                    <a:pt x="406400" y="0"/>
                  </a:moveTo>
                  <a:cubicBezTo>
                    <a:pt x="181951" y="0"/>
                    <a:pt x="0" y="193928"/>
                    <a:pt x="0" y="433150"/>
                  </a:cubicBezTo>
                  <a:cubicBezTo>
                    <a:pt x="0" y="672372"/>
                    <a:pt x="181951" y="866300"/>
                    <a:pt x="406400" y="866300"/>
                  </a:cubicBezTo>
                  <a:cubicBezTo>
                    <a:pt x="630849" y="866300"/>
                    <a:pt x="812800" y="672372"/>
                    <a:pt x="812800" y="433150"/>
                  </a:cubicBezTo>
                  <a:cubicBezTo>
                    <a:pt x="812800" y="19392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4066"/>
              <a:ext cx="660400" cy="761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8362" y="4012313"/>
            <a:ext cx="7435209" cy="2528431"/>
          </a:xfrm>
          <a:custGeom>
            <a:avLst/>
            <a:gdLst/>
            <a:ahLst/>
            <a:cxnLst/>
            <a:rect r="r" b="b" t="t" l="l"/>
            <a:pathLst>
              <a:path h="2528431" w="7435209">
                <a:moveTo>
                  <a:pt x="0" y="0"/>
                </a:moveTo>
                <a:lnTo>
                  <a:pt x="7435209" y="0"/>
                </a:lnTo>
                <a:lnTo>
                  <a:pt x="7435209" y="2528431"/>
                </a:lnTo>
                <a:lnTo>
                  <a:pt x="0" y="2528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27" t="0" r="-1127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7722" y="117412"/>
            <a:ext cx="6148448" cy="96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3"/>
              </a:lnSpc>
            </a:pPr>
            <a:r>
              <a:rPr lang="en-US" sz="560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Introducing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-368526" y="1070858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59699" y="6791633"/>
            <a:ext cx="13968602" cy="3252592"/>
          </a:xfrm>
          <a:custGeom>
            <a:avLst/>
            <a:gdLst/>
            <a:ahLst/>
            <a:cxnLst/>
            <a:rect r="r" b="b" t="t" l="l"/>
            <a:pathLst>
              <a:path h="3252592" w="13968602">
                <a:moveTo>
                  <a:pt x="0" y="0"/>
                </a:moveTo>
                <a:lnTo>
                  <a:pt x="13968602" y="0"/>
                </a:lnTo>
                <a:lnTo>
                  <a:pt x="13968602" y="3252592"/>
                </a:lnTo>
                <a:lnTo>
                  <a:pt x="0" y="3252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5577" y="2327175"/>
            <a:ext cx="11636846" cy="3265290"/>
          </a:xfrm>
          <a:custGeom>
            <a:avLst/>
            <a:gdLst/>
            <a:ahLst/>
            <a:cxnLst/>
            <a:rect r="r" b="b" t="t" l="l"/>
            <a:pathLst>
              <a:path h="3265290" w="11636846">
                <a:moveTo>
                  <a:pt x="0" y="0"/>
                </a:moveTo>
                <a:lnTo>
                  <a:pt x="11636846" y="0"/>
                </a:lnTo>
                <a:lnTo>
                  <a:pt x="11636846" y="3265290"/>
                </a:lnTo>
                <a:lnTo>
                  <a:pt x="0" y="3265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07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32212" y="86438"/>
            <a:ext cx="8223576" cy="96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7"/>
              </a:lnSpc>
            </a:pPr>
            <a:r>
              <a:rPr lang="en-US" sz="5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 &amp; Channels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738296" y="4843048"/>
            <a:ext cx="2233185" cy="1498835"/>
            <a:chOff x="0" y="0"/>
            <a:chExt cx="979087" cy="6571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9087" cy="657129"/>
            </a:xfrm>
            <a:custGeom>
              <a:avLst/>
              <a:gdLst/>
              <a:ahLst/>
              <a:cxnLst/>
              <a:rect r="r" b="b" t="t" l="l"/>
              <a:pathLst>
                <a:path h="657129" w="979087">
                  <a:moveTo>
                    <a:pt x="489544" y="0"/>
                  </a:moveTo>
                  <a:cubicBezTo>
                    <a:pt x="219176" y="0"/>
                    <a:pt x="0" y="147103"/>
                    <a:pt x="0" y="328564"/>
                  </a:cubicBezTo>
                  <a:cubicBezTo>
                    <a:pt x="0" y="510025"/>
                    <a:pt x="219176" y="657129"/>
                    <a:pt x="489544" y="657129"/>
                  </a:cubicBezTo>
                  <a:cubicBezTo>
                    <a:pt x="759911" y="657129"/>
                    <a:pt x="979087" y="510025"/>
                    <a:pt x="979087" y="328564"/>
                  </a:cubicBezTo>
                  <a:cubicBezTo>
                    <a:pt x="979087" y="147103"/>
                    <a:pt x="759911" y="0"/>
                    <a:pt x="4895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1789" y="4456"/>
              <a:ext cx="795508" cy="591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922088" y="1608583"/>
            <a:ext cx="2443824" cy="41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377" spc="342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CUSTOMERS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73628" y="6555124"/>
            <a:ext cx="2140744" cy="41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377" spc="342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CHANNELS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0" y="6099951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-385016" y="1197663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-385057" y="9418465"/>
            <a:ext cx="10077744" cy="3810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9692687" y="9399415"/>
            <a:ext cx="8980329" cy="1905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1848588">
            <a:off x="2741856" y="66634"/>
            <a:ext cx="1699568" cy="1699568"/>
          </a:xfrm>
          <a:custGeom>
            <a:avLst/>
            <a:gdLst/>
            <a:ahLst/>
            <a:cxnLst/>
            <a:rect r="r" b="b" t="t" l="l"/>
            <a:pathLst>
              <a:path h="1699568" w="1699568">
                <a:moveTo>
                  <a:pt x="0" y="0"/>
                </a:moveTo>
                <a:lnTo>
                  <a:pt x="1699569" y="0"/>
                </a:lnTo>
                <a:lnTo>
                  <a:pt x="1699569" y="1699568"/>
                </a:lnTo>
                <a:lnTo>
                  <a:pt x="0" y="169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20965" y="63330"/>
            <a:ext cx="9245989" cy="96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7"/>
              </a:lnSpc>
            </a:pPr>
            <a:r>
              <a:rPr lang="en-US" sz="5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19012" y="2907871"/>
            <a:ext cx="10707158" cy="433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11595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Huge loss in Latin America</a:t>
            </a:r>
          </a:p>
          <a:p>
            <a:pPr algn="l" marL="1122679" indent="-561340" lvl="1">
              <a:lnSpc>
                <a:spcPts val="11595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Data  Driven Decisions</a:t>
            </a:r>
          </a:p>
          <a:p>
            <a:pPr algn="l" marL="1122679" indent="-561340" lvl="1">
              <a:lnSpc>
                <a:spcPts val="1299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Necessity due to Competition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61617" y="820261"/>
            <a:ext cx="9764765" cy="3086100"/>
            <a:chOff x="0" y="0"/>
            <a:chExt cx="257179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71790" cy="812800"/>
            </a:xfrm>
            <a:custGeom>
              <a:avLst/>
              <a:gdLst/>
              <a:ahLst/>
              <a:cxnLst/>
              <a:rect r="r" b="b" t="t" l="l"/>
              <a:pathLst>
                <a:path h="812800" w="2571790">
                  <a:moveTo>
                    <a:pt x="40435" y="0"/>
                  </a:moveTo>
                  <a:lnTo>
                    <a:pt x="2531355" y="0"/>
                  </a:lnTo>
                  <a:cubicBezTo>
                    <a:pt x="2542079" y="0"/>
                    <a:pt x="2552364" y="4260"/>
                    <a:pt x="2559947" y="11843"/>
                  </a:cubicBezTo>
                  <a:cubicBezTo>
                    <a:pt x="2567530" y="19426"/>
                    <a:pt x="2571790" y="29711"/>
                    <a:pt x="2571790" y="40435"/>
                  </a:cubicBezTo>
                  <a:lnTo>
                    <a:pt x="2571790" y="772365"/>
                  </a:lnTo>
                  <a:cubicBezTo>
                    <a:pt x="2571790" y="783089"/>
                    <a:pt x="2567530" y="793374"/>
                    <a:pt x="2559947" y="800957"/>
                  </a:cubicBezTo>
                  <a:cubicBezTo>
                    <a:pt x="2552364" y="808540"/>
                    <a:pt x="2542079" y="812800"/>
                    <a:pt x="2531355" y="812800"/>
                  </a:cubicBezTo>
                  <a:lnTo>
                    <a:pt x="40435" y="812800"/>
                  </a:lnTo>
                  <a:cubicBezTo>
                    <a:pt x="29711" y="812800"/>
                    <a:pt x="19426" y="808540"/>
                    <a:pt x="11843" y="800957"/>
                  </a:cubicBezTo>
                  <a:cubicBezTo>
                    <a:pt x="4260" y="793374"/>
                    <a:pt x="0" y="783089"/>
                    <a:pt x="0" y="772365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6000"/>
                  </a:srgbClr>
                </a:gs>
                <a:gs pos="100000">
                  <a:srgbClr val="CB6CE6">
                    <a:alpha val="16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57179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-709527" y="9258300"/>
            <a:ext cx="19283601" cy="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1524311">
            <a:off x="15027932" y="1229903"/>
            <a:ext cx="2465398" cy="2465398"/>
          </a:xfrm>
          <a:custGeom>
            <a:avLst/>
            <a:gdLst/>
            <a:ahLst/>
            <a:cxnLst/>
            <a:rect r="r" b="b" t="t" l="l"/>
            <a:pathLst>
              <a:path h="2465398" w="2465398">
                <a:moveTo>
                  <a:pt x="0" y="0"/>
                </a:moveTo>
                <a:lnTo>
                  <a:pt x="2465397" y="0"/>
                </a:lnTo>
                <a:lnTo>
                  <a:pt x="2465397" y="2465398"/>
                </a:lnTo>
                <a:lnTo>
                  <a:pt x="0" y="2465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5979" y="1282183"/>
            <a:ext cx="9896042" cy="2000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7"/>
              </a:lnSpc>
            </a:pPr>
            <a:r>
              <a:rPr lang="en-US" sz="56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“Business Insights 360”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0329" y="4407950"/>
            <a:ext cx="4393671" cy="387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4495" indent="-462247" lvl="1">
              <a:lnSpc>
                <a:spcPts val="7836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Finance</a:t>
            </a:r>
          </a:p>
          <a:p>
            <a:pPr algn="just" marL="924495" indent="-462247" lvl="1">
              <a:lnSpc>
                <a:spcPts val="7836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Sales</a:t>
            </a:r>
          </a:p>
          <a:p>
            <a:pPr algn="just" marL="924495" indent="-462247" lvl="1">
              <a:lnSpc>
                <a:spcPts val="7836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Marketing</a:t>
            </a:r>
          </a:p>
          <a:p>
            <a:pPr algn="just" marL="924495" indent="-462247" lvl="1">
              <a:lnSpc>
                <a:spcPts val="7836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Supply Chain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-385016" y="1197663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915852">
            <a:off x="11842539" y="112726"/>
            <a:ext cx="980877" cy="980877"/>
          </a:xfrm>
          <a:custGeom>
            <a:avLst/>
            <a:gdLst/>
            <a:ahLst/>
            <a:cxnLst/>
            <a:rect r="r" b="b" t="t" l="l"/>
            <a:pathLst>
              <a:path h="980877" w="980877">
                <a:moveTo>
                  <a:pt x="0" y="0"/>
                </a:moveTo>
                <a:lnTo>
                  <a:pt x="980877" y="0"/>
                </a:lnTo>
                <a:lnTo>
                  <a:pt x="980877" y="980878"/>
                </a:lnTo>
                <a:lnTo>
                  <a:pt x="0" y="9808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4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8519" y="1238970"/>
            <a:ext cx="12472855" cy="801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1"/>
              </a:lnSpc>
            </a:pPr>
            <a:r>
              <a:rPr lang="en-US" sz="5196">
                <a:solidFill>
                  <a:srgbClr val="F4C7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Data Gathering and Preparation (ETL)</a:t>
            </a:r>
          </a:p>
          <a:p>
            <a:pPr algn="l">
              <a:lnSpc>
                <a:spcPts val="12991"/>
              </a:lnSpc>
            </a:pPr>
            <a:r>
              <a:rPr lang="en-US" sz="5196">
                <a:solidFill>
                  <a:srgbClr val="F4C7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Data Modelling</a:t>
            </a:r>
          </a:p>
          <a:p>
            <a:pPr algn="l">
              <a:lnSpc>
                <a:spcPts val="12991"/>
              </a:lnSpc>
            </a:pPr>
            <a:r>
              <a:rPr lang="en-US" sz="5196">
                <a:solidFill>
                  <a:srgbClr val="F4C7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DAX Formulas</a:t>
            </a:r>
          </a:p>
          <a:p>
            <a:pPr algn="l">
              <a:lnSpc>
                <a:spcPts val="12991"/>
              </a:lnSpc>
            </a:pPr>
            <a:r>
              <a:rPr lang="en-US" sz="5196">
                <a:solidFill>
                  <a:srgbClr val="F4C7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Visualizations</a:t>
            </a:r>
          </a:p>
          <a:p>
            <a:pPr algn="l">
              <a:lnSpc>
                <a:spcPts val="12991"/>
              </a:lnSpc>
            </a:pPr>
            <a:r>
              <a:rPr lang="en-US" sz="5196">
                <a:solidFill>
                  <a:srgbClr val="F4C7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Report Designing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538606" y="2674467"/>
            <a:ext cx="888433" cy="8884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76000"/>
                  </a:srgbClr>
                </a:gs>
                <a:gs pos="100000">
                  <a:srgbClr val="CB6CE6">
                    <a:alpha val="76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520965" y="63330"/>
            <a:ext cx="9245989" cy="96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7"/>
              </a:lnSpc>
            </a:pPr>
            <a:r>
              <a:rPr lang="en-US" sz="5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Process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538606" y="4363000"/>
            <a:ext cx="888433" cy="88843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76000"/>
                  </a:srgbClr>
                </a:gs>
                <a:gs pos="100000">
                  <a:srgbClr val="CB6CE6">
                    <a:alpha val="7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538606" y="5993816"/>
            <a:ext cx="888433" cy="8884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76000"/>
                  </a:srgbClr>
                </a:gs>
                <a:gs pos="100000">
                  <a:srgbClr val="CB6CE6">
                    <a:alpha val="7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538606" y="7624632"/>
            <a:ext cx="888433" cy="8884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76000"/>
                  </a:srgbClr>
                </a:gs>
                <a:gs pos="100000">
                  <a:srgbClr val="CB6CE6">
                    <a:alpha val="76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-401507" y="472080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752734" y="4109896"/>
            <a:ext cx="12849845" cy="3787551"/>
            <a:chOff x="0" y="0"/>
            <a:chExt cx="3384321" cy="9975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84321" cy="997544"/>
            </a:xfrm>
            <a:custGeom>
              <a:avLst/>
              <a:gdLst/>
              <a:ahLst/>
              <a:cxnLst/>
              <a:rect r="r" b="b" t="t" l="l"/>
              <a:pathLst>
                <a:path h="997544" w="3384321">
                  <a:moveTo>
                    <a:pt x="30727" y="0"/>
                  </a:moveTo>
                  <a:lnTo>
                    <a:pt x="3353594" y="0"/>
                  </a:lnTo>
                  <a:cubicBezTo>
                    <a:pt x="3361744" y="0"/>
                    <a:pt x="3369559" y="3237"/>
                    <a:pt x="3375321" y="9000"/>
                  </a:cubicBezTo>
                  <a:cubicBezTo>
                    <a:pt x="3381084" y="14762"/>
                    <a:pt x="3384321" y="22578"/>
                    <a:pt x="3384321" y="30727"/>
                  </a:cubicBezTo>
                  <a:lnTo>
                    <a:pt x="3384321" y="966817"/>
                  </a:lnTo>
                  <a:cubicBezTo>
                    <a:pt x="3384321" y="974967"/>
                    <a:pt x="3381084" y="982782"/>
                    <a:pt x="3375321" y="988545"/>
                  </a:cubicBezTo>
                  <a:cubicBezTo>
                    <a:pt x="3369559" y="994307"/>
                    <a:pt x="3361744" y="997544"/>
                    <a:pt x="3353594" y="997544"/>
                  </a:cubicBezTo>
                  <a:lnTo>
                    <a:pt x="30727" y="997544"/>
                  </a:lnTo>
                  <a:cubicBezTo>
                    <a:pt x="13757" y="997544"/>
                    <a:pt x="0" y="983787"/>
                    <a:pt x="0" y="966817"/>
                  </a:cubicBezTo>
                  <a:lnTo>
                    <a:pt x="0" y="30727"/>
                  </a:lnTo>
                  <a:cubicBezTo>
                    <a:pt x="0" y="13757"/>
                    <a:pt x="13757" y="0"/>
                    <a:pt x="307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20000"/>
                  </a:srgbClr>
                </a:gs>
                <a:gs pos="100000">
                  <a:srgbClr val="CB6CE6">
                    <a:alpha val="2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384321" cy="1054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752734" y="1671960"/>
            <a:ext cx="6698715" cy="176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5"/>
              </a:lnSpc>
            </a:pPr>
            <a:r>
              <a:rPr lang="en-US" sz="10289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Now Finally,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82239" y="4517920"/>
            <a:ext cx="11038651" cy="328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Insights 360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2734" y="4310351"/>
            <a:ext cx="1702775" cy="1666298"/>
          </a:xfrm>
          <a:custGeom>
            <a:avLst/>
            <a:gdLst/>
            <a:ahLst/>
            <a:cxnLst/>
            <a:rect r="r" b="b" t="t" l="l"/>
            <a:pathLst>
              <a:path h="1666298" w="1702775">
                <a:moveTo>
                  <a:pt x="0" y="0"/>
                </a:moveTo>
                <a:lnTo>
                  <a:pt x="1702775" y="0"/>
                </a:lnTo>
                <a:lnTo>
                  <a:pt x="1702775" y="1666298"/>
                </a:lnTo>
                <a:lnTo>
                  <a:pt x="0" y="1666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0" id="10"/>
          <p:cNvSpPr/>
          <p:nvPr/>
        </p:nvSpPr>
        <p:spPr>
          <a:xfrm flipV="true">
            <a:off x="36" y="9611820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71" y="9668970"/>
            <a:ext cx="20378105" cy="38100"/>
          </a:xfrm>
          <a:prstGeom prst="line">
            <a:avLst/>
          </a:prstGeom>
          <a:ln cap="flat" w="3810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DAGOo9hZOa4</dc:identifier>
  <dcterms:modified xsi:type="dcterms:W3CDTF">2011-08-01T06:04:30Z</dcterms:modified>
  <cp:revision>1</cp:revision>
  <dc:title>business insights 360</dc:title>
</cp:coreProperties>
</file>