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slideLayouts/slideLayout12.xml" ContentType="application/vnd.openxmlformats-officedocument.presentationml.slideLayout+xml"/>
  <Override PartName="/ppt/theme/theme13.xml" ContentType="application/vnd.openxmlformats-officedocument.theme+xml"/>
  <Override PartName="/ppt/slideLayouts/slideLayout13.xml" ContentType="application/vnd.openxmlformats-officedocument.presentationml.slideLayout+xml"/>
  <Override PartName="/ppt/theme/theme14.xml" ContentType="application/vnd.openxmlformats-officedocument.theme+xml"/>
  <Override PartName="/ppt/slideLayouts/slideLayout14.xml" ContentType="application/vnd.openxmlformats-officedocument.presentationml.slideLayout+xml"/>
  <Override PartName="/ppt/theme/theme15.xml" ContentType="application/vnd.openxmlformats-officedocument.theme+xml"/>
  <Override PartName="/ppt/slideLayouts/slideLayout15.xml" ContentType="application/vnd.openxmlformats-officedocument.presentationml.slideLayout+xml"/>
  <Override PartName="/ppt/theme/theme16.xml" ContentType="application/vnd.openxmlformats-officedocument.theme+xml"/>
  <Override PartName="/ppt/slideLayouts/slideLayout16.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 id="2147483665" r:id="rId2"/>
    <p:sldMasterId id="2147483666" r:id="rId3"/>
    <p:sldMasterId id="2147483667" r:id="rId4"/>
    <p:sldMasterId id="2147483668" r:id="rId5"/>
    <p:sldMasterId id="2147483669" r:id="rId6"/>
    <p:sldMasterId id="2147483670" r:id="rId7"/>
    <p:sldMasterId id="2147483671" r:id="rId8"/>
    <p:sldMasterId id="2147483672" r:id="rId9"/>
    <p:sldMasterId id="2147483673" r:id="rId10"/>
    <p:sldMasterId id="2147483674" r:id="rId11"/>
    <p:sldMasterId id="2147483675" r:id="rId12"/>
    <p:sldMasterId id="2147483676" r:id="rId13"/>
    <p:sldMasterId id="2147483677" r:id="rId14"/>
    <p:sldMasterId id="2147483678" r:id="rId15"/>
    <p:sldMasterId id="2147483679" r:id="rId16"/>
    <p:sldMasterId id="2147483680" r:id="rId17"/>
  </p:sldMasterIdLst>
  <p:notesMasterIdLst>
    <p:notesMasterId r:id="rId40"/>
  </p:notesMasterIdLst>
  <p:handoutMasterIdLst>
    <p:handoutMasterId r:id="rId41"/>
  </p:handoutMasterIdLst>
  <p:sldIdLst>
    <p:sldId id="256" r:id="rId18"/>
    <p:sldId id="257" r:id="rId19"/>
    <p:sldId id="258" r:id="rId20"/>
    <p:sldId id="259" r:id="rId21"/>
    <p:sldId id="260" r:id="rId22"/>
    <p:sldId id="269" r:id="rId23"/>
    <p:sldId id="261" r:id="rId24"/>
    <p:sldId id="270" r:id="rId25"/>
    <p:sldId id="262" r:id="rId26"/>
    <p:sldId id="278" r:id="rId27"/>
    <p:sldId id="279" r:id="rId28"/>
    <p:sldId id="263" r:id="rId29"/>
    <p:sldId id="265" r:id="rId30"/>
    <p:sldId id="275" r:id="rId31"/>
    <p:sldId id="276" r:id="rId32"/>
    <p:sldId id="277" r:id="rId33"/>
    <p:sldId id="266" r:id="rId34"/>
    <p:sldId id="272" r:id="rId35"/>
    <p:sldId id="273" r:id="rId36"/>
    <p:sldId id="274" r:id="rId37"/>
    <p:sldId id="267" r:id="rId38"/>
    <p:sldId id="268" r:id="rId39"/>
  </p:sldIdLst>
  <p:sldSz cx="9144000" cy="6858000" type="screen4x3"/>
  <p:notesSz cx="6858000" cy="9144000"/>
  <p:embeddedFontLst>
    <p:embeddedFont>
      <p:font typeface="Cambria" panose="02040503050406030204" pitchFamily="18" charset="0"/>
      <p:regular r:id="rId42"/>
      <p:bold r:id="rId43"/>
      <p:italic r:id="rId44"/>
      <p:boldItalic r:id="rId45"/>
    </p:embeddedFont>
    <p:embeddedFont>
      <p:font typeface="Century Gothic" panose="020B050202020202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1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63BEFD-34F1-4015-AAA6-348518B0E7BF}">
  <a:tblStyle styleId="{6163BEFD-34F1-4015-AAA6-348518B0E7B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12.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font" Target="fonts/font3.fntdata"/><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font" Target="fonts/font5.fntdata"/><Relationship Id="rId20" Type="http://schemas.openxmlformats.org/officeDocument/2006/relationships/slide" Target="slides/slide3.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F9E5B0-6BF5-C122-5A81-DA828F21C01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8B18A81-4F97-129A-6A62-FB4453DC0D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26C378-DAE1-417C-8ECA-F643925C122F}" type="datetimeFigureOut">
              <a:rPr lang="en-IN" smtClean="0"/>
              <a:t>06-04-2025</a:t>
            </a:fld>
            <a:endParaRPr lang="en-IN"/>
          </a:p>
        </p:txBody>
      </p:sp>
      <p:sp>
        <p:nvSpPr>
          <p:cNvPr id="4" name="Footer Placeholder 3">
            <a:extLst>
              <a:ext uri="{FF2B5EF4-FFF2-40B4-BE49-F238E27FC236}">
                <a16:creationId xmlns:a16="http://schemas.microsoft.com/office/drawing/2014/main" id="{AA684218-3D3A-986F-EB06-557154E177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0758C7D-3013-DE0D-AF45-32EC7E1F27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5C29C8-F2B1-4BE4-B836-4315434CC54D}" type="slidenum">
              <a:rPr lang="en-IN" smtClean="0"/>
              <a:t>‹#›</a:t>
            </a:fld>
            <a:endParaRPr lang="en-IN"/>
          </a:p>
        </p:txBody>
      </p:sp>
    </p:spTree>
    <p:extLst>
      <p:ext uri="{BB962C8B-B14F-4D97-AF65-F5344CB8AC3E}">
        <p14:creationId xmlns:p14="http://schemas.microsoft.com/office/powerpoint/2010/main" val="9372906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1:notes"/>
          <p:cNvSpPr txBox="1"/>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Title of the project</a:t>
            </a:r>
            <a:endParaRPr/>
          </a:p>
        </p:txBody>
      </p:sp>
      <p:sp>
        <p:nvSpPr>
          <p:cNvPr id="684" name="Google Shape;684;p1: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CSE Dept., SET-Jain University</a:t>
            </a:r>
            <a:endParaRPr/>
          </a:p>
        </p:txBody>
      </p:sp>
      <p:sp>
        <p:nvSpPr>
          <p:cNvPr id="685" name="Google Shape;685;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a:t>
            </a:fld>
            <a:endParaRPr/>
          </a:p>
        </p:txBody>
      </p:sp>
      <p:sp>
        <p:nvSpPr>
          <p:cNvPr id="686" name="Google Shape;6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7" name="Google Shape;68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a:extLst>
            <a:ext uri="{FF2B5EF4-FFF2-40B4-BE49-F238E27FC236}">
              <a16:creationId xmlns:a16="http://schemas.microsoft.com/office/drawing/2014/main" id="{502596E2-142F-D805-A7D2-37163BD4F20A}"/>
            </a:ext>
          </a:extLst>
        </p:cNvPr>
        <p:cNvGrpSpPr/>
        <p:nvPr/>
      </p:nvGrpSpPr>
      <p:grpSpPr>
        <a:xfrm>
          <a:off x="0" y="0"/>
          <a:ext cx="0" cy="0"/>
          <a:chOff x="0" y="0"/>
          <a:chExt cx="0" cy="0"/>
        </a:xfrm>
      </p:grpSpPr>
      <p:sp>
        <p:nvSpPr>
          <p:cNvPr id="743" name="Google Shape;743;p7:notes">
            <a:extLst>
              <a:ext uri="{FF2B5EF4-FFF2-40B4-BE49-F238E27FC236}">
                <a16:creationId xmlns:a16="http://schemas.microsoft.com/office/drawing/2014/main" id="{A222B654-4E7E-E110-3C05-80D0DA95856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p7:notes">
            <a:extLst>
              <a:ext uri="{FF2B5EF4-FFF2-40B4-BE49-F238E27FC236}">
                <a16:creationId xmlns:a16="http://schemas.microsoft.com/office/drawing/2014/main" id="{BF1AEFBC-9800-9391-3C77-BA81DC6E019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368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a:extLst>
            <a:ext uri="{FF2B5EF4-FFF2-40B4-BE49-F238E27FC236}">
              <a16:creationId xmlns:a16="http://schemas.microsoft.com/office/drawing/2014/main" id="{2596E03B-D04F-7CDF-E63A-07EA93058556}"/>
            </a:ext>
          </a:extLst>
        </p:cNvPr>
        <p:cNvGrpSpPr/>
        <p:nvPr/>
      </p:nvGrpSpPr>
      <p:grpSpPr>
        <a:xfrm>
          <a:off x="0" y="0"/>
          <a:ext cx="0" cy="0"/>
          <a:chOff x="0" y="0"/>
          <a:chExt cx="0" cy="0"/>
        </a:xfrm>
      </p:grpSpPr>
      <p:sp>
        <p:nvSpPr>
          <p:cNvPr id="743" name="Google Shape;743;p7:notes">
            <a:extLst>
              <a:ext uri="{FF2B5EF4-FFF2-40B4-BE49-F238E27FC236}">
                <a16:creationId xmlns:a16="http://schemas.microsoft.com/office/drawing/2014/main" id="{2B0A20F4-D108-77CA-D83D-3404BD154E31}"/>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p7:notes">
            <a:extLst>
              <a:ext uri="{FF2B5EF4-FFF2-40B4-BE49-F238E27FC236}">
                <a16:creationId xmlns:a16="http://schemas.microsoft.com/office/drawing/2014/main" id="{5AC2D06A-4ABB-2DCB-BB02-C4626A6CE6A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5422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4" name="Google Shape;75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4" name="Google Shape;77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a:extLst>
            <a:ext uri="{FF2B5EF4-FFF2-40B4-BE49-F238E27FC236}">
              <a16:creationId xmlns:a16="http://schemas.microsoft.com/office/drawing/2014/main" id="{8F0982F4-E923-853D-3C42-70EB22DA55EC}"/>
            </a:ext>
          </a:extLst>
        </p:cNvPr>
        <p:cNvGrpSpPr/>
        <p:nvPr/>
      </p:nvGrpSpPr>
      <p:grpSpPr>
        <a:xfrm>
          <a:off x="0" y="0"/>
          <a:ext cx="0" cy="0"/>
          <a:chOff x="0" y="0"/>
          <a:chExt cx="0" cy="0"/>
        </a:xfrm>
      </p:grpSpPr>
      <p:sp>
        <p:nvSpPr>
          <p:cNvPr id="773" name="Google Shape;773;p10:notes">
            <a:extLst>
              <a:ext uri="{FF2B5EF4-FFF2-40B4-BE49-F238E27FC236}">
                <a16:creationId xmlns:a16="http://schemas.microsoft.com/office/drawing/2014/main" id="{321EBD10-A881-2896-5527-8D40F29AC97F}"/>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4" name="Google Shape;774;p10:notes">
            <a:extLst>
              <a:ext uri="{FF2B5EF4-FFF2-40B4-BE49-F238E27FC236}">
                <a16:creationId xmlns:a16="http://schemas.microsoft.com/office/drawing/2014/main" id="{513E089A-A39D-AFA2-C9A5-9768B0D8E7B5}"/>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5177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a:extLst>
            <a:ext uri="{FF2B5EF4-FFF2-40B4-BE49-F238E27FC236}">
              <a16:creationId xmlns:a16="http://schemas.microsoft.com/office/drawing/2014/main" id="{09901EC3-48B6-DD03-FACC-CE3230885BF9}"/>
            </a:ext>
          </a:extLst>
        </p:cNvPr>
        <p:cNvGrpSpPr/>
        <p:nvPr/>
      </p:nvGrpSpPr>
      <p:grpSpPr>
        <a:xfrm>
          <a:off x="0" y="0"/>
          <a:ext cx="0" cy="0"/>
          <a:chOff x="0" y="0"/>
          <a:chExt cx="0" cy="0"/>
        </a:xfrm>
      </p:grpSpPr>
      <p:sp>
        <p:nvSpPr>
          <p:cNvPr id="773" name="Google Shape;773;p10:notes">
            <a:extLst>
              <a:ext uri="{FF2B5EF4-FFF2-40B4-BE49-F238E27FC236}">
                <a16:creationId xmlns:a16="http://schemas.microsoft.com/office/drawing/2014/main" id="{58AE02D3-42DA-89F8-8501-B7D8300E3C94}"/>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4" name="Google Shape;774;p10:notes">
            <a:extLst>
              <a:ext uri="{FF2B5EF4-FFF2-40B4-BE49-F238E27FC236}">
                <a16:creationId xmlns:a16="http://schemas.microsoft.com/office/drawing/2014/main" id="{6D2D4296-B040-E49A-0F1A-9910114F17C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6575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a:extLst>
            <a:ext uri="{FF2B5EF4-FFF2-40B4-BE49-F238E27FC236}">
              <a16:creationId xmlns:a16="http://schemas.microsoft.com/office/drawing/2014/main" id="{3859CF50-A1E9-2ED3-AC11-9E501A6B1916}"/>
            </a:ext>
          </a:extLst>
        </p:cNvPr>
        <p:cNvGrpSpPr/>
        <p:nvPr/>
      </p:nvGrpSpPr>
      <p:grpSpPr>
        <a:xfrm>
          <a:off x="0" y="0"/>
          <a:ext cx="0" cy="0"/>
          <a:chOff x="0" y="0"/>
          <a:chExt cx="0" cy="0"/>
        </a:xfrm>
      </p:grpSpPr>
      <p:sp>
        <p:nvSpPr>
          <p:cNvPr id="773" name="Google Shape;773;p10:notes">
            <a:extLst>
              <a:ext uri="{FF2B5EF4-FFF2-40B4-BE49-F238E27FC236}">
                <a16:creationId xmlns:a16="http://schemas.microsoft.com/office/drawing/2014/main" id="{E81EF42E-DBC1-2987-A313-AD3F109FB0FC}"/>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4" name="Google Shape;774;p10:notes">
            <a:extLst>
              <a:ext uri="{FF2B5EF4-FFF2-40B4-BE49-F238E27FC236}">
                <a16:creationId xmlns:a16="http://schemas.microsoft.com/office/drawing/2014/main" id="{C6B8C48B-08C2-8F63-2210-9727EBAA6AE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1067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3" name="Google Shape;78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a:extLst>
            <a:ext uri="{FF2B5EF4-FFF2-40B4-BE49-F238E27FC236}">
              <a16:creationId xmlns:a16="http://schemas.microsoft.com/office/drawing/2014/main" id="{704B74CA-370A-F826-82C8-38EE1581AE04}"/>
            </a:ext>
          </a:extLst>
        </p:cNvPr>
        <p:cNvGrpSpPr/>
        <p:nvPr/>
      </p:nvGrpSpPr>
      <p:grpSpPr>
        <a:xfrm>
          <a:off x="0" y="0"/>
          <a:ext cx="0" cy="0"/>
          <a:chOff x="0" y="0"/>
          <a:chExt cx="0" cy="0"/>
        </a:xfrm>
      </p:grpSpPr>
      <p:sp>
        <p:nvSpPr>
          <p:cNvPr id="782" name="Google Shape;782;p11:notes">
            <a:extLst>
              <a:ext uri="{FF2B5EF4-FFF2-40B4-BE49-F238E27FC236}">
                <a16:creationId xmlns:a16="http://schemas.microsoft.com/office/drawing/2014/main" id="{056DAD12-C11D-BFE5-6BDE-14C5DAC86123}"/>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3" name="Google Shape;783;p11:notes">
            <a:extLst>
              <a:ext uri="{FF2B5EF4-FFF2-40B4-BE49-F238E27FC236}">
                <a16:creationId xmlns:a16="http://schemas.microsoft.com/office/drawing/2014/main" id="{0E59C450-BE18-64FA-1175-0CB5A111267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3931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a:extLst>
            <a:ext uri="{FF2B5EF4-FFF2-40B4-BE49-F238E27FC236}">
              <a16:creationId xmlns:a16="http://schemas.microsoft.com/office/drawing/2014/main" id="{5C907728-F8A0-5A7D-47D8-F49055C0C588}"/>
            </a:ext>
          </a:extLst>
        </p:cNvPr>
        <p:cNvGrpSpPr/>
        <p:nvPr/>
      </p:nvGrpSpPr>
      <p:grpSpPr>
        <a:xfrm>
          <a:off x="0" y="0"/>
          <a:ext cx="0" cy="0"/>
          <a:chOff x="0" y="0"/>
          <a:chExt cx="0" cy="0"/>
        </a:xfrm>
      </p:grpSpPr>
      <p:sp>
        <p:nvSpPr>
          <p:cNvPr id="782" name="Google Shape;782;p11:notes">
            <a:extLst>
              <a:ext uri="{FF2B5EF4-FFF2-40B4-BE49-F238E27FC236}">
                <a16:creationId xmlns:a16="http://schemas.microsoft.com/office/drawing/2014/main" id="{55E345B5-6CF3-6AEC-68E5-D90268C3592D}"/>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3" name="Google Shape;783;p11:notes">
            <a:extLst>
              <a:ext uri="{FF2B5EF4-FFF2-40B4-BE49-F238E27FC236}">
                <a16:creationId xmlns:a16="http://schemas.microsoft.com/office/drawing/2014/main" id="{DC951009-3DA9-96E0-7A15-581A5A775CE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0006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9" name="Google Shape;6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a:extLst>
            <a:ext uri="{FF2B5EF4-FFF2-40B4-BE49-F238E27FC236}">
              <a16:creationId xmlns:a16="http://schemas.microsoft.com/office/drawing/2014/main" id="{B204ED3E-E978-B508-0032-4A7442F84596}"/>
            </a:ext>
          </a:extLst>
        </p:cNvPr>
        <p:cNvGrpSpPr/>
        <p:nvPr/>
      </p:nvGrpSpPr>
      <p:grpSpPr>
        <a:xfrm>
          <a:off x="0" y="0"/>
          <a:ext cx="0" cy="0"/>
          <a:chOff x="0" y="0"/>
          <a:chExt cx="0" cy="0"/>
        </a:xfrm>
      </p:grpSpPr>
      <p:sp>
        <p:nvSpPr>
          <p:cNvPr id="782" name="Google Shape;782;p11:notes">
            <a:extLst>
              <a:ext uri="{FF2B5EF4-FFF2-40B4-BE49-F238E27FC236}">
                <a16:creationId xmlns:a16="http://schemas.microsoft.com/office/drawing/2014/main" id="{04CE34FD-BE89-112E-EBDC-4F22EB9AFE3B}"/>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3" name="Google Shape;783;p11:notes">
            <a:extLst>
              <a:ext uri="{FF2B5EF4-FFF2-40B4-BE49-F238E27FC236}">
                <a16:creationId xmlns:a16="http://schemas.microsoft.com/office/drawing/2014/main" id="{146D838B-530B-AF6B-9878-8CBF6FDD11C7}"/>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0447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2" name="Google Shape;79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1" name="Google Shape;80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8" name="Google Shape;7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6" name="Google Shape;72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a:extLst>
            <a:ext uri="{FF2B5EF4-FFF2-40B4-BE49-F238E27FC236}">
              <a16:creationId xmlns:a16="http://schemas.microsoft.com/office/drawing/2014/main" id="{46B854C3-970B-3E98-5350-3EE2D778CBAE}"/>
            </a:ext>
          </a:extLst>
        </p:cNvPr>
        <p:cNvGrpSpPr/>
        <p:nvPr/>
      </p:nvGrpSpPr>
      <p:grpSpPr>
        <a:xfrm>
          <a:off x="0" y="0"/>
          <a:ext cx="0" cy="0"/>
          <a:chOff x="0" y="0"/>
          <a:chExt cx="0" cy="0"/>
        </a:xfrm>
      </p:grpSpPr>
      <p:sp>
        <p:nvSpPr>
          <p:cNvPr id="725" name="Google Shape;725;p5:notes">
            <a:extLst>
              <a:ext uri="{FF2B5EF4-FFF2-40B4-BE49-F238E27FC236}">
                <a16:creationId xmlns:a16="http://schemas.microsoft.com/office/drawing/2014/main" id="{5EC9D47A-733C-59FC-088A-328B7D373F77}"/>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6" name="Google Shape;726;p5:notes">
            <a:extLst>
              <a:ext uri="{FF2B5EF4-FFF2-40B4-BE49-F238E27FC236}">
                <a16:creationId xmlns:a16="http://schemas.microsoft.com/office/drawing/2014/main" id="{8EFD66FA-9384-E063-A55D-6D2527B2F1E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1485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a:extLst>
            <a:ext uri="{FF2B5EF4-FFF2-40B4-BE49-F238E27FC236}">
              <a16:creationId xmlns:a16="http://schemas.microsoft.com/office/drawing/2014/main" id="{3FE26672-A8FD-992B-B17D-9B7ABDFC80E7}"/>
            </a:ext>
          </a:extLst>
        </p:cNvPr>
        <p:cNvGrpSpPr/>
        <p:nvPr/>
      </p:nvGrpSpPr>
      <p:grpSpPr>
        <a:xfrm>
          <a:off x="0" y="0"/>
          <a:ext cx="0" cy="0"/>
          <a:chOff x="0" y="0"/>
          <a:chExt cx="0" cy="0"/>
        </a:xfrm>
      </p:grpSpPr>
      <p:sp>
        <p:nvSpPr>
          <p:cNvPr id="734" name="Google Shape;734;p6:notes">
            <a:extLst>
              <a:ext uri="{FF2B5EF4-FFF2-40B4-BE49-F238E27FC236}">
                <a16:creationId xmlns:a16="http://schemas.microsoft.com/office/drawing/2014/main" id="{21A6C75E-683A-E156-1AC7-303C327B861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p6:notes">
            <a:extLst>
              <a:ext uri="{FF2B5EF4-FFF2-40B4-BE49-F238E27FC236}">
                <a16:creationId xmlns:a16="http://schemas.microsoft.com/office/drawing/2014/main" id="{BB67959D-3611-4673-6CD2-8D38D02185C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1035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1"/>
        <p:cNvGrpSpPr/>
        <p:nvPr/>
      </p:nvGrpSpPr>
      <p:grpSpPr>
        <a:xfrm>
          <a:off x="0" y="0"/>
          <a:ext cx="0" cy="0"/>
          <a:chOff x="0" y="0"/>
          <a:chExt cx="0" cy="0"/>
        </a:xfrm>
      </p:grpSpPr>
      <p:sp>
        <p:nvSpPr>
          <p:cNvPr id="42" name="Google Shape;42;p2"/>
          <p:cNvSpPr txBox="1">
            <a:spLocks noGrp="1"/>
          </p:cNvSpPr>
          <p:nvPr>
            <p:ph type="ctrTitle"/>
          </p:nvPr>
        </p:nvSpPr>
        <p:spPr>
          <a:xfrm>
            <a:off x="1942416" y="2514601"/>
            <a:ext cx="6600451"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
          <p:cNvSpPr txBox="1">
            <a:spLocks noGrp="1"/>
          </p:cNvSpPr>
          <p:nvPr>
            <p:ph type="subTitle" idx="1"/>
          </p:nvPr>
        </p:nvSpPr>
        <p:spPr>
          <a:xfrm>
            <a:off x="1942416" y="4777380"/>
            <a:ext cx="6600451" cy="1126283"/>
          </a:xfrm>
          <a:prstGeom prst="rect">
            <a:avLst/>
          </a:prstGeom>
          <a:noFill/>
          <a:ln>
            <a:noFill/>
          </a:ln>
        </p:spPr>
        <p:txBody>
          <a:bodyPr spcFirstLastPara="1" wrap="square" lIns="91425" tIns="45700" rIns="91425" bIns="45700" anchor="t" anchorCtr="0">
            <a:noAutofit/>
          </a:bodyPr>
          <a:lstStyle>
            <a:lvl1pPr lvl="0" algn="l">
              <a:spcBef>
                <a:spcPts val="1000"/>
              </a:spcBef>
              <a:spcAft>
                <a:spcPts val="0"/>
              </a:spcAft>
              <a:buSzPts val="32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4" name="Google Shape;44;p2"/>
          <p:cNvSpPr txBox="1">
            <a:spLocks noGrp="1"/>
          </p:cNvSpPr>
          <p:nvPr>
            <p:ph type="sldNum" idx="12"/>
          </p:nvPr>
        </p:nvSpPr>
        <p:spPr>
          <a:xfrm>
            <a:off x="423862" y="4529137"/>
            <a:ext cx="584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440"/>
        <p:cNvGrpSpPr/>
        <p:nvPr/>
      </p:nvGrpSpPr>
      <p:grpSpPr>
        <a:xfrm>
          <a:off x="0" y="0"/>
          <a:ext cx="0" cy="0"/>
          <a:chOff x="0" y="0"/>
          <a:chExt cx="0" cy="0"/>
        </a:xfrm>
      </p:grpSpPr>
      <p:sp>
        <p:nvSpPr>
          <p:cNvPr id="441" name="Google Shape;441;p21"/>
          <p:cNvSpPr txBox="1">
            <a:spLocks noGrp="1"/>
          </p:cNvSpPr>
          <p:nvPr>
            <p:ph type="title"/>
          </p:nvPr>
        </p:nvSpPr>
        <p:spPr>
          <a:xfrm>
            <a:off x="1942415" y="609600"/>
            <a:ext cx="6591985"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2" name="Google Shape;442;p21"/>
          <p:cNvSpPr txBox="1">
            <a:spLocks noGrp="1"/>
          </p:cNvSpPr>
          <p:nvPr>
            <p:ph type="body" idx="1"/>
          </p:nvPr>
        </p:nvSpPr>
        <p:spPr>
          <a:xfrm>
            <a:off x="1942415" y="4354046"/>
            <a:ext cx="6591985"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443" name="Google Shape;443;p21"/>
          <p:cNvSpPr txBox="1">
            <a:spLocks noGrp="1"/>
          </p:cNvSpPr>
          <p:nvPr>
            <p:ph type="sldNum" idx="12"/>
          </p:nvPr>
        </p:nvSpPr>
        <p:spPr>
          <a:xfrm>
            <a:off x="511175" y="324485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481"/>
        <p:cNvGrpSpPr/>
        <p:nvPr/>
      </p:nvGrpSpPr>
      <p:grpSpPr>
        <a:xfrm>
          <a:off x="0" y="0"/>
          <a:ext cx="0" cy="0"/>
          <a:chOff x="0" y="0"/>
          <a:chExt cx="0" cy="0"/>
        </a:xfrm>
      </p:grpSpPr>
      <p:sp>
        <p:nvSpPr>
          <p:cNvPr id="482" name="Google Shape;482;p23"/>
          <p:cNvSpPr txBox="1">
            <a:spLocks noGrp="1"/>
          </p:cNvSpPr>
          <p:nvPr>
            <p:ph type="title"/>
          </p:nvPr>
        </p:nvSpPr>
        <p:spPr>
          <a:xfrm>
            <a:off x="2188123" y="609600"/>
            <a:ext cx="6109587"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3" name="Google Shape;483;p23"/>
          <p:cNvSpPr txBox="1">
            <a:spLocks noGrp="1"/>
          </p:cNvSpPr>
          <p:nvPr>
            <p:ph type="body" idx="1"/>
          </p:nvPr>
        </p:nvSpPr>
        <p:spPr>
          <a:xfrm>
            <a:off x="2415972" y="3505200"/>
            <a:ext cx="5653888"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484" name="Google Shape;484;p23"/>
          <p:cNvSpPr txBox="1">
            <a:spLocks noGrp="1"/>
          </p:cNvSpPr>
          <p:nvPr>
            <p:ph type="body" idx="2"/>
          </p:nvPr>
        </p:nvSpPr>
        <p:spPr>
          <a:xfrm>
            <a:off x="1942415" y="4354046"/>
            <a:ext cx="6591985"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485" name="Google Shape;485;p23"/>
          <p:cNvSpPr txBox="1">
            <a:spLocks noGrp="1"/>
          </p:cNvSpPr>
          <p:nvPr>
            <p:ph type="sldNum" idx="12"/>
          </p:nvPr>
        </p:nvSpPr>
        <p:spPr>
          <a:xfrm>
            <a:off x="511175" y="324485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518"/>
        <p:cNvGrpSpPr/>
        <p:nvPr/>
      </p:nvGrpSpPr>
      <p:grpSpPr>
        <a:xfrm>
          <a:off x="0" y="0"/>
          <a:ext cx="0" cy="0"/>
          <a:chOff x="0" y="0"/>
          <a:chExt cx="0" cy="0"/>
        </a:xfrm>
      </p:grpSpPr>
      <p:sp>
        <p:nvSpPr>
          <p:cNvPr id="519" name="Google Shape;519;p25"/>
          <p:cNvSpPr txBox="1">
            <a:spLocks noGrp="1"/>
          </p:cNvSpPr>
          <p:nvPr>
            <p:ph type="title"/>
          </p:nvPr>
        </p:nvSpPr>
        <p:spPr>
          <a:xfrm>
            <a:off x="1942415" y="2438401"/>
            <a:ext cx="6591985"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0" name="Google Shape;520;p25"/>
          <p:cNvSpPr txBox="1">
            <a:spLocks noGrp="1"/>
          </p:cNvSpPr>
          <p:nvPr>
            <p:ph type="body" idx="1"/>
          </p:nvPr>
        </p:nvSpPr>
        <p:spPr>
          <a:xfrm>
            <a:off x="1942415" y="5181600"/>
            <a:ext cx="6591985"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32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1" name="Google Shape;521;p25"/>
          <p:cNvSpPr txBox="1">
            <a:spLocks noGrp="1"/>
          </p:cNvSpPr>
          <p:nvPr>
            <p:ph type="sldNum" idx="12"/>
          </p:nvPr>
        </p:nvSpPr>
        <p:spPr>
          <a:xfrm>
            <a:off x="511175" y="4983162"/>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559"/>
        <p:cNvGrpSpPr/>
        <p:nvPr/>
      </p:nvGrpSpPr>
      <p:grpSpPr>
        <a:xfrm>
          <a:off x="0" y="0"/>
          <a:ext cx="0" cy="0"/>
          <a:chOff x="0" y="0"/>
          <a:chExt cx="0" cy="0"/>
        </a:xfrm>
      </p:grpSpPr>
      <p:sp>
        <p:nvSpPr>
          <p:cNvPr id="560" name="Google Shape;560;p27"/>
          <p:cNvSpPr txBox="1">
            <a:spLocks noGrp="1"/>
          </p:cNvSpPr>
          <p:nvPr>
            <p:ph type="title"/>
          </p:nvPr>
        </p:nvSpPr>
        <p:spPr>
          <a:xfrm>
            <a:off x="2188123" y="609600"/>
            <a:ext cx="6109587"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1" name="Google Shape;561;p27"/>
          <p:cNvSpPr txBox="1">
            <a:spLocks noGrp="1"/>
          </p:cNvSpPr>
          <p:nvPr>
            <p:ph type="body" idx="1"/>
          </p:nvPr>
        </p:nvSpPr>
        <p:spPr>
          <a:xfrm>
            <a:off x="1942415" y="4343400"/>
            <a:ext cx="6688292"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62" name="Google Shape;562;p27"/>
          <p:cNvSpPr txBox="1">
            <a:spLocks noGrp="1"/>
          </p:cNvSpPr>
          <p:nvPr>
            <p:ph type="body" idx="2"/>
          </p:nvPr>
        </p:nvSpPr>
        <p:spPr>
          <a:xfrm>
            <a:off x="1942415" y="5181600"/>
            <a:ext cx="6688292"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32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63" name="Google Shape;563;p27"/>
          <p:cNvSpPr txBox="1">
            <a:spLocks noGrp="1"/>
          </p:cNvSpPr>
          <p:nvPr>
            <p:ph type="sldNum" idx="12"/>
          </p:nvPr>
        </p:nvSpPr>
        <p:spPr>
          <a:xfrm>
            <a:off x="511175" y="4983162"/>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599"/>
        <p:cNvGrpSpPr/>
        <p:nvPr/>
      </p:nvGrpSpPr>
      <p:grpSpPr>
        <a:xfrm>
          <a:off x="0" y="0"/>
          <a:ext cx="0" cy="0"/>
          <a:chOff x="0" y="0"/>
          <a:chExt cx="0" cy="0"/>
        </a:xfrm>
      </p:grpSpPr>
      <p:sp>
        <p:nvSpPr>
          <p:cNvPr id="600" name="Google Shape;600;p29"/>
          <p:cNvSpPr txBox="1">
            <a:spLocks noGrp="1"/>
          </p:cNvSpPr>
          <p:nvPr>
            <p:ph type="title"/>
          </p:nvPr>
        </p:nvSpPr>
        <p:spPr>
          <a:xfrm>
            <a:off x="1942416" y="627407"/>
            <a:ext cx="6591984"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1" name="Google Shape;601;p29"/>
          <p:cNvSpPr txBox="1">
            <a:spLocks noGrp="1"/>
          </p:cNvSpPr>
          <p:nvPr>
            <p:ph type="body" idx="1"/>
          </p:nvPr>
        </p:nvSpPr>
        <p:spPr>
          <a:xfrm>
            <a:off x="1942415" y="4343400"/>
            <a:ext cx="6591985"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02" name="Google Shape;602;p29"/>
          <p:cNvSpPr txBox="1">
            <a:spLocks noGrp="1"/>
          </p:cNvSpPr>
          <p:nvPr>
            <p:ph type="body" idx="2"/>
          </p:nvPr>
        </p:nvSpPr>
        <p:spPr>
          <a:xfrm>
            <a:off x="1942415" y="5181600"/>
            <a:ext cx="6591985"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32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03" name="Google Shape;603;p29"/>
          <p:cNvSpPr txBox="1">
            <a:spLocks noGrp="1"/>
          </p:cNvSpPr>
          <p:nvPr>
            <p:ph type="sldNum" idx="12"/>
          </p:nvPr>
        </p:nvSpPr>
        <p:spPr>
          <a:xfrm>
            <a:off x="511175" y="4983162"/>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9"/>
        <p:cNvGrpSpPr/>
        <p:nvPr/>
      </p:nvGrpSpPr>
      <p:grpSpPr>
        <a:xfrm>
          <a:off x="0" y="0"/>
          <a:ext cx="0" cy="0"/>
          <a:chOff x="0" y="0"/>
          <a:chExt cx="0" cy="0"/>
        </a:xfrm>
      </p:grpSpPr>
      <p:sp>
        <p:nvSpPr>
          <p:cNvPr id="640" name="Google Shape;640;p31"/>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1" name="Google Shape;641;p31"/>
          <p:cNvSpPr txBox="1">
            <a:spLocks noGrp="1"/>
          </p:cNvSpPr>
          <p:nvPr>
            <p:ph type="body" idx="1"/>
          </p:nvPr>
        </p:nvSpPr>
        <p:spPr>
          <a:xfrm rot="5400000">
            <a:off x="3295650" y="781050"/>
            <a:ext cx="3886200" cy="6591300"/>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42" name="Google Shape;642;p31"/>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78"/>
        <p:cNvGrpSpPr/>
        <p:nvPr/>
      </p:nvGrpSpPr>
      <p:grpSpPr>
        <a:xfrm>
          <a:off x="0" y="0"/>
          <a:ext cx="0" cy="0"/>
          <a:chOff x="0" y="0"/>
          <a:chExt cx="0" cy="0"/>
        </a:xfrm>
      </p:grpSpPr>
      <p:sp>
        <p:nvSpPr>
          <p:cNvPr id="679" name="Google Shape;679;p33"/>
          <p:cNvSpPr txBox="1">
            <a:spLocks noGrp="1"/>
          </p:cNvSpPr>
          <p:nvPr>
            <p:ph type="title"/>
          </p:nvPr>
        </p:nvSpPr>
        <p:spPr>
          <a:xfrm rot="5400000">
            <a:off x="5064693" y="2441248"/>
            <a:ext cx="5283817" cy="165613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0" name="Google Shape;680;p33"/>
          <p:cNvSpPr txBox="1">
            <a:spLocks noGrp="1"/>
          </p:cNvSpPr>
          <p:nvPr>
            <p:ph type="body" idx="1"/>
          </p:nvPr>
        </p:nvSpPr>
        <p:spPr>
          <a:xfrm rot="5400000">
            <a:off x="1658681" y="911140"/>
            <a:ext cx="5283817" cy="4716348"/>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81" name="Google Shape;681;p33"/>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1945201" y="624110"/>
            <a:ext cx="6589199"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
          <p:cNvSpPr txBox="1">
            <a:spLocks noGrp="1"/>
          </p:cNvSpPr>
          <p:nvPr>
            <p:ph type="body" idx="1"/>
          </p:nvPr>
        </p:nvSpPr>
        <p:spPr>
          <a:xfrm>
            <a:off x="1942415" y="2133600"/>
            <a:ext cx="6591985" cy="3777622"/>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82" name="Google Shape;82;p4"/>
          <p:cNvSpPr txBox="1">
            <a:spLocks noGrp="1"/>
          </p:cNvSpPr>
          <p:nvPr>
            <p:ph type="dt" idx="10"/>
          </p:nvPr>
        </p:nvSpPr>
        <p:spPr>
          <a:xfrm>
            <a:off x="1943100" y="6103937"/>
            <a:ext cx="952500" cy="369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
          <p:cNvSpPr txBox="1">
            <a:spLocks noGrp="1"/>
          </p:cNvSpPr>
          <p:nvPr>
            <p:ph type="ftr" idx="1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
          <p:cNvSpPr txBox="1">
            <a:spLocks noGrp="1"/>
          </p:cNvSpPr>
          <p:nvPr>
            <p:ph type="sldNum" idx="12"/>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9pPr>
          </a:lstStyle>
          <a:p>
            <a:pPr marL="0" lvl="0" indent="0" algn="ctr" rtl="0">
              <a:spcBef>
                <a:spcPts val="0"/>
              </a:spcBef>
              <a:spcAft>
                <a:spcPts val="0"/>
              </a:spcAft>
              <a:buNone/>
            </a:pPr>
            <a:r>
              <a:rPr lang="en-US"/>
              <a:t>(#)  of 12</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3"/>
        <p:cNvGrpSpPr/>
        <p:nvPr/>
      </p:nvGrpSpPr>
      <p:grpSpPr>
        <a:xfrm>
          <a:off x="0" y="0"/>
          <a:ext cx="0" cy="0"/>
          <a:chOff x="0" y="0"/>
          <a:chExt cx="0" cy="0"/>
        </a:xfrm>
      </p:grpSpPr>
      <p:sp>
        <p:nvSpPr>
          <p:cNvPr id="154" name="Google Shape;154;p7"/>
          <p:cNvSpPr txBox="1">
            <a:spLocks noGrp="1"/>
          </p:cNvSpPr>
          <p:nvPr>
            <p:ph type="title"/>
          </p:nvPr>
        </p:nvSpPr>
        <p:spPr>
          <a:xfrm>
            <a:off x="1942415" y="2074562"/>
            <a:ext cx="6591985" cy="146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7"/>
          <p:cNvSpPr txBox="1">
            <a:spLocks noGrp="1"/>
          </p:cNvSpPr>
          <p:nvPr>
            <p:ph type="body" idx="1"/>
          </p:nvPr>
        </p:nvSpPr>
        <p:spPr>
          <a:xfrm>
            <a:off x="1942415" y="3581400"/>
            <a:ext cx="6591985" cy="860400"/>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56" name="Google Shape;156;p7"/>
          <p:cNvSpPr txBox="1">
            <a:spLocks noGrp="1"/>
          </p:cNvSpPr>
          <p:nvPr>
            <p:ph type="dt" idx="10"/>
          </p:nvPr>
        </p:nvSpPr>
        <p:spPr>
          <a:xfrm>
            <a:off x="1908175" y="6129337"/>
            <a:ext cx="766762" cy="369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7"/>
          <p:cNvSpPr txBox="1">
            <a:spLocks noGrp="1"/>
          </p:cNvSpPr>
          <p:nvPr>
            <p:ph type="ftr" idx="11"/>
          </p:nvPr>
        </p:nvSpPr>
        <p:spPr>
          <a:xfrm>
            <a:off x="2674937" y="6129337"/>
            <a:ext cx="5173662"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p7"/>
          <p:cNvSpPr txBox="1">
            <a:spLocks noGrp="1"/>
          </p:cNvSpPr>
          <p:nvPr>
            <p:ph type="sldNum" idx="12"/>
          </p:nvPr>
        </p:nvSpPr>
        <p:spPr>
          <a:xfrm>
            <a:off x="511175" y="324485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94"/>
        <p:cNvGrpSpPr/>
        <p:nvPr/>
      </p:nvGrpSpPr>
      <p:grpSpPr>
        <a:xfrm>
          <a:off x="0" y="0"/>
          <a:ext cx="0" cy="0"/>
          <a:chOff x="0" y="0"/>
          <a:chExt cx="0" cy="0"/>
        </a:xfrm>
      </p:grpSpPr>
      <p:sp>
        <p:nvSpPr>
          <p:cNvPr id="195" name="Google Shape;195;p9"/>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9"/>
          <p:cNvSpPr txBox="1">
            <a:spLocks noGrp="1"/>
          </p:cNvSpPr>
          <p:nvPr>
            <p:ph type="body" idx="1"/>
          </p:nvPr>
        </p:nvSpPr>
        <p:spPr>
          <a:xfrm>
            <a:off x="1942416" y="2136706"/>
            <a:ext cx="3197531" cy="3767397"/>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97" name="Google Shape;197;p9"/>
          <p:cNvSpPr txBox="1">
            <a:spLocks noGrp="1"/>
          </p:cNvSpPr>
          <p:nvPr>
            <p:ph type="body" idx="2"/>
          </p:nvPr>
        </p:nvSpPr>
        <p:spPr>
          <a:xfrm>
            <a:off x="5337307" y="2136706"/>
            <a:ext cx="3197093" cy="3767397"/>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98" name="Google Shape;198;p9"/>
          <p:cNvSpPr txBox="1">
            <a:spLocks noGrp="1"/>
          </p:cNvSpPr>
          <p:nvPr>
            <p:ph type="dt" idx="10"/>
          </p:nvPr>
        </p:nvSpPr>
        <p:spPr>
          <a:xfrm>
            <a:off x="1828800" y="6111875"/>
            <a:ext cx="766762" cy="369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9" name="Google Shape;199;p9"/>
          <p:cNvSpPr txBox="1">
            <a:spLocks noGrp="1"/>
          </p:cNvSpPr>
          <p:nvPr>
            <p:ph type="ftr" idx="11"/>
          </p:nvPr>
        </p:nvSpPr>
        <p:spPr>
          <a:xfrm>
            <a:off x="2595562" y="6135687"/>
            <a:ext cx="506412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0" name="Google Shape;200;p9"/>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36"/>
        <p:cNvGrpSpPr/>
        <p:nvPr/>
      </p:nvGrpSpPr>
      <p:grpSpPr>
        <a:xfrm>
          <a:off x="0" y="0"/>
          <a:ext cx="0" cy="0"/>
          <a:chOff x="0" y="0"/>
          <a:chExt cx="0" cy="0"/>
        </a:xfrm>
      </p:grpSpPr>
      <p:sp>
        <p:nvSpPr>
          <p:cNvPr id="237" name="Google Shape;237;p11"/>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11"/>
          <p:cNvSpPr txBox="1">
            <a:spLocks noGrp="1"/>
          </p:cNvSpPr>
          <p:nvPr>
            <p:ph type="body" idx="1"/>
          </p:nvPr>
        </p:nvSpPr>
        <p:spPr>
          <a:xfrm>
            <a:off x="2265352" y="2226626"/>
            <a:ext cx="287459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239" name="Google Shape;239;p11"/>
          <p:cNvSpPr txBox="1">
            <a:spLocks noGrp="1"/>
          </p:cNvSpPr>
          <p:nvPr>
            <p:ph type="body" idx="2"/>
          </p:nvPr>
        </p:nvSpPr>
        <p:spPr>
          <a:xfrm>
            <a:off x="1942415" y="2802888"/>
            <a:ext cx="3197532" cy="3105703"/>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240" name="Google Shape;240;p11"/>
          <p:cNvSpPr txBox="1">
            <a:spLocks noGrp="1"/>
          </p:cNvSpPr>
          <p:nvPr>
            <p:ph type="body" idx="3"/>
          </p:nvPr>
        </p:nvSpPr>
        <p:spPr>
          <a:xfrm>
            <a:off x="5656154" y="2223398"/>
            <a:ext cx="28732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241" name="Google Shape;241;p11"/>
          <p:cNvSpPr txBox="1">
            <a:spLocks noGrp="1"/>
          </p:cNvSpPr>
          <p:nvPr>
            <p:ph type="body" idx="4"/>
          </p:nvPr>
        </p:nvSpPr>
        <p:spPr>
          <a:xfrm>
            <a:off x="5333715" y="2799660"/>
            <a:ext cx="3195680" cy="3105703"/>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242" name="Google Shape;242;p11"/>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243" name="Google Shape;243;p11"/>
          <p:cNvSpPr txBox="1">
            <a:spLocks noGrp="1"/>
          </p:cNvSpPr>
          <p:nvPr>
            <p:ph type="dt" idx="10"/>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4" name="Google Shape;244;p11"/>
          <p:cNvSpPr txBox="1">
            <a:spLocks noGrp="1"/>
          </p:cNvSpPr>
          <p:nvPr>
            <p:ph type="ftr" idx="11"/>
          </p:nvPr>
        </p:nvSpPr>
        <p:spPr>
          <a:xfrm>
            <a:off x="2819400" y="6156325"/>
            <a:ext cx="4876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9"/>
        <p:cNvGrpSpPr/>
        <p:nvPr/>
      </p:nvGrpSpPr>
      <p:grpSpPr>
        <a:xfrm>
          <a:off x="0" y="0"/>
          <a:ext cx="0" cy="0"/>
          <a:chOff x="0" y="0"/>
          <a:chExt cx="0" cy="0"/>
        </a:xfrm>
      </p:grpSpPr>
      <p:sp>
        <p:nvSpPr>
          <p:cNvPr id="280" name="Google Shape;280;p13"/>
          <p:cNvSpPr txBox="1">
            <a:spLocks noGrp="1"/>
          </p:cNvSpPr>
          <p:nvPr>
            <p:ph type="title"/>
          </p:nvPr>
        </p:nvSpPr>
        <p:spPr>
          <a:xfrm>
            <a:off x="1945200" y="624110"/>
            <a:ext cx="6589200"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1" name="Google Shape;281;p13"/>
          <p:cNvSpPr txBox="1">
            <a:spLocks noGrp="1"/>
          </p:cNvSpPr>
          <p:nvPr>
            <p:ph type="dt" idx="10"/>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2" name="Google Shape;282;p13"/>
          <p:cNvSpPr txBox="1">
            <a:spLocks noGrp="1"/>
          </p:cNvSpPr>
          <p:nvPr>
            <p:ph type="ftr" idx="11"/>
          </p:nvPr>
        </p:nvSpPr>
        <p:spPr>
          <a:xfrm>
            <a:off x="2819400" y="6156325"/>
            <a:ext cx="4876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3" name="Google Shape;283;p13"/>
          <p:cNvSpPr txBox="1">
            <a:spLocks noGrp="1"/>
          </p:cNvSpPr>
          <p:nvPr>
            <p:ph type="sldNum" idx="12"/>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9pPr>
          </a:lstStyle>
          <a:p>
            <a:pPr marL="0" lvl="0" indent="0" algn="ctr" rtl="0">
              <a:spcBef>
                <a:spcPts val="0"/>
              </a:spcBef>
              <a:spcAft>
                <a:spcPts val="0"/>
              </a:spcAft>
              <a:buNone/>
            </a:pPr>
            <a:r>
              <a:rPr lang="en-US"/>
              <a:t>(#)  of 12</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9"/>
        <p:cNvGrpSpPr/>
        <p:nvPr/>
      </p:nvGrpSpPr>
      <p:grpSpPr>
        <a:xfrm>
          <a:off x="0" y="0"/>
          <a:ext cx="0" cy="0"/>
          <a:chOff x="0" y="0"/>
          <a:chExt cx="0" cy="0"/>
        </a:xfrm>
      </p:grpSpPr>
      <p:sp>
        <p:nvSpPr>
          <p:cNvPr id="320" name="Google Shape;320;p15"/>
          <p:cNvSpPr txBox="1">
            <a:spLocks noGrp="1"/>
          </p:cNvSpPr>
          <p:nvPr>
            <p:ph type="dt" idx="10"/>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1" name="Google Shape;321;p15"/>
          <p:cNvSpPr txBox="1">
            <a:spLocks noGrp="1"/>
          </p:cNvSpPr>
          <p:nvPr>
            <p:ph type="ftr" idx="11"/>
          </p:nvPr>
        </p:nvSpPr>
        <p:spPr>
          <a:xfrm>
            <a:off x="2819400" y="6156325"/>
            <a:ext cx="5029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2" name="Google Shape;322;p15"/>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58"/>
        <p:cNvGrpSpPr/>
        <p:nvPr/>
      </p:nvGrpSpPr>
      <p:grpSpPr>
        <a:xfrm>
          <a:off x="0" y="0"/>
          <a:ext cx="0" cy="0"/>
          <a:chOff x="0" y="0"/>
          <a:chExt cx="0" cy="0"/>
        </a:xfrm>
      </p:grpSpPr>
      <p:sp>
        <p:nvSpPr>
          <p:cNvPr id="359" name="Google Shape;359;p17"/>
          <p:cNvSpPr txBox="1">
            <a:spLocks noGrp="1"/>
          </p:cNvSpPr>
          <p:nvPr>
            <p:ph type="title"/>
          </p:nvPr>
        </p:nvSpPr>
        <p:spPr>
          <a:xfrm>
            <a:off x="1942415" y="446088"/>
            <a:ext cx="2629584" cy="97631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0" name="Google Shape;360;p17"/>
          <p:cNvSpPr txBox="1">
            <a:spLocks noGrp="1"/>
          </p:cNvSpPr>
          <p:nvPr>
            <p:ph type="body" idx="1"/>
          </p:nvPr>
        </p:nvSpPr>
        <p:spPr>
          <a:xfrm>
            <a:off x="4743494" y="446089"/>
            <a:ext cx="3790906"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361" name="Google Shape;361;p17"/>
          <p:cNvSpPr txBox="1">
            <a:spLocks noGrp="1"/>
          </p:cNvSpPr>
          <p:nvPr>
            <p:ph type="body" idx="2"/>
          </p:nvPr>
        </p:nvSpPr>
        <p:spPr>
          <a:xfrm>
            <a:off x="1942415" y="1598613"/>
            <a:ext cx="2629584" cy="4262436"/>
          </a:xfrm>
          <a:prstGeom prst="rect">
            <a:avLst/>
          </a:prstGeom>
          <a:noFill/>
          <a:ln>
            <a:noFill/>
          </a:ln>
        </p:spPr>
        <p:txBody>
          <a:bodyPr spcFirstLastPara="1" wrap="square" lIns="91425" tIns="45700" rIns="91425" bIns="45700" anchor="t" anchorCtr="0">
            <a:no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362" name="Google Shape;362;p17"/>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363" name="Google Shape;363;p17"/>
          <p:cNvSpPr txBox="1">
            <a:spLocks noGrp="1"/>
          </p:cNvSpPr>
          <p:nvPr>
            <p:ph type="dt" idx="10"/>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4" name="Google Shape;364;p17"/>
          <p:cNvSpPr txBox="1">
            <a:spLocks noGrp="1"/>
          </p:cNvSpPr>
          <p:nvPr>
            <p:ph type="ftr" idx="11"/>
          </p:nvPr>
        </p:nvSpPr>
        <p:spPr>
          <a:xfrm>
            <a:off x="2819400" y="6156325"/>
            <a:ext cx="5029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0"/>
        <p:cNvGrpSpPr/>
        <p:nvPr/>
      </p:nvGrpSpPr>
      <p:grpSpPr>
        <a:xfrm>
          <a:off x="0" y="0"/>
          <a:ext cx="0" cy="0"/>
          <a:chOff x="0" y="0"/>
          <a:chExt cx="0" cy="0"/>
        </a:xfrm>
      </p:grpSpPr>
      <p:sp>
        <p:nvSpPr>
          <p:cNvPr id="401" name="Google Shape;401;p19"/>
          <p:cNvSpPr txBox="1">
            <a:spLocks noGrp="1"/>
          </p:cNvSpPr>
          <p:nvPr>
            <p:ph type="title"/>
          </p:nvPr>
        </p:nvSpPr>
        <p:spPr>
          <a:xfrm>
            <a:off x="1942415" y="4800600"/>
            <a:ext cx="6591985"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2" name="Google Shape;402;p19"/>
          <p:cNvSpPr>
            <a:spLocks noGrp="1"/>
          </p:cNvSpPr>
          <p:nvPr>
            <p:ph type="pic" idx="2"/>
          </p:nvPr>
        </p:nvSpPr>
        <p:spPr>
          <a:xfrm>
            <a:off x="1942415" y="634965"/>
            <a:ext cx="6591985" cy="3854970"/>
          </a:xfrm>
          <a:prstGeom prst="rect">
            <a:avLst/>
          </a:prstGeom>
          <a:noFill/>
          <a:ln>
            <a:noFill/>
          </a:ln>
        </p:spPr>
      </p:sp>
      <p:sp>
        <p:nvSpPr>
          <p:cNvPr id="403" name="Google Shape;403;p19"/>
          <p:cNvSpPr txBox="1">
            <a:spLocks noGrp="1"/>
          </p:cNvSpPr>
          <p:nvPr>
            <p:ph type="body" idx="1"/>
          </p:nvPr>
        </p:nvSpPr>
        <p:spPr>
          <a:xfrm>
            <a:off x="1942415" y="5367338"/>
            <a:ext cx="6591985"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404" name="Google Shape;404;p19"/>
          <p:cNvSpPr txBox="1">
            <a:spLocks noGrp="1"/>
          </p:cNvSpPr>
          <p:nvPr>
            <p:ph type="sldNum" idx="12"/>
          </p:nvPr>
        </p:nvSpPr>
        <p:spPr>
          <a:xfrm>
            <a:off x="511175" y="4983162"/>
            <a:ext cx="5857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2.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3.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4.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5.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6.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228600"/>
            <a:ext cx="1981200" cy="6638925"/>
            <a:chOff x="2487613" y="285750"/>
            <a:chExt cx="2428875" cy="5654676"/>
          </a:xfrm>
        </p:grpSpPr>
        <p:sp>
          <p:nvSpPr>
            <p:cNvPr id="11" name="Google Shape;11;p1"/>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 name="Google Shape;12;p1"/>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 name="Google Shape;13;p1"/>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 name="Google Shape;14;p1"/>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5" name="Google Shape;15;p1"/>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 name="Google Shape;16;p1"/>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 name="Google Shape;17;p1"/>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 name="Google Shape;18;p1"/>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9" name="Google Shape;19;p1"/>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0" name="Google Shape;20;p1"/>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 name="Google Shape;21;p1"/>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 name="Google Shape;22;p1"/>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23" name="Google Shape;23;p1"/>
          <p:cNvGrpSpPr/>
          <p:nvPr/>
        </p:nvGrpSpPr>
        <p:grpSpPr>
          <a:xfrm>
            <a:off x="20637" y="0"/>
            <a:ext cx="1952625" cy="6853237"/>
            <a:chOff x="6627813" y="196102"/>
            <a:chExt cx="1952625" cy="5677649"/>
          </a:xfrm>
        </p:grpSpPr>
        <p:sp>
          <p:nvSpPr>
            <p:cNvPr id="24" name="Google Shape;24;p1"/>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 name="Google Shape;25;p1"/>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 name="Google Shape;26;p1"/>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7" name="Google Shape;27;p1"/>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8" name="Google Shape;28;p1"/>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 name="Google Shape;29;p1"/>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 name="Google Shape;30;p1"/>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1" name="Google Shape;31;p1"/>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2" name="Google Shape;32;p1"/>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 name="Google Shape;33;p1"/>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 name="Google Shape;34;p1"/>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5" name="Google Shape;35;p1"/>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36" name="Google Shape;36;p1"/>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 name="Google Shape;37;p1"/>
          <p:cNvSpPr/>
          <p:nvPr/>
        </p:nvSpPr>
        <p:spPr>
          <a:xfrm>
            <a:off x="-31750" y="4321175"/>
            <a:ext cx="1395412" cy="781050"/>
          </a:xfrm>
          <a:custGeom>
            <a:avLst/>
            <a:gdLst/>
            <a:ahLst/>
            <a:cxnLst/>
            <a:rect l="l" t="t" r="r" b="b"/>
            <a:pathLst>
              <a:path w="8042" h="10000" extrusionOk="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 name="Google Shape;38;p1"/>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9" name="Google Shape;39;p1"/>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40" name="Google Shape;40;p1"/>
          <p:cNvSpPr txBox="1">
            <a:spLocks noGrp="1"/>
          </p:cNvSpPr>
          <p:nvPr>
            <p:ph type="sldNum" idx="12"/>
          </p:nvPr>
        </p:nvSpPr>
        <p:spPr>
          <a:xfrm>
            <a:off x="423862" y="4529137"/>
            <a:ext cx="584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365"/>
        <p:cNvGrpSpPr/>
        <p:nvPr/>
      </p:nvGrpSpPr>
      <p:grpSpPr>
        <a:xfrm>
          <a:off x="0" y="0"/>
          <a:ext cx="0" cy="0"/>
          <a:chOff x="0" y="0"/>
          <a:chExt cx="0" cy="0"/>
        </a:xfrm>
      </p:grpSpPr>
      <p:grpSp>
        <p:nvGrpSpPr>
          <p:cNvPr id="366" name="Google Shape;366;p18"/>
          <p:cNvGrpSpPr/>
          <p:nvPr/>
        </p:nvGrpSpPr>
        <p:grpSpPr>
          <a:xfrm>
            <a:off x="0" y="228600"/>
            <a:ext cx="1981200" cy="6638925"/>
            <a:chOff x="2487613" y="285750"/>
            <a:chExt cx="2428875" cy="5654676"/>
          </a:xfrm>
        </p:grpSpPr>
        <p:sp>
          <p:nvSpPr>
            <p:cNvPr id="367" name="Google Shape;367;p18"/>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68" name="Google Shape;368;p18"/>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69" name="Google Shape;369;p18"/>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0" name="Google Shape;370;p18"/>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1" name="Google Shape;371;p18"/>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2" name="Google Shape;372;p18"/>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3" name="Google Shape;373;p18"/>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4" name="Google Shape;374;p18"/>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5" name="Google Shape;375;p18"/>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6" name="Google Shape;376;p18"/>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7" name="Google Shape;377;p18"/>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8" name="Google Shape;378;p18"/>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379" name="Google Shape;379;p18"/>
          <p:cNvGrpSpPr/>
          <p:nvPr/>
        </p:nvGrpSpPr>
        <p:grpSpPr>
          <a:xfrm>
            <a:off x="20637" y="0"/>
            <a:ext cx="1952625" cy="6853237"/>
            <a:chOff x="6627813" y="196102"/>
            <a:chExt cx="1952625" cy="5677649"/>
          </a:xfrm>
        </p:grpSpPr>
        <p:sp>
          <p:nvSpPr>
            <p:cNvPr id="380" name="Google Shape;380;p18"/>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1" name="Google Shape;381;p18"/>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2" name="Google Shape;382;p18"/>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3" name="Google Shape;383;p18"/>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4" name="Google Shape;384;p18"/>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5" name="Google Shape;385;p18"/>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6" name="Google Shape;386;p18"/>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7" name="Google Shape;387;p18"/>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8" name="Google Shape;388;p18"/>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9" name="Google Shape;389;p18"/>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90" name="Google Shape;390;p18"/>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91" name="Google Shape;391;p18"/>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392" name="Google Shape;392;p18"/>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93" name="Google Shape;393;p18"/>
          <p:cNvSpPr/>
          <p:nvPr/>
        </p:nvSpPr>
        <p:spPr>
          <a:xfrm rot="10800000" flipH="1">
            <a:off x="0" y="4910137"/>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94" name="Google Shape;394;p18"/>
          <p:cNvSpPr txBox="1"/>
          <p:nvPr/>
        </p:nvSpPr>
        <p:spPr>
          <a:xfrm>
            <a:off x="1949450" y="618807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395" name="Google Shape;395;p18"/>
          <p:cNvSpPr txBox="1"/>
          <p:nvPr/>
        </p:nvSpPr>
        <p:spPr>
          <a:xfrm>
            <a:off x="2790825"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96" name="Google Shape;396;p18"/>
          <p:cNvSpPr txBox="1"/>
          <p:nvPr/>
        </p:nvSpPr>
        <p:spPr>
          <a:xfrm>
            <a:off x="7954962" y="6091237"/>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a:t>
            </a:r>
            <a:endParaRPr/>
          </a:p>
        </p:txBody>
      </p:sp>
      <p:sp>
        <p:nvSpPr>
          <p:cNvPr id="397" name="Google Shape;397;p18"/>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98" name="Google Shape;398;p18"/>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9" name="Google Shape;399;p18"/>
          <p:cNvSpPr txBox="1">
            <a:spLocks noGrp="1"/>
          </p:cNvSpPr>
          <p:nvPr>
            <p:ph type="sldNum" idx="12"/>
          </p:nvPr>
        </p:nvSpPr>
        <p:spPr>
          <a:xfrm>
            <a:off x="511175" y="4983162"/>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405"/>
        <p:cNvGrpSpPr/>
        <p:nvPr/>
      </p:nvGrpSpPr>
      <p:grpSpPr>
        <a:xfrm>
          <a:off x="0" y="0"/>
          <a:ext cx="0" cy="0"/>
          <a:chOff x="0" y="0"/>
          <a:chExt cx="0" cy="0"/>
        </a:xfrm>
      </p:grpSpPr>
      <p:grpSp>
        <p:nvGrpSpPr>
          <p:cNvPr id="406" name="Google Shape;406;p20"/>
          <p:cNvGrpSpPr/>
          <p:nvPr/>
        </p:nvGrpSpPr>
        <p:grpSpPr>
          <a:xfrm>
            <a:off x="0" y="228600"/>
            <a:ext cx="1981200" cy="6638925"/>
            <a:chOff x="2487613" y="285750"/>
            <a:chExt cx="2428875" cy="5654676"/>
          </a:xfrm>
        </p:grpSpPr>
        <p:sp>
          <p:nvSpPr>
            <p:cNvPr id="407" name="Google Shape;407;p20"/>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08" name="Google Shape;408;p20"/>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09" name="Google Shape;409;p20"/>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0" name="Google Shape;410;p20"/>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1" name="Google Shape;411;p20"/>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2" name="Google Shape;412;p20"/>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3" name="Google Shape;413;p20"/>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4" name="Google Shape;414;p20"/>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5" name="Google Shape;415;p20"/>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6" name="Google Shape;416;p20"/>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7" name="Google Shape;417;p20"/>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18" name="Google Shape;418;p20"/>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419" name="Google Shape;419;p20"/>
          <p:cNvGrpSpPr/>
          <p:nvPr/>
        </p:nvGrpSpPr>
        <p:grpSpPr>
          <a:xfrm>
            <a:off x="20637" y="0"/>
            <a:ext cx="1952625" cy="6853237"/>
            <a:chOff x="6627813" y="196102"/>
            <a:chExt cx="1952625" cy="5677649"/>
          </a:xfrm>
        </p:grpSpPr>
        <p:sp>
          <p:nvSpPr>
            <p:cNvPr id="420" name="Google Shape;420;p20"/>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1" name="Google Shape;421;p20"/>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2" name="Google Shape;422;p20"/>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3" name="Google Shape;423;p20"/>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4" name="Google Shape;424;p20"/>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5" name="Google Shape;425;p20"/>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6" name="Google Shape;426;p20"/>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7" name="Google Shape;427;p20"/>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8" name="Google Shape;428;p20"/>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29" name="Google Shape;429;p20"/>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30" name="Google Shape;430;p20"/>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31" name="Google Shape;431;p20"/>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432" name="Google Shape;432;p20"/>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33" name="Google Shape;433;p20"/>
          <p:cNvSpPr/>
          <p:nvPr/>
        </p:nvSpPr>
        <p:spPr>
          <a:xfrm rot="10800000" flipH="1">
            <a:off x="0" y="3167062"/>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34" name="Google Shape;434;p20"/>
          <p:cNvSpPr txBox="1"/>
          <p:nvPr/>
        </p:nvSpPr>
        <p:spPr>
          <a:xfrm>
            <a:off x="1949450" y="618807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435" name="Google Shape;435;p20"/>
          <p:cNvSpPr txBox="1"/>
          <p:nvPr/>
        </p:nvSpPr>
        <p:spPr>
          <a:xfrm>
            <a:off x="2790825"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436" name="Google Shape;436;p20"/>
          <p:cNvSpPr txBox="1"/>
          <p:nvPr/>
        </p:nvSpPr>
        <p:spPr>
          <a:xfrm>
            <a:off x="7954962" y="6091237"/>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a:t>
            </a:r>
            <a:endParaRPr/>
          </a:p>
        </p:txBody>
      </p:sp>
      <p:sp>
        <p:nvSpPr>
          <p:cNvPr id="437" name="Google Shape;437;p20"/>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38" name="Google Shape;438;p20"/>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439" name="Google Shape;439;p20"/>
          <p:cNvSpPr txBox="1">
            <a:spLocks noGrp="1"/>
          </p:cNvSpPr>
          <p:nvPr>
            <p:ph type="sldNum" idx="12"/>
          </p:nvPr>
        </p:nvSpPr>
        <p:spPr>
          <a:xfrm>
            <a:off x="511175" y="324485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444"/>
        <p:cNvGrpSpPr/>
        <p:nvPr/>
      </p:nvGrpSpPr>
      <p:grpSpPr>
        <a:xfrm>
          <a:off x="0" y="0"/>
          <a:ext cx="0" cy="0"/>
          <a:chOff x="0" y="0"/>
          <a:chExt cx="0" cy="0"/>
        </a:xfrm>
      </p:grpSpPr>
      <p:grpSp>
        <p:nvGrpSpPr>
          <p:cNvPr id="445" name="Google Shape;445;p22"/>
          <p:cNvGrpSpPr/>
          <p:nvPr/>
        </p:nvGrpSpPr>
        <p:grpSpPr>
          <a:xfrm>
            <a:off x="0" y="228600"/>
            <a:ext cx="1981200" cy="6638925"/>
            <a:chOff x="2487613" y="285750"/>
            <a:chExt cx="2428875" cy="5654676"/>
          </a:xfrm>
        </p:grpSpPr>
        <p:sp>
          <p:nvSpPr>
            <p:cNvPr id="446" name="Google Shape;446;p22"/>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47" name="Google Shape;447;p22"/>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48" name="Google Shape;448;p22"/>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49" name="Google Shape;449;p22"/>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50" name="Google Shape;450;p22"/>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51" name="Google Shape;451;p22"/>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52" name="Google Shape;452;p22"/>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53" name="Google Shape;453;p22"/>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54" name="Google Shape;454;p22"/>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55" name="Google Shape;455;p22"/>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56" name="Google Shape;456;p22"/>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57" name="Google Shape;457;p22"/>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458" name="Google Shape;458;p22"/>
          <p:cNvGrpSpPr/>
          <p:nvPr/>
        </p:nvGrpSpPr>
        <p:grpSpPr>
          <a:xfrm>
            <a:off x="20637" y="0"/>
            <a:ext cx="1952625" cy="6853237"/>
            <a:chOff x="6627813" y="196102"/>
            <a:chExt cx="1952625" cy="5677649"/>
          </a:xfrm>
        </p:grpSpPr>
        <p:sp>
          <p:nvSpPr>
            <p:cNvPr id="459" name="Google Shape;459;p22"/>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0" name="Google Shape;460;p22"/>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1" name="Google Shape;461;p22"/>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2" name="Google Shape;462;p22"/>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3" name="Google Shape;463;p22"/>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4" name="Google Shape;464;p22"/>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5" name="Google Shape;465;p22"/>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6" name="Google Shape;466;p22"/>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7" name="Google Shape;467;p22"/>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8" name="Google Shape;468;p22"/>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69" name="Google Shape;469;p22"/>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70" name="Google Shape;470;p22"/>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471" name="Google Shape;471;p22"/>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72" name="Google Shape;472;p22"/>
          <p:cNvSpPr/>
          <p:nvPr/>
        </p:nvSpPr>
        <p:spPr>
          <a:xfrm rot="10800000" flipH="1">
            <a:off x="0" y="3167062"/>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73" name="Google Shape;473;p22"/>
          <p:cNvSpPr txBox="1"/>
          <p:nvPr/>
        </p:nvSpPr>
        <p:spPr>
          <a:xfrm>
            <a:off x="1808162" y="647700"/>
            <a:ext cx="457200" cy="585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8000"/>
              <a:buFont typeface="Arial"/>
              <a:buNone/>
            </a:pPr>
            <a:r>
              <a:rPr lang="en-US" sz="8000" b="0" i="0" u="none">
                <a:solidFill>
                  <a:schemeClr val="accent1"/>
                </a:solidFill>
                <a:latin typeface="Arial"/>
                <a:ea typeface="Arial"/>
                <a:cs typeface="Arial"/>
                <a:sym typeface="Arial"/>
              </a:rPr>
              <a:t>“</a:t>
            </a:r>
            <a:endParaRPr/>
          </a:p>
        </p:txBody>
      </p:sp>
      <p:sp>
        <p:nvSpPr>
          <p:cNvPr id="474" name="Google Shape;474;p22"/>
          <p:cNvSpPr txBox="1"/>
          <p:nvPr/>
        </p:nvSpPr>
        <p:spPr>
          <a:xfrm>
            <a:off x="8169275" y="2905125"/>
            <a:ext cx="457200" cy="584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8000"/>
              <a:buFont typeface="Arial"/>
              <a:buNone/>
            </a:pPr>
            <a:r>
              <a:rPr lang="en-US" sz="8000" b="0" i="0" u="none">
                <a:solidFill>
                  <a:schemeClr val="accent1"/>
                </a:solidFill>
                <a:latin typeface="Arial"/>
                <a:ea typeface="Arial"/>
                <a:cs typeface="Arial"/>
                <a:sym typeface="Arial"/>
              </a:rPr>
              <a:t>”</a:t>
            </a:r>
            <a:endParaRPr/>
          </a:p>
        </p:txBody>
      </p:sp>
      <p:sp>
        <p:nvSpPr>
          <p:cNvPr id="475" name="Google Shape;475;p22"/>
          <p:cNvSpPr txBox="1"/>
          <p:nvPr/>
        </p:nvSpPr>
        <p:spPr>
          <a:xfrm>
            <a:off x="1949450" y="618807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476" name="Google Shape;476;p22"/>
          <p:cNvSpPr txBox="1"/>
          <p:nvPr/>
        </p:nvSpPr>
        <p:spPr>
          <a:xfrm>
            <a:off x="2790825"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477" name="Google Shape;477;p22"/>
          <p:cNvSpPr txBox="1"/>
          <p:nvPr/>
        </p:nvSpPr>
        <p:spPr>
          <a:xfrm>
            <a:off x="7954962" y="6091237"/>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a:t>
            </a:r>
            <a:endParaRPr/>
          </a:p>
        </p:txBody>
      </p:sp>
      <p:sp>
        <p:nvSpPr>
          <p:cNvPr id="478" name="Google Shape;478;p22"/>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79" name="Google Shape;479;p22"/>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480" name="Google Shape;480;p22"/>
          <p:cNvSpPr txBox="1">
            <a:spLocks noGrp="1"/>
          </p:cNvSpPr>
          <p:nvPr>
            <p:ph type="sldNum" idx="12"/>
          </p:nvPr>
        </p:nvSpPr>
        <p:spPr>
          <a:xfrm>
            <a:off x="511175" y="324485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486"/>
        <p:cNvGrpSpPr/>
        <p:nvPr/>
      </p:nvGrpSpPr>
      <p:grpSpPr>
        <a:xfrm>
          <a:off x="0" y="0"/>
          <a:ext cx="0" cy="0"/>
          <a:chOff x="0" y="0"/>
          <a:chExt cx="0" cy="0"/>
        </a:xfrm>
      </p:grpSpPr>
      <p:grpSp>
        <p:nvGrpSpPr>
          <p:cNvPr id="487" name="Google Shape;487;p24"/>
          <p:cNvGrpSpPr/>
          <p:nvPr/>
        </p:nvGrpSpPr>
        <p:grpSpPr>
          <a:xfrm>
            <a:off x="0" y="228600"/>
            <a:ext cx="1981200" cy="6638925"/>
            <a:chOff x="2487613" y="285750"/>
            <a:chExt cx="2428875" cy="5654676"/>
          </a:xfrm>
        </p:grpSpPr>
        <p:sp>
          <p:nvSpPr>
            <p:cNvPr id="488" name="Google Shape;488;p24"/>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89" name="Google Shape;489;p24"/>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0" name="Google Shape;490;p24"/>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1" name="Google Shape;491;p24"/>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2" name="Google Shape;492;p24"/>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3" name="Google Shape;493;p24"/>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4" name="Google Shape;494;p24"/>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5" name="Google Shape;495;p24"/>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6" name="Google Shape;496;p24"/>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7" name="Google Shape;497;p24"/>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8" name="Google Shape;498;p24"/>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9" name="Google Shape;499;p24"/>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500" name="Google Shape;500;p24"/>
          <p:cNvGrpSpPr/>
          <p:nvPr/>
        </p:nvGrpSpPr>
        <p:grpSpPr>
          <a:xfrm>
            <a:off x="20637" y="0"/>
            <a:ext cx="1952625" cy="6853237"/>
            <a:chOff x="6627813" y="196102"/>
            <a:chExt cx="1952625" cy="5677649"/>
          </a:xfrm>
        </p:grpSpPr>
        <p:sp>
          <p:nvSpPr>
            <p:cNvPr id="501" name="Google Shape;501;p24"/>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2" name="Google Shape;502;p24"/>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3" name="Google Shape;503;p24"/>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4" name="Google Shape;504;p24"/>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5" name="Google Shape;505;p24"/>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6" name="Google Shape;506;p24"/>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7" name="Google Shape;507;p24"/>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8" name="Google Shape;508;p24"/>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9" name="Google Shape;509;p24"/>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10" name="Google Shape;510;p24"/>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11" name="Google Shape;511;p24"/>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12" name="Google Shape;512;p24"/>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513" name="Google Shape;513;p24"/>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14" name="Google Shape;514;p24"/>
          <p:cNvSpPr/>
          <p:nvPr/>
        </p:nvSpPr>
        <p:spPr>
          <a:xfrm rot="10800000" flipH="1">
            <a:off x="0" y="4910137"/>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15" name="Google Shape;515;p24"/>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16" name="Google Shape;516;p24"/>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517" name="Google Shape;517;p24"/>
          <p:cNvSpPr txBox="1">
            <a:spLocks noGrp="1"/>
          </p:cNvSpPr>
          <p:nvPr>
            <p:ph type="sldNum" idx="12"/>
          </p:nvPr>
        </p:nvSpPr>
        <p:spPr>
          <a:xfrm>
            <a:off x="511175" y="4983162"/>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522"/>
        <p:cNvGrpSpPr/>
        <p:nvPr/>
      </p:nvGrpSpPr>
      <p:grpSpPr>
        <a:xfrm>
          <a:off x="0" y="0"/>
          <a:ext cx="0" cy="0"/>
          <a:chOff x="0" y="0"/>
          <a:chExt cx="0" cy="0"/>
        </a:xfrm>
      </p:grpSpPr>
      <p:grpSp>
        <p:nvGrpSpPr>
          <p:cNvPr id="523" name="Google Shape;523;p26"/>
          <p:cNvGrpSpPr/>
          <p:nvPr/>
        </p:nvGrpSpPr>
        <p:grpSpPr>
          <a:xfrm>
            <a:off x="0" y="228600"/>
            <a:ext cx="1981200" cy="6638925"/>
            <a:chOff x="2487613" y="285750"/>
            <a:chExt cx="2428875" cy="5654676"/>
          </a:xfrm>
        </p:grpSpPr>
        <p:sp>
          <p:nvSpPr>
            <p:cNvPr id="524" name="Google Shape;524;p26"/>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25" name="Google Shape;525;p26"/>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26" name="Google Shape;526;p26"/>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27" name="Google Shape;527;p26"/>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28" name="Google Shape;528;p26"/>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29" name="Google Shape;529;p26"/>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0" name="Google Shape;530;p26"/>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1" name="Google Shape;531;p26"/>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2" name="Google Shape;532;p26"/>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3" name="Google Shape;533;p26"/>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4" name="Google Shape;534;p26"/>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5" name="Google Shape;535;p26"/>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536" name="Google Shape;536;p26"/>
          <p:cNvGrpSpPr/>
          <p:nvPr/>
        </p:nvGrpSpPr>
        <p:grpSpPr>
          <a:xfrm>
            <a:off x="20637" y="0"/>
            <a:ext cx="1952625" cy="6853237"/>
            <a:chOff x="6627813" y="196102"/>
            <a:chExt cx="1952625" cy="5677649"/>
          </a:xfrm>
        </p:grpSpPr>
        <p:sp>
          <p:nvSpPr>
            <p:cNvPr id="537" name="Google Shape;537;p26"/>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8" name="Google Shape;538;p26"/>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9" name="Google Shape;539;p26"/>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0" name="Google Shape;540;p26"/>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1" name="Google Shape;541;p26"/>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2" name="Google Shape;542;p26"/>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3" name="Google Shape;543;p26"/>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4" name="Google Shape;544;p26"/>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5" name="Google Shape;545;p26"/>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6" name="Google Shape;546;p26"/>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7" name="Google Shape;547;p26"/>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8" name="Google Shape;548;p26"/>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549" name="Google Shape;549;p26"/>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50" name="Google Shape;550;p26"/>
          <p:cNvSpPr/>
          <p:nvPr/>
        </p:nvSpPr>
        <p:spPr>
          <a:xfrm rot="10800000" flipH="1">
            <a:off x="0" y="4910137"/>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51" name="Google Shape;551;p26"/>
          <p:cNvSpPr txBox="1"/>
          <p:nvPr/>
        </p:nvSpPr>
        <p:spPr>
          <a:xfrm>
            <a:off x="1808162" y="647700"/>
            <a:ext cx="457200" cy="58578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8000"/>
              <a:buFont typeface="Arial"/>
              <a:buNone/>
            </a:pPr>
            <a:r>
              <a:rPr lang="en-US" sz="8000" b="0" i="0" u="none">
                <a:solidFill>
                  <a:schemeClr val="accent1"/>
                </a:solidFill>
                <a:latin typeface="Arial"/>
                <a:ea typeface="Arial"/>
                <a:cs typeface="Arial"/>
                <a:sym typeface="Arial"/>
              </a:rPr>
              <a:t>“</a:t>
            </a:r>
            <a:endParaRPr/>
          </a:p>
        </p:txBody>
      </p:sp>
      <p:sp>
        <p:nvSpPr>
          <p:cNvPr id="552" name="Google Shape;552;p26"/>
          <p:cNvSpPr txBox="1"/>
          <p:nvPr/>
        </p:nvSpPr>
        <p:spPr>
          <a:xfrm>
            <a:off x="8169275" y="2905125"/>
            <a:ext cx="457200" cy="584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8000"/>
              <a:buFont typeface="Arial"/>
              <a:buNone/>
            </a:pPr>
            <a:r>
              <a:rPr lang="en-US" sz="8000" b="0" i="0" u="none">
                <a:solidFill>
                  <a:schemeClr val="accent1"/>
                </a:solidFill>
                <a:latin typeface="Arial"/>
                <a:ea typeface="Arial"/>
                <a:cs typeface="Arial"/>
                <a:sym typeface="Arial"/>
              </a:rPr>
              <a:t>”</a:t>
            </a:r>
            <a:endParaRPr/>
          </a:p>
        </p:txBody>
      </p:sp>
      <p:sp>
        <p:nvSpPr>
          <p:cNvPr id="553" name="Google Shape;553;p26"/>
          <p:cNvSpPr txBox="1"/>
          <p:nvPr/>
        </p:nvSpPr>
        <p:spPr>
          <a:xfrm>
            <a:off x="1949450" y="618807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554" name="Google Shape;554;p26"/>
          <p:cNvSpPr txBox="1"/>
          <p:nvPr/>
        </p:nvSpPr>
        <p:spPr>
          <a:xfrm>
            <a:off x="2790825"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555" name="Google Shape;555;p26"/>
          <p:cNvSpPr txBox="1"/>
          <p:nvPr/>
        </p:nvSpPr>
        <p:spPr>
          <a:xfrm>
            <a:off x="7954962" y="6091237"/>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a:t>
            </a:r>
            <a:endParaRPr/>
          </a:p>
        </p:txBody>
      </p:sp>
      <p:sp>
        <p:nvSpPr>
          <p:cNvPr id="556" name="Google Shape;556;p26"/>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57" name="Google Shape;557;p26"/>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558" name="Google Shape;558;p26"/>
          <p:cNvSpPr txBox="1">
            <a:spLocks noGrp="1"/>
          </p:cNvSpPr>
          <p:nvPr>
            <p:ph type="sldNum" idx="12"/>
          </p:nvPr>
        </p:nvSpPr>
        <p:spPr>
          <a:xfrm>
            <a:off x="511175" y="4983162"/>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564"/>
        <p:cNvGrpSpPr/>
        <p:nvPr/>
      </p:nvGrpSpPr>
      <p:grpSpPr>
        <a:xfrm>
          <a:off x="0" y="0"/>
          <a:ext cx="0" cy="0"/>
          <a:chOff x="0" y="0"/>
          <a:chExt cx="0" cy="0"/>
        </a:xfrm>
      </p:grpSpPr>
      <p:grpSp>
        <p:nvGrpSpPr>
          <p:cNvPr id="565" name="Google Shape;565;p28"/>
          <p:cNvGrpSpPr/>
          <p:nvPr/>
        </p:nvGrpSpPr>
        <p:grpSpPr>
          <a:xfrm>
            <a:off x="0" y="228600"/>
            <a:ext cx="1981200" cy="6638925"/>
            <a:chOff x="2487613" y="285750"/>
            <a:chExt cx="2428875" cy="5654676"/>
          </a:xfrm>
        </p:grpSpPr>
        <p:sp>
          <p:nvSpPr>
            <p:cNvPr id="566" name="Google Shape;566;p28"/>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67" name="Google Shape;567;p28"/>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68" name="Google Shape;568;p28"/>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69" name="Google Shape;569;p28"/>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0" name="Google Shape;570;p28"/>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1" name="Google Shape;571;p28"/>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2" name="Google Shape;572;p28"/>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3" name="Google Shape;573;p28"/>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4" name="Google Shape;574;p28"/>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5" name="Google Shape;575;p28"/>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6" name="Google Shape;576;p28"/>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7" name="Google Shape;577;p28"/>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578" name="Google Shape;578;p28"/>
          <p:cNvGrpSpPr/>
          <p:nvPr/>
        </p:nvGrpSpPr>
        <p:grpSpPr>
          <a:xfrm>
            <a:off x="20637" y="0"/>
            <a:ext cx="1952625" cy="6853237"/>
            <a:chOff x="6627813" y="196102"/>
            <a:chExt cx="1952625" cy="5677649"/>
          </a:xfrm>
        </p:grpSpPr>
        <p:sp>
          <p:nvSpPr>
            <p:cNvPr id="579" name="Google Shape;579;p28"/>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0" name="Google Shape;580;p28"/>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1" name="Google Shape;581;p28"/>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2" name="Google Shape;582;p28"/>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3" name="Google Shape;583;p28"/>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4" name="Google Shape;584;p28"/>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5" name="Google Shape;585;p28"/>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6" name="Google Shape;586;p28"/>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7" name="Google Shape;587;p28"/>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8" name="Google Shape;588;p28"/>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9" name="Google Shape;589;p28"/>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90" name="Google Shape;590;p28"/>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591" name="Google Shape;591;p28"/>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92" name="Google Shape;592;p28"/>
          <p:cNvSpPr/>
          <p:nvPr/>
        </p:nvSpPr>
        <p:spPr>
          <a:xfrm rot="10800000" flipH="1">
            <a:off x="0" y="4910137"/>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93" name="Google Shape;593;p28"/>
          <p:cNvSpPr txBox="1"/>
          <p:nvPr/>
        </p:nvSpPr>
        <p:spPr>
          <a:xfrm>
            <a:off x="1949450" y="618807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594" name="Google Shape;594;p28"/>
          <p:cNvSpPr txBox="1"/>
          <p:nvPr/>
        </p:nvSpPr>
        <p:spPr>
          <a:xfrm>
            <a:off x="2790825"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595" name="Google Shape;595;p28"/>
          <p:cNvSpPr txBox="1"/>
          <p:nvPr/>
        </p:nvSpPr>
        <p:spPr>
          <a:xfrm>
            <a:off x="7954962" y="6091237"/>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a:t>
            </a:r>
            <a:endParaRPr/>
          </a:p>
        </p:txBody>
      </p:sp>
      <p:sp>
        <p:nvSpPr>
          <p:cNvPr id="596" name="Google Shape;596;p28"/>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97" name="Google Shape;597;p28"/>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598" name="Google Shape;598;p28"/>
          <p:cNvSpPr txBox="1">
            <a:spLocks noGrp="1"/>
          </p:cNvSpPr>
          <p:nvPr>
            <p:ph type="sldNum" idx="12"/>
          </p:nvPr>
        </p:nvSpPr>
        <p:spPr>
          <a:xfrm>
            <a:off x="511175" y="4983162"/>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604"/>
        <p:cNvGrpSpPr/>
        <p:nvPr/>
      </p:nvGrpSpPr>
      <p:grpSpPr>
        <a:xfrm>
          <a:off x="0" y="0"/>
          <a:ext cx="0" cy="0"/>
          <a:chOff x="0" y="0"/>
          <a:chExt cx="0" cy="0"/>
        </a:xfrm>
      </p:grpSpPr>
      <p:grpSp>
        <p:nvGrpSpPr>
          <p:cNvPr id="605" name="Google Shape;605;p30"/>
          <p:cNvGrpSpPr/>
          <p:nvPr/>
        </p:nvGrpSpPr>
        <p:grpSpPr>
          <a:xfrm>
            <a:off x="0" y="228600"/>
            <a:ext cx="1981200" cy="6638925"/>
            <a:chOff x="2487613" y="285750"/>
            <a:chExt cx="2428875" cy="5654676"/>
          </a:xfrm>
        </p:grpSpPr>
        <p:sp>
          <p:nvSpPr>
            <p:cNvPr id="606" name="Google Shape;606;p30"/>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07" name="Google Shape;607;p30"/>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08" name="Google Shape;608;p30"/>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09" name="Google Shape;609;p30"/>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0" name="Google Shape;610;p30"/>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1" name="Google Shape;611;p30"/>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2" name="Google Shape;612;p30"/>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3" name="Google Shape;613;p30"/>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4" name="Google Shape;614;p30"/>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5" name="Google Shape;615;p30"/>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6" name="Google Shape;616;p30"/>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7" name="Google Shape;617;p30"/>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618" name="Google Shape;618;p30"/>
          <p:cNvGrpSpPr/>
          <p:nvPr/>
        </p:nvGrpSpPr>
        <p:grpSpPr>
          <a:xfrm>
            <a:off x="20637" y="0"/>
            <a:ext cx="1952625" cy="6853237"/>
            <a:chOff x="6627813" y="196102"/>
            <a:chExt cx="1952625" cy="5677649"/>
          </a:xfrm>
        </p:grpSpPr>
        <p:sp>
          <p:nvSpPr>
            <p:cNvPr id="619" name="Google Shape;619;p30"/>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0" name="Google Shape;620;p30"/>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1" name="Google Shape;621;p30"/>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2" name="Google Shape;622;p30"/>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3" name="Google Shape;623;p30"/>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4" name="Google Shape;624;p30"/>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5" name="Google Shape;625;p30"/>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6" name="Google Shape;626;p30"/>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7" name="Google Shape;627;p30"/>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8" name="Google Shape;628;p30"/>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9" name="Google Shape;629;p30"/>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30" name="Google Shape;630;p30"/>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631" name="Google Shape;631;p30"/>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32" name="Google Shape;632;p30"/>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33" name="Google Shape;633;p30"/>
          <p:cNvSpPr txBox="1"/>
          <p:nvPr/>
        </p:nvSpPr>
        <p:spPr>
          <a:xfrm>
            <a:off x="1949450" y="618807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634" name="Google Shape;634;p30"/>
          <p:cNvSpPr txBox="1"/>
          <p:nvPr/>
        </p:nvSpPr>
        <p:spPr>
          <a:xfrm>
            <a:off x="2790825"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635" name="Google Shape;635;p30"/>
          <p:cNvSpPr txBox="1"/>
          <p:nvPr/>
        </p:nvSpPr>
        <p:spPr>
          <a:xfrm>
            <a:off x="7954962" y="6091237"/>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a:t>
            </a:r>
            <a:endParaRPr/>
          </a:p>
        </p:txBody>
      </p:sp>
      <p:sp>
        <p:nvSpPr>
          <p:cNvPr id="636" name="Google Shape;636;p30"/>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637" name="Google Shape;637;p30"/>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38" name="Google Shape;638;p30"/>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643"/>
        <p:cNvGrpSpPr/>
        <p:nvPr/>
      </p:nvGrpSpPr>
      <p:grpSpPr>
        <a:xfrm>
          <a:off x="0" y="0"/>
          <a:ext cx="0" cy="0"/>
          <a:chOff x="0" y="0"/>
          <a:chExt cx="0" cy="0"/>
        </a:xfrm>
      </p:grpSpPr>
      <p:grpSp>
        <p:nvGrpSpPr>
          <p:cNvPr id="644" name="Google Shape;644;p32"/>
          <p:cNvGrpSpPr/>
          <p:nvPr/>
        </p:nvGrpSpPr>
        <p:grpSpPr>
          <a:xfrm>
            <a:off x="0" y="228600"/>
            <a:ext cx="1981200" cy="6638925"/>
            <a:chOff x="2487613" y="285750"/>
            <a:chExt cx="2428875" cy="5654676"/>
          </a:xfrm>
        </p:grpSpPr>
        <p:sp>
          <p:nvSpPr>
            <p:cNvPr id="645" name="Google Shape;645;p32"/>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46" name="Google Shape;646;p32"/>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47" name="Google Shape;647;p32"/>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48" name="Google Shape;648;p32"/>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49" name="Google Shape;649;p32"/>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0" name="Google Shape;650;p32"/>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1" name="Google Shape;651;p32"/>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2" name="Google Shape;652;p32"/>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3" name="Google Shape;653;p32"/>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4" name="Google Shape;654;p32"/>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5" name="Google Shape;655;p32"/>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6" name="Google Shape;656;p32"/>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657" name="Google Shape;657;p32"/>
          <p:cNvGrpSpPr/>
          <p:nvPr/>
        </p:nvGrpSpPr>
        <p:grpSpPr>
          <a:xfrm>
            <a:off x="20637" y="0"/>
            <a:ext cx="1952625" cy="6853237"/>
            <a:chOff x="6627813" y="196102"/>
            <a:chExt cx="1952625" cy="5677649"/>
          </a:xfrm>
        </p:grpSpPr>
        <p:sp>
          <p:nvSpPr>
            <p:cNvPr id="658" name="Google Shape;658;p32"/>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9" name="Google Shape;659;p32"/>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0" name="Google Shape;660;p32"/>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1" name="Google Shape;661;p32"/>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2" name="Google Shape;662;p32"/>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3" name="Google Shape;663;p32"/>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4" name="Google Shape;664;p32"/>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5" name="Google Shape;665;p32"/>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6" name="Google Shape;666;p32"/>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7" name="Google Shape;667;p32"/>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8" name="Google Shape;668;p32"/>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9" name="Google Shape;669;p32"/>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670" name="Google Shape;670;p32"/>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71" name="Google Shape;671;p32"/>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72" name="Google Shape;672;p32"/>
          <p:cNvSpPr txBox="1"/>
          <p:nvPr/>
        </p:nvSpPr>
        <p:spPr>
          <a:xfrm>
            <a:off x="1949450" y="618807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673" name="Google Shape;673;p32"/>
          <p:cNvSpPr txBox="1"/>
          <p:nvPr/>
        </p:nvSpPr>
        <p:spPr>
          <a:xfrm>
            <a:off x="2790825" y="6210300"/>
            <a:ext cx="50292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674" name="Google Shape;674;p32"/>
          <p:cNvSpPr txBox="1"/>
          <p:nvPr/>
        </p:nvSpPr>
        <p:spPr>
          <a:xfrm>
            <a:off x="7954962" y="6091237"/>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a:t>
            </a:r>
            <a:endParaRPr/>
          </a:p>
        </p:txBody>
      </p:sp>
      <p:sp>
        <p:nvSpPr>
          <p:cNvPr id="675" name="Google Shape;675;p32"/>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676" name="Google Shape;676;p32"/>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677" name="Google Shape;677;p32"/>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45"/>
        <p:cNvGrpSpPr/>
        <p:nvPr/>
      </p:nvGrpSpPr>
      <p:grpSpPr>
        <a:xfrm>
          <a:off x="0" y="0"/>
          <a:ext cx="0" cy="0"/>
          <a:chOff x="0" y="0"/>
          <a:chExt cx="0" cy="0"/>
        </a:xfrm>
      </p:grpSpPr>
      <p:grpSp>
        <p:nvGrpSpPr>
          <p:cNvPr id="46" name="Google Shape;46;p3"/>
          <p:cNvGrpSpPr/>
          <p:nvPr/>
        </p:nvGrpSpPr>
        <p:grpSpPr>
          <a:xfrm>
            <a:off x="0" y="228600"/>
            <a:ext cx="1981200" cy="6638925"/>
            <a:chOff x="2487613" y="285750"/>
            <a:chExt cx="2428875" cy="5654676"/>
          </a:xfrm>
        </p:grpSpPr>
        <p:sp>
          <p:nvSpPr>
            <p:cNvPr id="47" name="Google Shape;47;p3"/>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8" name="Google Shape;48;p3"/>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 name="Google Shape;49;p3"/>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 name="Google Shape;50;p3"/>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1" name="Google Shape;51;p3"/>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2" name="Google Shape;52;p3"/>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 name="Google Shape;53;p3"/>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 name="Google Shape;54;p3"/>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5" name="Google Shape;55;p3"/>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6" name="Google Shape;56;p3"/>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 name="Google Shape;57;p3"/>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 name="Google Shape;58;p3"/>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59" name="Google Shape;59;p3"/>
          <p:cNvGrpSpPr/>
          <p:nvPr/>
        </p:nvGrpSpPr>
        <p:grpSpPr>
          <a:xfrm>
            <a:off x="20637" y="0"/>
            <a:ext cx="1952625" cy="6853237"/>
            <a:chOff x="6627813" y="196102"/>
            <a:chExt cx="1952625" cy="5677649"/>
          </a:xfrm>
        </p:grpSpPr>
        <p:sp>
          <p:nvSpPr>
            <p:cNvPr id="60" name="Google Shape;60;p3"/>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 name="Google Shape;61;p3"/>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 name="Google Shape;62;p3"/>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3" name="Google Shape;63;p3"/>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4" name="Google Shape;64;p3"/>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 name="Google Shape;65;p3"/>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 name="Google Shape;66;p3"/>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7" name="Google Shape;67;p3"/>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8" name="Google Shape;68;p3"/>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9" name="Google Shape;69;p3"/>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70" name="Google Shape;70;p3"/>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71" name="Google Shape;71;p3"/>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72" name="Google Shape;72;p3"/>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73" name="Google Shape;73;p3"/>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74" name="Google Shape;74;p3"/>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5" name="Google Shape;75;p3"/>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76" name="Google Shape;76;p3"/>
          <p:cNvSpPr txBox="1">
            <a:spLocks noGrp="1"/>
          </p:cNvSpPr>
          <p:nvPr>
            <p:ph type="dt" idx="10"/>
          </p:nvPr>
        </p:nvSpPr>
        <p:spPr>
          <a:xfrm>
            <a:off x="1943100" y="6103937"/>
            <a:ext cx="952500"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7" name="Google Shape;77;p3"/>
          <p:cNvSpPr txBox="1">
            <a:spLocks noGrp="1"/>
          </p:cNvSpPr>
          <p:nvPr>
            <p:ph type="ftr" idx="1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8" name="Google Shape;78;p3"/>
          <p:cNvSpPr txBox="1">
            <a:spLocks noGrp="1"/>
          </p:cNvSpPr>
          <p:nvPr>
            <p:ph type="sldNum" idx="12"/>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9pPr>
          </a:lstStyle>
          <a:p>
            <a:pPr marL="0" lvl="0" indent="0" algn="ctr" rtl="0">
              <a:spcBef>
                <a:spcPts val="0"/>
              </a:spcBef>
              <a:spcAft>
                <a:spcPts val="0"/>
              </a:spcAft>
              <a:buNone/>
            </a:pPr>
            <a:r>
              <a:rPr lang="en-US"/>
              <a:t>(#)  of 12</a:t>
            </a: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85"/>
        <p:cNvGrpSpPr/>
        <p:nvPr/>
      </p:nvGrpSpPr>
      <p:grpSpPr>
        <a:xfrm>
          <a:off x="0" y="0"/>
          <a:ext cx="0" cy="0"/>
          <a:chOff x="0" y="0"/>
          <a:chExt cx="0" cy="0"/>
        </a:xfrm>
      </p:grpSpPr>
      <p:grpSp>
        <p:nvGrpSpPr>
          <p:cNvPr id="86" name="Google Shape;86;p5"/>
          <p:cNvGrpSpPr/>
          <p:nvPr/>
        </p:nvGrpSpPr>
        <p:grpSpPr>
          <a:xfrm>
            <a:off x="0" y="228600"/>
            <a:ext cx="1981200" cy="6638925"/>
            <a:chOff x="2487613" y="285750"/>
            <a:chExt cx="2428875" cy="5654676"/>
          </a:xfrm>
        </p:grpSpPr>
        <p:sp>
          <p:nvSpPr>
            <p:cNvPr id="87" name="Google Shape;87;p5"/>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88" name="Google Shape;88;p5"/>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89" name="Google Shape;89;p5"/>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0" name="Google Shape;90;p5"/>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1" name="Google Shape;91;p5"/>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2" name="Google Shape;92;p5"/>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3" name="Google Shape;93;p5"/>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4" name="Google Shape;94;p5"/>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5" name="Google Shape;95;p5"/>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6" name="Google Shape;96;p5"/>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7" name="Google Shape;97;p5"/>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8" name="Google Shape;98;p5"/>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99" name="Google Shape;99;p5"/>
          <p:cNvGrpSpPr/>
          <p:nvPr/>
        </p:nvGrpSpPr>
        <p:grpSpPr>
          <a:xfrm>
            <a:off x="20637" y="0"/>
            <a:ext cx="1952625" cy="6853237"/>
            <a:chOff x="6627813" y="196102"/>
            <a:chExt cx="1952625" cy="5677649"/>
          </a:xfrm>
        </p:grpSpPr>
        <p:sp>
          <p:nvSpPr>
            <p:cNvPr id="100" name="Google Shape;100;p5"/>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1" name="Google Shape;101;p5"/>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2" name="Google Shape;102;p5"/>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3" name="Google Shape;103;p5"/>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4" name="Google Shape;104;p5"/>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5" name="Google Shape;105;p5"/>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6" name="Google Shape;106;p5"/>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7" name="Google Shape;107;p5"/>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8" name="Google Shape;108;p5"/>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9" name="Google Shape;109;p5"/>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10" name="Google Shape;110;p5"/>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11" name="Google Shape;111;p5"/>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112" name="Google Shape;112;p5"/>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13" name="Google Shape;113;p5"/>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4" name="Google Shape;114;p5"/>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15" name="Google Shape;115;p5"/>
          <p:cNvSpPr txBox="1">
            <a:spLocks noGrp="1"/>
          </p:cNvSpPr>
          <p:nvPr>
            <p:ph type="dt" idx="10"/>
          </p:nvPr>
        </p:nvSpPr>
        <p:spPr>
          <a:xfrm>
            <a:off x="7772400" y="6135687"/>
            <a:ext cx="766762"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6" name="Google Shape;116;p5"/>
          <p:cNvSpPr txBox="1">
            <a:spLocks noGrp="1"/>
          </p:cNvSpPr>
          <p:nvPr>
            <p:ph type="ftr" idx="11"/>
          </p:nvPr>
        </p:nvSpPr>
        <p:spPr>
          <a:xfrm>
            <a:off x="1943100" y="6135687"/>
            <a:ext cx="571658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7" name="Google Shape;117;p5"/>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118"/>
        <p:cNvGrpSpPr/>
        <p:nvPr/>
      </p:nvGrpSpPr>
      <p:grpSpPr>
        <a:xfrm>
          <a:off x="0" y="0"/>
          <a:ext cx="0" cy="0"/>
          <a:chOff x="0" y="0"/>
          <a:chExt cx="0" cy="0"/>
        </a:xfrm>
      </p:grpSpPr>
      <p:grpSp>
        <p:nvGrpSpPr>
          <p:cNvPr id="119" name="Google Shape;119;p6"/>
          <p:cNvGrpSpPr/>
          <p:nvPr/>
        </p:nvGrpSpPr>
        <p:grpSpPr>
          <a:xfrm>
            <a:off x="0" y="228600"/>
            <a:ext cx="1981200" cy="6638925"/>
            <a:chOff x="2487613" y="285750"/>
            <a:chExt cx="2428875" cy="5654676"/>
          </a:xfrm>
        </p:grpSpPr>
        <p:sp>
          <p:nvSpPr>
            <p:cNvPr id="120" name="Google Shape;120;p6"/>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1" name="Google Shape;121;p6"/>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2" name="Google Shape;122;p6"/>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3" name="Google Shape;123;p6"/>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4" name="Google Shape;124;p6"/>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5" name="Google Shape;125;p6"/>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6" name="Google Shape;126;p6"/>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7" name="Google Shape;127;p6"/>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8" name="Google Shape;128;p6"/>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9" name="Google Shape;129;p6"/>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0" name="Google Shape;130;p6"/>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1" name="Google Shape;131;p6"/>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132" name="Google Shape;132;p6"/>
          <p:cNvGrpSpPr/>
          <p:nvPr/>
        </p:nvGrpSpPr>
        <p:grpSpPr>
          <a:xfrm>
            <a:off x="20637" y="0"/>
            <a:ext cx="1952625" cy="6853237"/>
            <a:chOff x="6627813" y="196102"/>
            <a:chExt cx="1952625" cy="5677649"/>
          </a:xfrm>
        </p:grpSpPr>
        <p:sp>
          <p:nvSpPr>
            <p:cNvPr id="133" name="Google Shape;133;p6"/>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4" name="Google Shape;134;p6"/>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5" name="Google Shape;135;p6"/>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6" name="Google Shape;136;p6"/>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7" name="Google Shape;137;p6"/>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8" name="Google Shape;138;p6"/>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9" name="Google Shape;139;p6"/>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0" name="Google Shape;140;p6"/>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1" name="Google Shape;141;p6"/>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2" name="Google Shape;142;p6"/>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3" name="Google Shape;143;p6"/>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4" name="Google Shape;144;p6"/>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145" name="Google Shape;145;p6"/>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6" name="Google Shape;146;p6"/>
          <p:cNvSpPr/>
          <p:nvPr/>
        </p:nvSpPr>
        <p:spPr>
          <a:xfrm rot="10800000" flipH="1">
            <a:off x="0" y="3167062"/>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7" name="Google Shape;147;p6"/>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12</a:t>
            </a:r>
            <a:endParaRPr/>
          </a:p>
        </p:txBody>
      </p:sp>
      <p:sp>
        <p:nvSpPr>
          <p:cNvPr id="148" name="Google Shape;148;p6"/>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9" name="Google Shape;149;p6"/>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50" name="Google Shape;150;p6"/>
          <p:cNvSpPr txBox="1">
            <a:spLocks noGrp="1"/>
          </p:cNvSpPr>
          <p:nvPr>
            <p:ph type="dt" idx="10"/>
          </p:nvPr>
        </p:nvSpPr>
        <p:spPr>
          <a:xfrm>
            <a:off x="1908175" y="6129337"/>
            <a:ext cx="766762"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1" name="Google Shape;151;p6"/>
          <p:cNvSpPr txBox="1">
            <a:spLocks noGrp="1"/>
          </p:cNvSpPr>
          <p:nvPr>
            <p:ph type="ftr" idx="11"/>
          </p:nvPr>
        </p:nvSpPr>
        <p:spPr>
          <a:xfrm>
            <a:off x="2674937" y="6129337"/>
            <a:ext cx="5173662"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52" name="Google Shape;152;p6"/>
          <p:cNvSpPr txBox="1">
            <a:spLocks noGrp="1"/>
          </p:cNvSpPr>
          <p:nvPr>
            <p:ph type="sldNum" idx="12"/>
          </p:nvPr>
        </p:nvSpPr>
        <p:spPr>
          <a:xfrm>
            <a:off x="511175" y="324485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159"/>
        <p:cNvGrpSpPr/>
        <p:nvPr/>
      </p:nvGrpSpPr>
      <p:grpSpPr>
        <a:xfrm>
          <a:off x="0" y="0"/>
          <a:ext cx="0" cy="0"/>
          <a:chOff x="0" y="0"/>
          <a:chExt cx="0" cy="0"/>
        </a:xfrm>
      </p:grpSpPr>
      <p:grpSp>
        <p:nvGrpSpPr>
          <p:cNvPr id="160" name="Google Shape;160;p8"/>
          <p:cNvGrpSpPr/>
          <p:nvPr/>
        </p:nvGrpSpPr>
        <p:grpSpPr>
          <a:xfrm>
            <a:off x="0" y="228600"/>
            <a:ext cx="1981200" cy="6638925"/>
            <a:chOff x="2487613" y="285750"/>
            <a:chExt cx="2428875" cy="5654676"/>
          </a:xfrm>
        </p:grpSpPr>
        <p:sp>
          <p:nvSpPr>
            <p:cNvPr id="161" name="Google Shape;161;p8"/>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2" name="Google Shape;162;p8"/>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3" name="Google Shape;163;p8"/>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4" name="Google Shape;164;p8"/>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5" name="Google Shape;165;p8"/>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6" name="Google Shape;166;p8"/>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7" name="Google Shape;167;p8"/>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8" name="Google Shape;168;p8"/>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9" name="Google Shape;169;p8"/>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0" name="Google Shape;170;p8"/>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1" name="Google Shape;171;p8"/>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2" name="Google Shape;172;p8"/>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173" name="Google Shape;173;p8"/>
          <p:cNvGrpSpPr/>
          <p:nvPr/>
        </p:nvGrpSpPr>
        <p:grpSpPr>
          <a:xfrm>
            <a:off x="20637" y="0"/>
            <a:ext cx="1952625" cy="6853237"/>
            <a:chOff x="6627813" y="196102"/>
            <a:chExt cx="1952625" cy="5677649"/>
          </a:xfrm>
        </p:grpSpPr>
        <p:sp>
          <p:nvSpPr>
            <p:cNvPr id="174" name="Google Shape;174;p8"/>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5" name="Google Shape;175;p8"/>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6" name="Google Shape;176;p8"/>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7" name="Google Shape;177;p8"/>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8" name="Google Shape;178;p8"/>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9" name="Google Shape;179;p8"/>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0" name="Google Shape;180;p8"/>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1" name="Google Shape;181;p8"/>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2" name="Google Shape;182;p8"/>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3" name="Google Shape;183;p8"/>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4" name="Google Shape;184;p8"/>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5" name="Google Shape;185;p8"/>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186" name="Google Shape;186;p8"/>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7" name="Google Shape;187;p8"/>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8" name="Google Shape;188;p8"/>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12</a:t>
            </a:r>
            <a:endParaRPr/>
          </a:p>
        </p:txBody>
      </p:sp>
      <p:sp>
        <p:nvSpPr>
          <p:cNvPr id="189" name="Google Shape;189;p8"/>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90" name="Google Shape;190;p8"/>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91" name="Google Shape;191;p8"/>
          <p:cNvSpPr txBox="1">
            <a:spLocks noGrp="1"/>
          </p:cNvSpPr>
          <p:nvPr>
            <p:ph type="dt" idx="10"/>
          </p:nvPr>
        </p:nvSpPr>
        <p:spPr>
          <a:xfrm>
            <a:off x="1828800" y="6111875"/>
            <a:ext cx="766762"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2" name="Google Shape;192;p8"/>
          <p:cNvSpPr txBox="1">
            <a:spLocks noGrp="1"/>
          </p:cNvSpPr>
          <p:nvPr>
            <p:ph type="ftr" idx="11"/>
          </p:nvPr>
        </p:nvSpPr>
        <p:spPr>
          <a:xfrm>
            <a:off x="2595562" y="6135687"/>
            <a:ext cx="506412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93" name="Google Shape;193;p8"/>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201"/>
        <p:cNvGrpSpPr/>
        <p:nvPr/>
      </p:nvGrpSpPr>
      <p:grpSpPr>
        <a:xfrm>
          <a:off x="0" y="0"/>
          <a:ext cx="0" cy="0"/>
          <a:chOff x="0" y="0"/>
          <a:chExt cx="0" cy="0"/>
        </a:xfrm>
      </p:grpSpPr>
      <p:grpSp>
        <p:nvGrpSpPr>
          <p:cNvPr id="202" name="Google Shape;202;p10"/>
          <p:cNvGrpSpPr/>
          <p:nvPr/>
        </p:nvGrpSpPr>
        <p:grpSpPr>
          <a:xfrm>
            <a:off x="0" y="228600"/>
            <a:ext cx="1981200" cy="6638925"/>
            <a:chOff x="2487613" y="285750"/>
            <a:chExt cx="2428875" cy="5654676"/>
          </a:xfrm>
        </p:grpSpPr>
        <p:sp>
          <p:nvSpPr>
            <p:cNvPr id="203" name="Google Shape;203;p10"/>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04" name="Google Shape;204;p10"/>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05" name="Google Shape;205;p10"/>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06" name="Google Shape;206;p10"/>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07" name="Google Shape;207;p10"/>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08" name="Google Shape;208;p10"/>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09" name="Google Shape;209;p10"/>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0" name="Google Shape;210;p10"/>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1" name="Google Shape;211;p10"/>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2" name="Google Shape;212;p10"/>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3" name="Google Shape;213;p10"/>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4" name="Google Shape;214;p10"/>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215" name="Google Shape;215;p10"/>
          <p:cNvGrpSpPr/>
          <p:nvPr/>
        </p:nvGrpSpPr>
        <p:grpSpPr>
          <a:xfrm>
            <a:off x="20637" y="0"/>
            <a:ext cx="1952625" cy="6853237"/>
            <a:chOff x="6627813" y="196102"/>
            <a:chExt cx="1952625" cy="5677649"/>
          </a:xfrm>
        </p:grpSpPr>
        <p:sp>
          <p:nvSpPr>
            <p:cNvPr id="216" name="Google Shape;216;p10"/>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7" name="Google Shape;217;p10"/>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8" name="Google Shape;218;p10"/>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9" name="Google Shape;219;p10"/>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0" name="Google Shape;220;p10"/>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1" name="Google Shape;221;p10"/>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2" name="Google Shape;222;p10"/>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3" name="Google Shape;223;p10"/>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4" name="Google Shape;224;p10"/>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5" name="Google Shape;225;p10"/>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6" name="Google Shape;226;p10"/>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7" name="Google Shape;227;p10"/>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228" name="Google Shape;228;p10"/>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9" name="Google Shape;229;p10"/>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30" name="Google Shape;230;p10"/>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12</a:t>
            </a:r>
            <a:endParaRPr/>
          </a:p>
        </p:txBody>
      </p:sp>
      <p:sp>
        <p:nvSpPr>
          <p:cNvPr id="231" name="Google Shape;231;p10"/>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32" name="Google Shape;232;p10"/>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33" name="Google Shape;233;p10"/>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234" name="Google Shape;234;p10"/>
          <p:cNvSpPr txBox="1">
            <a:spLocks noGrp="1"/>
          </p:cNvSpPr>
          <p:nvPr>
            <p:ph type="dt" idx="10"/>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35" name="Google Shape;235;p10"/>
          <p:cNvSpPr txBox="1">
            <a:spLocks noGrp="1"/>
          </p:cNvSpPr>
          <p:nvPr>
            <p:ph type="ftr" idx="11"/>
          </p:nvPr>
        </p:nvSpPr>
        <p:spPr>
          <a:xfrm>
            <a:off x="2819400" y="6156325"/>
            <a:ext cx="4876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245"/>
        <p:cNvGrpSpPr/>
        <p:nvPr/>
      </p:nvGrpSpPr>
      <p:grpSpPr>
        <a:xfrm>
          <a:off x="0" y="0"/>
          <a:ext cx="0" cy="0"/>
          <a:chOff x="0" y="0"/>
          <a:chExt cx="0" cy="0"/>
        </a:xfrm>
      </p:grpSpPr>
      <p:grpSp>
        <p:nvGrpSpPr>
          <p:cNvPr id="246" name="Google Shape;246;p12"/>
          <p:cNvGrpSpPr/>
          <p:nvPr/>
        </p:nvGrpSpPr>
        <p:grpSpPr>
          <a:xfrm>
            <a:off x="0" y="228600"/>
            <a:ext cx="1981200" cy="6638925"/>
            <a:chOff x="2487613" y="285750"/>
            <a:chExt cx="2428875" cy="5654676"/>
          </a:xfrm>
        </p:grpSpPr>
        <p:sp>
          <p:nvSpPr>
            <p:cNvPr id="247" name="Google Shape;247;p12"/>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48" name="Google Shape;248;p12"/>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49" name="Google Shape;249;p12"/>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0" name="Google Shape;250;p12"/>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1" name="Google Shape;251;p12"/>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2" name="Google Shape;252;p12"/>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3" name="Google Shape;253;p12"/>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4" name="Google Shape;254;p12"/>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5" name="Google Shape;255;p12"/>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6" name="Google Shape;256;p12"/>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7" name="Google Shape;257;p12"/>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8" name="Google Shape;258;p12"/>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259" name="Google Shape;259;p12"/>
          <p:cNvGrpSpPr/>
          <p:nvPr/>
        </p:nvGrpSpPr>
        <p:grpSpPr>
          <a:xfrm>
            <a:off x="20637" y="0"/>
            <a:ext cx="1952625" cy="6853237"/>
            <a:chOff x="6627813" y="196102"/>
            <a:chExt cx="1952625" cy="5677649"/>
          </a:xfrm>
        </p:grpSpPr>
        <p:sp>
          <p:nvSpPr>
            <p:cNvPr id="260" name="Google Shape;260;p12"/>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1" name="Google Shape;261;p12"/>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2" name="Google Shape;262;p12"/>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3" name="Google Shape;263;p12"/>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4" name="Google Shape;264;p12"/>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5" name="Google Shape;265;p12"/>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6" name="Google Shape;266;p12"/>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7" name="Google Shape;267;p12"/>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8" name="Google Shape;268;p12"/>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9" name="Google Shape;269;p12"/>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70" name="Google Shape;270;p12"/>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71" name="Google Shape;271;p12"/>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272" name="Google Shape;272;p12"/>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73" name="Google Shape;273;p12"/>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74" name="Google Shape;274;p12"/>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75" name="Google Shape;275;p12"/>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76" name="Google Shape;276;p12"/>
          <p:cNvSpPr txBox="1">
            <a:spLocks noGrp="1"/>
          </p:cNvSpPr>
          <p:nvPr>
            <p:ph type="dt" idx="10"/>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77" name="Google Shape;277;p12"/>
          <p:cNvSpPr txBox="1">
            <a:spLocks noGrp="1"/>
          </p:cNvSpPr>
          <p:nvPr>
            <p:ph type="ftr" idx="11"/>
          </p:nvPr>
        </p:nvSpPr>
        <p:spPr>
          <a:xfrm>
            <a:off x="2819400" y="6156325"/>
            <a:ext cx="4876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278" name="Google Shape;278;p12"/>
          <p:cNvSpPr txBox="1">
            <a:spLocks noGrp="1"/>
          </p:cNvSpPr>
          <p:nvPr>
            <p:ph type="sldNum" idx="12"/>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9pPr>
          </a:lstStyle>
          <a:p>
            <a:pPr marL="0" lvl="0" indent="0" algn="ctr" rtl="0">
              <a:spcBef>
                <a:spcPts val="0"/>
              </a:spcBef>
              <a:spcAft>
                <a:spcPts val="0"/>
              </a:spcAft>
              <a:buNone/>
            </a:pPr>
            <a:r>
              <a:rPr lang="en-US"/>
              <a:t>(#)  of 12</a:t>
            </a: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284"/>
        <p:cNvGrpSpPr/>
        <p:nvPr/>
      </p:nvGrpSpPr>
      <p:grpSpPr>
        <a:xfrm>
          <a:off x="0" y="0"/>
          <a:ext cx="0" cy="0"/>
          <a:chOff x="0" y="0"/>
          <a:chExt cx="0" cy="0"/>
        </a:xfrm>
      </p:grpSpPr>
      <p:grpSp>
        <p:nvGrpSpPr>
          <p:cNvPr id="285" name="Google Shape;285;p14"/>
          <p:cNvGrpSpPr/>
          <p:nvPr/>
        </p:nvGrpSpPr>
        <p:grpSpPr>
          <a:xfrm>
            <a:off x="0" y="228600"/>
            <a:ext cx="1981200" cy="6638925"/>
            <a:chOff x="2487613" y="285750"/>
            <a:chExt cx="2428875" cy="5654676"/>
          </a:xfrm>
        </p:grpSpPr>
        <p:sp>
          <p:nvSpPr>
            <p:cNvPr id="286" name="Google Shape;286;p14"/>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87" name="Google Shape;287;p14"/>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88" name="Google Shape;288;p14"/>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89" name="Google Shape;289;p14"/>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0" name="Google Shape;290;p14"/>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1" name="Google Shape;291;p14"/>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2" name="Google Shape;292;p14"/>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3" name="Google Shape;293;p14"/>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4" name="Google Shape;294;p14"/>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5" name="Google Shape;295;p14"/>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6" name="Google Shape;296;p14"/>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7" name="Google Shape;297;p14"/>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298" name="Google Shape;298;p14"/>
          <p:cNvGrpSpPr/>
          <p:nvPr/>
        </p:nvGrpSpPr>
        <p:grpSpPr>
          <a:xfrm>
            <a:off x="20637" y="0"/>
            <a:ext cx="1952625" cy="6853237"/>
            <a:chOff x="6627813" y="196102"/>
            <a:chExt cx="1952625" cy="5677649"/>
          </a:xfrm>
        </p:grpSpPr>
        <p:sp>
          <p:nvSpPr>
            <p:cNvPr id="299" name="Google Shape;299;p14"/>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0" name="Google Shape;300;p14"/>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1" name="Google Shape;301;p14"/>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2" name="Google Shape;302;p14"/>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3" name="Google Shape;303;p14"/>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4" name="Google Shape;304;p14"/>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5" name="Google Shape;305;p14"/>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6" name="Google Shape;306;p14"/>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7" name="Google Shape;307;p14"/>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8" name="Google Shape;308;p14"/>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9" name="Google Shape;309;p14"/>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10" name="Google Shape;310;p14"/>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311" name="Google Shape;311;p14"/>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12" name="Google Shape;312;p14"/>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13" name="Google Shape;313;p14"/>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12</a:t>
            </a:r>
            <a:endParaRPr/>
          </a:p>
        </p:txBody>
      </p:sp>
      <p:sp>
        <p:nvSpPr>
          <p:cNvPr id="314" name="Google Shape;314;p14"/>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15" name="Google Shape;315;p14"/>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16" name="Google Shape;316;p14"/>
          <p:cNvSpPr txBox="1">
            <a:spLocks noGrp="1"/>
          </p:cNvSpPr>
          <p:nvPr>
            <p:ph type="dt" idx="10"/>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17" name="Google Shape;317;p14"/>
          <p:cNvSpPr txBox="1">
            <a:spLocks noGrp="1"/>
          </p:cNvSpPr>
          <p:nvPr>
            <p:ph type="ftr" idx="11"/>
          </p:nvPr>
        </p:nvSpPr>
        <p:spPr>
          <a:xfrm>
            <a:off x="2819400" y="6156325"/>
            <a:ext cx="50292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18" name="Google Shape;318;p14"/>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323"/>
        <p:cNvGrpSpPr/>
        <p:nvPr/>
      </p:nvGrpSpPr>
      <p:grpSpPr>
        <a:xfrm>
          <a:off x="0" y="0"/>
          <a:ext cx="0" cy="0"/>
          <a:chOff x="0" y="0"/>
          <a:chExt cx="0" cy="0"/>
        </a:xfrm>
      </p:grpSpPr>
      <p:grpSp>
        <p:nvGrpSpPr>
          <p:cNvPr id="324" name="Google Shape;324;p16"/>
          <p:cNvGrpSpPr/>
          <p:nvPr/>
        </p:nvGrpSpPr>
        <p:grpSpPr>
          <a:xfrm>
            <a:off x="0" y="228600"/>
            <a:ext cx="1981200" cy="6638925"/>
            <a:chOff x="2487613" y="285750"/>
            <a:chExt cx="2428875" cy="5654676"/>
          </a:xfrm>
        </p:grpSpPr>
        <p:sp>
          <p:nvSpPr>
            <p:cNvPr id="325" name="Google Shape;325;p16"/>
            <p:cNvSpPr/>
            <p:nvPr/>
          </p:nvSpPr>
          <p:spPr>
            <a:xfrm>
              <a:off x="2487613" y="2284222"/>
              <a:ext cx="85633" cy="534098"/>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26" name="Google Shape;326;p16"/>
            <p:cNvSpPr/>
            <p:nvPr/>
          </p:nvSpPr>
          <p:spPr>
            <a:xfrm>
              <a:off x="2596601" y="2779108"/>
              <a:ext cx="550779" cy="1978191"/>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27" name="Google Shape;327;p16"/>
            <p:cNvSpPr/>
            <p:nvPr/>
          </p:nvSpPr>
          <p:spPr>
            <a:xfrm>
              <a:off x="3174627" y="4730255"/>
              <a:ext cx="519639" cy="1210171"/>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28" name="Google Shape;328;p16"/>
            <p:cNvSpPr/>
            <p:nvPr/>
          </p:nvSpPr>
          <p:spPr>
            <a:xfrm>
              <a:off x="3305023" y="5630785"/>
              <a:ext cx="145967" cy="309641"/>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29" name="Google Shape;329;p16"/>
            <p:cNvSpPr/>
            <p:nvPr/>
          </p:nvSpPr>
          <p:spPr>
            <a:xfrm>
              <a:off x="2573246" y="2818321"/>
              <a:ext cx="700637" cy="2834099"/>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0" name="Google Shape;330;p16"/>
            <p:cNvSpPr/>
            <p:nvPr/>
          </p:nvSpPr>
          <p:spPr>
            <a:xfrm>
              <a:off x="2507075" y="285750"/>
              <a:ext cx="89526" cy="249335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1" name="Google Shape;331;p16"/>
            <p:cNvSpPr/>
            <p:nvPr/>
          </p:nvSpPr>
          <p:spPr>
            <a:xfrm>
              <a:off x="2553784" y="2599273"/>
              <a:ext cx="68118" cy="420517"/>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2" name="Google Shape;332;p16"/>
            <p:cNvSpPr/>
            <p:nvPr/>
          </p:nvSpPr>
          <p:spPr>
            <a:xfrm>
              <a:off x="3143488" y="4757298"/>
              <a:ext cx="161535" cy="873487"/>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3" name="Google Shape;333;p16"/>
            <p:cNvSpPr/>
            <p:nvPr/>
          </p:nvSpPr>
          <p:spPr>
            <a:xfrm>
              <a:off x="3147380" y="1282282"/>
              <a:ext cx="1769108" cy="344797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4" name="Google Shape;334;p16"/>
            <p:cNvSpPr/>
            <p:nvPr/>
          </p:nvSpPr>
          <p:spPr>
            <a:xfrm>
              <a:off x="3273883" y="5652419"/>
              <a:ext cx="138182" cy="28800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5" name="Google Shape;335;p16"/>
            <p:cNvSpPr/>
            <p:nvPr/>
          </p:nvSpPr>
          <p:spPr>
            <a:xfrm>
              <a:off x="3143488" y="4655887"/>
              <a:ext cx="31139" cy="18930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6" name="Google Shape;336;p16"/>
            <p:cNvSpPr/>
            <p:nvPr/>
          </p:nvSpPr>
          <p:spPr>
            <a:xfrm>
              <a:off x="3211605" y="5410385"/>
              <a:ext cx="202406" cy="530041"/>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337" name="Google Shape;337;p16"/>
          <p:cNvGrpSpPr/>
          <p:nvPr/>
        </p:nvGrpSpPr>
        <p:grpSpPr>
          <a:xfrm>
            <a:off x="20637" y="0"/>
            <a:ext cx="1952625" cy="6853237"/>
            <a:chOff x="6627813" y="196102"/>
            <a:chExt cx="1952625" cy="5677649"/>
          </a:xfrm>
        </p:grpSpPr>
        <p:sp>
          <p:nvSpPr>
            <p:cNvPr id="338" name="Google Shape;338;p16"/>
            <p:cNvSpPr/>
            <p:nvPr/>
          </p:nvSpPr>
          <p:spPr>
            <a:xfrm>
              <a:off x="6627813" y="196102"/>
              <a:ext cx="409575" cy="3647005"/>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9" name="Google Shape;339;p16"/>
            <p:cNvSpPr/>
            <p:nvPr/>
          </p:nvSpPr>
          <p:spPr>
            <a:xfrm>
              <a:off x="7061200" y="3772087"/>
              <a:ext cx="350838" cy="1309923"/>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0" name="Google Shape;340;p16"/>
            <p:cNvSpPr/>
            <p:nvPr/>
          </p:nvSpPr>
          <p:spPr>
            <a:xfrm>
              <a:off x="7439025" y="5053076"/>
              <a:ext cx="357188" cy="820675"/>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1" name="Google Shape;341;p16"/>
            <p:cNvSpPr/>
            <p:nvPr/>
          </p:nvSpPr>
          <p:spPr>
            <a:xfrm>
              <a:off x="7037388" y="3811543"/>
              <a:ext cx="457200" cy="1853094"/>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2" name="Google Shape;342;p16"/>
            <p:cNvSpPr/>
            <p:nvPr/>
          </p:nvSpPr>
          <p:spPr>
            <a:xfrm>
              <a:off x="6992938" y="1264031"/>
              <a:ext cx="144462" cy="2508056"/>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3" name="Google Shape;343;p16"/>
            <p:cNvSpPr/>
            <p:nvPr/>
          </p:nvSpPr>
          <p:spPr>
            <a:xfrm>
              <a:off x="7526338" y="5640963"/>
              <a:ext cx="111125" cy="232788"/>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4" name="Google Shape;344;p16"/>
            <p:cNvSpPr/>
            <p:nvPr/>
          </p:nvSpPr>
          <p:spPr>
            <a:xfrm>
              <a:off x="7021513" y="3598483"/>
              <a:ext cx="68262" cy="424804"/>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5" name="Google Shape;345;p16"/>
            <p:cNvSpPr/>
            <p:nvPr/>
          </p:nvSpPr>
          <p:spPr>
            <a:xfrm>
              <a:off x="7412038" y="2801482"/>
              <a:ext cx="1168400" cy="225159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6" name="Google Shape;346;p16"/>
            <p:cNvSpPr/>
            <p:nvPr/>
          </p:nvSpPr>
          <p:spPr>
            <a:xfrm>
              <a:off x="7494588" y="5664636"/>
              <a:ext cx="100012" cy="209115"/>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7" name="Google Shape;347;p16"/>
            <p:cNvSpPr/>
            <p:nvPr/>
          </p:nvSpPr>
          <p:spPr>
            <a:xfrm>
              <a:off x="7412038" y="5082010"/>
              <a:ext cx="114300" cy="558953"/>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8" name="Google Shape;348;p16"/>
            <p:cNvSpPr/>
            <p:nvPr/>
          </p:nvSpPr>
          <p:spPr>
            <a:xfrm>
              <a:off x="7412038" y="4978110"/>
              <a:ext cx="31750" cy="189386"/>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9" name="Google Shape;349;p16"/>
            <p:cNvSpPr/>
            <p:nvPr/>
          </p:nvSpPr>
          <p:spPr>
            <a:xfrm>
              <a:off x="7439025" y="5434480"/>
              <a:ext cx="174625" cy="439271"/>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350" name="Google Shape;350;p16"/>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51" name="Google Shape;351;p16"/>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52" name="Google Shape;352;p16"/>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  of 12</a:t>
            </a:r>
            <a:endParaRPr/>
          </a:p>
        </p:txBody>
      </p:sp>
      <p:sp>
        <p:nvSpPr>
          <p:cNvPr id="353" name="Google Shape;353;p16"/>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54" name="Google Shape;354;p16"/>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1000"/>
              </a:spcBef>
              <a:spcAft>
                <a:spcPts val="0"/>
              </a:spcAft>
              <a:buClr>
                <a:schemeClr val="accent1"/>
              </a:buClr>
              <a:buSzPts val="3200"/>
              <a:buFont typeface="Noto Sans Symbols"/>
              <a:buChar char="🠶"/>
              <a:defRPr sz="32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55" name="Google Shape;355;p16"/>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356" name="Google Shape;356;p16"/>
          <p:cNvSpPr txBox="1">
            <a:spLocks noGrp="1"/>
          </p:cNvSpPr>
          <p:nvPr>
            <p:ph type="dt" idx="10"/>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357" name="Google Shape;357;p16"/>
          <p:cNvSpPr txBox="1">
            <a:spLocks noGrp="1"/>
          </p:cNvSpPr>
          <p:nvPr>
            <p:ph type="ftr" idx="11"/>
          </p:nvPr>
        </p:nvSpPr>
        <p:spPr>
          <a:xfrm>
            <a:off x="2819400" y="6156325"/>
            <a:ext cx="50292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48550/arxiv.2310.18532"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doi.org/10.1145/3292500.3330699" TargetMode="External"/><Relationship Id="rId5" Type="http://schemas.openxmlformats.org/officeDocument/2006/relationships/hyperlink" Target="https://doi.org/10.1145/3649828" TargetMode="External"/><Relationship Id="rId4" Type="http://schemas.openxmlformats.org/officeDocument/2006/relationships/hyperlink" Target="https://arxiv.org/abs/2312.08477"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4"/>
          <p:cNvSpPr txBox="1"/>
          <p:nvPr/>
        </p:nvSpPr>
        <p:spPr>
          <a:xfrm>
            <a:off x="1036864" y="678656"/>
            <a:ext cx="7070271" cy="858837"/>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70C0"/>
              </a:buClr>
              <a:buSzPts val="2400"/>
              <a:buFont typeface="Cambria"/>
              <a:buNone/>
            </a:pPr>
            <a:r>
              <a:rPr lang="en-US" sz="2000" b="1" i="0" u="none" dirty="0">
                <a:solidFill>
                  <a:srgbClr val="0070C0"/>
                </a:solidFill>
                <a:latin typeface="Cambria"/>
                <a:ea typeface="Cambria"/>
                <a:cs typeface="Cambria"/>
                <a:sym typeface="Cambria"/>
              </a:rPr>
              <a:t>DAYANANDA SAGAR UNIVERSITY</a:t>
            </a:r>
            <a:endParaRPr lang="en-US" sz="1200" dirty="0"/>
          </a:p>
          <a:p>
            <a:pPr marL="0" marR="0" lvl="0" indent="0" algn="ctr" rtl="0">
              <a:lnSpc>
                <a:spcPct val="100000"/>
              </a:lnSpc>
              <a:spcBef>
                <a:spcPts val="400"/>
              </a:spcBef>
              <a:spcAft>
                <a:spcPts val="0"/>
              </a:spcAft>
              <a:buClr>
                <a:srgbClr val="0E5672"/>
              </a:buClr>
              <a:buSzPts val="2000"/>
              <a:buFont typeface="Cambria"/>
              <a:buNone/>
            </a:pPr>
            <a:r>
              <a:rPr lang="en-US" sz="1800" b="1" i="0" u="none" dirty="0">
                <a:solidFill>
                  <a:srgbClr val="0E5672"/>
                </a:solidFill>
                <a:latin typeface="Cambria"/>
                <a:ea typeface="Cambria"/>
                <a:cs typeface="Cambria"/>
                <a:sym typeface="Cambria"/>
              </a:rPr>
              <a:t>SCHOOL OF ENGINEERING</a:t>
            </a:r>
            <a:endParaRPr sz="1200" dirty="0"/>
          </a:p>
        </p:txBody>
      </p:sp>
      <p:sp>
        <p:nvSpPr>
          <p:cNvPr id="690" name="Google Shape;690;p34"/>
          <p:cNvSpPr txBox="1">
            <a:spLocks noGrp="1"/>
          </p:cNvSpPr>
          <p:nvPr>
            <p:ph type="subTitle" idx="1"/>
          </p:nvPr>
        </p:nvSpPr>
        <p:spPr>
          <a:xfrm>
            <a:off x="741791" y="2750453"/>
            <a:ext cx="8326423" cy="731837"/>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800"/>
              <a:buNone/>
            </a:pPr>
            <a:r>
              <a:rPr lang="en-US" sz="2800" b="1">
                <a:solidFill>
                  <a:srgbClr val="420408"/>
                </a:solidFill>
                <a:latin typeface="Calibri"/>
                <a:ea typeface="Calibri"/>
                <a:cs typeface="Calibri"/>
                <a:sym typeface="Calibri"/>
              </a:rPr>
              <a:t>CodeSense – Tracks and measures the “health” of code</a:t>
            </a:r>
            <a:endParaRPr lang="en-US" dirty="0"/>
          </a:p>
        </p:txBody>
      </p:sp>
      <p:sp>
        <p:nvSpPr>
          <p:cNvPr id="691" name="Google Shape;691;p34"/>
          <p:cNvSpPr txBox="1"/>
          <p:nvPr/>
        </p:nvSpPr>
        <p:spPr>
          <a:xfrm>
            <a:off x="2590799" y="5105400"/>
            <a:ext cx="4120393" cy="17542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Presented By:</a:t>
            </a:r>
            <a:endParaRPr dirty="0"/>
          </a:p>
          <a:p>
            <a:pPr marL="0" marR="0" lvl="0" indent="0" algn="ctr" rtl="0">
              <a:lnSpc>
                <a:spcPct val="100000"/>
              </a:lnSpc>
              <a:spcBef>
                <a:spcPts val="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S Rayyan Ahmed(</a:t>
            </a:r>
            <a:r>
              <a:rPr lang="en-US" sz="1800" b="1" dirty="0">
                <a:solidFill>
                  <a:schemeClr val="dk1"/>
                </a:solidFill>
              </a:rPr>
              <a:t>ENG22CS0424</a:t>
            </a:r>
            <a:r>
              <a:rPr lang="en-US" sz="1800" b="1" i="0" u="none" dirty="0">
                <a:solidFill>
                  <a:schemeClr val="dk1"/>
                </a:solidFill>
                <a:latin typeface="Arial"/>
                <a:ea typeface="Arial"/>
                <a:cs typeface="Arial"/>
                <a:sym typeface="Arial"/>
              </a:rPr>
              <a:t>)</a:t>
            </a:r>
            <a:endParaRPr dirty="0"/>
          </a:p>
          <a:p>
            <a:pPr marL="0" marR="0" lvl="0" indent="0" algn="ctr" rtl="0">
              <a:lnSpc>
                <a:spcPct val="100000"/>
              </a:lnSpc>
              <a:spcBef>
                <a:spcPts val="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Suraj S(ENG22CS0425)</a:t>
            </a:r>
            <a:endParaRPr dirty="0"/>
          </a:p>
          <a:p>
            <a:pPr marL="0" marR="0" lvl="0" indent="0" algn="ctr" rtl="0">
              <a:lnSpc>
                <a:spcPct val="100000"/>
              </a:lnSpc>
              <a:spcBef>
                <a:spcPts val="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Sahil K(ENG22CS0429)</a:t>
            </a:r>
            <a:endParaRPr dirty="0"/>
          </a:p>
          <a:p>
            <a:pPr marL="0" marR="0" lvl="0" indent="0" algn="ctr" rtl="0">
              <a:lnSpc>
                <a:spcPct val="100000"/>
              </a:lnSpc>
              <a:spcBef>
                <a:spcPts val="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Shreyas Bharadwaj(ENG22CS0459)</a:t>
            </a:r>
            <a:endParaRPr dirty="0"/>
          </a:p>
          <a:p>
            <a:pPr marL="0" marR="0" lvl="0" indent="0" algn="l" rtl="0">
              <a:lnSpc>
                <a:spcPct val="100000"/>
              </a:lnSpc>
              <a:spcBef>
                <a:spcPts val="0"/>
              </a:spcBef>
              <a:spcAft>
                <a:spcPts val="0"/>
              </a:spcAft>
              <a:buNone/>
            </a:pPr>
            <a:endParaRPr sz="1800" b="1" i="0" u="none" dirty="0">
              <a:solidFill>
                <a:schemeClr val="dk1"/>
              </a:solidFill>
              <a:latin typeface="Arial"/>
              <a:ea typeface="Arial"/>
              <a:cs typeface="Arial"/>
              <a:sym typeface="Arial"/>
            </a:endParaRPr>
          </a:p>
        </p:txBody>
      </p:sp>
      <p:sp>
        <p:nvSpPr>
          <p:cNvPr id="692" name="Google Shape;692;p34"/>
          <p:cNvSpPr txBox="1"/>
          <p:nvPr/>
        </p:nvSpPr>
        <p:spPr>
          <a:xfrm>
            <a:off x="1619250" y="2084387"/>
            <a:ext cx="5905500" cy="4619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70C0"/>
              </a:buClr>
              <a:buSzPts val="2400"/>
              <a:buFont typeface="Calibri"/>
              <a:buNone/>
            </a:pPr>
            <a:r>
              <a:rPr lang="en-US" sz="2400" b="1" dirty="0">
                <a:solidFill>
                  <a:srgbClr val="0070C0"/>
                </a:solidFill>
                <a:latin typeface="Calibri"/>
                <a:ea typeface="Calibri"/>
                <a:cs typeface="Calibri"/>
                <a:sym typeface="Calibri"/>
              </a:rPr>
              <a:t>Minor project</a:t>
            </a:r>
            <a:r>
              <a:rPr lang="en-US" sz="2400" b="1" i="0" u="none" dirty="0">
                <a:solidFill>
                  <a:srgbClr val="0070C0"/>
                </a:solidFill>
                <a:latin typeface="Calibri"/>
                <a:ea typeface="Calibri"/>
                <a:cs typeface="Calibri"/>
                <a:sym typeface="Calibri"/>
              </a:rPr>
              <a:t> Review 1</a:t>
            </a:r>
            <a:endParaRPr dirty="0"/>
          </a:p>
        </p:txBody>
      </p:sp>
      <p:sp>
        <p:nvSpPr>
          <p:cNvPr id="694" name="Google Shape;694;p34"/>
          <p:cNvSpPr txBox="1"/>
          <p:nvPr/>
        </p:nvSpPr>
        <p:spPr>
          <a:xfrm>
            <a:off x="523503" y="1314449"/>
            <a:ext cx="8763000" cy="7318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D0D47"/>
              </a:buClr>
              <a:buSzPts val="2800"/>
              <a:buFont typeface="Calibri"/>
              <a:buNone/>
            </a:pPr>
            <a:r>
              <a:rPr lang="en-US" sz="2400" b="1" i="0" u="none" dirty="0">
                <a:solidFill>
                  <a:srgbClr val="0D0D47"/>
                </a:solidFill>
                <a:latin typeface="Calibri"/>
                <a:ea typeface="Calibri"/>
                <a:cs typeface="Calibri"/>
                <a:sym typeface="Calibri"/>
              </a:rPr>
              <a:t>Department of Computer Science and Engineering</a:t>
            </a:r>
            <a:endParaRPr sz="1200" dirty="0"/>
          </a:p>
        </p:txBody>
      </p:sp>
      <p:sp>
        <p:nvSpPr>
          <p:cNvPr id="695" name="Google Shape;695;p34"/>
          <p:cNvSpPr txBox="1"/>
          <p:nvPr/>
        </p:nvSpPr>
        <p:spPr>
          <a:xfrm>
            <a:off x="1809750" y="3887787"/>
            <a:ext cx="5905500" cy="101562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3217"/>
              </a:buClr>
              <a:buSzPts val="2000"/>
              <a:buFont typeface="Calibri"/>
              <a:buNone/>
            </a:pPr>
            <a:r>
              <a:rPr lang="en-US" sz="2000" b="1" i="0" u="none" dirty="0">
                <a:solidFill>
                  <a:srgbClr val="003217"/>
                </a:solidFill>
                <a:latin typeface="Calibri"/>
                <a:ea typeface="Calibri"/>
                <a:cs typeface="Calibri"/>
                <a:sym typeface="Calibri"/>
              </a:rPr>
              <a:t>Under the Supervision</a:t>
            </a:r>
            <a:endParaRPr dirty="0"/>
          </a:p>
          <a:p>
            <a:pPr marL="0" marR="0" lvl="0" indent="0" algn="ctr" rtl="0">
              <a:lnSpc>
                <a:spcPct val="100000"/>
              </a:lnSpc>
              <a:spcBef>
                <a:spcPts val="0"/>
              </a:spcBef>
              <a:spcAft>
                <a:spcPts val="0"/>
              </a:spcAft>
              <a:buClr>
                <a:srgbClr val="003217"/>
              </a:buClr>
              <a:buSzPts val="2000"/>
              <a:buFont typeface="Calibri"/>
              <a:buNone/>
            </a:pPr>
            <a:r>
              <a:rPr lang="en-US" sz="2000" b="1" i="0" u="none" dirty="0">
                <a:solidFill>
                  <a:srgbClr val="003217"/>
                </a:solidFill>
                <a:latin typeface="Calibri"/>
                <a:ea typeface="Calibri"/>
                <a:cs typeface="Calibri"/>
                <a:sym typeface="Calibri"/>
              </a:rPr>
              <a:t> Prof. Sowmya H.D</a:t>
            </a:r>
          </a:p>
          <a:p>
            <a:pPr marL="0" marR="0" lvl="0" indent="0" algn="ctr" rtl="0">
              <a:lnSpc>
                <a:spcPct val="100000"/>
              </a:lnSpc>
              <a:spcBef>
                <a:spcPts val="0"/>
              </a:spcBef>
              <a:spcAft>
                <a:spcPts val="0"/>
              </a:spcAft>
              <a:buClr>
                <a:srgbClr val="003217"/>
              </a:buClr>
              <a:buSzPts val="2000"/>
              <a:buFont typeface="Calibri"/>
              <a:buNone/>
            </a:pPr>
            <a:r>
              <a:rPr lang="en-US" sz="2000" b="1" i="0" u="none" dirty="0">
                <a:solidFill>
                  <a:srgbClr val="003217"/>
                </a:solidFill>
                <a:latin typeface="Calibri"/>
                <a:ea typeface="Calibri"/>
                <a:cs typeface="Calibri"/>
                <a:sym typeface="Calibri"/>
              </a:rPr>
              <a:t>Assistant Professor</a:t>
            </a:r>
            <a:endParaRPr dirty="0"/>
          </a:p>
        </p:txBody>
      </p:sp>
      <p:sp>
        <p:nvSpPr>
          <p:cNvPr id="696" name="Google Shape;696;p34"/>
          <p:cNvSpPr txBox="1"/>
          <p:nvPr/>
        </p:nvSpPr>
        <p:spPr>
          <a:xfrm>
            <a:off x="423862" y="4529137"/>
            <a:ext cx="584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EFFFF"/>
              </a:buClr>
              <a:buSzPts val="2000"/>
              <a:buFont typeface="Century Gothic"/>
              <a:buNone/>
            </a:pPr>
            <a:fld id="{00000000-1234-1234-1234-123412341234}" type="slidenum">
              <a:rPr lang="en-US" sz="2000" b="0" i="0" u="none">
                <a:solidFill>
                  <a:srgbClr val="FEFFFF"/>
                </a:solidFill>
                <a:latin typeface="Century Gothic"/>
                <a:ea typeface="Century Gothic"/>
                <a:cs typeface="Century Gothic"/>
                <a:sym typeface="Century Gothic"/>
              </a:rPr>
              <a:t>1</a:t>
            </a:fld>
            <a:endParaRPr dirty="0"/>
          </a:p>
        </p:txBody>
      </p:sp>
      <p:pic>
        <p:nvPicPr>
          <p:cNvPr id="2" name="Picture 1">
            <a:extLst>
              <a:ext uri="{FF2B5EF4-FFF2-40B4-BE49-F238E27FC236}">
                <a16:creationId xmlns:a16="http://schemas.microsoft.com/office/drawing/2014/main" id="{71F3618D-034D-19D6-89B4-3D3A5021872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355" y="0"/>
            <a:ext cx="2238645" cy="1074737"/>
          </a:xfrm>
          <a:prstGeom prst="rect">
            <a:avLst/>
          </a:prstGeom>
          <a:noFill/>
          <a:ln>
            <a:noFill/>
          </a:ln>
        </p:spPr>
      </p:pic>
      <p:pic>
        <p:nvPicPr>
          <p:cNvPr id="1026" name="Picture 2">
            <a:extLst>
              <a:ext uri="{FF2B5EF4-FFF2-40B4-BE49-F238E27FC236}">
                <a16:creationId xmlns:a16="http://schemas.microsoft.com/office/drawing/2014/main" id="{40C2886C-3DE8-E490-7780-D1F126166B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862" y="177282"/>
            <a:ext cx="1901895" cy="62837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C8AA1941-3B73-596A-5442-695E2A3CEF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5">
          <a:extLst>
            <a:ext uri="{FF2B5EF4-FFF2-40B4-BE49-F238E27FC236}">
              <a16:creationId xmlns:a16="http://schemas.microsoft.com/office/drawing/2014/main" id="{C0DC42EA-3477-69B0-A1AC-90EF756163F3}"/>
            </a:ext>
          </a:extLst>
        </p:cNvPr>
        <p:cNvGrpSpPr/>
        <p:nvPr/>
      </p:nvGrpSpPr>
      <p:grpSpPr>
        <a:xfrm>
          <a:off x="0" y="0"/>
          <a:ext cx="0" cy="0"/>
          <a:chOff x="0" y="0"/>
          <a:chExt cx="0" cy="0"/>
        </a:xfrm>
      </p:grpSpPr>
      <p:sp>
        <p:nvSpPr>
          <p:cNvPr id="746" name="Google Shape;746;p40">
            <a:extLst>
              <a:ext uri="{FF2B5EF4-FFF2-40B4-BE49-F238E27FC236}">
                <a16:creationId xmlns:a16="http://schemas.microsoft.com/office/drawing/2014/main" id="{3B571127-2284-C22C-8142-A347A13ECBA4}"/>
              </a:ext>
            </a:extLst>
          </p:cNvPr>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a:solidFill>
                  <a:srgbClr val="1581AA"/>
                </a:solidFill>
                <a:latin typeface="Calibri"/>
                <a:ea typeface="Calibri"/>
                <a:cs typeface="Calibri"/>
                <a:sym typeface="Calibri"/>
              </a:rPr>
              <a:t>State of the Art-work</a:t>
            </a:r>
            <a:br>
              <a:rPr lang="en-US" sz="3600" b="1" i="0" u="none">
                <a:solidFill>
                  <a:srgbClr val="1581AA"/>
                </a:solidFill>
                <a:latin typeface="Calibri"/>
                <a:ea typeface="Calibri"/>
                <a:cs typeface="Calibri"/>
                <a:sym typeface="Calibri"/>
              </a:rPr>
            </a:br>
            <a:endParaRPr/>
          </a:p>
        </p:txBody>
      </p:sp>
      <p:sp>
        <p:nvSpPr>
          <p:cNvPr id="748" name="Google Shape;748;p40">
            <a:extLst>
              <a:ext uri="{FF2B5EF4-FFF2-40B4-BE49-F238E27FC236}">
                <a16:creationId xmlns:a16="http://schemas.microsoft.com/office/drawing/2014/main" id="{0ECD9A8D-D54F-EB62-4A20-CCD235A0BB6E}"/>
              </a:ext>
            </a:extLst>
          </p:cNvPr>
          <p:cNvSpPr txBox="1"/>
          <p:nvPr/>
        </p:nvSpPr>
        <p:spPr>
          <a:xfrm>
            <a:off x="1657350" y="6091237"/>
            <a:ext cx="1066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49" name="Google Shape;749;p40">
            <a:extLst>
              <a:ext uri="{FF2B5EF4-FFF2-40B4-BE49-F238E27FC236}">
                <a16:creationId xmlns:a16="http://schemas.microsoft.com/office/drawing/2014/main" id="{5B927A6F-A7D8-6771-4241-1B9671E1A979}"/>
              </a:ext>
            </a:extLst>
          </p:cNvPr>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graphicFrame>
        <p:nvGraphicFramePr>
          <p:cNvPr id="750" name="Google Shape;750;p40">
            <a:extLst>
              <a:ext uri="{FF2B5EF4-FFF2-40B4-BE49-F238E27FC236}">
                <a16:creationId xmlns:a16="http://schemas.microsoft.com/office/drawing/2014/main" id="{3F1028FA-DD8F-D0CC-6EF6-563B1C34B88D}"/>
              </a:ext>
            </a:extLst>
          </p:cNvPr>
          <p:cNvGraphicFramePr/>
          <p:nvPr>
            <p:extLst>
              <p:ext uri="{D42A27DB-BD31-4B8C-83A1-F6EECF244321}">
                <p14:modId xmlns:p14="http://schemas.microsoft.com/office/powerpoint/2010/main" val="971376196"/>
              </p:ext>
            </p:extLst>
          </p:nvPr>
        </p:nvGraphicFramePr>
        <p:xfrm>
          <a:off x="932668" y="1320799"/>
          <a:ext cx="8211331" cy="4140809"/>
        </p:xfrm>
        <a:graphic>
          <a:graphicData uri="http://schemas.openxmlformats.org/drawingml/2006/table">
            <a:tbl>
              <a:tblPr>
                <a:noFill/>
                <a:tableStyleId>{6163BEFD-34F1-4015-AAA6-348518B0E7BF}</a:tableStyleId>
              </a:tblPr>
              <a:tblGrid>
                <a:gridCol w="1642917">
                  <a:extLst>
                    <a:ext uri="{9D8B030D-6E8A-4147-A177-3AD203B41FA5}">
                      <a16:colId xmlns:a16="http://schemas.microsoft.com/office/drawing/2014/main" val="20000"/>
                    </a:ext>
                  </a:extLst>
                </a:gridCol>
                <a:gridCol w="1641290">
                  <a:extLst>
                    <a:ext uri="{9D8B030D-6E8A-4147-A177-3AD203B41FA5}">
                      <a16:colId xmlns:a16="http://schemas.microsoft.com/office/drawing/2014/main" val="20001"/>
                    </a:ext>
                  </a:extLst>
                </a:gridCol>
                <a:gridCol w="1642917">
                  <a:extLst>
                    <a:ext uri="{9D8B030D-6E8A-4147-A177-3AD203B41FA5}">
                      <a16:colId xmlns:a16="http://schemas.microsoft.com/office/drawing/2014/main" val="20002"/>
                    </a:ext>
                  </a:extLst>
                </a:gridCol>
                <a:gridCol w="1641290">
                  <a:extLst>
                    <a:ext uri="{9D8B030D-6E8A-4147-A177-3AD203B41FA5}">
                      <a16:colId xmlns:a16="http://schemas.microsoft.com/office/drawing/2014/main" val="20003"/>
                    </a:ext>
                  </a:extLst>
                </a:gridCol>
                <a:gridCol w="1642917">
                  <a:extLst>
                    <a:ext uri="{9D8B030D-6E8A-4147-A177-3AD203B41FA5}">
                      <a16:colId xmlns:a16="http://schemas.microsoft.com/office/drawing/2014/main" val="20004"/>
                    </a:ext>
                  </a:extLst>
                </a:gridCol>
              </a:tblGrid>
              <a:tr h="1214709">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dirty="0">
                          <a:solidFill>
                            <a:srgbClr val="FFFFFF"/>
                          </a:solidFill>
                          <a:latin typeface="Century Gothic"/>
                          <a:ea typeface="Century Gothic"/>
                          <a:cs typeface="Century Gothic"/>
                          <a:sym typeface="Century Gothic"/>
                        </a:rPr>
                        <a:t>Author’s Name/ Paper Title </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a:solidFill>
                            <a:srgbClr val="FFFFFF"/>
                          </a:solidFill>
                          <a:latin typeface="Century Gothic"/>
                          <a:ea typeface="Century Gothic"/>
                          <a:cs typeface="Century Gothic"/>
                          <a:sym typeface="Century Gothic"/>
                        </a:rPr>
                        <a:t>Conference/Journal Name and year</a:t>
                      </a:r>
                      <a:endParaRPr sz="12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dirty="0">
                          <a:solidFill>
                            <a:srgbClr val="FFFFFF"/>
                          </a:solidFill>
                          <a:latin typeface="Century Gothic"/>
                          <a:ea typeface="Century Gothic"/>
                          <a:cs typeface="Century Gothic"/>
                          <a:sym typeface="Century Gothic"/>
                        </a:rPr>
                        <a:t>Technology/ Design</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dirty="0">
                          <a:solidFill>
                            <a:srgbClr val="FFFFFF"/>
                          </a:solidFill>
                          <a:latin typeface="Century Gothic"/>
                          <a:ea typeface="Century Gothic"/>
                          <a:cs typeface="Century Gothic"/>
                          <a:sym typeface="Century Gothic"/>
                        </a:rPr>
                        <a:t>Results shared by author</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dirty="0">
                          <a:solidFill>
                            <a:srgbClr val="FFFFFF"/>
                          </a:solidFill>
                          <a:latin typeface="Century Gothic"/>
                          <a:ea typeface="Century Gothic"/>
                          <a:cs typeface="Century Gothic"/>
                          <a:sym typeface="Century Gothic"/>
                        </a:rPr>
                        <a:t>What you infer</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extLst>
                  <a:ext uri="{0D108BD9-81ED-4DB2-BD59-A6C34878D82A}">
                    <a16:rowId xmlns:a16="http://schemas.microsoft.com/office/drawing/2014/main" val="10000"/>
                  </a:ext>
                </a:extLst>
              </a:tr>
              <a:tr h="915615">
                <a:tc>
                  <a:txBody>
                    <a:bodyPr/>
                    <a:lstStyle/>
                    <a:p>
                      <a:pPr marL="0" marR="0" lvl="0" indent="0" algn="just" rtl="0">
                        <a:lnSpc>
                          <a:spcPct val="100000"/>
                        </a:lnSpc>
                        <a:spcBef>
                          <a:spcPts val="0"/>
                        </a:spcBef>
                        <a:spcAft>
                          <a:spcPts val="0"/>
                        </a:spcAft>
                        <a:buClr>
                          <a:srgbClr val="000000"/>
                        </a:buClr>
                        <a:buSzPts val="1800"/>
                        <a:buFont typeface="Century Gothic"/>
                        <a:buNone/>
                      </a:pPr>
                      <a:r>
                        <a:rPr lang="en-US" sz="1200" b="0" i="0" u="none" strike="noStrike" cap="none" dirty="0">
                          <a:solidFill>
                            <a:srgbClr val="000000"/>
                          </a:solidFill>
                          <a:latin typeface="Century Gothic"/>
                          <a:ea typeface="Century Gothic"/>
                          <a:cs typeface="Century Gothic"/>
                          <a:sym typeface="Century Gothic"/>
                        </a:rPr>
                        <a:t>“Pythia: AI-assisted Code Completion System” [4]</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just" rtl="0">
                        <a:lnSpc>
                          <a:spcPct val="100000"/>
                        </a:lnSpc>
                        <a:spcBef>
                          <a:spcPts val="0"/>
                        </a:spcBef>
                        <a:spcAft>
                          <a:spcPts val="0"/>
                        </a:spcAft>
                        <a:buClr>
                          <a:srgbClr val="000000"/>
                        </a:buClr>
                        <a:buSzPts val="1800"/>
                        <a:buFont typeface="Century Gothic"/>
                        <a:buNone/>
                      </a:pPr>
                      <a:r>
                        <a:rPr lang="en-US" sz="1200" b="0" i="0" u="none" strike="noStrike" cap="none" dirty="0">
                          <a:solidFill>
                            <a:srgbClr val="000000"/>
                          </a:solidFill>
                          <a:latin typeface="Century Gothic"/>
                          <a:ea typeface="Century Gothic"/>
                          <a:cs typeface="Century Gothic"/>
                          <a:sym typeface="Century Gothic"/>
                        </a:rPr>
                        <a:t>Proceedings of the 25th ACM SIGKDD International Conference on Knowledge Discovery &amp; Data Mining, Jul. 2019</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just" rtl="0">
                        <a:lnSpc>
                          <a:spcPct val="100000"/>
                        </a:lnSpc>
                        <a:spcBef>
                          <a:spcPts val="0"/>
                        </a:spcBef>
                        <a:spcAft>
                          <a:spcPts val="0"/>
                        </a:spcAft>
                        <a:buClr>
                          <a:srgbClr val="000000"/>
                        </a:buClr>
                        <a:buSzPts val="1800"/>
                        <a:buFont typeface="Century Gothic"/>
                        <a:buNone/>
                      </a:pPr>
                      <a:r>
                        <a:rPr lang="en-US" sz="1200" b="0" i="0" u="none" strike="noStrike" cap="none" dirty="0">
                          <a:solidFill>
                            <a:srgbClr val="000000"/>
                          </a:solidFill>
                          <a:latin typeface="Century Gothic"/>
                          <a:ea typeface="Century Gothic"/>
                          <a:cs typeface="Century Gothic"/>
                          <a:sym typeface="Century Gothic"/>
                        </a:rPr>
                        <a:t>LSTM-based code completion using AST input in VS Code</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just" rtl="0">
                        <a:lnSpc>
                          <a:spcPct val="100000"/>
                        </a:lnSpc>
                        <a:spcBef>
                          <a:spcPts val="0"/>
                        </a:spcBef>
                        <a:spcAft>
                          <a:spcPts val="0"/>
                        </a:spcAft>
                        <a:buClr>
                          <a:srgbClr val="000000"/>
                        </a:buClr>
                        <a:buSzPts val="1800"/>
                        <a:buFont typeface="Century Gothic"/>
                        <a:buNone/>
                      </a:pPr>
                      <a:r>
                        <a:rPr lang="en-US" sz="1200" b="0" i="0" u="none" strike="noStrike" cap="none" dirty="0">
                          <a:solidFill>
                            <a:srgbClr val="000000"/>
                          </a:solidFill>
                          <a:latin typeface="Century Gothic"/>
                          <a:ea typeface="Century Gothic"/>
                          <a:cs typeface="Century Gothic"/>
                          <a:sym typeface="Century Gothic"/>
                        </a:rPr>
                        <a:t>Achieved 92% top-5 accuracy; 20% gain over baselines; trained on 15.8M method calls</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just" rtl="0">
                        <a:lnSpc>
                          <a:spcPct val="100000"/>
                        </a:lnSpc>
                        <a:spcBef>
                          <a:spcPts val="0"/>
                        </a:spcBef>
                        <a:spcAft>
                          <a:spcPts val="0"/>
                        </a:spcAft>
                        <a:buClr>
                          <a:srgbClr val="000000"/>
                        </a:buClr>
                        <a:buSzPts val="1800"/>
                        <a:buFont typeface="Century Gothic"/>
                        <a:buNone/>
                      </a:pPr>
                      <a:r>
                        <a:rPr lang="en-US" sz="1200" b="0" i="0" u="none" strike="noStrike" cap="none" dirty="0">
                          <a:solidFill>
                            <a:srgbClr val="000000"/>
                          </a:solidFill>
                          <a:latin typeface="Century Gothic"/>
                          <a:ea typeface="Century Gothic"/>
                          <a:cs typeface="Century Gothic"/>
                          <a:sym typeface="Century Gothic"/>
                        </a:rPr>
                        <a:t>AST + deep learning can generate intelligent and context-aware code completions in real IDEs.</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extLst>
                  <a:ext uri="{0D108BD9-81ED-4DB2-BD59-A6C34878D82A}">
                    <a16:rowId xmlns:a16="http://schemas.microsoft.com/office/drawing/2014/main" val="10001"/>
                  </a:ext>
                </a:extLst>
              </a:tr>
              <a:tr h="428817">
                <a:tc>
                  <a:txBody>
                    <a:bodyPr/>
                    <a:lstStyle/>
                    <a:p>
                      <a:pPr marL="0" marR="0" lvl="0" indent="0" algn="just" rtl="0">
                        <a:spcBef>
                          <a:spcPts val="0"/>
                        </a:spcBef>
                        <a:spcAft>
                          <a:spcPts val="0"/>
                        </a:spcAft>
                        <a:buNone/>
                      </a:pPr>
                      <a:r>
                        <a:rPr lang="en-US" sz="1200" dirty="0">
                          <a:solidFill>
                            <a:schemeClr val="dk1"/>
                          </a:solidFill>
                          <a:latin typeface="Century Gothic"/>
                          <a:ea typeface="Century Gothic"/>
                          <a:cs typeface="Century Gothic"/>
                          <a:sym typeface="Century Gothic"/>
                        </a:rPr>
                        <a:t>"Would static analysis tools help developers with code reviews?“[5] </a:t>
                      </a:r>
                      <a:endParaRPr lang="en-IN" sz="12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tc>
                  <a:txBody>
                    <a:bodyPr/>
                    <a:lstStyle/>
                    <a:p>
                      <a:pPr marL="0" marR="0" lvl="0" indent="0" algn="just" rtl="0">
                        <a:spcBef>
                          <a:spcPts val="0"/>
                        </a:spcBef>
                        <a:spcAft>
                          <a:spcPts val="0"/>
                        </a:spcAft>
                        <a:buNone/>
                      </a:pPr>
                      <a:r>
                        <a:rPr lang="en-US" sz="1200" dirty="0">
                          <a:solidFill>
                            <a:schemeClr val="dk1"/>
                          </a:solidFill>
                          <a:latin typeface="Century Gothic"/>
                          <a:ea typeface="Century Gothic"/>
                          <a:cs typeface="Century Gothic"/>
                          <a:sym typeface="Century Gothic"/>
                        </a:rPr>
                        <a:t>2015 IEEE 22nd International Conference on Software Analysis, Evolution, and Reengineering (SANER), Montreal, QC, Canada, 2015</a:t>
                      </a:r>
                      <a:endParaRPr sz="12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tc>
                  <a:txBody>
                    <a:bodyPr/>
                    <a:lstStyle/>
                    <a:p>
                      <a:pPr marL="0" marR="0" lvl="0" indent="0" algn="just" rtl="0">
                        <a:spcBef>
                          <a:spcPts val="0"/>
                        </a:spcBef>
                        <a:spcAft>
                          <a:spcPts val="0"/>
                        </a:spcAft>
                        <a:buNone/>
                      </a:pPr>
                      <a:r>
                        <a:rPr lang="en-US" sz="1200" b="0" i="0" u="none" strike="noStrike" cap="none" dirty="0">
                          <a:solidFill>
                            <a:srgbClr val="000000"/>
                          </a:solidFill>
                          <a:latin typeface="Century Gothic"/>
                          <a:ea typeface="Century Gothic"/>
                          <a:cs typeface="Century Gothic"/>
                          <a:sym typeface="Century Gothic"/>
                        </a:rPr>
                        <a:t>Analyzing warning handling during code review processes</a:t>
                      </a:r>
                      <a:endParaRPr sz="1200" b="0" i="0" u="none" strike="noStrike" cap="none" dirty="0">
                        <a:solidFill>
                          <a:srgbClr val="000000"/>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tc>
                  <a:txBody>
                    <a:bodyPr/>
                    <a:lstStyle/>
                    <a:p>
                      <a:pPr marL="0" marR="0" lvl="0" indent="0" algn="just" rtl="0">
                        <a:spcBef>
                          <a:spcPts val="0"/>
                        </a:spcBef>
                        <a:spcAft>
                          <a:spcPts val="0"/>
                        </a:spcAft>
                        <a:buNone/>
                      </a:pPr>
                      <a:r>
                        <a:rPr lang="en-US" sz="1200" dirty="0">
                          <a:solidFill>
                            <a:schemeClr val="dk1"/>
                          </a:solidFill>
                          <a:latin typeface="Century Gothic"/>
                          <a:ea typeface="Century Gothic"/>
                          <a:cs typeface="Century Gothic"/>
                          <a:sym typeface="Century Gothic"/>
                        </a:rPr>
                        <a:t>6%-22% warnings removed; some categories over 50% removal</a:t>
                      </a:r>
                      <a:endParaRPr sz="12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tc>
                  <a:txBody>
                    <a:bodyPr/>
                    <a:lstStyle/>
                    <a:p>
                      <a:pPr marL="0" marR="0" lvl="0" indent="0" algn="just" rtl="0">
                        <a:spcBef>
                          <a:spcPts val="0"/>
                        </a:spcBef>
                        <a:spcAft>
                          <a:spcPts val="0"/>
                        </a:spcAft>
                        <a:buNone/>
                      </a:pPr>
                      <a:r>
                        <a:rPr lang="en-US" sz="1200" dirty="0">
                          <a:solidFill>
                            <a:schemeClr val="dk1"/>
                          </a:solidFill>
                          <a:latin typeface="Century Gothic"/>
                          <a:ea typeface="Century Gothic"/>
                          <a:cs typeface="Century Gothic"/>
                          <a:sym typeface="Century Gothic"/>
                        </a:rPr>
                        <a:t>Static tools influence review decisions and focusing on certain warning types may increase efficiency.</a:t>
                      </a:r>
                      <a:endParaRPr sz="12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extLst>
                  <a:ext uri="{0D108BD9-81ED-4DB2-BD59-A6C34878D82A}">
                    <a16:rowId xmlns:a16="http://schemas.microsoft.com/office/drawing/2014/main" val="10002"/>
                  </a:ext>
                </a:extLst>
              </a:tr>
            </a:tbl>
          </a:graphicData>
        </a:graphic>
      </p:graphicFrame>
      <p:sp>
        <p:nvSpPr>
          <p:cNvPr id="3" name="Slide Number Placeholder 2">
            <a:extLst>
              <a:ext uri="{FF2B5EF4-FFF2-40B4-BE49-F238E27FC236}">
                <a16:creationId xmlns:a16="http://schemas.microsoft.com/office/drawing/2014/main" id="{B1BC77F6-5893-63AB-C520-2ED1F034F9B2}"/>
              </a:ext>
            </a:extLst>
          </p:cNvPr>
          <p:cNvSpPr>
            <a:spLocks noGrp="1"/>
          </p:cNvSpPr>
          <p:nvPr>
            <p:ph type="sldNum" idx="12"/>
          </p:nvPr>
        </p:nvSpPr>
        <p:spPr/>
        <p:txBody>
          <a:bodyPr/>
          <a:lstStyle/>
          <a:p>
            <a:pPr marL="0" lvl="0" indent="0" algn="ctr" rtl="0">
              <a:spcBef>
                <a:spcPts val="0"/>
              </a:spcBef>
              <a:spcAft>
                <a:spcPts val="0"/>
              </a:spcAft>
              <a:buNone/>
            </a:pPr>
            <a:r>
              <a:rPr lang="en-US" dirty="0"/>
              <a:t>10  of 22</a:t>
            </a:r>
          </a:p>
        </p:txBody>
      </p:sp>
    </p:spTree>
    <p:extLst>
      <p:ext uri="{BB962C8B-B14F-4D97-AF65-F5344CB8AC3E}">
        <p14:creationId xmlns:p14="http://schemas.microsoft.com/office/powerpoint/2010/main" val="4176510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5">
          <a:extLst>
            <a:ext uri="{FF2B5EF4-FFF2-40B4-BE49-F238E27FC236}">
              <a16:creationId xmlns:a16="http://schemas.microsoft.com/office/drawing/2014/main" id="{B3A93672-9621-D5F6-DFEB-B6A27FBC3329}"/>
            </a:ext>
          </a:extLst>
        </p:cNvPr>
        <p:cNvGrpSpPr/>
        <p:nvPr/>
      </p:nvGrpSpPr>
      <p:grpSpPr>
        <a:xfrm>
          <a:off x="0" y="0"/>
          <a:ext cx="0" cy="0"/>
          <a:chOff x="0" y="0"/>
          <a:chExt cx="0" cy="0"/>
        </a:xfrm>
      </p:grpSpPr>
      <p:sp>
        <p:nvSpPr>
          <p:cNvPr id="746" name="Google Shape;746;p40">
            <a:extLst>
              <a:ext uri="{FF2B5EF4-FFF2-40B4-BE49-F238E27FC236}">
                <a16:creationId xmlns:a16="http://schemas.microsoft.com/office/drawing/2014/main" id="{0C5A896F-0C1E-F6F9-BA7A-78ABAD67FCE5}"/>
              </a:ext>
            </a:extLst>
          </p:cNvPr>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a:solidFill>
                  <a:srgbClr val="1581AA"/>
                </a:solidFill>
                <a:latin typeface="Calibri"/>
                <a:ea typeface="Calibri"/>
                <a:cs typeface="Calibri"/>
                <a:sym typeface="Calibri"/>
              </a:rPr>
              <a:t>State of the Art-work</a:t>
            </a:r>
            <a:br>
              <a:rPr lang="en-US" sz="3600" b="1" i="0" u="none">
                <a:solidFill>
                  <a:srgbClr val="1581AA"/>
                </a:solidFill>
                <a:latin typeface="Calibri"/>
                <a:ea typeface="Calibri"/>
                <a:cs typeface="Calibri"/>
                <a:sym typeface="Calibri"/>
              </a:rPr>
            </a:br>
            <a:endParaRPr/>
          </a:p>
        </p:txBody>
      </p:sp>
      <p:sp>
        <p:nvSpPr>
          <p:cNvPr id="748" name="Google Shape;748;p40">
            <a:extLst>
              <a:ext uri="{FF2B5EF4-FFF2-40B4-BE49-F238E27FC236}">
                <a16:creationId xmlns:a16="http://schemas.microsoft.com/office/drawing/2014/main" id="{C3033CAE-EBB4-6167-12FC-9019B9F601A0}"/>
              </a:ext>
            </a:extLst>
          </p:cNvPr>
          <p:cNvSpPr txBox="1"/>
          <p:nvPr/>
        </p:nvSpPr>
        <p:spPr>
          <a:xfrm>
            <a:off x="1657350" y="6091237"/>
            <a:ext cx="1066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49" name="Google Shape;749;p40">
            <a:extLst>
              <a:ext uri="{FF2B5EF4-FFF2-40B4-BE49-F238E27FC236}">
                <a16:creationId xmlns:a16="http://schemas.microsoft.com/office/drawing/2014/main" id="{F69A933B-DCEA-EB18-DA9D-D956BB1B7472}"/>
              </a:ext>
            </a:extLst>
          </p:cNvPr>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graphicFrame>
        <p:nvGraphicFramePr>
          <p:cNvPr id="750" name="Google Shape;750;p40">
            <a:extLst>
              <a:ext uri="{FF2B5EF4-FFF2-40B4-BE49-F238E27FC236}">
                <a16:creationId xmlns:a16="http://schemas.microsoft.com/office/drawing/2014/main" id="{06D8F3AC-57C4-9DF8-900C-BE8AE738AC3C}"/>
              </a:ext>
            </a:extLst>
          </p:cNvPr>
          <p:cNvGraphicFramePr/>
          <p:nvPr>
            <p:extLst>
              <p:ext uri="{D42A27DB-BD31-4B8C-83A1-F6EECF244321}">
                <p14:modId xmlns:p14="http://schemas.microsoft.com/office/powerpoint/2010/main" val="1429989172"/>
              </p:ext>
            </p:extLst>
          </p:nvPr>
        </p:nvGraphicFramePr>
        <p:xfrm>
          <a:off x="932668" y="1320799"/>
          <a:ext cx="8211331" cy="2403439"/>
        </p:xfrm>
        <a:graphic>
          <a:graphicData uri="http://schemas.openxmlformats.org/drawingml/2006/table">
            <a:tbl>
              <a:tblPr>
                <a:noFill/>
                <a:tableStyleId>{6163BEFD-34F1-4015-AAA6-348518B0E7BF}</a:tableStyleId>
              </a:tblPr>
              <a:tblGrid>
                <a:gridCol w="1642917">
                  <a:extLst>
                    <a:ext uri="{9D8B030D-6E8A-4147-A177-3AD203B41FA5}">
                      <a16:colId xmlns:a16="http://schemas.microsoft.com/office/drawing/2014/main" val="20000"/>
                    </a:ext>
                  </a:extLst>
                </a:gridCol>
                <a:gridCol w="1641290">
                  <a:extLst>
                    <a:ext uri="{9D8B030D-6E8A-4147-A177-3AD203B41FA5}">
                      <a16:colId xmlns:a16="http://schemas.microsoft.com/office/drawing/2014/main" val="20001"/>
                    </a:ext>
                  </a:extLst>
                </a:gridCol>
                <a:gridCol w="1642917">
                  <a:extLst>
                    <a:ext uri="{9D8B030D-6E8A-4147-A177-3AD203B41FA5}">
                      <a16:colId xmlns:a16="http://schemas.microsoft.com/office/drawing/2014/main" val="20002"/>
                    </a:ext>
                  </a:extLst>
                </a:gridCol>
                <a:gridCol w="1641290">
                  <a:extLst>
                    <a:ext uri="{9D8B030D-6E8A-4147-A177-3AD203B41FA5}">
                      <a16:colId xmlns:a16="http://schemas.microsoft.com/office/drawing/2014/main" val="20003"/>
                    </a:ext>
                  </a:extLst>
                </a:gridCol>
                <a:gridCol w="1642917">
                  <a:extLst>
                    <a:ext uri="{9D8B030D-6E8A-4147-A177-3AD203B41FA5}">
                      <a16:colId xmlns:a16="http://schemas.microsoft.com/office/drawing/2014/main" val="20004"/>
                    </a:ext>
                  </a:extLst>
                </a:gridCol>
              </a:tblGrid>
              <a:tr h="1214709">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dirty="0">
                          <a:solidFill>
                            <a:srgbClr val="FFFFFF"/>
                          </a:solidFill>
                          <a:latin typeface="Century Gothic"/>
                          <a:ea typeface="Century Gothic"/>
                          <a:cs typeface="Century Gothic"/>
                          <a:sym typeface="Century Gothic"/>
                        </a:rPr>
                        <a:t>Author’s Name/ Paper Title </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a:solidFill>
                            <a:srgbClr val="FFFFFF"/>
                          </a:solidFill>
                          <a:latin typeface="Century Gothic"/>
                          <a:ea typeface="Century Gothic"/>
                          <a:cs typeface="Century Gothic"/>
                          <a:sym typeface="Century Gothic"/>
                        </a:rPr>
                        <a:t>Conference/Journal Name and year</a:t>
                      </a:r>
                      <a:endParaRPr sz="12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dirty="0">
                          <a:solidFill>
                            <a:srgbClr val="FFFFFF"/>
                          </a:solidFill>
                          <a:latin typeface="Century Gothic"/>
                          <a:ea typeface="Century Gothic"/>
                          <a:cs typeface="Century Gothic"/>
                          <a:sym typeface="Century Gothic"/>
                        </a:rPr>
                        <a:t>Technology/ Design</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dirty="0">
                          <a:solidFill>
                            <a:srgbClr val="FFFFFF"/>
                          </a:solidFill>
                          <a:latin typeface="Century Gothic"/>
                          <a:ea typeface="Century Gothic"/>
                          <a:cs typeface="Century Gothic"/>
                          <a:sym typeface="Century Gothic"/>
                        </a:rPr>
                        <a:t>Results shared by author</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dirty="0">
                          <a:solidFill>
                            <a:srgbClr val="FFFFFF"/>
                          </a:solidFill>
                          <a:latin typeface="Century Gothic"/>
                          <a:ea typeface="Century Gothic"/>
                          <a:cs typeface="Century Gothic"/>
                          <a:sym typeface="Century Gothic"/>
                        </a:rPr>
                        <a:t>What you infer</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extLst>
                  <a:ext uri="{0D108BD9-81ED-4DB2-BD59-A6C34878D82A}">
                    <a16:rowId xmlns:a16="http://schemas.microsoft.com/office/drawing/2014/main" val="10000"/>
                  </a:ext>
                </a:extLst>
              </a:tr>
              <a:tr h="428817">
                <a:tc>
                  <a:txBody>
                    <a:bodyPr/>
                    <a:lstStyle/>
                    <a:p>
                      <a:pPr marL="0" marR="0" lvl="0" indent="0" algn="just" rtl="0">
                        <a:spcBef>
                          <a:spcPts val="0"/>
                        </a:spcBef>
                        <a:spcAft>
                          <a:spcPts val="0"/>
                        </a:spcAft>
                        <a:buNone/>
                      </a:pPr>
                      <a:r>
                        <a:rPr lang="en-US" sz="1200" dirty="0">
                          <a:solidFill>
                            <a:schemeClr val="dk1"/>
                          </a:solidFill>
                          <a:latin typeface="Century Gothic"/>
                          <a:ea typeface="Century Gothic"/>
                          <a:cs typeface="Century Gothic"/>
                          <a:sym typeface="Century Gothic"/>
                        </a:rPr>
                        <a:t>“Enhancing Static Analysis for Practical Bug Detection: An LLM-Integrated Approach”[3] </a:t>
                      </a:r>
                      <a:endParaRPr lang="en-IN" sz="12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tc>
                  <a:txBody>
                    <a:bodyPr/>
                    <a:lstStyle/>
                    <a:p>
                      <a:pPr marL="0" marR="0" lvl="0" indent="0" algn="just" rtl="0">
                        <a:spcBef>
                          <a:spcPts val="0"/>
                        </a:spcBef>
                        <a:spcAft>
                          <a:spcPts val="0"/>
                        </a:spcAft>
                        <a:buNone/>
                      </a:pPr>
                      <a:r>
                        <a:rPr lang="en-US" sz="1200" dirty="0">
                          <a:solidFill>
                            <a:schemeClr val="dk1"/>
                          </a:solidFill>
                          <a:latin typeface="Century Gothic"/>
                          <a:ea typeface="Century Gothic"/>
                          <a:cs typeface="Century Gothic"/>
                          <a:sym typeface="Century Gothic"/>
                        </a:rPr>
                        <a:t>Proceedings of the ACM on Programming Languages, vol. 8, no. OOPSLA1, pp. 474–499, Apr. 2024.</a:t>
                      </a:r>
                      <a:endParaRPr sz="1200" dirty="0">
                        <a:solidFill>
                          <a:schemeClr val="dk1"/>
                        </a:solidFill>
                        <a:latin typeface="Century Gothic"/>
                        <a:ea typeface="Century Gothic"/>
                        <a:cs typeface="Century Gothic"/>
                        <a:sym typeface="Century Gothic"/>
                      </a:endParaRPr>
                    </a:p>
                  </a:txBody>
                  <a:tcPr marL="91450" marR="91450" marT="45725" marB="45725">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tc>
                  <a:txBody>
                    <a:bodyPr/>
                    <a:lstStyle/>
                    <a:p>
                      <a:pPr marL="0" marR="0" lvl="0" indent="0" algn="just" rtl="0">
                        <a:spcBef>
                          <a:spcPts val="0"/>
                        </a:spcBef>
                        <a:spcAft>
                          <a:spcPts val="0"/>
                        </a:spcAft>
                        <a:buNone/>
                      </a:pPr>
                      <a:r>
                        <a:rPr lang="en-US" sz="1200" dirty="0">
                          <a:solidFill>
                            <a:schemeClr val="dk1"/>
                          </a:solidFill>
                          <a:latin typeface="Century Gothic"/>
                          <a:ea typeface="Century Gothic"/>
                          <a:cs typeface="Century Gothic"/>
                          <a:sym typeface="Century Gothic"/>
                        </a:rPr>
                        <a:t>Combines traditional static analysis with LLMs to detect Uninitialized Bug Instances (UBIs)</a:t>
                      </a:r>
                      <a:endParaRPr sz="1200" dirty="0">
                        <a:solidFill>
                          <a:schemeClr val="dk1"/>
                        </a:solidFill>
                        <a:latin typeface="Century Gothic"/>
                        <a:ea typeface="Century Gothic"/>
                        <a:cs typeface="Century Gothic"/>
                        <a:sym typeface="Century Gothic"/>
                      </a:endParaRPr>
                    </a:p>
                  </a:txBody>
                  <a:tcPr marL="91450" marR="91450" marT="45725" marB="45725">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tc>
                  <a:txBody>
                    <a:bodyPr/>
                    <a:lstStyle/>
                    <a:p>
                      <a:pPr marL="0" marR="0" lvl="0" indent="0" algn="just" rtl="0">
                        <a:spcBef>
                          <a:spcPts val="0"/>
                        </a:spcBef>
                        <a:spcAft>
                          <a:spcPts val="0"/>
                        </a:spcAft>
                        <a:buNone/>
                      </a:pPr>
                      <a:r>
                        <a:rPr lang="en-US" sz="1200" dirty="0">
                          <a:solidFill>
                            <a:schemeClr val="dk1"/>
                          </a:solidFill>
                          <a:latin typeface="Century Gothic"/>
                          <a:ea typeface="Century Gothic"/>
                          <a:cs typeface="Century Gothic"/>
                          <a:sym typeface="Century Gothic"/>
                        </a:rPr>
                        <a:t>Detected all known bugs with 100% recall; found 13 new bugs with 50% precision</a:t>
                      </a:r>
                      <a:endParaRPr sz="1200" dirty="0">
                        <a:solidFill>
                          <a:schemeClr val="dk1"/>
                        </a:solidFill>
                        <a:latin typeface="Century Gothic"/>
                        <a:ea typeface="Century Gothic"/>
                        <a:cs typeface="Century Gothic"/>
                        <a:sym typeface="Century Gothic"/>
                      </a:endParaRPr>
                    </a:p>
                  </a:txBody>
                  <a:tcPr marL="91450" marR="91450" marT="45725" marB="45725">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tc>
                  <a:txBody>
                    <a:bodyPr/>
                    <a:lstStyle/>
                    <a:p>
                      <a:pPr marL="0" marR="0" lvl="0" indent="0" algn="just" rtl="0">
                        <a:spcBef>
                          <a:spcPts val="0"/>
                        </a:spcBef>
                        <a:spcAft>
                          <a:spcPts val="0"/>
                        </a:spcAft>
                        <a:buNone/>
                      </a:pPr>
                      <a:r>
                        <a:rPr lang="en-US" sz="1200" dirty="0">
                          <a:solidFill>
                            <a:schemeClr val="dk1"/>
                          </a:solidFill>
                          <a:latin typeface="Century Gothic"/>
                          <a:ea typeface="Century Gothic"/>
                          <a:cs typeface="Century Gothic"/>
                          <a:sym typeface="Century Gothic"/>
                        </a:rPr>
                        <a:t>Reinforces the value of a hybrid model (static + LLM) in surfacing subtle bugs missed by traditional tools</a:t>
                      </a:r>
                      <a:endParaRPr sz="1200" dirty="0">
                        <a:solidFill>
                          <a:schemeClr val="dk1"/>
                        </a:solidFill>
                        <a:latin typeface="Century Gothic"/>
                        <a:ea typeface="Century Gothic"/>
                        <a:cs typeface="Century Gothic"/>
                        <a:sym typeface="Century Gothic"/>
                      </a:endParaRPr>
                    </a:p>
                  </a:txBody>
                  <a:tcPr marL="91450" marR="91450" marT="45725" marB="45725">
                    <a:lnL w="12700" cap="flat" cmpd="sng" algn="ctr">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lgn="ctr">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extLst>
                  <a:ext uri="{0D108BD9-81ED-4DB2-BD59-A6C34878D82A}">
                    <a16:rowId xmlns:a16="http://schemas.microsoft.com/office/drawing/2014/main" val="2542491690"/>
                  </a:ext>
                </a:extLst>
              </a:tr>
            </a:tbl>
          </a:graphicData>
        </a:graphic>
      </p:graphicFrame>
      <p:sp>
        <p:nvSpPr>
          <p:cNvPr id="3" name="Slide Number Placeholder 2">
            <a:extLst>
              <a:ext uri="{FF2B5EF4-FFF2-40B4-BE49-F238E27FC236}">
                <a16:creationId xmlns:a16="http://schemas.microsoft.com/office/drawing/2014/main" id="{105E792D-82F5-9735-52DD-826A2FD41EF5}"/>
              </a:ext>
            </a:extLst>
          </p:cNvPr>
          <p:cNvSpPr>
            <a:spLocks noGrp="1"/>
          </p:cNvSpPr>
          <p:nvPr>
            <p:ph type="sldNum" idx="12"/>
          </p:nvPr>
        </p:nvSpPr>
        <p:spPr/>
        <p:txBody>
          <a:bodyPr/>
          <a:lstStyle/>
          <a:p>
            <a:pPr marL="0" lvl="0" indent="0" algn="ctr" rtl="0">
              <a:spcBef>
                <a:spcPts val="0"/>
              </a:spcBef>
              <a:spcAft>
                <a:spcPts val="0"/>
              </a:spcAft>
              <a:buNone/>
            </a:pPr>
            <a:r>
              <a:rPr lang="en-US" dirty="0"/>
              <a:t>11  of 22</a:t>
            </a:r>
          </a:p>
        </p:txBody>
      </p:sp>
    </p:spTree>
    <p:extLst>
      <p:ext uri="{BB962C8B-B14F-4D97-AF65-F5344CB8AC3E}">
        <p14:creationId xmlns:p14="http://schemas.microsoft.com/office/powerpoint/2010/main" val="191735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41"/>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a:solidFill>
                  <a:srgbClr val="1581AA"/>
                </a:solidFill>
                <a:latin typeface="Calibri"/>
                <a:ea typeface="Calibri"/>
                <a:cs typeface="Calibri"/>
                <a:sym typeface="Calibri"/>
              </a:rPr>
              <a:t>Design</a:t>
            </a:r>
            <a:endParaRPr lang="en-US" dirty="0"/>
          </a:p>
        </p:txBody>
      </p:sp>
      <p:sp>
        <p:nvSpPr>
          <p:cNvPr id="757" name="Google Shape;757;p41"/>
          <p:cNvSpPr txBox="1">
            <a:spLocks noGrp="1"/>
          </p:cNvSpPr>
          <p:nvPr>
            <p:ph type="body" idx="1"/>
          </p:nvPr>
        </p:nvSpPr>
        <p:spPr>
          <a:xfrm>
            <a:off x="1676400" y="1752600"/>
            <a:ext cx="6591300" cy="3778250"/>
          </a:xfrm>
          <a:prstGeom prst="rect">
            <a:avLst/>
          </a:prstGeom>
          <a:noFill/>
          <a:ln>
            <a:noFill/>
          </a:ln>
        </p:spPr>
        <p:txBody>
          <a:bodyPr spcFirstLastPara="1" wrap="square" lIns="91425" tIns="45700" rIns="91425" bIns="45700" anchor="t" anchorCtr="0">
            <a:noAutofit/>
          </a:bodyPr>
          <a:lstStyle/>
          <a:p>
            <a:pPr>
              <a:spcBef>
                <a:spcPts val="0"/>
              </a:spcBef>
            </a:pPr>
            <a:r>
              <a:rPr lang="en-US" sz="1800" b="0" i="0" u="none">
                <a:solidFill>
                  <a:srgbClr val="404040"/>
                </a:solidFill>
                <a:latin typeface="Calibri"/>
                <a:ea typeface="Calibri"/>
                <a:cs typeface="Calibri"/>
                <a:sym typeface="Calibri"/>
              </a:rPr>
              <a:t>The design of CodeSense follows a hybrid architecture that integrates static analysis with advanced LLM-based insights. </a:t>
            </a:r>
          </a:p>
          <a:p>
            <a:pPr>
              <a:spcBef>
                <a:spcPts val="0"/>
              </a:spcBef>
            </a:pPr>
            <a:endParaRPr lang="en-US" sz="1800" b="0" i="0" u="none">
              <a:solidFill>
                <a:srgbClr val="404040"/>
              </a:solidFill>
              <a:latin typeface="Calibri"/>
              <a:ea typeface="Calibri"/>
              <a:cs typeface="Calibri"/>
              <a:sym typeface="Calibri"/>
            </a:endParaRPr>
          </a:p>
          <a:p>
            <a:pPr>
              <a:spcBef>
                <a:spcPts val="0"/>
              </a:spcBef>
            </a:pPr>
            <a:r>
              <a:rPr lang="en-US" sz="1800" b="0" i="0" u="none">
                <a:solidFill>
                  <a:srgbClr val="404040"/>
                </a:solidFill>
                <a:latin typeface="Calibri"/>
                <a:ea typeface="Calibri"/>
                <a:cs typeface="Calibri"/>
                <a:sym typeface="Calibri"/>
              </a:rPr>
              <a:t>It consists of modular components, including the user interface, static analysis engine (PyLint), LLM analysis engine (CodeLlama via Ollama), and a Quick Fix engine. </a:t>
            </a:r>
          </a:p>
          <a:p>
            <a:pPr>
              <a:spcBef>
                <a:spcPts val="0"/>
              </a:spcBef>
            </a:pPr>
            <a:endParaRPr lang="en-US" sz="1800" b="0" i="0" u="none">
              <a:solidFill>
                <a:srgbClr val="404040"/>
              </a:solidFill>
              <a:latin typeface="Calibri"/>
              <a:ea typeface="Calibri"/>
              <a:cs typeface="Calibri"/>
              <a:sym typeface="Calibri"/>
            </a:endParaRPr>
          </a:p>
          <a:p>
            <a:pPr>
              <a:spcBef>
                <a:spcPts val="0"/>
              </a:spcBef>
            </a:pPr>
            <a:r>
              <a:rPr lang="en-US" sz="1800" b="0" i="0" u="none">
                <a:solidFill>
                  <a:srgbClr val="404040"/>
                </a:solidFill>
                <a:latin typeface="Calibri"/>
                <a:ea typeface="Calibri"/>
                <a:cs typeface="Calibri"/>
                <a:sym typeface="Calibri"/>
              </a:rPr>
              <a:t>This section outlines the system architecture, data flow, and screen design, ensuring accurate diagnostics and actionable code improvements.</a:t>
            </a:r>
            <a:endParaRPr lang="en-US" sz="1800" b="0" i="0" u="none" dirty="0">
              <a:solidFill>
                <a:srgbClr val="404040"/>
              </a:solidFill>
              <a:latin typeface="Calibri"/>
              <a:ea typeface="Calibri"/>
              <a:cs typeface="Calibri"/>
              <a:sym typeface="Calibri"/>
            </a:endParaRPr>
          </a:p>
        </p:txBody>
      </p:sp>
      <p:sp>
        <p:nvSpPr>
          <p:cNvPr id="758" name="Google Shape;758;p41"/>
          <p:cNvSpPr txBox="1"/>
          <p:nvPr/>
        </p:nvSpPr>
        <p:spPr>
          <a:xfrm>
            <a:off x="1371600" y="6099175"/>
            <a:ext cx="10668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dirty="0">
                <a:solidFill>
                  <a:srgbClr val="898989"/>
                </a:solidFill>
                <a:latin typeface="Century Gothic"/>
                <a:ea typeface="Century Gothic"/>
                <a:cs typeface="Century Gothic"/>
                <a:sym typeface="Century Gothic"/>
              </a:rPr>
              <a:t>*</a:t>
            </a:r>
            <a:endParaRPr dirty="0"/>
          </a:p>
        </p:txBody>
      </p:sp>
      <p:sp>
        <p:nvSpPr>
          <p:cNvPr id="759" name="Google Shape;759;p41"/>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5" name="Slide Number Placeholder 4">
            <a:extLst>
              <a:ext uri="{FF2B5EF4-FFF2-40B4-BE49-F238E27FC236}">
                <a16:creationId xmlns:a16="http://schemas.microsoft.com/office/drawing/2014/main" id="{75135505-5F3A-E3DD-43C9-D3F3E8CD882A}"/>
              </a:ext>
            </a:extLst>
          </p:cNvPr>
          <p:cNvSpPr>
            <a:spLocks noGrp="1"/>
          </p:cNvSpPr>
          <p:nvPr>
            <p:ph type="sldNum" idx="12"/>
          </p:nvPr>
        </p:nvSpPr>
        <p:spPr/>
        <p:txBody>
          <a:bodyPr/>
          <a:lstStyle/>
          <a:p>
            <a:pPr marL="0" lvl="0" indent="0" algn="ctr" rtl="0">
              <a:spcBef>
                <a:spcPts val="0"/>
              </a:spcBef>
              <a:spcAft>
                <a:spcPts val="0"/>
              </a:spcAft>
              <a:buNone/>
            </a:pPr>
            <a:r>
              <a:rPr lang="en-US" dirty="0"/>
              <a:t>12  of 22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43"/>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Design – System Architecture</a:t>
            </a:r>
            <a:endParaRPr dirty="0"/>
          </a:p>
        </p:txBody>
      </p:sp>
      <p:sp>
        <p:nvSpPr>
          <p:cNvPr id="777" name="Google Shape;777;p43"/>
          <p:cNvSpPr txBox="1"/>
          <p:nvPr/>
        </p:nvSpPr>
        <p:spPr>
          <a:xfrm>
            <a:off x="1920875" y="6103937"/>
            <a:ext cx="1071562"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78" name="Google Shape;778;p43"/>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pic>
        <p:nvPicPr>
          <p:cNvPr id="6" name="Picture 5" descr="System Architecture&#10;">
            <a:extLst>
              <a:ext uri="{FF2B5EF4-FFF2-40B4-BE49-F238E27FC236}">
                <a16:creationId xmlns:a16="http://schemas.microsoft.com/office/drawing/2014/main" id="{67404A27-88AA-8D23-C11E-804B34DF97FE}"/>
              </a:ext>
            </a:extLst>
          </p:cNvPr>
          <p:cNvPicPr>
            <a:picLocks noChangeAspect="1"/>
          </p:cNvPicPr>
          <p:nvPr/>
        </p:nvPicPr>
        <p:blipFill>
          <a:blip r:embed="rId3"/>
          <a:stretch>
            <a:fillRect/>
          </a:stretch>
        </p:blipFill>
        <p:spPr>
          <a:xfrm>
            <a:off x="2324099" y="1320799"/>
            <a:ext cx="6400800" cy="4341172"/>
          </a:xfrm>
          <a:prstGeom prst="rect">
            <a:avLst/>
          </a:prstGeom>
        </p:spPr>
      </p:pic>
      <p:sp>
        <p:nvSpPr>
          <p:cNvPr id="3" name="Slide Number Placeholder 2">
            <a:extLst>
              <a:ext uri="{FF2B5EF4-FFF2-40B4-BE49-F238E27FC236}">
                <a16:creationId xmlns:a16="http://schemas.microsoft.com/office/drawing/2014/main" id="{BEDA40FD-BD37-F072-EA3D-17D08C4E9E20}"/>
              </a:ext>
            </a:extLst>
          </p:cNvPr>
          <p:cNvSpPr>
            <a:spLocks noGrp="1"/>
          </p:cNvSpPr>
          <p:nvPr>
            <p:ph type="sldNum" idx="12"/>
          </p:nvPr>
        </p:nvSpPr>
        <p:spPr/>
        <p:txBody>
          <a:bodyPr/>
          <a:lstStyle/>
          <a:p>
            <a:pPr marL="0" lvl="0" indent="0" algn="ctr" rtl="0">
              <a:spcBef>
                <a:spcPts val="0"/>
              </a:spcBef>
              <a:spcAft>
                <a:spcPts val="0"/>
              </a:spcAft>
              <a:buNone/>
            </a:pPr>
            <a:r>
              <a:rPr lang="en-US" dirty="0"/>
              <a:t>13  of 22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5">
          <a:extLst>
            <a:ext uri="{FF2B5EF4-FFF2-40B4-BE49-F238E27FC236}">
              <a16:creationId xmlns:a16="http://schemas.microsoft.com/office/drawing/2014/main" id="{B4ADF9B6-A5E2-17B4-366C-3F1C9855893A}"/>
            </a:ext>
          </a:extLst>
        </p:cNvPr>
        <p:cNvGrpSpPr/>
        <p:nvPr/>
      </p:nvGrpSpPr>
      <p:grpSpPr>
        <a:xfrm>
          <a:off x="0" y="0"/>
          <a:ext cx="0" cy="0"/>
          <a:chOff x="0" y="0"/>
          <a:chExt cx="0" cy="0"/>
        </a:xfrm>
      </p:grpSpPr>
      <p:sp>
        <p:nvSpPr>
          <p:cNvPr id="776" name="Google Shape;776;p43">
            <a:extLst>
              <a:ext uri="{FF2B5EF4-FFF2-40B4-BE49-F238E27FC236}">
                <a16:creationId xmlns:a16="http://schemas.microsoft.com/office/drawing/2014/main" id="{9875957E-095C-AE88-0ACD-614EF40BC786}"/>
              </a:ext>
            </a:extLst>
          </p:cNvPr>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Design – Data Flow</a:t>
            </a:r>
            <a:endParaRPr dirty="0"/>
          </a:p>
        </p:txBody>
      </p:sp>
      <p:sp>
        <p:nvSpPr>
          <p:cNvPr id="777" name="Google Shape;777;p43">
            <a:extLst>
              <a:ext uri="{FF2B5EF4-FFF2-40B4-BE49-F238E27FC236}">
                <a16:creationId xmlns:a16="http://schemas.microsoft.com/office/drawing/2014/main" id="{D3DF226B-A812-E126-8CC3-1B1AFC5294EC}"/>
              </a:ext>
            </a:extLst>
          </p:cNvPr>
          <p:cNvSpPr txBox="1"/>
          <p:nvPr/>
        </p:nvSpPr>
        <p:spPr>
          <a:xfrm>
            <a:off x="1920875" y="6103937"/>
            <a:ext cx="1071562"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78" name="Google Shape;778;p43">
            <a:extLst>
              <a:ext uri="{FF2B5EF4-FFF2-40B4-BE49-F238E27FC236}">
                <a16:creationId xmlns:a16="http://schemas.microsoft.com/office/drawing/2014/main" id="{C604ACCA-A7A3-E718-E8FB-F76AFD2059DC}"/>
              </a:ext>
            </a:extLst>
          </p:cNvPr>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pic>
        <p:nvPicPr>
          <p:cNvPr id="2" name="Picture 1" descr="A diagram of a diagram&#10;&#10;AI-generated content may be incorrect.">
            <a:extLst>
              <a:ext uri="{FF2B5EF4-FFF2-40B4-BE49-F238E27FC236}">
                <a16:creationId xmlns:a16="http://schemas.microsoft.com/office/drawing/2014/main" id="{01D8D76C-00D9-E8F5-EDCE-92AD975C5E38}"/>
              </a:ext>
            </a:extLst>
          </p:cNvPr>
          <p:cNvPicPr>
            <a:picLocks noChangeAspect="1"/>
          </p:cNvPicPr>
          <p:nvPr/>
        </p:nvPicPr>
        <p:blipFill>
          <a:blip r:embed="rId3"/>
          <a:stretch>
            <a:fillRect/>
          </a:stretch>
        </p:blipFill>
        <p:spPr>
          <a:xfrm>
            <a:off x="695510" y="1899911"/>
            <a:ext cx="8448490" cy="3058178"/>
          </a:xfrm>
          <a:prstGeom prst="rect">
            <a:avLst/>
          </a:prstGeom>
        </p:spPr>
      </p:pic>
      <p:sp>
        <p:nvSpPr>
          <p:cNvPr id="4" name="Slide Number Placeholder 3">
            <a:extLst>
              <a:ext uri="{FF2B5EF4-FFF2-40B4-BE49-F238E27FC236}">
                <a16:creationId xmlns:a16="http://schemas.microsoft.com/office/drawing/2014/main" id="{F78F9F79-9155-4DFB-6469-98B4703E88DD}"/>
              </a:ext>
            </a:extLst>
          </p:cNvPr>
          <p:cNvSpPr>
            <a:spLocks noGrp="1"/>
          </p:cNvSpPr>
          <p:nvPr>
            <p:ph type="sldNum" idx="12"/>
          </p:nvPr>
        </p:nvSpPr>
        <p:spPr/>
        <p:txBody>
          <a:bodyPr/>
          <a:lstStyle/>
          <a:p>
            <a:pPr marL="0" lvl="0" indent="0" algn="ctr" rtl="0">
              <a:spcBef>
                <a:spcPts val="0"/>
              </a:spcBef>
              <a:spcAft>
                <a:spcPts val="0"/>
              </a:spcAft>
              <a:buNone/>
            </a:pPr>
            <a:r>
              <a:rPr lang="en-US" dirty="0"/>
              <a:t>14  of 22</a:t>
            </a:r>
          </a:p>
        </p:txBody>
      </p:sp>
    </p:spTree>
    <p:extLst>
      <p:ext uri="{BB962C8B-B14F-4D97-AF65-F5344CB8AC3E}">
        <p14:creationId xmlns:p14="http://schemas.microsoft.com/office/powerpoint/2010/main" val="3503800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5">
          <a:extLst>
            <a:ext uri="{FF2B5EF4-FFF2-40B4-BE49-F238E27FC236}">
              <a16:creationId xmlns:a16="http://schemas.microsoft.com/office/drawing/2014/main" id="{4720BD36-176A-9EB4-C83A-9C6F5AA7823D}"/>
            </a:ext>
          </a:extLst>
        </p:cNvPr>
        <p:cNvGrpSpPr/>
        <p:nvPr/>
      </p:nvGrpSpPr>
      <p:grpSpPr>
        <a:xfrm>
          <a:off x="0" y="0"/>
          <a:ext cx="0" cy="0"/>
          <a:chOff x="0" y="0"/>
          <a:chExt cx="0" cy="0"/>
        </a:xfrm>
      </p:grpSpPr>
      <p:sp>
        <p:nvSpPr>
          <p:cNvPr id="776" name="Google Shape;776;p43">
            <a:extLst>
              <a:ext uri="{FF2B5EF4-FFF2-40B4-BE49-F238E27FC236}">
                <a16:creationId xmlns:a16="http://schemas.microsoft.com/office/drawing/2014/main" id="{DCE3F590-1D2A-071C-9C48-14D433759720}"/>
              </a:ext>
            </a:extLst>
          </p:cNvPr>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Design – Screen Design</a:t>
            </a:r>
            <a:endParaRPr dirty="0"/>
          </a:p>
        </p:txBody>
      </p:sp>
      <p:sp>
        <p:nvSpPr>
          <p:cNvPr id="777" name="Google Shape;777;p43">
            <a:extLst>
              <a:ext uri="{FF2B5EF4-FFF2-40B4-BE49-F238E27FC236}">
                <a16:creationId xmlns:a16="http://schemas.microsoft.com/office/drawing/2014/main" id="{49B0FB29-211D-B560-CBA2-49B5E8A6D03D}"/>
              </a:ext>
            </a:extLst>
          </p:cNvPr>
          <p:cNvSpPr txBox="1"/>
          <p:nvPr/>
        </p:nvSpPr>
        <p:spPr>
          <a:xfrm>
            <a:off x="1920875" y="6103937"/>
            <a:ext cx="1071562"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78" name="Google Shape;778;p43">
            <a:extLst>
              <a:ext uri="{FF2B5EF4-FFF2-40B4-BE49-F238E27FC236}">
                <a16:creationId xmlns:a16="http://schemas.microsoft.com/office/drawing/2014/main" id="{1ED7EBE6-6CFC-340E-25EF-BF2F95DE662E}"/>
              </a:ext>
            </a:extLst>
          </p:cNvPr>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pic>
        <p:nvPicPr>
          <p:cNvPr id="9" name="Picture 8" descr="A screenshot of a computer&#10;&#10;AI-generated content may be incorrect.">
            <a:extLst>
              <a:ext uri="{FF2B5EF4-FFF2-40B4-BE49-F238E27FC236}">
                <a16:creationId xmlns:a16="http://schemas.microsoft.com/office/drawing/2014/main" id="{BB38CCBE-C572-B90C-8A04-75CC8641E067}"/>
              </a:ext>
            </a:extLst>
          </p:cNvPr>
          <p:cNvPicPr>
            <a:picLocks noChangeAspect="1"/>
          </p:cNvPicPr>
          <p:nvPr/>
        </p:nvPicPr>
        <p:blipFill>
          <a:blip r:embed="rId3"/>
          <a:stretch>
            <a:fillRect/>
          </a:stretch>
        </p:blipFill>
        <p:spPr>
          <a:xfrm>
            <a:off x="1263331" y="1320798"/>
            <a:ext cx="7795657" cy="4385057"/>
          </a:xfrm>
          <a:prstGeom prst="rect">
            <a:avLst/>
          </a:prstGeom>
        </p:spPr>
      </p:pic>
      <p:sp>
        <p:nvSpPr>
          <p:cNvPr id="3" name="Slide Number Placeholder 2">
            <a:extLst>
              <a:ext uri="{FF2B5EF4-FFF2-40B4-BE49-F238E27FC236}">
                <a16:creationId xmlns:a16="http://schemas.microsoft.com/office/drawing/2014/main" id="{89A26E18-AF82-88FF-D204-B57C31051227}"/>
              </a:ext>
            </a:extLst>
          </p:cNvPr>
          <p:cNvSpPr>
            <a:spLocks noGrp="1"/>
          </p:cNvSpPr>
          <p:nvPr>
            <p:ph type="sldNum" idx="12"/>
          </p:nvPr>
        </p:nvSpPr>
        <p:spPr/>
        <p:txBody>
          <a:bodyPr/>
          <a:lstStyle/>
          <a:p>
            <a:pPr marL="0" lvl="0" indent="0" algn="ctr" rtl="0">
              <a:spcBef>
                <a:spcPts val="0"/>
              </a:spcBef>
              <a:spcAft>
                <a:spcPts val="0"/>
              </a:spcAft>
              <a:buNone/>
            </a:pPr>
            <a:r>
              <a:rPr lang="en-US" dirty="0"/>
              <a:t>15  of 22</a:t>
            </a:r>
          </a:p>
        </p:txBody>
      </p:sp>
    </p:spTree>
    <p:extLst>
      <p:ext uri="{BB962C8B-B14F-4D97-AF65-F5344CB8AC3E}">
        <p14:creationId xmlns:p14="http://schemas.microsoft.com/office/powerpoint/2010/main" val="70370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75">
          <a:extLst>
            <a:ext uri="{FF2B5EF4-FFF2-40B4-BE49-F238E27FC236}">
              <a16:creationId xmlns:a16="http://schemas.microsoft.com/office/drawing/2014/main" id="{C4751AEF-58B0-7822-9C46-34F46FA03660}"/>
            </a:ext>
          </a:extLst>
        </p:cNvPr>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BC1BE9CF-3B1C-5151-3880-B783F8420D70}"/>
              </a:ext>
            </a:extLst>
          </p:cNvPr>
          <p:cNvPicPr>
            <a:picLocks noChangeAspect="1"/>
          </p:cNvPicPr>
          <p:nvPr/>
        </p:nvPicPr>
        <p:blipFill>
          <a:blip r:embed="rId3"/>
          <a:stretch>
            <a:fillRect/>
          </a:stretch>
        </p:blipFill>
        <p:spPr>
          <a:xfrm>
            <a:off x="1263331" y="1320798"/>
            <a:ext cx="7795657" cy="4385057"/>
          </a:xfrm>
          <a:prstGeom prst="rect">
            <a:avLst/>
          </a:prstGeom>
        </p:spPr>
      </p:pic>
      <p:sp>
        <p:nvSpPr>
          <p:cNvPr id="776" name="Google Shape;776;p43">
            <a:extLst>
              <a:ext uri="{FF2B5EF4-FFF2-40B4-BE49-F238E27FC236}">
                <a16:creationId xmlns:a16="http://schemas.microsoft.com/office/drawing/2014/main" id="{A5A1F0CB-E7CA-575E-5EC4-231E15C568F2}"/>
              </a:ext>
            </a:extLst>
          </p:cNvPr>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Design – Screen Design</a:t>
            </a:r>
            <a:endParaRPr dirty="0"/>
          </a:p>
        </p:txBody>
      </p:sp>
      <p:sp>
        <p:nvSpPr>
          <p:cNvPr id="777" name="Google Shape;777;p43">
            <a:extLst>
              <a:ext uri="{FF2B5EF4-FFF2-40B4-BE49-F238E27FC236}">
                <a16:creationId xmlns:a16="http://schemas.microsoft.com/office/drawing/2014/main" id="{FC122ADA-F60E-F743-BCD8-51369B25161E}"/>
              </a:ext>
            </a:extLst>
          </p:cNvPr>
          <p:cNvSpPr txBox="1"/>
          <p:nvPr/>
        </p:nvSpPr>
        <p:spPr>
          <a:xfrm>
            <a:off x="1920875" y="6103937"/>
            <a:ext cx="1071562"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78" name="Google Shape;778;p43">
            <a:extLst>
              <a:ext uri="{FF2B5EF4-FFF2-40B4-BE49-F238E27FC236}">
                <a16:creationId xmlns:a16="http://schemas.microsoft.com/office/drawing/2014/main" id="{012E8D1E-431B-025A-41B4-9ADE1E84CD2E}"/>
              </a:ext>
            </a:extLst>
          </p:cNvPr>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 name="Slide Number Placeholder 2">
            <a:extLst>
              <a:ext uri="{FF2B5EF4-FFF2-40B4-BE49-F238E27FC236}">
                <a16:creationId xmlns:a16="http://schemas.microsoft.com/office/drawing/2014/main" id="{C98FE9A4-AEFF-D1E0-9282-AF1E359021B6}"/>
              </a:ext>
            </a:extLst>
          </p:cNvPr>
          <p:cNvSpPr>
            <a:spLocks noGrp="1"/>
          </p:cNvSpPr>
          <p:nvPr>
            <p:ph type="sldNum" idx="12"/>
          </p:nvPr>
        </p:nvSpPr>
        <p:spPr/>
        <p:txBody>
          <a:bodyPr/>
          <a:lstStyle/>
          <a:p>
            <a:pPr marL="0" lvl="0" indent="0" algn="ctr" rtl="0">
              <a:spcBef>
                <a:spcPts val="0"/>
              </a:spcBef>
              <a:spcAft>
                <a:spcPts val="0"/>
              </a:spcAft>
              <a:buNone/>
            </a:pPr>
            <a:r>
              <a:rPr lang="en-US" dirty="0"/>
              <a:t>16  of 22</a:t>
            </a:r>
          </a:p>
        </p:txBody>
      </p:sp>
    </p:spTree>
    <p:extLst>
      <p:ext uri="{BB962C8B-B14F-4D97-AF65-F5344CB8AC3E}">
        <p14:creationId xmlns:p14="http://schemas.microsoft.com/office/powerpoint/2010/main" val="1693604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44"/>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Methodology</a:t>
            </a:r>
            <a:endParaRPr dirty="0"/>
          </a:p>
        </p:txBody>
      </p:sp>
      <p:sp>
        <p:nvSpPr>
          <p:cNvPr id="786" name="Google Shape;786;p44"/>
          <p:cNvSpPr txBox="1">
            <a:spLocks noGrp="1"/>
          </p:cNvSpPr>
          <p:nvPr>
            <p:ph type="body" idx="1"/>
          </p:nvPr>
        </p:nvSpPr>
        <p:spPr>
          <a:xfrm>
            <a:off x="1676400" y="1752600"/>
            <a:ext cx="6591300" cy="3778250"/>
          </a:xfrm>
          <a:prstGeom prst="rect">
            <a:avLst/>
          </a:prstGeom>
          <a:noFill/>
          <a:ln>
            <a:noFill/>
          </a:ln>
        </p:spPr>
        <p:txBody>
          <a:bodyPr spcFirstLastPara="1" wrap="square" lIns="91425" tIns="45700" rIns="91425" bIns="45700" anchor="t" anchorCtr="0">
            <a:noAutofit/>
          </a:bodyPr>
          <a:lstStyle/>
          <a:p>
            <a:pPr algn="just">
              <a:spcBef>
                <a:spcPts val="1800"/>
              </a:spcBef>
              <a:buFont typeface="+mj-lt"/>
              <a:buAutoNum type="arabicPeriod"/>
            </a:pPr>
            <a:r>
              <a:rPr lang="en-IN" sz="1800" b="1" dirty="0">
                <a:latin typeface="Calibri" panose="020F0502020204030204" pitchFamily="34" charset="0"/>
                <a:ea typeface="Calibri" panose="020F0502020204030204" pitchFamily="34" charset="0"/>
                <a:cs typeface="Calibri" panose="020F0502020204030204" pitchFamily="34" charset="0"/>
                <a:sym typeface="Times"/>
              </a:rPr>
              <a:t>Data Collection:</a:t>
            </a:r>
          </a:p>
          <a:p>
            <a:pPr lvl="1" algn="just">
              <a:spcBef>
                <a:spcPts val="1800"/>
              </a:spcBef>
            </a:pPr>
            <a:r>
              <a:rPr lang="en-US" sz="1800" dirty="0">
                <a:latin typeface="Calibri" panose="020F0502020204030204" pitchFamily="34" charset="0"/>
                <a:ea typeface="Calibri" panose="020F0502020204030204" pitchFamily="34" charset="0"/>
                <a:cs typeface="Calibri" panose="020F0502020204030204" pitchFamily="34" charset="0"/>
                <a:sym typeface="Times"/>
              </a:rPr>
              <a:t>Gather diverse code samples from open-source repositories and user-generated inputs to evaluate and fine-tune </a:t>
            </a:r>
            <a:r>
              <a:rPr lang="en-US" sz="1800" dirty="0" err="1">
                <a:latin typeface="Calibri" panose="020F0502020204030204" pitchFamily="34" charset="0"/>
                <a:ea typeface="Calibri" panose="020F0502020204030204" pitchFamily="34" charset="0"/>
                <a:cs typeface="Calibri" panose="020F0502020204030204" pitchFamily="34" charset="0"/>
                <a:sym typeface="Times"/>
              </a:rPr>
              <a:t>CodeSense's</a:t>
            </a:r>
            <a:r>
              <a:rPr lang="en-US" sz="1800" dirty="0">
                <a:latin typeface="Calibri" panose="020F0502020204030204" pitchFamily="34" charset="0"/>
                <a:ea typeface="Calibri" panose="020F0502020204030204" pitchFamily="34" charset="0"/>
                <a:cs typeface="Calibri" panose="020F0502020204030204" pitchFamily="34" charset="0"/>
                <a:sym typeface="Times"/>
              </a:rPr>
              <a:t> capabilities.</a:t>
            </a:r>
          </a:p>
          <a:p>
            <a:pPr lvl="1" algn="just">
              <a:spcBef>
                <a:spcPts val="1800"/>
              </a:spcBef>
            </a:pPr>
            <a:r>
              <a:rPr lang="en-US" sz="1800" dirty="0">
                <a:latin typeface="Calibri" panose="020F0502020204030204" pitchFamily="34" charset="0"/>
                <a:ea typeface="Calibri" panose="020F0502020204030204" pitchFamily="34" charset="0"/>
                <a:cs typeface="Calibri" panose="020F0502020204030204" pitchFamily="34" charset="0"/>
                <a:sym typeface="Times"/>
              </a:rPr>
              <a:t>Collect common code patterns, including edge cases, to ensure comprehensive analysis and accurate Quick Fix suggestions.</a:t>
            </a:r>
            <a:endParaRPr lang="en-IN" sz="1800" dirty="0">
              <a:latin typeface="Calibri" panose="020F0502020204030204" pitchFamily="34" charset="0"/>
              <a:ea typeface="Calibri" panose="020F0502020204030204" pitchFamily="34" charset="0"/>
              <a:cs typeface="Calibri" panose="020F0502020204030204" pitchFamily="34" charset="0"/>
              <a:sym typeface="Times"/>
            </a:endParaRPr>
          </a:p>
        </p:txBody>
      </p:sp>
      <p:sp>
        <p:nvSpPr>
          <p:cNvPr id="788" name="Google Shape;788;p44"/>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89" name="Google Shape;789;p44"/>
          <p:cNvSpPr txBox="1"/>
          <p:nvPr/>
        </p:nvSpPr>
        <p:spPr>
          <a:xfrm>
            <a:off x="2819400" y="6156325"/>
            <a:ext cx="57165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 name="Slide Number Placeholder 2">
            <a:extLst>
              <a:ext uri="{FF2B5EF4-FFF2-40B4-BE49-F238E27FC236}">
                <a16:creationId xmlns:a16="http://schemas.microsoft.com/office/drawing/2014/main" id="{CCB835EB-3AF0-DACB-D6E9-409E490AA351}"/>
              </a:ext>
            </a:extLst>
          </p:cNvPr>
          <p:cNvSpPr>
            <a:spLocks noGrp="1"/>
          </p:cNvSpPr>
          <p:nvPr>
            <p:ph type="sldNum" idx="12"/>
          </p:nvPr>
        </p:nvSpPr>
        <p:spPr/>
        <p:txBody>
          <a:bodyPr/>
          <a:lstStyle/>
          <a:p>
            <a:pPr marL="0" lvl="0" indent="0" algn="ctr" rtl="0">
              <a:spcBef>
                <a:spcPts val="0"/>
              </a:spcBef>
              <a:spcAft>
                <a:spcPts val="0"/>
              </a:spcAft>
              <a:buNone/>
            </a:pPr>
            <a:r>
              <a:rPr lang="en-US" dirty="0"/>
              <a:t>17  of 22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84">
          <a:extLst>
            <a:ext uri="{FF2B5EF4-FFF2-40B4-BE49-F238E27FC236}">
              <a16:creationId xmlns:a16="http://schemas.microsoft.com/office/drawing/2014/main" id="{F7C57FFE-DCE0-D3AF-66B0-2D14B4FB7D48}"/>
            </a:ext>
          </a:extLst>
        </p:cNvPr>
        <p:cNvGrpSpPr/>
        <p:nvPr/>
      </p:nvGrpSpPr>
      <p:grpSpPr>
        <a:xfrm>
          <a:off x="0" y="0"/>
          <a:ext cx="0" cy="0"/>
          <a:chOff x="0" y="0"/>
          <a:chExt cx="0" cy="0"/>
        </a:xfrm>
      </p:grpSpPr>
      <p:sp>
        <p:nvSpPr>
          <p:cNvPr id="785" name="Google Shape;785;p44">
            <a:extLst>
              <a:ext uri="{FF2B5EF4-FFF2-40B4-BE49-F238E27FC236}">
                <a16:creationId xmlns:a16="http://schemas.microsoft.com/office/drawing/2014/main" id="{51265A01-8891-02DD-A724-CACF0DB90A52}"/>
              </a:ext>
            </a:extLst>
          </p:cNvPr>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Methodology</a:t>
            </a:r>
            <a:endParaRPr dirty="0"/>
          </a:p>
        </p:txBody>
      </p:sp>
      <p:sp>
        <p:nvSpPr>
          <p:cNvPr id="786" name="Google Shape;786;p44">
            <a:extLst>
              <a:ext uri="{FF2B5EF4-FFF2-40B4-BE49-F238E27FC236}">
                <a16:creationId xmlns:a16="http://schemas.microsoft.com/office/drawing/2014/main" id="{839AFF34-D453-A9EC-4DD3-759915F5D5C3}"/>
              </a:ext>
            </a:extLst>
          </p:cNvPr>
          <p:cNvSpPr txBox="1">
            <a:spLocks noGrp="1"/>
          </p:cNvSpPr>
          <p:nvPr>
            <p:ph type="body" idx="1"/>
          </p:nvPr>
        </p:nvSpPr>
        <p:spPr>
          <a:xfrm>
            <a:off x="1676400" y="1752600"/>
            <a:ext cx="6591300" cy="3778250"/>
          </a:xfrm>
          <a:prstGeom prst="rect">
            <a:avLst/>
          </a:prstGeom>
          <a:noFill/>
          <a:ln>
            <a:noFill/>
          </a:ln>
        </p:spPr>
        <p:txBody>
          <a:bodyPr spcFirstLastPara="1" wrap="square" lIns="91425" tIns="45700" rIns="91425" bIns="45700" anchor="t" anchorCtr="0">
            <a:noAutofit/>
          </a:bodyPr>
          <a:lstStyle/>
          <a:p>
            <a:pPr algn="just">
              <a:spcBef>
                <a:spcPts val="1800"/>
              </a:spcBef>
              <a:buFont typeface="+mj-lt"/>
              <a:buAutoNum type="arabicPeriod" startAt="2"/>
            </a:pPr>
            <a:r>
              <a:rPr lang="en-IN" sz="1800" b="1" dirty="0">
                <a:latin typeface="Calibri" panose="020F0502020204030204" pitchFamily="34" charset="0"/>
                <a:ea typeface="Calibri" panose="020F0502020204030204" pitchFamily="34" charset="0"/>
                <a:cs typeface="Calibri" panose="020F0502020204030204" pitchFamily="34" charset="0"/>
                <a:sym typeface="Times"/>
              </a:rPr>
              <a:t>Analysis Process:</a:t>
            </a:r>
          </a:p>
          <a:p>
            <a:pPr lvl="1" algn="just">
              <a:spcBef>
                <a:spcPts val="1800"/>
              </a:spcBef>
            </a:pPr>
            <a:r>
              <a:rPr lang="en-US" sz="1800" dirty="0">
                <a:latin typeface="Calibri" panose="020F0502020204030204" pitchFamily="34" charset="0"/>
                <a:ea typeface="Calibri" panose="020F0502020204030204" pitchFamily="34" charset="0"/>
                <a:cs typeface="Calibri" panose="020F0502020204030204" pitchFamily="34" charset="0"/>
                <a:sym typeface="Times"/>
              </a:rPr>
              <a:t>Perform static analysis using PyLint to identify syntactic errors, code smells, and style violations.</a:t>
            </a:r>
          </a:p>
          <a:p>
            <a:pPr lvl="1" algn="just">
              <a:spcBef>
                <a:spcPts val="1800"/>
              </a:spcBef>
            </a:pPr>
            <a:r>
              <a:rPr lang="en-US" sz="1800" dirty="0">
                <a:latin typeface="Calibri" panose="020F0502020204030204" pitchFamily="34" charset="0"/>
                <a:ea typeface="Calibri" panose="020F0502020204030204" pitchFamily="34" charset="0"/>
                <a:cs typeface="Calibri" panose="020F0502020204030204" pitchFamily="34" charset="0"/>
                <a:sym typeface="Times"/>
              </a:rPr>
              <a:t>Use Ollama to run CodeLlama locally for deeper, context-aware analysis to capture logical inconsistencies and advanced patterns.</a:t>
            </a:r>
          </a:p>
          <a:p>
            <a:pPr lvl="1" algn="just">
              <a:spcBef>
                <a:spcPts val="1800"/>
              </a:spcBef>
            </a:pPr>
            <a:r>
              <a:rPr lang="en-US" sz="1800" dirty="0">
                <a:latin typeface="Calibri" panose="020F0502020204030204" pitchFamily="34" charset="0"/>
                <a:ea typeface="Calibri" panose="020F0502020204030204" pitchFamily="34" charset="0"/>
                <a:cs typeface="Calibri" panose="020F0502020204030204" pitchFamily="34" charset="0"/>
                <a:sym typeface="Times"/>
              </a:rPr>
              <a:t>Integrate both outputs to provide a unified diagnostic report and actionable Quick Fix suggestions.</a:t>
            </a:r>
            <a:endParaRPr lang="en-IN" sz="1800" dirty="0">
              <a:latin typeface="Calibri" panose="020F0502020204030204" pitchFamily="34" charset="0"/>
              <a:ea typeface="Calibri" panose="020F0502020204030204" pitchFamily="34" charset="0"/>
              <a:cs typeface="Calibri" panose="020F0502020204030204" pitchFamily="34" charset="0"/>
              <a:sym typeface="Times"/>
            </a:endParaRPr>
          </a:p>
        </p:txBody>
      </p:sp>
      <p:sp>
        <p:nvSpPr>
          <p:cNvPr id="788" name="Google Shape;788;p44">
            <a:extLst>
              <a:ext uri="{FF2B5EF4-FFF2-40B4-BE49-F238E27FC236}">
                <a16:creationId xmlns:a16="http://schemas.microsoft.com/office/drawing/2014/main" id="{551B2604-6567-C99B-76D2-E58B064C3471}"/>
              </a:ext>
            </a:extLst>
          </p:cNvPr>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89" name="Google Shape;789;p44">
            <a:extLst>
              <a:ext uri="{FF2B5EF4-FFF2-40B4-BE49-F238E27FC236}">
                <a16:creationId xmlns:a16="http://schemas.microsoft.com/office/drawing/2014/main" id="{0226A2F8-B1E6-16A6-8128-0F2A601C6DE8}"/>
              </a:ext>
            </a:extLst>
          </p:cNvPr>
          <p:cNvSpPr txBox="1"/>
          <p:nvPr/>
        </p:nvSpPr>
        <p:spPr>
          <a:xfrm>
            <a:off x="2819400" y="6156325"/>
            <a:ext cx="57165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 name="Slide Number Placeholder 2">
            <a:extLst>
              <a:ext uri="{FF2B5EF4-FFF2-40B4-BE49-F238E27FC236}">
                <a16:creationId xmlns:a16="http://schemas.microsoft.com/office/drawing/2014/main" id="{AA284249-FDF8-E1FD-9D08-8813142B2D92}"/>
              </a:ext>
            </a:extLst>
          </p:cNvPr>
          <p:cNvSpPr>
            <a:spLocks noGrp="1"/>
          </p:cNvSpPr>
          <p:nvPr>
            <p:ph type="sldNum" idx="12"/>
          </p:nvPr>
        </p:nvSpPr>
        <p:spPr/>
        <p:txBody>
          <a:bodyPr/>
          <a:lstStyle/>
          <a:p>
            <a:pPr marL="0" lvl="0" indent="0" algn="ctr" rtl="0">
              <a:spcBef>
                <a:spcPts val="0"/>
              </a:spcBef>
              <a:spcAft>
                <a:spcPts val="0"/>
              </a:spcAft>
              <a:buNone/>
            </a:pPr>
            <a:r>
              <a:rPr lang="en-US" dirty="0"/>
              <a:t>18  of 22</a:t>
            </a:r>
          </a:p>
        </p:txBody>
      </p:sp>
    </p:spTree>
    <p:extLst>
      <p:ext uri="{BB962C8B-B14F-4D97-AF65-F5344CB8AC3E}">
        <p14:creationId xmlns:p14="http://schemas.microsoft.com/office/powerpoint/2010/main" val="3068895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84">
          <a:extLst>
            <a:ext uri="{FF2B5EF4-FFF2-40B4-BE49-F238E27FC236}">
              <a16:creationId xmlns:a16="http://schemas.microsoft.com/office/drawing/2014/main" id="{F183789A-D340-FFB8-44B0-3DCAB5178E1D}"/>
            </a:ext>
          </a:extLst>
        </p:cNvPr>
        <p:cNvGrpSpPr/>
        <p:nvPr/>
      </p:nvGrpSpPr>
      <p:grpSpPr>
        <a:xfrm>
          <a:off x="0" y="0"/>
          <a:ext cx="0" cy="0"/>
          <a:chOff x="0" y="0"/>
          <a:chExt cx="0" cy="0"/>
        </a:xfrm>
      </p:grpSpPr>
      <p:sp>
        <p:nvSpPr>
          <p:cNvPr id="785" name="Google Shape;785;p44">
            <a:extLst>
              <a:ext uri="{FF2B5EF4-FFF2-40B4-BE49-F238E27FC236}">
                <a16:creationId xmlns:a16="http://schemas.microsoft.com/office/drawing/2014/main" id="{7E2D5335-9D46-6CC5-146C-42DD628E43E6}"/>
              </a:ext>
            </a:extLst>
          </p:cNvPr>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Methodology</a:t>
            </a:r>
            <a:endParaRPr dirty="0"/>
          </a:p>
        </p:txBody>
      </p:sp>
      <p:sp>
        <p:nvSpPr>
          <p:cNvPr id="786" name="Google Shape;786;p44">
            <a:extLst>
              <a:ext uri="{FF2B5EF4-FFF2-40B4-BE49-F238E27FC236}">
                <a16:creationId xmlns:a16="http://schemas.microsoft.com/office/drawing/2014/main" id="{FFC13356-81E2-2BC3-92CA-B1D0C73B310E}"/>
              </a:ext>
            </a:extLst>
          </p:cNvPr>
          <p:cNvSpPr txBox="1">
            <a:spLocks noGrp="1"/>
          </p:cNvSpPr>
          <p:nvPr>
            <p:ph type="body" idx="1"/>
          </p:nvPr>
        </p:nvSpPr>
        <p:spPr>
          <a:xfrm>
            <a:off x="1676400" y="1752600"/>
            <a:ext cx="6591300" cy="3778250"/>
          </a:xfrm>
          <a:prstGeom prst="rect">
            <a:avLst/>
          </a:prstGeom>
          <a:noFill/>
          <a:ln>
            <a:noFill/>
          </a:ln>
        </p:spPr>
        <p:txBody>
          <a:bodyPr spcFirstLastPara="1" wrap="square" lIns="91425" tIns="45700" rIns="91425" bIns="45700" anchor="t" anchorCtr="0">
            <a:noAutofit/>
          </a:bodyPr>
          <a:lstStyle/>
          <a:p>
            <a:pPr algn="just">
              <a:spcBef>
                <a:spcPts val="1800"/>
              </a:spcBef>
              <a:buFont typeface="+mj-lt"/>
              <a:buAutoNum type="arabicPeriod" startAt="3"/>
            </a:pPr>
            <a:r>
              <a:rPr lang="en-IN" sz="1800" b="1" dirty="0">
                <a:latin typeface="Calibri" panose="020F0502020204030204" pitchFamily="34" charset="0"/>
                <a:ea typeface="Calibri" panose="020F0502020204030204" pitchFamily="34" charset="0"/>
                <a:cs typeface="Calibri" panose="020F0502020204030204" pitchFamily="34" charset="0"/>
                <a:sym typeface="Times"/>
              </a:rPr>
              <a:t>Development Approach:</a:t>
            </a:r>
          </a:p>
          <a:p>
            <a:pPr lvl="1" algn="just">
              <a:spcBef>
                <a:spcPts val="1800"/>
              </a:spcBef>
            </a:pPr>
            <a:r>
              <a:rPr lang="en-US" sz="1800" dirty="0">
                <a:latin typeface="Calibri" panose="020F0502020204030204" pitchFamily="34" charset="0"/>
                <a:ea typeface="Calibri" panose="020F0502020204030204" pitchFamily="34" charset="0"/>
                <a:cs typeface="Calibri" panose="020F0502020204030204" pitchFamily="34" charset="0"/>
                <a:sym typeface="Times"/>
              </a:rPr>
              <a:t>Follow an Agile methodology with iterative development cycles to continuously improve the extension based on user feedback.</a:t>
            </a:r>
          </a:p>
          <a:p>
            <a:pPr lvl="1" algn="just">
              <a:spcBef>
                <a:spcPts val="1800"/>
              </a:spcBef>
            </a:pPr>
            <a:r>
              <a:rPr lang="en-US" sz="1800" dirty="0">
                <a:latin typeface="Calibri" panose="020F0502020204030204" pitchFamily="34" charset="0"/>
                <a:ea typeface="Calibri" panose="020F0502020204030204" pitchFamily="34" charset="0"/>
                <a:cs typeface="Calibri" panose="020F0502020204030204" pitchFamily="34" charset="0"/>
                <a:sym typeface="Times"/>
              </a:rPr>
              <a:t>Implement the core static analysis and LLM-based modules first, followed by the Quick Fix engine and UI integration.</a:t>
            </a:r>
          </a:p>
        </p:txBody>
      </p:sp>
      <p:sp>
        <p:nvSpPr>
          <p:cNvPr id="788" name="Google Shape;788;p44">
            <a:extLst>
              <a:ext uri="{FF2B5EF4-FFF2-40B4-BE49-F238E27FC236}">
                <a16:creationId xmlns:a16="http://schemas.microsoft.com/office/drawing/2014/main" id="{3D1CDDA1-BACE-669C-07DC-3EEE2A92005F}"/>
              </a:ext>
            </a:extLst>
          </p:cNvPr>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89" name="Google Shape;789;p44">
            <a:extLst>
              <a:ext uri="{FF2B5EF4-FFF2-40B4-BE49-F238E27FC236}">
                <a16:creationId xmlns:a16="http://schemas.microsoft.com/office/drawing/2014/main" id="{2E542D47-86DE-3DD5-E1AF-A514B9960E6E}"/>
              </a:ext>
            </a:extLst>
          </p:cNvPr>
          <p:cNvSpPr txBox="1"/>
          <p:nvPr/>
        </p:nvSpPr>
        <p:spPr>
          <a:xfrm>
            <a:off x="2819400" y="6156325"/>
            <a:ext cx="57165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 name="Slide Number Placeholder 2">
            <a:extLst>
              <a:ext uri="{FF2B5EF4-FFF2-40B4-BE49-F238E27FC236}">
                <a16:creationId xmlns:a16="http://schemas.microsoft.com/office/drawing/2014/main" id="{65BA3875-0538-3DC0-FEEB-4F490EC2E2F5}"/>
              </a:ext>
            </a:extLst>
          </p:cNvPr>
          <p:cNvSpPr>
            <a:spLocks noGrp="1"/>
          </p:cNvSpPr>
          <p:nvPr>
            <p:ph type="sldNum" idx="12"/>
          </p:nvPr>
        </p:nvSpPr>
        <p:spPr/>
        <p:txBody>
          <a:bodyPr/>
          <a:lstStyle/>
          <a:p>
            <a:pPr marL="0" lvl="0" indent="0" algn="ctr" rtl="0">
              <a:spcBef>
                <a:spcPts val="0"/>
              </a:spcBef>
              <a:spcAft>
                <a:spcPts val="0"/>
              </a:spcAft>
              <a:buNone/>
            </a:pPr>
            <a:r>
              <a:rPr lang="en-US" dirty="0"/>
              <a:t>19  of 22</a:t>
            </a:r>
          </a:p>
        </p:txBody>
      </p:sp>
    </p:spTree>
    <p:extLst>
      <p:ext uri="{BB962C8B-B14F-4D97-AF65-F5344CB8AC3E}">
        <p14:creationId xmlns:p14="http://schemas.microsoft.com/office/powerpoint/2010/main" val="2500801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5"/>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a:solidFill>
                  <a:srgbClr val="1581AA"/>
                </a:solidFill>
                <a:latin typeface="Calibri"/>
                <a:ea typeface="Calibri"/>
                <a:cs typeface="Calibri"/>
                <a:sym typeface="Calibri"/>
              </a:rPr>
              <a:t>Overview</a:t>
            </a:r>
            <a:endParaRPr lang="en-US" dirty="0"/>
          </a:p>
        </p:txBody>
      </p:sp>
      <p:sp>
        <p:nvSpPr>
          <p:cNvPr id="702" name="Google Shape;702;p35"/>
          <p:cNvSpPr txBox="1">
            <a:spLocks noGrp="1"/>
          </p:cNvSpPr>
          <p:nvPr>
            <p:ph type="body" idx="1"/>
          </p:nvPr>
        </p:nvSpPr>
        <p:spPr>
          <a:xfrm>
            <a:off x="1676400" y="1824037"/>
            <a:ext cx="6591300" cy="3778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800"/>
              <a:buFont typeface="Noto Sans Symbols"/>
              <a:buChar char="🠶"/>
            </a:pPr>
            <a:r>
              <a:rPr lang="en-US" sz="1800" b="0" i="0" u="none" strike="noStrike" cap="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Abstract</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Problem Statement</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Introduction</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Social/Environmental Impact</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State of the Art work (Literature survey)</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Design</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Methodology</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References</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342900" marR="0" lvl="0" indent="-228600" algn="l" rtl="0">
              <a:lnSpc>
                <a:spcPct val="100000"/>
              </a:lnSpc>
              <a:spcBef>
                <a:spcPts val="1000"/>
              </a:spcBef>
              <a:spcAft>
                <a:spcPts val="0"/>
              </a:spcAft>
              <a:buClr>
                <a:schemeClr val="accent1"/>
              </a:buClr>
              <a:buSzPts val="1800"/>
              <a:buFont typeface="Noto Sans Symbols"/>
              <a:buNone/>
            </a:pPr>
            <a:endParaRPr lang="en-US" sz="1800" b="0" i="0" u="none" strike="noStrike" cap="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endParaRPr>
          </a:p>
          <a:p>
            <a:pPr marL="342900" marR="0" lvl="0" indent="-228600" algn="l" rtl="0">
              <a:spcBef>
                <a:spcPts val="1000"/>
              </a:spcBef>
              <a:spcAft>
                <a:spcPts val="0"/>
              </a:spcAft>
              <a:buClr>
                <a:schemeClr val="accent1"/>
              </a:buClr>
              <a:buSzPts val="1800"/>
              <a:buFont typeface="Noto Sans Symbols"/>
              <a:buNone/>
            </a:pPr>
            <a:endParaRPr lang="en-US" sz="18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03" name="Google Shape;703;p35"/>
          <p:cNvSpPr txBox="1"/>
          <p:nvPr/>
        </p:nvSpPr>
        <p:spPr>
          <a:xfrm>
            <a:off x="950912" y="6165850"/>
            <a:ext cx="10668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04" name="Google Shape;704;p35"/>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 name="Slide Number Placeholder 2">
            <a:extLst>
              <a:ext uri="{FF2B5EF4-FFF2-40B4-BE49-F238E27FC236}">
                <a16:creationId xmlns:a16="http://schemas.microsoft.com/office/drawing/2014/main" id="{E628B68C-5866-2666-237F-B759F24ED652}"/>
              </a:ext>
            </a:extLst>
          </p:cNvPr>
          <p:cNvSpPr>
            <a:spLocks noGrp="1"/>
          </p:cNvSpPr>
          <p:nvPr>
            <p:ph type="sldNum" idx="12"/>
          </p:nvPr>
        </p:nvSpPr>
        <p:spPr/>
        <p:txBody>
          <a:bodyPr/>
          <a:lstStyle/>
          <a:p>
            <a:pPr marL="0" lvl="0" indent="0" algn="ctr" rtl="0">
              <a:spcBef>
                <a:spcPts val="0"/>
              </a:spcBef>
              <a:spcAft>
                <a:spcPts val="0"/>
              </a:spcAft>
              <a:buNone/>
            </a:pPr>
            <a:r>
              <a:rPr lang="en-US" dirty="0"/>
              <a:t>2  of 22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4">
          <a:extLst>
            <a:ext uri="{FF2B5EF4-FFF2-40B4-BE49-F238E27FC236}">
              <a16:creationId xmlns:a16="http://schemas.microsoft.com/office/drawing/2014/main" id="{85A3DC6D-AD41-1CE3-4C53-01D212DE69D0}"/>
            </a:ext>
          </a:extLst>
        </p:cNvPr>
        <p:cNvGrpSpPr/>
        <p:nvPr/>
      </p:nvGrpSpPr>
      <p:grpSpPr>
        <a:xfrm>
          <a:off x="0" y="0"/>
          <a:ext cx="0" cy="0"/>
          <a:chOff x="0" y="0"/>
          <a:chExt cx="0" cy="0"/>
        </a:xfrm>
      </p:grpSpPr>
      <p:sp>
        <p:nvSpPr>
          <p:cNvPr id="785" name="Google Shape;785;p44">
            <a:extLst>
              <a:ext uri="{FF2B5EF4-FFF2-40B4-BE49-F238E27FC236}">
                <a16:creationId xmlns:a16="http://schemas.microsoft.com/office/drawing/2014/main" id="{3B8342AE-224B-9F66-0322-E6E2F6F6EE36}"/>
              </a:ext>
            </a:extLst>
          </p:cNvPr>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Methodology</a:t>
            </a:r>
            <a:endParaRPr dirty="0"/>
          </a:p>
        </p:txBody>
      </p:sp>
      <p:sp>
        <p:nvSpPr>
          <p:cNvPr id="786" name="Google Shape;786;p44">
            <a:extLst>
              <a:ext uri="{FF2B5EF4-FFF2-40B4-BE49-F238E27FC236}">
                <a16:creationId xmlns:a16="http://schemas.microsoft.com/office/drawing/2014/main" id="{571B8C78-C437-1874-940C-E1F01C5B04F9}"/>
              </a:ext>
            </a:extLst>
          </p:cNvPr>
          <p:cNvSpPr txBox="1">
            <a:spLocks noGrp="1"/>
          </p:cNvSpPr>
          <p:nvPr>
            <p:ph type="body" idx="1"/>
          </p:nvPr>
        </p:nvSpPr>
        <p:spPr>
          <a:xfrm>
            <a:off x="1676400" y="1752600"/>
            <a:ext cx="6591300" cy="3778250"/>
          </a:xfrm>
          <a:prstGeom prst="rect">
            <a:avLst/>
          </a:prstGeom>
          <a:noFill/>
          <a:ln>
            <a:noFill/>
          </a:ln>
        </p:spPr>
        <p:txBody>
          <a:bodyPr spcFirstLastPara="1" wrap="square" lIns="91425" tIns="45700" rIns="91425" bIns="45700" anchor="t" anchorCtr="0">
            <a:noAutofit/>
          </a:bodyPr>
          <a:lstStyle/>
          <a:p>
            <a:pPr algn="just">
              <a:spcBef>
                <a:spcPts val="1800"/>
              </a:spcBef>
              <a:buFont typeface="+mj-lt"/>
              <a:buAutoNum type="arabicPeriod" startAt="4"/>
            </a:pPr>
            <a:r>
              <a:rPr lang="en-IN" sz="1800" b="1" dirty="0">
                <a:latin typeface="Calibri" panose="020F0502020204030204" pitchFamily="34" charset="0"/>
                <a:ea typeface="Calibri" panose="020F0502020204030204" pitchFamily="34" charset="0"/>
                <a:cs typeface="Calibri" panose="020F0502020204030204" pitchFamily="34" charset="0"/>
                <a:sym typeface="Times"/>
              </a:rPr>
              <a:t>Evaluation Metrics:</a:t>
            </a:r>
          </a:p>
          <a:p>
            <a:pPr lvl="1" algn="just">
              <a:spcBef>
                <a:spcPts val="1800"/>
              </a:spcBef>
            </a:pPr>
            <a:r>
              <a:rPr lang="en-US" sz="1800" dirty="0">
                <a:latin typeface="Calibri" panose="020F0502020204030204" pitchFamily="34" charset="0"/>
                <a:ea typeface="Calibri" panose="020F0502020204030204" pitchFamily="34" charset="0"/>
                <a:cs typeface="Calibri" panose="020F0502020204030204" pitchFamily="34" charset="0"/>
                <a:sym typeface="Times"/>
              </a:rPr>
              <a:t>Assess usability through user feedback and interaction logs to refine Quick Fix suggestions and improve user experience.</a:t>
            </a:r>
          </a:p>
          <a:p>
            <a:pPr lvl="1" algn="just">
              <a:spcBef>
                <a:spcPts val="1800"/>
              </a:spcBef>
            </a:pPr>
            <a:r>
              <a:rPr lang="en-US" sz="1800" dirty="0">
                <a:latin typeface="Calibri" panose="020F0502020204030204" pitchFamily="34" charset="0"/>
                <a:ea typeface="Calibri" panose="020F0502020204030204" pitchFamily="34" charset="0"/>
                <a:cs typeface="Calibri" panose="020F0502020204030204" pitchFamily="34" charset="0"/>
                <a:sym typeface="Times"/>
              </a:rPr>
              <a:t>Evaluate performance in terms of analysis speed and system resource utilization.</a:t>
            </a:r>
          </a:p>
        </p:txBody>
      </p:sp>
      <p:sp>
        <p:nvSpPr>
          <p:cNvPr id="788" name="Google Shape;788;p44">
            <a:extLst>
              <a:ext uri="{FF2B5EF4-FFF2-40B4-BE49-F238E27FC236}">
                <a16:creationId xmlns:a16="http://schemas.microsoft.com/office/drawing/2014/main" id="{EA559337-6C52-C542-EB56-D31B97976EC7}"/>
              </a:ext>
            </a:extLst>
          </p:cNvPr>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89" name="Google Shape;789;p44">
            <a:extLst>
              <a:ext uri="{FF2B5EF4-FFF2-40B4-BE49-F238E27FC236}">
                <a16:creationId xmlns:a16="http://schemas.microsoft.com/office/drawing/2014/main" id="{3DE5A204-553F-2EE9-A0F7-BFF501C60B59}"/>
              </a:ext>
            </a:extLst>
          </p:cNvPr>
          <p:cNvSpPr txBox="1"/>
          <p:nvPr/>
        </p:nvSpPr>
        <p:spPr>
          <a:xfrm>
            <a:off x="2819400" y="6156325"/>
            <a:ext cx="57165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 name="Slide Number Placeholder 2">
            <a:extLst>
              <a:ext uri="{FF2B5EF4-FFF2-40B4-BE49-F238E27FC236}">
                <a16:creationId xmlns:a16="http://schemas.microsoft.com/office/drawing/2014/main" id="{85A5F5BE-8361-F485-6E56-E991AA28C773}"/>
              </a:ext>
            </a:extLst>
          </p:cNvPr>
          <p:cNvSpPr>
            <a:spLocks noGrp="1"/>
          </p:cNvSpPr>
          <p:nvPr>
            <p:ph type="sldNum" idx="12"/>
          </p:nvPr>
        </p:nvSpPr>
        <p:spPr/>
        <p:txBody>
          <a:bodyPr/>
          <a:lstStyle/>
          <a:p>
            <a:pPr marL="0" lvl="0" indent="0" algn="ctr" rtl="0">
              <a:spcBef>
                <a:spcPts val="0"/>
              </a:spcBef>
              <a:spcAft>
                <a:spcPts val="0"/>
              </a:spcAft>
              <a:buNone/>
            </a:pPr>
            <a:r>
              <a:rPr lang="en-US" dirty="0"/>
              <a:t>20  of 22</a:t>
            </a:r>
          </a:p>
        </p:txBody>
      </p:sp>
    </p:spTree>
    <p:extLst>
      <p:ext uri="{BB962C8B-B14F-4D97-AF65-F5344CB8AC3E}">
        <p14:creationId xmlns:p14="http://schemas.microsoft.com/office/powerpoint/2010/main" val="1304853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5"/>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References</a:t>
            </a:r>
            <a:endParaRPr dirty="0"/>
          </a:p>
        </p:txBody>
      </p:sp>
      <p:sp>
        <p:nvSpPr>
          <p:cNvPr id="795" name="Google Shape;795;p45"/>
          <p:cNvSpPr txBox="1">
            <a:spLocks noGrp="1"/>
          </p:cNvSpPr>
          <p:nvPr>
            <p:ph type="body" idx="1"/>
          </p:nvPr>
        </p:nvSpPr>
        <p:spPr>
          <a:xfrm>
            <a:off x="1676399" y="1752600"/>
            <a:ext cx="7048499" cy="4097594"/>
          </a:xfrm>
          <a:prstGeom prst="rect">
            <a:avLst/>
          </a:prstGeom>
          <a:noFill/>
          <a:ln>
            <a:noFill/>
          </a:ln>
        </p:spPr>
        <p:txBody>
          <a:bodyPr spcFirstLastPara="1" wrap="square" lIns="91425" tIns="45700" rIns="91425" bIns="45700" anchor="t" anchorCtr="0">
            <a:noAutofit/>
          </a:bodyPr>
          <a:lstStyle/>
          <a:p>
            <a:pPr marL="342900" marR="0" lvl="0" indent="-228600" algn="l" rtl="0">
              <a:spcBef>
                <a:spcPts val="1000"/>
              </a:spcBef>
              <a:spcAft>
                <a:spcPts val="0"/>
              </a:spcAft>
              <a:buClr>
                <a:schemeClr val="accent1"/>
              </a:buClr>
              <a:buSzPts val="1800"/>
              <a:buFont typeface="Noto Sans Symbols"/>
              <a:buNone/>
            </a:pP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[1] M. M. Mohajer et al., “</a:t>
            </a:r>
            <a:r>
              <a:rPr lang="en-IN" sz="1400" b="0" i="0" u="none" dirty="0" err="1">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SkipAnalyzer</a:t>
            </a: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 A Tool for Static Code Analysis with Large Language Models,” </a:t>
            </a:r>
            <a:r>
              <a:rPr lang="en-IN" sz="1400" b="0" i="0" u="none" dirty="0" err="1">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arXiv</a:t>
            </a: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 (Cornell University), Jan. 2023, </a:t>
            </a:r>
            <a:r>
              <a:rPr lang="en-IN" sz="1400" b="0" i="0" u="none" dirty="0" err="1">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doi</a:t>
            </a: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 </a:t>
            </a: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hlinkClick r:id="rId3"/>
              </a:rPr>
              <a:t>https://doi.org/10.48550/arxiv.2310.18532</a:t>
            </a: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a:t>
            </a:r>
          </a:p>
          <a:p>
            <a:pPr marL="342900" marR="0" lvl="0" indent="-228600" algn="l" rtl="0">
              <a:spcBef>
                <a:spcPts val="1000"/>
              </a:spcBef>
              <a:spcAft>
                <a:spcPts val="0"/>
              </a:spcAft>
              <a:buClr>
                <a:schemeClr val="accent1"/>
              </a:buClr>
              <a:buSzPts val="1800"/>
              <a:buFont typeface="Noto Sans Symbols"/>
              <a:buNone/>
            </a:pPr>
            <a:r>
              <a:rPr lang="en-IN" sz="1400" dirty="0">
                <a:latin typeface="Calibri" panose="020F0502020204030204" pitchFamily="34" charset="0"/>
                <a:ea typeface="Calibri" panose="020F0502020204030204" pitchFamily="34" charset="0"/>
                <a:cs typeface="Calibri" panose="020F0502020204030204" pitchFamily="34" charset="0"/>
                <a:sym typeface="Calibri"/>
              </a:rPr>
              <a:t>[2] Y. Hao, W. Chen, Z. Zhou, and W. Cui, “E&amp;V: Prompting Large Language Models to Perform Static Analysis by Pseudo-code Execution and Verification,” arXiv.org, Dec. 13, 2023. </a:t>
            </a:r>
            <a:r>
              <a:rPr lang="en-IN" sz="1400" dirty="0">
                <a:latin typeface="Calibri" panose="020F0502020204030204" pitchFamily="34" charset="0"/>
                <a:ea typeface="Calibri" panose="020F0502020204030204" pitchFamily="34" charset="0"/>
                <a:cs typeface="Calibri" panose="020F0502020204030204" pitchFamily="34" charset="0"/>
                <a:sym typeface="Calibri"/>
                <a:hlinkClick r:id="rId4"/>
              </a:rPr>
              <a:t>https://arxiv.org/abs/2312.08477 </a:t>
            </a:r>
            <a:r>
              <a:rPr lang="en-IN" sz="1400" dirty="0">
                <a:latin typeface="Calibri" panose="020F0502020204030204" pitchFamily="34" charset="0"/>
                <a:ea typeface="Calibri" panose="020F0502020204030204" pitchFamily="34" charset="0"/>
                <a:cs typeface="Calibri" panose="020F0502020204030204" pitchFamily="34" charset="0"/>
                <a:sym typeface="Calibri"/>
              </a:rPr>
              <a:t>(accessed Jul. 08, 2024).</a:t>
            </a:r>
          </a:p>
          <a:p>
            <a:pPr marL="342900" marR="0" lvl="0" indent="-228600" algn="l" rtl="0">
              <a:spcBef>
                <a:spcPts val="1000"/>
              </a:spcBef>
              <a:spcAft>
                <a:spcPts val="0"/>
              </a:spcAft>
              <a:buClr>
                <a:schemeClr val="accent1"/>
              </a:buClr>
              <a:buSzPts val="1800"/>
              <a:buFont typeface="Noto Sans Symbols"/>
              <a:buNone/>
            </a:pP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[3] H. Li, Y. Hao, Y. Zhai, and Z. Qian, “Enhancing Static Analysis for Practical Bug Detection: An LLM-Integrated Approach,” Proceedings of the ACM on Programming Languages, vol. 8, no. OOPSLA1, pp. 474–499, Apr. 2024, </a:t>
            </a:r>
            <a:r>
              <a:rPr lang="en-IN" sz="1400" b="0" i="0" u="none" dirty="0" err="1">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doi</a:t>
            </a: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 </a:t>
            </a: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hlinkClick r:id="rId5"/>
              </a:rPr>
              <a:t>https://doi.org/10.1145/3649828</a:t>
            </a: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a:t>
            </a:r>
            <a:endParaRPr lang="en-IN" sz="1400" dirty="0">
              <a:latin typeface="Calibri" panose="020F0502020204030204" pitchFamily="34" charset="0"/>
              <a:ea typeface="Calibri" panose="020F0502020204030204" pitchFamily="34" charset="0"/>
              <a:cs typeface="Calibri" panose="020F0502020204030204" pitchFamily="34" charset="0"/>
              <a:sym typeface="Calibri"/>
            </a:endParaRPr>
          </a:p>
          <a:p>
            <a:pPr marL="342900" marR="0" lvl="0" indent="-228600" algn="l" rtl="0">
              <a:spcBef>
                <a:spcPts val="1000"/>
              </a:spcBef>
              <a:spcAft>
                <a:spcPts val="0"/>
              </a:spcAft>
              <a:buClr>
                <a:schemeClr val="accent1"/>
              </a:buClr>
              <a:buSzPts val="1800"/>
              <a:buFont typeface="Noto Sans Symbols"/>
              <a:buNone/>
            </a:pP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[4] A. </a:t>
            </a:r>
            <a:r>
              <a:rPr lang="en-IN" sz="1400" b="0" i="0" u="none" dirty="0" err="1">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Svyatkovskiy</a:t>
            </a: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 Y. Zhao, S. Fu, and N. Sundaresan, “Pythia: AI-assisted Code Completion System,” Proceedings of the 25th ACM SIGKDD International Conference on Knowledge Discovery &amp; Data Mining, Jul. 2019, </a:t>
            </a:r>
            <a:r>
              <a:rPr lang="en-IN" sz="1400" b="0" i="0" u="none" dirty="0" err="1">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doi</a:t>
            </a: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 </a:t>
            </a: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hlinkClick r:id="rId6"/>
              </a:rPr>
              <a:t>https://doi.org/10.1145/3292500.3330699</a:t>
            </a:r>
            <a:r>
              <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rPr>
              <a:t>.</a:t>
            </a:r>
          </a:p>
          <a:p>
            <a:pPr marL="342900" marR="0" lvl="0" indent="-228600" algn="l" rtl="0">
              <a:spcBef>
                <a:spcPts val="1000"/>
              </a:spcBef>
              <a:spcAft>
                <a:spcPts val="0"/>
              </a:spcAft>
              <a:buClr>
                <a:schemeClr val="accent1"/>
              </a:buClr>
              <a:buSzPts val="1800"/>
              <a:buFont typeface="Noto Sans Symbols"/>
              <a:buNone/>
            </a:pPr>
            <a:r>
              <a:rPr lang="en-IN" sz="1400" dirty="0">
                <a:latin typeface="Calibri" panose="020F0502020204030204" pitchFamily="34" charset="0"/>
                <a:ea typeface="Calibri" panose="020F0502020204030204" pitchFamily="34" charset="0"/>
                <a:cs typeface="Calibri" panose="020F0502020204030204" pitchFamily="34" charset="0"/>
                <a:sym typeface="Calibri"/>
              </a:rPr>
              <a:t>[5] S. Panichella, V. </a:t>
            </a:r>
            <a:r>
              <a:rPr lang="en-IN" sz="1400" dirty="0" err="1">
                <a:latin typeface="Calibri" panose="020F0502020204030204" pitchFamily="34" charset="0"/>
                <a:ea typeface="Calibri" panose="020F0502020204030204" pitchFamily="34" charset="0"/>
                <a:cs typeface="Calibri" panose="020F0502020204030204" pitchFamily="34" charset="0"/>
                <a:sym typeface="Calibri"/>
              </a:rPr>
              <a:t>Arnaoudova</a:t>
            </a:r>
            <a:r>
              <a:rPr lang="en-IN" sz="1400" dirty="0">
                <a:latin typeface="Calibri" panose="020F0502020204030204" pitchFamily="34" charset="0"/>
                <a:ea typeface="Calibri" panose="020F0502020204030204" pitchFamily="34" charset="0"/>
                <a:cs typeface="Calibri" panose="020F0502020204030204" pitchFamily="34" charset="0"/>
                <a:sym typeface="Calibri"/>
              </a:rPr>
              <a:t>, M. Di Penta and G. </a:t>
            </a:r>
            <a:r>
              <a:rPr lang="en-IN" sz="1400" dirty="0" err="1">
                <a:latin typeface="Calibri" panose="020F0502020204030204" pitchFamily="34" charset="0"/>
                <a:ea typeface="Calibri" panose="020F0502020204030204" pitchFamily="34" charset="0"/>
                <a:cs typeface="Calibri" panose="020F0502020204030204" pitchFamily="34" charset="0"/>
                <a:sym typeface="Calibri"/>
              </a:rPr>
              <a:t>Antoniol</a:t>
            </a:r>
            <a:r>
              <a:rPr lang="en-IN" sz="1400" dirty="0">
                <a:latin typeface="Calibri" panose="020F0502020204030204" pitchFamily="34" charset="0"/>
                <a:ea typeface="Calibri" panose="020F0502020204030204" pitchFamily="34" charset="0"/>
                <a:cs typeface="Calibri" panose="020F0502020204030204" pitchFamily="34" charset="0"/>
                <a:sym typeface="Calibri"/>
              </a:rPr>
              <a:t>, "Would static analysis tools help developers with code reviews?," 2015 IEEE 22nd International Conference on Software Analysis, Evolution, and Reengineering (SANER), Montreal, QC, Canada, 2015, pp. 161-170, </a:t>
            </a:r>
            <a:r>
              <a:rPr lang="en-IN" sz="1400" dirty="0" err="1">
                <a:latin typeface="Calibri" panose="020F0502020204030204" pitchFamily="34" charset="0"/>
                <a:ea typeface="Calibri" panose="020F0502020204030204" pitchFamily="34" charset="0"/>
                <a:cs typeface="Calibri" panose="020F0502020204030204" pitchFamily="34" charset="0"/>
                <a:sym typeface="Calibri"/>
              </a:rPr>
              <a:t>doi</a:t>
            </a:r>
            <a:r>
              <a:rPr lang="en-IN" sz="1400" dirty="0">
                <a:latin typeface="Calibri" panose="020F0502020204030204" pitchFamily="34" charset="0"/>
                <a:ea typeface="Calibri" panose="020F0502020204030204" pitchFamily="34" charset="0"/>
                <a:cs typeface="Calibri" panose="020F0502020204030204" pitchFamily="34" charset="0"/>
                <a:sym typeface="Calibri"/>
              </a:rPr>
              <a:t>: 10.1109/SANER.2015.7081826.</a:t>
            </a:r>
            <a:endParaRPr lang="en-IN" sz="1400" b="0" i="0" u="none" dirty="0">
              <a:solidFill>
                <a:srgbClr val="404040"/>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796" name="Google Shape;796;p45"/>
          <p:cNvSpPr txBox="1"/>
          <p:nvPr/>
        </p:nvSpPr>
        <p:spPr>
          <a:xfrm>
            <a:off x="1943100" y="6103937"/>
            <a:ext cx="9525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97" name="Google Shape;797;p45"/>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dirty="0">
                <a:solidFill>
                  <a:srgbClr val="898989"/>
                </a:solidFill>
                <a:latin typeface="Century Gothic"/>
                <a:ea typeface="Century Gothic"/>
                <a:cs typeface="Century Gothic"/>
                <a:sym typeface="Century Gothic"/>
              </a:rPr>
              <a:t>Dept of CSE., SOE-Dayananda Sagar University</a:t>
            </a:r>
            <a:endParaRPr dirty="0"/>
          </a:p>
        </p:txBody>
      </p:sp>
      <p:sp>
        <p:nvSpPr>
          <p:cNvPr id="3" name="Slide Number Placeholder 2">
            <a:extLst>
              <a:ext uri="{FF2B5EF4-FFF2-40B4-BE49-F238E27FC236}">
                <a16:creationId xmlns:a16="http://schemas.microsoft.com/office/drawing/2014/main" id="{37E27C45-6407-FC72-DCF4-31DA8B47A712}"/>
              </a:ext>
            </a:extLst>
          </p:cNvPr>
          <p:cNvSpPr>
            <a:spLocks noGrp="1"/>
          </p:cNvSpPr>
          <p:nvPr>
            <p:ph type="sldNum" idx="12"/>
          </p:nvPr>
        </p:nvSpPr>
        <p:spPr/>
        <p:txBody>
          <a:bodyPr/>
          <a:lstStyle/>
          <a:p>
            <a:pPr marL="0" lvl="0" indent="0" algn="ctr" rtl="0">
              <a:spcBef>
                <a:spcPts val="0"/>
              </a:spcBef>
              <a:spcAft>
                <a:spcPts val="0"/>
              </a:spcAft>
              <a:buNone/>
            </a:pPr>
            <a:r>
              <a:rPr lang="en-US" dirty="0"/>
              <a:t>21  of 22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4" name="Google Shape;804;p46"/>
          <p:cNvSpPr txBox="1">
            <a:spLocks noGrp="1"/>
          </p:cNvSpPr>
          <p:nvPr>
            <p:ph type="body" idx="1"/>
          </p:nvPr>
        </p:nvSpPr>
        <p:spPr>
          <a:xfrm>
            <a:off x="1943100" y="2133600"/>
            <a:ext cx="6591300" cy="3778250"/>
          </a:xfrm>
          <a:prstGeom prst="rect">
            <a:avLst/>
          </a:prstGeom>
          <a:noFill/>
          <a:ln>
            <a:noFill/>
          </a:ln>
        </p:spPr>
        <p:txBody>
          <a:bodyPr spcFirstLastPara="1" wrap="square" lIns="91425" tIns="45700" rIns="91425" bIns="45700" anchor="t" anchorCtr="0">
            <a:noAutofit/>
          </a:bodyPr>
          <a:lstStyle/>
          <a:p>
            <a:pPr marL="342900" marR="0" lvl="0" indent="-342900" algn="ctr" rtl="0">
              <a:lnSpc>
                <a:spcPct val="100000"/>
              </a:lnSpc>
              <a:spcBef>
                <a:spcPts val="0"/>
              </a:spcBef>
              <a:spcAft>
                <a:spcPts val="0"/>
              </a:spcAft>
              <a:buClr>
                <a:schemeClr val="accent1"/>
              </a:buClr>
              <a:buSzPts val="3600"/>
              <a:buFont typeface="Noto Sans Symbols"/>
              <a:buNone/>
            </a:pPr>
            <a:endParaRPr lang="en-IN" sz="3600" b="1" i="0" u="none">
              <a:solidFill>
                <a:srgbClr val="404040"/>
              </a:solidFill>
              <a:latin typeface="Century Gothic"/>
              <a:ea typeface="Century Gothic"/>
              <a:cs typeface="Century Gothic"/>
              <a:sym typeface="Century Gothic"/>
            </a:endParaRPr>
          </a:p>
          <a:p>
            <a:pPr marL="342900" marR="0" lvl="0" indent="-342900" algn="ctr" rtl="0">
              <a:lnSpc>
                <a:spcPct val="100000"/>
              </a:lnSpc>
              <a:spcBef>
                <a:spcPts val="1000"/>
              </a:spcBef>
              <a:spcAft>
                <a:spcPts val="0"/>
              </a:spcAft>
              <a:buClr>
                <a:schemeClr val="accent1"/>
              </a:buClr>
              <a:buSzPts val="3600"/>
              <a:buFont typeface="Noto Sans Symbols"/>
              <a:buNone/>
            </a:pPr>
            <a:r>
              <a:rPr lang="en-IN" sz="3600" b="1" i="0" u="none">
                <a:solidFill>
                  <a:srgbClr val="404040"/>
                </a:solidFill>
                <a:latin typeface="Century Gothic"/>
                <a:ea typeface="Century Gothic"/>
                <a:cs typeface="Century Gothic"/>
                <a:sym typeface="Century Gothic"/>
              </a:rPr>
              <a:t>THANK YOU</a:t>
            </a:r>
            <a:endParaRPr lang="en-IN"/>
          </a:p>
        </p:txBody>
      </p:sp>
      <p:sp>
        <p:nvSpPr>
          <p:cNvPr id="805" name="Google Shape;805;p46"/>
          <p:cNvSpPr txBox="1"/>
          <p:nvPr/>
        </p:nvSpPr>
        <p:spPr>
          <a:xfrm>
            <a:off x="1943100" y="6103937"/>
            <a:ext cx="9525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806" name="Google Shape;806;p46"/>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 name="Slide Number Placeholder 2">
            <a:extLst>
              <a:ext uri="{FF2B5EF4-FFF2-40B4-BE49-F238E27FC236}">
                <a16:creationId xmlns:a16="http://schemas.microsoft.com/office/drawing/2014/main" id="{E9FE859D-46A8-08AC-0863-6CA5A638316B}"/>
              </a:ext>
            </a:extLst>
          </p:cNvPr>
          <p:cNvSpPr>
            <a:spLocks noGrp="1"/>
          </p:cNvSpPr>
          <p:nvPr>
            <p:ph type="sldNum" idx="12"/>
          </p:nvPr>
        </p:nvSpPr>
        <p:spPr/>
        <p:txBody>
          <a:bodyPr/>
          <a:lstStyle/>
          <a:p>
            <a:pPr marL="0" lvl="0" indent="0" algn="ctr" rtl="0">
              <a:spcBef>
                <a:spcPts val="0"/>
              </a:spcBef>
              <a:spcAft>
                <a:spcPts val="0"/>
              </a:spcAft>
              <a:buNone/>
            </a:pPr>
            <a:r>
              <a:rPr lang="en-US" dirty="0"/>
              <a:t>22  of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36"/>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Abstract</a:t>
            </a:r>
            <a:endParaRPr dirty="0"/>
          </a:p>
        </p:txBody>
      </p:sp>
      <p:sp>
        <p:nvSpPr>
          <p:cNvPr id="711" name="Google Shape;711;p36"/>
          <p:cNvSpPr txBox="1">
            <a:spLocks noGrp="1"/>
          </p:cNvSpPr>
          <p:nvPr>
            <p:ph type="body" idx="1"/>
          </p:nvPr>
        </p:nvSpPr>
        <p:spPr>
          <a:xfrm>
            <a:off x="1676400" y="1752600"/>
            <a:ext cx="6690852" cy="37782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1800"/>
              <a:buFont typeface="Noto Sans Symbols"/>
              <a:buChar char="🠶"/>
            </a:pPr>
            <a:r>
              <a:rPr lang="en-US" sz="1800" b="0" i="0" u="none" dirty="0">
                <a:solidFill>
                  <a:srgbClr val="404040"/>
                </a:solidFill>
                <a:latin typeface="Calibri"/>
                <a:ea typeface="Calibri"/>
                <a:cs typeface="Calibri"/>
                <a:sym typeface="Calibri"/>
              </a:rPr>
              <a:t>Traditional syntax checkers miss deeper code quality issues and technical debt risks, which can lead to long-term maintainability problems.</a:t>
            </a:r>
          </a:p>
          <a:p>
            <a:pPr marL="342900" marR="0" lvl="0" indent="-342900" algn="just" rtl="0">
              <a:lnSpc>
                <a:spcPct val="100000"/>
              </a:lnSpc>
              <a:spcBef>
                <a:spcPts val="0"/>
              </a:spcBef>
              <a:spcAft>
                <a:spcPts val="0"/>
              </a:spcAft>
              <a:buClr>
                <a:schemeClr val="accent1"/>
              </a:buClr>
              <a:buSzPts val="1800"/>
              <a:buFont typeface="Noto Sans Symbols"/>
              <a:buChar char="🠶"/>
            </a:pPr>
            <a:endParaRPr lang="en-US" sz="1800" b="0" i="0" u="none" dirty="0">
              <a:solidFill>
                <a:srgbClr val="404040"/>
              </a:solidFill>
              <a:latin typeface="Calibri"/>
              <a:ea typeface="Calibri"/>
              <a:cs typeface="Calibri"/>
              <a:sym typeface="Calibri"/>
            </a:endParaRPr>
          </a:p>
          <a:p>
            <a:pPr marL="342900" marR="0" lvl="0" indent="-342900" algn="just" rtl="0">
              <a:lnSpc>
                <a:spcPct val="100000"/>
              </a:lnSpc>
              <a:spcBef>
                <a:spcPts val="0"/>
              </a:spcBef>
              <a:spcAft>
                <a:spcPts val="0"/>
              </a:spcAft>
              <a:buClr>
                <a:schemeClr val="accent1"/>
              </a:buClr>
              <a:buSzPts val="1800"/>
              <a:buFont typeface="Noto Sans Symbols"/>
              <a:buChar char="🠶"/>
            </a:pPr>
            <a:r>
              <a:rPr lang="en-US" sz="1800" b="0" i="0" u="none" dirty="0">
                <a:solidFill>
                  <a:srgbClr val="404040"/>
                </a:solidFill>
                <a:latin typeface="Calibri"/>
                <a:ea typeface="Calibri"/>
                <a:cs typeface="Calibri"/>
                <a:sym typeface="Calibri"/>
              </a:rPr>
              <a:t>To address this, we plan to build a VS Code extension for comprehensive static code analysis.</a:t>
            </a:r>
          </a:p>
          <a:p>
            <a:pPr marL="342900" marR="0" lvl="0" indent="-342900" algn="just" rtl="0">
              <a:lnSpc>
                <a:spcPct val="100000"/>
              </a:lnSpc>
              <a:spcBef>
                <a:spcPts val="0"/>
              </a:spcBef>
              <a:spcAft>
                <a:spcPts val="0"/>
              </a:spcAft>
              <a:buClr>
                <a:schemeClr val="accent1"/>
              </a:buClr>
              <a:buSzPts val="1800"/>
              <a:buFont typeface="Noto Sans Symbols"/>
              <a:buChar char="🠶"/>
            </a:pPr>
            <a:endParaRPr lang="en-US" sz="1800" b="0" i="0" u="none" dirty="0">
              <a:solidFill>
                <a:srgbClr val="404040"/>
              </a:solidFill>
              <a:latin typeface="Calibri"/>
              <a:ea typeface="Calibri"/>
              <a:cs typeface="Calibri"/>
              <a:sym typeface="Calibri"/>
            </a:endParaRPr>
          </a:p>
          <a:p>
            <a:pPr marL="342900" marR="0" lvl="0" indent="-342900" algn="just" rtl="0">
              <a:lnSpc>
                <a:spcPct val="100000"/>
              </a:lnSpc>
              <a:spcBef>
                <a:spcPts val="0"/>
              </a:spcBef>
              <a:spcAft>
                <a:spcPts val="0"/>
              </a:spcAft>
              <a:buClr>
                <a:schemeClr val="accent1"/>
              </a:buClr>
              <a:buSzPts val="1800"/>
              <a:buFont typeface="Noto Sans Symbols"/>
              <a:buChar char="🠶"/>
            </a:pPr>
            <a:r>
              <a:rPr lang="en-US" sz="1800" b="0" i="0" u="none" dirty="0">
                <a:solidFill>
                  <a:srgbClr val="404040"/>
                </a:solidFill>
                <a:latin typeface="Calibri"/>
                <a:ea typeface="Calibri"/>
                <a:cs typeface="Calibri"/>
                <a:sym typeface="Calibri"/>
              </a:rPr>
              <a:t>This will be achieved by combining Linters for static code checks and LLMs for intelligent fix suggestions.</a:t>
            </a:r>
          </a:p>
          <a:p>
            <a:pPr marL="342900" marR="0" lvl="0" indent="-342900" algn="just" rtl="0">
              <a:lnSpc>
                <a:spcPct val="100000"/>
              </a:lnSpc>
              <a:spcBef>
                <a:spcPts val="0"/>
              </a:spcBef>
              <a:spcAft>
                <a:spcPts val="0"/>
              </a:spcAft>
              <a:buClr>
                <a:schemeClr val="accent1"/>
              </a:buClr>
              <a:buSzPts val="1800"/>
              <a:buFont typeface="Noto Sans Symbols"/>
              <a:buChar char="🠶"/>
            </a:pPr>
            <a:endParaRPr lang="en-US" sz="1800" b="0" i="0" u="none" dirty="0">
              <a:solidFill>
                <a:srgbClr val="404040"/>
              </a:solidFill>
              <a:latin typeface="Calibri"/>
              <a:ea typeface="Calibri"/>
              <a:cs typeface="Calibri"/>
              <a:sym typeface="Calibri"/>
            </a:endParaRPr>
          </a:p>
          <a:p>
            <a:pPr marL="342900" marR="0" lvl="0" indent="-342900" algn="just" rtl="0">
              <a:lnSpc>
                <a:spcPct val="100000"/>
              </a:lnSpc>
              <a:spcBef>
                <a:spcPts val="0"/>
              </a:spcBef>
              <a:spcAft>
                <a:spcPts val="0"/>
              </a:spcAft>
              <a:buClr>
                <a:schemeClr val="accent1"/>
              </a:buClr>
              <a:buSzPts val="1800"/>
              <a:buFont typeface="Noto Sans Symbols"/>
              <a:buChar char="🠶"/>
            </a:pPr>
            <a:r>
              <a:rPr lang="en-US" sz="1800" b="0" i="0" u="none" dirty="0">
                <a:solidFill>
                  <a:srgbClr val="404040"/>
                </a:solidFill>
                <a:latin typeface="Calibri"/>
                <a:ea typeface="Calibri"/>
                <a:cs typeface="Calibri"/>
                <a:sym typeface="Calibri"/>
              </a:rPr>
              <a:t>The extension will evaluate code structure, naming conventions, and logical consistency to provide actionable insights.</a:t>
            </a:r>
          </a:p>
          <a:p>
            <a:pPr marL="342900" marR="0" lvl="0" indent="-342900" algn="just" rtl="0">
              <a:lnSpc>
                <a:spcPct val="100000"/>
              </a:lnSpc>
              <a:spcBef>
                <a:spcPts val="0"/>
              </a:spcBef>
              <a:spcAft>
                <a:spcPts val="0"/>
              </a:spcAft>
              <a:buClr>
                <a:schemeClr val="accent1"/>
              </a:buClr>
              <a:buSzPts val="1800"/>
              <a:buFont typeface="Noto Sans Symbols"/>
              <a:buChar char="🠶"/>
            </a:pPr>
            <a:endParaRPr lang="en-US" sz="1800" b="0" i="0" u="none" dirty="0">
              <a:solidFill>
                <a:srgbClr val="404040"/>
              </a:solidFill>
              <a:latin typeface="Calibri"/>
              <a:ea typeface="Calibri"/>
              <a:cs typeface="Calibri"/>
              <a:sym typeface="Calibri"/>
            </a:endParaRPr>
          </a:p>
          <a:p>
            <a:pPr marL="342900" marR="0" lvl="0" indent="-342900" algn="just" rtl="0">
              <a:lnSpc>
                <a:spcPct val="100000"/>
              </a:lnSpc>
              <a:spcBef>
                <a:spcPts val="0"/>
              </a:spcBef>
              <a:spcAft>
                <a:spcPts val="0"/>
              </a:spcAft>
              <a:buClr>
                <a:schemeClr val="accent1"/>
              </a:buClr>
              <a:buSzPts val="1800"/>
              <a:buFont typeface="Noto Sans Symbols"/>
              <a:buChar char="🠶"/>
            </a:pPr>
            <a:r>
              <a:rPr lang="en-US" sz="1800" b="0" i="0" u="none" dirty="0">
                <a:solidFill>
                  <a:srgbClr val="404040"/>
                </a:solidFill>
                <a:latin typeface="Calibri"/>
                <a:ea typeface="Calibri"/>
                <a:cs typeface="Calibri"/>
                <a:sym typeface="Calibri"/>
              </a:rPr>
              <a:t>As a result, it will improve code quality, reduce technical debt, and enhance developer productivity.</a:t>
            </a:r>
            <a:endParaRPr sz="1800" b="0" i="0" u="none" dirty="0">
              <a:solidFill>
                <a:srgbClr val="404040"/>
              </a:solidFill>
              <a:latin typeface="Calibri"/>
              <a:ea typeface="Calibri"/>
              <a:cs typeface="Calibri"/>
              <a:sym typeface="Calibri"/>
            </a:endParaRPr>
          </a:p>
          <a:p>
            <a:pPr marL="342900" marR="0" lvl="0" indent="-228600" algn="l" rtl="0">
              <a:spcBef>
                <a:spcPts val="1000"/>
              </a:spcBef>
              <a:spcAft>
                <a:spcPts val="0"/>
              </a:spcAft>
              <a:buClr>
                <a:schemeClr val="accent1"/>
              </a:buClr>
              <a:buSzPts val="1800"/>
              <a:buFont typeface="Noto Sans Symbols"/>
              <a:buNone/>
            </a:pPr>
            <a:endParaRPr sz="1800" b="0" i="0" u="none" dirty="0">
              <a:solidFill>
                <a:srgbClr val="404040"/>
              </a:solidFill>
              <a:latin typeface="Calibri"/>
              <a:ea typeface="Calibri"/>
              <a:cs typeface="Calibri"/>
              <a:sym typeface="Calibri"/>
            </a:endParaRPr>
          </a:p>
        </p:txBody>
      </p:sp>
      <p:sp>
        <p:nvSpPr>
          <p:cNvPr id="713" name="Google Shape;713;p36"/>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14" name="Google Shape;714;p36"/>
          <p:cNvSpPr txBox="1"/>
          <p:nvPr/>
        </p:nvSpPr>
        <p:spPr>
          <a:xfrm>
            <a:off x="2819400" y="6156325"/>
            <a:ext cx="512921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 name="Slide Number Placeholder 2">
            <a:extLst>
              <a:ext uri="{FF2B5EF4-FFF2-40B4-BE49-F238E27FC236}">
                <a16:creationId xmlns:a16="http://schemas.microsoft.com/office/drawing/2014/main" id="{D3BF9C73-0742-8DC4-30C7-C87F63DC7A5F}"/>
              </a:ext>
            </a:extLst>
          </p:cNvPr>
          <p:cNvSpPr>
            <a:spLocks noGrp="1"/>
          </p:cNvSpPr>
          <p:nvPr>
            <p:ph type="sldNum" idx="12"/>
          </p:nvPr>
        </p:nvSpPr>
        <p:spPr/>
        <p:txBody>
          <a:bodyPr/>
          <a:lstStyle/>
          <a:p>
            <a:pPr marL="0" lvl="0" indent="0" algn="ctr" rtl="0">
              <a:spcBef>
                <a:spcPts val="0"/>
              </a:spcBef>
              <a:spcAft>
                <a:spcPts val="0"/>
              </a:spcAft>
              <a:buNone/>
            </a:pPr>
            <a:r>
              <a:rPr lang="en-US" dirty="0"/>
              <a:t>3  of 22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7"/>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1581AA"/>
              </a:buClr>
              <a:buSzPts val="3200"/>
              <a:buFont typeface="Calibri"/>
              <a:buNone/>
            </a:pPr>
            <a:r>
              <a:rPr lang="en-US" b="1" i="0" u="none" dirty="0">
                <a:solidFill>
                  <a:srgbClr val="1581AA"/>
                </a:solidFill>
                <a:latin typeface="Calibri"/>
                <a:ea typeface="Calibri"/>
                <a:cs typeface="Calibri"/>
                <a:sym typeface="Calibri"/>
              </a:rPr>
              <a:t>Problem Statement</a:t>
            </a:r>
            <a:endParaRPr dirty="0"/>
          </a:p>
        </p:txBody>
      </p:sp>
      <p:sp>
        <p:nvSpPr>
          <p:cNvPr id="720" name="Google Shape;720;p37"/>
          <p:cNvSpPr txBox="1">
            <a:spLocks noGrp="1"/>
          </p:cNvSpPr>
          <p:nvPr>
            <p:ph type="body" idx="1"/>
          </p:nvPr>
        </p:nvSpPr>
        <p:spPr>
          <a:xfrm>
            <a:off x="1676400" y="1752600"/>
            <a:ext cx="6591300" cy="37782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1800"/>
              <a:buFont typeface="Noto Sans Symbols"/>
              <a:buChar char="🠶"/>
            </a:pPr>
            <a:r>
              <a:rPr lang="en-IN" sz="1800" b="1" i="0" u="none" dirty="0">
                <a:solidFill>
                  <a:srgbClr val="404040"/>
                </a:solidFill>
                <a:latin typeface="Calibri"/>
                <a:ea typeface="Calibri"/>
                <a:cs typeface="Calibri"/>
                <a:sym typeface="Calibri"/>
              </a:rPr>
              <a:t>Problem: </a:t>
            </a:r>
            <a:r>
              <a:rPr lang="en-US" sz="1800" b="0" i="0" u="none" dirty="0">
                <a:solidFill>
                  <a:srgbClr val="404040"/>
                </a:solidFill>
                <a:latin typeface="Calibri"/>
                <a:ea typeface="Calibri"/>
                <a:cs typeface="Calibri"/>
                <a:sym typeface="Calibri"/>
              </a:rPr>
              <a:t>Many legacy codebases were developed without adhering to modern readability and maintainability standards, making them difficult to understand, update, and scale.</a:t>
            </a:r>
          </a:p>
          <a:p>
            <a:pPr marL="342900" marR="0" lvl="0" indent="-342900" algn="just" rtl="0">
              <a:lnSpc>
                <a:spcPct val="100000"/>
              </a:lnSpc>
              <a:spcBef>
                <a:spcPts val="0"/>
              </a:spcBef>
              <a:spcAft>
                <a:spcPts val="0"/>
              </a:spcAft>
              <a:buClr>
                <a:schemeClr val="accent1"/>
              </a:buClr>
              <a:buSzPts val="1800"/>
              <a:buFont typeface="Noto Sans Symbols"/>
              <a:buChar char="🠶"/>
            </a:pPr>
            <a:endParaRPr lang="en-US" sz="1800" dirty="0">
              <a:latin typeface="Calibri"/>
              <a:ea typeface="Calibri"/>
              <a:cs typeface="Calibri"/>
              <a:sym typeface="Calibri"/>
            </a:endParaRPr>
          </a:p>
          <a:p>
            <a:pPr marL="342900" marR="0" lvl="0" indent="-342900" algn="just" rtl="0">
              <a:lnSpc>
                <a:spcPct val="100000"/>
              </a:lnSpc>
              <a:spcBef>
                <a:spcPts val="0"/>
              </a:spcBef>
              <a:spcAft>
                <a:spcPts val="0"/>
              </a:spcAft>
              <a:buClr>
                <a:schemeClr val="accent1"/>
              </a:buClr>
              <a:buSzPts val="1800"/>
              <a:buFont typeface="Noto Sans Symbols"/>
              <a:buChar char="🠶"/>
            </a:pPr>
            <a:endParaRPr lang="en-US" sz="1800" b="0" i="0" u="none" dirty="0">
              <a:solidFill>
                <a:srgbClr val="404040"/>
              </a:solidFill>
              <a:latin typeface="Calibri"/>
              <a:ea typeface="Calibri"/>
              <a:cs typeface="Calibri"/>
              <a:sym typeface="Calibri"/>
            </a:endParaRPr>
          </a:p>
          <a:p>
            <a:pPr marL="342900" marR="0" lvl="0" indent="-342900" algn="just" rtl="0">
              <a:lnSpc>
                <a:spcPct val="100000"/>
              </a:lnSpc>
              <a:spcBef>
                <a:spcPts val="0"/>
              </a:spcBef>
              <a:spcAft>
                <a:spcPts val="0"/>
              </a:spcAft>
              <a:buClr>
                <a:schemeClr val="accent1"/>
              </a:buClr>
              <a:buSzPts val="1800"/>
              <a:buFont typeface="Noto Sans Symbols"/>
              <a:buChar char="🠶"/>
            </a:pPr>
            <a:r>
              <a:rPr lang="en-US" sz="1800" b="1" dirty="0">
                <a:latin typeface="Calibri"/>
                <a:ea typeface="Calibri"/>
                <a:cs typeface="Calibri"/>
                <a:sym typeface="Calibri"/>
              </a:rPr>
              <a:t>Solution: </a:t>
            </a:r>
            <a:r>
              <a:rPr lang="en-US" sz="1800" dirty="0">
                <a:latin typeface="Calibri"/>
                <a:ea typeface="Calibri"/>
                <a:cs typeface="Calibri"/>
                <a:sym typeface="Calibri"/>
              </a:rPr>
              <a:t>The CodeSense VS Code extension uses Linters and LLMs to analyze and refactor such codebases, improving code quality while preserving functionality and performance.</a:t>
            </a:r>
            <a:endParaRPr lang="en-US" sz="1800" b="0" i="0" u="none" dirty="0">
              <a:solidFill>
                <a:srgbClr val="404040"/>
              </a:solidFill>
              <a:latin typeface="Calibri"/>
              <a:ea typeface="Calibri"/>
              <a:cs typeface="Calibri"/>
              <a:sym typeface="Calibri"/>
            </a:endParaRPr>
          </a:p>
        </p:txBody>
      </p:sp>
      <p:sp>
        <p:nvSpPr>
          <p:cNvPr id="722" name="Google Shape;722;p37"/>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23" name="Google Shape;723;p37"/>
          <p:cNvSpPr txBox="1"/>
          <p:nvPr/>
        </p:nvSpPr>
        <p:spPr>
          <a:xfrm>
            <a:off x="2819400" y="6156325"/>
            <a:ext cx="5257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 name="Slide Number Placeholder 2">
            <a:extLst>
              <a:ext uri="{FF2B5EF4-FFF2-40B4-BE49-F238E27FC236}">
                <a16:creationId xmlns:a16="http://schemas.microsoft.com/office/drawing/2014/main" id="{92E36154-BB85-A37B-7015-B54023F977A1}"/>
              </a:ext>
            </a:extLst>
          </p:cNvPr>
          <p:cNvSpPr>
            <a:spLocks noGrp="1"/>
          </p:cNvSpPr>
          <p:nvPr>
            <p:ph type="sldNum" idx="12"/>
          </p:nvPr>
        </p:nvSpPr>
        <p:spPr/>
        <p:txBody>
          <a:bodyPr/>
          <a:lstStyle/>
          <a:p>
            <a:pPr marL="0" lvl="0" indent="0" algn="ctr" rtl="0">
              <a:spcBef>
                <a:spcPts val="0"/>
              </a:spcBef>
              <a:spcAft>
                <a:spcPts val="0"/>
              </a:spcAft>
              <a:buNone/>
            </a:pPr>
            <a:r>
              <a:rPr lang="en-US" dirty="0"/>
              <a:t>4  of 22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8"/>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Introduction</a:t>
            </a:r>
            <a:endParaRPr dirty="0"/>
          </a:p>
        </p:txBody>
      </p:sp>
      <p:sp>
        <p:nvSpPr>
          <p:cNvPr id="729" name="Google Shape;729;p38"/>
          <p:cNvSpPr txBox="1">
            <a:spLocks noGrp="1"/>
          </p:cNvSpPr>
          <p:nvPr>
            <p:ph type="body" idx="1"/>
          </p:nvPr>
        </p:nvSpPr>
        <p:spPr>
          <a:xfrm>
            <a:off x="1676400" y="1752600"/>
            <a:ext cx="6591300" cy="37782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1800"/>
              <a:buFont typeface="Noto Sans Symbols"/>
              <a:buChar char="🠶"/>
            </a:pPr>
            <a:r>
              <a:rPr lang="en-US" sz="1800" b="0" i="0" u="none" dirty="0">
                <a:solidFill>
                  <a:srgbClr val="404040"/>
                </a:solidFill>
                <a:latin typeface="Calibri"/>
                <a:ea typeface="Calibri"/>
                <a:cs typeface="Calibri"/>
                <a:sym typeface="Calibri"/>
              </a:rPr>
              <a:t>Modern codebases require more than basic syntax checks to ensure readability, maintainability, and efficiency. This project aims to develop a VS Code extension that enhances static analysis by combining PyLint with LLM-based insights.</a:t>
            </a:r>
          </a:p>
          <a:p>
            <a:pPr marL="342900" marR="0" lvl="0" indent="-342900" algn="just" rtl="0">
              <a:lnSpc>
                <a:spcPct val="100000"/>
              </a:lnSpc>
              <a:spcBef>
                <a:spcPts val="0"/>
              </a:spcBef>
              <a:spcAft>
                <a:spcPts val="0"/>
              </a:spcAft>
              <a:buClr>
                <a:schemeClr val="accent1"/>
              </a:buClr>
              <a:buSzPts val="1800"/>
              <a:buFont typeface="Noto Sans Symbols"/>
              <a:buChar char="🠶"/>
            </a:pPr>
            <a:endParaRPr lang="en-US" sz="1800" b="0" i="0" u="none" dirty="0">
              <a:solidFill>
                <a:srgbClr val="404040"/>
              </a:solidFill>
              <a:latin typeface="Calibri"/>
              <a:ea typeface="Calibri"/>
              <a:cs typeface="Calibri"/>
              <a:sym typeface="Calibri"/>
            </a:endParaRPr>
          </a:p>
          <a:p>
            <a:pPr marL="342900" marR="0" lvl="0" indent="-342900" algn="just" rtl="0">
              <a:lnSpc>
                <a:spcPct val="100000"/>
              </a:lnSpc>
              <a:spcBef>
                <a:spcPts val="0"/>
              </a:spcBef>
              <a:spcAft>
                <a:spcPts val="0"/>
              </a:spcAft>
              <a:buClr>
                <a:schemeClr val="accent1"/>
              </a:buClr>
              <a:buSzPts val="1800"/>
              <a:buFont typeface="Noto Sans Symbols"/>
              <a:buChar char="🠶"/>
            </a:pPr>
            <a:r>
              <a:rPr lang="en-US" sz="1800" b="0" i="0" u="none" dirty="0">
                <a:solidFill>
                  <a:srgbClr val="404040"/>
                </a:solidFill>
                <a:latin typeface="Calibri"/>
                <a:ea typeface="Calibri"/>
                <a:cs typeface="Calibri"/>
                <a:sym typeface="Calibri"/>
              </a:rPr>
              <a:t>Currently, the extension performs static analysis using PyLint, identifying and displaying warnings and errors to the user within the VS Code environment.</a:t>
            </a:r>
          </a:p>
          <a:p>
            <a:pPr marL="342900" marR="0" lvl="0" indent="-342900" algn="just" rtl="0">
              <a:lnSpc>
                <a:spcPct val="100000"/>
              </a:lnSpc>
              <a:spcBef>
                <a:spcPts val="0"/>
              </a:spcBef>
              <a:spcAft>
                <a:spcPts val="0"/>
              </a:spcAft>
              <a:buClr>
                <a:schemeClr val="accent1"/>
              </a:buClr>
              <a:buSzPts val="1800"/>
              <a:buFont typeface="Noto Sans Symbols"/>
              <a:buChar char="🠶"/>
            </a:pPr>
            <a:endParaRPr lang="en-US" sz="1800" b="0" i="0" u="none" dirty="0">
              <a:solidFill>
                <a:srgbClr val="404040"/>
              </a:solidFill>
              <a:latin typeface="Calibri"/>
              <a:ea typeface="Calibri"/>
              <a:cs typeface="Calibri"/>
              <a:sym typeface="Calibri"/>
            </a:endParaRPr>
          </a:p>
          <a:p>
            <a:pPr marL="342900" marR="0" lvl="0" indent="-342900" algn="just" rtl="0">
              <a:lnSpc>
                <a:spcPct val="100000"/>
              </a:lnSpc>
              <a:spcBef>
                <a:spcPts val="0"/>
              </a:spcBef>
              <a:spcAft>
                <a:spcPts val="0"/>
              </a:spcAft>
              <a:buClr>
                <a:schemeClr val="accent1"/>
              </a:buClr>
              <a:buSzPts val="1800"/>
              <a:buFont typeface="Noto Sans Symbols"/>
              <a:buChar char="🠶"/>
            </a:pPr>
            <a:r>
              <a:rPr lang="en-US" sz="1800" b="0" i="0" u="none" dirty="0">
                <a:solidFill>
                  <a:srgbClr val="404040"/>
                </a:solidFill>
                <a:latin typeface="Calibri"/>
                <a:ea typeface="Calibri"/>
                <a:cs typeface="Calibri"/>
                <a:sym typeface="Calibri"/>
              </a:rPr>
              <a:t>The next phase involves integrating LLM-based analysis to provide intelligent Quick Fix suggestions, helping developers address complex code issues beyond standard linting. This includes detecting inefficiencies, redundant logic, and potential technical debt while maintaining code functionality and performance.</a:t>
            </a:r>
            <a:endParaRPr sz="1800" b="0" i="0" u="none" dirty="0">
              <a:solidFill>
                <a:srgbClr val="404040"/>
              </a:solidFill>
              <a:latin typeface="Calibri"/>
              <a:ea typeface="Calibri"/>
              <a:cs typeface="Calibri"/>
              <a:sym typeface="Calibri"/>
            </a:endParaRPr>
          </a:p>
          <a:p>
            <a:pPr marL="342900" marR="0" lvl="0" indent="-228600" algn="just" rtl="0">
              <a:spcBef>
                <a:spcPts val="1000"/>
              </a:spcBef>
              <a:spcAft>
                <a:spcPts val="0"/>
              </a:spcAft>
              <a:buClr>
                <a:schemeClr val="accent1"/>
              </a:buClr>
              <a:buSzPts val="1800"/>
              <a:buFont typeface="Noto Sans Symbols"/>
              <a:buNone/>
            </a:pPr>
            <a:endParaRPr sz="1800" b="0" i="0" u="none" dirty="0">
              <a:solidFill>
                <a:srgbClr val="404040"/>
              </a:solidFill>
              <a:latin typeface="Calibri"/>
              <a:ea typeface="Calibri"/>
              <a:cs typeface="Calibri"/>
              <a:sym typeface="Calibri"/>
            </a:endParaRPr>
          </a:p>
        </p:txBody>
      </p:sp>
      <p:sp>
        <p:nvSpPr>
          <p:cNvPr id="731" name="Google Shape;731;p38"/>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32" name="Google Shape;732;p38"/>
          <p:cNvSpPr txBox="1"/>
          <p:nvPr/>
        </p:nvSpPr>
        <p:spPr>
          <a:xfrm>
            <a:off x="2819400" y="6156325"/>
            <a:ext cx="512921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 name="Slide Number Placeholder 2">
            <a:extLst>
              <a:ext uri="{FF2B5EF4-FFF2-40B4-BE49-F238E27FC236}">
                <a16:creationId xmlns:a16="http://schemas.microsoft.com/office/drawing/2014/main" id="{A5F08F49-8561-B864-5698-6D5B7DFFA42B}"/>
              </a:ext>
            </a:extLst>
          </p:cNvPr>
          <p:cNvSpPr>
            <a:spLocks noGrp="1"/>
          </p:cNvSpPr>
          <p:nvPr>
            <p:ph type="sldNum" idx="12"/>
          </p:nvPr>
        </p:nvSpPr>
        <p:spPr/>
        <p:txBody>
          <a:bodyPr/>
          <a:lstStyle/>
          <a:p>
            <a:pPr marL="0" lvl="0" indent="0" algn="ctr" rtl="0">
              <a:spcBef>
                <a:spcPts val="0"/>
              </a:spcBef>
              <a:spcAft>
                <a:spcPts val="0"/>
              </a:spcAft>
              <a:buNone/>
            </a:pPr>
            <a:r>
              <a:rPr lang="en-US" dirty="0"/>
              <a:t>5  of 22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7">
          <a:extLst>
            <a:ext uri="{FF2B5EF4-FFF2-40B4-BE49-F238E27FC236}">
              <a16:creationId xmlns:a16="http://schemas.microsoft.com/office/drawing/2014/main" id="{01E93FC3-6CC9-5CE8-5D86-2C8E15EB02AF}"/>
            </a:ext>
          </a:extLst>
        </p:cNvPr>
        <p:cNvGrpSpPr/>
        <p:nvPr/>
      </p:nvGrpSpPr>
      <p:grpSpPr>
        <a:xfrm>
          <a:off x="0" y="0"/>
          <a:ext cx="0" cy="0"/>
          <a:chOff x="0" y="0"/>
          <a:chExt cx="0" cy="0"/>
        </a:xfrm>
      </p:grpSpPr>
      <p:sp>
        <p:nvSpPr>
          <p:cNvPr id="728" name="Google Shape;728;p38">
            <a:extLst>
              <a:ext uri="{FF2B5EF4-FFF2-40B4-BE49-F238E27FC236}">
                <a16:creationId xmlns:a16="http://schemas.microsoft.com/office/drawing/2014/main" id="{A2E0AE88-7493-1B0E-8234-297D6F5A9452}"/>
              </a:ext>
            </a:extLst>
          </p:cNvPr>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Introduction</a:t>
            </a:r>
            <a:endParaRPr dirty="0"/>
          </a:p>
        </p:txBody>
      </p:sp>
      <p:sp>
        <p:nvSpPr>
          <p:cNvPr id="729" name="Google Shape;729;p38">
            <a:extLst>
              <a:ext uri="{FF2B5EF4-FFF2-40B4-BE49-F238E27FC236}">
                <a16:creationId xmlns:a16="http://schemas.microsoft.com/office/drawing/2014/main" id="{C5910D65-8E86-7503-99F5-5CAA1AE96634}"/>
              </a:ext>
            </a:extLst>
          </p:cNvPr>
          <p:cNvSpPr txBox="1">
            <a:spLocks noGrp="1"/>
          </p:cNvSpPr>
          <p:nvPr>
            <p:ph type="body" idx="1"/>
          </p:nvPr>
        </p:nvSpPr>
        <p:spPr>
          <a:xfrm>
            <a:off x="1676400" y="1752600"/>
            <a:ext cx="6591300" cy="37782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1800"/>
              <a:buFont typeface="Noto Sans Symbols"/>
              <a:buChar char="🠶"/>
            </a:pPr>
            <a:r>
              <a:rPr lang="en-US" sz="1800" b="0" i="0" u="none" dirty="0">
                <a:solidFill>
                  <a:srgbClr val="404040"/>
                </a:solidFill>
                <a:latin typeface="Calibri"/>
                <a:ea typeface="Calibri"/>
                <a:cs typeface="Calibri"/>
                <a:sym typeface="Calibri"/>
              </a:rPr>
              <a:t>The extension will focus on analyzing Python code and will support both legacy and modern codebases. It will offer real-time feedback and automated Quick Fix actions, streamlining the code review process and improving productivity.</a:t>
            </a:r>
          </a:p>
          <a:p>
            <a:pPr marL="342900" marR="0" lvl="0" indent="-342900" algn="just" rtl="0">
              <a:lnSpc>
                <a:spcPct val="100000"/>
              </a:lnSpc>
              <a:spcBef>
                <a:spcPts val="0"/>
              </a:spcBef>
              <a:spcAft>
                <a:spcPts val="0"/>
              </a:spcAft>
              <a:buClr>
                <a:schemeClr val="accent1"/>
              </a:buClr>
              <a:buSzPts val="1800"/>
              <a:buFont typeface="Noto Sans Symbols"/>
              <a:buChar char="🠶"/>
            </a:pPr>
            <a:endParaRPr lang="en-US" sz="1800" b="0" i="0" u="none" dirty="0">
              <a:solidFill>
                <a:srgbClr val="404040"/>
              </a:solidFill>
              <a:latin typeface="Calibri"/>
              <a:ea typeface="Calibri"/>
              <a:cs typeface="Calibri"/>
              <a:sym typeface="Calibri"/>
            </a:endParaRPr>
          </a:p>
          <a:p>
            <a:pPr marL="342900" marR="0" lvl="0" indent="-342900" algn="just" rtl="0">
              <a:lnSpc>
                <a:spcPct val="100000"/>
              </a:lnSpc>
              <a:spcBef>
                <a:spcPts val="0"/>
              </a:spcBef>
              <a:spcAft>
                <a:spcPts val="0"/>
              </a:spcAft>
              <a:buClr>
                <a:schemeClr val="accent1"/>
              </a:buClr>
              <a:buSzPts val="1800"/>
              <a:buFont typeface="Noto Sans Symbols"/>
              <a:buChar char="🠶"/>
            </a:pPr>
            <a:r>
              <a:rPr lang="en-US" sz="1800" b="0" i="0" u="none" dirty="0">
                <a:solidFill>
                  <a:srgbClr val="404040"/>
                </a:solidFill>
                <a:latin typeface="Calibri"/>
                <a:ea typeface="Calibri"/>
                <a:cs typeface="Calibri"/>
                <a:sym typeface="Calibri"/>
              </a:rPr>
              <a:t>The tool is designed to function within the VS Code environment using its diagnostic APIs and requires compatible hardware to run the local LLM through Ollama.</a:t>
            </a:r>
            <a:endParaRPr sz="1800" b="0" i="0" u="none" dirty="0">
              <a:solidFill>
                <a:srgbClr val="404040"/>
              </a:solidFill>
              <a:latin typeface="Calibri"/>
              <a:ea typeface="Calibri"/>
              <a:cs typeface="Calibri"/>
              <a:sym typeface="Calibri"/>
            </a:endParaRPr>
          </a:p>
        </p:txBody>
      </p:sp>
      <p:sp>
        <p:nvSpPr>
          <p:cNvPr id="731" name="Google Shape;731;p38">
            <a:extLst>
              <a:ext uri="{FF2B5EF4-FFF2-40B4-BE49-F238E27FC236}">
                <a16:creationId xmlns:a16="http://schemas.microsoft.com/office/drawing/2014/main" id="{74AF6C90-244A-3638-1FF1-4D5D74E903CC}"/>
              </a:ext>
            </a:extLst>
          </p:cNvPr>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32" name="Google Shape;732;p38">
            <a:extLst>
              <a:ext uri="{FF2B5EF4-FFF2-40B4-BE49-F238E27FC236}">
                <a16:creationId xmlns:a16="http://schemas.microsoft.com/office/drawing/2014/main" id="{ACF54F0B-0E68-A17A-2DDF-5F08344727D6}"/>
              </a:ext>
            </a:extLst>
          </p:cNvPr>
          <p:cNvSpPr txBox="1"/>
          <p:nvPr/>
        </p:nvSpPr>
        <p:spPr>
          <a:xfrm>
            <a:off x="2819400" y="6156325"/>
            <a:ext cx="512921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 name="Slide Number Placeholder 2">
            <a:extLst>
              <a:ext uri="{FF2B5EF4-FFF2-40B4-BE49-F238E27FC236}">
                <a16:creationId xmlns:a16="http://schemas.microsoft.com/office/drawing/2014/main" id="{E97B6512-09A6-5C51-5DE1-BCD7F37E9CCC}"/>
              </a:ext>
            </a:extLst>
          </p:cNvPr>
          <p:cNvSpPr>
            <a:spLocks noGrp="1"/>
          </p:cNvSpPr>
          <p:nvPr>
            <p:ph type="sldNum" idx="12"/>
          </p:nvPr>
        </p:nvSpPr>
        <p:spPr/>
        <p:txBody>
          <a:bodyPr/>
          <a:lstStyle/>
          <a:p>
            <a:pPr marL="0" lvl="0" indent="0" algn="ctr" rtl="0">
              <a:spcBef>
                <a:spcPts val="0"/>
              </a:spcBef>
              <a:spcAft>
                <a:spcPts val="0"/>
              </a:spcAft>
              <a:buNone/>
            </a:pPr>
            <a:r>
              <a:rPr lang="en-US" dirty="0"/>
              <a:t>6  of 22</a:t>
            </a:r>
          </a:p>
        </p:txBody>
      </p:sp>
    </p:spTree>
    <p:extLst>
      <p:ext uri="{BB962C8B-B14F-4D97-AF65-F5344CB8AC3E}">
        <p14:creationId xmlns:p14="http://schemas.microsoft.com/office/powerpoint/2010/main" val="1944065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9"/>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Social/Environmental Impact</a:t>
            </a:r>
            <a:br>
              <a:rPr lang="en-US" sz="3600" b="1" i="0" u="none" dirty="0">
                <a:solidFill>
                  <a:srgbClr val="1581AA"/>
                </a:solidFill>
                <a:latin typeface="Calibri"/>
                <a:ea typeface="Calibri"/>
                <a:cs typeface="Calibri"/>
                <a:sym typeface="Calibri"/>
              </a:rPr>
            </a:br>
            <a:endParaRPr dirty="0"/>
          </a:p>
        </p:txBody>
      </p:sp>
      <p:sp>
        <p:nvSpPr>
          <p:cNvPr id="738" name="Google Shape;738;p39"/>
          <p:cNvSpPr txBox="1">
            <a:spLocks noGrp="1"/>
          </p:cNvSpPr>
          <p:nvPr>
            <p:ph type="body" idx="1"/>
          </p:nvPr>
        </p:nvSpPr>
        <p:spPr>
          <a:xfrm>
            <a:off x="1676399" y="1752600"/>
            <a:ext cx="7172633" cy="41860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800"/>
              <a:buNone/>
            </a:pPr>
            <a:r>
              <a:rPr lang="en-IN" sz="1800" b="1" dirty="0">
                <a:latin typeface="Calibri"/>
                <a:ea typeface="Calibri"/>
                <a:cs typeface="Calibri"/>
                <a:sym typeface="Calibri"/>
              </a:rPr>
              <a:t>Social Impact:</a:t>
            </a:r>
          </a:p>
          <a:p>
            <a:pPr indent="-457200" algn="just">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By automating code analysis and providing intelligent fixes, the extension reduces the time developers spend on debugging and code reviews. This allows more time for innovation and higher productivity.</a:t>
            </a:r>
          </a:p>
          <a:p>
            <a:pPr indent="-457200" algn="just">
              <a:spcBef>
                <a:spcPts val="0"/>
              </a:spcBef>
            </a:pPr>
            <a:endParaRPr lang="en-US" sz="1800" dirty="0">
              <a:latin typeface="Calibri" panose="020F0502020204030204" pitchFamily="34" charset="0"/>
              <a:ea typeface="Calibri" panose="020F0502020204030204" pitchFamily="34" charset="0"/>
              <a:cs typeface="Calibri" panose="020F0502020204030204" pitchFamily="34" charset="0"/>
            </a:endParaRPr>
          </a:p>
          <a:p>
            <a:pPr indent="-457200" algn="just">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Clear, maintainable code is easier for teams to understand and work on together, improving collaboration across different projects and reducing knowledge silos.</a:t>
            </a:r>
          </a:p>
          <a:p>
            <a:pPr indent="-457200" algn="just">
              <a:spcBef>
                <a:spcPts val="0"/>
              </a:spcBef>
            </a:pPr>
            <a:endParaRPr lang="en-US" sz="1800" dirty="0">
              <a:latin typeface="Calibri" panose="020F0502020204030204" pitchFamily="34" charset="0"/>
              <a:ea typeface="Calibri" panose="020F0502020204030204" pitchFamily="34" charset="0"/>
              <a:cs typeface="Calibri" panose="020F0502020204030204" pitchFamily="34" charset="0"/>
            </a:endParaRPr>
          </a:p>
          <a:p>
            <a:pPr indent="-457200" algn="just">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The extension helps modernize older codebases, making it easier for new developers to work on and extend existing software without being limited by outdated practices.</a:t>
            </a:r>
          </a:p>
          <a:p>
            <a:pPr indent="-457200" algn="just">
              <a:spcBef>
                <a:spcPts val="0"/>
              </a:spcBef>
            </a:pPr>
            <a:endParaRPr lang="en-US" sz="1800" dirty="0">
              <a:latin typeface="Calibri" panose="020F0502020204030204" pitchFamily="34" charset="0"/>
              <a:ea typeface="Calibri" panose="020F0502020204030204" pitchFamily="34" charset="0"/>
              <a:cs typeface="Calibri" panose="020F0502020204030204" pitchFamily="34" charset="0"/>
            </a:endParaRPr>
          </a:p>
          <a:p>
            <a:pPr indent="-457200" algn="just">
              <a:spcBef>
                <a:spcPts val="0"/>
              </a:spcBef>
            </a:pPr>
            <a:r>
              <a:rPr lang="en-US" sz="1800" dirty="0">
                <a:latin typeface="Calibri" panose="020F0502020204030204" pitchFamily="34" charset="0"/>
                <a:ea typeface="Calibri" panose="020F0502020204030204" pitchFamily="34" charset="0"/>
                <a:cs typeface="Calibri" panose="020F0502020204030204" pitchFamily="34" charset="0"/>
              </a:rPr>
              <a:t>By offering real-time feedback and suggestions, the tool helps junior developers learn and adopt best coding practices more efficiently.</a:t>
            </a:r>
            <a:endParaRPr sz="1800" dirty="0">
              <a:latin typeface="Calibri" panose="020F0502020204030204" pitchFamily="34" charset="0"/>
              <a:ea typeface="Calibri" panose="020F0502020204030204" pitchFamily="34" charset="0"/>
              <a:cs typeface="Calibri" panose="020F0502020204030204" pitchFamily="34" charset="0"/>
            </a:endParaRPr>
          </a:p>
          <a:p>
            <a:pPr marL="342900" marR="0" lvl="0" indent="-228600" algn="l" rtl="0">
              <a:lnSpc>
                <a:spcPct val="100000"/>
              </a:lnSpc>
              <a:spcBef>
                <a:spcPts val="1000"/>
              </a:spcBef>
              <a:spcAft>
                <a:spcPts val="0"/>
              </a:spcAft>
              <a:buClr>
                <a:schemeClr val="accent1"/>
              </a:buClr>
              <a:buSzPts val="1800"/>
              <a:buFont typeface="Noto Sans Symbols"/>
              <a:buNone/>
            </a:pPr>
            <a:endParaRPr sz="1800" b="0" i="0" u="none" dirty="0">
              <a:solidFill>
                <a:srgbClr val="404040"/>
              </a:solidFill>
              <a:latin typeface="Calibri"/>
              <a:ea typeface="Calibri"/>
              <a:cs typeface="Calibri"/>
              <a:sym typeface="Calibri"/>
            </a:endParaRPr>
          </a:p>
          <a:p>
            <a:pPr marL="342900" marR="0" lvl="0" indent="-228600" algn="l" rtl="0">
              <a:spcBef>
                <a:spcPts val="1000"/>
              </a:spcBef>
              <a:spcAft>
                <a:spcPts val="0"/>
              </a:spcAft>
              <a:buClr>
                <a:schemeClr val="accent1"/>
              </a:buClr>
              <a:buSzPts val="1800"/>
              <a:buFont typeface="Noto Sans Symbols"/>
              <a:buNone/>
            </a:pPr>
            <a:endParaRPr sz="1800" b="0" i="0" u="none" dirty="0">
              <a:solidFill>
                <a:srgbClr val="404040"/>
              </a:solidFill>
              <a:latin typeface="Calibri"/>
              <a:ea typeface="Calibri"/>
              <a:cs typeface="Calibri"/>
              <a:sym typeface="Calibri"/>
            </a:endParaRPr>
          </a:p>
        </p:txBody>
      </p:sp>
      <p:sp>
        <p:nvSpPr>
          <p:cNvPr id="740" name="Google Shape;740;p39"/>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41" name="Google Shape;741;p39"/>
          <p:cNvSpPr txBox="1"/>
          <p:nvPr/>
        </p:nvSpPr>
        <p:spPr>
          <a:xfrm>
            <a:off x="2819400" y="6156325"/>
            <a:ext cx="512921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 name="Slide Number Placeholder 2">
            <a:extLst>
              <a:ext uri="{FF2B5EF4-FFF2-40B4-BE49-F238E27FC236}">
                <a16:creationId xmlns:a16="http://schemas.microsoft.com/office/drawing/2014/main" id="{CD63DD81-136B-55AE-E554-2A471A135044}"/>
              </a:ext>
            </a:extLst>
          </p:cNvPr>
          <p:cNvSpPr>
            <a:spLocks noGrp="1"/>
          </p:cNvSpPr>
          <p:nvPr>
            <p:ph type="sldNum" idx="12"/>
          </p:nvPr>
        </p:nvSpPr>
        <p:spPr/>
        <p:txBody>
          <a:bodyPr/>
          <a:lstStyle/>
          <a:p>
            <a:pPr marL="0" lvl="0" indent="0" algn="ctr" rtl="0">
              <a:spcBef>
                <a:spcPts val="0"/>
              </a:spcBef>
              <a:spcAft>
                <a:spcPts val="0"/>
              </a:spcAft>
              <a:buNone/>
            </a:pPr>
            <a:r>
              <a:rPr lang="en-US" dirty="0"/>
              <a:t>7  of 22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6">
          <a:extLst>
            <a:ext uri="{FF2B5EF4-FFF2-40B4-BE49-F238E27FC236}">
              <a16:creationId xmlns:a16="http://schemas.microsoft.com/office/drawing/2014/main" id="{220190FC-1A6C-684D-3DDD-EED2254ADF9D}"/>
            </a:ext>
          </a:extLst>
        </p:cNvPr>
        <p:cNvGrpSpPr/>
        <p:nvPr/>
      </p:nvGrpSpPr>
      <p:grpSpPr>
        <a:xfrm>
          <a:off x="0" y="0"/>
          <a:ext cx="0" cy="0"/>
          <a:chOff x="0" y="0"/>
          <a:chExt cx="0" cy="0"/>
        </a:xfrm>
      </p:grpSpPr>
      <p:sp>
        <p:nvSpPr>
          <p:cNvPr id="737" name="Google Shape;737;p39">
            <a:extLst>
              <a:ext uri="{FF2B5EF4-FFF2-40B4-BE49-F238E27FC236}">
                <a16:creationId xmlns:a16="http://schemas.microsoft.com/office/drawing/2014/main" id="{A0739261-6415-10E2-9762-E93DE63FD93A}"/>
              </a:ext>
            </a:extLst>
          </p:cNvPr>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Social/Environmental Impact</a:t>
            </a:r>
            <a:br>
              <a:rPr lang="en-US" sz="3600" b="1" i="0" u="none" dirty="0">
                <a:solidFill>
                  <a:srgbClr val="1581AA"/>
                </a:solidFill>
                <a:latin typeface="Calibri"/>
                <a:ea typeface="Calibri"/>
                <a:cs typeface="Calibri"/>
                <a:sym typeface="Calibri"/>
              </a:rPr>
            </a:br>
            <a:endParaRPr dirty="0"/>
          </a:p>
        </p:txBody>
      </p:sp>
      <p:sp>
        <p:nvSpPr>
          <p:cNvPr id="738" name="Google Shape;738;p39">
            <a:extLst>
              <a:ext uri="{FF2B5EF4-FFF2-40B4-BE49-F238E27FC236}">
                <a16:creationId xmlns:a16="http://schemas.microsoft.com/office/drawing/2014/main" id="{492A38E0-53C8-92AA-AC15-34A20F5F6217}"/>
              </a:ext>
            </a:extLst>
          </p:cNvPr>
          <p:cNvSpPr txBox="1">
            <a:spLocks noGrp="1"/>
          </p:cNvSpPr>
          <p:nvPr>
            <p:ph type="body" idx="1"/>
          </p:nvPr>
        </p:nvSpPr>
        <p:spPr>
          <a:xfrm>
            <a:off x="1676399" y="1752600"/>
            <a:ext cx="7172633" cy="41860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800"/>
              <a:buNone/>
            </a:pPr>
            <a:r>
              <a:rPr lang="en-IN" sz="1800" b="1" dirty="0">
                <a:latin typeface="Calibri"/>
                <a:ea typeface="Calibri"/>
                <a:cs typeface="Calibri"/>
                <a:sym typeface="Calibri"/>
              </a:rPr>
              <a:t>Environmental Impact:</a:t>
            </a:r>
          </a:p>
          <a:p>
            <a:pPr indent="-457200" algn="just">
              <a:spcBef>
                <a:spcPts val="0"/>
              </a:spcBef>
            </a:pPr>
            <a:r>
              <a:rPr lang="en-US" sz="1800" b="0" i="0" u="none" dirty="0">
                <a:solidFill>
                  <a:srgbClr val="404040"/>
                </a:solidFill>
                <a:latin typeface="Calibri"/>
                <a:ea typeface="Calibri"/>
                <a:cs typeface="Calibri"/>
                <a:sym typeface="Calibri"/>
              </a:rPr>
              <a:t>Optimizing inefficient code reduces unnecessary resource consumption, leading to lower CPU and memory usage, which translates to energy savings during execution.</a:t>
            </a:r>
          </a:p>
          <a:p>
            <a:pPr indent="-457200" algn="just">
              <a:spcBef>
                <a:spcPts val="0"/>
              </a:spcBef>
            </a:pPr>
            <a:endParaRPr lang="en-US" sz="1800" b="0" i="0" u="none" dirty="0">
              <a:solidFill>
                <a:srgbClr val="404040"/>
              </a:solidFill>
              <a:latin typeface="Calibri"/>
              <a:ea typeface="Calibri"/>
              <a:cs typeface="Calibri"/>
              <a:sym typeface="Calibri"/>
            </a:endParaRPr>
          </a:p>
          <a:p>
            <a:pPr indent="-457200" algn="just">
              <a:spcBef>
                <a:spcPts val="0"/>
              </a:spcBef>
            </a:pPr>
            <a:r>
              <a:rPr lang="en-US" sz="1800" b="0" i="0" u="none" dirty="0">
                <a:solidFill>
                  <a:srgbClr val="404040"/>
                </a:solidFill>
                <a:latin typeface="Calibri"/>
                <a:ea typeface="Calibri"/>
                <a:cs typeface="Calibri"/>
                <a:sym typeface="Calibri"/>
              </a:rPr>
              <a:t>Maintaining clean and scalable code reduces the frequency of rewriting or replacing software systems, minimizing the e-waste generated from outdated hardware and systems.</a:t>
            </a:r>
          </a:p>
          <a:p>
            <a:pPr indent="-457200" algn="just">
              <a:spcBef>
                <a:spcPts val="0"/>
              </a:spcBef>
            </a:pPr>
            <a:endParaRPr lang="en-US" sz="1800" b="0" i="0" u="none" dirty="0">
              <a:solidFill>
                <a:srgbClr val="404040"/>
              </a:solidFill>
              <a:latin typeface="Calibri"/>
              <a:ea typeface="Calibri"/>
              <a:cs typeface="Calibri"/>
              <a:sym typeface="Calibri"/>
            </a:endParaRPr>
          </a:p>
          <a:p>
            <a:pPr indent="-457200" algn="just">
              <a:spcBef>
                <a:spcPts val="0"/>
              </a:spcBef>
            </a:pPr>
            <a:r>
              <a:rPr lang="en-US" sz="1800" b="0" i="0" u="none" dirty="0">
                <a:solidFill>
                  <a:srgbClr val="404040"/>
                </a:solidFill>
                <a:latin typeface="Calibri"/>
                <a:ea typeface="Calibri"/>
                <a:cs typeface="Calibri"/>
                <a:sym typeface="Calibri"/>
              </a:rPr>
              <a:t>By improving code efficiency, software requires less processing power, reducing the energy consumed by data centers and lowering the overall carbon footprint.</a:t>
            </a:r>
            <a:endParaRPr sz="1800" b="0" i="0" u="none" dirty="0">
              <a:solidFill>
                <a:srgbClr val="404040"/>
              </a:solidFill>
              <a:latin typeface="Calibri"/>
              <a:ea typeface="Calibri"/>
              <a:cs typeface="Calibri"/>
              <a:sym typeface="Calibri"/>
            </a:endParaRPr>
          </a:p>
        </p:txBody>
      </p:sp>
      <p:sp>
        <p:nvSpPr>
          <p:cNvPr id="740" name="Google Shape;740;p39">
            <a:extLst>
              <a:ext uri="{FF2B5EF4-FFF2-40B4-BE49-F238E27FC236}">
                <a16:creationId xmlns:a16="http://schemas.microsoft.com/office/drawing/2014/main" id="{890E0EA5-5BFF-8B3F-CA29-D4CBFD9FA4CC}"/>
              </a:ext>
            </a:extLst>
          </p:cNvPr>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41" name="Google Shape;741;p39">
            <a:extLst>
              <a:ext uri="{FF2B5EF4-FFF2-40B4-BE49-F238E27FC236}">
                <a16:creationId xmlns:a16="http://schemas.microsoft.com/office/drawing/2014/main" id="{0137C635-0530-BE21-9871-02319639B876}"/>
              </a:ext>
            </a:extLst>
          </p:cNvPr>
          <p:cNvSpPr txBox="1"/>
          <p:nvPr/>
        </p:nvSpPr>
        <p:spPr>
          <a:xfrm>
            <a:off x="2819400" y="6156325"/>
            <a:ext cx="512921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3" name="Slide Number Placeholder 2">
            <a:extLst>
              <a:ext uri="{FF2B5EF4-FFF2-40B4-BE49-F238E27FC236}">
                <a16:creationId xmlns:a16="http://schemas.microsoft.com/office/drawing/2014/main" id="{10FEA9FC-7F40-241A-2F4F-4871FAFCE212}"/>
              </a:ext>
            </a:extLst>
          </p:cNvPr>
          <p:cNvSpPr>
            <a:spLocks noGrp="1"/>
          </p:cNvSpPr>
          <p:nvPr>
            <p:ph type="sldNum" idx="12"/>
          </p:nvPr>
        </p:nvSpPr>
        <p:spPr/>
        <p:txBody>
          <a:bodyPr/>
          <a:lstStyle/>
          <a:p>
            <a:pPr marL="0" lvl="0" indent="0" algn="ctr" rtl="0">
              <a:spcBef>
                <a:spcPts val="0"/>
              </a:spcBef>
              <a:spcAft>
                <a:spcPts val="0"/>
              </a:spcAft>
              <a:buNone/>
            </a:pPr>
            <a:r>
              <a:rPr lang="en-US" dirty="0"/>
              <a:t>8  of 22</a:t>
            </a:r>
          </a:p>
        </p:txBody>
      </p:sp>
    </p:spTree>
    <p:extLst>
      <p:ext uri="{BB962C8B-B14F-4D97-AF65-F5344CB8AC3E}">
        <p14:creationId xmlns:p14="http://schemas.microsoft.com/office/powerpoint/2010/main" val="2156544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40"/>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a:solidFill>
                  <a:srgbClr val="1581AA"/>
                </a:solidFill>
                <a:latin typeface="Calibri"/>
                <a:ea typeface="Calibri"/>
                <a:cs typeface="Calibri"/>
                <a:sym typeface="Calibri"/>
              </a:rPr>
              <a:t>State of the Art-work</a:t>
            </a:r>
            <a:br>
              <a:rPr lang="en-US" sz="3600" b="1" i="0" u="none">
                <a:solidFill>
                  <a:srgbClr val="1581AA"/>
                </a:solidFill>
                <a:latin typeface="Calibri"/>
                <a:ea typeface="Calibri"/>
                <a:cs typeface="Calibri"/>
                <a:sym typeface="Calibri"/>
              </a:rPr>
            </a:br>
            <a:endParaRPr/>
          </a:p>
        </p:txBody>
      </p:sp>
      <p:sp>
        <p:nvSpPr>
          <p:cNvPr id="748" name="Google Shape;748;p40"/>
          <p:cNvSpPr txBox="1"/>
          <p:nvPr/>
        </p:nvSpPr>
        <p:spPr>
          <a:xfrm>
            <a:off x="1657350" y="6091237"/>
            <a:ext cx="1066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49" name="Google Shape;749;p40"/>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graphicFrame>
        <p:nvGraphicFramePr>
          <p:cNvPr id="750" name="Google Shape;750;p40"/>
          <p:cNvGraphicFramePr/>
          <p:nvPr>
            <p:extLst>
              <p:ext uri="{D42A27DB-BD31-4B8C-83A1-F6EECF244321}">
                <p14:modId xmlns:p14="http://schemas.microsoft.com/office/powerpoint/2010/main" val="1930896377"/>
              </p:ext>
            </p:extLst>
          </p:nvPr>
        </p:nvGraphicFramePr>
        <p:xfrm>
          <a:off x="932668" y="1320799"/>
          <a:ext cx="8211331" cy="4506569"/>
        </p:xfrm>
        <a:graphic>
          <a:graphicData uri="http://schemas.openxmlformats.org/drawingml/2006/table">
            <a:tbl>
              <a:tblPr>
                <a:noFill/>
                <a:tableStyleId>{6163BEFD-34F1-4015-AAA6-348518B0E7BF}</a:tableStyleId>
              </a:tblPr>
              <a:tblGrid>
                <a:gridCol w="1642917">
                  <a:extLst>
                    <a:ext uri="{9D8B030D-6E8A-4147-A177-3AD203B41FA5}">
                      <a16:colId xmlns:a16="http://schemas.microsoft.com/office/drawing/2014/main" val="20000"/>
                    </a:ext>
                  </a:extLst>
                </a:gridCol>
                <a:gridCol w="1141009">
                  <a:extLst>
                    <a:ext uri="{9D8B030D-6E8A-4147-A177-3AD203B41FA5}">
                      <a16:colId xmlns:a16="http://schemas.microsoft.com/office/drawing/2014/main" val="20001"/>
                    </a:ext>
                  </a:extLst>
                </a:gridCol>
                <a:gridCol w="1799303">
                  <a:extLst>
                    <a:ext uri="{9D8B030D-6E8A-4147-A177-3AD203B41FA5}">
                      <a16:colId xmlns:a16="http://schemas.microsoft.com/office/drawing/2014/main" val="20002"/>
                    </a:ext>
                  </a:extLst>
                </a:gridCol>
                <a:gridCol w="1720645">
                  <a:extLst>
                    <a:ext uri="{9D8B030D-6E8A-4147-A177-3AD203B41FA5}">
                      <a16:colId xmlns:a16="http://schemas.microsoft.com/office/drawing/2014/main" val="20003"/>
                    </a:ext>
                  </a:extLst>
                </a:gridCol>
                <a:gridCol w="1907457">
                  <a:extLst>
                    <a:ext uri="{9D8B030D-6E8A-4147-A177-3AD203B41FA5}">
                      <a16:colId xmlns:a16="http://schemas.microsoft.com/office/drawing/2014/main" val="20004"/>
                    </a:ext>
                  </a:extLst>
                </a:gridCol>
              </a:tblGrid>
              <a:tr h="1214709">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dirty="0">
                          <a:solidFill>
                            <a:srgbClr val="FFFFFF"/>
                          </a:solidFill>
                          <a:latin typeface="Century Gothic"/>
                          <a:ea typeface="Century Gothic"/>
                          <a:cs typeface="Century Gothic"/>
                          <a:sym typeface="Century Gothic"/>
                        </a:rPr>
                        <a:t>Author’s Name/ Paper Title </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a:solidFill>
                            <a:srgbClr val="FFFFFF"/>
                          </a:solidFill>
                          <a:latin typeface="Century Gothic"/>
                          <a:ea typeface="Century Gothic"/>
                          <a:cs typeface="Century Gothic"/>
                          <a:sym typeface="Century Gothic"/>
                        </a:rPr>
                        <a:t>Conference/Journal Name and year</a:t>
                      </a:r>
                      <a:endParaRPr sz="120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dirty="0">
                          <a:solidFill>
                            <a:srgbClr val="FFFFFF"/>
                          </a:solidFill>
                          <a:latin typeface="Century Gothic"/>
                          <a:ea typeface="Century Gothic"/>
                          <a:cs typeface="Century Gothic"/>
                          <a:sym typeface="Century Gothic"/>
                        </a:rPr>
                        <a:t>Technology/ Design</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dirty="0">
                          <a:solidFill>
                            <a:srgbClr val="FFFFFF"/>
                          </a:solidFill>
                          <a:latin typeface="Century Gothic"/>
                          <a:ea typeface="Century Gothic"/>
                          <a:cs typeface="Century Gothic"/>
                          <a:sym typeface="Century Gothic"/>
                        </a:rPr>
                        <a:t>Results shared by author</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200" b="1" i="0" u="none" strike="noStrike" cap="none" dirty="0">
                          <a:solidFill>
                            <a:srgbClr val="FFFFFF"/>
                          </a:solidFill>
                          <a:latin typeface="Century Gothic"/>
                          <a:ea typeface="Century Gothic"/>
                          <a:cs typeface="Century Gothic"/>
                          <a:sym typeface="Century Gothic"/>
                        </a:rPr>
                        <a:t>What you infer</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extLst>
                  <a:ext uri="{0D108BD9-81ED-4DB2-BD59-A6C34878D82A}">
                    <a16:rowId xmlns:a16="http://schemas.microsoft.com/office/drawing/2014/main" val="10000"/>
                  </a:ext>
                </a:extLst>
              </a:tr>
              <a:tr h="1712027">
                <a:tc>
                  <a:txBody>
                    <a:bodyPr/>
                    <a:lstStyle/>
                    <a:p>
                      <a:pPr marL="0" marR="0" lvl="0" indent="0" algn="just" rtl="0">
                        <a:lnSpc>
                          <a:spcPct val="100000"/>
                        </a:lnSpc>
                        <a:spcBef>
                          <a:spcPts val="0"/>
                        </a:spcBef>
                        <a:spcAft>
                          <a:spcPts val="0"/>
                        </a:spcAft>
                        <a:buClr>
                          <a:srgbClr val="000000"/>
                        </a:buClr>
                        <a:buSzPts val="1800"/>
                        <a:buFont typeface="Century Gothic"/>
                        <a:buNone/>
                      </a:pPr>
                      <a:r>
                        <a:rPr lang="en-US" sz="1200" b="0" i="0" u="none" strike="noStrike" cap="none" dirty="0">
                          <a:solidFill>
                            <a:srgbClr val="000000"/>
                          </a:solidFill>
                          <a:latin typeface="Century Gothic"/>
                          <a:ea typeface="Century Gothic"/>
                          <a:cs typeface="Century Gothic"/>
                          <a:sym typeface="Century Gothic"/>
                        </a:rPr>
                        <a:t>“</a:t>
                      </a:r>
                      <a:r>
                        <a:rPr lang="en-US" sz="1200" b="0" i="0" u="none" strike="noStrike" cap="none" dirty="0" err="1">
                          <a:solidFill>
                            <a:srgbClr val="000000"/>
                          </a:solidFill>
                          <a:latin typeface="Century Gothic"/>
                          <a:ea typeface="Century Gothic"/>
                          <a:cs typeface="Century Gothic"/>
                          <a:sym typeface="Century Gothic"/>
                        </a:rPr>
                        <a:t>SkipAnalyzer</a:t>
                      </a:r>
                      <a:r>
                        <a:rPr lang="en-US" sz="1200" b="0" i="0" u="none" strike="noStrike" cap="none" dirty="0">
                          <a:solidFill>
                            <a:srgbClr val="000000"/>
                          </a:solidFill>
                          <a:latin typeface="Century Gothic"/>
                          <a:ea typeface="Century Gothic"/>
                          <a:cs typeface="Century Gothic"/>
                          <a:sym typeface="Century Gothic"/>
                        </a:rPr>
                        <a:t>: A Tool for Static Code Analysis with Large Language Models”[1] </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just" rtl="0">
                        <a:lnSpc>
                          <a:spcPct val="100000"/>
                        </a:lnSpc>
                        <a:spcBef>
                          <a:spcPts val="0"/>
                        </a:spcBef>
                        <a:spcAft>
                          <a:spcPts val="0"/>
                        </a:spcAft>
                        <a:buClr>
                          <a:srgbClr val="000000"/>
                        </a:buClr>
                        <a:buSzPts val="1800"/>
                        <a:buFont typeface="Century Gothic"/>
                        <a:buNone/>
                      </a:pPr>
                      <a:r>
                        <a:rPr lang="en-US" sz="1200" dirty="0" err="1">
                          <a:latin typeface="Century Gothic" panose="020B0502020202020204" pitchFamily="34" charset="0"/>
                        </a:rPr>
                        <a:t>arXiv</a:t>
                      </a:r>
                      <a:r>
                        <a:rPr lang="en-US" sz="1200" dirty="0">
                          <a:latin typeface="Century Gothic" panose="020B0502020202020204" pitchFamily="34" charset="0"/>
                        </a:rPr>
                        <a:t> (Cornell University),</a:t>
                      </a:r>
                    </a:p>
                    <a:p>
                      <a:pPr marL="0" marR="0" lvl="0" indent="0" algn="just" rtl="0">
                        <a:lnSpc>
                          <a:spcPct val="100000"/>
                        </a:lnSpc>
                        <a:spcBef>
                          <a:spcPts val="0"/>
                        </a:spcBef>
                        <a:spcAft>
                          <a:spcPts val="0"/>
                        </a:spcAft>
                        <a:buClr>
                          <a:srgbClr val="000000"/>
                        </a:buClr>
                        <a:buSzPts val="1800"/>
                        <a:buFont typeface="Century Gothic"/>
                        <a:buNone/>
                      </a:pPr>
                      <a:r>
                        <a:rPr lang="en-US" sz="1200" dirty="0">
                          <a:latin typeface="Century Gothic" panose="020B0502020202020204" pitchFamily="34" charset="0"/>
                        </a:rPr>
                        <a:t>Jan. 2023.</a:t>
                      </a:r>
                      <a:endParaRPr sz="1200" dirty="0">
                        <a:latin typeface="Century Gothic" panose="020B0502020202020204" pitchFamily="34" charset="0"/>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just" rtl="0">
                        <a:lnSpc>
                          <a:spcPct val="100000"/>
                        </a:lnSpc>
                        <a:spcBef>
                          <a:spcPts val="0"/>
                        </a:spcBef>
                        <a:spcAft>
                          <a:spcPts val="0"/>
                        </a:spcAft>
                        <a:buClr>
                          <a:srgbClr val="000000"/>
                        </a:buClr>
                        <a:buSzPts val="1800"/>
                        <a:buFont typeface="Century Gothic"/>
                        <a:buNone/>
                      </a:pPr>
                      <a:r>
                        <a:rPr lang="en-US" sz="1200" b="0" i="0" u="none" strike="noStrike" cap="none" dirty="0">
                          <a:solidFill>
                            <a:srgbClr val="000000"/>
                          </a:solidFill>
                          <a:latin typeface="Century Gothic"/>
                          <a:ea typeface="Century Gothic"/>
                          <a:cs typeface="Century Gothic"/>
                          <a:sym typeface="Century Gothic"/>
                        </a:rPr>
                        <a:t>Hybrid static analyzer using LLMs to suppress false positives and suggest patches</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just" rtl="0">
                        <a:lnSpc>
                          <a:spcPct val="100000"/>
                        </a:lnSpc>
                        <a:spcBef>
                          <a:spcPts val="0"/>
                        </a:spcBef>
                        <a:spcAft>
                          <a:spcPts val="0"/>
                        </a:spcAft>
                        <a:buClr>
                          <a:srgbClr val="000000"/>
                        </a:buClr>
                        <a:buSzPts val="1800"/>
                        <a:buFont typeface="Century Gothic"/>
                        <a:buNone/>
                      </a:pPr>
                      <a:r>
                        <a:rPr lang="en-US" sz="1200" b="0" i="0" u="none" strike="noStrike" cap="none" dirty="0">
                          <a:solidFill>
                            <a:srgbClr val="000000"/>
                          </a:solidFill>
                          <a:latin typeface="Century Gothic"/>
                          <a:ea typeface="Century Gothic"/>
                          <a:cs typeface="Century Gothic"/>
                          <a:sym typeface="Century Gothic"/>
                        </a:rPr>
                        <a:t>Detected bugs in real-world code with 76.95% accuracy, 93.88% precision for false-positive filtering, and 97.3% correctness in patches</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just" rtl="0">
                        <a:lnSpc>
                          <a:spcPct val="100000"/>
                        </a:lnSpc>
                        <a:spcBef>
                          <a:spcPts val="0"/>
                        </a:spcBef>
                        <a:spcAft>
                          <a:spcPts val="0"/>
                        </a:spcAft>
                        <a:buClr>
                          <a:srgbClr val="000000"/>
                        </a:buClr>
                        <a:buSzPts val="1800"/>
                        <a:buFont typeface="Century Gothic"/>
                        <a:buNone/>
                      </a:pPr>
                      <a:r>
                        <a:rPr lang="en-US" sz="1200" b="0" i="0" u="none" strike="noStrike" cap="none" dirty="0">
                          <a:solidFill>
                            <a:srgbClr val="000000"/>
                          </a:solidFill>
                          <a:latin typeface="Century Gothic"/>
                          <a:ea typeface="Century Gothic"/>
                          <a:cs typeface="Century Gothic"/>
                          <a:sym typeface="Century Gothic"/>
                        </a:rPr>
                        <a:t>Demonstrates the effectiveness of combining static analysis with LLMs for noise reduction and intelligent patch generation—highly relevant to </a:t>
                      </a:r>
                      <a:r>
                        <a:rPr lang="en-US" sz="1200" b="0" i="0" u="none" strike="noStrike" cap="none" dirty="0" err="1">
                          <a:solidFill>
                            <a:srgbClr val="000000"/>
                          </a:solidFill>
                          <a:latin typeface="Century Gothic"/>
                          <a:ea typeface="Century Gothic"/>
                          <a:cs typeface="Century Gothic"/>
                          <a:sym typeface="Century Gothic"/>
                        </a:rPr>
                        <a:t>CodeSense's</a:t>
                      </a:r>
                      <a:r>
                        <a:rPr lang="en-US" sz="1200" b="0" i="0" u="none" strike="noStrike" cap="none" dirty="0">
                          <a:solidFill>
                            <a:srgbClr val="000000"/>
                          </a:solidFill>
                          <a:latin typeface="Century Gothic"/>
                          <a:ea typeface="Century Gothic"/>
                          <a:cs typeface="Century Gothic"/>
                          <a:sym typeface="Century Gothic"/>
                        </a:rPr>
                        <a:t> goal</a:t>
                      </a:r>
                      <a:endParaRPr sz="1200"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extLst>
                  <a:ext uri="{0D108BD9-81ED-4DB2-BD59-A6C34878D82A}">
                    <a16:rowId xmlns:a16="http://schemas.microsoft.com/office/drawing/2014/main" val="10001"/>
                  </a:ext>
                </a:extLst>
              </a:tr>
              <a:tr h="428817">
                <a:tc>
                  <a:txBody>
                    <a:bodyPr/>
                    <a:lstStyle/>
                    <a:p>
                      <a:pPr marL="0" marR="0" lvl="0" indent="0" algn="just" rtl="0">
                        <a:spcBef>
                          <a:spcPts val="0"/>
                        </a:spcBef>
                        <a:spcAft>
                          <a:spcPts val="0"/>
                        </a:spcAft>
                        <a:buNone/>
                      </a:pPr>
                      <a:r>
                        <a:rPr lang="en-US" sz="1200" dirty="0">
                          <a:solidFill>
                            <a:schemeClr val="dk1"/>
                          </a:solidFill>
                          <a:latin typeface="Century Gothic"/>
                          <a:ea typeface="Century Gothic"/>
                          <a:cs typeface="Century Gothic"/>
                          <a:sym typeface="Century Gothic"/>
                        </a:rPr>
                        <a:t>“E&amp;V: Prompting Large Language Models to Perform Static Analysis by Pseudo-code Execution and Verification”[2]</a:t>
                      </a:r>
                      <a:endParaRPr lang="en-IN" sz="12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tc>
                  <a:txBody>
                    <a:bodyPr/>
                    <a:lstStyle/>
                    <a:p>
                      <a:pPr marL="0" marR="0" lvl="0" indent="0" algn="just" rtl="0">
                        <a:spcBef>
                          <a:spcPts val="0"/>
                        </a:spcBef>
                        <a:spcAft>
                          <a:spcPts val="0"/>
                        </a:spcAft>
                        <a:buNone/>
                      </a:pPr>
                      <a:r>
                        <a:rPr lang="en-IN" sz="1200" dirty="0">
                          <a:solidFill>
                            <a:schemeClr val="dk1"/>
                          </a:solidFill>
                          <a:latin typeface="Century Gothic"/>
                          <a:ea typeface="Century Gothic"/>
                          <a:cs typeface="Century Gothic"/>
                          <a:sym typeface="Century Gothic"/>
                        </a:rPr>
                        <a:t>arXiv.org, </a:t>
                      </a:r>
                    </a:p>
                    <a:p>
                      <a:pPr marL="0" marR="0" lvl="0" indent="0" algn="just" rtl="0">
                        <a:spcBef>
                          <a:spcPts val="0"/>
                        </a:spcBef>
                        <a:spcAft>
                          <a:spcPts val="0"/>
                        </a:spcAft>
                        <a:buNone/>
                      </a:pPr>
                      <a:r>
                        <a:rPr lang="en-IN" sz="1200" dirty="0">
                          <a:solidFill>
                            <a:schemeClr val="dk1"/>
                          </a:solidFill>
                          <a:latin typeface="Century Gothic"/>
                          <a:ea typeface="Century Gothic"/>
                          <a:cs typeface="Century Gothic"/>
                          <a:sym typeface="Century Gothic"/>
                        </a:rPr>
                        <a:t>Dec. 13, 2023. </a:t>
                      </a:r>
                      <a:endParaRPr sz="12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tc>
                  <a:txBody>
                    <a:bodyPr/>
                    <a:lstStyle/>
                    <a:p>
                      <a:pPr marL="0" marR="0" lvl="0" indent="0" algn="just" rtl="0">
                        <a:spcBef>
                          <a:spcPts val="0"/>
                        </a:spcBef>
                        <a:spcAft>
                          <a:spcPts val="0"/>
                        </a:spcAft>
                        <a:buNone/>
                      </a:pPr>
                      <a:r>
                        <a:rPr lang="en-US" sz="1200" b="0" i="0" u="none" strike="noStrike" cap="none" dirty="0">
                          <a:solidFill>
                            <a:srgbClr val="000000"/>
                          </a:solidFill>
                          <a:latin typeface="Century Gothic"/>
                          <a:ea typeface="Century Gothic"/>
                          <a:cs typeface="Century Gothic"/>
                          <a:sym typeface="Century Gothic"/>
                        </a:rPr>
                        <a:t>Enhancing LLM reasoning via structured pseudocode prompts for bug explanation and verification</a:t>
                      </a:r>
                      <a:endParaRPr sz="1200" b="0" i="0" u="none" strike="noStrike" cap="none" dirty="0">
                        <a:solidFill>
                          <a:srgbClr val="000000"/>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tc>
                  <a:txBody>
                    <a:bodyPr/>
                    <a:lstStyle/>
                    <a:p>
                      <a:pPr marL="0" marR="0" lvl="0" indent="0" algn="just" rtl="0">
                        <a:spcBef>
                          <a:spcPts val="0"/>
                        </a:spcBef>
                        <a:spcAft>
                          <a:spcPts val="0"/>
                        </a:spcAft>
                        <a:buNone/>
                      </a:pPr>
                      <a:r>
                        <a:rPr lang="en-US" sz="1200" dirty="0">
                          <a:solidFill>
                            <a:schemeClr val="dk1"/>
                          </a:solidFill>
                          <a:latin typeface="Century Gothic"/>
                          <a:ea typeface="Century Gothic"/>
                          <a:cs typeface="Century Gothic"/>
                          <a:sym typeface="Century Gothic"/>
                        </a:rPr>
                        <a:t>Accuracy improved from 28.2% to 81.18% on 170 real Linux bugs; fewer hallucinations observed</a:t>
                      </a:r>
                      <a:endParaRPr sz="12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tc>
                  <a:txBody>
                    <a:bodyPr/>
                    <a:lstStyle/>
                    <a:p>
                      <a:pPr marL="0" marR="0" lvl="0" indent="0" algn="just" rtl="0">
                        <a:spcBef>
                          <a:spcPts val="0"/>
                        </a:spcBef>
                        <a:spcAft>
                          <a:spcPts val="0"/>
                        </a:spcAft>
                        <a:buNone/>
                      </a:pPr>
                      <a:r>
                        <a:rPr lang="en-US" sz="1200" dirty="0">
                          <a:solidFill>
                            <a:schemeClr val="dk1"/>
                          </a:solidFill>
                          <a:latin typeface="Century Gothic"/>
                          <a:ea typeface="Century Gothic"/>
                          <a:cs typeface="Century Gothic"/>
                          <a:sym typeface="Century Gothic"/>
                        </a:rPr>
                        <a:t>Structured prompting significantly improves LLM reliability—can be adapted in </a:t>
                      </a:r>
                      <a:r>
                        <a:rPr lang="en-US" sz="1200" dirty="0" err="1">
                          <a:solidFill>
                            <a:schemeClr val="dk1"/>
                          </a:solidFill>
                          <a:latin typeface="Century Gothic"/>
                          <a:ea typeface="Century Gothic"/>
                          <a:cs typeface="Century Gothic"/>
                          <a:sym typeface="Century Gothic"/>
                        </a:rPr>
                        <a:t>CodeSense</a:t>
                      </a:r>
                      <a:r>
                        <a:rPr lang="en-US" sz="1200" dirty="0">
                          <a:solidFill>
                            <a:schemeClr val="dk1"/>
                          </a:solidFill>
                          <a:latin typeface="Century Gothic"/>
                          <a:ea typeface="Century Gothic"/>
                          <a:cs typeface="Century Gothic"/>
                          <a:sym typeface="Century Gothic"/>
                        </a:rPr>
                        <a:t> to generate accurate, context-aware suggestions</a:t>
                      </a:r>
                      <a:endParaRPr sz="12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8EAEE"/>
                    </a:solidFill>
                  </a:tcPr>
                </a:tc>
                <a:extLst>
                  <a:ext uri="{0D108BD9-81ED-4DB2-BD59-A6C34878D82A}">
                    <a16:rowId xmlns:a16="http://schemas.microsoft.com/office/drawing/2014/main" val="10002"/>
                  </a:ext>
                </a:extLst>
              </a:tr>
            </a:tbl>
          </a:graphicData>
        </a:graphic>
      </p:graphicFrame>
      <p:sp>
        <p:nvSpPr>
          <p:cNvPr id="3" name="Slide Number Placeholder 2">
            <a:extLst>
              <a:ext uri="{FF2B5EF4-FFF2-40B4-BE49-F238E27FC236}">
                <a16:creationId xmlns:a16="http://schemas.microsoft.com/office/drawing/2014/main" id="{692B7FF7-4B6E-522F-FE20-EDD1BABD8A4F}"/>
              </a:ext>
            </a:extLst>
          </p:cNvPr>
          <p:cNvSpPr>
            <a:spLocks noGrp="1"/>
          </p:cNvSpPr>
          <p:nvPr>
            <p:ph type="sldNum" idx="12"/>
          </p:nvPr>
        </p:nvSpPr>
        <p:spPr/>
        <p:txBody>
          <a:bodyPr/>
          <a:lstStyle/>
          <a:p>
            <a:pPr marL="0" lvl="0" indent="0" algn="ctr" rtl="0">
              <a:spcBef>
                <a:spcPts val="0"/>
              </a:spcBef>
              <a:spcAft>
                <a:spcPts val="0"/>
              </a:spcAft>
              <a:buNone/>
            </a:pPr>
            <a:r>
              <a:rPr lang="en-US" dirty="0"/>
              <a:t>9  of 22</a:t>
            </a:r>
          </a:p>
        </p:txBody>
      </p:sp>
    </p:spTree>
  </p:cSld>
  <p:clrMapOvr>
    <a:masterClrMapping/>
  </p:clrMapOvr>
</p:sld>
</file>

<file path=ppt/theme/theme1.xml><?xml version="1.0" encoding="utf-8"?>
<a:theme xmlns:a="http://schemas.openxmlformats.org/drawingml/2006/main" name="1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3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4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5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16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2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1879</Words>
  <Application>Microsoft Office PowerPoint</Application>
  <PresentationFormat>On-screen Show (4:3)</PresentationFormat>
  <Paragraphs>211</Paragraphs>
  <Slides>22</Slides>
  <Notes>22</Notes>
  <HiddenSlides>0</HiddenSlides>
  <MMClips>0</MMClips>
  <ScaleCrop>false</ScaleCrop>
  <HeadingPairs>
    <vt:vector size="6" baseType="variant">
      <vt:variant>
        <vt:lpstr>Fonts Used</vt:lpstr>
      </vt:variant>
      <vt:variant>
        <vt:i4>5</vt:i4>
      </vt:variant>
      <vt:variant>
        <vt:lpstr>Theme</vt:lpstr>
      </vt:variant>
      <vt:variant>
        <vt:i4>17</vt:i4>
      </vt:variant>
      <vt:variant>
        <vt:lpstr>Slide Titles</vt:lpstr>
      </vt:variant>
      <vt:variant>
        <vt:i4>22</vt:i4>
      </vt:variant>
    </vt:vector>
  </HeadingPairs>
  <TitlesOfParts>
    <vt:vector size="44" baseType="lpstr">
      <vt:lpstr>Calibri</vt:lpstr>
      <vt:lpstr>Cambria</vt:lpstr>
      <vt:lpstr>Century Gothic</vt:lpstr>
      <vt:lpstr>Arial</vt:lpstr>
      <vt:lpstr>Noto Sans Symbols</vt:lpstr>
      <vt:lpstr>1_Wisp</vt:lpstr>
      <vt:lpstr>2_Wisp</vt:lpstr>
      <vt:lpstr>Wisp</vt:lpstr>
      <vt:lpstr>3_Wisp</vt:lpstr>
      <vt:lpstr>4_Wisp</vt:lpstr>
      <vt:lpstr>5_Wisp</vt:lpstr>
      <vt:lpstr>6_Wisp</vt:lpstr>
      <vt:lpstr>7_Wisp</vt:lpstr>
      <vt:lpstr>8_Wisp</vt:lpstr>
      <vt:lpstr>9_Wisp</vt:lpstr>
      <vt:lpstr>10_Wisp</vt:lpstr>
      <vt:lpstr>11_Wisp</vt:lpstr>
      <vt:lpstr>12_Wisp</vt:lpstr>
      <vt:lpstr>13_Wisp</vt:lpstr>
      <vt:lpstr>14_Wisp</vt:lpstr>
      <vt:lpstr>15_Wisp</vt:lpstr>
      <vt:lpstr>16_Wisp</vt:lpstr>
      <vt:lpstr>PowerPoint Presentation</vt:lpstr>
      <vt:lpstr>Overview</vt:lpstr>
      <vt:lpstr>Abstract</vt:lpstr>
      <vt:lpstr>Problem Statement</vt:lpstr>
      <vt:lpstr>Introduction</vt:lpstr>
      <vt:lpstr>Introduction</vt:lpstr>
      <vt:lpstr>Social/Environmental Impact </vt:lpstr>
      <vt:lpstr>Social/Environmental Impact </vt:lpstr>
      <vt:lpstr>State of the Art-work </vt:lpstr>
      <vt:lpstr>State of the Art-work </vt:lpstr>
      <vt:lpstr>State of the Art-work </vt:lpstr>
      <vt:lpstr>Design</vt:lpstr>
      <vt:lpstr>Design – System Architecture</vt:lpstr>
      <vt:lpstr>Design – Data Flow</vt:lpstr>
      <vt:lpstr>Design – Screen Design</vt:lpstr>
      <vt:lpstr>Design – Screen Design</vt:lpstr>
      <vt:lpstr>Methodology</vt:lpstr>
      <vt:lpstr>Methodology</vt:lpstr>
      <vt:lpstr>Methodology</vt:lpstr>
      <vt:lpstr>Methodology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Rayyan Ahmed</cp:lastModifiedBy>
  <cp:revision>9</cp:revision>
  <dcterms:modified xsi:type="dcterms:W3CDTF">2025-04-06T13:17:40Z</dcterms:modified>
</cp:coreProperties>
</file>