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slideLayouts/slideLayout12.xml" ContentType="application/vnd.openxmlformats-officedocument.presentationml.slideLayout+xml"/>
  <Override PartName="/ppt/theme/theme13.xml" ContentType="application/vnd.openxmlformats-officedocument.theme+xml"/>
  <Override PartName="/ppt/slideLayouts/slideLayout13.xml" ContentType="application/vnd.openxmlformats-officedocument.presentationml.slideLayout+xml"/>
  <Override PartName="/ppt/theme/theme14.xml" ContentType="application/vnd.openxmlformats-officedocument.theme+xml"/>
  <Override PartName="/ppt/slideLayouts/slideLayout14.xml" ContentType="application/vnd.openxmlformats-officedocument.presentationml.slideLayout+xml"/>
  <Override PartName="/ppt/theme/theme15.xml" ContentType="application/vnd.openxmlformats-officedocument.theme+xml"/>
  <Override PartName="/ppt/slideLayouts/slideLayout15.xml" ContentType="application/vnd.openxmlformats-officedocument.presentationml.slideLayout+xml"/>
  <Override PartName="/ppt/theme/theme16.xml" ContentType="application/vnd.openxmlformats-officedocument.theme+xml"/>
  <Override PartName="/ppt/slideLayouts/slideLayout16.xml" ContentType="application/vnd.openxmlformats-officedocument.presentationml.slideLayout+xml"/>
  <Override PartName="/ppt/theme/theme17.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 id="2147483666" r:id="rId3"/>
    <p:sldMasterId id="2147483667" r:id="rId4"/>
    <p:sldMasterId id="2147483668" r:id="rId5"/>
    <p:sldMasterId id="2147483669" r:id="rId6"/>
    <p:sldMasterId id="2147483670" r:id="rId7"/>
    <p:sldMasterId id="2147483671" r:id="rId8"/>
    <p:sldMasterId id="2147483672" r:id="rId9"/>
    <p:sldMasterId id="2147483673" r:id="rId10"/>
    <p:sldMasterId id="2147483674" r:id="rId11"/>
    <p:sldMasterId id="2147483675" r:id="rId12"/>
    <p:sldMasterId id="2147483676" r:id="rId13"/>
    <p:sldMasterId id="2147483677" r:id="rId14"/>
    <p:sldMasterId id="2147483678" r:id="rId15"/>
    <p:sldMasterId id="2147483679" r:id="rId16"/>
    <p:sldMasterId id="2147483680" r:id="rId17"/>
    <p:sldMasterId id="2147483681" r:id="rId18"/>
  </p:sldMasterIdLst>
  <p:notesMasterIdLst>
    <p:notesMasterId r:id="rId48"/>
  </p:notesMasterIdLst>
  <p:handoutMasterIdLst>
    <p:handoutMasterId r:id="rId49"/>
  </p:handoutMasterIdLst>
  <p:sldIdLst>
    <p:sldId id="256" r:id="rId19"/>
    <p:sldId id="257" r:id="rId20"/>
    <p:sldId id="258" r:id="rId21"/>
    <p:sldId id="259" r:id="rId22"/>
    <p:sldId id="260" r:id="rId23"/>
    <p:sldId id="269" r:id="rId24"/>
    <p:sldId id="261" r:id="rId25"/>
    <p:sldId id="270" r:id="rId26"/>
    <p:sldId id="262" r:id="rId27"/>
    <p:sldId id="278" r:id="rId28"/>
    <p:sldId id="279" r:id="rId29"/>
    <p:sldId id="263" r:id="rId30"/>
    <p:sldId id="265" r:id="rId31"/>
    <p:sldId id="275" r:id="rId32"/>
    <p:sldId id="276" r:id="rId33"/>
    <p:sldId id="277" r:id="rId34"/>
    <p:sldId id="271" r:id="rId35"/>
    <p:sldId id="284" r:id="rId36"/>
    <p:sldId id="285" r:id="rId37"/>
    <p:sldId id="286" r:id="rId38"/>
    <p:sldId id="287" r:id="rId39"/>
    <p:sldId id="288" r:id="rId40"/>
    <p:sldId id="289" r:id="rId41"/>
    <p:sldId id="290" r:id="rId42"/>
    <p:sldId id="291" r:id="rId43"/>
    <p:sldId id="267" r:id="rId44"/>
    <p:sldId id="292" r:id="rId45"/>
    <p:sldId id="293" r:id="rId46"/>
    <p:sldId id="268" r:id="rId47"/>
  </p:sldIdLst>
  <p:sldSz cx="9144000" cy="6858000" type="screen4x3"/>
  <p:notesSz cx="6858000" cy="9144000"/>
  <p:embeddedFontLst>
    <p:embeddedFont>
      <p:font typeface="Cambria" panose="02040503050406030204" pitchFamily="18" charset="0"/>
      <p:regular r:id="rId50"/>
      <p:bold r:id="rId51"/>
      <p:italic r:id="rId52"/>
      <p:boldItalic r:id="rId53"/>
    </p:embeddedFont>
    <p:embeddedFont>
      <p:font typeface="Century Gothic" panose="020B0502020202020204" pitchFamily="34" charset="0"/>
      <p:regular r:id="rId54"/>
      <p:bold r:id="rId55"/>
      <p:italic r:id="rId56"/>
      <p:boldItalic r:id="rId57"/>
    </p:embeddedFont>
    <p:embeddedFont>
      <p:font typeface="Wingdings 3" panose="05040102010807070707" pitchFamily="18" charset="2"/>
      <p:regular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63BEFD-34F1-4015-AAA6-348518B0E7BF}">
  <a:tblStyle styleId="{6163BEFD-34F1-4015-AAA6-348518B0E7B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1.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notesMaster" Target="notesMasters/notesMaster1.xml"/><Relationship Id="rId56" Type="http://schemas.openxmlformats.org/officeDocument/2006/relationships/font" Target="fonts/font7.fntdata"/><Relationship Id="rId8" Type="http://schemas.openxmlformats.org/officeDocument/2006/relationships/slideMaster" Target="slideMasters/slideMaster8.xml"/><Relationship Id="rId51" Type="http://schemas.openxmlformats.org/officeDocument/2006/relationships/font" Target="fonts/font2.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presProps" Target="presProps.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font" Target="fonts/font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handoutMaster" Target="handoutMasters/handoutMaster1.xml"/><Relationship Id="rId57" Type="http://schemas.openxmlformats.org/officeDocument/2006/relationships/font" Target="fonts/font8.fntdata"/><Relationship Id="rId10" Type="http://schemas.openxmlformats.org/officeDocument/2006/relationships/slideMaster" Target="slideMasters/slideMaster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font" Target="fonts/font3.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F9E5B0-6BF5-C122-5A81-DA828F21C0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8B18A81-4F97-129A-6A62-FB4453DC0D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26C378-DAE1-417C-8ECA-F643925C122F}" type="datetimeFigureOut">
              <a:rPr lang="en-IN" smtClean="0"/>
              <a:t>25-05-2025</a:t>
            </a:fld>
            <a:endParaRPr lang="en-IN"/>
          </a:p>
        </p:txBody>
      </p:sp>
      <p:sp>
        <p:nvSpPr>
          <p:cNvPr id="4" name="Footer Placeholder 3">
            <a:extLst>
              <a:ext uri="{FF2B5EF4-FFF2-40B4-BE49-F238E27FC236}">
                <a16:creationId xmlns:a16="http://schemas.microsoft.com/office/drawing/2014/main" id="{AA684218-3D3A-986F-EB06-557154E177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0758C7D-3013-DE0D-AF45-32EC7E1F27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5C29C8-F2B1-4BE4-B836-4315434CC54D}" type="slidenum">
              <a:rPr lang="en-IN" smtClean="0"/>
              <a:t>‹#›</a:t>
            </a:fld>
            <a:endParaRPr lang="en-IN"/>
          </a:p>
        </p:txBody>
      </p:sp>
    </p:spTree>
    <p:extLst>
      <p:ext uri="{BB962C8B-B14F-4D97-AF65-F5344CB8AC3E}">
        <p14:creationId xmlns:p14="http://schemas.microsoft.com/office/powerpoint/2010/main" val="9372906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1: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Title of the project</a:t>
            </a:r>
            <a:endParaRPr/>
          </a:p>
        </p:txBody>
      </p:sp>
      <p:sp>
        <p:nvSpPr>
          <p:cNvPr id="684" name="Google Shape;684;p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CSE Dept., SET-Jain University</a:t>
            </a:r>
            <a:endParaRPr/>
          </a:p>
        </p:txBody>
      </p:sp>
      <p:sp>
        <p:nvSpPr>
          <p:cNvPr id="685" name="Google Shape;685;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686" name="Google Shape;6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a:extLst>
            <a:ext uri="{FF2B5EF4-FFF2-40B4-BE49-F238E27FC236}">
              <a16:creationId xmlns:a16="http://schemas.microsoft.com/office/drawing/2014/main" id="{502596E2-142F-D805-A7D2-37163BD4F20A}"/>
            </a:ext>
          </a:extLst>
        </p:cNvPr>
        <p:cNvGrpSpPr/>
        <p:nvPr/>
      </p:nvGrpSpPr>
      <p:grpSpPr>
        <a:xfrm>
          <a:off x="0" y="0"/>
          <a:ext cx="0" cy="0"/>
          <a:chOff x="0" y="0"/>
          <a:chExt cx="0" cy="0"/>
        </a:xfrm>
      </p:grpSpPr>
      <p:sp>
        <p:nvSpPr>
          <p:cNvPr id="743" name="Google Shape;743;p7:notes">
            <a:extLst>
              <a:ext uri="{FF2B5EF4-FFF2-40B4-BE49-F238E27FC236}">
                <a16:creationId xmlns:a16="http://schemas.microsoft.com/office/drawing/2014/main" id="{A222B654-4E7E-E110-3C05-80D0DA95856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a:extLst>
              <a:ext uri="{FF2B5EF4-FFF2-40B4-BE49-F238E27FC236}">
                <a16:creationId xmlns:a16="http://schemas.microsoft.com/office/drawing/2014/main" id="{BF1AEFBC-9800-9391-3C77-BA81DC6E019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68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a:extLst>
            <a:ext uri="{FF2B5EF4-FFF2-40B4-BE49-F238E27FC236}">
              <a16:creationId xmlns:a16="http://schemas.microsoft.com/office/drawing/2014/main" id="{2596E03B-D04F-7CDF-E63A-07EA93058556}"/>
            </a:ext>
          </a:extLst>
        </p:cNvPr>
        <p:cNvGrpSpPr/>
        <p:nvPr/>
      </p:nvGrpSpPr>
      <p:grpSpPr>
        <a:xfrm>
          <a:off x="0" y="0"/>
          <a:ext cx="0" cy="0"/>
          <a:chOff x="0" y="0"/>
          <a:chExt cx="0" cy="0"/>
        </a:xfrm>
      </p:grpSpPr>
      <p:sp>
        <p:nvSpPr>
          <p:cNvPr id="743" name="Google Shape;743;p7:notes">
            <a:extLst>
              <a:ext uri="{FF2B5EF4-FFF2-40B4-BE49-F238E27FC236}">
                <a16:creationId xmlns:a16="http://schemas.microsoft.com/office/drawing/2014/main" id="{2B0A20F4-D108-77CA-D83D-3404BD154E3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a:extLst>
              <a:ext uri="{FF2B5EF4-FFF2-40B4-BE49-F238E27FC236}">
                <a16:creationId xmlns:a16="http://schemas.microsoft.com/office/drawing/2014/main" id="{5AC2D06A-4ABB-2DCB-BB02-C4626A6CE6A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422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8F0982F4-E923-853D-3C42-70EB22DA55EC}"/>
            </a:ext>
          </a:extLst>
        </p:cNvPr>
        <p:cNvGrpSpPr/>
        <p:nvPr/>
      </p:nvGrpSpPr>
      <p:grpSpPr>
        <a:xfrm>
          <a:off x="0" y="0"/>
          <a:ext cx="0" cy="0"/>
          <a:chOff x="0" y="0"/>
          <a:chExt cx="0" cy="0"/>
        </a:xfrm>
      </p:grpSpPr>
      <p:sp>
        <p:nvSpPr>
          <p:cNvPr id="773" name="Google Shape;773;p10:notes">
            <a:extLst>
              <a:ext uri="{FF2B5EF4-FFF2-40B4-BE49-F238E27FC236}">
                <a16:creationId xmlns:a16="http://schemas.microsoft.com/office/drawing/2014/main" id="{321EBD10-A881-2896-5527-8D40F29AC97F}"/>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0:notes">
            <a:extLst>
              <a:ext uri="{FF2B5EF4-FFF2-40B4-BE49-F238E27FC236}">
                <a16:creationId xmlns:a16="http://schemas.microsoft.com/office/drawing/2014/main" id="{513E089A-A39D-AFA2-C9A5-9768B0D8E7B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177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09901EC3-48B6-DD03-FACC-CE3230885BF9}"/>
            </a:ext>
          </a:extLst>
        </p:cNvPr>
        <p:cNvGrpSpPr/>
        <p:nvPr/>
      </p:nvGrpSpPr>
      <p:grpSpPr>
        <a:xfrm>
          <a:off x="0" y="0"/>
          <a:ext cx="0" cy="0"/>
          <a:chOff x="0" y="0"/>
          <a:chExt cx="0" cy="0"/>
        </a:xfrm>
      </p:grpSpPr>
      <p:sp>
        <p:nvSpPr>
          <p:cNvPr id="773" name="Google Shape;773;p10:notes">
            <a:extLst>
              <a:ext uri="{FF2B5EF4-FFF2-40B4-BE49-F238E27FC236}">
                <a16:creationId xmlns:a16="http://schemas.microsoft.com/office/drawing/2014/main" id="{58AE02D3-42DA-89F8-8501-B7D8300E3C94}"/>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0:notes">
            <a:extLst>
              <a:ext uri="{FF2B5EF4-FFF2-40B4-BE49-F238E27FC236}">
                <a16:creationId xmlns:a16="http://schemas.microsoft.com/office/drawing/2014/main" id="{6D2D4296-B040-E49A-0F1A-9910114F17C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6575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3859CF50-A1E9-2ED3-AC11-9E501A6B1916}"/>
            </a:ext>
          </a:extLst>
        </p:cNvPr>
        <p:cNvGrpSpPr/>
        <p:nvPr/>
      </p:nvGrpSpPr>
      <p:grpSpPr>
        <a:xfrm>
          <a:off x="0" y="0"/>
          <a:ext cx="0" cy="0"/>
          <a:chOff x="0" y="0"/>
          <a:chExt cx="0" cy="0"/>
        </a:xfrm>
      </p:grpSpPr>
      <p:sp>
        <p:nvSpPr>
          <p:cNvPr id="773" name="Google Shape;773;p10:notes">
            <a:extLst>
              <a:ext uri="{FF2B5EF4-FFF2-40B4-BE49-F238E27FC236}">
                <a16:creationId xmlns:a16="http://schemas.microsoft.com/office/drawing/2014/main" id="{E81EF42E-DBC1-2987-A313-AD3F109FB0FC}"/>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0:notes">
            <a:extLst>
              <a:ext uri="{FF2B5EF4-FFF2-40B4-BE49-F238E27FC236}">
                <a16:creationId xmlns:a16="http://schemas.microsoft.com/office/drawing/2014/main" id="{C6B8C48B-08C2-8F63-2210-9727EBAA6AE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067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038CC14F-AD0B-A007-77BE-534733ED0B65}"/>
            </a:ext>
          </a:extLst>
        </p:cNvPr>
        <p:cNvGrpSpPr/>
        <p:nvPr/>
      </p:nvGrpSpPr>
      <p:grpSpPr>
        <a:xfrm>
          <a:off x="0" y="0"/>
          <a:ext cx="0" cy="0"/>
          <a:chOff x="0" y="0"/>
          <a:chExt cx="0" cy="0"/>
        </a:xfrm>
      </p:grpSpPr>
      <p:sp>
        <p:nvSpPr>
          <p:cNvPr id="791" name="Google Shape;791;p12:notes">
            <a:extLst>
              <a:ext uri="{FF2B5EF4-FFF2-40B4-BE49-F238E27FC236}">
                <a16:creationId xmlns:a16="http://schemas.microsoft.com/office/drawing/2014/main" id="{B2465617-C037-67AB-D2AC-93C57F8CE58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12:notes">
            <a:extLst>
              <a:ext uri="{FF2B5EF4-FFF2-40B4-BE49-F238E27FC236}">
                <a16:creationId xmlns:a16="http://schemas.microsoft.com/office/drawing/2014/main" id="{BEA60B3D-C96E-0FBF-9030-3676A62486A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920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a:extLst>
            <a:ext uri="{FF2B5EF4-FFF2-40B4-BE49-F238E27FC236}">
              <a16:creationId xmlns:a16="http://schemas.microsoft.com/office/drawing/2014/main" id="{A72C894B-E5A1-6215-96E7-42EC1FA275CF}"/>
            </a:ext>
          </a:extLst>
        </p:cNvPr>
        <p:cNvGrpSpPr/>
        <p:nvPr/>
      </p:nvGrpSpPr>
      <p:grpSpPr>
        <a:xfrm>
          <a:off x="0" y="0"/>
          <a:ext cx="0" cy="0"/>
          <a:chOff x="0" y="0"/>
          <a:chExt cx="0" cy="0"/>
        </a:xfrm>
      </p:grpSpPr>
      <p:sp>
        <p:nvSpPr>
          <p:cNvPr id="791" name="Google Shape;791;p12:notes">
            <a:extLst>
              <a:ext uri="{FF2B5EF4-FFF2-40B4-BE49-F238E27FC236}">
                <a16:creationId xmlns:a16="http://schemas.microsoft.com/office/drawing/2014/main" id="{BA14B092-CC3A-5D36-A6C1-62EC98BCBC87}"/>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12:notes">
            <a:extLst>
              <a:ext uri="{FF2B5EF4-FFF2-40B4-BE49-F238E27FC236}">
                <a16:creationId xmlns:a16="http://schemas.microsoft.com/office/drawing/2014/main" id="{A1FC3156-D67C-8EBA-E225-80813DF3F2B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15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a:extLst>
            <a:ext uri="{FF2B5EF4-FFF2-40B4-BE49-F238E27FC236}">
              <a16:creationId xmlns:a16="http://schemas.microsoft.com/office/drawing/2014/main" id="{46B854C3-970B-3E98-5350-3EE2D778CBAE}"/>
            </a:ext>
          </a:extLst>
        </p:cNvPr>
        <p:cNvGrpSpPr/>
        <p:nvPr/>
      </p:nvGrpSpPr>
      <p:grpSpPr>
        <a:xfrm>
          <a:off x="0" y="0"/>
          <a:ext cx="0" cy="0"/>
          <a:chOff x="0" y="0"/>
          <a:chExt cx="0" cy="0"/>
        </a:xfrm>
      </p:grpSpPr>
      <p:sp>
        <p:nvSpPr>
          <p:cNvPr id="725" name="Google Shape;725;p5:notes">
            <a:extLst>
              <a:ext uri="{FF2B5EF4-FFF2-40B4-BE49-F238E27FC236}">
                <a16:creationId xmlns:a16="http://schemas.microsoft.com/office/drawing/2014/main" id="{5EC9D47A-733C-59FC-088A-328B7D373F77}"/>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5:notes">
            <a:extLst>
              <a:ext uri="{FF2B5EF4-FFF2-40B4-BE49-F238E27FC236}">
                <a16:creationId xmlns:a16="http://schemas.microsoft.com/office/drawing/2014/main" id="{8EFD66FA-9384-E063-A55D-6D2527B2F1E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485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a:extLst>
            <a:ext uri="{FF2B5EF4-FFF2-40B4-BE49-F238E27FC236}">
              <a16:creationId xmlns:a16="http://schemas.microsoft.com/office/drawing/2014/main" id="{3FE26672-A8FD-992B-B17D-9B7ABDFC80E7}"/>
            </a:ext>
          </a:extLst>
        </p:cNvPr>
        <p:cNvGrpSpPr/>
        <p:nvPr/>
      </p:nvGrpSpPr>
      <p:grpSpPr>
        <a:xfrm>
          <a:off x="0" y="0"/>
          <a:ext cx="0" cy="0"/>
          <a:chOff x="0" y="0"/>
          <a:chExt cx="0" cy="0"/>
        </a:xfrm>
      </p:grpSpPr>
      <p:sp>
        <p:nvSpPr>
          <p:cNvPr id="734" name="Google Shape;734;p6:notes">
            <a:extLst>
              <a:ext uri="{FF2B5EF4-FFF2-40B4-BE49-F238E27FC236}">
                <a16:creationId xmlns:a16="http://schemas.microsoft.com/office/drawing/2014/main" id="{21A6C75E-683A-E156-1AC7-303C327B861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6:notes">
            <a:extLst>
              <a:ext uri="{FF2B5EF4-FFF2-40B4-BE49-F238E27FC236}">
                <a16:creationId xmlns:a16="http://schemas.microsoft.com/office/drawing/2014/main" id="{BB67959D-3611-4673-6CD2-8D38D02185C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03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2"/>
          <p:cNvSpPr txBox="1">
            <a:spLocks noGrp="1"/>
          </p:cNvSpPr>
          <p:nvPr>
            <p:ph type="ctrTitle"/>
          </p:nvPr>
        </p:nvSpPr>
        <p:spPr>
          <a:xfrm>
            <a:off x="1942416" y="2514601"/>
            <a:ext cx="6600451"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txBox="1">
            <a:spLocks noGrp="1"/>
          </p:cNvSpPr>
          <p:nvPr>
            <p:ph type="subTitle" idx="1"/>
          </p:nvPr>
        </p:nvSpPr>
        <p:spPr>
          <a:xfrm>
            <a:off x="1942416" y="4777380"/>
            <a:ext cx="6600451"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32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4" name="Google Shape;44;p2"/>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440"/>
        <p:cNvGrpSpPr/>
        <p:nvPr/>
      </p:nvGrpSpPr>
      <p:grpSpPr>
        <a:xfrm>
          <a:off x="0" y="0"/>
          <a:ext cx="0" cy="0"/>
          <a:chOff x="0" y="0"/>
          <a:chExt cx="0" cy="0"/>
        </a:xfrm>
      </p:grpSpPr>
      <p:sp>
        <p:nvSpPr>
          <p:cNvPr id="441" name="Google Shape;441;p21"/>
          <p:cNvSpPr txBox="1">
            <a:spLocks noGrp="1"/>
          </p:cNvSpPr>
          <p:nvPr>
            <p:ph type="title"/>
          </p:nvPr>
        </p:nvSpPr>
        <p:spPr>
          <a:xfrm>
            <a:off x="1942415" y="609600"/>
            <a:ext cx="6591985"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21"/>
          <p:cNvSpPr txBox="1">
            <a:spLocks noGrp="1"/>
          </p:cNvSpPr>
          <p:nvPr>
            <p:ph type="body" idx="1"/>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443" name="Google Shape;443;p21"/>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481"/>
        <p:cNvGrpSpPr/>
        <p:nvPr/>
      </p:nvGrpSpPr>
      <p:grpSpPr>
        <a:xfrm>
          <a:off x="0" y="0"/>
          <a:ext cx="0" cy="0"/>
          <a:chOff x="0" y="0"/>
          <a:chExt cx="0" cy="0"/>
        </a:xfrm>
      </p:grpSpPr>
      <p:sp>
        <p:nvSpPr>
          <p:cNvPr id="482" name="Google Shape;482;p23"/>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3" name="Google Shape;483;p23"/>
          <p:cNvSpPr txBox="1">
            <a:spLocks noGrp="1"/>
          </p:cNvSpPr>
          <p:nvPr>
            <p:ph type="body" idx="1"/>
          </p:nvPr>
        </p:nvSpPr>
        <p:spPr>
          <a:xfrm>
            <a:off x="2415972" y="3505200"/>
            <a:ext cx="5653888"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4" name="Google Shape;484;p23"/>
          <p:cNvSpPr txBox="1">
            <a:spLocks noGrp="1"/>
          </p:cNvSpPr>
          <p:nvPr>
            <p:ph type="body" idx="2"/>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485" name="Google Shape;485;p23"/>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18"/>
        <p:cNvGrpSpPr/>
        <p:nvPr/>
      </p:nvGrpSpPr>
      <p:grpSpPr>
        <a:xfrm>
          <a:off x="0" y="0"/>
          <a:ext cx="0" cy="0"/>
          <a:chOff x="0" y="0"/>
          <a:chExt cx="0" cy="0"/>
        </a:xfrm>
      </p:grpSpPr>
      <p:sp>
        <p:nvSpPr>
          <p:cNvPr id="519" name="Google Shape;519;p25"/>
          <p:cNvSpPr txBox="1">
            <a:spLocks noGrp="1"/>
          </p:cNvSpPr>
          <p:nvPr>
            <p:ph type="title"/>
          </p:nvPr>
        </p:nvSpPr>
        <p:spPr>
          <a:xfrm>
            <a:off x="1942415" y="2438401"/>
            <a:ext cx="6591985"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0" name="Google Shape;520;p25"/>
          <p:cNvSpPr txBox="1">
            <a:spLocks noGrp="1"/>
          </p:cNvSpPr>
          <p:nvPr>
            <p:ph type="body" idx="1"/>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32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1" name="Google Shape;521;p25"/>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559"/>
        <p:cNvGrpSpPr/>
        <p:nvPr/>
      </p:nvGrpSpPr>
      <p:grpSpPr>
        <a:xfrm>
          <a:off x="0" y="0"/>
          <a:ext cx="0" cy="0"/>
          <a:chOff x="0" y="0"/>
          <a:chExt cx="0" cy="0"/>
        </a:xfrm>
      </p:grpSpPr>
      <p:sp>
        <p:nvSpPr>
          <p:cNvPr id="560" name="Google Shape;560;p27"/>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1" name="Google Shape;561;p27"/>
          <p:cNvSpPr txBox="1">
            <a:spLocks noGrp="1"/>
          </p:cNvSpPr>
          <p:nvPr>
            <p:ph type="body" idx="1"/>
          </p:nvPr>
        </p:nvSpPr>
        <p:spPr>
          <a:xfrm>
            <a:off x="1942415" y="4343400"/>
            <a:ext cx="6688292"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62" name="Google Shape;562;p27"/>
          <p:cNvSpPr txBox="1">
            <a:spLocks noGrp="1"/>
          </p:cNvSpPr>
          <p:nvPr>
            <p:ph type="body" idx="2"/>
          </p:nvPr>
        </p:nvSpPr>
        <p:spPr>
          <a:xfrm>
            <a:off x="1942415" y="5181600"/>
            <a:ext cx="6688292"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32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63" name="Google Shape;563;p27"/>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599"/>
        <p:cNvGrpSpPr/>
        <p:nvPr/>
      </p:nvGrpSpPr>
      <p:grpSpPr>
        <a:xfrm>
          <a:off x="0" y="0"/>
          <a:ext cx="0" cy="0"/>
          <a:chOff x="0" y="0"/>
          <a:chExt cx="0" cy="0"/>
        </a:xfrm>
      </p:grpSpPr>
      <p:sp>
        <p:nvSpPr>
          <p:cNvPr id="600" name="Google Shape;600;p29"/>
          <p:cNvSpPr txBox="1">
            <a:spLocks noGrp="1"/>
          </p:cNvSpPr>
          <p:nvPr>
            <p:ph type="title"/>
          </p:nvPr>
        </p:nvSpPr>
        <p:spPr>
          <a:xfrm>
            <a:off x="1942416" y="627407"/>
            <a:ext cx="6591984"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1" name="Google Shape;601;p29"/>
          <p:cNvSpPr txBox="1">
            <a:spLocks noGrp="1"/>
          </p:cNvSpPr>
          <p:nvPr>
            <p:ph type="body" idx="1"/>
          </p:nvPr>
        </p:nvSpPr>
        <p:spPr>
          <a:xfrm>
            <a:off x="1942415" y="4343400"/>
            <a:ext cx="6591985"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02" name="Google Shape;602;p29"/>
          <p:cNvSpPr txBox="1">
            <a:spLocks noGrp="1"/>
          </p:cNvSpPr>
          <p:nvPr>
            <p:ph type="body" idx="2"/>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32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03" name="Google Shape;603;p29"/>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9"/>
        <p:cNvGrpSpPr/>
        <p:nvPr/>
      </p:nvGrpSpPr>
      <p:grpSpPr>
        <a:xfrm>
          <a:off x="0" y="0"/>
          <a:ext cx="0" cy="0"/>
          <a:chOff x="0" y="0"/>
          <a:chExt cx="0" cy="0"/>
        </a:xfrm>
      </p:grpSpPr>
      <p:sp>
        <p:nvSpPr>
          <p:cNvPr id="640" name="Google Shape;640;p3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1" name="Google Shape;641;p31"/>
          <p:cNvSpPr txBox="1">
            <a:spLocks noGrp="1"/>
          </p:cNvSpPr>
          <p:nvPr>
            <p:ph type="body" idx="1"/>
          </p:nvPr>
        </p:nvSpPr>
        <p:spPr>
          <a:xfrm rot="5400000">
            <a:off x="3295650" y="781050"/>
            <a:ext cx="3886200" cy="65913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42" name="Google Shape;642;p31"/>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8"/>
        <p:cNvGrpSpPr/>
        <p:nvPr/>
      </p:nvGrpSpPr>
      <p:grpSpPr>
        <a:xfrm>
          <a:off x="0" y="0"/>
          <a:ext cx="0" cy="0"/>
          <a:chOff x="0" y="0"/>
          <a:chExt cx="0" cy="0"/>
        </a:xfrm>
      </p:grpSpPr>
      <p:sp>
        <p:nvSpPr>
          <p:cNvPr id="679" name="Google Shape;679;p33"/>
          <p:cNvSpPr txBox="1">
            <a:spLocks noGrp="1"/>
          </p:cNvSpPr>
          <p:nvPr>
            <p:ph type="title"/>
          </p:nvPr>
        </p:nvSpPr>
        <p:spPr>
          <a:xfrm rot="5400000">
            <a:off x="5064693" y="2441248"/>
            <a:ext cx="5283817" cy="16561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0" name="Google Shape;680;p33"/>
          <p:cNvSpPr txBox="1">
            <a:spLocks noGrp="1"/>
          </p:cNvSpPr>
          <p:nvPr>
            <p:ph type="body" idx="1"/>
          </p:nvPr>
        </p:nvSpPr>
        <p:spPr>
          <a:xfrm rot="5400000">
            <a:off x="1658681" y="911140"/>
            <a:ext cx="5283817" cy="4716348"/>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1" name="Google Shape;681;p33"/>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899B61A3-398A-B25A-3688-B7321B1B2879}"/>
              </a:ext>
            </a:extLst>
          </p:cNvPr>
          <p:cNvSpPr>
            <a:spLocks/>
          </p:cNvSpPr>
          <p:nvPr/>
        </p:nvSpPr>
        <p:spPr bwMode="auto">
          <a:xfrm>
            <a:off x="-31750" y="4321175"/>
            <a:ext cx="1395413"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Slide Number Placeholder 5">
            <a:extLst>
              <a:ext uri="{FF2B5EF4-FFF2-40B4-BE49-F238E27FC236}">
                <a16:creationId xmlns:a16="http://schemas.microsoft.com/office/drawing/2014/main" id="{3E7268B9-7966-D28A-1E2A-7F1189468064}"/>
              </a:ext>
            </a:extLst>
          </p:cNvPr>
          <p:cNvSpPr>
            <a:spLocks noGrp="1"/>
          </p:cNvSpPr>
          <p:nvPr>
            <p:ph type="sldNum" sz="quarter" idx="10"/>
          </p:nvPr>
        </p:nvSpPr>
        <p:spPr>
          <a:xfrm>
            <a:off x="423863" y="4529138"/>
            <a:ext cx="584200" cy="365125"/>
          </a:xfrm>
        </p:spPr>
        <p:txBody>
          <a:bodyPr/>
          <a:lstStyle>
            <a:lvl1pPr>
              <a:defRPr/>
            </a:lvl1pPr>
          </a:lstStyle>
          <a:p>
            <a:pPr>
              <a:defRPr/>
            </a:pPr>
            <a:fld id="{66EE47C6-80B3-1F48-ACB5-E1ADA709DF78}" type="slidenum">
              <a:rPr lang="en-US" altLang="en-US"/>
              <a:pPr>
                <a:defRPr/>
              </a:pPr>
              <a:t>‹#›</a:t>
            </a:fld>
            <a:endParaRPr lang="en-US" altLang="en-US"/>
          </a:p>
        </p:txBody>
      </p:sp>
    </p:spTree>
    <p:extLst>
      <p:ext uri="{BB962C8B-B14F-4D97-AF65-F5344CB8AC3E}">
        <p14:creationId xmlns:p14="http://schemas.microsoft.com/office/powerpoint/2010/main" val="2880633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97D9712-79B4-684F-D830-04678D799C2A}"/>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A9CA637-6726-D763-11AC-F161D5B387F7}"/>
              </a:ext>
            </a:extLst>
          </p:cNvPr>
          <p:cNvSpPr>
            <a:spLocks noGrp="1"/>
          </p:cNvSpPr>
          <p:nvPr>
            <p:ph type="dt" sz="half" idx="10"/>
          </p:nvPr>
        </p:nvSpPr>
        <p:spPr>
          <a:xfrm>
            <a:off x="1943100" y="6103938"/>
            <a:ext cx="952500" cy="369887"/>
          </a:xfrm>
        </p:spPr>
        <p:txBody>
          <a:bodyPr/>
          <a:lstStyle>
            <a:lvl1pPr>
              <a:defRPr/>
            </a:lvl1pPr>
          </a:lstStyle>
          <a:p>
            <a:pPr>
              <a:defRPr/>
            </a:pPr>
            <a:fld id="{7ED94ABA-DBA7-904D-8CF7-FED4AAB45ADF}" type="datetime1">
              <a:rPr lang="en-US"/>
              <a:pPr>
                <a:defRPr/>
              </a:pPr>
              <a:t>5/25/2025</a:t>
            </a:fld>
            <a:endParaRPr lang="en-US" altLang="en-US"/>
          </a:p>
        </p:txBody>
      </p:sp>
      <p:sp>
        <p:nvSpPr>
          <p:cNvPr id="6" name="Footer Placeholder 4">
            <a:extLst>
              <a:ext uri="{FF2B5EF4-FFF2-40B4-BE49-F238E27FC236}">
                <a16:creationId xmlns:a16="http://schemas.microsoft.com/office/drawing/2014/main" id="{0BC5E451-F961-B553-5223-C5CDF2505804}"/>
              </a:ext>
            </a:extLst>
          </p:cNvPr>
          <p:cNvSpPr>
            <a:spLocks noGrp="1"/>
          </p:cNvSpPr>
          <p:nvPr>
            <p:ph type="ftr" sz="quarter" idx="11"/>
          </p:nvPr>
        </p:nvSpPr>
        <p:spPr>
          <a:xfrm>
            <a:off x="2895600" y="6103938"/>
            <a:ext cx="4876800" cy="365125"/>
          </a:xfrm>
        </p:spPr>
        <p:txBody>
          <a:bodyPr/>
          <a:lstStyle>
            <a:lvl1pPr algn="ctr">
              <a:defRPr/>
            </a:lvl1pPr>
          </a:lstStyle>
          <a:p>
            <a:pPr>
              <a:defRPr/>
            </a:pPr>
            <a:r>
              <a:rPr lang="en-US" altLang="en-US"/>
              <a:t>Dept of CSE., SOE-Dayananda Sagar University</a:t>
            </a:r>
          </a:p>
        </p:txBody>
      </p:sp>
      <p:sp>
        <p:nvSpPr>
          <p:cNvPr id="7" name="Slide Number Placeholder 5">
            <a:extLst>
              <a:ext uri="{FF2B5EF4-FFF2-40B4-BE49-F238E27FC236}">
                <a16:creationId xmlns:a16="http://schemas.microsoft.com/office/drawing/2014/main" id="{473AFA5E-9DAF-E223-73B9-FE3EBF02584F}"/>
              </a:ext>
            </a:extLst>
          </p:cNvPr>
          <p:cNvSpPr>
            <a:spLocks noGrp="1"/>
          </p:cNvSpPr>
          <p:nvPr>
            <p:ph type="sldNum" sz="quarter" idx="12"/>
          </p:nvPr>
        </p:nvSpPr>
        <p:spPr>
          <a:xfrm>
            <a:off x="7948613" y="6140450"/>
            <a:ext cx="776287" cy="365125"/>
          </a:xfrm>
        </p:spPr>
        <p:txBody>
          <a:bodyPr/>
          <a:lstStyle>
            <a:lvl1pPr algn="ctr">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9057689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7874350-503C-CD83-6E5C-F9FA18BD6245}"/>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Slide Number Placeholder 5">
            <a:extLst>
              <a:ext uri="{FF2B5EF4-FFF2-40B4-BE49-F238E27FC236}">
                <a16:creationId xmlns:a16="http://schemas.microsoft.com/office/drawing/2014/main" id="{AB476C31-DF4F-7C5A-8C68-7AF6191A2737}"/>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6F3A0EDC-BE84-416F-2174-D4CCB7A5E223}"/>
              </a:ext>
            </a:extLst>
          </p:cNvPr>
          <p:cNvSpPr>
            <a:spLocks noGrp="1"/>
          </p:cNvSpPr>
          <p:nvPr>
            <p:ph type="dt" sz="half" idx="10"/>
          </p:nvPr>
        </p:nvSpPr>
        <p:spPr>
          <a:xfrm>
            <a:off x="1908175" y="6129338"/>
            <a:ext cx="766763" cy="369887"/>
          </a:xfrm>
        </p:spPr>
        <p:txBody>
          <a:bodyPr/>
          <a:lstStyle>
            <a:lvl1pPr>
              <a:defRPr/>
            </a:lvl1pPr>
          </a:lstStyle>
          <a:p>
            <a:pPr>
              <a:defRPr/>
            </a:pPr>
            <a:fld id="{53D038F9-E22A-CB45-BBD4-A6A77C7E293C}" type="datetime1">
              <a:rPr lang="en-US"/>
              <a:pPr>
                <a:defRPr/>
              </a:pPr>
              <a:t>5/25/2025</a:t>
            </a:fld>
            <a:endParaRPr lang="en-US" altLang="en-US"/>
          </a:p>
        </p:txBody>
      </p:sp>
      <p:sp>
        <p:nvSpPr>
          <p:cNvPr id="7" name="Footer Placeholder 4">
            <a:extLst>
              <a:ext uri="{FF2B5EF4-FFF2-40B4-BE49-F238E27FC236}">
                <a16:creationId xmlns:a16="http://schemas.microsoft.com/office/drawing/2014/main" id="{F3EF62B0-361D-F8B8-7424-8135AAB9D28F}"/>
              </a:ext>
            </a:extLst>
          </p:cNvPr>
          <p:cNvSpPr>
            <a:spLocks noGrp="1"/>
          </p:cNvSpPr>
          <p:nvPr>
            <p:ph type="ftr" sz="quarter" idx="11"/>
          </p:nvPr>
        </p:nvSpPr>
        <p:spPr>
          <a:xfrm>
            <a:off x="2674938" y="6129338"/>
            <a:ext cx="5173662" cy="365125"/>
          </a:xfrm>
        </p:spPr>
        <p:txBody>
          <a:bodyPr/>
          <a:lstStyle>
            <a:lvl1pPr algn="ctr">
              <a:defRPr/>
            </a:lvl1pPr>
          </a:lstStyle>
          <a:p>
            <a:pPr>
              <a:defRPr/>
            </a:pPr>
            <a:r>
              <a:rPr lang="en-US" altLang="en-US"/>
              <a:t>Dept of CSE., SOE-Dayananda Sagar University</a:t>
            </a:r>
          </a:p>
        </p:txBody>
      </p:sp>
      <p:sp>
        <p:nvSpPr>
          <p:cNvPr id="8" name="Slide Number Placeholder 5">
            <a:extLst>
              <a:ext uri="{FF2B5EF4-FFF2-40B4-BE49-F238E27FC236}">
                <a16:creationId xmlns:a16="http://schemas.microsoft.com/office/drawing/2014/main" id="{A1AADE29-6112-838E-801F-F41C9230A814}"/>
              </a:ext>
            </a:extLst>
          </p:cNvPr>
          <p:cNvSpPr>
            <a:spLocks noGrp="1"/>
          </p:cNvSpPr>
          <p:nvPr>
            <p:ph type="sldNum" sz="quarter" idx="12"/>
          </p:nvPr>
        </p:nvSpPr>
        <p:spPr>
          <a:xfrm>
            <a:off x="511175" y="3244850"/>
            <a:ext cx="585788" cy="365125"/>
          </a:xfrm>
        </p:spPr>
        <p:txBody>
          <a:bodyPr/>
          <a:lstStyle>
            <a:lvl1pPr>
              <a:defRPr/>
            </a:lvl1pPr>
          </a:lstStyle>
          <a:p>
            <a:pPr>
              <a:defRPr/>
            </a:pPr>
            <a:fld id="{8FC35A0F-AE48-814D-93F7-9D1ECA199368}" type="slidenum">
              <a:rPr lang="en-US" altLang="en-US"/>
              <a:pPr>
                <a:defRPr/>
              </a:pPr>
              <a:t>‹#›</a:t>
            </a:fld>
            <a:endParaRPr lang="en-US" altLang="en-US"/>
          </a:p>
        </p:txBody>
      </p:sp>
    </p:spTree>
    <p:extLst>
      <p:ext uri="{BB962C8B-B14F-4D97-AF65-F5344CB8AC3E}">
        <p14:creationId xmlns:p14="http://schemas.microsoft.com/office/powerpoint/2010/main" val="342529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1945201" y="624110"/>
            <a:ext cx="6589199"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
          <p:cNvSpPr txBox="1">
            <a:spLocks noGrp="1"/>
          </p:cNvSpPr>
          <p:nvPr>
            <p:ph type="body" idx="1"/>
          </p:nvPr>
        </p:nvSpPr>
        <p:spPr>
          <a:xfrm>
            <a:off x="1942415" y="2133600"/>
            <a:ext cx="6591985"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2" name="Google Shape;82;p4"/>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3238DC6B-1275-0194-8B69-DB6C183693E0}"/>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Slide Number Placeholder 5">
            <a:extLst>
              <a:ext uri="{FF2B5EF4-FFF2-40B4-BE49-F238E27FC236}">
                <a16:creationId xmlns:a16="http://schemas.microsoft.com/office/drawing/2014/main" id="{F382C36F-F98A-D7CB-3473-B78E31392ACA}"/>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1">
            <a:extLst>
              <a:ext uri="{FF2B5EF4-FFF2-40B4-BE49-F238E27FC236}">
                <a16:creationId xmlns:a16="http://schemas.microsoft.com/office/drawing/2014/main" id="{8A1EA58A-5DE4-2527-FE7A-F54B07EF6C25}"/>
              </a:ext>
            </a:extLst>
          </p:cNvPr>
          <p:cNvSpPr>
            <a:spLocks noGrp="1"/>
          </p:cNvSpPr>
          <p:nvPr>
            <p:ph type="dt" sz="half" idx="10"/>
          </p:nvPr>
        </p:nvSpPr>
        <p:spPr>
          <a:xfrm>
            <a:off x="1828800" y="6111875"/>
            <a:ext cx="766763" cy="369888"/>
          </a:xfrm>
        </p:spPr>
        <p:txBody>
          <a:bodyPr/>
          <a:lstStyle>
            <a:lvl1pPr>
              <a:defRPr/>
            </a:lvl1pPr>
          </a:lstStyle>
          <a:p>
            <a:pPr>
              <a:defRPr/>
            </a:pPr>
            <a:fld id="{677FFC89-45A0-7044-942B-33003B8B445E}" type="datetime1">
              <a:rPr lang="en-US"/>
              <a:pPr>
                <a:defRPr/>
              </a:pPr>
              <a:t>5/25/2025</a:t>
            </a:fld>
            <a:endParaRPr lang="en-US" altLang="en-US"/>
          </a:p>
        </p:txBody>
      </p:sp>
      <p:sp>
        <p:nvSpPr>
          <p:cNvPr id="7" name="Footer Placeholder 13">
            <a:extLst>
              <a:ext uri="{FF2B5EF4-FFF2-40B4-BE49-F238E27FC236}">
                <a16:creationId xmlns:a16="http://schemas.microsoft.com/office/drawing/2014/main" id="{4848AFE8-8FBE-98C9-C0D9-6B24A9F1E930}"/>
              </a:ext>
            </a:extLst>
          </p:cNvPr>
          <p:cNvSpPr>
            <a:spLocks noGrp="1"/>
          </p:cNvSpPr>
          <p:nvPr>
            <p:ph type="ftr" sz="quarter" idx="11"/>
          </p:nvPr>
        </p:nvSpPr>
        <p:spPr>
          <a:xfrm>
            <a:off x="2595563" y="6135688"/>
            <a:ext cx="5064125" cy="365125"/>
          </a:xfrm>
        </p:spPr>
        <p:txBody>
          <a:bodyPr/>
          <a:lstStyle>
            <a:lvl1pPr>
              <a:defRPr/>
            </a:lvl1pPr>
          </a:lstStyle>
          <a:p>
            <a:pPr>
              <a:defRPr/>
            </a:pPr>
            <a:r>
              <a:rPr lang="en-US" altLang="en-US"/>
              <a:t>Dept of CSE., SOE-Dayananda Sagar University</a:t>
            </a:r>
          </a:p>
        </p:txBody>
      </p:sp>
      <p:sp>
        <p:nvSpPr>
          <p:cNvPr id="9" name="Slide Number Placeholder 14">
            <a:extLst>
              <a:ext uri="{FF2B5EF4-FFF2-40B4-BE49-F238E27FC236}">
                <a16:creationId xmlns:a16="http://schemas.microsoft.com/office/drawing/2014/main" id="{4E01DAE5-FED6-531E-323D-45388D0D312A}"/>
              </a:ext>
            </a:extLst>
          </p:cNvPr>
          <p:cNvSpPr>
            <a:spLocks noGrp="1"/>
          </p:cNvSpPr>
          <p:nvPr>
            <p:ph type="sldNum" sz="quarter" idx="12"/>
          </p:nvPr>
        </p:nvSpPr>
        <p:spPr/>
        <p:txBody>
          <a:bodyPr/>
          <a:lstStyle>
            <a:lvl1pPr>
              <a:defRPr/>
            </a:lvl1pPr>
          </a:lstStyle>
          <a:p>
            <a:pPr>
              <a:defRPr/>
            </a:pPr>
            <a:fld id="{0D88DD71-7977-0F4C-B436-AEB905407304}" type="slidenum">
              <a:rPr lang="en-US" altLang="en-US"/>
              <a:pPr>
                <a:defRPr/>
              </a:pPr>
              <a:t>‹#›</a:t>
            </a:fld>
            <a:endParaRPr lang="en-US" altLang="en-US"/>
          </a:p>
        </p:txBody>
      </p:sp>
    </p:spTree>
    <p:extLst>
      <p:ext uri="{BB962C8B-B14F-4D97-AF65-F5344CB8AC3E}">
        <p14:creationId xmlns:p14="http://schemas.microsoft.com/office/powerpoint/2010/main" val="893899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17FAF5BB-D23D-6E08-9237-5BD08140AECE}"/>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Slide Number Placeholder 5">
            <a:extLst>
              <a:ext uri="{FF2B5EF4-FFF2-40B4-BE49-F238E27FC236}">
                <a16:creationId xmlns:a16="http://schemas.microsoft.com/office/drawing/2014/main" id="{437CB840-85F0-B3FA-125F-CB05ED9B8055}"/>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748E06E4-E125-96CB-AC5C-CFD0EF17C2BC}"/>
              </a:ext>
            </a:extLst>
          </p:cNvPr>
          <p:cNvSpPr>
            <a:spLocks noGrp="1"/>
          </p:cNvSpPr>
          <p:nvPr>
            <p:ph type="sldNum" sz="quarter" idx="10"/>
          </p:nvPr>
        </p:nvSpPr>
        <p:spPr/>
        <p:txBody>
          <a:bodyPr/>
          <a:lstStyle>
            <a:lvl1pPr>
              <a:defRPr/>
            </a:lvl1pPr>
          </a:lstStyle>
          <a:p>
            <a:pPr>
              <a:defRPr/>
            </a:pPr>
            <a:fld id="{4E62E7C3-DFCC-C949-9937-F0E67B8121B0}" type="slidenum">
              <a:rPr lang="en-US" altLang="en-US"/>
              <a:pPr>
                <a:defRPr/>
              </a:pPr>
              <a:t>‹#›</a:t>
            </a:fld>
            <a:endParaRPr lang="en-US" altLang="en-US"/>
          </a:p>
        </p:txBody>
      </p:sp>
      <p:sp>
        <p:nvSpPr>
          <p:cNvPr id="9" name="Date Placeholder 1">
            <a:extLst>
              <a:ext uri="{FF2B5EF4-FFF2-40B4-BE49-F238E27FC236}">
                <a16:creationId xmlns:a16="http://schemas.microsoft.com/office/drawing/2014/main" id="{AFC5CE76-9ACD-859E-6331-29EED3B840AB}"/>
              </a:ext>
            </a:extLst>
          </p:cNvPr>
          <p:cNvSpPr>
            <a:spLocks noGrp="1"/>
          </p:cNvSpPr>
          <p:nvPr>
            <p:ph type="dt" sz="half" idx="11"/>
          </p:nvPr>
        </p:nvSpPr>
        <p:spPr>
          <a:xfrm>
            <a:off x="1943100" y="6156325"/>
            <a:ext cx="876300" cy="369888"/>
          </a:xfrm>
        </p:spPr>
        <p:txBody>
          <a:bodyPr/>
          <a:lstStyle>
            <a:lvl1pPr>
              <a:defRPr/>
            </a:lvl1pPr>
          </a:lstStyle>
          <a:p>
            <a:pPr>
              <a:defRPr/>
            </a:pPr>
            <a:fld id="{9F4AC223-640C-BD40-939E-FAA52AB13CE7}" type="datetime1">
              <a:rPr lang="en-US"/>
              <a:pPr>
                <a:defRPr/>
              </a:pPr>
              <a:t>5/25/2025</a:t>
            </a:fld>
            <a:endParaRPr lang="en-US" altLang="en-US"/>
          </a:p>
        </p:txBody>
      </p:sp>
      <p:sp>
        <p:nvSpPr>
          <p:cNvPr id="11" name="Footer Placeholder 2">
            <a:extLst>
              <a:ext uri="{FF2B5EF4-FFF2-40B4-BE49-F238E27FC236}">
                <a16:creationId xmlns:a16="http://schemas.microsoft.com/office/drawing/2014/main" id="{B99C586C-2AB2-2A7E-EC79-7A0AC4E2F999}"/>
              </a:ext>
            </a:extLst>
          </p:cNvPr>
          <p:cNvSpPr>
            <a:spLocks noGrp="1"/>
          </p:cNvSpPr>
          <p:nvPr>
            <p:ph type="ftr" sz="quarter" idx="12"/>
          </p:nvPr>
        </p:nvSpPr>
        <p:spPr>
          <a:xfrm>
            <a:off x="2819400" y="6156325"/>
            <a:ext cx="48768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17870479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BEB4C09D-AD0E-4BD7-EE9E-FEE5D9C02467}"/>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4" name="Date Placeholder 1">
            <a:extLst>
              <a:ext uri="{FF2B5EF4-FFF2-40B4-BE49-F238E27FC236}">
                <a16:creationId xmlns:a16="http://schemas.microsoft.com/office/drawing/2014/main" id="{6481052E-89F8-CD6D-D0D7-58D5C6F68EF7}"/>
              </a:ext>
            </a:extLst>
          </p:cNvPr>
          <p:cNvSpPr>
            <a:spLocks noGrp="1"/>
          </p:cNvSpPr>
          <p:nvPr>
            <p:ph type="dt" sz="half" idx="10"/>
          </p:nvPr>
        </p:nvSpPr>
        <p:spPr>
          <a:xfrm>
            <a:off x="1943100" y="6156325"/>
            <a:ext cx="876300" cy="369888"/>
          </a:xfrm>
        </p:spPr>
        <p:txBody>
          <a:bodyPr/>
          <a:lstStyle>
            <a:lvl1pPr>
              <a:defRPr/>
            </a:lvl1pPr>
          </a:lstStyle>
          <a:p>
            <a:pPr>
              <a:defRPr/>
            </a:pPr>
            <a:fld id="{704C3C52-E32C-AB49-A523-323ADC6ED95B}" type="datetime1">
              <a:rPr lang="en-US"/>
              <a:pPr>
                <a:defRPr/>
              </a:pPr>
              <a:t>5/25/2025</a:t>
            </a:fld>
            <a:endParaRPr lang="en-US" altLang="en-US"/>
          </a:p>
        </p:txBody>
      </p:sp>
      <p:sp>
        <p:nvSpPr>
          <p:cNvPr id="5" name="Footer Placeholder 2">
            <a:extLst>
              <a:ext uri="{FF2B5EF4-FFF2-40B4-BE49-F238E27FC236}">
                <a16:creationId xmlns:a16="http://schemas.microsoft.com/office/drawing/2014/main" id="{4B7A7EDA-49BB-5A7D-C790-9B2F7819296E}"/>
              </a:ext>
            </a:extLst>
          </p:cNvPr>
          <p:cNvSpPr>
            <a:spLocks noGrp="1"/>
          </p:cNvSpPr>
          <p:nvPr>
            <p:ph type="ftr" sz="quarter" idx="11"/>
          </p:nvPr>
        </p:nvSpPr>
        <p:spPr>
          <a:xfrm>
            <a:off x="2819400" y="6156325"/>
            <a:ext cx="4876800" cy="365125"/>
          </a:xfrm>
        </p:spPr>
        <p:txBody>
          <a:bodyPr/>
          <a:lstStyle>
            <a:lvl1pPr algn="ctr">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1E8BCAD2-A340-D12C-7A69-5FE1E0251C54}"/>
              </a:ext>
            </a:extLst>
          </p:cNvPr>
          <p:cNvSpPr>
            <a:spLocks noGrp="1"/>
          </p:cNvSpPr>
          <p:nvPr>
            <p:ph type="sldNum" sz="quarter" idx="12"/>
          </p:nvPr>
        </p:nvSpPr>
        <p:spPr>
          <a:xfrm>
            <a:off x="7948613" y="6140450"/>
            <a:ext cx="776287" cy="365125"/>
          </a:xfrm>
        </p:spPr>
        <p:txBody>
          <a:bodyPr/>
          <a:lstStyle>
            <a:lvl1pPr algn="ctr">
              <a:defRPr lang="en-IN" sz="900" kern="1200">
                <a:solidFill>
                  <a:schemeClr val="tx1">
                    <a:tint val="75000"/>
                  </a:schemeClr>
                </a:solidFill>
                <a:latin typeface="+mn-lt"/>
                <a:ea typeface="+mn-ea"/>
                <a:cs typeface="+mn-cs"/>
              </a:defRPr>
            </a:lvl1pPr>
          </a:lstStyle>
          <a:p>
            <a:pPr>
              <a:defRPr/>
            </a:pPr>
            <a:r>
              <a:t>(#)  of 12</a:t>
            </a:r>
            <a:endParaRPr altLang="en-US"/>
          </a:p>
        </p:txBody>
      </p:sp>
    </p:spTree>
    <p:extLst>
      <p:ext uri="{BB962C8B-B14F-4D97-AF65-F5344CB8AC3E}">
        <p14:creationId xmlns:p14="http://schemas.microsoft.com/office/powerpoint/2010/main" val="695373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F86F696E-BC49-5F3B-7D15-52608910611E}"/>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Slide Number Placeholder 5">
            <a:extLst>
              <a:ext uri="{FF2B5EF4-FFF2-40B4-BE49-F238E27FC236}">
                <a16:creationId xmlns:a16="http://schemas.microsoft.com/office/drawing/2014/main" id="{0BB3E979-8C40-140A-77B9-6C84426A4B0A}"/>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4" name="Date Placeholder 1">
            <a:extLst>
              <a:ext uri="{FF2B5EF4-FFF2-40B4-BE49-F238E27FC236}">
                <a16:creationId xmlns:a16="http://schemas.microsoft.com/office/drawing/2014/main" id="{00DB2153-7126-B295-046B-AAC2FD6DA20D}"/>
              </a:ext>
            </a:extLst>
          </p:cNvPr>
          <p:cNvSpPr>
            <a:spLocks noGrp="1"/>
          </p:cNvSpPr>
          <p:nvPr>
            <p:ph type="dt" sz="half" idx="10"/>
          </p:nvPr>
        </p:nvSpPr>
        <p:spPr>
          <a:xfrm>
            <a:off x="1943100" y="6156325"/>
            <a:ext cx="876300" cy="369888"/>
          </a:xfrm>
        </p:spPr>
        <p:txBody>
          <a:bodyPr/>
          <a:lstStyle>
            <a:lvl1pPr>
              <a:defRPr/>
            </a:lvl1pPr>
          </a:lstStyle>
          <a:p>
            <a:pPr>
              <a:defRPr/>
            </a:pPr>
            <a:fld id="{2F30BEF1-D57B-934E-9BC0-34E27EFB9956}" type="datetime1">
              <a:rPr lang="en-US"/>
              <a:pPr>
                <a:defRPr/>
              </a:pPr>
              <a:t>5/25/2025</a:t>
            </a:fld>
            <a:endParaRPr lang="en-US" altLang="en-US" dirty="0"/>
          </a:p>
        </p:txBody>
      </p:sp>
      <p:sp>
        <p:nvSpPr>
          <p:cNvPr id="5" name="Footer Placeholder 2">
            <a:extLst>
              <a:ext uri="{FF2B5EF4-FFF2-40B4-BE49-F238E27FC236}">
                <a16:creationId xmlns:a16="http://schemas.microsoft.com/office/drawing/2014/main" id="{9E096FDD-CD8C-0737-050E-E912F2DF06FB}"/>
              </a:ext>
            </a:extLst>
          </p:cNvPr>
          <p:cNvSpPr>
            <a:spLocks noGrp="1"/>
          </p:cNvSpPr>
          <p:nvPr>
            <p:ph type="ftr" sz="quarter" idx="11"/>
          </p:nvPr>
        </p:nvSpPr>
        <p:spPr>
          <a:xfrm>
            <a:off x="2819400" y="6156325"/>
            <a:ext cx="5029200" cy="365125"/>
          </a:xfrm>
        </p:spPr>
        <p:txBody>
          <a:bodyPr/>
          <a:lstStyle>
            <a:lvl1pPr algn="ctr">
              <a:defRPr/>
            </a:lvl1pPr>
          </a:lstStyle>
          <a:p>
            <a:pPr>
              <a:defRPr/>
            </a:pPr>
            <a:r>
              <a:rPr lang="en-US" altLang="en-US"/>
              <a:t>Dept of CSE., SOE-Dayananda Sagar University</a:t>
            </a:r>
          </a:p>
        </p:txBody>
      </p:sp>
      <p:sp>
        <p:nvSpPr>
          <p:cNvPr id="6" name="Slide Number Placeholder 3">
            <a:extLst>
              <a:ext uri="{FF2B5EF4-FFF2-40B4-BE49-F238E27FC236}">
                <a16:creationId xmlns:a16="http://schemas.microsoft.com/office/drawing/2014/main" id="{28238CF5-72D1-C992-3A29-9D538B1D2EB4}"/>
              </a:ext>
            </a:extLst>
          </p:cNvPr>
          <p:cNvSpPr>
            <a:spLocks noGrp="1"/>
          </p:cNvSpPr>
          <p:nvPr>
            <p:ph type="sldNum" sz="quarter" idx="12"/>
          </p:nvPr>
        </p:nvSpPr>
        <p:spPr/>
        <p:txBody>
          <a:bodyPr/>
          <a:lstStyle>
            <a:lvl1pPr>
              <a:defRPr/>
            </a:lvl1pPr>
          </a:lstStyle>
          <a:p>
            <a:pPr>
              <a:defRPr/>
            </a:pPr>
            <a:fld id="{A412D4C0-1D03-294D-BB77-5A3EBDA8C465}" type="slidenum">
              <a:rPr lang="en-US" altLang="en-US"/>
              <a:pPr>
                <a:defRPr/>
              </a:pPr>
              <a:t>‹#›</a:t>
            </a:fld>
            <a:endParaRPr lang="en-US" altLang="en-US"/>
          </a:p>
        </p:txBody>
      </p:sp>
    </p:spTree>
    <p:extLst>
      <p:ext uri="{BB962C8B-B14F-4D97-AF65-F5344CB8AC3E}">
        <p14:creationId xmlns:p14="http://schemas.microsoft.com/office/powerpoint/2010/main" val="1854464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D94C261-2C58-F997-CBFD-3365E8994B4B}"/>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Slide Number Placeholder 5">
            <a:extLst>
              <a:ext uri="{FF2B5EF4-FFF2-40B4-BE49-F238E27FC236}">
                <a16:creationId xmlns:a16="http://schemas.microsoft.com/office/drawing/2014/main" id="{D382F227-C08A-735A-D88D-F301BEB461C8}"/>
              </a:ext>
            </a:extLst>
          </p:cNvPr>
          <p:cNvSpPr txBox="1">
            <a:spLocks/>
          </p:cNvSpPr>
          <p:nvPr userDrawn="1"/>
        </p:nvSpPr>
        <p:spPr>
          <a:xfrm>
            <a:off x="7948613" y="6140450"/>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12</a:t>
            </a:r>
            <a:endParaRPr altLang="en-US"/>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a:extLst>
              <a:ext uri="{FF2B5EF4-FFF2-40B4-BE49-F238E27FC236}">
                <a16:creationId xmlns:a16="http://schemas.microsoft.com/office/drawing/2014/main" id="{594A8CAC-335A-E937-99FE-1DC58811AC8D}"/>
              </a:ext>
            </a:extLst>
          </p:cNvPr>
          <p:cNvSpPr>
            <a:spLocks noGrp="1"/>
          </p:cNvSpPr>
          <p:nvPr>
            <p:ph type="sldNum" sz="quarter" idx="10"/>
          </p:nvPr>
        </p:nvSpPr>
        <p:spPr/>
        <p:txBody>
          <a:bodyPr/>
          <a:lstStyle>
            <a:lvl1pPr>
              <a:defRPr/>
            </a:lvl1pPr>
          </a:lstStyle>
          <a:p>
            <a:pPr>
              <a:defRPr/>
            </a:pPr>
            <a:fld id="{E3D1E80A-D664-AA4F-8DE4-DAB6BAECAB3D}" type="slidenum">
              <a:rPr lang="en-US" altLang="en-US"/>
              <a:pPr>
                <a:defRPr/>
              </a:pPr>
              <a:t>‹#›</a:t>
            </a:fld>
            <a:endParaRPr lang="en-US" altLang="en-US"/>
          </a:p>
        </p:txBody>
      </p:sp>
      <p:sp>
        <p:nvSpPr>
          <p:cNvPr id="8" name="Date Placeholder 1">
            <a:extLst>
              <a:ext uri="{FF2B5EF4-FFF2-40B4-BE49-F238E27FC236}">
                <a16:creationId xmlns:a16="http://schemas.microsoft.com/office/drawing/2014/main" id="{F8BA68B2-5C11-A044-7B82-A484618E48DA}"/>
              </a:ext>
            </a:extLst>
          </p:cNvPr>
          <p:cNvSpPr>
            <a:spLocks noGrp="1"/>
          </p:cNvSpPr>
          <p:nvPr>
            <p:ph type="dt" sz="half" idx="11"/>
          </p:nvPr>
        </p:nvSpPr>
        <p:spPr>
          <a:xfrm>
            <a:off x="1943100" y="6156325"/>
            <a:ext cx="876300" cy="369888"/>
          </a:xfrm>
        </p:spPr>
        <p:txBody>
          <a:bodyPr/>
          <a:lstStyle>
            <a:lvl1pPr>
              <a:defRPr/>
            </a:lvl1pPr>
          </a:lstStyle>
          <a:p>
            <a:pPr>
              <a:defRPr/>
            </a:pPr>
            <a:fld id="{13658525-78B9-CD47-A779-A7D4A17804C8}" type="datetime1">
              <a:rPr lang="en-US"/>
              <a:pPr>
                <a:defRPr/>
              </a:pPr>
              <a:t>5/25/2025</a:t>
            </a:fld>
            <a:endParaRPr lang="en-US" altLang="en-US" dirty="0"/>
          </a:p>
        </p:txBody>
      </p:sp>
      <p:sp>
        <p:nvSpPr>
          <p:cNvPr id="9" name="Footer Placeholder 2">
            <a:extLst>
              <a:ext uri="{FF2B5EF4-FFF2-40B4-BE49-F238E27FC236}">
                <a16:creationId xmlns:a16="http://schemas.microsoft.com/office/drawing/2014/main" id="{0312BBA7-13E9-264E-79A6-20A813877E89}"/>
              </a:ext>
            </a:extLst>
          </p:cNvPr>
          <p:cNvSpPr>
            <a:spLocks noGrp="1"/>
          </p:cNvSpPr>
          <p:nvPr>
            <p:ph type="ftr" sz="quarter" idx="12"/>
          </p:nvPr>
        </p:nvSpPr>
        <p:spPr>
          <a:xfrm>
            <a:off x="2819400" y="6156325"/>
            <a:ext cx="5029200" cy="365125"/>
          </a:xfrm>
        </p:spPr>
        <p:txBody>
          <a:bodyPr/>
          <a:lstStyle>
            <a:lvl1pPr algn="ctr">
              <a:defRPr/>
            </a:lvl1pPr>
          </a:lstStyle>
          <a:p>
            <a:pPr>
              <a:defRPr/>
            </a:pPr>
            <a:r>
              <a:rPr lang="en-US" altLang="en-US"/>
              <a:t>Dept of CSE., SOE-Dayananda Sagar University</a:t>
            </a:r>
          </a:p>
        </p:txBody>
      </p:sp>
    </p:spTree>
    <p:extLst>
      <p:ext uri="{BB962C8B-B14F-4D97-AF65-F5344CB8AC3E}">
        <p14:creationId xmlns:p14="http://schemas.microsoft.com/office/powerpoint/2010/main" val="747620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4F0DC71C-753D-B707-2937-304276232B6F}"/>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Date Placeholder 1">
            <a:extLst>
              <a:ext uri="{FF2B5EF4-FFF2-40B4-BE49-F238E27FC236}">
                <a16:creationId xmlns:a16="http://schemas.microsoft.com/office/drawing/2014/main" id="{CA0ED50B-B2BD-05EF-96E1-2C08978BA09B}"/>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5/25/2025</a:t>
            </a:fld>
            <a:endParaRPr lang="en-US" altLang="en-US" dirty="0"/>
          </a:p>
        </p:txBody>
      </p:sp>
      <p:sp>
        <p:nvSpPr>
          <p:cNvPr id="7" name="Footer Placeholder 2">
            <a:extLst>
              <a:ext uri="{FF2B5EF4-FFF2-40B4-BE49-F238E27FC236}">
                <a16:creationId xmlns:a16="http://schemas.microsoft.com/office/drawing/2014/main" id="{BAB6BBF0-E69F-D214-218A-1323CA32F2A2}"/>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CF3DE9FB-7F06-732E-B50A-06A50074F3FC}"/>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6">
            <a:extLst>
              <a:ext uri="{FF2B5EF4-FFF2-40B4-BE49-F238E27FC236}">
                <a16:creationId xmlns:a16="http://schemas.microsoft.com/office/drawing/2014/main" id="{5EA4D0E4-9512-B2E8-7EEC-AA2D128DDEF1}"/>
              </a:ext>
            </a:extLst>
          </p:cNvPr>
          <p:cNvSpPr>
            <a:spLocks noGrp="1"/>
          </p:cNvSpPr>
          <p:nvPr>
            <p:ph type="sldNum" sz="quarter" idx="10"/>
          </p:nvPr>
        </p:nvSpPr>
        <p:spPr>
          <a:xfrm>
            <a:off x="511175" y="4983163"/>
            <a:ext cx="585788" cy="365125"/>
          </a:xfrm>
        </p:spPr>
        <p:txBody>
          <a:bodyPr/>
          <a:lstStyle>
            <a:lvl1pPr>
              <a:defRPr/>
            </a:lvl1pPr>
          </a:lstStyle>
          <a:p>
            <a:pPr>
              <a:defRPr/>
            </a:pPr>
            <a:fld id="{D95F623E-27C6-494F-909C-3BECBCC1FA43}" type="slidenum">
              <a:rPr lang="en-US" altLang="en-US"/>
              <a:pPr>
                <a:defRPr/>
              </a:pPr>
              <a:t>‹#›</a:t>
            </a:fld>
            <a:endParaRPr lang="en-US" altLang="en-US"/>
          </a:p>
        </p:txBody>
      </p:sp>
    </p:spTree>
    <p:extLst>
      <p:ext uri="{BB962C8B-B14F-4D97-AF65-F5344CB8AC3E}">
        <p14:creationId xmlns:p14="http://schemas.microsoft.com/office/powerpoint/2010/main" val="24969494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C8BEAA55-5574-A217-08B8-20E4A11164AD}"/>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A3C2D92B-3014-8FA1-9A62-136A69CB227D}"/>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5/25/2025</a:t>
            </a:fld>
            <a:endParaRPr lang="en-US" altLang="en-US" dirty="0"/>
          </a:p>
        </p:txBody>
      </p:sp>
      <p:sp>
        <p:nvSpPr>
          <p:cNvPr id="6" name="Footer Placeholder 2">
            <a:extLst>
              <a:ext uri="{FF2B5EF4-FFF2-40B4-BE49-F238E27FC236}">
                <a16:creationId xmlns:a16="http://schemas.microsoft.com/office/drawing/2014/main" id="{B3E99915-A26A-1E96-55A2-FEBB638A1635}"/>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ACF3CBFF-31AB-735A-8ECD-79B65E9D718C}"/>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Slide Number Placeholder 5">
            <a:extLst>
              <a:ext uri="{FF2B5EF4-FFF2-40B4-BE49-F238E27FC236}">
                <a16:creationId xmlns:a16="http://schemas.microsoft.com/office/drawing/2014/main" id="{DD58C299-5B8C-EF72-ED61-580519B73AC8}"/>
              </a:ext>
            </a:extLst>
          </p:cNvPr>
          <p:cNvSpPr>
            <a:spLocks noGrp="1"/>
          </p:cNvSpPr>
          <p:nvPr>
            <p:ph type="sldNum" sz="quarter" idx="10"/>
          </p:nvPr>
        </p:nvSpPr>
        <p:spPr>
          <a:xfrm>
            <a:off x="511175" y="3244850"/>
            <a:ext cx="585788" cy="365125"/>
          </a:xfrm>
        </p:spPr>
        <p:txBody>
          <a:bodyPr/>
          <a:lstStyle>
            <a:lvl1pPr>
              <a:defRPr/>
            </a:lvl1pPr>
          </a:lstStyle>
          <a:p>
            <a:pPr>
              <a:defRPr/>
            </a:pPr>
            <a:fld id="{211003E1-7186-8A49-AFD1-0568D96E15F4}" type="slidenum">
              <a:rPr lang="en-US" altLang="en-US"/>
              <a:pPr>
                <a:defRPr/>
              </a:pPr>
              <a:t>‹#›</a:t>
            </a:fld>
            <a:endParaRPr lang="en-US" altLang="en-US"/>
          </a:p>
        </p:txBody>
      </p:sp>
    </p:spTree>
    <p:extLst>
      <p:ext uri="{BB962C8B-B14F-4D97-AF65-F5344CB8AC3E}">
        <p14:creationId xmlns:p14="http://schemas.microsoft.com/office/powerpoint/2010/main" val="19112179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31178B97-7D1C-0D5A-D260-5C499E198DC4}"/>
              </a:ext>
            </a:extLst>
          </p:cNvPr>
          <p:cNvSpPr>
            <a:spLocks/>
          </p:cNvSpPr>
          <p:nvPr/>
        </p:nvSpPr>
        <p:spPr bwMode="auto">
          <a:xfrm flipV="1">
            <a:off x="0" y="3167063"/>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TextBox 4">
            <a:extLst>
              <a:ext uri="{FF2B5EF4-FFF2-40B4-BE49-F238E27FC236}">
                <a16:creationId xmlns:a16="http://schemas.microsoft.com/office/drawing/2014/main" id="{C35F5D72-838D-2D33-99C9-4B0E50C3B1DF}"/>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TextBox 62">
            <a:extLst>
              <a:ext uri="{FF2B5EF4-FFF2-40B4-BE49-F238E27FC236}">
                <a16:creationId xmlns:a16="http://schemas.microsoft.com/office/drawing/2014/main" id="{793F91C1-513E-69FA-5280-8531183817BA}"/>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7" name="Date Placeholder 1">
            <a:extLst>
              <a:ext uri="{FF2B5EF4-FFF2-40B4-BE49-F238E27FC236}">
                <a16:creationId xmlns:a16="http://schemas.microsoft.com/office/drawing/2014/main" id="{416EF28F-B4A9-941C-EC7B-606F5767852A}"/>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5/25/2025</a:t>
            </a:fld>
            <a:endParaRPr lang="en-US" altLang="en-US" dirty="0"/>
          </a:p>
        </p:txBody>
      </p:sp>
      <p:sp>
        <p:nvSpPr>
          <p:cNvPr id="8" name="Footer Placeholder 2">
            <a:extLst>
              <a:ext uri="{FF2B5EF4-FFF2-40B4-BE49-F238E27FC236}">
                <a16:creationId xmlns:a16="http://schemas.microsoft.com/office/drawing/2014/main" id="{FFDD1CCE-F99F-1F37-AE53-23D3EB88BB4D}"/>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9" name="Slide Number Placeholder 5">
            <a:extLst>
              <a:ext uri="{FF2B5EF4-FFF2-40B4-BE49-F238E27FC236}">
                <a16:creationId xmlns:a16="http://schemas.microsoft.com/office/drawing/2014/main" id="{AC73DBE3-18F3-505C-4BC0-E2BF04343FC0}"/>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Slide Number Placeholder 5">
            <a:extLst>
              <a:ext uri="{FF2B5EF4-FFF2-40B4-BE49-F238E27FC236}">
                <a16:creationId xmlns:a16="http://schemas.microsoft.com/office/drawing/2014/main" id="{7C6F9D16-BFB3-26EB-BACB-DBB94DB6FA5F}"/>
              </a:ext>
            </a:extLst>
          </p:cNvPr>
          <p:cNvSpPr>
            <a:spLocks noGrp="1"/>
          </p:cNvSpPr>
          <p:nvPr>
            <p:ph type="sldNum" sz="quarter" idx="14"/>
          </p:nvPr>
        </p:nvSpPr>
        <p:spPr>
          <a:xfrm>
            <a:off x="511175" y="3244850"/>
            <a:ext cx="585788" cy="365125"/>
          </a:xfrm>
        </p:spPr>
        <p:txBody>
          <a:bodyPr/>
          <a:lstStyle>
            <a:lvl1pPr>
              <a:defRPr/>
            </a:lvl1pPr>
          </a:lstStyle>
          <a:p>
            <a:pPr>
              <a:defRPr/>
            </a:pPr>
            <a:fld id="{801D7AA5-42E9-F946-8C3A-C60B7EDEC071}" type="slidenum">
              <a:rPr lang="en-US" altLang="en-US"/>
              <a:pPr>
                <a:defRPr/>
              </a:pPr>
              <a:t>‹#›</a:t>
            </a:fld>
            <a:endParaRPr lang="en-US" altLang="en-US"/>
          </a:p>
        </p:txBody>
      </p:sp>
    </p:spTree>
    <p:extLst>
      <p:ext uri="{BB962C8B-B14F-4D97-AF65-F5344CB8AC3E}">
        <p14:creationId xmlns:p14="http://schemas.microsoft.com/office/powerpoint/2010/main" val="5700034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183EBAC6-5FA8-CFC0-26A0-22401B2D8E5A}"/>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5" name="Slide Number Placeholder 6">
            <a:extLst>
              <a:ext uri="{FF2B5EF4-FFF2-40B4-BE49-F238E27FC236}">
                <a16:creationId xmlns:a16="http://schemas.microsoft.com/office/drawing/2014/main" id="{BAC42305-ED6C-C80F-B0CB-2D8CE561E882}"/>
              </a:ext>
            </a:extLst>
          </p:cNvPr>
          <p:cNvSpPr>
            <a:spLocks noGrp="1"/>
          </p:cNvSpPr>
          <p:nvPr>
            <p:ph type="sldNum" sz="quarter" idx="10"/>
          </p:nvPr>
        </p:nvSpPr>
        <p:spPr>
          <a:xfrm>
            <a:off x="511175" y="4983163"/>
            <a:ext cx="585788" cy="365125"/>
          </a:xfrm>
        </p:spPr>
        <p:txBody>
          <a:bodyPr/>
          <a:lstStyle>
            <a:lvl1pPr>
              <a:defRPr/>
            </a:lvl1pPr>
          </a:lstStyle>
          <a:p>
            <a:pPr>
              <a:defRPr/>
            </a:pPr>
            <a:fld id="{45E386ED-4B79-6F47-B58E-88DB6D542BA6}" type="slidenum">
              <a:rPr lang="en-US" altLang="en-US"/>
              <a:pPr>
                <a:defRPr/>
              </a:pPr>
              <a:t>‹#›</a:t>
            </a:fld>
            <a:endParaRPr lang="en-US" altLang="en-US"/>
          </a:p>
        </p:txBody>
      </p:sp>
    </p:spTree>
    <p:extLst>
      <p:ext uri="{BB962C8B-B14F-4D97-AF65-F5344CB8AC3E}">
        <p14:creationId xmlns:p14="http://schemas.microsoft.com/office/powerpoint/2010/main" val="40830793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B314D951-3A6D-6909-B208-EE5ECA6CD9E7}"/>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TextBox 2">
            <a:extLst>
              <a:ext uri="{FF2B5EF4-FFF2-40B4-BE49-F238E27FC236}">
                <a16:creationId xmlns:a16="http://schemas.microsoft.com/office/drawing/2014/main" id="{33F52ACF-343B-2DFF-5936-3A7FA2416D5C}"/>
              </a:ext>
            </a:extLst>
          </p:cNvPr>
          <p:cNvSpPr txBox="1">
            <a:spLocks noChangeArrowheads="1"/>
          </p:cNvSpPr>
          <p:nvPr/>
        </p:nvSpPr>
        <p:spPr bwMode="auto">
          <a:xfrm>
            <a:off x="1808163" y="647700"/>
            <a:ext cx="457200" cy="585788"/>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5" name="TextBox 62">
            <a:extLst>
              <a:ext uri="{FF2B5EF4-FFF2-40B4-BE49-F238E27FC236}">
                <a16:creationId xmlns:a16="http://schemas.microsoft.com/office/drawing/2014/main" id="{BCE50039-C5C0-1C6B-1668-E0F764F38868}"/>
              </a:ext>
            </a:extLst>
          </p:cNvPr>
          <p:cNvSpPr txBox="1">
            <a:spLocks noChangeArrowheads="1"/>
          </p:cNvSpPr>
          <p:nvPr/>
        </p:nvSpPr>
        <p:spPr bwMode="auto">
          <a:xfrm>
            <a:off x="8169275" y="2905125"/>
            <a:ext cx="457200" cy="584200"/>
          </a:xfrm>
          <a:prstGeom prst="rect">
            <a:avLst/>
          </a:prstGeom>
          <a:noFill/>
          <a:ln>
            <a:noFill/>
          </a:ln>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en-US" sz="8000">
                <a:solidFill>
                  <a:schemeClr val="accent1"/>
                </a:solidFill>
                <a:latin typeface="Arial" panose="020B0604020202020204" pitchFamily="34" charset="0"/>
              </a:rPr>
              <a:t>”</a:t>
            </a:r>
          </a:p>
        </p:txBody>
      </p:sp>
      <p:sp>
        <p:nvSpPr>
          <p:cNvPr id="6" name="Date Placeholder 1">
            <a:extLst>
              <a:ext uri="{FF2B5EF4-FFF2-40B4-BE49-F238E27FC236}">
                <a16:creationId xmlns:a16="http://schemas.microsoft.com/office/drawing/2014/main" id="{6AE9DCA0-041E-A004-E16F-109D95363B11}"/>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5/25/2025</a:t>
            </a:fld>
            <a:endParaRPr lang="en-US" altLang="en-US" dirty="0"/>
          </a:p>
        </p:txBody>
      </p:sp>
      <p:sp>
        <p:nvSpPr>
          <p:cNvPr id="7" name="Footer Placeholder 2">
            <a:extLst>
              <a:ext uri="{FF2B5EF4-FFF2-40B4-BE49-F238E27FC236}">
                <a16:creationId xmlns:a16="http://schemas.microsoft.com/office/drawing/2014/main" id="{5B46110F-FE40-FA03-74BB-9031D33A75B3}"/>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8" name="Slide Number Placeholder 5">
            <a:extLst>
              <a:ext uri="{FF2B5EF4-FFF2-40B4-BE49-F238E27FC236}">
                <a16:creationId xmlns:a16="http://schemas.microsoft.com/office/drawing/2014/main" id="{4E188909-63BC-0C22-3964-1C33E27C6148}"/>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9" name="Slide Number Placeholder 6">
            <a:extLst>
              <a:ext uri="{FF2B5EF4-FFF2-40B4-BE49-F238E27FC236}">
                <a16:creationId xmlns:a16="http://schemas.microsoft.com/office/drawing/2014/main" id="{84E86971-155B-A3EF-7D26-35C16B28B5F2}"/>
              </a:ext>
            </a:extLst>
          </p:cNvPr>
          <p:cNvSpPr>
            <a:spLocks noGrp="1"/>
          </p:cNvSpPr>
          <p:nvPr>
            <p:ph type="sldNum" sz="quarter" idx="14"/>
          </p:nvPr>
        </p:nvSpPr>
        <p:spPr>
          <a:xfrm>
            <a:off x="511175" y="4983163"/>
            <a:ext cx="585788" cy="365125"/>
          </a:xfrm>
        </p:spPr>
        <p:txBody>
          <a:bodyPr/>
          <a:lstStyle>
            <a:lvl1pPr>
              <a:defRPr/>
            </a:lvl1pPr>
          </a:lstStyle>
          <a:p>
            <a:pPr>
              <a:defRPr/>
            </a:pPr>
            <a:fld id="{54D8F321-2FE9-3248-B412-FEEEA0A60019}" type="slidenum">
              <a:rPr lang="en-US" altLang="en-US"/>
              <a:pPr>
                <a:defRPr/>
              </a:pPr>
              <a:t>‹#›</a:t>
            </a:fld>
            <a:endParaRPr lang="en-US" altLang="en-US"/>
          </a:p>
        </p:txBody>
      </p:sp>
    </p:spTree>
    <p:extLst>
      <p:ext uri="{BB962C8B-B14F-4D97-AF65-F5344CB8AC3E}">
        <p14:creationId xmlns:p14="http://schemas.microsoft.com/office/powerpoint/2010/main" val="71498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3"/>
        <p:cNvGrpSpPr/>
        <p:nvPr/>
      </p:nvGrpSpPr>
      <p:grpSpPr>
        <a:xfrm>
          <a:off x="0" y="0"/>
          <a:ext cx="0" cy="0"/>
          <a:chOff x="0" y="0"/>
          <a:chExt cx="0" cy="0"/>
        </a:xfrm>
      </p:grpSpPr>
      <p:sp>
        <p:nvSpPr>
          <p:cNvPr id="154" name="Google Shape;154;p7"/>
          <p:cNvSpPr txBox="1">
            <a:spLocks noGrp="1"/>
          </p:cNvSpPr>
          <p:nvPr>
            <p:ph type="title"/>
          </p:nvPr>
        </p:nvSpPr>
        <p:spPr>
          <a:xfrm>
            <a:off x="1942415" y="2074562"/>
            <a:ext cx="6591985"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7"/>
          <p:cNvSpPr txBox="1">
            <a:spLocks noGrp="1"/>
          </p:cNvSpPr>
          <p:nvPr>
            <p:ph type="body" idx="1"/>
          </p:nvPr>
        </p:nvSpPr>
        <p:spPr>
          <a:xfrm>
            <a:off x="1942415" y="3581400"/>
            <a:ext cx="6591985"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56" name="Google Shape;156;p7"/>
          <p:cNvSpPr txBox="1">
            <a:spLocks noGrp="1"/>
          </p:cNvSpPr>
          <p:nvPr>
            <p:ph type="dt" idx="10"/>
          </p:nvPr>
        </p:nvSpPr>
        <p:spPr>
          <a:xfrm>
            <a:off x="1908175" y="6129337"/>
            <a:ext cx="766762"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7"/>
          <p:cNvSpPr txBox="1">
            <a:spLocks noGrp="1"/>
          </p:cNvSpPr>
          <p:nvPr>
            <p:ph type="ftr" idx="11"/>
          </p:nvPr>
        </p:nvSpPr>
        <p:spPr>
          <a:xfrm>
            <a:off x="2674937" y="6129337"/>
            <a:ext cx="51736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7"/>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4B8F6C1F-C1FE-F967-1E7C-D777D8D2EDCF}"/>
              </a:ext>
            </a:extLst>
          </p:cNvPr>
          <p:cNvSpPr>
            <a:spLocks/>
          </p:cNvSpPr>
          <p:nvPr/>
        </p:nvSpPr>
        <p:spPr bwMode="auto">
          <a:xfrm flipV="1">
            <a:off x="0" y="4910138"/>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0188D7F3-8B75-23EB-CC44-F7986D9B3158}"/>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5/25/2025</a:t>
            </a:fld>
            <a:endParaRPr lang="en-US" altLang="en-US" dirty="0"/>
          </a:p>
        </p:txBody>
      </p:sp>
      <p:sp>
        <p:nvSpPr>
          <p:cNvPr id="6" name="Footer Placeholder 2">
            <a:extLst>
              <a:ext uri="{FF2B5EF4-FFF2-40B4-BE49-F238E27FC236}">
                <a16:creationId xmlns:a16="http://schemas.microsoft.com/office/drawing/2014/main" id="{984E369C-F139-B77F-93A3-66E349454AFB}"/>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1B5AE487-B09A-CD6B-1A10-42BEB0479103}"/>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en-US"/>
              <a:t>Click to edit Master text styles</a:t>
            </a:r>
          </a:p>
        </p:txBody>
      </p:sp>
      <p:sp>
        <p:nvSpPr>
          <p:cNvPr id="8" name="Slide Number Placeholder 6">
            <a:extLst>
              <a:ext uri="{FF2B5EF4-FFF2-40B4-BE49-F238E27FC236}">
                <a16:creationId xmlns:a16="http://schemas.microsoft.com/office/drawing/2014/main" id="{7C67E4CE-2C6B-E702-8772-CE2BDB823E31}"/>
              </a:ext>
            </a:extLst>
          </p:cNvPr>
          <p:cNvSpPr>
            <a:spLocks noGrp="1"/>
          </p:cNvSpPr>
          <p:nvPr>
            <p:ph type="sldNum" sz="quarter" idx="14"/>
          </p:nvPr>
        </p:nvSpPr>
        <p:spPr>
          <a:xfrm>
            <a:off x="511175" y="4983163"/>
            <a:ext cx="585788" cy="365125"/>
          </a:xfrm>
        </p:spPr>
        <p:txBody>
          <a:bodyPr/>
          <a:lstStyle>
            <a:lvl1pPr>
              <a:defRPr/>
            </a:lvl1pPr>
          </a:lstStyle>
          <a:p>
            <a:pPr>
              <a:defRPr/>
            </a:pPr>
            <a:fld id="{7037E50E-E751-6548-8E3A-807232DCE961}" type="slidenum">
              <a:rPr lang="en-US" altLang="en-US"/>
              <a:pPr>
                <a:defRPr/>
              </a:pPr>
              <a:t>‹#›</a:t>
            </a:fld>
            <a:endParaRPr lang="en-US" altLang="en-US"/>
          </a:p>
        </p:txBody>
      </p:sp>
    </p:spTree>
    <p:extLst>
      <p:ext uri="{BB962C8B-B14F-4D97-AF65-F5344CB8AC3E}">
        <p14:creationId xmlns:p14="http://schemas.microsoft.com/office/powerpoint/2010/main" val="29231178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FC454DF1-4C94-EC69-AAB2-C544BCF19A1A}"/>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041C59FD-4D62-D674-9CC2-DE47CC503AE7}"/>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5/25/2025</a:t>
            </a:fld>
            <a:endParaRPr lang="en-US" altLang="en-US" dirty="0"/>
          </a:p>
        </p:txBody>
      </p:sp>
      <p:sp>
        <p:nvSpPr>
          <p:cNvPr id="6" name="Footer Placeholder 2">
            <a:extLst>
              <a:ext uri="{FF2B5EF4-FFF2-40B4-BE49-F238E27FC236}">
                <a16:creationId xmlns:a16="http://schemas.microsoft.com/office/drawing/2014/main" id="{0C38307D-61D6-0E09-1C8F-AF62CD2D03CA}"/>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CA09AD57-1B57-C5B4-5C64-AA42F6540BFE}"/>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21289053-F33E-AE2F-4FFC-EB2AEE152C0C}"/>
              </a:ext>
            </a:extLst>
          </p:cNvPr>
          <p:cNvSpPr>
            <a:spLocks noGrp="1"/>
          </p:cNvSpPr>
          <p:nvPr>
            <p:ph type="sldNum" sz="quarter" idx="10"/>
          </p:nvPr>
        </p:nvSpPr>
        <p:spPr/>
        <p:txBody>
          <a:bodyPr/>
          <a:lstStyle>
            <a:lvl1pPr>
              <a:defRPr/>
            </a:lvl1pPr>
          </a:lstStyle>
          <a:p>
            <a:pPr>
              <a:defRPr/>
            </a:pPr>
            <a:fld id="{F93681DD-87F8-B444-BCF1-8DE9886E2AF0}" type="slidenum">
              <a:rPr lang="en-US" altLang="en-US"/>
              <a:pPr>
                <a:defRPr/>
              </a:pPr>
              <a:t>‹#›</a:t>
            </a:fld>
            <a:endParaRPr lang="en-US" altLang="en-US"/>
          </a:p>
        </p:txBody>
      </p:sp>
    </p:spTree>
    <p:extLst>
      <p:ext uri="{BB962C8B-B14F-4D97-AF65-F5344CB8AC3E}">
        <p14:creationId xmlns:p14="http://schemas.microsoft.com/office/powerpoint/2010/main" val="213390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B5C5254C-72CC-8331-A4A6-676C8F530A0A}"/>
              </a:ext>
            </a:extLst>
          </p:cNvPr>
          <p:cNvSpPr>
            <a:spLocks/>
          </p:cNvSpPr>
          <p:nvPr/>
        </p:nvSpPr>
        <p:spPr bwMode="auto">
          <a:xfrm flipV="1">
            <a:off x="0" y="711200"/>
            <a:ext cx="1358900"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Date Placeholder 1">
            <a:extLst>
              <a:ext uri="{FF2B5EF4-FFF2-40B4-BE49-F238E27FC236}">
                <a16:creationId xmlns:a16="http://schemas.microsoft.com/office/drawing/2014/main" id="{C0ADB02B-FE4E-7443-84AC-A636957E156F}"/>
              </a:ext>
            </a:extLst>
          </p:cNvPr>
          <p:cNvSpPr txBox="1">
            <a:spLocks/>
          </p:cNvSpPr>
          <p:nvPr userDrawn="1"/>
        </p:nvSpPr>
        <p:spPr>
          <a:xfrm>
            <a:off x="1949450" y="6188075"/>
            <a:ext cx="876300" cy="369888"/>
          </a:xfrm>
          <a:prstGeom prst="rect">
            <a:avLst/>
          </a:prstGeom>
        </p:spPr>
        <p:txBody>
          <a:bodyPr anchor="ctr"/>
          <a:lstStyle>
            <a:defPPr>
              <a:defRPr lang="en-US"/>
            </a:defPPr>
            <a:lvl1pPr algn="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fld id="{4B7BC46C-3AC0-4BB2-A5DF-9CF601BEACAA}" type="datetime1">
              <a:rPr lang="en-US" smtClean="0"/>
              <a:pPr>
                <a:defRPr/>
              </a:pPr>
              <a:t>5/25/2025</a:t>
            </a:fld>
            <a:endParaRPr lang="en-US" altLang="en-US" dirty="0"/>
          </a:p>
        </p:txBody>
      </p:sp>
      <p:sp>
        <p:nvSpPr>
          <p:cNvPr id="6" name="Footer Placeholder 2">
            <a:extLst>
              <a:ext uri="{FF2B5EF4-FFF2-40B4-BE49-F238E27FC236}">
                <a16:creationId xmlns:a16="http://schemas.microsoft.com/office/drawing/2014/main" id="{01B22801-118C-38B2-20F4-09F09DBE0819}"/>
              </a:ext>
            </a:extLst>
          </p:cNvPr>
          <p:cNvSpPr txBox="1">
            <a:spLocks/>
          </p:cNvSpPr>
          <p:nvPr userDrawn="1"/>
        </p:nvSpPr>
        <p:spPr>
          <a:xfrm>
            <a:off x="2790825" y="6210300"/>
            <a:ext cx="5029200" cy="365125"/>
          </a:xfrm>
          <a:prstGeom prst="rect">
            <a:avLst/>
          </a:prstGeom>
        </p:spPr>
        <p:txBody>
          <a:bodyPr anchor="ctr"/>
          <a:lstStyle>
            <a:defPPr>
              <a:defRPr lang="en-US"/>
            </a:defPPr>
            <a:lvl1pPr algn="ctr" defTabSz="457200" rtl="0" eaLnBrk="1" fontAlgn="auto" hangingPunct="1">
              <a:spcBef>
                <a:spcPts val="0"/>
              </a:spcBef>
              <a:spcAft>
                <a:spcPts val="0"/>
              </a:spcAft>
              <a:defRPr sz="9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rPr lang="en-US" altLang="en-US" dirty="0"/>
              <a:t>Dept of CSE., SOE-Dayananda Sagar University</a:t>
            </a:r>
          </a:p>
        </p:txBody>
      </p:sp>
      <p:sp>
        <p:nvSpPr>
          <p:cNvPr id="7" name="Slide Number Placeholder 5">
            <a:extLst>
              <a:ext uri="{FF2B5EF4-FFF2-40B4-BE49-F238E27FC236}">
                <a16:creationId xmlns:a16="http://schemas.microsoft.com/office/drawing/2014/main" id="{BFC81875-53F7-24FF-7F9A-C6AE1DD732C3}"/>
              </a:ext>
            </a:extLst>
          </p:cNvPr>
          <p:cNvSpPr txBox="1">
            <a:spLocks/>
          </p:cNvSpPr>
          <p:nvPr userDrawn="1"/>
        </p:nvSpPr>
        <p:spPr>
          <a:xfrm>
            <a:off x="7954963" y="6091238"/>
            <a:ext cx="776287" cy="365125"/>
          </a:xfrm>
          <a:prstGeom prst="rect">
            <a:avLst/>
          </a:prstGeom>
        </p:spPr>
        <p:txBody>
          <a:bodyPr anchor="ctr"/>
          <a:lstStyle>
            <a:defPPr>
              <a:defRPr lang="en-US"/>
            </a:defPPr>
            <a:lvl1pPr algn="ctr" defTabSz="457200" rtl="0" eaLnBrk="1" fontAlgn="auto" hangingPunct="1">
              <a:spcBef>
                <a:spcPts val="0"/>
              </a:spcBef>
              <a:spcAft>
                <a:spcPts val="0"/>
              </a:spcAft>
              <a:defRPr lang="en-IN" sz="900" kern="1200" dirty="0" smtClean="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a:lstStyle>
          <a:p>
            <a:pPr>
              <a:defRPr/>
            </a:pPr>
            <a:r>
              <a:t># of ##</a:t>
            </a:r>
            <a:endParaRPr altLang="en-US"/>
          </a:p>
        </p:txBody>
      </p:sp>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41EAAB8D-4181-F9C1-620C-45F8F6A75E89}"/>
              </a:ext>
            </a:extLst>
          </p:cNvPr>
          <p:cNvSpPr>
            <a:spLocks noGrp="1"/>
          </p:cNvSpPr>
          <p:nvPr>
            <p:ph type="sldNum" sz="quarter" idx="10"/>
          </p:nvPr>
        </p:nvSpPr>
        <p:spPr/>
        <p:txBody>
          <a:bodyPr/>
          <a:lstStyle>
            <a:lvl1pPr>
              <a:defRPr/>
            </a:lvl1pPr>
          </a:lstStyle>
          <a:p>
            <a:pPr>
              <a:defRPr/>
            </a:pPr>
            <a:fld id="{95D10761-7C8B-F54C-A5F4-3D09B22722FC}" type="slidenum">
              <a:rPr lang="en-US" altLang="en-US"/>
              <a:pPr>
                <a:defRPr/>
              </a:pPr>
              <a:t>‹#›</a:t>
            </a:fld>
            <a:endParaRPr lang="en-US" altLang="en-US"/>
          </a:p>
        </p:txBody>
      </p:sp>
    </p:spTree>
    <p:extLst>
      <p:ext uri="{BB962C8B-B14F-4D97-AF65-F5344CB8AC3E}">
        <p14:creationId xmlns:p14="http://schemas.microsoft.com/office/powerpoint/2010/main" val="1785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4"/>
        <p:cNvGrpSpPr/>
        <p:nvPr/>
      </p:nvGrpSpPr>
      <p:grpSpPr>
        <a:xfrm>
          <a:off x="0" y="0"/>
          <a:ext cx="0" cy="0"/>
          <a:chOff x="0" y="0"/>
          <a:chExt cx="0" cy="0"/>
        </a:xfrm>
      </p:grpSpPr>
      <p:sp>
        <p:nvSpPr>
          <p:cNvPr id="195" name="Google Shape;195;p9"/>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9"/>
          <p:cNvSpPr txBox="1">
            <a:spLocks noGrp="1"/>
          </p:cNvSpPr>
          <p:nvPr>
            <p:ph type="body" idx="1"/>
          </p:nvPr>
        </p:nvSpPr>
        <p:spPr>
          <a:xfrm>
            <a:off x="1942416" y="2136706"/>
            <a:ext cx="3197531"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97" name="Google Shape;197;p9"/>
          <p:cNvSpPr txBox="1">
            <a:spLocks noGrp="1"/>
          </p:cNvSpPr>
          <p:nvPr>
            <p:ph type="body" idx="2"/>
          </p:nvPr>
        </p:nvSpPr>
        <p:spPr>
          <a:xfrm>
            <a:off x="5337307" y="2136706"/>
            <a:ext cx="3197093"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98" name="Google Shape;198;p9"/>
          <p:cNvSpPr txBox="1">
            <a:spLocks noGrp="1"/>
          </p:cNvSpPr>
          <p:nvPr>
            <p:ph type="dt" idx="10"/>
          </p:nvPr>
        </p:nvSpPr>
        <p:spPr>
          <a:xfrm>
            <a:off x="1828800" y="6111875"/>
            <a:ext cx="766762"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9"/>
          <p:cNvSpPr txBox="1">
            <a:spLocks noGrp="1"/>
          </p:cNvSpPr>
          <p:nvPr>
            <p:ph type="ftr" idx="11"/>
          </p:nvPr>
        </p:nvSpPr>
        <p:spPr>
          <a:xfrm>
            <a:off x="2595562" y="6135687"/>
            <a:ext cx="50641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9"/>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6"/>
        <p:cNvGrpSpPr/>
        <p:nvPr/>
      </p:nvGrpSpPr>
      <p:grpSpPr>
        <a:xfrm>
          <a:off x="0" y="0"/>
          <a:ext cx="0" cy="0"/>
          <a:chOff x="0" y="0"/>
          <a:chExt cx="0" cy="0"/>
        </a:xfrm>
      </p:grpSpPr>
      <p:sp>
        <p:nvSpPr>
          <p:cNvPr id="237" name="Google Shape;237;p1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1"/>
          <p:cNvSpPr txBox="1">
            <a:spLocks noGrp="1"/>
          </p:cNvSpPr>
          <p:nvPr>
            <p:ph type="body" idx="1"/>
          </p:nvPr>
        </p:nvSpPr>
        <p:spPr>
          <a:xfrm>
            <a:off x="2265352" y="2226626"/>
            <a:ext cx="287459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239" name="Google Shape;239;p11"/>
          <p:cNvSpPr txBox="1">
            <a:spLocks noGrp="1"/>
          </p:cNvSpPr>
          <p:nvPr>
            <p:ph type="body" idx="2"/>
          </p:nvPr>
        </p:nvSpPr>
        <p:spPr>
          <a:xfrm>
            <a:off x="1942415" y="2802888"/>
            <a:ext cx="3197532"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240" name="Google Shape;240;p11"/>
          <p:cNvSpPr txBox="1">
            <a:spLocks noGrp="1"/>
          </p:cNvSpPr>
          <p:nvPr>
            <p:ph type="body" idx="3"/>
          </p:nvPr>
        </p:nvSpPr>
        <p:spPr>
          <a:xfrm>
            <a:off x="5656154" y="2223398"/>
            <a:ext cx="28732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241" name="Google Shape;241;p11"/>
          <p:cNvSpPr txBox="1">
            <a:spLocks noGrp="1"/>
          </p:cNvSpPr>
          <p:nvPr>
            <p:ph type="body" idx="4"/>
          </p:nvPr>
        </p:nvSpPr>
        <p:spPr>
          <a:xfrm>
            <a:off x="5333715" y="2799660"/>
            <a:ext cx="3195680"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242" name="Google Shape;242;p11"/>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243" name="Google Shape;243;p11"/>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11"/>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9"/>
        <p:cNvGrpSpPr/>
        <p:nvPr/>
      </p:nvGrpSpPr>
      <p:grpSpPr>
        <a:xfrm>
          <a:off x="0" y="0"/>
          <a:ext cx="0" cy="0"/>
          <a:chOff x="0" y="0"/>
          <a:chExt cx="0" cy="0"/>
        </a:xfrm>
      </p:grpSpPr>
      <p:sp>
        <p:nvSpPr>
          <p:cNvPr id="280" name="Google Shape;280;p13"/>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13"/>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13"/>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13"/>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9"/>
        <p:cNvGrpSpPr/>
        <p:nvPr/>
      </p:nvGrpSpPr>
      <p:grpSpPr>
        <a:xfrm>
          <a:off x="0" y="0"/>
          <a:ext cx="0" cy="0"/>
          <a:chOff x="0" y="0"/>
          <a:chExt cx="0" cy="0"/>
        </a:xfrm>
      </p:grpSpPr>
      <p:sp>
        <p:nvSpPr>
          <p:cNvPr id="320" name="Google Shape;320;p15"/>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15"/>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2" name="Google Shape;322;p15"/>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8"/>
        <p:cNvGrpSpPr/>
        <p:nvPr/>
      </p:nvGrpSpPr>
      <p:grpSpPr>
        <a:xfrm>
          <a:off x="0" y="0"/>
          <a:ext cx="0" cy="0"/>
          <a:chOff x="0" y="0"/>
          <a:chExt cx="0" cy="0"/>
        </a:xfrm>
      </p:grpSpPr>
      <p:sp>
        <p:nvSpPr>
          <p:cNvPr id="359" name="Google Shape;359;p17"/>
          <p:cNvSpPr txBox="1">
            <a:spLocks noGrp="1"/>
          </p:cNvSpPr>
          <p:nvPr>
            <p:ph type="title"/>
          </p:nvPr>
        </p:nvSpPr>
        <p:spPr>
          <a:xfrm>
            <a:off x="1942415" y="446088"/>
            <a:ext cx="2629584" cy="9763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0" name="Google Shape;360;p17"/>
          <p:cNvSpPr txBox="1">
            <a:spLocks noGrp="1"/>
          </p:cNvSpPr>
          <p:nvPr>
            <p:ph type="body" idx="1"/>
          </p:nvPr>
        </p:nvSpPr>
        <p:spPr>
          <a:xfrm>
            <a:off x="4743494" y="446089"/>
            <a:ext cx="3790906"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361" name="Google Shape;361;p17"/>
          <p:cNvSpPr txBox="1">
            <a:spLocks noGrp="1"/>
          </p:cNvSpPr>
          <p:nvPr>
            <p:ph type="body" idx="2"/>
          </p:nvPr>
        </p:nvSpPr>
        <p:spPr>
          <a:xfrm>
            <a:off x="1942415" y="1598613"/>
            <a:ext cx="2629584" cy="426243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362" name="Google Shape;362;p17"/>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363" name="Google Shape;363;p17"/>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4" name="Google Shape;364;p17"/>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0"/>
        <p:cNvGrpSpPr/>
        <p:nvPr/>
      </p:nvGrpSpPr>
      <p:grpSpPr>
        <a:xfrm>
          <a:off x="0" y="0"/>
          <a:ext cx="0" cy="0"/>
          <a:chOff x="0" y="0"/>
          <a:chExt cx="0" cy="0"/>
        </a:xfrm>
      </p:grpSpPr>
      <p:sp>
        <p:nvSpPr>
          <p:cNvPr id="401" name="Google Shape;401;p19"/>
          <p:cNvSpPr txBox="1">
            <a:spLocks noGrp="1"/>
          </p:cNvSpPr>
          <p:nvPr>
            <p:ph type="title"/>
          </p:nvPr>
        </p:nvSpPr>
        <p:spPr>
          <a:xfrm>
            <a:off x="1942415" y="4800600"/>
            <a:ext cx="6591985"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2" name="Google Shape;402;p19"/>
          <p:cNvSpPr>
            <a:spLocks noGrp="1"/>
          </p:cNvSpPr>
          <p:nvPr>
            <p:ph type="pic" idx="2"/>
          </p:nvPr>
        </p:nvSpPr>
        <p:spPr>
          <a:xfrm>
            <a:off x="1942415" y="634965"/>
            <a:ext cx="6591985" cy="3854970"/>
          </a:xfrm>
          <a:prstGeom prst="rect">
            <a:avLst/>
          </a:prstGeom>
          <a:noFill/>
          <a:ln>
            <a:noFill/>
          </a:ln>
        </p:spPr>
      </p:sp>
      <p:sp>
        <p:nvSpPr>
          <p:cNvPr id="403" name="Google Shape;403;p19"/>
          <p:cNvSpPr txBox="1">
            <a:spLocks noGrp="1"/>
          </p:cNvSpPr>
          <p:nvPr>
            <p:ph type="body" idx="1"/>
          </p:nvPr>
        </p:nvSpPr>
        <p:spPr>
          <a:xfrm>
            <a:off x="1942415" y="5367338"/>
            <a:ext cx="6591985"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404" name="Google Shape;404;p19"/>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2.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3.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4.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5.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6.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18.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228600"/>
            <a:ext cx="1981200" cy="6638925"/>
            <a:chOff x="2487613" y="285750"/>
            <a:chExt cx="2428875" cy="5654676"/>
          </a:xfrm>
        </p:grpSpPr>
        <p:sp>
          <p:nvSpPr>
            <p:cNvPr id="11" name="Google Shape;11;p1"/>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 name="Google Shape;12;p1"/>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 name="Google Shape;13;p1"/>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 name="Google Shape;14;p1"/>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5" name="Google Shape;15;p1"/>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 name="Google Shape;16;p1"/>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 name="Google Shape;17;p1"/>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 name="Google Shape;18;p1"/>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9" name="Google Shape;19;p1"/>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 name="Google Shape;20;p1"/>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 name="Google Shape;21;p1"/>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 name="Google Shape;22;p1"/>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3" name="Google Shape;23;p1"/>
          <p:cNvGrpSpPr/>
          <p:nvPr/>
        </p:nvGrpSpPr>
        <p:grpSpPr>
          <a:xfrm>
            <a:off x="20637" y="0"/>
            <a:ext cx="1952625" cy="6853237"/>
            <a:chOff x="6627813" y="196102"/>
            <a:chExt cx="1952625" cy="5677649"/>
          </a:xfrm>
        </p:grpSpPr>
        <p:sp>
          <p:nvSpPr>
            <p:cNvPr id="24" name="Google Shape;24;p1"/>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 name="Google Shape;25;p1"/>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 name="Google Shape;26;p1"/>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 name="Google Shape;27;p1"/>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 name="Google Shape;28;p1"/>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 name="Google Shape;29;p1"/>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 name="Google Shape;30;p1"/>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 name="Google Shape;31;p1"/>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 name="Google Shape;32;p1"/>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 name="Google Shape;33;p1"/>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 name="Google Shape;34;p1"/>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 name="Google Shape;35;p1"/>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6" name="Google Shape;36;p1"/>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 name="Google Shape;37;p1"/>
          <p:cNvSpPr/>
          <p:nvPr/>
        </p:nvSpPr>
        <p:spPr>
          <a:xfrm>
            <a:off x="-31750" y="4321175"/>
            <a:ext cx="1395412" cy="781050"/>
          </a:xfrm>
          <a:custGeom>
            <a:avLst/>
            <a:gdLst/>
            <a:ahLst/>
            <a:cxnLst/>
            <a:rect l="l" t="t" r="r" b="b"/>
            <a:pathLst>
              <a:path w="8042" h="10000" extrusionOk="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 name="Google Shape;38;p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9" name="Google Shape;39;p1"/>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365"/>
        <p:cNvGrpSpPr/>
        <p:nvPr/>
      </p:nvGrpSpPr>
      <p:grpSpPr>
        <a:xfrm>
          <a:off x="0" y="0"/>
          <a:ext cx="0" cy="0"/>
          <a:chOff x="0" y="0"/>
          <a:chExt cx="0" cy="0"/>
        </a:xfrm>
      </p:grpSpPr>
      <p:grpSp>
        <p:nvGrpSpPr>
          <p:cNvPr id="366" name="Google Shape;366;p18"/>
          <p:cNvGrpSpPr/>
          <p:nvPr/>
        </p:nvGrpSpPr>
        <p:grpSpPr>
          <a:xfrm>
            <a:off x="0" y="228600"/>
            <a:ext cx="1981200" cy="6638925"/>
            <a:chOff x="2487613" y="285750"/>
            <a:chExt cx="2428875" cy="5654676"/>
          </a:xfrm>
        </p:grpSpPr>
        <p:sp>
          <p:nvSpPr>
            <p:cNvPr id="367" name="Google Shape;367;p18"/>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68" name="Google Shape;368;p18"/>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69" name="Google Shape;369;p18"/>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0" name="Google Shape;370;p18"/>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1" name="Google Shape;371;p18"/>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2" name="Google Shape;372;p18"/>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3" name="Google Shape;373;p18"/>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4" name="Google Shape;374;p18"/>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5" name="Google Shape;375;p18"/>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6" name="Google Shape;376;p18"/>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7" name="Google Shape;377;p18"/>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8" name="Google Shape;378;p18"/>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379" name="Google Shape;379;p18"/>
          <p:cNvGrpSpPr/>
          <p:nvPr/>
        </p:nvGrpSpPr>
        <p:grpSpPr>
          <a:xfrm>
            <a:off x="20637" y="0"/>
            <a:ext cx="1952625" cy="6853237"/>
            <a:chOff x="6627813" y="196102"/>
            <a:chExt cx="1952625" cy="5677649"/>
          </a:xfrm>
        </p:grpSpPr>
        <p:sp>
          <p:nvSpPr>
            <p:cNvPr id="380" name="Google Shape;380;p18"/>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1" name="Google Shape;381;p18"/>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2" name="Google Shape;382;p18"/>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3" name="Google Shape;383;p18"/>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4" name="Google Shape;384;p18"/>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5" name="Google Shape;385;p18"/>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6" name="Google Shape;386;p18"/>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7" name="Google Shape;387;p18"/>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8" name="Google Shape;388;p18"/>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9" name="Google Shape;389;p18"/>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0" name="Google Shape;390;p18"/>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1" name="Google Shape;391;p18"/>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92" name="Google Shape;392;p18"/>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3" name="Google Shape;393;p18"/>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4" name="Google Shape;394;p18"/>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395" name="Google Shape;395;p18"/>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96" name="Google Shape;396;p18"/>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397" name="Google Shape;397;p18"/>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98" name="Google Shape;398;p18"/>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9" name="Google Shape;399;p18"/>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05"/>
        <p:cNvGrpSpPr/>
        <p:nvPr/>
      </p:nvGrpSpPr>
      <p:grpSpPr>
        <a:xfrm>
          <a:off x="0" y="0"/>
          <a:ext cx="0" cy="0"/>
          <a:chOff x="0" y="0"/>
          <a:chExt cx="0" cy="0"/>
        </a:xfrm>
      </p:grpSpPr>
      <p:grpSp>
        <p:nvGrpSpPr>
          <p:cNvPr id="406" name="Google Shape;406;p20"/>
          <p:cNvGrpSpPr/>
          <p:nvPr/>
        </p:nvGrpSpPr>
        <p:grpSpPr>
          <a:xfrm>
            <a:off x="0" y="228600"/>
            <a:ext cx="1981200" cy="6638925"/>
            <a:chOff x="2487613" y="285750"/>
            <a:chExt cx="2428875" cy="5654676"/>
          </a:xfrm>
        </p:grpSpPr>
        <p:sp>
          <p:nvSpPr>
            <p:cNvPr id="407" name="Google Shape;407;p20"/>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08" name="Google Shape;408;p20"/>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09" name="Google Shape;409;p20"/>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0" name="Google Shape;410;p20"/>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1" name="Google Shape;411;p20"/>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2" name="Google Shape;412;p20"/>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3" name="Google Shape;413;p20"/>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4" name="Google Shape;414;p20"/>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5" name="Google Shape;415;p20"/>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6" name="Google Shape;416;p20"/>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7" name="Google Shape;417;p20"/>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8" name="Google Shape;418;p20"/>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419" name="Google Shape;419;p20"/>
          <p:cNvGrpSpPr/>
          <p:nvPr/>
        </p:nvGrpSpPr>
        <p:grpSpPr>
          <a:xfrm>
            <a:off x="20637" y="0"/>
            <a:ext cx="1952625" cy="6853237"/>
            <a:chOff x="6627813" y="196102"/>
            <a:chExt cx="1952625" cy="5677649"/>
          </a:xfrm>
        </p:grpSpPr>
        <p:sp>
          <p:nvSpPr>
            <p:cNvPr id="420" name="Google Shape;420;p20"/>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1" name="Google Shape;421;p20"/>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2" name="Google Shape;422;p20"/>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3" name="Google Shape;423;p20"/>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4" name="Google Shape;424;p20"/>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5" name="Google Shape;425;p20"/>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6" name="Google Shape;426;p20"/>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7" name="Google Shape;427;p20"/>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8" name="Google Shape;428;p20"/>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9" name="Google Shape;429;p20"/>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0" name="Google Shape;430;p20"/>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1" name="Google Shape;431;p20"/>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432" name="Google Shape;432;p20"/>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3" name="Google Shape;433;p20"/>
          <p:cNvSpPr/>
          <p:nvPr/>
        </p:nvSpPr>
        <p:spPr>
          <a:xfrm rot="10800000" flipH="1">
            <a:off x="0" y="3167062"/>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4" name="Google Shape;434;p20"/>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435" name="Google Shape;435;p20"/>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436" name="Google Shape;436;p20"/>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437" name="Google Shape;437;p20"/>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38" name="Google Shape;438;p20"/>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39" name="Google Shape;439;p20"/>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44"/>
        <p:cNvGrpSpPr/>
        <p:nvPr/>
      </p:nvGrpSpPr>
      <p:grpSpPr>
        <a:xfrm>
          <a:off x="0" y="0"/>
          <a:ext cx="0" cy="0"/>
          <a:chOff x="0" y="0"/>
          <a:chExt cx="0" cy="0"/>
        </a:xfrm>
      </p:grpSpPr>
      <p:grpSp>
        <p:nvGrpSpPr>
          <p:cNvPr id="445" name="Google Shape;445;p22"/>
          <p:cNvGrpSpPr/>
          <p:nvPr/>
        </p:nvGrpSpPr>
        <p:grpSpPr>
          <a:xfrm>
            <a:off x="0" y="228600"/>
            <a:ext cx="1981200" cy="6638925"/>
            <a:chOff x="2487613" y="285750"/>
            <a:chExt cx="2428875" cy="5654676"/>
          </a:xfrm>
        </p:grpSpPr>
        <p:sp>
          <p:nvSpPr>
            <p:cNvPr id="446" name="Google Shape;446;p22"/>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47" name="Google Shape;447;p22"/>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48" name="Google Shape;448;p22"/>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49" name="Google Shape;449;p22"/>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0" name="Google Shape;450;p22"/>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1" name="Google Shape;451;p22"/>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2" name="Google Shape;452;p22"/>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3" name="Google Shape;453;p22"/>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4" name="Google Shape;454;p22"/>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5" name="Google Shape;455;p22"/>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6" name="Google Shape;456;p22"/>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7" name="Google Shape;457;p22"/>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458" name="Google Shape;458;p22"/>
          <p:cNvGrpSpPr/>
          <p:nvPr/>
        </p:nvGrpSpPr>
        <p:grpSpPr>
          <a:xfrm>
            <a:off x="20637" y="0"/>
            <a:ext cx="1952625" cy="6853237"/>
            <a:chOff x="6627813" y="196102"/>
            <a:chExt cx="1952625" cy="5677649"/>
          </a:xfrm>
        </p:grpSpPr>
        <p:sp>
          <p:nvSpPr>
            <p:cNvPr id="459" name="Google Shape;459;p22"/>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0" name="Google Shape;460;p22"/>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1" name="Google Shape;461;p22"/>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2" name="Google Shape;462;p22"/>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3" name="Google Shape;463;p22"/>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4" name="Google Shape;464;p22"/>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5" name="Google Shape;465;p22"/>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6" name="Google Shape;466;p22"/>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7" name="Google Shape;467;p22"/>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8" name="Google Shape;468;p22"/>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9" name="Google Shape;469;p22"/>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70" name="Google Shape;470;p22"/>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471" name="Google Shape;471;p22"/>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72" name="Google Shape;472;p22"/>
          <p:cNvSpPr/>
          <p:nvPr/>
        </p:nvSpPr>
        <p:spPr>
          <a:xfrm rot="10800000" flipH="1">
            <a:off x="0" y="3167062"/>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73" name="Google Shape;473;p22"/>
          <p:cNvSpPr txBox="1"/>
          <p:nvPr/>
        </p:nvSpPr>
        <p:spPr>
          <a:xfrm>
            <a:off x="1808162" y="647700"/>
            <a:ext cx="457200"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474" name="Google Shape;474;p22"/>
          <p:cNvSpPr txBox="1"/>
          <p:nvPr/>
        </p:nvSpPr>
        <p:spPr>
          <a:xfrm>
            <a:off x="8169275" y="2905125"/>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475" name="Google Shape;475;p22"/>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476" name="Google Shape;476;p22"/>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477" name="Google Shape;477;p22"/>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478" name="Google Shape;478;p22"/>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79" name="Google Shape;479;p22"/>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80" name="Google Shape;480;p22"/>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86"/>
        <p:cNvGrpSpPr/>
        <p:nvPr/>
      </p:nvGrpSpPr>
      <p:grpSpPr>
        <a:xfrm>
          <a:off x="0" y="0"/>
          <a:ext cx="0" cy="0"/>
          <a:chOff x="0" y="0"/>
          <a:chExt cx="0" cy="0"/>
        </a:xfrm>
      </p:grpSpPr>
      <p:grpSp>
        <p:nvGrpSpPr>
          <p:cNvPr id="487" name="Google Shape;487;p24"/>
          <p:cNvGrpSpPr/>
          <p:nvPr/>
        </p:nvGrpSpPr>
        <p:grpSpPr>
          <a:xfrm>
            <a:off x="0" y="228600"/>
            <a:ext cx="1981200" cy="6638925"/>
            <a:chOff x="2487613" y="285750"/>
            <a:chExt cx="2428875" cy="5654676"/>
          </a:xfrm>
        </p:grpSpPr>
        <p:sp>
          <p:nvSpPr>
            <p:cNvPr id="488" name="Google Shape;488;p24"/>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89" name="Google Shape;489;p24"/>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0" name="Google Shape;490;p24"/>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1" name="Google Shape;491;p24"/>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2" name="Google Shape;492;p24"/>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3" name="Google Shape;493;p24"/>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4" name="Google Shape;494;p24"/>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5" name="Google Shape;495;p24"/>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6" name="Google Shape;496;p24"/>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7" name="Google Shape;497;p24"/>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8" name="Google Shape;498;p24"/>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9" name="Google Shape;499;p24"/>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00" name="Google Shape;500;p24"/>
          <p:cNvGrpSpPr/>
          <p:nvPr/>
        </p:nvGrpSpPr>
        <p:grpSpPr>
          <a:xfrm>
            <a:off x="20637" y="0"/>
            <a:ext cx="1952625" cy="6853237"/>
            <a:chOff x="6627813" y="196102"/>
            <a:chExt cx="1952625" cy="5677649"/>
          </a:xfrm>
        </p:grpSpPr>
        <p:sp>
          <p:nvSpPr>
            <p:cNvPr id="501" name="Google Shape;501;p24"/>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2" name="Google Shape;502;p24"/>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3" name="Google Shape;503;p24"/>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4" name="Google Shape;504;p24"/>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5" name="Google Shape;505;p24"/>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6" name="Google Shape;506;p24"/>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7" name="Google Shape;507;p24"/>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8" name="Google Shape;508;p24"/>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9" name="Google Shape;509;p24"/>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0" name="Google Shape;510;p24"/>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1" name="Google Shape;511;p24"/>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2" name="Google Shape;512;p24"/>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513" name="Google Shape;513;p24"/>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4" name="Google Shape;514;p24"/>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5" name="Google Shape;515;p24"/>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16" name="Google Shape;516;p24"/>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17" name="Google Shape;517;p24"/>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522"/>
        <p:cNvGrpSpPr/>
        <p:nvPr/>
      </p:nvGrpSpPr>
      <p:grpSpPr>
        <a:xfrm>
          <a:off x="0" y="0"/>
          <a:ext cx="0" cy="0"/>
          <a:chOff x="0" y="0"/>
          <a:chExt cx="0" cy="0"/>
        </a:xfrm>
      </p:grpSpPr>
      <p:grpSp>
        <p:nvGrpSpPr>
          <p:cNvPr id="523" name="Google Shape;523;p26"/>
          <p:cNvGrpSpPr/>
          <p:nvPr/>
        </p:nvGrpSpPr>
        <p:grpSpPr>
          <a:xfrm>
            <a:off x="0" y="228600"/>
            <a:ext cx="1981200" cy="6638925"/>
            <a:chOff x="2487613" y="285750"/>
            <a:chExt cx="2428875" cy="5654676"/>
          </a:xfrm>
        </p:grpSpPr>
        <p:sp>
          <p:nvSpPr>
            <p:cNvPr id="524" name="Google Shape;524;p26"/>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5" name="Google Shape;525;p26"/>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6" name="Google Shape;526;p26"/>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7" name="Google Shape;527;p26"/>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8" name="Google Shape;528;p26"/>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9" name="Google Shape;529;p26"/>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0" name="Google Shape;530;p26"/>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1" name="Google Shape;531;p26"/>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2" name="Google Shape;532;p26"/>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3" name="Google Shape;533;p26"/>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4" name="Google Shape;534;p26"/>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5" name="Google Shape;535;p26"/>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36" name="Google Shape;536;p26"/>
          <p:cNvGrpSpPr/>
          <p:nvPr/>
        </p:nvGrpSpPr>
        <p:grpSpPr>
          <a:xfrm>
            <a:off x="20637" y="0"/>
            <a:ext cx="1952625" cy="6853237"/>
            <a:chOff x="6627813" y="196102"/>
            <a:chExt cx="1952625" cy="5677649"/>
          </a:xfrm>
        </p:grpSpPr>
        <p:sp>
          <p:nvSpPr>
            <p:cNvPr id="537" name="Google Shape;537;p26"/>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8" name="Google Shape;538;p26"/>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9" name="Google Shape;539;p26"/>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0" name="Google Shape;540;p26"/>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1" name="Google Shape;541;p26"/>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2" name="Google Shape;542;p26"/>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3" name="Google Shape;543;p26"/>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4" name="Google Shape;544;p26"/>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5" name="Google Shape;545;p26"/>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6" name="Google Shape;546;p26"/>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7" name="Google Shape;547;p26"/>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8" name="Google Shape;548;p26"/>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549" name="Google Shape;549;p26"/>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0" name="Google Shape;550;p26"/>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1" name="Google Shape;551;p26"/>
          <p:cNvSpPr txBox="1"/>
          <p:nvPr/>
        </p:nvSpPr>
        <p:spPr>
          <a:xfrm>
            <a:off x="1808162" y="647700"/>
            <a:ext cx="457200"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552" name="Google Shape;552;p26"/>
          <p:cNvSpPr txBox="1"/>
          <p:nvPr/>
        </p:nvSpPr>
        <p:spPr>
          <a:xfrm>
            <a:off x="8169275" y="2905125"/>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553" name="Google Shape;553;p26"/>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554" name="Google Shape;554;p26"/>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555" name="Google Shape;555;p26"/>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556" name="Google Shape;556;p26"/>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57" name="Google Shape;557;p26"/>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58" name="Google Shape;558;p26"/>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564"/>
        <p:cNvGrpSpPr/>
        <p:nvPr/>
      </p:nvGrpSpPr>
      <p:grpSpPr>
        <a:xfrm>
          <a:off x="0" y="0"/>
          <a:ext cx="0" cy="0"/>
          <a:chOff x="0" y="0"/>
          <a:chExt cx="0" cy="0"/>
        </a:xfrm>
      </p:grpSpPr>
      <p:grpSp>
        <p:nvGrpSpPr>
          <p:cNvPr id="565" name="Google Shape;565;p28"/>
          <p:cNvGrpSpPr/>
          <p:nvPr/>
        </p:nvGrpSpPr>
        <p:grpSpPr>
          <a:xfrm>
            <a:off x="0" y="228600"/>
            <a:ext cx="1981200" cy="6638925"/>
            <a:chOff x="2487613" y="285750"/>
            <a:chExt cx="2428875" cy="5654676"/>
          </a:xfrm>
        </p:grpSpPr>
        <p:sp>
          <p:nvSpPr>
            <p:cNvPr id="566" name="Google Shape;566;p28"/>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7" name="Google Shape;567;p28"/>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8" name="Google Shape;568;p28"/>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9" name="Google Shape;569;p28"/>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0" name="Google Shape;570;p28"/>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1" name="Google Shape;571;p28"/>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2" name="Google Shape;572;p28"/>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3" name="Google Shape;573;p28"/>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4" name="Google Shape;574;p28"/>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5" name="Google Shape;575;p28"/>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6" name="Google Shape;576;p28"/>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7" name="Google Shape;577;p28"/>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78" name="Google Shape;578;p28"/>
          <p:cNvGrpSpPr/>
          <p:nvPr/>
        </p:nvGrpSpPr>
        <p:grpSpPr>
          <a:xfrm>
            <a:off x="20637" y="0"/>
            <a:ext cx="1952625" cy="6853237"/>
            <a:chOff x="6627813" y="196102"/>
            <a:chExt cx="1952625" cy="5677649"/>
          </a:xfrm>
        </p:grpSpPr>
        <p:sp>
          <p:nvSpPr>
            <p:cNvPr id="579" name="Google Shape;579;p28"/>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0" name="Google Shape;580;p28"/>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1" name="Google Shape;581;p28"/>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2" name="Google Shape;582;p28"/>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3" name="Google Shape;583;p28"/>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4" name="Google Shape;584;p28"/>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5" name="Google Shape;585;p28"/>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6" name="Google Shape;586;p28"/>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7" name="Google Shape;587;p28"/>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8" name="Google Shape;588;p28"/>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9" name="Google Shape;589;p28"/>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90" name="Google Shape;590;p28"/>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591" name="Google Shape;591;p28"/>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92" name="Google Shape;592;p28"/>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93" name="Google Shape;593;p28"/>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594" name="Google Shape;594;p28"/>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595" name="Google Shape;595;p28"/>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596" name="Google Shape;596;p28"/>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97" name="Google Shape;597;p28"/>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98" name="Google Shape;598;p28"/>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604"/>
        <p:cNvGrpSpPr/>
        <p:nvPr/>
      </p:nvGrpSpPr>
      <p:grpSpPr>
        <a:xfrm>
          <a:off x="0" y="0"/>
          <a:ext cx="0" cy="0"/>
          <a:chOff x="0" y="0"/>
          <a:chExt cx="0" cy="0"/>
        </a:xfrm>
      </p:grpSpPr>
      <p:grpSp>
        <p:nvGrpSpPr>
          <p:cNvPr id="605" name="Google Shape;605;p30"/>
          <p:cNvGrpSpPr/>
          <p:nvPr/>
        </p:nvGrpSpPr>
        <p:grpSpPr>
          <a:xfrm>
            <a:off x="0" y="228600"/>
            <a:ext cx="1981200" cy="6638925"/>
            <a:chOff x="2487613" y="285750"/>
            <a:chExt cx="2428875" cy="5654676"/>
          </a:xfrm>
        </p:grpSpPr>
        <p:sp>
          <p:nvSpPr>
            <p:cNvPr id="606" name="Google Shape;606;p30"/>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07" name="Google Shape;607;p30"/>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08" name="Google Shape;608;p30"/>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09" name="Google Shape;609;p30"/>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0" name="Google Shape;610;p30"/>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1" name="Google Shape;611;p30"/>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2" name="Google Shape;612;p30"/>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3" name="Google Shape;613;p30"/>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4" name="Google Shape;614;p30"/>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5" name="Google Shape;615;p30"/>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6" name="Google Shape;616;p30"/>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7" name="Google Shape;617;p30"/>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618" name="Google Shape;618;p30"/>
          <p:cNvGrpSpPr/>
          <p:nvPr/>
        </p:nvGrpSpPr>
        <p:grpSpPr>
          <a:xfrm>
            <a:off x="20637" y="0"/>
            <a:ext cx="1952625" cy="6853237"/>
            <a:chOff x="6627813" y="196102"/>
            <a:chExt cx="1952625" cy="5677649"/>
          </a:xfrm>
        </p:grpSpPr>
        <p:sp>
          <p:nvSpPr>
            <p:cNvPr id="619" name="Google Shape;619;p30"/>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0" name="Google Shape;620;p30"/>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1" name="Google Shape;621;p30"/>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2" name="Google Shape;622;p30"/>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3" name="Google Shape;623;p30"/>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4" name="Google Shape;624;p30"/>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5" name="Google Shape;625;p30"/>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6" name="Google Shape;626;p30"/>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7" name="Google Shape;627;p30"/>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8" name="Google Shape;628;p30"/>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9" name="Google Shape;629;p30"/>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0" name="Google Shape;630;p30"/>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631" name="Google Shape;631;p30"/>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2" name="Google Shape;632;p30"/>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3" name="Google Shape;633;p30"/>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634" name="Google Shape;634;p30"/>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635" name="Google Shape;635;p30"/>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636" name="Google Shape;636;p30"/>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37" name="Google Shape;637;p30"/>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38" name="Google Shape;638;p30"/>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643"/>
        <p:cNvGrpSpPr/>
        <p:nvPr/>
      </p:nvGrpSpPr>
      <p:grpSpPr>
        <a:xfrm>
          <a:off x="0" y="0"/>
          <a:ext cx="0" cy="0"/>
          <a:chOff x="0" y="0"/>
          <a:chExt cx="0" cy="0"/>
        </a:xfrm>
      </p:grpSpPr>
      <p:grpSp>
        <p:nvGrpSpPr>
          <p:cNvPr id="644" name="Google Shape;644;p32"/>
          <p:cNvGrpSpPr/>
          <p:nvPr/>
        </p:nvGrpSpPr>
        <p:grpSpPr>
          <a:xfrm>
            <a:off x="0" y="228600"/>
            <a:ext cx="1981200" cy="6638925"/>
            <a:chOff x="2487613" y="285750"/>
            <a:chExt cx="2428875" cy="5654676"/>
          </a:xfrm>
        </p:grpSpPr>
        <p:sp>
          <p:nvSpPr>
            <p:cNvPr id="645" name="Google Shape;645;p32"/>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6" name="Google Shape;646;p32"/>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7" name="Google Shape;647;p32"/>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8" name="Google Shape;648;p32"/>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9" name="Google Shape;649;p32"/>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0" name="Google Shape;650;p32"/>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1" name="Google Shape;651;p32"/>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2" name="Google Shape;652;p32"/>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3" name="Google Shape;653;p32"/>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4" name="Google Shape;654;p32"/>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5" name="Google Shape;655;p32"/>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6" name="Google Shape;656;p32"/>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657" name="Google Shape;657;p32"/>
          <p:cNvGrpSpPr/>
          <p:nvPr/>
        </p:nvGrpSpPr>
        <p:grpSpPr>
          <a:xfrm>
            <a:off x="20637" y="0"/>
            <a:ext cx="1952625" cy="6853237"/>
            <a:chOff x="6627813" y="196102"/>
            <a:chExt cx="1952625" cy="5677649"/>
          </a:xfrm>
        </p:grpSpPr>
        <p:sp>
          <p:nvSpPr>
            <p:cNvPr id="658" name="Google Shape;658;p32"/>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9" name="Google Shape;659;p32"/>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0" name="Google Shape;660;p32"/>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1" name="Google Shape;661;p32"/>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2" name="Google Shape;662;p32"/>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3" name="Google Shape;663;p32"/>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4" name="Google Shape;664;p32"/>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5" name="Google Shape;665;p32"/>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6" name="Google Shape;666;p32"/>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7" name="Google Shape;667;p32"/>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8" name="Google Shape;668;p32"/>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9" name="Google Shape;669;p32"/>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670" name="Google Shape;670;p32"/>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1" name="Google Shape;671;p32"/>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2" name="Google Shape;672;p32"/>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673" name="Google Shape;673;p32"/>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674" name="Google Shape;674;p32"/>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675" name="Google Shape;675;p32"/>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76" name="Google Shape;676;p32"/>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77" name="Google Shape;677;p32"/>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100000">
              <a:srgbClr val="C5DEE5"/>
            </a:gs>
          </a:gsLst>
          <a:lin ang="5400000"/>
        </a:gra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DEFF0981-8573-C216-362A-962275E6A8DD}"/>
              </a:ext>
            </a:extLst>
          </p:cNvPr>
          <p:cNvGrpSpPr>
            <a:grpSpLocks/>
          </p:cNvGrpSpPr>
          <p:nvPr/>
        </p:nvGrpSpPr>
        <p:grpSpPr bwMode="auto">
          <a:xfrm>
            <a:off x="0" y="228600"/>
            <a:ext cx="1981200" cy="6638925"/>
            <a:chOff x="2487613" y="285750"/>
            <a:chExt cx="2428875" cy="5654676"/>
          </a:xfrm>
        </p:grpSpPr>
        <p:sp>
          <p:nvSpPr>
            <p:cNvPr id="1046" name="Freeform 11">
              <a:extLst>
                <a:ext uri="{FF2B5EF4-FFF2-40B4-BE49-F238E27FC236}">
                  <a16:creationId xmlns:a16="http://schemas.microsoft.com/office/drawing/2014/main" id="{F2DEBD45-CED4-6D68-AF9C-1B507FF7D9A1}"/>
                </a:ext>
              </a:extLst>
            </p:cNvPr>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12">
              <a:extLst>
                <a:ext uri="{FF2B5EF4-FFF2-40B4-BE49-F238E27FC236}">
                  <a16:creationId xmlns:a16="http://schemas.microsoft.com/office/drawing/2014/main" id="{9BB2E1BE-6395-C5C4-0E1F-79FB22AD1215}"/>
                </a:ext>
              </a:extLst>
            </p:cNvPr>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13">
              <a:extLst>
                <a:ext uri="{FF2B5EF4-FFF2-40B4-BE49-F238E27FC236}">
                  <a16:creationId xmlns:a16="http://schemas.microsoft.com/office/drawing/2014/main" id="{28D0261A-8FD2-2B6B-704C-E2D7521C4BC5}"/>
                </a:ext>
              </a:extLst>
            </p:cNvPr>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9" name="Freeform 14">
              <a:extLst>
                <a:ext uri="{FF2B5EF4-FFF2-40B4-BE49-F238E27FC236}">
                  <a16:creationId xmlns:a16="http://schemas.microsoft.com/office/drawing/2014/main" id="{7D72AC02-EDA5-7CB4-FC3E-C3C4FC0FAB73}"/>
                </a:ext>
              </a:extLst>
            </p:cNvPr>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15">
              <a:extLst>
                <a:ext uri="{FF2B5EF4-FFF2-40B4-BE49-F238E27FC236}">
                  <a16:creationId xmlns:a16="http://schemas.microsoft.com/office/drawing/2014/main" id="{84D31CDC-4B4F-FD3C-5E13-FF24FF172340}"/>
                </a:ext>
              </a:extLst>
            </p:cNvPr>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16">
              <a:extLst>
                <a:ext uri="{FF2B5EF4-FFF2-40B4-BE49-F238E27FC236}">
                  <a16:creationId xmlns:a16="http://schemas.microsoft.com/office/drawing/2014/main" id="{E05F2AD5-C817-5364-ACF6-02D83CFCAC7B}"/>
                </a:ext>
              </a:extLst>
            </p:cNvPr>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17">
              <a:extLst>
                <a:ext uri="{FF2B5EF4-FFF2-40B4-BE49-F238E27FC236}">
                  <a16:creationId xmlns:a16="http://schemas.microsoft.com/office/drawing/2014/main" id="{3E4CE318-4C1F-8BDB-BFED-2BFDCB2E3940}"/>
                </a:ext>
              </a:extLst>
            </p:cNvPr>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18">
              <a:extLst>
                <a:ext uri="{FF2B5EF4-FFF2-40B4-BE49-F238E27FC236}">
                  <a16:creationId xmlns:a16="http://schemas.microsoft.com/office/drawing/2014/main" id="{E1DF8448-B9BA-335D-A489-8ED3E7CF6732}"/>
                </a:ext>
              </a:extLst>
            </p:cNvPr>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19">
              <a:extLst>
                <a:ext uri="{FF2B5EF4-FFF2-40B4-BE49-F238E27FC236}">
                  <a16:creationId xmlns:a16="http://schemas.microsoft.com/office/drawing/2014/main" id="{E871A4CE-54F7-58B8-7448-E4B7F5026C27}"/>
                </a:ext>
              </a:extLst>
            </p:cNvPr>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20">
              <a:extLst>
                <a:ext uri="{FF2B5EF4-FFF2-40B4-BE49-F238E27FC236}">
                  <a16:creationId xmlns:a16="http://schemas.microsoft.com/office/drawing/2014/main" id="{48236EE0-5EAC-3B9F-3EC9-3F1F6C670082}"/>
                </a:ext>
              </a:extLst>
            </p:cNvPr>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21">
              <a:extLst>
                <a:ext uri="{FF2B5EF4-FFF2-40B4-BE49-F238E27FC236}">
                  <a16:creationId xmlns:a16="http://schemas.microsoft.com/office/drawing/2014/main" id="{B762F033-2DBF-0AB2-0741-8E259EE7EECA}"/>
                </a:ext>
              </a:extLst>
            </p:cNvPr>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7" name="Freeform 22">
              <a:extLst>
                <a:ext uri="{FF2B5EF4-FFF2-40B4-BE49-F238E27FC236}">
                  <a16:creationId xmlns:a16="http://schemas.microsoft.com/office/drawing/2014/main" id="{B7CD31AA-8390-CF1B-BD4A-F7411DBC34D7}"/>
                </a:ext>
              </a:extLst>
            </p:cNvPr>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27" name="Group 48">
            <a:extLst>
              <a:ext uri="{FF2B5EF4-FFF2-40B4-BE49-F238E27FC236}">
                <a16:creationId xmlns:a16="http://schemas.microsoft.com/office/drawing/2014/main" id="{B360DB44-6C18-3091-88A0-1C69C342EBC2}"/>
              </a:ext>
            </a:extLst>
          </p:cNvPr>
          <p:cNvGrpSpPr>
            <a:grpSpLocks/>
          </p:cNvGrpSpPr>
          <p:nvPr/>
        </p:nvGrpSpPr>
        <p:grpSpPr bwMode="auto">
          <a:xfrm>
            <a:off x="20638" y="0"/>
            <a:ext cx="1952625" cy="6853238"/>
            <a:chOff x="6627813" y="196102"/>
            <a:chExt cx="1952625" cy="5677649"/>
          </a:xfrm>
        </p:grpSpPr>
        <p:sp>
          <p:nvSpPr>
            <p:cNvPr id="1034" name="Freeform 27">
              <a:extLst>
                <a:ext uri="{FF2B5EF4-FFF2-40B4-BE49-F238E27FC236}">
                  <a16:creationId xmlns:a16="http://schemas.microsoft.com/office/drawing/2014/main" id="{82648576-380D-10D9-02EB-12F53270C6BF}"/>
                </a:ext>
              </a:extLst>
            </p:cNvPr>
            <p:cNvSpPr>
              <a:spLocks/>
            </p:cNvSpPr>
            <p:nvPr/>
          </p:nvSpPr>
          <p:spPr bwMode="auto">
            <a:xfrm>
              <a:off x="6627813" y="196102"/>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5" name="Freeform 28">
              <a:extLst>
                <a:ext uri="{FF2B5EF4-FFF2-40B4-BE49-F238E27FC236}">
                  <a16:creationId xmlns:a16="http://schemas.microsoft.com/office/drawing/2014/main" id="{BFB5737C-97B0-1E27-4CA7-4068D0AB4316}"/>
                </a:ext>
              </a:extLst>
            </p:cNvPr>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6" name="Freeform 29">
              <a:extLst>
                <a:ext uri="{FF2B5EF4-FFF2-40B4-BE49-F238E27FC236}">
                  <a16:creationId xmlns:a16="http://schemas.microsoft.com/office/drawing/2014/main" id="{A28578D8-CD3A-DAAE-8ECF-A91C84765847}"/>
                </a:ext>
              </a:extLst>
            </p:cNvPr>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7" name="Freeform 30">
              <a:extLst>
                <a:ext uri="{FF2B5EF4-FFF2-40B4-BE49-F238E27FC236}">
                  <a16:creationId xmlns:a16="http://schemas.microsoft.com/office/drawing/2014/main" id="{A3372E8C-6274-55F5-6248-2C81BCED5F3F}"/>
                </a:ext>
              </a:extLst>
            </p:cNvPr>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31">
              <a:extLst>
                <a:ext uri="{FF2B5EF4-FFF2-40B4-BE49-F238E27FC236}">
                  <a16:creationId xmlns:a16="http://schemas.microsoft.com/office/drawing/2014/main" id="{40F7DF08-F5D1-B839-66C2-E7785ACE926F}"/>
                </a:ext>
              </a:extLst>
            </p:cNvPr>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9" name="Freeform 32">
              <a:extLst>
                <a:ext uri="{FF2B5EF4-FFF2-40B4-BE49-F238E27FC236}">
                  <a16:creationId xmlns:a16="http://schemas.microsoft.com/office/drawing/2014/main" id="{A3229ADD-3594-3BD0-75DB-DB34636EE7EF}"/>
                </a:ext>
              </a:extLst>
            </p:cNvPr>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0" name="Freeform 33">
              <a:extLst>
                <a:ext uri="{FF2B5EF4-FFF2-40B4-BE49-F238E27FC236}">
                  <a16:creationId xmlns:a16="http://schemas.microsoft.com/office/drawing/2014/main" id="{1CA96A52-BDC2-4E95-8608-0D3CC3B1FFE2}"/>
                </a:ext>
              </a:extLst>
            </p:cNvPr>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34">
              <a:extLst>
                <a:ext uri="{FF2B5EF4-FFF2-40B4-BE49-F238E27FC236}">
                  <a16:creationId xmlns:a16="http://schemas.microsoft.com/office/drawing/2014/main" id="{36FED350-E856-296A-AF26-9ACBA388535D}"/>
                </a:ext>
              </a:extLst>
            </p:cNvPr>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35">
              <a:extLst>
                <a:ext uri="{FF2B5EF4-FFF2-40B4-BE49-F238E27FC236}">
                  <a16:creationId xmlns:a16="http://schemas.microsoft.com/office/drawing/2014/main" id="{C5AA043F-904D-D0EE-2F59-1B77B26DF258}"/>
                </a:ext>
              </a:extLst>
            </p:cNvPr>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36">
              <a:extLst>
                <a:ext uri="{FF2B5EF4-FFF2-40B4-BE49-F238E27FC236}">
                  <a16:creationId xmlns:a16="http://schemas.microsoft.com/office/drawing/2014/main" id="{892D3589-E377-D6E9-52F4-ABEE06B9BE05}"/>
                </a:ext>
              </a:extLst>
            </p:cNvPr>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37">
              <a:extLst>
                <a:ext uri="{FF2B5EF4-FFF2-40B4-BE49-F238E27FC236}">
                  <a16:creationId xmlns:a16="http://schemas.microsoft.com/office/drawing/2014/main" id="{BA2E1F46-8CF7-CE22-6AA4-0A700BA10DC9}"/>
                </a:ext>
              </a:extLst>
            </p:cNvPr>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38">
              <a:extLst>
                <a:ext uri="{FF2B5EF4-FFF2-40B4-BE49-F238E27FC236}">
                  <a16:creationId xmlns:a16="http://schemas.microsoft.com/office/drawing/2014/main" id="{BC827608-F817-47E1-3223-1673710F9D62}"/>
                </a:ext>
              </a:extLst>
            </p:cNvPr>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2" name="Rectangle 61">
            <a:extLst>
              <a:ext uri="{FF2B5EF4-FFF2-40B4-BE49-F238E27FC236}">
                <a16:creationId xmlns:a16="http://schemas.microsoft.com/office/drawing/2014/main" id="{9D84B12C-8B93-4B1A-B2D3-625CD79D3B5D}"/>
              </a:ext>
            </a:extLst>
          </p:cNvPr>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3605C4D2-35B6-065F-28CE-0602008087A2}"/>
              </a:ext>
            </a:extLst>
          </p:cNvPr>
          <p:cNvSpPr>
            <a:spLocks noGrp="1" noChangeArrowheads="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a:extLst>
              <a:ext uri="{FF2B5EF4-FFF2-40B4-BE49-F238E27FC236}">
                <a16:creationId xmlns:a16="http://schemas.microsoft.com/office/drawing/2014/main" id="{86D4A770-D6A4-B051-A3B0-6D7C727069E3}"/>
              </a:ext>
            </a:extLst>
          </p:cNvPr>
          <p:cNvSpPr>
            <a:spLocks noGrp="1" noChangeArrowheads="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42E97E8-7E6A-873C-8101-F239A16D25E6}"/>
              </a:ext>
            </a:extLst>
          </p:cNvPr>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689F8501-CAE9-E043-8711-42671711366E}" type="datetime1">
              <a:rPr lang="en-US"/>
              <a:pPr>
                <a:defRPr/>
              </a:pPr>
              <a:t>5/25/2025</a:t>
            </a:fld>
            <a:endParaRPr lang="en-US" altLang="en-US"/>
          </a:p>
        </p:txBody>
      </p:sp>
      <p:sp>
        <p:nvSpPr>
          <p:cNvPr id="5" name="Footer Placeholder 4">
            <a:extLst>
              <a:ext uri="{FF2B5EF4-FFF2-40B4-BE49-F238E27FC236}">
                <a16:creationId xmlns:a16="http://schemas.microsoft.com/office/drawing/2014/main" id="{F4E61E58-0D6C-FCCB-A172-49ADE4413713}"/>
              </a:ext>
            </a:extLst>
          </p:cNvPr>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r>
              <a:rPr lang="en-US" altLang="en-US"/>
              <a:t>Dept of CSE., SOE-Dayananda Sagar University</a:t>
            </a:r>
          </a:p>
        </p:txBody>
      </p:sp>
      <p:sp>
        <p:nvSpPr>
          <p:cNvPr id="6" name="Slide Number Placeholder 5">
            <a:extLst>
              <a:ext uri="{FF2B5EF4-FFF2-40B4-BE49-F238E27FC236}">
                <a16:creationId xmlns:a16="http://schemas.microsoft.com/office/drawing/2014/main" id="{A4E4C98E-2255-90DF-BB4A-CF61285A20FE}"/>
              </a:ext>
            </a:extLst>
          </p:cNvPr>
          <p:cNvSpPr>
            <a:spLocks noGrp="1"/>
          </p:cNvSpPr>
          <p:nvPr>
            <p:ph type="sldNum" sz="quarter" idx="4"/>
          </p:nvPr>
        </p:nvSpPr>
        <p:spPr>
          <a:xfrm>
            <a:off x="511175" y="787400"/>
            <a:ext cx="585788" cy="365125"/>
          </a:xfrm>
          <a:prstGeom prst="rect">
            <a:avLst/>
          </a:prstGeom>
        </p:spPr>
        <p:txBody>
          <a:bodyPr vert="horz" lIns="91440" tIns="45720" rIns="91440" bIns="45720" rtlCol="0" anchor="ctr"/>
          <a:lstStyle>
            <a:lvl1pPr algn="r" eaLnBrk="1" fontAlgn="auto" hangingPunct="1">
              <a:spcBef>
                <a:spcPts val="0"/>
              </a:spcBef>
              <a:spcAft>
                <a:spcPts val="0"/>
              </a:spcAft>
              <a:defRPr sz="2000">
                <a:solidFill>
                  <a:srgbClr val="FEFFFF"/>
                </a:solidFill>
                <a:latin typeface="+mn-lt"/>
              </a:defRPr>
            </a:lvl1pPr>
          </a:lstStyle>
          <a:p>
            <a:pPr>
              <a:defRPr/>
            </a:pPr>
            <a:fld id="{FAF8DCDE-D3E3-8744-B1AA-094449A8AF2C}" type="slidenum">
              <a:rPr lang="en-US" altLang="en-US"/>
              <a:pPr>
                <a:defRPr/>
              </a:pPr>
              <a:t>‹#›</a:t>
            </a:fld>
            <a:endParaRPr lang="en-US" altLang="en-US"/>
          </a:p>
        </p:txBody>
      </p:sp>
    </p:spTree>
    <p:extLst>
      <p:ext uri="{BB962C8B-B14F-4D97-AF65-F5344CB8AC3E}">
        <p14:creationId xmlns:p14="http://schemas.microsoft.com/office/powerpoint/2010/main" val="17225825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Lst>
  <p:hf hdr="0"/>
  <p:txStyles>
    <p:titleStyle>
      <a:lvl1pPr algn="l" defTabSz="457200" rtl="0" eaLnBrk="0" fontAlgn="base" hangingPunct="0">
        <a:spcBef>
          <a:spcPct val="0"/>
        </a:spcBef>
        <a:spcAft>
          <a:spcPct val="0"/>
        </a:spcAft>
        <a:defRPr sz="3600" kern="1200">
          <a:solidFill>
            <a:srgbClr val="1581AA"/>
          </a:solidFill>
          <a:latin typeface="+mj-lt"/>
          <a:ea typeface="+mj-ea"/>
          <a:cs typeface="+mj-cs"/>
        </a:defRPr>
      </a:lvl1pPr>
      <a:lvl2pPr algn="l" defTabSz="457200" rtl="0" eaLnBrk="0" fontAlgn="base" hangingPunct="0">
        <a:spcBef>
          <a:spcPct val="0"/>
        </a:spcBef>
        <a:spcAft>
          <a:spcPct val="0"/>
        </a:spcAft>
        <a:defRPr sz="3600">
          <a:solidFill>
            <a:srgbClr val="1581AA"/>
          </a:solidFill>
          <a:latin typeface="Century Gothic" panose="020B0502020202020204" pitchFamily="34" charset="0"/>
        </a:defRPr>
      </a:lvl2pPr>
      <a:lvl3pPr algn="l" defTabSz="457200" rtl="0" eaLnBrk="0" fontAlgn="base" hangingPunct="0">
        <a:spcBef>
          <a:spcPct val="0"/>
        </a:spcBef>
        <a:spcAft>
          <a:spcPct val="0"/>
        </a:spcAft>
        <a:defRPr sz="3600">
          <a:solidFill>
            <a:srgbClr val="1581AA"/>
          </a:solidFill>
          <a:latin typeface="Century Gothic" panose="020B0502020202020204" pitchFamily="34" charset="0"/>
        </a:defRPr>
      </a:lvl3pPr>
      <a:lvl4pPr algn="l" defTabSz="457200" rtl="0" eaLnBrk="0" fontAlgn="base" hangingPunct="0">
        <a:spcBef>
          <a:spcPct val="0"/>
        </a:spcBef>
        <a:spcAft>
          <a:spcPct val="0"/>
        </a:spcAft>
        <a:defRPr sz="3600">
          <a:solidFill>
            <a:srgbClr val="1581AA"/>
          </a:solidFill>
          <a:latin typeface="Century Gothic" panose="020B0502020202020204" pitchFamily="34" charset="0"/>
        </a:defRPr>
      </a:lvl4pPr>
      <a:lvl5pPr algn="l" defTabSz="457200" rtl="0" eaLnBrk="0" fontAlgn="base" hangingPunct="0">
        <a:spcBef>
          <a:spcPct val="0"/>
        </a:spcBef>
        <a:spcAft>
          <a:spcPct val="0"/>
        </a:spcAft>
        <a:defRPr sz="3600">
          <a:solidFill>
            <a:srgbClr val="1581AA"/>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itchFamily="2"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itchFamily="2"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itchFamily="2"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itchFamily="2"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5"/>
        <p:cNvGrpSpPr/>
        <p:nvPr/>
      </p:nvGrpSpPr>
      <p:grpSpPr>
        <a:xfrm>
          <a:off x="0" y="0"/>
          <a:ext cx="0" cy="0"/>
          <a:chOff x="0" y="0"/>
          <a:chExt cx="0" cy="0"/>
        </a:xfrm>
      </p:grpSpPr>
      <p:grpSp>
        <p:nvGrpSpPr>
          <p:cNvPr id="46" name="Google Shape;46;p3"/>
          <p:cNvGrpSpPr/>
          <p:nvPr/>
        </p:nvGrpSpPr>
        <p:grpSpPr>
          <a:xfrm>
            <a:off x="0" y="228600"/>
            <a:ext cx="1981200" cy="6638925"/>
            <a:chOff x="2487613" y="285750"/>
            <a:chExt cx="2428875" cy="5654676"/>
          </a:xfrm>
        </p:grpSpPr>
        <p:sp>
          <p:nvSpPr>
            <p:cNvPr id="47" name="Google Shape;47;p3"/>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8" name="Google Shape;48;p3"/>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 name="Google Shape;49;p3"/>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 name="Google Shape;50;p3"/>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 name="Google Shape;51;p3"/>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 name="Google Shape;52;p3"/>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 name="Google Shape;53;p3"/>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 name="Google Shape;54;p3"/>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 name="Google Shape;55;p3"/>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 name="Google Shape;56;p3"/>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 name="Google Shape;57;p3"/>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 name="Google Shape;58;p3"/>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9" name="Google Shape;59;p3"/>
          <p:cNvGrpSpPr/>
          <p:nvPr/>
        </p:nvGrpSpPr>
        <p:grpSpPr>
          <a:xfrm>
            <a:off x="20637" y="0"/>
            <a:ext cx="1952625" cy="6853237"/>
            <a:chOff x="6627813" y="196102"/>
            <a:chExt cx="1952625" cy="5677649"/>
          </a:xfrm>
        </p:grpSpPr>
        <p:sp>
          <p:nvSpPr>
            <p:cNvPr id="60" name="Google Shape;60;p3"/>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 name="Google Shape;61;p3"/>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 name="Google Shape;62;p3"/>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 name="Google Shape;63;p3"/>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 name="Google Shape;64;p3"/>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 name="Google Shape;65;p3"/>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 name="Google Shape;66;p3"/>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 name="Google Shape;67;p3"/>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8" name="Google Shape;68;p3"/>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9" name="Google Shape;69;p3"/>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0" name="Google Shape;70;p3"/>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1" name="Google Shape;71;p3"/>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72" name="Google Shape;72;p3"/>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3" name="Google Shape;73;p3"/>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4" name="Google Shape;74;p3"/>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5" name="Google Shape;75;p3"/>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6" name="Google Shape;76;p3"/>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7" name="Google Shape;77;p3"/>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Google Shape;78;p3"/>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85"/>
        <p:cNvGrpSpPr/>
        <p:nvPr/>
      </p:nvGrpSpPr>
      <p:grpSpPr>
        <a:xfrm>
          <a:off x="0" y="0"/>
          <a:ext cx="0" cy="0"/>
          <a:chOff x="0" y="0"/>
          <a:chExt cx="0" cy="0"/>
        </a:xfrm>
      </p:grpSpPr>
      <p:grpSp>
        <p:nvGrpSpPr>
          <p:cNvPr id="86" name="Google Shape;86;p5"/>
          <p:cNvGrpSpPr/>
          <p:nvPr/>
        </p:nvGrpSpPr>
        <p:grpSpPr>
          <a:xfrm>
            <a:off x="0" y="228600"/>
            <a:ext cx="1981200" cy="6638925"/>
            <a:chOff x="2487613" y="285750"/>
            <a:chExt cx="2428875" cy="5654676"/>
          </a:xfrm>
        </p:grpSpPr>
        <p:sp>
          <p:nvSpPr>
            <p:cNvPr id="87" name="Google Shape;87;p5"/>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88" name="Google Shape;88;p5"/>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89" name="Google Shape;89;p5"/>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0" name="Google Shape;90;p5"/>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1" name="Google Shape;91;p5"/>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2" name="Google Shape;92;p5"/>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3" name="Google Shape;93;p5"/>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4" name="Google Shape;94;p5"/>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5" name="Google Shape;95;p5"/>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6" name="Google Shape;96;p5"/>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7" name="Google Shape;97;p5"/>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8" name="Google Shape;98;p5"/>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99" name="Google Shape;99;p5"/>
          <p:cNvGrpSpPr/>
          <p:nvPr/>
        </p:nvGrpSpPr>
        <p:grpSpPr>
          <a:xfrm>
            <a:off x="20637" y="0"/>
            <a:ext cx="1952625" cy="6853237"/>
            <a:chOff x="6627813" y="196102"/>
            <a:chExt cx="1952625" cy="5677649"/>
          </a:xfrm>
        </p:grpSpPr>
        <p:sp>
          <p:nvSpPr>
            <p:cNvPr id="100" name="Google Shape;100;p5"/>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1" name="Google Shape;101;p5"/>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2" name="Google Shape;102;p5"/>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3" name="Google Shape;103;p5"/>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4" name="Google Shape;104;p5"/>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5" name="Google Shape;105;p5"/>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6" name="Google Shape;106;p5"/>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7" name="Google Shape;107;p5"/>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8" name="Google Shape;108;p5"/>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9" name="Google Shape;109;p5"/>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0" name="Google Shape;110;p5"/>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1" name="Google Shape;111;p5"/>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12" name="Google Shape;112;p5"/>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3" name="Google Shape;113;p5"/>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4" name="Google Shape;114;p5"/>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5" name="Google Shape;115;p5"/>
          <p:cNvSpPr txBox="1">
            <a:spLocks noGrp="1"/>
          </p:cNvSpPr>
          <p:nvPr>
            <p:ph type="dt" idx="10"/>
          </p:nvPr>
        </p:nvSpPr>
        <p:spPr>
          <a:xfrm>
            <a:off x="7772400" y="6135687"/>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Google Shape;116;p5"/>
          <p:cNvSpPr txBox="1">
            <a:spLocks noGrp="1"/>
          </p:cNvSpPr>
          <p:nvPr>
            <p:ph type="ftr" idx="11"/>
          </p:nvPr>
        </p:nvSpPr>
        <p:spPr>
          <a:xfrm>
            <a:off x="1943100" y="6135687"/>
            <a:ext cx="571658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Google Shape;117;p5"/>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118"/>
        <p:cNvGrpSpPr/>
        <p:nvPr/>
      </p:nvGrpSpPr>
      <p:grpSpPr>
        <a:xfrm>
          <a:off x="0" y="0"/>
          <a:ext cx="0" cy="0"/>
          <a:chOff x="0" y="0"/>
          <a:chExt cx="0" cy="0"/>
        </a:xfrm>
      </p:grpSpPr>
      <p:grpSp>
        <p:nvGrpSpPr>
          <p:cNvPr id="119" name="Google Shape;119;p6"/>
          <p:cNvGrpSpPr/>
          <p:nvPr/>
        </p:nvGrpSpPr>
        <p:grpSpPr>
          <a:xfrm>
            <a:off x="0" y="228600"/>
            <a:ext cx="1981200" cy="6638925"/>
            <a:chOff x="2487613" y="285750"/>
            <a:chExt cx="2428875" cy="5654676"/>
          </a:xfrm>
        </p:grpSpPr>
        <p:sp>
          <p:nvSpPr>
            <p:cNvPr id="120" name="Google Shape;120;p6"/>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1" name="Google Shape;121;p6"/>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2" name="Google Shape;122;p6"/>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3" name="Google Shape;123;p6"/>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4" name="Google Shape;124;p6"/>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5" name="Google Shape;125;p6"/>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6" name="Google Shape;126;p6"/>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7" name="Google Shape;127;p6"/>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8" name="Google Shape;128;p6"/>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9" name="Google Shape;129;p6"/>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0" name="Google Shape;130;p6"/>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1" name="Google Shape;131;p6"/>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132" name="Google Shape;132;p6"/>
          <p:cNvGrpSpPr/>
          <p:nvPr/>
        </p:nvGrpSpPr>
        <p:grpSpPr>
          <a:xfrm>
            <a:off x="20637" y="0"/>
            <a:ext cx="1952625" cy="6853237"/>
            <a:chOff x="6627813" y="196102"/>
            <a:chExt cx="1952625" cy="5677649"/>
          </a:xfrm>
        </p:grpSpPr>
        <p:sp>
          <p:nvSpPr>
            <p:cNvPr id="133" name="Google Shape;133;p6"/>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4" name="Google Shape;134;p6"/>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5" name="Google Shape;135;p6"/>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6" name="Google Shape;136;p6"/>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7" name="Google Shape;137;p6"/>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8" name="Google Shape;138;p6"/>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9" name="Google Shape;139;p6"/>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0" name="Google Shape;140;p6"/>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1" name="Google Shape;141;p6"/>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2" name="Google Shape;142;p6"/>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3" name="Google Shape;143;p6"/>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4" name="Google Shape;144;p6"/>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45" name="Google Shape;145;p6"/>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6" name="Google Shape;146;p6"/>
          <p:cNvSpPr/>
          <p:nvPr/>
        </p:nvSpPr>
        <p:spPr>
          <a:xfrm rot="10800000" flipH="1">
            <a:off x="0" y="3167062"/>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7" name="Google Shape;147;p6"/>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148" name="Google Shape;148;p6"/>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9" name="Google Shape;149;p6"/>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0" name="Google Shape;150;p6"/>
          <p:cNvSpPr txBox="1">
            <a:spLocks noGrp="1"/>
          </p:cNvSpPr>
          <p:nvPr>
            <p:ph type="dt" idx="10"/>
          </p:nvPr>
        </p:nvSpPr>
        <p:spPr>
          <a:xfrm>
            <a:off x="1908175" y="6129337"/>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1" name="Google Shape;151;p6"/>
          <p:cNvSpPr txBox="1">
            <a:spLocks noGrp="1"/>
          </p:cNvSpPr>
          <p:nvPr>
            <p:ph type="ftr" idx="11"/>
          </p:nvPr>
        </p:nvSpPr>
        <p:spPr>
          <a:xfrm>
            <a:off x="2674937" y="6129337"/>
            <a:ext cx="5173662"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2" name="Google Shape;152;p6"/>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159"/>
        <p:cNvGrpSpPr/>
        <p:nvPr/>
      </p:nvGrpSpPr>
      <p:grpSpPr>
        <a:xfrm>
          <a:off x="0" y="0"/>
          <a:ext cx="0" cy="0"/>
          <a:chOff x="0" y="0"/>
          <a:chExt cx="0" cy="0"/>
        </a:xfrm>
      </p:grpSpPr>
      <p:grpSp>
        <p:nvGrpSpPr>
          <p:cNvPr id="160" name="Google Shape;160;p8"/>
          <p:cNvGrpSpPr/>
          <p:nvPr/>
        </p:nvGrpSpPr>
        <p:grpSpPr>
          <a:xfrm>
            <a:off x="0" y="228600"/>
            <a:ext cx="1981200" cy="6638925"/>
            <a:chOff x="2487613" y="285750"/>
            <a:chExt cx="2428875" cy="5654676"/>
          </a:xfrm>
        </p:grpSpPr>
        <p:sp>
          <p:nvSpPr>
            <p:cNvPr id="161" name="Google Shape;161;p8"/>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2" name="Google Shape;162;p8"/>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3" name="Google Shape;163;p8"/>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4" name="Google Shape;164;p8"/>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5" name="Google Shape;165;p8"/>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6" name="Google Shape;166;p8"/>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7" name="Google Shape;167;p8"/>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8" name="Google Shape;168;p8"/>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9" name="Google Shape;169;p8"/>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0" name="Google Shape;170;p8"/>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1" name="Google Shape;171;p8"/>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2" name="Google Shape;172;p8"/>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173" name="Google Shape;173;p8"/>
          <p:cNvGrpSpPr/>
          <p:nvPr/>
        </p:nvGrpSpPr>
        <p:grpSpPr>
          <a:xfrm>
            <a:off x="20637" y="0"/>
            <a:ext cx="1952625" cy="6853237"/>
            <a:chOff x="6627813" y="196102"/>
            <a:chExt cx="1952625" cy="5677649"/>
          </a:xfrm>
        </p:grpSpPr>
        <p:sp>
          <p:nvSpPr>
            <p:cNvPr id="174" name="Google Shape;174;p8"/>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5" name="Google Shape;175;p8"/>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6" name="Google Shape;176;p8"/>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7" name="Google Shape;177;p8"/>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8" name="Google Shape;178;p8"/>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9" name="Google Shape;179;p8"/>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0" name="Google Shape;180;p8"/>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1" name="Google Shape;181;p8"/>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2" name="Google Shape;182;p8"/>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3" name="Google Shape;183;p8"/>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4" name="Google Shape;184;p8"/>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5" name="Google Shape;185;p8"/>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86" name="Google Shape;186;p8"/>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7" name="Google Shape;187;p8"/>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8" name="Google Shape;188;p8"/>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189" name="Google Shape;189;p8"/>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0" name="Google Shape;190;p8"/>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91" name="Google Shape;191;p8"/>
          <p:cNvSpPr txBox="1">
            <a:spLocks noGrp="1"/>
          </p:cNvSpPr>
          <p:nvPr>
            <p:ph type="dt" idx="10"/>
          </p:nvPr>
        </p:nvSpPr>
        <p:spPr>
          <a:xfrm>
            <a:off x="1828800" y="6111875"/>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2" name="Google Shape;192;p8"/>
          <p:cNvSpPr txBox="1">
            <a:spLocks noGrp="1"/>
          </p:cNvSpPr>
          <p:nvPr>
            <p:ph type="ftr" idx="11"/>
          </p:nvPr>
        </p:nvSpPr>
        <p:spPr>
          <a:xfrm>
            <a:off x="2595562" y="6135687"/>
            <a:ext cx="50641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3" name="Google Shape;193;p8"/>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201"/>
        <p:cNvGrpSpPr/>
        <p:nvPr/>
      </p:nvGrpSpPr>
      <p:grpSpPr>
        <a:xfrm>
          <a:off x="0" y="0"/>
          <a:ext cx="0" cy="0"/>
          <a:chOff x="0" y="0"/>
          <a:chExt cx="0" cy="0"/>
        </a:xfrm>
      </p:grpSpPr>
      <p:grpSp>
        <p:nvGrpSpPr>
          <p:cNvPr id="202" name="Google Shape;202;p10"/>
          <p:cNvGrpSpPr/>
          <p:nvPr/>
        </p:nvGrpSpPr>
        <p:grpSpPr>
          <a:xfrm>
            <a:off x="0" y="228600"/>
            <a:ext cx="1981200" cy="6638925"/>
            <a:chOff x="2487613" y="285750"/>
            <a:chExt cx="2428875" cy="5654676"/>
          </a:xfrm>
        </p:grpSpPr>
        <p:sp>
          <p:nvSpPr>
            <p:cNvPr id="203" name="Google Shape;203;p10"/>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4" name="Google Shape;204;p10"/>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5" name="Google Shape;205;p10"/>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6" name="Google Shape;206;p10"/>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7" name="Google Shape;207;p10"/>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8" name="Google Shape;208;p10"/>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9" name="Google Shape;209;p10"/>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0" name="Google Shape;210;p10"/>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1" name="Google Shape;211;p10"/>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2" name="Google Shape;212;p10"/>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3" name="Google Shape;213;p10"/>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4" name="Google Shape;214;p10"/>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15" name="Google Shape;215;p10"/>
          <p:cNvGrpSpPr/>
          <p:nvPr/>
        </p:nvGrpSpPr>
        <p:grpSpPr>
          <a:xfrm>
            <a:off x="20637" y="0"/>
            <a:ext cx="1952625" cy="6853237"/>
            <a:chOff x="6627813" y="196102"/>
            <a:chExt cx="1952625" cy="5677649"/>
          </a:xfrm>
        </p:grpSpPr>
        <p:sp>
          <p:nvSpPr>
            <p:cNvPr id="216" name="Google Shape;216;p10"/>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7" name="Google Shape;217;p10"/>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8" name="Google Shape;218;p10"/>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9" name="Google Shape;219;p10"/>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0" name="Google Shape;220;p10"/>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1" name="Google Shape;221;p10"/>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2" name="Google Shape;222;p10"/>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3" name="Google Shape;223;p10"/>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4" name="Google Shape;224;p10"/>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5" name="Google Shape;225;p10"/>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6" name="Google Shape;226;p10"/>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7" name="Google Shape;227;p10"/>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228" name="Google Shape;228;p10"/>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9" name="Google Shape;229;p10"/>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30" name="Google Shape;230;p1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231" name="Google Shape;231;p10"/>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2" name="Google Shape;232;p10"/>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33" name="Google Shape;233;p10"/>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34" name="Google Shape;234;p10"/>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35" name="Google Shape;235;p10"/>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245"/>
        <p:cNvGrpSpPr/>
        <p:nvPr/>
      </p:nvGrpSpPr>
      <p:grpSpPr>
        <a:xfrm>
          <a:off x="0" y="0"/>
          <a:ext cx="0" cy="0"/>
          <a:chOff x="0" y="0"/>
          <a:chExt cx="0" cy="0"/>
        </a:xfrm>
      </p:grpSpPr>
      <p:grpSp>
        <p:nvGrpSpPr>
          <p:cNvPr id="246" name="Google Shape;246;p12"/>
          <p:cNvGrpSpPr/>
          <p:nvPr/>
        </p:nvGrpSpPr>
        <p:grpSpPr>
          <a:xfrm>
            <a:off x="0" y="228600"/>
            <a:ext cx="1981200" cy="6638925"/>
            <a:chOff x="2487613" y="285750"/>
            <a:chExt cx="2428875" cy="5654676"/>
          </a:xfrm>
        </p:grpSpPr>
        <p:sp>
          <p:nvSpPr>
            <p:cNvPr id="247" name="Google Shape;247;p12"/>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48" name="Google Shape;248;p12"/>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49" name="Google Shape;249;p12"/>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0" name="Google Shape;250;p12"/>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1" name="Google Shape;251;p12"/>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2" name="Google Shape;252;p12"/>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3" name="Google Shape;253;p12"/>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4" name="Google Shape;254;p12"/>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5" name="Google Shape;255;p12"/>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6" name="Google Shape;256;p12"/>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7" name="Google Shape;257;p12"/>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8" name="Google Shape;258;p12"/>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59" name="Google Shape;259;p12"/>
          <p:cNvGrpSpPr/>
          <p:nvPr/>
        </p:nvGrpSpPr>
        <p:grpSpPr>
          <a:xfrm>
            <a:off x="20637" y="0"/>
            <a:ext cx="1952625" cy="6853237"/>
            <a:chOff x="6627813" y="196102"/>
            <a:chExt cx="1952625" cy="5677649"/>
          </a:xfrm>
        </p:grpSpPr>
        <p:sp>
          <p:nvSpPr>
            <p:cNvPr id="260" name="Google Shape;260;p12"/>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1" name="Google Shape;261;p12"/>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2" name="Google Shape;262;p12"/>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3" name="Google Shape;263;p12"/>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4" name="Google Shape;264;p12"/>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5" name="Google Shape;265;p12"/>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6" name="Google Shape;266;p12"/>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7" name="Google Shape;267;p12"/>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8" name="Google Shape;268;p12"/>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9" name="Google Shape;269;p12"/>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0" name="Google Shape;270;p12"/>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1" name="Google Shape;271;p12"/>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272" name="Google Shape;272;p12"/>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3" name="Google Shape;273;p12"/>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4" name="Google Shape;274;p12"/>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5" name="Google Shape;275;p12"/>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76" name="Google Shape;276;p12"/>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7" name="Google Shape;277;p12"/>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8" name="Google Shape;278;p12"/>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284"/>
        <p:cNvGrpSpPr/>
        <p:nvPr/>
      </p:nvGrpSpPr>
      <p:grpSpPr>
        <a:xfrm>
          <a:off x="0" y="0"/>
          <a:ext cx="0" cy="0"/>
          <a:chOff x="0" y="0"/>
          <a:chExt cx="0" cy="0"/>
        </a:xfrm>
      </p:grpSpPr>
      <p:grpSp>
        <p:nvGrpSpPr>
          <p:cNvPr id="285" name="Google Shape;285;p14"/>
          <p:cNvGrpSpPr/>
          <p:nvPr/>
        </p:nvGrpSpPr>
        <p:grpSpPr>
          <a:xfrm>
            <a:off x="0" y="228600"/>
            <a:ext cx="1981200" cy="6638925"/>
            <a:chOff x="2487613" y="285750"/>
            <a:chExt cx="2428875" cy="5654676"/>
          </a:xfrm>
        </p:grpSpPr>
        <p:sp>
          <p:nvSpPr>
            <p:cNvPr id="286" name="Google Shape;286;p14"/>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7" name="Google Shape;287;p14"/>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8" name="Google Shape;288;p14"/>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9" name="Google Shape;289;p14"/>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0" name="Google Shape;290;p14"/>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1" name="Google Shape;291;p14"/>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2" name="Google Shape;292;p14"/>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3" name="Google Shape;293;p14"/>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4" name="Google Shape;294;p14"/>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5" name="Google Shape;295;p14"/>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6" name="Google Shape;296;p14"/>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7" name="Google Shape;297;p14"/>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98" name="Google Shape;298;p14"/>
          <p:cNvGrpSpPr/>
          <p:nvPr/>
        </p:nvGrpSpPr>
        <p:grpSpPr>
          <a:xfrm>
            <a:off x="20637" y="0"/>
            <a:ext cx="1952625" cy="6853237"/>
            <a:chOff x="6627813" y="196102"/>
            <a:chExt cx="1952625" cy="5677649"/>
          </a:xfrm>
        </p:grpSpPr>
        <p:sp>
          <p:nvSpPr>
            <p:cNvPr id="299" name="Google Shape;299;p14"/>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0" name="Google Shape;300;p14"/>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1" name="Google Shape;301;p14"/>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2" name="Google Shape;302;p14"/>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3" name="Google Shape;303;p14"/>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4" name="Google Shape;304;p14"/>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5" name="Google Shape;305;p14"/>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6" name="Google Shape;306;p14"/>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7" name="Google Shape;307;p14"/>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8" name="Google Shape;308;p14"/>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9" name="Google Shape;309;p14"/>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0" name="Google Shape;310;p14"/>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11" name="Google Shape;311;p14"/>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2" name="Google Shape;312;p14"/>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3" name="Google Shape;313;p14"/>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314" name="Google Shape;314;p14"/>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15" name="Google Shape;315;p14"/>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16" name="Google Shape;316;p14"/>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17" name="Google Shape;317;p14"/>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18" name="Google Shape;318;p14"/>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323"/>
        <p:cNvGrpSpPr/>
        <p:nvPr/>
      </p:nvGrpSpPr>
      <p:grpSpPr>
        <a:xfrm>
          <a:off x="0" y="0"/>
          <a:ext cx="0" cy="0"/>
          <a:chOff x="0" y="0"/>
          <a:chExt cx="0" cy="0"/>
        </a:xfrm>
      </p:grpSpPr>
      <p:grpSp>
        <p:nvGrpSpPr>
          <p:cNvPr id="324" name="Google Shape;324;p16"/>
          <p:cNvGrpSpPr/>
          <p:nvPr/>
        </p:nvGrpSpPr>
        <p:grpSpPr>
          <a:xfrm>
            <a:off x="0" y="228600"/>
            <a:ext cx="1981200" cy="6638925"/>
            <a:chOff x="2487613" y="285750"/>
            <a:chExt cx="2428875" cy="5654676"/>
          </a:xfrm>
        </p:grpSpPr>
        <p:sp>
          <p:nvSpPr>
            <p:cNvPr id="325" name="Google Shape;325;p16"/>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6" name="Google Shape;326;p16"/>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7" name="Google Shape;327;p16"/>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8" name="Google Shape;328;p16"/>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9" name="Google Shape;329;p16"/>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0" name="Google Shape;330;p16"/>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1" name="Google Shape;331;p16"/>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2" name="Google Shape;332;p16"/>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3" name="Google Shape;333;p16"/>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4" name="Google Shape;334;p16"/>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5" name="Google Shape;335;p16"/>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6" name="Google Shape;336;p16"/>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337" name="Google Shape;337;p16"/>
          <p:cNvGrpSpPr/>
          <p:nvPr/>
        </p:nvGrpSpPr>
        <p:grpSpPr>
          <a:xfrm>
            <a:off x="20637" y="0"/>
            <a:ext cx="1952625" cy="6853237"/>
            <a:chOff x="6627813" y="196102"/>
            <a:chExt cx="1952625" cy="5677649"/>
          </a:xfrm>
        </p:grpSpPr>
        <p:sp>
          <p:nvSpPr>
            <p:cNvPr id="338" name="Google Shape;338;p16"/>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9" name="Google Shape;339;p16"/>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0" name="Google Shape;340;p16"/>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1" name="Google Shape;341;p16"/>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2" name="Google Shape;342;p16"/>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3" name="Google Shape;343;p16"/>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4" name="Google Shape;344;p16"/>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5" name="Google Shape;345;p16"/>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6" name="Google Shape;346;p16"/>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7" name="Google Shape;347;p16"/>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8" name="Google Shape;348;p16"/>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9" name="Google Shape;349;p16"/>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50" name="Google Shape;350;p16"/>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1" name="Google Shape;351;p16"/>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2" name="Google Shape;352;p16"/>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353" name="Google Shape;353;p16"/>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54" name="Google Shape;354;p16"/>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5" name="Google Shape;355;p16"/>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56" name="Google Shape;356;p16"/>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7" name="Google Shape;357;p16"/>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48550/arxiv.2310.1853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i.org/10.1145/3292500.3330699" TargetMode="External"/><Relationship Id="rId5" Type="http://schemas.openxmlformats.org/officeDocument/2006/relationships/hyperlink" Target="https://doi.org/10.1145/3649828" TargetMode="External"/><Relationship Id="rId4" Type="http://schemas.openxmlformats.org/officeDocument/2006/relationships/hyperlink" Target="https://arxiv.org/abs/2312.0847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pylint.readthedocs.io/en/stable/" TargetMode="External"/><Relationship Id="rId7" Type="http://schemas.openxmlformats.org/officeDocument/2006/relationships/hyperlink" Target="https://doi.org/10.1109/MS.2012.16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copilot" TargetMode="External"/><Relationship Id="rId5" Type="http://schemas.openxmlformats.org/officeDocument/2006/relationships/hyperlink" Target="https://ollama.com/" TargetMode="External"/><Relationship Id="rId4" Type="http://schemas.openxmlformats.org/officeDocument/2006/relationships/hyperlink" Target="https://ai.meta.com/blog/code-llama-large-language-model-codin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7" Type="http://schemas.openxmlformats.org/officeDocument/2006/relationships/hyperlink" Target="https://github.com/jkoppel/QuixBug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openai.com/index/gpt-4/" TargetMode="External"/><Relationship Id="rId5" Type="http://schemas.openxmlformats.org/officeDocument/2006/relationships/hyperlink" Target="https://huggingface.co/blog/starcoder" TargetMode="External"/><Relationship Id="rId4" Type="http://schemas.openxmlformats.org/officeDocument/2006/relationships/hyperlink" Target="https://code.visualstudio.com/api/references/vscode-api"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4"/>
          <p:cNvSpPr txBox="1"/>
          <p:nvPr/>
        </p:nvSpPr>
        <p:spPr>
          <a:xfrm>
            <a:off x="1036864" y="678656"/>
            <a:ext cx="7070271" cy="85883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2400"/>
              <a:buFont typeface="Cambria"/>
              <a:buNone/>
            </a:pPr>
            <a:r>
              <a:rPr lang="en-US" sz="2000" b="1" i="0" u="none" dirty="0">
                <a:solidFill>
                  <a:srgbClr val="0070C0"/>
                </a:solidFill>
                <a:latin typeface="Cambria"/>
                <a:ea typeface="Cambria"/>
                <a:cs typeface="Cambria"/>
                <a:sym typeface="Cambria"/>
              </a:rPr>
              <a:t>DAYANANDA SAGAR UNIVERSITY</a:t>
            </a:r>
            <a:endParaRPr lang="en-US" sz="1200" dirty="0"/>
          </a:p>
          <a:p>
            <a:pPr marL="0" marR="0" lvl="0" indent="0" algn="ctr" rtl="0">
              <a:lnSpc>
                <a:spcPct val="100000"/>
              </a:lnSpc>
              <a:spcBef>
                <a:spcPts val="400"/>
              </a:spcBef>
              <a:spcAft>
                <a:spcPts val="0"/>
              </a:spcAft>
              <a:buClr>
                <a:srgbClr val="0E5672"/>
              </a:buClr>
              <a:buSzPts val="2000"/>
              <a:buFont typeface="Cambria"/>
              <a:buNone/>
            </a:pPr>
            <a:r>
              <a:rPr lang="en-US" sz="1800" b="1" i="0" u="none" dirty="0">
                <a:solidFill>
                  <a:srgbClr val="0E5672"/>
                </a:solidFill>
                <a:latin typeface="Cambria"/>
                <a:ea typeface="Cambria"/>
                <a:cs typeface="Cambria"/>
                <a:sym typeface="Cambria"/>
              </a:rPr>
              <a:t>SCHOOL OF ENGINEERING</a:t>
            </a:r>
            <a:endParaRPr sz="1200" dirty="0"/>
          </a:p>
        </p:txBody>
      </p:sp>
      <p:sp>
        <p:nvSpPr>
          <p:cNvPr id="690" name="Google Shape;690;p34"/>
          <p:cNvSpPr txBox="1">
            <a:spLocks noGrp="1"/>
          </p:cNvSpPr>
          <p:nvPr>
            <p:ph type="subTitle" idx="1"/>
          </p:nvPr>
        </p:nvSpPr>
        <p:spPr>
          <a:xfrm>
            <a:off x="741791" y="2750453"/>
            <a:ext cx="8326423" cy="7318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800"/>
              <a:buNone/>
            </a:pPr>
            <a:r>
              <a:rPr lang="en-US" sz="2800" b="1">
                <a:solidFill>
                  <a:srgbClr val="420408"/>
                </a:solidFill>
                <a:latin typeface="Calibri"/>
                <a:ea typeface="Calibri"/>
                <a:cs typeface="Calibri"/>
                <a:sym typeface="Calibri"/>
              </a:rPr>
              <a:t>CodeSense – Tracks and measures the “health” of code</a:t>
            </a:r>
            <a:endParaRPr lang="en-US" dirty="0"/>
          </a:p>
        </p:txBody>
      </p:sp>
      <p:sp>
        <p:nvSpPr>
          <p:cNvPr id="691" name="Google Shape;691;p34"/>
          <p:cNvSpPr txBox="1"/>
          <p:nvPr/>
        </p:nvSpPr>
        <p:spPr>
          <a:xfrm>
            <a:off x="2590799" y="5105400"/>
            <a:ext cx="4120393"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Presented By:</a:t>
            </a:r>
            <a:endParaRPr dirty="0"/>
          </a:p>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 Rayyan Ahmed(</a:t>
            </a:r>
            <a:r>
              <a:rPr lang="en-US" sz="1800" b="1" dirty="0">
                <a:solidFill>
                  <a:schemeClr val="dk1"/>
                </a:solidFill>
              </a:rPr>
              <a:t>ENG22CS0424</a:t>
            </a:r>
            <a:r>
              <a:rPr lang="en-US" sz="1800" b="1" i="0" u="none" dirty="0">
                <a:solidFill>
                  <a:schemeClr val="dk1"/>
                </a:solidFill>
                <a:latin typeface="Arial"/>
                <a:ea typeface="Arial"/>
                <a:cs typeface="Arial"/>
                <a:sym typeface="Arial"/>
              </a:rPr>
              <a:t>)</a:t>
            </a:r>
            <a:endParaRPr dirty="0"/>
          </a:p>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Suraj S(ENG22CS0425)</a:t>
            </a:r>
            <a:endParaRPr dirty="0"/>
          </a:p>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Sahil K(ENG22CS0429)</a:t>
            </a:r>
            <a:endParaRPr dirty="0"/>
          </a:p>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Shreyas Bharadwaj(ENG22CS0459)</a:t>
            </a:r>
            <a:endParaRPr dirty="0"/>
          </a:p>
          <a:p>
            <a:pPr marL="0" marR="0" lvl="0" indent="0" algn="l" rtl="0">
              <a:lnSpc>
                <a:spcPct val="100000"/>
              </a:lnSpc>
              <a:spcBef>
                <a:spcPts val="0"/>
              </a:spcBef>
              <a:spcAft>
                <a:spcPts val="0"/>
              </a:spcAft>
              <a:buNone/>
            </a:pPr>
            <a:endParaRPr sz="1800" b="1" i="0" u="none" dirty="0">
              <a:solidFill>
                <a:schemeClr val="dk1"/>
              </a:solidFill>
              <a:latin typeface="Arial"/>
              <a:ea typeface="Arial"/>
              <a:cs typeface="Arial"/>
              <a:sym typeface="Arial"/>
            </a:endParaRPr>
          </a:p>
        </p:txBody>
      </p:sp>
      <p:sp>
        <p:nvSpPr>
          <p:cNvPr id="692" name="Google Shape;692;p34"/>
          <p:cNvSpPr txBox="1"/>
          <p:nvPr/>
        </p:nvSpPr>
        <p:spPr>
          <a:xfrm>
            <a:off x="1619250" y="2084387"/>
            <a:ext cx="5905500"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70C0"/>
              </a:buClr>
              <a:buSzPts val="2400"/>
              <a:buFont typeface="Calibri"/>
              <a:buNone/>
            </a:pPr>
            <a:r>
              <a:rPr lang="en-US" sz="2400" b="1" dirty="0">
                <a:solidFill>
                  <a:srgbClr val="0070C0"/>
                </a:solidFill>
                <a:latin typeface="Calibri"/>
                <a:ea typeface="Calibri"/>
                <a:cs typeface="Calibri"/>
                <a:sym typeface="Calibri"/>
              </a:rPr>
              <a:t>Minor project</a:t>
            </a:r>
            <a:r>
              <a:rPr lang="en-US" sz="2400" b="1" i="0" u="none" dirty="0">
                <a:solidFill>
                  <a:srgbClr val="0070C0"/>
                </a:solidFill>
                <a:latin typeface="Calibri"/>
                <a:ea typeface="Calibri"/>
                <a:cs typeface="Calibri"/>
                <a:sym typeface="Calibri"/>
              </a:rPr>
              <a:t> Review 1</a:t>
            </a:r>
            <a:endParaRPr dirty="0"/>
          </a:p>
        </p:txBody>
      </p:sp>
      <p:sp>
        <p:nvSpPr>
          <p:cNvPr id="694" name="Google Shape;694;p34"/>
          <p:cNvSpPr txBox="1"/>
          <p:nvPr/>
        </p:nvSpPr>
        <p:spPr>
          <a:xfrm>
            <a:off x="523503" y="1314449"/>
            <a:ext cx="8763000" cy="7318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D0D47"/>
              </a:buClr>
              <a:buSzPts val="2800"/>
              <a:buFont typeface="Calibri"/>
              <a:buNone/>
            </a:pPr>
            <a:r>
              <a:rPr lang="en-US" sz="2400" b="1" i="0" u="none" dirty="0">
                <a:solidFill>
                  <a:srgbClr val="0D0D47"/>
                </a:solidFill>
                <a:latin typeface="Calibri"/>
                <a:ea typeface="Calibri"/>
                <a:cs typeface="Calibri"/>
                <a:sym typeface="Calibri"/>
              </a:rPr>
              <a:t>Department of Computer Science and Engineering</a:t>
            </a:r>
            <a:endParaRPr sz="1200" dirty="0"/>
          </a:p>
        </p:txBody>
      </p:sp>
      <p:sp>
        <p:nvSpPr>
          <p:cNvPr id="695" name="Google Shape;695;p34"/>
          <p:cNvSpPr txBox="1"/>
          <p:nvPr/>
        </p:nvSpPr>
        <p:spPr>
          <a:xfrm>
            <a:off x="1809750" y="3887787"/>
            <a:ext cx="5905500"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217"/>
              </a:buClr>
              <a:buSzPts val="2000"/>
              <a:buFont typeface="Calibri"/>
              <a:buNone/>
            </a:pPr>
            <a:r>
              <a:rPr lang="en-US" sz="2000" b="1" i="0" u="none" dirty="0">
                <a:solidFill>
                  <a:srgbClr val="003217"/>
                </a:solidFill>
                <a:latin typeface="Calibri"/>
                <a:ea typeface="Calibri"/>
                <a:cs typeface="Calibri"/>
                <a:sym typeface="Calibri"/>
              </a:rPr>
              <a:t>Under the Supervision</a:t>
            </a:r>
            <a:endParaRPr dirty="0"/>
          </a:p>
          <a:p>
            <a:pPr marL="0" marR="0" lvl="0" indent="0" algn="ctr" rtl="0">
              <a:lnSpc>
                <a:spcPct val="100000"/>
              </a:lnSpc>
              <a:spcBef>
                <a:spcPts val="0"/>
              </a:spcBef>
              <a:spcAft>
                <a:spcPts val="0"/>
              </a:spcAft>
              <a:buClr>
                <a:srgbClr val="003217"/>
              </a:buClr>
              <a:buSzPts val="2000"/>
              <a:buFont typeface="Calibri"/>
              <a:buNone/>
            </a:pPr>
            <a:r>
              <a:rPr lang="en-US" sz="2000" b="1" i="0" u="none" dirty="0">
                <a:solidFill>
                  <a:srgbClr val="003217"/>
                </a:solidFill>
                <a:latin typeface="Calibri"/>
                <a:ea typeface="Calibri"/>
                <a:cs typeface="Calibri"/>
                <a:sym typeface="Calibri"/>
              </a:rPr>
              <a:t> Prof. Sowmya H.D</a:t>
            </a:r>
          </a:p>
          <a:p>
            <a:pPr marL="0" marR="0" lvl="0" indent="0" algn="ctr" rtl="0">
              <a:lnSpc>
                <a:spcPct val="100000"/>
              </a:lnSpc>
              <a:spcBef>
                <a:spcPts val="0"/>
              </a:spcBef>
              <a:spcAft>
                <a:spcPts val="0"/>
              </a:spcAft>
              <a:buClr>
                <a:srgbClr val="003217"/>
              </a:buClr>
              <a:buSzPts val="2000"/>
              <a:buFont typeface="Calibri"/>
              <a:buNone/>
            </a:pPr>
            <a:r>
              <a:rPr lang="en-US" sz="2000" b="1" i="0" u="none" dirty="0">
                <a:solidFill>
                  <a:srgbClr val="003217"/>
                </a:solidFill>
                <a:latin typeface="Calibri"/>
                <a:ea typeface="Calibri"/>
                <a:cs typeface="Calibri"/>
                <a:sym typeface="Calibri"/>
              </a:rPr>
              <a:t>Assistant Professor</a:t>
            </a:r>
            <a:endParaRPr dirty="0"/>
          </a:p>
        </p:txBody>
      </p:sp>
      <p:sp>
        <p:nvSpPr>
          <p:cNvPr id="696" name="Google Shape;696;p34"/>
          <p:cNvSpPr txBox="1"/>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EFFFF"/>
              </a:buClr>
              <a:buSzPts val="2000"/>
              <a:buFont typeface="Century Gothic"/>
              <a:buNone/>
            </a:pPr>
            <a:fld id="{00000000-1234-1234-1234-123412341234}" type="slidenum">
              <a:rPr lang="en-US" sz="2000" b="0" i="0" u="none">
                <a:solidFill>
                  <a:srgbClr val="FEFFFF"/>
                </a:solidFill>
                <a:latin typeface="Century Gothic"/>
                <a:ea typeface="Century Gothic"/>
                <a:cs typeface="Century Gothic"/>
                <a:sym typeface="Century Gothic"/>
              </a:rPr>
              <a:t>1</a:t>
            </a:fld>
            <a:endParaRPr dirty="0"/>
          </a:p>
        </p:txBody>
      </p:sp>
      <p:pic>
        <p:nvPicPr>
          <p:cNvPr id="2" name="Picture 1">
            <a:extLst>
              <a:ext uri="{FF2B5EF4-FFF2-40B4-BE49-F238E27FC236}">
                <a16:creationId xmlns:a16="http://schemas.microsoft.com/office/drawing/2014/main" id="{71F3618D-034D-19D6-89B4-3D3A502187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355" y="0"/>
            <a:ext cx="2238645" cy="1074737"/>
          </a:xfrm>
          <a:prstGeom prst="rect">
            <a:avLst/>
          </a:prstGeom>
          <a:noFill/>
          <a:ln>
            <a:noFill/>
          </a:ln>
        </p:spPr>
      </p:pic>
      <p:pic>
        <p:nvPicPr>
          <p:cNvPr id="1026" name="Picture 2">
            <a:extLst>
              <a:ext uri="{FF2B5EF4-FFF2-40B4-BE49-F238E27FC236}">
                <a16:creationId xmlns:a16="http://schemas.microsoft.com/office/drawing/2014/main" id="{40C2886C-3DE8-E490-7780-D1F126166B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2" y="177282"/>
            <a:ext cx="1901895" cy="62837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C8AA1941-3B73-596A-5442-695E2A3CEF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5">
          <a:extLst>
            <a:ext uri="{FF2B5EF4-FFF2-40B4-BE49-F238E27FC236}">
              <a16:creationId xmlns:a16="http://schemas.microsoft.com/office/drawing/2014/main" id="{C0DC42EA-3477-69B0-A1AC-90EF756163F3}"/>
            </a:ext>
          </a:extLst>
        </p:cNvPr>
        <p:cNvGrpSpPr/>
        <p:nvPr/>
      </p:nvGrpSpPr>
      <p:grpSpPr>
        <a:xfrm>
          <a:off x="0" y="0"/>
          <a:ext cx="0" cy="0"/>
          <a:chOff x="0" y="0"/>
          <a:chExt cx="0" cy="0"/>
        </a:xfrm>
      </p:grpSpPr>
      <p:sp>
        <p:nvSpPr>
          <p:cNvPr id="746" name="Google Shape;746;p40">
            <a:extLst>
              <a:ext uri="{FF2B5EF4-FFF2-40B4-BE49-F238E27FC236}">
                <a16:creationId xmlns:a16="http://schemas.microsoft.com/office/drawing/2014/main" id="{3B571127-2284-C22C-8142-A347A13ECBA4}"/>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State of the Art-work</a:t>
            </a:r>
            <a:br>
              <a:rPr lang="en-US" sz="3600" b="1" i="0" u="none">
                <a:solidFill>
                  <a:srgbClr val="1581AA"/>
                </a:solidFill>
                <a:latin typeface="Calibri"/>
                <a:ea typeface="Calibri"/>
                <a:cs typeface="Calibri"/>
                <a:sym typeface="Calibri"/>
              </a:rPr>
            </a:br>
            <a:endParaRPr/>
          </a:p>
        </p:txBody>
      </p:sp>
      <p:sp>
        <p:nvSpPr>
          <p:cNvPr id="748" name="Google Shape;748;p40">
            <a:extLst>
              <a:ext uri="{FF2B5EF4-FFF2-40B4-BE49-F238E27FC236}">
                <a16:creationId xmlns:a16="http://schemas.microsoft.com/office/drawing/2014/main" id="{0ECD9A8D-D54F-EB62-4A20-CCD235A0BB6E}"/>
              </a:ext>
            </a:extLst>
          </p:cNvPr>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a:extLst>
              <a:ext uri="{FF2B5EF4-FFF2-40B4-BE49-F238E27FC236}">
                <a16:creationId xmlns:a16="http://schemas.microsoft.com/office/drawing/2014/main" id="{5B927A6F-A7D8-6771-4241-1B9671E1A979}"/>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a:extLst>
              <a:ext uri="{FF2B5EF4-FFF2-40B4-BE49-F238E27FC236}">
                <a16:creationId xmlns:a16="http://schemas.microsoft.com/office/drawing/2014/main" id="{3F1028FA-DD8F-D0CC-6EF6-563B1C34B88D}"/>
              </a:ext>
            </a:extLst>
          </p:cNvPr>
          <p:cNvGraphicFramePr/>
          <p:nvPr>
            <p:extLst>
              <p:ext uri="{D42A27DB-BD31-4B8C-83A1-F6EECF244321}">
                <p14:modId xmlns:p14="http://schemas.microsoft.com/office/powerpoint/2010/main" val="971376196"/>
              </p:ext>
            </p:extLst>
          </p:nvPr>
        </p:nvGraphicFramePr>
        <p:xfrm>
          <a:off x="932668" y="1320799"/>
          <a:ext cx="8211331" cy="4140809"/>
        </p:xfrm>
        <a:graphic>
          <a:graphicData uri="http://schemas.openxmlformats.org/drawingml/2006/table">
            <a:tbl>
              <a:tblPr>
                <a:noFill/>
                <a:tableStyleId>{6163BEFD-34F1-4015-AAA6-348518B0E7BF}</a:tableStyleId>
              </a:tblPr>
              <a:tblGrid>
                <a:gridCol w="1642917">
                  <a:extLst>
                    <a:ext uri="{9D8B030D-6E8A-4147-A177-3AD203B41FA5}">
                      <a16:colId xmlns:a16="http://schemas.microsoft.com/office/drawing/2014/main" val="20000"/>
                    </a:ext>
                  </a:extLst>
                </a:gridCol>
                <a:gridCol w="1641290">
                  <a:extLst>
                    <a:ext uri="{9D8B030D-6E8A-4147-A177-3AD203B41FA5}">
                      <a16:colId xmlns:a16="http://schemas.microsoft.com/office/drawing/2014/main" val="20001"/>
                    </a:ext>
                  </a:extLst>
                </a:gridCol>
                <a:gridCol w="1642917">
                  <a:extLst>
                    <a:ext uri="{9D8B030D-6E8A-4147-A177-3AD203B41FA5}">
                      <a16:colId xmlns:a16="http://schemas.microsoft.com/office/drawing/2014/main" val="20002"/>
                    </a:ext>
                  </a:extLst>
                </a:gridCol>
                <a:gridCol w="1641290">
                  <a:extLst>
                    <a:ext uri="{9D8B030D-6E8A-4147-A177-3AD203B41FA5}">
                      <a16:colId xmlns:a16="http://schemas.microsoft.com/office/drawing/2014/main" val="20003"/>
                    </a:ext>
                  </a:extLst>
                </a:gridCol>
                <a:gridCol w="1642917">
                  <a:extLst>
                    <a:ext uri="{9D8B030D-6E8A-4147-A177-3AD203B41FA5}">
                      <a16:colId xmlns:a16="http://schemas.microsoft.com/office/drawing/2014/main" val="20004"/>
                    </a:ext>
                  </a:extLst>
                </a:gridCol>
              </a:tblGrid>
              <a:tr h="121470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Author’s Name/ Paper Title </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a:solidFill>
                            <a:srgbClr val="FFFFFF"/>
                          </a:solidFill>
                          <a:latin typeface="Century Gothic"/>
                          <a:ea typeface="Century Gothic"/>
                          <a:cs typeface="Century Gothic"/>
                          <a:sym typeface="Century Gothic"/>
                        </a:rPr>
                        <a:t>Conference/Journal Name and year</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Technology/ Design</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Results shared by author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What you infer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915615">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“Pythia: AI-assisted Code Completion System” [4]</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Proceedings of the 25th ACM SIGKDD International Conference on Knowledge Discovery &amp; Data Mining, Jul. 2019</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LSTM-based code completion using AST input in VS Code</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Achieved 92% top-5 accuracy; 20% gain over baselines; trained on 15.8M method calls</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AST + deep learning can generate intelligent and context-aware code completions in real IDEs.</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428817">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"Would static analysis tools help developers with code reviews?“[5] </a:t>
                      </a:r>
                      <a:endParaRPr lang="en-IN"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2015 IEEE 22nd International Conference on Software Analysis, Evolution, and Reengineering (SANER), Montreal, QC, Canada, 2015</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b="0" i="0" u="none" strike="noStrike" cap="none" dirty="0">
                          <a:solidFill>
                            <a:srgbClr val="000000"/>
                          </a:solidFill>
                          <a:latin typeface="Century Gothic"/>
                          <a:ea typeface="Century Gothic"/>
                          <a:cs typeface="Century Gothic"/>
                          <a:sym typeface="Century Gothic"/>
                        </a:rPr>
                        <a:t>Analyzing warning handling during code review processes</a:t>
                      </a:r>
                      <a:endParaRPr sz="1200" b="0" i="0" u="none" strike="noStrike" cap="none" dirty="0">
                        <a:solidFill>
                          <a:srgbClr val="000000"/>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6%-22% warnings removed; some categories over 50% removal</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Static tools influence review decisions and focusing on certain warning types may increase efficiency.</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B1BC77F6-5893-63AB-C520-2ED1F034F9B2}"/>
              </a:ext>
            </a:extLst>
          </p:cNvPr>
          <p:cNvSpPr>
            <a:spLocks noGrp="1"/>
          </p:cNvSpPr>
          <p:nvPr>
            <p:ph type="sldNum" idx="12"/>
          </p:nvPr>
        </p:nvSpPr>
        <p:spPr/>
        <p:txBody>
          <a:bodyPr/>
          <a:lstStyle/>
          <a:p>
            <a:pPr marL="0" lvl="0" indent="0" algn="ctr" rtl="0">
              <a:spcBef>
                <a:spcPts val="0"/>
              </a:spcBef>
              <a:spcAft>
                <a:spcPts val="0"/>
              </a:spcAft>
              <a:buNone/>
            </a:pPr>
            <a:r>
              <a:rPr lang="en-US" dirty="0"/>
              <a:t>10  of 29</a:t>
            </a:r>
          </a:p>
        </p:txBody>
      </p:sp>
    </p:spTree>
    <p:extLst>
      <p:ext uri="{BB962C8B-B14F-4D97-AF65-F5344CB8AC3E}">
        <p14:creationId xmlns:p14="http://schemas.microsoft.com/office/powerpoint/2010/main" val="417651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a:extLst>
            <a:ext uri="{FF2B5EF4-FFF2-40B4-BE49-F238E27FC236}">
              <a16:creationId xmlns:a16="http://schemas.microsoft.com/office/drawing/2014/main" id="{B3A93672-9621-D5F6-DFEB-B6A27FBC3329}"/>
            </a:ext>
          </a:extLst>
        </p:cNvPr>
        <p:cNvGrpSpPr/>
        <p:nvPr/>
      </p:nvGrpSpPr>
      <p:grpSpPr>
        <a:xfrm>
          <a:off x="0" y="0"/>
          <a:ext cx="0" cy="0"/>
          <a:chOff x="0" y="0"/>
          <a:chExt cx="0" cy="0"/>
        </a:xfrm>
      </p:grpSpPr>
      <p:sp>
        <p:nvSpPr>
          <p:cNvPr id="746" name="Google Shape;746;p40">
            <a:extLst>
              <a:ext uri="{FF2B5EF4-FFF2-40B4-BE49-F238E27FC236}">
                <a16:creationId xmlns:a16="http://schemas.microsoft.com/office/drawing/2014/main" id="{0C5A896F-0C1E-F6F9-BA7A-78ABAD67FCE5}"/>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State of the Art-work</a:t>
            </a:r>
            <a:br>
              <a:rPr lang="en-US" sz="3600" b="1" i="0" u="none">
                <a:solidFill>
                  <a:srgbClr val="1581AA"/>
                </a:solidFill>
                <a:latin typeface="Calibri"/>
                <a:ea typeface="Calibri"/>
                <a:cs typeface="Calibri"/>
                <a:sym typeface="Calibri"/>
              </a:rPr>
            </a:br>
            <a:endParaRPr/>
          </a:p>
        </p:txBody>
      </p:sp>
      <p:sp>
        <p:nvSpPr>
          <p:cNvPr id="748" name="Google Shape;748;p40">
            <a:extLst>
              <a:ext uri="{FF2B5EF4-FFF2-40B4-BE49-F238E27FC236}">
                <a16:creationId xmlns:a16="http://schemas.microsoft.com/office/drawing/2014/main" id="{C3033CAE-EBB4-6167-12FC-9019B9F601A0}"/>
              </a:ext>
            </a:extLst>
          </p:cNvPr>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a:extLst>
              <a:ext uri="{FF2B5EF4-FFF2-40B4-BE49-F238E27FC236}">
                <a16:creationId xmlns:a16="http://schemas.microsoft.com/office/drawing/2014/main" id="{F69A933B-DCEA-EB18-DA9D-D956BB1B7472}"/>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a:extLst>
              <a:ext uri="{FF2B5EF4-FFF2-40B4-BE49-F238E27FC236}">
                <a16:creationId xmlns:a16="http://schemas.microsoft.com/office/drawing/2014/main" id="{06D8F3AC-57C4-9DF8-900C-BE8AE738AC3C}"/>
              </a:ext>
            </a:extLst>
          </p:cNvPr>
          <p:cNvGraphicFramePr/>
          <p:nvPr>
            <p:extLst>
              <p:ext uri="{D42A27DB-BD31-4B8C-83A1-F6EECF244321}">
                <p14:modId xmlns:p14="http://schemas.microsoft.com/office/powerpoint/2010/main" val="1429989172"/>
              </p:ext>
            </p:extLst>
          </p:nvPr>
        </p:nvGraphicFramePr>
        <p:xfrm>
          <a:off x="932668" y="1320799"/>
          <a:ext cx="8211331" cy="2403439"/>
        </p:xfrm>
        <a:graphic>
          <a:graphicData uri="http://schemas.openxmlformats.org/drawingml/2006/table">
            <a:tbl>
              <a:tblPr>
                <a:noFill/>
                <a:tableStyleId>{6163BEFD-34F1-4015-AAA6-348518B0E7BF}</a:tableStyleId>
              </a:tblPr>
              <a:tblGrid>
                <a:gridCol w="1642917">
                  <a:extLst>
                    <a:ext uri="{9D8B030D-6E8A-4147-A177-3AD203B41FA5}">
                      <a16:colId xmlns:a16="http://schemas.microsoft.com/office/drawing/2014/main" val="20000"/>
                    </a:ext>
                  </a:extLst>
                </a:gridCol>
                <a:gridCol w="1641290">
                  <a:extLst>
                    <a:ext uri="{9D8B030D-6E8A-4147-A177-3AD203B41FA5}">
                      <a16:colId xmlns:a16="http://schemas.microsoft.com/office/drawing/2014/main" val="20001"/>
                    </a:ext>
                  </a:extLst>
                </a:gridCol>
                <a:gridCol w="1642917">
                  <a:extLst>
                    <a:ext uri="{9D8B030D-6E8A-4147-A177-3AD203B41FA5}">
                      <a16:colId xmlns:a16="http://schemas.microsoft.com/office/drawing/2014/main" val="20002"/>
                    </a:ext>
                  </a:extLst>
                </a:gridCol>
                <a:gridCol w="1641290">
                  <a:extLst>
                    <a:ext uri="{9D8B030D-6E8A-4147-A177-3AD203B41FA5}">
                      <a16:colId xmlns:a16="http://schemas.microsoft.com/office/drawing/2014/main" val="20003"/>
                    </a:ext>
                  </a:extLst>
                </a:gridCol>
                <a:gridCol w="1642917">
                  <a:extLst>
                    <a:ext uri="{9D8B030D-6E8A-4147-A177-3AD203B41FA5}">
                      <a16:colId xmlns:a16="http://schemas.microsoft.com/office/drawing/2014/main" val="20004"/>
                    </a:ext>
                  </a:extLst>
                </a:gridCol>
              </a:tblGrid>
              <a:tr h="121470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Author’s Name/ Paper Title </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a:solidFill>
                            <a:srgbClr val="FFFFFF"/>
                          </a:solidFill>
                          <a:latin typeface="Century Gothic"/>
                          <a:ea typeface="Century Gothic"/>
                          <a:cs typeface="Century Gothic"/>
                          <a:sym typeface="Century Gothic"/>
                        </a:rPr>
                        <a:t>Conference/Journal Name and year</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Technology/ Design</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Results shared by author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What you infer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428817">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“Enhancing Static Analysis for Practical Bug Detection: An LLM-Integrated Approach”[3] </a:t>
                      </a:r>
                      <a:endParaRPr lang="en-IN"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Proceedings of the ACM on Programming Languages, vol. 8, no. OOPSLA1, pp. 474–499, Apr. 2024.</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Combines traditional static analysis with LLMs to detect Uninitialized Bug Instances (UBIs)</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Detected all known bugs with 100% recall; found 13 new bugs with 50% precision</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Reinforces the value of a hybrid model (static + LLM) in surfacing subtle bugs missed by traditional tools</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2542491690"/>
                  </a:ext>
                </a:extLst>
              </a:tr>
            </a:tbl>
          </a:graphicData>
        </a:graphic>
      </p:graphicFrame>
      <p:sp>
        <p:nvSpPr>
          <p:cNvPr id="3" name="Slide Number Placeholder 2">
            <a:extLst>
              <a:ext uri="{FF2B5EF4-FFF2-40B4-BE49-F238E27FC236}">
                <a16:creationId xmlns:a16="http://schemas.microsoft.com/office/drawing/2014/main" id="{105E792D-82F5-9735-52DD-826A2FD41EF5}"/>
              </a:ext>
            </a:extLst>
          </p:cNvPr>
          <p:cNvSpPr>
            <a:spLocks noGrp="1"/>
          </p:cNvSpPr>
          <p:nvPr>
            <p:ph type="sldNum" idx="12"/>
          </p:nvPr>
        </p:nvSpPr>
        <p:spPr/>
        <p:txBody>
          <a:bodyPr/>
          <a:lstStyle/>
          <a:p>
            <a:pPr marL="0" lvl="0" indent="0" algn="ctr" rtl="0">
              <a:spcBef>
                <a:spcPts val="0"/>
              </a:spcBef>
              <a:spcAft>
                <a:spcPts val="0"/>
              </a:spcAft>
              <a:buNone/>
            </a:pPr>
            <a:r>
              <a:rPr lang="en-US" dirty="0"/>
              <a:t>11  of 29</a:t>
            </a:r>
          </a:p>
        </p:txBody>
      </p:sp>
    </p:spTree>
    <p:extLst>
      <p:ext uri="{BB962C8B-B14F-4D97-AF65-F5344CB8AC3E}">
        <p14:creationId xmlns:p14="http://schemas.microsoft.com/office/powerpoint/2010/main" val="19173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1"/>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Design</a:t>
            </a:r>
            <a:endParaRPr lang="en-US" dirty="0"/>
          </a:p>
        </p:txBody>
      </p:sp>
      <p:sp>
        <p:nvSpPr>
          <p:cNvPr id="757" name="Google Shape;757;p41"/>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algn="just">
              <a:spcBef>
                <a:spcPts val="0"/>
              </a:spcBef>
            </a:pPr>
            <a:r>
              <a:rPr lang="en-US" sz="1800" b="0" i="0" u="none" dirty="0">
                <a:solidFill>
                  <a:srgbClr val="404040"/>
                </a:solidFill>
                <a:latin typeface="Calibri"/>
                <a:ea typeface="Calibri"/>
                <a:cs typeface="Calibri"/>
                <a:sym typeface="Calibri"/>
              </a:rPr>
              <a:t>The design of </a:t>
            </a:r>
            <a:r>
              <a:rPr lang="en-US" sz="1800" b="0" i="0" u="none" dirty="0" err="1">
                <a:solidFill>
                  <a:srgbClr val="404040"/>
                </a:solidFill>
                <a:latin typeface="Calibri"/>
                <a:ea typeface="Calibri"/>
                <a:cs typeface="Calibri"/>
                <a:sym typeface="Calibri"/>
              </a:rPr>
              <a:t>CodeSense</a:t>
            </a:r>
            <a:r>
              <a:rPr lang="en-US" sz="1800" b="0" i="0" u="none" dirty="0">
                <a:solidFill>
                  <a:srgbClr val="404040"/>
                </a:solidFill>
                <a:latin typeface="Calibri"/>
                <a:ea typeface="Calibri"/>
                <a:cs typeface="Calibri"/>
                <a:sym typeface="Calibri"/>
              </a:rPr>
              <a:t> follows a hybrid architecture that integrates static analysis with advanced LLM-based insights. </a:t>
            </a:r>
          </a:p>
          <a:p>
            <a:pPr algn="just">
              <a:spcBef>
                <a:spcPts val="0"/>
              </a:spcBef>
            </a:pPr>
            <a:endParaRPr lang="en-US" sz="1800" b="0" i="0" u="none" dirty="0">
              <a:solidFill>
                <a:srgbClr val="404040"/>
              </a:solidFill>
              <a:latin typeface="Calibri"/>
              <a:ea typeface="Calibri"/>
              <a:cs typeface="Calibri"/>
              <a:sym typeface="Calibri"/>
            </a:endParaRPr>
          </a:p>
          <a:p>
            <a:pPr algn="just">
              <a:spcBef>
                <a:spcPts val="0"/>
              </a:spcBef>
            </a:pPr>
            <a:r>
              <a:rPr lang="en-US" sz="1800" b="0" i="0" u="none" dirty="0">
                <a:solidFill>
                  <a:srgbClr val="404040"/>
                </a:solidFill>
                <a:latin typeface="Calibri"/>
                <a:ea typeface="Calibri"/>
                <a:cs typeface="Calibri"/>
                <a:sym typeface="Calibri"/>
              </a:rPr>
              <a:t>It consists of modular components, including the user interface, static analysis engine (</a:t>
            </a:r>
            <a:r>
              <a:rPr lang="en-US" sz="1800" b="0" i="0" u="none" dirty="0" err="1">
                <a:solidFill>
                  <a:srgbClr val="404040"/>
                </a:solidFill>
                <a:latin typeface="Calibri"/>
                <a:ea typeface="Calibri"/>
                <a:cs typeface="Calibri"/>
                <a:sym typeface="Calibri"/>
              </a:rPr>
              <a:t>PyLint</a:t>
            </a:r>
            <a:r>
              <a:rPr lang="en-US" sz="1800" b="0" i="0" u="none" dirty="0">
                <a:solidFill>
                  <a:srgbClr val="404040"/>
                </a:solidFill>
                <a:latin typeface="Calibri"/>
                <a:ea typeface="Calibri"/>
                <a:cs typeface="Calibri"/>
                <a:sym typeface="Calibri"/>
              </a:rPr>
              <a:t>), LLM analysis engine (CodeLlama via </a:t>
            </a:r>
            <a:r>
              <a:rPr lang="en-US" sz="1800" b="0" i="0" u="none" dirty="0" err="1">
                <a:solidFill>
                  <a:srgbClr val="404040"/>
                </a:solidFill>
                <a:latin typeface="Calibri"/>
                <a:ea typeface="Calibri"/>
                <a:cs typeface="Calibri"/>
                <a:sym typeface="Calibri"/>
              </a:rPr>
              <a:t>Ollama</a:t>
            </a:r>
            <a:r>
              <a:rPr lang="en-US" sz="1800" b="0" i="0" u="none" dirty="0">
                <a:solidFill>
                  <a:srgbClr val="404040"/>
                </a:solidFill>
                <a:latin typeface="Calibri"/>
                <a:ea typeface="Calibri"/>
                <a:cs typeface="Calibri"/>
                <a:sym typeface="Calibri"/>
              </a:rPr>
              <a:t>), and a Quick Fix engine. </a:t>
            </a:r>
          </a:p>
          <a:p>
            <a:pPr algn="just">
              <a:spcBef>
                <a:spcPts val="0"/>
              </a:spcBef>
            </a:pPr>
            <a:endParaRPr lang="en-US" sz="1800" b="0" i="0" u="none" dirty="0">
              <a:solidFill>
                <a:srgbClr val="404040"/>
              </a:solidFill>
              <a:latin typeface="Calibri"/>
              <a:ea typeface="Calibri"/>
              <a:cs typeface="Calibri"/>
              <a:sym typeface="Calibri"/>
            </a:endParaRPr>
          </a:p>
          <a:p>
            <a:pPr algn="just">
              <a:spcBef>
                <a:spcPts val="0"/>
              </a:spcBef>
            </a:pPr>
            <a:r>
              <a:rPr lang="en-US" sz="1800" b="0" i="0" u="none" dirty="0">
                <a:solidFill>
                  <a:srgbClr val="404040"/>
                </a:solidFill>
                <a:latin typeface="Calibri"/>
                <a:ea typeface="Calibri"/>
                <a:cs typeface="Calibri"/>
                <a:sym typeface="Calibri"/>
              </a:rPr>
              <a:t>This section outlines the system architecture, data flow, and screen design, ensuring accurate diagnostics and actionable code improvements.</a:t>
            </a:r>
          </a:p>
        </p:txBody>
      </p:sp>
      <p:sp>
        <p:nvSpPr>
          <p:cNvPr id="758" name="Google Shape;758;p41"/>
          <p:cNvSpPr txBox="1"/>
          <p:nvPr/>
        </p:nvSpPr>
        <p:spPr>
          <a:xfrm>
            <a:off x="1371600" y="6099175"/>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dirty="0">
                <a:solidFill>
                  <a:srgbClr val="898989"/>
                </a:solidFill>
                <a:latin typeface="Century Gothic"/>
                <a:ea typeface="Century Gothic"/>
                <a:cs typeface="Century Gothic"/>
                <a:sym typeface="Century Gothic"/>
              </a:rPr>
              <a:t>*</a:t>
            </a:r>
            <a:endParaRPr dirty="0"/>
          </a:p>
        </p:txBody>
      </p:sp>
      <p:sp>
        <p:nvSpPr>
          <p:cNvPr id="759" name="Google Shape;759;p41"/>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5" name="Slide Number Placeholder 4">
            <a:extLst>
              <a:ext uri="{FF2B5EF4-FFF2-40B4-BE49-F238E27FC236}">
                <a16:creationId xmlns:a16="http://schemas.microsoft.com/office/drawing/2014/main" id="{75135505-5F3A-E3DD-43C9-D3F3E8CD882A}"/>
              </a:ext>
            </a:extLst>
          </p:cNvPr>
          <p:cNvSpPr>
            <a:spLocks noGrp="1"/>
          </p:cNvSpPr>
          <p:nvPr>
            <p:ph type="sldNum" idx="12"/>
          </p:nvPr>
        </p:nvSpPr>
        <p:spPr/>
        <p:txBody>
          <a:bodyPr/>
          <a:lstStyle/>
          <a:p>
            <a:pPr marL="0" lvl="0" indent="0" algn="ctr" rtl="0">
              <a:spcBef>
                <a:spcPts val="0"/>
              </a:spcBef>
              <a:spcAft>
                <a:spcPts val="0"/>
              </a:spcAft>
              <a:buNone/>
            </a:pPr>
            <a:r>
              <a:rPr lang="en-US" dirty="0"/>
              <a:t>12  of 29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3"/>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 – System Architecture</a:t>
            </a:r>
            <a:endParaRPr dirty="0"/>
          </a:p>
        </p:txBody>
      </p:sp>
      <p:sp>
        <p:nvSpPr>
          <p:cNvPr id="777" name="Google Shape;777;p43"/>
          <p:cNvSpPr txBox="1"/>
          <p:nvPr/>
        </p:nvSpPr>
        <p:spPr>
          <a:xfrm>
            <a:off x="1920875" y="6103937"/>
            <a:ext cx="1071562"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8" name="Google Shape;778;p43"/>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pic>
        <p:nvPicPr>
          <p:cNvPr id="6" name="Picture 5" descr="System Architecture&#10;">
            <a:extLst>
              <a:ext uri="{FF2B5EF4-FFF2-40B4-BE49-F238E27FC236}">
                <a16:creationId xmlns:a16="http://schemas.microsoft.com/office/drawing/2014/main" id="{67404A27-88AA-8D23-C11E-804B34DF97FE}"/>
              </a:ext>
            </a:extLst>
          </p:cNvPr>
          <p:cNvPicPr>
            <a:picLocks noChangeAspect="1"/>
          </p:cNvPicPr>
          <p:nvPr/>
        </p:nvPicPr>
        <p:blipFill>
          <a:blip r:embed="rId3"/>
          <a:stretch>
            <a:fillRect/>
          </a:stretch>
        </p:blipFill>
        <p:spPr>
          <a:xfrm>
            <a:off x="2324099" y="1320799"/>
            <a:ext cx="6400800" cy="4341172"/>
          </a:xfrm>
          <a:prstGeom prst="rect">
            <a:avLst/>
          </a:prstGeom>
        </p:spPr>
      </p:pic>
      <p:sp>
        <p:nvSpPr>
          <p:cNvPr id="3" name="Slide Number Placeholder 2">
            <a:extLst>
              <a:ext uri="{FF2B5EF4-FFF2-40B4-BE49-F238E27FC236}">
                <a16:creationId xmlns:a16="http://schemas.microsoft.com/office/drawing/2014/main" id="{BEDA40FD-BD37-F072-EA3D-17D08C4E9E20}"/>
              </a:ext>
            </a:extLst>
          </p:cNvPr>
          <p:cNvSpPr>
            <a:spLocks noGrp="1"/>
          </p:cNvSpPr>
          <p:nvPr>
            <p:ph type="sldNum" idx="12"/>
          </p:nvPr>
        </p:nvSpPr>
        <p:spPr/>
        <p:txBody>
          <a:bodyPr/>
          <a:lstStyle/>
          <a:p>
            <a:pPr marL="0" lvl="0" indent="0" algn="ctr" rtl="0">
              <a:spcBef>
                <a:spcPts val="0"/>
              </a:spcBef>
              <a:spcAft>
                <a:spcPts val="0"/>
              </a:spcAft>
              <a:buNone/>
            </a:pPr>
            <a:r>
              <a:rPr lang="en-US" dirty="0"/>
              <a:t>13  of 29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B4ADF9B6-A5E2-17B4-366C-3F1C9855893A}"/>
            </a:ext>
          </a:extLst>
        </p:cNvPr>
        <p:cNvGrpSpPr/>
        <p:nvPr/>
      </p:nvGrpSpPr>
      <p:grpSpPr>
        <a:xfrm>
          <a:off x="0" y="0"/>
          <a:ext cx="0" cy="0"/>
          <a:chOff x="0" y="0"/>
          <a:chExt cx="0" cy="0"/>
        </a:xfrm>
      </p:grpSpPr>
      <p:sp>
        <p:nvSpPr>
          <p:cNvPr id="776" name="Google Shape;776;p43">
            <a:extLst>
              <a:ext uri="{FF2B5EF4-FFF2-40B4-BE49-F238E27FC236}">
                <a16:creationId xmlns:a16="http://schemas.microsoft.com/office/drawing/2014/main" id="{9875957E-095C-AE88-0ACD-614EF40BC786}"/>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 – Data Flow</a:t>
            </a:r>
            <a:endParaRPr dirty="0"/>
          </a:p>
        </p:txBody>
      </p:sp>
      <p:sp>
        <p:nvSpPr>
          <p:cNvPr id="777" name="Google Shape;777;p43">
            <a:extLst>
              <a:ext uri="{FF2B5EF4-FFF2-40B4-BE49-F238E27FC236}">
                <a16:creationId xmlns:a16="http://schemas.microsoft.com/office/drawing/2014/main" id="{D3DF226B-A812-E126-8CC3-1B1AFC5294EC}"/>
              </a:ext>
            </a:extLst>
          </p:cNvPr>
          <p:cNvSpPr txBox="1"/>
          <p:nvPr/>
        </p:nvSpPr>
        <p:spPr>
          <a:xfrm>
            <a:off x="1920875" y="6103937"/>
            <a:ext cx="1071562"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8" name="Google Shape;778;p43">
            <a:extLst>
              <a:ext uri="{FF2B5EF4-FFF2-40B4-BE49-F238E27FC236}">
                <a16:creationId xmlns:a16="http://schemas.microsoft.com/office/drawing/2014/main" id="{C604ACCA-A7A3-E718-E8FB-F76AFD2059DC}"/>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pic>
        <p:nvPicPr>
          <p:cNvPr id="2" name="Picture 1" descr="A diagram of a diagram&#10;&#10;AI-generated content may be incorrect.">
            <a:extLst>
              <a:ext uri="{FF2B5EF4-FFF2-40B4-BE49-F238E27FC236}">
                <a16:creationId xmlns:a16="http://schemas.microsoft.com/office/drawing/2014/main" id="{01D8D76C-00D9-E8F5-EDCE-92AD975C5E38}"/>
              </a:ext>
            </a:extLst>
          </p:cNvPr>
          <p:cNvPicPr>
            <a:picLocks noChangeAspect="1"/>
          </p:cNvPicPr>
          <p:nvPr/>
        </p:nvPicPr>
        <p:blipFill>
          <a:blip r:embed="rId3"/>
          <a:stretch>
            <a:fillRect/>
          </a:stretch>
        </p:blipFill>
        <p:spPr>
          <a:xfrm>
            <a:off x="695510" y="1899911"/>
            <a:ext cx="8448490" cy="3058178"/>
          </a:xfrm>
          <a:prstGeom prst="rect">
            <a:avLst/>
          </a:prstGeom>
        </p:spPr>
      </p:pic>
      <p:sp>
        <p:nvSpPr>
          <p:cNvPr id="4" name="Slide Number Placeholder 3">
            <a:extLst>
              <a:ext uri="{FF2B5EF4-FFF2-40B4-BE49-F238E27FC236}">
                <a16:creationId xmlns:a16="http://schemas.microsoft.com/office/drawing/2014/main" id="{F78F9F79-9155-4DFB-6469-98B4703E88DD}"/>
              </a:ext>
            </a:extLst>
          </p:cNvPr>
          <p:cNvSpPr>
            <a:spLocks noGrp="1"/>
          </p:cNvSpPr>
          <p:nvPr>
            <p:ph type="sldNum" idx="12"/>
          </p:nvPr>
        </p:nvSpPr>
        <p:spPr/>
        <p:txBody>
          <a:bodyPr/>
          <a:lstStyle/>
          <a:p>
            <a:pPr marL="0" lvl="0" indent="0" algn="ctr" rtl="0">
              <a:spcBef>
                <a:spcPts val="0"/>
              </a:spcBef>
              <a:spcAft>
                <a:spcPts val="0"/>
              </a:spcAft>
              <a:buNone/>
            </a:pPr>
            <a:r>
              <a:rPr lang="en-US" dirty="0"/>
              <a:t>14  of 29</a:t>
            </a:r>
          </a:p>
        </p:txBody>
      </p:sp>
    </p:spTree>
    <p:extLst>
      <p:ext uri="{BB962C8B-B14F-4D97-AF65-F5344CB8AC3E}">
        <p14:creationId xmlns:p14="http://schemas.microsoft.com/office/powerpoint/2010/main" val="350380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4720BD36-176A-9EB4-C83A-9C6F5AA7823D}"/>
            </a:ext>
          </a:extLst>
        </p:cNvPr>
        <p:cNvGrpSpPr/>
        <p:nvPr/>
      </p:nvGrpSpPr>
      <p:grpSpPr>
        <a:xfrm>
          <a:off x="0" y="0"/>
          <a:ext cx="0" cy="0"/>
          <a:chOff x="0" y="0"/>
          <a:chExt cx="0" cy="0"/>
        </a:xfrm>
      </p:grpSpPr>
      <p:sp>
        <p:nvSpPr>
          <p:cNvPr id="776" name="Google Shape;776;p43">
            <a:extLst>
              <a:ext uri="{FF2B5EF4-FFF2-40B4-BE49-F238E27FC236}">
                <a16:creationId xmlns:a16="http://schemas.microsoft.com/office/drawing/2014/main" id="{DCE3F590-1D2A-071C-9C48-14D433759720}"/>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 – Screen Design</a:t>
            </a:r>
            <a:endParaRPr dirty="0"/>
          </a:p>
        </p:txBody>
      </p:sp>
      <p:sp>
        <p:nvSpPr>
          <p:cNvPr id="777" name="Google Shape;777;p43">
            <a:extLst>
              <a:ext uri="{FF2B5EF4-FFF2-40B4-BE49-F238E27FC236}">
                <a16:creationId xmlns:a16="http://schemas.microsoft.com/office/drawing/2014/main" id="{49B0FB29-211D-B560-CBA2-49B5E8A6D03D}"/>
              </a:ext>
            </a:extLst>
          </p:cNvPr>
          <p:cNvSpPr txBox="1"/>
          <p:nvPr/>
        </p:nvSpPr>
        <p:spPr>
          <a:xfrm>
            <a:off x="1920875" y="6103937"/>
            <a:ext cx="1071562"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8" name="Google Shape;778;p43">
            <a:extLst>
              <a:ext uri="{FF2B5EF4-FFF2-40B4-BE49-F238E27FC236}">
                <a16:creationId xmlns:a16="http://schemas.microsoft.com/office/drawing/2014/main" id="{1ED7EBE6-6CFC-340E-25EF-BF2F95DE662E}"/>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pic>
        <p:nvPicPr>
          <p:cNvPr id="9" name="Picture 8" descr="A screenshot of a computer&#10;&#10;AI-generated content may be incorrect.">
            <a:extLst>
              <a:ext uri="{FF2B5EF4-FFF2-40B4-BE49-F238E27FC236}">
                <a16:creationId xmlns:a16="http://schemas.microsoft.com/office/drawing/2014/main" id="{BB38CCBE-C572-B90C-8A04-75CC8641E067}"/>
              </a:ext>
            </a:extLst>
          </p:cNvPr>
          <p:cNvPicPr>
            <a:picLocks noChangeAspect="1"/>
          </p:cNvPicPr>
          <p:nvPr/>
        </p:nvPicPr>
        <p:blipFill>
          <a:blip r:embed="rId3"/>
          <a:stretch>
            <a:fillRect/>
          </a:stretch>
        </p:blipFill>
        <p:spPr>
          <a:xfrm>
            <a:off x="1263331" y="1320798"/>
            <a:ext cx="7795657" cy="4385057"/>
          </a:xfrm>
          <a:prstGeom prst="rect">
            <a:avLst/>
          </a:prstGeom>
        </p:spPr>
      </p:pic>
      <p:sp>
        <p:nvSpPr>
          <p:cNvPr id="3" name="Slide Number Placeholder 2">
            <a:extLst>
              <a:ext uri="{FF2B5EF4-FFF2-40B4-BE49-F238E27FC236}">
                <a16:creationId xmlns:a16="http://schemas.microsoft.com/office/drawing/2014/main" id="{89A26E18-AF82-88FF-D204-B57C31051227}"/>
              </a:ext>
            </a:extLst>
          </p:cNvPr>
          <p:cNvSpPr>
            <a:spLocks noGrp="1"/>
          </p:cNvSpPr>
          <p:nvPr>
            <p:ph type="sldNum" idx="12"/>
          </p:nvPr>
        </p:nvSpPr>
        <p:spPr/>
        <p:txBody>
          <a:bodyPr/>
          <a:lstStyle/>
          <a:p>
            <a:pPr marL="0" lvl="0" indent="0" algn="ctr" rtl="0">
              <a:spcBef>
                <a:spcPts val="0"/>
              </a:spcBef>
              <a:spcAft>
                <a:spcPts val="0"/>
              </a:spcAft>
              <a:buNone/>
            </a:pPr>
            <a:r>
              <a:rPr lang="en-US" dirty="0"/>
              <a:t>15  of 29</a:t>
            </a:r>
          </a:p>
        </p:txBody>
      </p:sp>
    </p:spTree>
    <p:extLst>
      <p:ext uri="{BB962C8B-B14F-4D97-AF65-F5344CB8AC3E}">
        <p14:creationId xmlns:p14="http://schemas.microsoft.com/office/powerpoint/2010/main" val="7037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C4751AEF-58B0-7822-9C46-34F46FA03660}"/>
            </a:ext>
          </a:extLst>
        </p:cNvPr>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BC1BE9CF-3B1C-5151-3880-B783F8420D70}"/>
              </a:ext>
            </a:extLst>
          </p:cNvPr>
          <p:cNvPicPr>
            <a:picLocks noChangeAspect="1"/>
          </p:cNvPicPr>
          <p:nvPr/>
        </p:nvPicPr>
        <p:blipFill>
          <a:blip r:embed="rId3"/>
          <a:stretch>
            <a:fillRect/>
          </a:stretch>
        </p:blipFill>
        <p:spPr>
          <a:xfrm>
            <a:off x="1263331" y="1320798"/>
            <a:ext cx="7795657" cy="4385057"/>
          </a:xfrm>
          <a:prstGeom prst="rect">
            <a:avLst/>
          </a:prstGeom>
        </p:spPr>
      </p:pic>
      <p:sp>
        <p:nvSpPr>
          <p:cNvPr id="776" name="Google Shape;776;p43">
            <a:extLst>
              <a:ext uri="{FF2B5EF4-FFF2-40B4-BE49-F238E27FC236}">
                <a16:creationId xmlns:a16="http://schemas.microsoft.com/office/drawing/2014/main" id="{A5A1F0CB-E7CA-575E-5EC4-231E15C568F2}"/>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 – Screen Design</a:t>
            </a:r>
            <a:endParaRPr dirty="0"/>
          </a:p>
        </p:txBody>
      </p:sp>
      <p:sp>
        <p:nvSpPr>
          <p:cNvPr id="777" name="Google Shape;777;p43">
            <a:extLst>
              <a:ext uri="{FF2B5EF4-FFF2-40B4-BE49-F238E27FC236}">
                <a16:creationId xmlns:a16="http://schemas.microsoft.com/office/drawing/2014/main" id="{FC122ADA-F60E-F743-BCD8-51369B25161E}"/>
              </a:ext>
            </a:extLst>
          </p:cNvPr>
          <p:cNvSpPr txBox="1"/>
          <p:nvPr/>
        </p:nvSpPr>
        <p:spPr>
          <a:xfrm>
            <a:off x="1920875" y="6103937"/>
            <a:ext cx="1071562"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8" name="Google Shape;778;p43">
            <a:extLst>
              <a:ext uri="{FF2B5EF4-FFF2-40B4-BE49-F238E27FC236}">
                <a16:creationId xmlns:a16="http://schemas.microsoft.com/office/drawing/2014/main" id="{012E8D1E-431B-025A-41B4-9ADE1E84CD2E}"/>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C98FE9A4-AEFF-D1E0-9282-AF1E359021B6}"/>
              </a:ext>
            </a:extLst>
          </p:cNvPr>
          <p:cNvSpPr>
            <a:spLocks noGrp="1"/>
          </p:cNvSpPr>
          <p:nvPr>
            <p:ph type="sldNum" idx="12"/>
          </p:nvPr>
        </p:nvSpPr>
        <p:spPr/>
        <p:txBody>
          <a:bodyPr/>
          <a:lstStyle/>
          <a:p>
            <a:pPr marL="0" lvl="0" indent="0" algn="ctr" rtl="0">
              <a:spcBef>
                <a:spcPts val="0"/>
              </a:spcBef>
              <a:spcAft>
                <a:spcPts val="0"/>
              </a:spcAft>
              <a:buNone/>
            </a:pPr>
            <a:r>
              <a:rPr lang="en-US" dirty="0"/>
              <a:t>16  of 29</a:t>
            </a:r>
          </a:p>
        </p:txBody>
      </p:sp>
    </p:spTree>
    <p:extLst>
      <p:ext uri="{BB962C8B-B14F-4D97-AF65-F5344CB8AC3E}">
        <p14:creationId xmlns:p14="http://schemas.microsoft.com/office/powerpoint/2010/main" val="169360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CB26C-5279-5A72-DA48-24EF7AD5359C}"/>
            </a:ext>
          </a:extLst>
        </p:cNvPr>
        <p:cNvGrpSpPr/>
        <p:nvPr/>
      </p:nvGrpSpPr>
      <p:grpSpPr>
        <a:xfrm>
          <a:off x="0" y="0"/>
          <a:ext cx="0" cy="0"/>
          <a:chOff x="0" y="0"/>
          <a:chExt cx="0" cy="0"/>
        </a:xfrm>
      </p:grpSpPr>
      <p:sp>
        <p:nvSpPr>
          <p:cNvPr id="31746" name="Title 1">
            <a:extLst>
              <a:ext uri="{FF2B5EF4-FFF2-40B4-BE49-F238E27FC236}">
                <a16:creationId xmlns:a16="http://schemas.microsoft.com/office/drawing/2014/main" id="{48447792-7F0E-0C51-32B4-FDDC7E1C1BC1}"/>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Pseudocode</a:t>
            </a:r>
          </a:p>
        </p:txBody>
      </p:sp>
      <p:sp>
        <p:nvSpPr>
          <p:cNvPr id="2" name="Slide Number Placeholder 1">
            <a:extLst>
              <a:ext uri="{FF2B5EF4-FFF2-40B4-BE49-F238E27FC236}">
                <a16:creationId xmlns:a16="http://schemas.microsoft.com/office/drawing/2014/main" id="{AF07952A-6AF8-A46E-DE4B-D28D05D3B273}"/>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78B2AF4B-FA39-1943-BB4F-402611EAEF63}" type="slidenum">
              <a:rPr kumimoji="0" lang="en-US"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17</a:t>
            </a:fld>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 of </a:t>
            </a:r>
            <a:r>
              <a:rPr lang="en-US" altLang="en-US" dirty="0">
                <a:solidFill>
                  <a:prstClr val="black">
                    <a:tint val="75000"/>
                  </a:prstClr>
                </a:solidFill>
                <a:latin typeface="Century Gothic" panose="020B0502020202020204"/>
              </a:rPr>
              <a:t>29</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Date Placeholder 1">
            <a:extLst>
              <a:ext uri="{FF2B5EF4-FFF2-40B4-BE49-F238E27FC236}">
                <a16:creationId xmlns:a16="http://schemas.microsoft.com/office/drawing/2014/main" id="{D8F56051-8C23-FFF5-4A24-5D46C83E770B}"/>
              </a:ext>
            </a:extLst>
          </p:cNvPr>
          <p:cNvSpPr>
            <a:spLocks noGrp="1"/>
          </p:cNvSpPr>
          <p:nvPr>
            <p:ph type="dt" sz="quarter" idx="10"/>
          </p:nvPr>
        </p:nvSpPr>
        <p:spPr>
          <a:xfrm>
            <a:off x="1943100" y="6156325"/>
            <a:ext cx="876300" cy="369888"/>
          </a:xfrm>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973C28E-E65B-437D-8851-2BE1F0A9B3E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5/25/2025</a:t>
            </a:fld>
            <a:endPar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2">
            <a:extLst>
              <a:ext uri="{FF2B5EF4-FFF2-40B4-BE49-F238E27FC236}">
                <a16:creationId xmlns:a16="http://schemas.microsoft.com/office/drawing/2014/main" id="{3BC2E9C5-C585-AEE9-5DC4-C5C1BD3BB42E}"/>
              </a:ext>
            </a:extLst>
          </p:cNvPr>
          <p:cNvSpPr>
            <a:spLocks noGrp="1"/>
          </p:cNvSpPr>
          <p:nvPr>
            <p:ph type="ftr" sz="quarter" idx="11"/>
          </p:nvPr>
        </p:nvSpPr>
        <p:spPr>
          <a:xfrm>
            <a:off x="2819400" y="6156325"/>
            <a:ext cx="5716588" cy="365125"/>
          </a:xfrm>
        </p:spPr>
        <p:txBody>
          <a:bodyP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Dept of CSE., SOE-Dayananda Sagar University</a:t>
            </a:r>
          </a:p>
        </p:txBody>
      </p:sp>
      <p:pic>
        <p:nvPicPr>
          <p:cNvPr id="4" name="Picture 3" descr="A black screen with white text&#10;&#10;AI-generated content may be incorrect.">
            <a:extLst>
              <a:ext uri="{FF2B5EF4-FFF2-40B4-BE49-F238E27FC236}">
                <a16:creationId xmlns:a16="http://schemas.microsoft.com/office/drawing/2014/main" id="{2DD57262-DE6B-3898-1E75-FB33F0AD5B17}"/>
              </a:ext>
            </a:extLst>
          </p:cNvPr>
          <p:cNvPicPr>
            <a:picLocks noChangeAspect="1"/>
          </p:cNvPicPr>
          <p:nvPr/>
        </p:nvPicPr>
        <p:blipFill>
          <a:blip r:embed="rId2"/>
          <a:stretch>
            <a:fillRect/>
          </a:stretch>
        </p:blipFill>
        <p:spPr>
          <a:xfrm>
            <a:off x="2222353" y="1320800"/>
            <a:ext cx="4699291" cy="2137287"/>
          </a:xfrm>
          <a:prstGeom prst="rect">
            <a:avLst/>
          </a:prstGeom>
        </p:spPr>
      </p:pic>
      <p:pic>
        <p:nvPicPr>
          <p:cNvPr id="6" name="Picture 5" descr="A screen shot of a computer code&#10;&#10;AI-generated content may be incorrect.">
            <a:extLst>
              <a:ext uri="{FF2B5EF4-FFF2-40B4-BE49-F238E27FC236}">
                <a16:creationId xmlns:a16="http://schemas.microsoft.com/office/drawing/2014/main" id="{1CBEDB0E-7455-7363-EBAD-787CCECAB2F7}"/>
              </a:ext>
            </a:extLst>
          </p:cNvPr>
          <p:cNvPicPr>
            <a:picLocks noChangeAspect="1"/>
          </p:cNvPicPr>
          <p:nvPr/>
        </p:nvPicPr>
        <p:blipFill>
          <a:blip r:embed="rId3"/>
          <a:stretch>
            <a:fillRect/>
          </a:stretch>
        </p:blipFill>
        <p:spPr>
          <a:xfrm>
            <a:off x="2222354" y="3573510"/>
            <a:ext cx="4699291" cy="2413150"/>
          </a:xfrm>
          <a:prstGeom prst="rect">
            <a:avLst/>
          </a:prstGeom>
        </p:spPr>
      </p:pic>
    </p:spTree>
    <p:extLst>
      <p:ext uri="{BB962C8B-B14F-4D97-AF65-F5344CB8AC3E}">
        <p14:creationId xmlns:p14="http://schemas.microsoft.com/office/powerpoint/2010/main" val="1880377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821E7-961D-C8E4-518D-C980CFEAF9FF}"/>
            </a:ext>
          </a:extLst>
        </p:cNvPr>
        <p:cNvGrpSpPr/>
        <p:nvPr/>
      </p:nvGrpSpPr>
      <p:grpSpPr>
        <a:xfrm>
          <a:off x="0" y="0"/>
          <a:ext cx="0" cy="0"/>
          <a:chOff x="0" y="0"/>
          <a:chExt cx="0" cy="0"/>
        </a:xfrm>
      </p:grpSpPr>
      <p:sp>
        <p:nvSpPr>
          <p:cNvPr id="31746" name="Title 1">
            <a:extLst>
              <a:ext uri="{FF2B5EF4-FFF2-40B4-BE49-F238E27FC236}">
                <a16:creationId xmlns:a16="http://schemas.microsoft.com/office/drawing/2014/main" id="{41D2152D-B97C-ED7B-5A1A-51D5C94891C1}"/>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Pseudocode</a:t>
            </a:r>
          </a:p>
        </p:txBody>
      </p:sp>
      <p:sp>
        <p:nvSpPr>
          <p:cNvPr id="2" name="Slide Number Placeholder 1">
            <a:extLst>
              <a:ext uri="{FF2B5EF4-FFF2-40B4-BE49-F238E27FC236}">
                <a16:creationId xmlns:a16="http://schemas.microsoft.com/office/drawing/2014/main" id="{6B3C53C0-3C05-25BE-91E3-750729CC9676}"/>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78B2AF4B-FA39-1943-BB4F-402611EAEF63}" type="slidenum">
              <a:rPr kumimoji="0" lang="en-US"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18</a:t>
            </a:fld>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 of </a:t>
            </a:r>
            <a:r>
              <a:rPr lang="en-US" altLang="en-US" dirty="0">
                <a:solidFill>
                  <a:prstClr val="black">
                    <a:tint val="75000"/>
                  </a:prstClr>
                </a:solidFill>
                <a:latin typeface="Century Gothic" panose="020B0502020202020204"/>
              </a:rPr>
              <a:t>29</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Date Placeholder 1">
            <a:extLst>
              <a:ext uri="{FF2B5EF4-FFF2-40B4-BE49-F238E27FC236}">
                <a16:creationId xmlns:a16="http://schemas.microsoft.com/office/drawing/2014/main" id="{1B1CC919-AE4A-9A01-0DE5-5FD2458BD77B}"/>
              </a:ext>
            </a:extLst>
          </p:cNvPr>
          <p:cNvSpPr>
            <a:spLocks noGrp="1"/>
          </p:cNvSpPr>
          <p:nvPr>
            <p:ph type="dt" sz="quarter" idx="10"/>
          </p:nvPr>
        </p:nvSpPr>
        <p:spPr>
          <a:xfrm>
            <a:off x="1943100" y="6156325"/>
            <a:ext cx="876300" cy="369888"/>
          </a:xfrm>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973C28E-E65B-437D-8851-2BE1F0A9B3E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5/25/2025</a:t>
            </a:fld>
            <a:endPar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2">
            <a:extLst>
              <a:ext uri="{FF2B5EF4-FFF2-40B4-BE49-F238E27FC236}">
                <a16:creationId xmlns:a16="http://schemas.microsoft.com/office/drawing/2014/main" id="{926F2536-577E-5576-BEA9-8996FC68F7EC}"/>
              </a:ext>
            </a:extLst>
          </p:cNvPr>
          <p:cNvSpPr>
            <a:spLocks noGrp="1"/>
          </p:cNvSpPr>
          <p:nvPr>
            <p:ph type="ftr" sz="quarter" idx="11"/>
          </p:nvPr>
        </p:nvSpPr>
        <p:spPr>
          <a:xfrm>
            <a:off x="2819400" y="6156325"/>
            <a:ext cx="5716588" cy="365125"/>
          </a:xfrm>
        </p:spPr>
        <p:txBody>
          <a:bodyP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Dept of CSE., SOE-Dayananda Sagar University</a:t>
            </a:r>
          </a:p>
        </p:txBody>
      </p:sp>
      <p:pic>
        <p:nvPicPr>
          <p:cNvPr id="5" name="Picture 4" descr="A screen shot of a computer program&#10;&#10;AI-generated content may be incorrect.">
            <a:extLst>
              <a:ext uri="{FF2B5EF4-FFF2-40B4-BE49-F238E27FC236}">
                <a16:creationId xmlns:a16="http://schemas.microsoft.com/office/drawing/2014/main" id="{49C10FBA-D68D-623E-2EAA-2505BAAEC4A8}"/>
              </a:ext>
            </a:extLst>
          </p:cNvPr>
          <p:cNvPicPr>
            <a:picLocks noChangeAspect="1"/>
          </p:cNvPicPr>
          <p:nvPr/>
        </p:nvPicPr>
        <p:blipFill>
          <a:blip r:embed="rId2"/>
          <a:stretch>
            <a:fillRect/>
          </a:stretch>
        </p:blipFill>
        <p:spPr>
          <a:xfrm>
            <a:off x="2222354" y="1400946"/>
            <a:ext cx="4699291" cy="2401706"/>
          </a:xfrm>
          <a:prstGeom prst="rect">
            <a:avLst/>
          </a:prstGeom>
        </p:spPr>
      </p:pic>
      <p:pic>
        <p:nvPicPr>
          <p:cNvPr id="10" name="Picture 9" descr="A black screen with white text&#10;&#10;AI-generated content may be incorrect.">
            <a:extLst>
              <a:ext uri="{FF2B5EF4-FFF2-40B4-BE49-F238E27FC236}">
                <a16:creationId xmlns:a16="http://schemas.microsoft.com/office/drawing/2014/main" id="{0D01E109-79EB-D5B9-0C0B-045CCE39261B}"/>
              </a:ext>
            </a:extLst>
          </p:cNvPr>
          <p:cNvPicPr>
            <a:picLocks noChangeAspect="1"/>
          </p:cNvPicPr>
          <p:nvPr/>
        </p:nvPicPr>
        <p:blipFill>
          <a:blip r:embed="rId3"/>
          <a:stretch>
            <a:fillRect/>
          </a:stretch>
        </p:blipFill>
        <p:spPr>
          <a:xfrm>
            <a:off x="1769607" y="3882799"/>
            <a:ext cx="5729754" cy="1983660"/>
          </a:xfrm>
          <a:prstGeom prst="rect">
            <a:avLst/>
          </a:prstGeom>
        </p:spPr>
      </p:pic>
    </p:spTree>
    <p:extLst>
      <p:ext uri="{BB962C8B-B14F-4D97-AF65-F5344CB8AC3E}">
        <p14:creationId xmlns:p14="http://schemas.microsoft.com/office/powerpoint/2010/main" val="3780484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CC313-D194-7270-BF91-2F11BE20A8FC}"/>
            </a:ext>
          </a:extLst>
        </p:cNvPr>
        <p:cNvGrpSpPr/>
        <p:nvPr/>
      </p:nvGrpSpPr>
      <p:grpSpPr>
        <a:xfrm>
          <a:off x="0" y="0"/>
          <a:ext cx="0" cy="0"/>
          <a:chOff x="0" y="0"/>
          <a:chExt cx="0" cy="0"/>
        </a:xfrm>
      </p:grpSpPr>
      <p:sp>
        <p:nvSpPr>
          <p:cNvPr id="31746" name="Title 1">
            <a:extLst>
              <a:ext uri="{FF2B5EF4-FFF2-40B4-BE49-F238E27FC236}">
                <a16:creationId xmlns:a16="http://schemas.microsoft.com/office/drawing/2014/main" id="{178F72AB-C74B-2F97-C87E-6C156C3E57BD}"/>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Pseudocode</a:t>
            </a:r>
          </a:p>
        </p:txBody>
      </p:sp>
      <p:sp>
        <p:nvSpPr>
          <p:cNvPr id="2" name="Slide Number Placeholder 1">
            <a:extLst>
              <a:ext uri="{FF2B5EF4-FFF2-40B4-BE49-F238E27FC236}">
                <a16:creationId xmlns:a16="http://schemas.microsoft.com/office/drawing/2014/main" id="{9B601BB2-E771-3920-C145-BC2674FAAA7A}"/>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78B2AF4B-FA39-1943-BB4F-402611EAEF63}" type="slidenum">
              <a:rPr kumimoji="0" lang="en-US"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19</a:t>
            </a:fld>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 of </a:t>
            </a:r>
            <a:r>
              <a:rPr lang="en-US" altLang="en-US" dirty="0">
                <a:solidFill>
                  <a:prstClr val="black">
                    <a:tint val="75000"/>
                  </a:prstClr>
                </a:solidFill>
                <a:latin typeface="Century Gothic" panose="020B0502020202020204"/>
              </a:rPr>
              <a:t>29</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Date Placeholder 1">
            <a:extLst>
              <a:ext uri="{FF2B5EF4-FFF2-40B4-BE49-F238E27FC236}">
                <a16:creationId xmlns:a16="http://schemas.microsoft.com/office/drawing/2014/main" id="{DB8D9488-E2EC-1824-6EB5-49B1EA855472}"/>
              </a:ext>
            </a:extLst>
          </p:cNvPr>
          <p:cNvSpPr>
            <a:spLocks noGrp="1"/>
          </p:cNvSpPr>
          <p:nvPr>
            <p:ph type="dt" sz="quarter" idx="10"/>
          </p:nvPr>
        </p:nvSpPr>
        <p:spPr>
          <a:xfrm>
            <a:off x="1943100" y="6156325"/>
            <a:ext cx="876300" cy="369888"/>
          </a:xfrm>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973C28E-E65B-437D-8851-2BE1F0A9B3E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5/25/2025</a:t>
            </a:fld>
            <a:endPar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2">
            <a:extLst>
              <a:ext uri="{FF2B5EF4-FFF2-40B4-BE49-F238E27FC236}">
                <a16:creationId xmlns:a16="http://schemas.microsoft.com/office/drawing/2014/main" id="{1DE20052-906D-CAA3-981E-55E1D704097F}"/>
              </a:ext>
            </a:extLst>
          </p:cNvPr>
          <p:cNvSpPr>
            <a:spLocks noGrp="1"/>
          </p:cNvSpPr>
          <p:nvPr>
            <p:ph type="ftr" sz="quarter" idx="11"/>
          </p:nvPr>
        </p:nvSpPr>
        <p:spPr>
          <a:xfrm>
            <a:off x="2819400" y="6156325"/>
            <a:ext cx="5716588" cy="365125"/>
          </a:xfrm>
        </p:spPr>
        <p:txBody>
          <a:bodyP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Dept of CSE., SOE-Dayananda Sagar University</a:t>
            </a:r>
          </a:p>
        </p:txBody>
      </p:sp>
      <p:pic>
        <p:nvPicPr>
          <p:cNvPr id="4" name="Picture 3" descr="A black screen with white text&#10;&#10;AI-generated content may be incorrect.">
            <a:extLst>
              <a:ext uri="{FF2B5EF4-FFF2-40B4-BE49-F238E27FC236}">
                <a16:creationId xmlns:a16="http://schemas.microsoft.com/office/drawing/2014/main" id="{1B7CC317-C1B6-E174-8E66-54750127FB78}"/>
              </a:ext>
            </a:extLst>
          </p:cNvPr>
          <p:cNvPicPr>
            <a:picLocks noChangeAspect="1"/>
          </p:cNvPicPr>
          <p:nvPr/>
        </p:nvPicPr>
        <p:blipFill>
          <a:blip r:embed="rId2"/>
          <a:stretch>
            <a:fillRect/>
          </a:stretch>
        </p:blipFill>
        <p:spPr>
          <a:xfrm>
            <a:off x="1713706" y="1442788"/>
            <a:ext cx="5716588" cy="1986212"/>
          </a:xfrm>
          <a:prstGeom prst="rect">
            <a:avLst/>
          </a:prstGeom>
        </p:spPr>
      </p:pic>
    </p:spTree>
    <p:extLst>
      <p:ext uri="{BB962C8B-B14F-4D97-AF65-F5344CB8AC3E}">
        <p14:creationId xmlns:p14="http://schemas.microsoft.com/office/powerpoint/2010/main" val="2734188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5"/>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Overview</a:t>
            </a:r>
            <a:endParaRPr lang="en-US" dirty="0"/>
          </a:p>
        </p:txBody>
      </p:sp>
      <p:sp>
        <p:nvSpPr>
          <p:cNvPr id="702" name="Google Shape;702;p35"/>
          <p:cNvSpPr txBox="1">
            <a:spLocks noGrp="1"/>
          </p:cNvSpPr>
          <p:nvPr>
            <p:ph type="body" idx="1"/>
          </p:nvPr>
        </p:nvSpPr>
        <p:spPr>
          <a:xfrm>
            <a:off x="1676400" y="1824037"/>
            <a:ext cx="6591300" cy="3778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Abstract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Problem Statement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Introduction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Social/Environmental Impact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Literature Review</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Design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Methodology</a:t>
            </a: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dirty="0">
                <a:latin typeface="Calibri" panose="020F0502020204030204" pitchFamily="34" charset="0"/>
                <a:ea typeface="Calibri" panose="020F0502020204030204" pitchFamily="34" charset="0"/>
                <a:cs typeface="Calibri" panose="020F0502020204030204" pitchFamily="34" charset="0"/>
                <a:sym typeface="Calibri"/>
              </a:rPr>
              <a:t>Results</a:t>
            </a: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dirty="0">
                <a:latin typeface="Calibri" panose="020F0502020204030204" pitchFamily="34" charset="0"/>
                <a:ea typeface="Calibri" panose="020F0502020204030204" pitchFamily="34" charset="0"/>
                <a:cs typeface="Calibri" panose="020F0502020204030204" pitchFamily="34" charset="0"/>
                <a:sym typeface="Calibri"/>
              </a:rPr>
              <a:t>Conclusion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References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228600" algn="l" rtl="0">
              <a:lnSpc>
                <a:spcPct val="100000"/>
              </a:lnSpc>
              <a:spcBef>
                <a:spcPts val="1000"/>
              </a:spcBef>
              <a:spcAft>
                <a:spcPts val="0"/>
              </a:spcAft>
              <a:buClr>
                <a:schemeClr val="accent1"/>
              </a:buClr>
              <a:buSzPts val="1800"/>
              <a:buFont typeface="Noto Sans Symbols"/>
              <a:buNone/>
            </a:pPr>
            <a:endPar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marR="0" lvl="0" indent="-228600" algn="l" rtl="0">
              <a:spcBef>
                <a:spcPts val="1000"/>
              </a:spcBef>
              <a:spcAft>
                <a:spcPts val="0"/>
              </a:spcAft>
              <a:buClr>
                <a:schemeClr val="accent1"/>
              </a:buClr>
              <a:buSzPts val="1800"/>
              <a:buFont typeface="Noto Sans Symbols"/>
              <a:buNone/>
            </a:pPr>
            <a:endParaRPr lang="en-US" sz="18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3" name="Google Shape;703;p35"/>
          <p:cNvSpPr txBox="1"/>
          <p:nvPr/>
        </p:nvSpPr>
        <p:spPr>
          <a:xfrm>
            <a:off x="950912" y="6165850"/>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04" name="Google Shape;704;p35"/>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E628B68C-5866-2666-237F-B759F24ED652}"/>
              </a:ext>
            </a:extLst>
          </p:cNvPr>
          <p:cNvSpPr>
            <a:spLocks noGrp="1"/>
          </p:cNvSpPr>
          <p:nvPr>
            <p:ph type="sldNum" idx="12"/>
          </p:nvPr>
        </p:nvSpPr>
        <p:spPr/>
        <p:txBody>
          <a:bodyPr/>
          <a:lstStyle/>
          <a:p>
            <a:pPr marL="0" lvl="0" indent="0" algn="ctr" rtl="0">
              <a:spcBef>
                <a:spcPts val="0"/>
              </a:spcBef>
              <a:spcAft>
                <a:spcPts val="0"/>
              </a:spcAft>
              <a:buNone/>
            </a:pPr>
            <a:r>
              <a:rPr lang="en-US" dirty="0"/>
              <a:t>2  of 29</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BFA508A-E0E3-733A-DCF6-E1EFEF336260}"/>
              </a:ext>
            </a:extLst>
          </p:cNvPr>
          <p:cNvSpPr>
            <a:spLocks noGrp="1" noChangeArrowheads="1"/>
          </p:cNvSpPr>
          <p:nvPr>
            <p:ph type="title"/>
          </p:nvPr>
        </p:nvSpPr>
        <p:spPr>
          <a:xfrm>
            <a:off x="1676400" y="573088"/>
            <a:ext cx="6589713" cy="747712"/>
          </a:xfrm>
        </p:spPr>
        <p:txBody>
          <a:bodyPr/>
          <a:lstStyle/>
          <a:p>
            <a:pPr eaLnBrk="1" hangingPunct="1"/>
            <a:r>
              <a:rPr lang="en-IN" altLang="en-US" b="1">
                <a:latin typeface="Calibri" panose="020F0502020204030204" pitchFamily="34" charset="0"/>
                <a:cs typeface="Calibri" panose="020F0502020204030204" pitchFamily="34" charset="0"/>
              </a:rPr>
              <a:t>Results</a:t>
            </a:r>
          </a:p>
        </p:txBody>
      </p:sp>
      <p:sp>
        <p:nvSpPr>
          <p:cNvPr id="32771" name="Content Placeholder 2">
            <a:extLst>
              <a:ext uri="{FF2B5EF4-FFF2-40B4-BE49-F238E27FC236}">
                <a16:creationId xmlns:a16="http://schemas.microsoft.com/office/drawing/2014/main" id="{923DC871-39C3-0A36-AF69-12628F591818}"/>
              </a:ext>
            </a:extLst>
          </p:cNvPr>
          <p:cNvSpPr>
            <a:spLocks noGrp="1" noChangeArrowheads="1"/>
          </p:cNvSpPr>
          <p:nvPr>
            <p:ph idx="1"/>
          </p:nvPr>
        </p:nvSpPr>
        <p:spPr>
          <a:xfrm>
            <a:off x="1676400" y="1752600"/>
            <a:ext cx="6591300" cy="3778250"/>
          </a:xfrm>
        </p:spPr>
        <p:txBody>
          <a:bodyPr/>
          <a:lstStyle/>
          <a:p>
            <a:pPr eaLnBrk="1" hangingPunct="1"/>
            <a:endParaRPr lang="en-IN" altLang="en-US">
              <a:latin typeface="Calibri" panose="020F0502020204030204" pitchFamily="34" charset="0"/>
              <a:cs typeface="Calibri" panose="020F0502020204030204" pitchFamily="34" charset="0"/>
            </a:endParaRPr>
          </a:p>
          <a:p>
            <a:pPr eaLnBrk="1" hangingPunct="1"/>
            <a:endParaRPr lang="en-IN" altLang="en-US">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33CB81A4-C51B-49F1-F7BD-1B069B3C4A8B}"/>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B90B0BD5-B0B2-8240-8851-A88E8E96A0C9}" type="slidenum">
              <a:rPr kumimoji="0" lang="en-US"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20</a:t>
            </a:fld>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 of </a:t>
            </a:r>
            <a:r>
              <a:rPr lang="en-US" altLang="en-US" dirty="0">
                <a:solidFill>
                  <a:prstClr val="black">
                    <a:tint val="75000"/>
                  </a:prstClr>
                </a:solidFill>
                <a:latin typeface="Century Gothic" panose="020B0502020202020204"/>
              </a:rPr>
              <a:t>29</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Date Placeholder 1">
            <a:extLst>
              <a:ext uri="{FF2B5EF4-FFF2-40B4-BE49-F238E27FC236}">
                <a16:creationId xmlns:a16="http://schemas.microsoft.com/office/drawing/2014/main" id="{7240E63D-0A4F-F319-8CBA-509B0C61BDA2}"/>
              </a:ext>
            </a:extLst>
          </p:cNvPr>
          <p:cNvSpPr>
            <a:spLocks noGrp="1"/>
          </p:cNvSpPr>
          <p:nvPr>
            <p:ph type="dt" sz="quarter" idx="10"/>
          </p:nvPr>
        </p:nvSpPr>
        <p:spPr>
          <a:xfrm>
            <a:off x="1943100" y="6156325"/>
            <a:ext cx="876300" cy="369888"/>
          </a:xfrm>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973C28E-E65B-437D-8851-2BE1F0A9B3E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5/25/2025</a:t>
            </a:fld>
            <a:endPar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2">
            <a:extLst>
              <a:ext uri="{FF2B5EF4-FFF2-40B4-BE49-F238E27FC236}">
                <a16:creationId xmlns:a16="http://schemas.microsoft.com/office/drawing/2014/main" id="{FFD6D7C1-0FB0-E99A-33B0-BC9108BB383A}"/>
              </a:ext>
            </a:extLst>
          </p:cNvPr>
          <p:cNvSpPr>
            <a:spLocks noGrp="1"/>
          </p:cNvSpPr>
          <p:nvPr>
            <p:ph type="ftr" sz="quarter" idx="11"/>
          </p:nvPr>
        </p:nvSpPr>
        <p:spPr>
          <a:xfrm>
            <a:off x="2819400" y="6156325"/>
            <a:ext cx="5716588" cy="365125"/>
          </a:xfrm>
        </p:spPr>
        <p:txBody>
          <a:bodyP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Dept of CSE., SOE-Dayananda Sagar University</a:t>
            </a:r>
          </a:p>
        </p:txBody>
      </p:sp>
      <p:sp>
        <p:nvSpPr>
          <p:cNvPr id="32775" name="Content Placeholder 2">
            <a:extLst>
              <a:ext uri="{FF2B5EF4-FFF2-40B4-BE49-F238E27FC236}">
                <a16:creationId xmlns:a16="http://schemas.microsoft.com/office/drawing/2014/main" id="{3E7378EC-3960-C0E7-A03F-3DA11DB5948D}"/>
              </a:ext>
            </a:extLst>
          </p:cNvPr>
          <p:cNvSpPr txBox="1">
            <a:spLocks noChangeArrowheads="1"/>
          </p:cNvSpPr>
          <p:nvPr/>
        </p:nvSpPr>
        <p:spPr bwMode="auto">
          <a:xfrm>
            <a:off x="1828800" y="1905000"/>
            <a:ext cx="659130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marL="0" marR="0" lvl="0" indent="0" algn="l" defTabSz="457200" rtl="0" eaLnBrk="1" fontAlgn="base" latinLnBrk="0" hangingPunct="1">
              <a:lnSpc>
                <a:spcPct val="100000"/>
              </a:lnSpc>
              <a:spcBef>
                <a:spcPts val="1000"/>
              </a:spcBef>
              <a:spcAft>
                <a:spcPct val="0"/>
              </a:spcAft>
              <a:buClr>
                <a:srgbClr val="353535"/>
              </a:buClr>
              <a:buSzTx/>
              <a:buNone/>
              <a:tabLst/>
              <a:defRPr/>
            </a:pPr>
            <a:r>
              <a:rPr kumimoji="0" lang="en-US" altLang="en-US" sz="1800" b="1"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Detection Accuracy</a:t>
            </a:r>
          </a:p>
          <a:p>
            <a:pPr marL="342900" marR="0" lvl="0" indent="-342900" algn="l" defTabSz="457200" rtl="0" eaLnBrk="1" fontAlgn="base" latinLnBrk="0" hangingPunct="1">
              <a:lnSpc>
                <a:spcPct val="100000"/>
              </a:lnSpc>
              <a:spcBef>
                <a:spcPts val="1000"/>
              </a:spcBef>
              <a:spcAft>
                <a:spcPct val="0"/>
              </a:spcAft>
              <a:buClr>
                <a:srgbClr val="353535"/>
              </a:buClr>
              <a:buSzTx/>
              <a:buFont typeface="Wingdings 3" pitchFamily="2" charset="2"/>
              <a:buChar char=""/>
              <a:tabLst/>
              <a:defRPr/>
            </a:pPr>
            <a:r>
              <a:rPr kumimoji="0" lang="en-US"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Precision – 75%: Three out of every four issues reported by </a:t>
            </a:r>
            <a:r>
              <a:rPr kumimoji="0" lang="en-US" altLang="en-US" sz="1800" b="0" i="0" u="none" strike="noStrike" kern="1200" cap="none" spc="0" normalizeH="0" baseline="0" noProof="0" dirty="0" err="1">
                <a:ln>
                  <a:noFill/>
                </a:ln>
                <a:solidFill>
                  <a:srgbClr val="404040"/>
                </a:solidFill>
                <a:effectLst/>
                <a:uLnTx/>
                <a:uFillTx/>
                <a:latin typeface="Calibri" panose="020F0502020204030204" pitchFamily="34" charset="0"/>
                <a:ea typeface="+mn-ea"/>
                <a:cs typeface="Calibri" panose="020F0502020204030204" pitchFamily="34" charset="0"/>
              </a:rPr>
              <a:t>CodeSense</a:t>
            </a:r>
            <a:r>
              <a:rPr kumimoji="0" lang="en-US"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 were actual bugs, reducing false positives.</a:t>
            </a:r>
          </a:p>
          <a:p>
            <a:pPr marL="342900" marR="0" lvl="0" indent="-342900" algn="l" defTabSz="457200" rtl="0" eaLnBrk="1" fontAlgn="base" latinLnBrk="0" hangingPunct="1">
              <a:lnSpc>
                <a:spcPct val="100000"/>
              </a:lnSpc>
              <a:spcBef>
                <a:spcPts val="1000"/>
              </a:spcBef>
              <a:spcAft>
                <a:spcPct val="0"/>
              </a:spcAft>
              <a:buClr>
                <a:srgbClr val="353535"/>
              </a:buClr>
              <a:buSzTx/>
              <a:buFont typeface="Wingdings 3" pitchFamily="2" charset="2"/>
              <a:buChar char=""/>
              <a:tabLst/>
              <a:defRPr/>
            </a:pPr>
            <a:r>
              <a:rPr kumimoji="0" lang="en-US"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Recall – 100%: All true bugs in the dataset were successfully detected, ensuring complete coverage.</a:t>
            </a:r>
          </a:p>
          <a:p>
            <a:pPr marL="342900" marR="0" lvl="0" indent="-342900" algn="l" defTabSz="457200" rtl="0" eaLnBrk="1" fontAlgn="base" latinLnBrk="0" hangingPunct="1">
              <a:lnSpc>
                <a:spcPct val="100000"/>
              </a:lnSpc>
              <a:spcBef>
                <a:spcPts val="1000"/>
              </a:spcBef>
              <a:spcAft>
                <a:spcPct val="0"/>
              </a:spcAft>
              <a:buClr>
                <a:srgbClr val="353535"/>
              </a:buClr>
              <a:buSzTx/>
              <a:buFont typeface="Wingdings 3" pitchFamily="2" charset="2"/>
              <a:buChar char=""/>
              <a:tabLst/>
              <a:defRPr/>
            </a:pPr>
            <a:r>
              <a:rPr kumimoji="0" lang="en-US"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F1 Score – 0.86: Represents a strong balance between precision and recall, confirming reliability in bug identification.</a:t>
            </a:r>
          </a:p>
          <a:p>
            <a:pPr marL="342900" marR="0" lvl="0" indent="-342900" algn="l" defTabSz="457200" rtl="0" eaLnBrk="1" fontAlgn="base" latinLnBrk="0" hangingPunct="1">
              <a:lnSpc>
                <a:spcPct val="100000"/>
              </a:lnSpc>
              <a:spcBef>
                <a:spcPts val="1000"/>
              </a:spcBef>
              <a:spcAft>
                <a:spcPct val="0"/>
              </a:spcAft>
              <a:buClr>
                <a:srgbClr val="353535"/>
              </a:buClr>
              <a:buSzTx/>
              <a:buFont typeface="Wingdings 3" pitchFamily="2" charset="2"/>
              <a:buChar char=""/>
              <a:tabLst/>
              <a:defRPr/>
            </a:pPr>
            <a:r>
              <a:rPr kumimoji="0" lang="en-US"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Dataset Used: Evaluation was conducted on 40 Python programs from the </a:t>
            </a:r>
            <a:r>
              <a:rPr kumimoji="0" lang="en-US" altLang="en-US" sz="1800" b="0" i="0" u="none" strike="noStrike" kern="1200" cap="none" spc="0" normalizeH="0" baseline="0" noProof="0" dirty="0" err="1">
                <a:ln>
                  <a:noFill/>
                </a:ln>
                <a:solidFill>
                  <a:srgbClr val="404040"/>
                </a:solidFill>
                <a:effectLst/>
                <a:uLnTx/>
                <a:uFillTx/>
                <a:latin typeface="Calibri" panose="020F0502020204030204" pitchFamily="34" charset="0"/>
                <a:ea typeface="+mn-ea"/>
                <a:cs typeface="Calibri" panose="020F0502020204030204" pitchFamily="34" charset="0"/>
              </a:rPr>
              <a:t>QuixBugs</a:t>
            </a:r>
            <a:r>
              <a:rPr kumimoji="0" lang="en-US"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 benchmark, each containing a single-line bug.</a:t>
            </a:r>
            <a:endParaRPr kumimoji="0" lang="en-IN" altLang="en-US" sz="1800" b="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7F66C-FAD3-B2EE-8CF0-4FFF8C7C5F01}"/>
            </a:ext>
          </a:extLst>
        </p:cNvPr>
        <p:cNvGrpSpPr/>
        <p:nvPr/>
      </p:nvGrpSpPr>
      <p:grpSpPr>
        <a:xfrm>
          <a:off x="0" y="0"/>
          <a:ext cx="0" cy="0"/>
          <a:chOff x="0" y="0"/>
          <a:chExt cx="0" cy="0"/>
        </a:xfrm>
      </p:grpSpPr>
      <p:sp>
        <p:nvSpPr>
          <p:cNvPr id="32770" name="Title 1">
            <a:extLst>
              <a:ext uri="{FF2B5EF4-FFF2-40B4-BE49-F238E27FC236}">
                <a16:creationId xmlns:a16="http://schemas.microsoft.com/office/drawing/2014/main" id="{8E54379D-1757-52A7-E39F-0B0F2AE0D937}"/>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Results</a:t>
            </a:r>
          </a:p>
        </p:txBody>
      </p:sp>
      <p:sp>
        <p:nvSpPr>
          <p:cNvPr id="32771" name="Content Placeholder 2">
            <a:extLst>
              <a:ext uri="{FF2B5EF4-FFF2-40B4-BE49-F238E27FC236}">
                <a16:creationId xmlns:a16="http://schemas.microsoft.com/office/drawing/2014/main" id="{8DE61E64-A7C6-2F7F-2583-B936AEB3B9EF}"/>
              </a:ext>
            </a:extLst>
          </p:cNvPr>
          <p:cNvSpPr>
            <a:spLocks noGrp="1" noChangeArrowheads="1"/>
          </p:cNvSpPr>
          <p:nvPr>
            <p:ph idx="1"/>
          </p:nvPr>
        </p:nvSpPr>
        <p:spPr>
          <a:xfrm>
            <a:off x="1676400" y="1752600"/>
            <a:ext cx="6591300" cy="3778250"/>
          </a:xfrm>
        </p:spPr>
        <p:txBody>
          <a:bodyPr/>
          <a:lstStyle/>
          <a:p>
            <a:pPr eaLnBrk="1" hangingPunct="1"/>
            <a:endParaRPr lang="en-IN" altLang="en-US">
              <a:latin typeface="Calibri" panose="020F0502020204030204" pitchFamily="34" charset="0"/>
              <a:cs typeface="Calibri" panose="020F0502020204030204" pitchFamily="34" charset="0"/>
            </a:endParaRPr>
          </a:p>
          <a:p>
            <a:pPr eaLnBrk="1" hangingPunct="1"/>
            <a:endParaRPr lang="en-IN" altLang="en-US">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4B85159F-B37A-FE9E-070C-C3A93076D22D}"/>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B90B0BD5-B0B2-8240-8851-A88E8E96A0C9}" type="slidenum">
              <a:rPr kumimoji="0" lang="en-US"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21</a:t>
            </a:fld>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 of </a:t>
            </a:r>
            <a:r>
              <a:rPr lang="en-US" altLang="en-US" dirty="0">
                <a:solidFill>
                  <a:prstClr val="black">
                    <a:tint val="75000"/>
                  </a:prstClr>
                </a:solidFill>
                <a:latin typeface="Century Gothic" panose="020B0502020202020204"/>
              </a:rPr>
              <a:t>29</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Date Placeholder 1">
            <a:extLst>
              <a:ext uri="{FF2B5EF4-FFF2-40B4-BE49-F238E27FC236}">
                <a16:creationId xmlns:a16="http://schemas.microsoft.com/office/drawing/2014/main" id="{BCE0A582-B974-BD79-C096-12ACC7BEE2D0}"/>
              </a:ext>
            </a:extLst>
          </p:cNvPr>
          <p:cNvSpPr>
            <a:spLocks noGrp="1"/>
          </p:cNvSpPr>
          <p:nvPr>
            <p:ph type="dt" sz="quarter" idx="10"/>
          </p:nvPr>
        </p:nvSpPr>
        <p:spPr>
          <a:xfrm>
            <a:off x="1943100" y="6156325"/>
            <a:ext cx="876300" cy="369888"/>
          </a:xfrm>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973C28E-E65B-437D-8851-2BE1F0A9B3E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5/25/2025</a:t>
            </a:fld>
            <a:endPar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2">
            <a:extLst>
              <a:ext uri="{FF2B5EF4-FFF2-40B4-BE49-F238E27FC236}">
                <a16:creationId xmlns:a16="http://schemas.microsoft.com/office/drawing/2014/main" id="{8D251939-93F3-67BF-32CF-2F3DADC5BB85}"/>
              </a:ext>
            </a:extLst>
          </p:cNvPr>
          <p:cNvSpPr>
            <a:spLocks noGrp="1"/>
          </p:cNvSpPr>
          <p:nvPr>
            <p:ph type="ftr" sz="quarter" idx="11"/>
          </p:nvPr>
        </p:nvSpPr>
        <p:spPr>
          <a:xfrm>
            <a:off x="2819400" y="6156325"/>
            <a:ext cx="5716588" cy="365125"/>
          </a:xfrm>
        </p:spPr>
        <p:txBody>
          <a:bodyP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Dept of CSE., SOE-Dayananda Sagar University</a:t>
            </a:r>
          </a:p>
        </p:txBody>
      </p:sp>
      <p:sp>
        <p:nvSpPr>
          <p:cNvPr id="32775" name="Content Placeholder 2">
            <a:extLst>
              <a:ext uri="{FF2B5EF4-FFF2-40B4-BE49-F238E27FC236}">
                <a16:creationId xmlns:a16="http://schemas.microsoft.com/office/drawing/2014/main" id="{524E8345-4695-6E29-4EA2-BFD46FA75511}"/>
              </a:ext>
            </a:extLst>
          </p:cNvPr>
          <p:cNvSpPr txBox="1">
            <a:spLocks noChangeArrowheads="1"/>
          </p:cNvSpPr>
          <p:nvPr/>
        </p:nvSpPr>
        <p:spPr bwMode="auto">
          <a:xfrm>
            <a:off x="1828800" y="1905000"/>
            <a:ext cx="659130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marL="0" marR="0" lvl="0" indent="0" algn="l" defTabSz="457200" rtl="0" eaLnBrk="1" fontAlgn="base" latinLnBrk="0" hangingPunct="1">
              <a:lnSpc>
                <a:spcPct val="100000"/>
              </a:lnSpc>
              <a:spcBef>
                <a:spcPts val="1000"/>
              </a:spcBef>
              <a:spcAft>
                <a:spcPct val="0"/>
              </a:spcAft>
              <a:buClr>
                <a:srgbClr val="353535"/>
              </a:buClr>
              <a:buSzTx/>
              <a:buNone/>
              <a:tabLst/>
              <a:defRPr/>
            </a:pPr>
            <a:r>
              <a:rPr kumimoji="0" lang="en-US" altLang="en-US" sz="1800" b="1"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Fix Suggestion Accuracy</a:t>
            </a:r>
          </a:p>
          <a:p>
            <a:pPr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Total Fix Attempts – 40: </a:t>
            </a:r>
            <a:r>
              <a:rPr kumimoji="0" lang="en-US" altLang="en-US" sz="1800" i="0" u="none" strike="noStrike" kern="1200" cap="none" spc="0" normalizeH="0" baseline="0" noProof="0" dirty="0" err="1">
                <a:ln>
                  <a:noFill/>
                </a:ln>
                <a:solidFill>
                  <a:srgbClr val="404040"/>
                </a:solidFill>
                <a:effectLst/>
                <a:uLnTx/>
                <a:uFillTx/>
                <a:latin typeface="Calibri" panose="020F0502020204030204" pitchFamily="34" charset="0"/>
                <a:ea typeface="+mn-ea"/>
                <a:cs typeface="Calibri" panose="020F0502020204030204" pitchFamily="34" charset="0"/>
              </a:rPr>
              <a:t>CodeSense</a:t>
            </a: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 attempted to generate a fix for every detected bug.</a:t>
            </a:r>
          </a:p>
          <a:p>
            <a:pPr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Correct Fixes – 30: Out of these, 30 fixes fully resolved the issue without introducing new bugs.</a:t>
            </a:r>
          </a:p>
          <a:p>
            <a:pPr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Fix Accuracy – 75%: The LLM-powered suggestions were effective and contextually appropriate for most cases, especially for simpler bugs.</a:t>
            </a:r>
          </a:p>
        </p:txBody>
      </p:sp>
    </p:spTree>
    <p:extLst>
      <p:ext uri="{BB962C8B-B14F-4D97-AF65-F5344CB8AC3E}">
        <p14:creationId xmlns:p14="http://schemas.microsoft.com/office/powerpoint/2010/main" val="3217913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88AE0-9693-B4CA-F0F8-02CDB765E572}"/>
            </a:ext>
          </a:extLst>
        </p:cNvPr>
        <p:cNvGrpSpPr/>
        <p:nvPr/>
      </p:nvGrpSpPr>
      <p:grpSpPr>
        <a:xfrm>
          <a:off x="0" y="0"/>
          <a:ext cx="0" cy="0"/>
          <a:chOff x="0" y="0"/>
          <a:chExt cx="0" cy="0"/>
        </a:xfrm>
      </p:grpSpPr>
      <p:sp>
        <p:nvSpPr>
          <p:cNvPr id="32770" name="Title 1">
            <a:extLst>
              <a:ext uri="{FF2B5EF4-FFF2-40B4-BE49-F238E27FC236}">
                <a16:creationId xmlns:a16="http://schemas.microsoft.com/office/drawing/2014/main" id="{8B322089-7A1F-B669-54D2-F643352A0C49}"/>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Results</a:t>
            </a:r>
          </a:p>
        </p:txBody>
      </p:sp>
      <p:sp>
        <p:nvSpPr>
          <p:cNvPr id="32771" name="Content Placeholder 2">
            <a:extLst>
              <a:ext uri="{FF2B5EF4-FFF2-40B4-BE49-F238E27FC236}">
                <a16:creationId xmlns:a16="http://schemas.microsoft.com/office/drawing/2014/main" id="{402F3761-E4A0-C83C-B55B-145115A2AADB}"/>
              </a:ext>
            </a:extLst>
          </p:cNvPr>
          <p:cNvSpPr>
            <a:spLocks noGrp="1" noChangeArrowheads="1"/>
          </p:cNvSpPr>
          <p:nvPr>
            <p:ph idx="1"/>
          </p:nvPr>
        </p:nvSpPr>
        <p:spPr>
          <a:xfrm>
            <a:off x="1676400" y="1752600"/>
            <a:ext cx="6591300" cy="3778250"/>
          </a:xfrm>
        </p:spPr>
        <p:txBody>
          <a:bodyPr/>
          <a:lstStyle/>
          <a:p>
            <a:pPr eaLnBrk="1" hangingPunct="1"/>
            <a:endParaRPr lang="en-IN" altLang="en-US">
              <a:latin typeface="Calibri" panose="020F0502020204030204" pitchFamily="34" charset="0"/>
              <a:cs typeface="Calibri" panose="020F0502020204030204" pitchFamily="34" charset="0"/>
            </a:endParaRPr>
          </a:p>
          <a:p>
            <a:pPr eaLnBrk="1" hangingPunct="1"/>
            <a:endParaRPr lang="en-IN" altLang="en-US">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AFDED4E2-4D3E-61C8-41DA-93D226EEA514}"/>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B90B0BD5-B0B2-8240-8851-A88E8E96A0C9}" type="slidenum">
              <a:rPr kumimoji="0" lang="en-US"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22</a:t>
            </a:fld>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 of </a:t>
            </a:r>
            <a:r>
              <a:rPr lang="en-US" altLang="en-US" dirty="0">
                <a:solidFill>
                  <a:prstClr val="black">
                    <a:tint val="75000"/>
                  </a:prstClr>
                </a:solidFill>
                <a:latin typeface="Century Gothic" panose="020B0502020202020204"/>
              </a:rPr>
              <a:t>29</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Date Placeholder 1">
            <a:extLst>
              <a:ext uri="{FF2B5EF4-FFF2-40B4-BE49-F238E27FC236}">
                <a16:creationId xmlns:a16="http://schemas.microsoft.com/office/drawing/2014/main" id="{0AD9146C-7E73-61AE-DA94-4CD1087A3A41}"/>
              </a:ext>
            </a:extLst>
          </p:cNvPr>
          <p:cNvSpPr>
            <a:spLocks noGrp="1"/>
          </p:cNvSpPr>
          <p:nvPr>
            <p:ph type="dt" sz="quarter" idx="10"/>
          </p:nvPr>
        </p:nvSpPr>
        <p:spPr>
          <a:xfrm>
            <a:off x="1943100" y="6156325"/>
            <a:ext cx="876300" cy="369888"/>
          </a:xfrm>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973C28E-E65B-437D-8851-2BE1F0A9B3E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5/25/2025</a:t>
            </a:fld>
            <a:endPar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2">
            <a:extLst>
              <a:ext uri="{FF2B5EF4-FFF2-40B4-BE49-F238E27FC236}">
                <a16:creationId xmlns:a16="http://schemas.microsoft.com/office/drawing/2014/main" id="{08D30947-4334-3F64-125F-19997E3A7A43}"/>
              </a:ext>
            </a:extLst>
          </p:cNvPr>
          <p:cNvSpPr>
            <a:spLocks noGrp="1"/>
          </p:cNvSpPr>
          <p:nvPr>
            <p:ph type="ftr" sz="quarter" idx="11"/>
          </p:nvPr>
        </p:nvSpPr>
        <p:spPr>
          <a:xfrm>
            <a:off x="2819400" y="6156325"/>
            <a:ext cx="5716588" cy="365125"/>
          </a:xfrm>
        </p:spPr>
        <p:txBody>
          <a:bodyP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Dept of CSE., SOE-Dayananda Sagar University</a:t>
            </a:r>
          </a:p>
        </p:txBody>
      </p:sp>
      <p:sp>
        <p:nvSpPr>
          <p:cNvPr id="32775" name="Content Placeholder 2">
            <a:extLst>
              <a:ext uri="{FF2B5EF4-FFF2-40B4-BE49-F238E27FC236}">
                <a16:creationId xmlns:a16="http://schemas.microsoft.com/office/drawing/2014/main" id="{B5E5B072-3BA9-F828-6675-B94C01AE87D0}"/>
              </a:ext>
            </a:extLst>
          </p:cNvPr>
          <p:cNvSpPr txBox="1">
            <a:spLocks noChangeArrowheads="1"/>
          </p:cNvSpPr>
          <p:nvPr/>
        </p:nvSpPr>
        <p:spPr bwMode="auto">
          <a:xfrm>
            <a:off x="1828800" y="1905000"/>
            <a:ext cx="659130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marL="0" marR="0" lvl="0" indent="0" algn="l" defTabSz="457200" rtl="0" eaLnBrk="1" fontAlgn="base" latinLnBrk="0" hangingPunct="1">
              <a:lnSpc>
                <a:spcPct val="100000"/>
              </a:lnSpc>
              <a:spcBef>
                <a:spcPts val="1000"/>
              </a:spcBef>
              <a:spcAft>
                <a:spcPct val="0"/>
              </a:spcAft>
              <a:buClr>
                <a:srgbClr val="353535"/>
              </a:buClr>
              <a:buSzTx/>
              <a:buNone/>
              <a:tabLst/>
              <a:defRPr/>
            </a:pPr>
            <a:r>
              <a:rPr kumimoji="0" lang="en-US" altLang="en-US" sz="1800" b="1"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Productivity &amp; Efficiency Gains</a:t>
            </a:r>
          </a:p>
          <a:p>
            <a:pPr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Keystroke Savings – 300+: Estimated average of 10 keystrokes saved per fix, reducing the need for manual editing.</a:t>
            </a:r>
          </a:p>
          <a:p>
            <a:pPr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Time &amp; Cognitive Load Reduced: Developers save time not only in typing but also in understanding and resolving bugs.</a:t>
            </a:r>
          </a:p>
          <a:p>
            <a:pPr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Integrated Workflow: Seamless suggestions within VS Code support real-time improvement, enhancing developer experience without interrupting the workflow.</a:t>
            </a:r>
          </a:p>
        </p:txBody>
      </p:sp>
    </p:spTree>
    <p:extLst>
      <p:ext uri="{BB962C8B-B14F-4D97-AF65-F5344CB8AC3E}">
        <p14:creationId xmlns:p14="http://schemas.microsoft.com/office/powerpoint/2010/main" val="394666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EDCBB-6BC6-2772-E257-3B92068A84DA}"/>
            </a:ext>
          </a:extLst>
        </p:cNvPr>
        <p:cNvGrpSpPr/>
        <p:nvPr/>
      </p:nvGrpSpPr>
      <p:grpSpPr>
        <a:xfrm>
          <a:off x="0" y="0"/>
          <a:ext cx="0" cy="0"/>
          <a:chOff x="0" y="0"/>
          <a:chExt cx="0" cy="0"/>
        </a:xfrm>
      </p:grpSpPr>
      <p:sp>
        <p:nvSpPr>
          <p:cNvPr id="32770" name="Title 1">
            <a:extLst>
              <a:ext uri="{FF2B5EF4-FFF2-40B4-BE49-F238E27FC236}">
                <a16:creationId xmlns:a16="http://schemas.microsoft.com/office/drawing/2014/main" id="{115604A6-9F61-F138-A70F-100596385A35}"/>
              </a:ext>
            </a:extLst>
          </p:cNvPr>
          <p:cNvSpPr>
            <a:spLocks noGrp="1" noChangeArrowheads="1"/>
          </p:cNvSpPr>
          <p:nvPr>
            <p:ph type="title"/>
          </p:nvPr>
        </p:nvSpPr>
        <p:spPr>
          <a:xfrm>
            <a:off x="1676400" y="573088"/>
            <a:ext cx="6589713" cy="747712"/>
          </a:xfrm>
        </p:spPr>
        <p:txBody>
          <a:bodyPr/>
          <a:lstStyle/>
          <a:p>
            <a:pPr eaLnBrk="1" hangingPunct="1"/>
            <a:r>
              <a:rPr lang="en-IN" altLang="en-US" b="1" dirty="0">
                <a:latin typeface="Calibri" panose="020F0502020204030204" pitchFamily="34" charset="0"/>
                <a:cs typeface="Calibri" panose="020F0502020204030204" pitchFamily="34" charset="0"/>
              </a:rPr>
              <a:t>Results</a:t>
            </a:r>
          </a:p>
        </p:txBody>
      </p:sp>
      <p:sp>
        <p:nvSpPr>
          <p:cNvPr id="32771" name="Content Placeholder 2">
            <a:extLst>
              <a:ext uri="{FF2B5EF4-FFF2-40B4-BE49-F238E27FC236}">
                <a16:creationId xmlns:a16="http://schemas.microsoft.com/office/drawing/2014/main" id="{918A40C8-E1E4-E850-3838-C14B5022420E}"/>
              </a:ext>
            </a:extLst>
          </p:cNvPr>
          <p:cNvSpPr>
            <a:spLocks noGrp="1" noChangeArrowheads="1"/>
          </p:cNvSpPr>
          <p:nvPr>
            <p:ph idx="1"/>
          </p:nvPr>
        </p:nvSpPr>
        <p:spPr>
          <a:xfrm>
            <a:off x="1676400" y="1752600"/>
            <a:ext cx="6591300" cy="3778250"/>
          </a:xfrm>
        </p:spPr>
        <p:txBody>
          <a:bodyPr/>
          <a:lstStyle/>
          <a:p>
            <a:pPr eaLnBrk="1" hangingPunct="1"/>
            <a:endParaRPr lang="en-IN" altLang="en-US">
              <a:latin typeface="Calibri" panose="020F0502020204030204" pitchFamily="34" charset="0"/>
              <a:cs typeface="Calibri" panose="020F0502020204030204" pitchFamily="34" charset="0"/>
            </a:endParaRPr>
          </a:p>
          <a:p>
            <a:pPr eaLnBrk="1" hangingPunct="1"/>
            <a:endParaRPr lang="en-IN" altLang="en-US">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C30E6666-3F87-BB55-32E5-2819D40FC901}"/>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B90B0BD5-B0B2-8240-8851-A88E8E96A0C9}" type="slidenum">
              <a:rPr kumimoji="0" lang="en-US"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23</a:t>
            </a:fld>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 of </a:t>
            </a:r>
            <a:r>
              <a:rPr lang="en-US" altLang="en-US" dirty="0">
                <a:solidFill>
                  <a:prstClr val="black">
                    <a:tint val="75000"/>
                  </a:prstClr>
                </a:solidFill>
                <a:latin typeface="Century Gothic" panose="020B0502020202020204"/>
              </a:rPr>
              <a:t>29</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Date Placeholder 1">
            <a:extLst>
              <a:ext uri="{FF2B5EF4-FFF2-40B4-BE49-F238E27FC236}">
                <a16:creationId xmlns:a16="http://schemas.microsoft.com/office/drawing/2014/main" id="{C6E27955-66CE-82F5-6BAF-345013788DA9}"/>
              </a:ext>
            </a:extLst>
          </p:cNvPr>
          <p:cNvSpPr>
            <a:spLocks noGrp="1"/>
          </p:cNvSpPr>
          <p:nvPr>
            <p:ph type="dt" sz="quarter" idx="10"/>
          </p:nvPr>
        </p:nvSpPr>
        <p:spPr>
          <a:xfrm>
            <a:off x="1943100" y="6156325"/>
            <a:ext cx="876300" cy="369888"/>
          </a:xfrm>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973C28E-E65B-437D-8851-2BE1F0A9B3E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5/25/2025</a:t>
            </a:fld>
            <a:endPar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2">
            <a:extLst>
              <a:ext uri="{FF2B5EF4-FFF2-40B4-BE49-F238E27FC236}">
                <a16:creationId xmlns:a16="http://schemas.microsoft.com/office/drawing/2014/main" id="{8EF1F06A-2849-8057-B5E9-C6F373E32F1B}"/>
              </a:ext>
            </a:extLst>
          </p:cNvPr>
          <p:cNvSpPr>
            <a:spLocks noGrp="1"/>
          </p:cNvSpPr>
          <p:nvPr>
            <p:ph type="ftr" sz="quarter" idx="11"/>
          </p:nvPr>
        </p:nvSpPr>
        <p:spPr>
          <a:xfrm>
            <a:off x="2819400" y="6156325"/>
            <a:ext cx="5716588" cy="365125"/>
          </a:xfrm>
        </p:spPr>
        <p:txBody>
          <a:bodyP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Dept of CSE., SOE-Dayananda Sagar University</a:t>
            </a:r>
          </a:p>
        </p:txBody>
      </p:sp>
      <p:pic>
        <p:nvPicPr>
          <p:cNvPr id="4" name="Picture 3" descr="A graph showing different colored squares&#10;&#10;AI-generated content may be incorrect.">
            <a:extLst>
              <a:ext uri="{FF2B5EF4-FFF2-40B4-BE49-F238E27FC236}">
                <a16:creationId xmlns:a16="http://schemas.microsoft.com/office/drawing/2014/main" id="{C3872A8B-0BD1-0C91-478A-DB4B437EC88D}"/>
              </a:ext>
            </a:extLst>
          </p:cNvPr>
          <p:cNvPicPr>
            <a:picLocks noChangeAspect="1"/>
          </p:cNvPicPr>
          <p:nvPr/>
        </p:nvPicPr>
        <p:blipFill>
          <a:blip r:embed="rId2"/>
          <a:stretch>
            <a:fillRect/>
          </a:stretch>
        </p:blipFill>
        <p:spPr>
          <a:xfrm>
            <a:off x="1215155" y="1682036"/>
            <a:ext cx="7050958" cy="4097178"/>
          </a:xfrm>
          <a:prstGeom prst="rect">
            <a:avLst/>
          </a:prstGeom>
        </p:spPr>
      </p:pic>
    </p:spTree>
    <p:extLst>
      <p:ext uri="{BB962C8B-B14F-4D97-AF65-F5344CB8AC3E}">
        <p14:creationId xmlns:p14="http://schemas.microsoft.com/office/powerpoint/2010/main" val="1422711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E114ECF-4F81-9DD0-5C41-76949336881F}"/>
              </a:ext>
            </a:extLst>
          </p:cNvPr>
          <p:cNvSpPr>
            <a:spLocks noGrp="1" noChangeArrowheads="1"/>
          </p:cNvSpPr>
          <p:nvPr>
            <p:ph type="title"/>
          </p:nvPr>
        </p:nvSpPr>
        <p:spPr>
          <a:xfrm>
            <a:off x="1676400" y="573088"/>
            <a:ext cx="6589713" cy="747712"/>
          </a:xfrm>
        </p:spPr>
        <p:txBody>
          <a:bodyPr/>
          <a:lstStyle/>
          <a:p>
            <a:pPr eaLnBrk="1" hangingPunct="1"/>
            <a:r>
              <a:rPr lang="en-IN" altLang="en-US" b="1">
                <a:latin typeface="Calibri" panose="020F0502020204030204" pitchFamily="34" charset="0"/>
                <a:cs typeface="Calibri" panose="020F0502020204030204" pitchFamily="34" charset="0"/>
              </a:rPr>
              <a:t>Conclusion</a:t>
            </a:r>
          </a:p>
        </p:txBody>
      </p:sp>
      <p:sp>
        <p:nvSpPr>
          <p:cNvPr id="33795" name="Content Placeholder 2">
            <a:extLst>
              <a:ext uri="{FF2B5EF4-FFF2-40B4-BE49-F238E27FC236}">
                <a16:creationId xmlns:a16="http://schemas.microsoft.com/office/drawing/2014/main" id="{B56622A4-1224-19BC-0E44-E5979D667A94}"/>
              </a:ext>
            </a:extLst>
          </p:cNvPr>
          <p:cNvSpPr>
            <a:spLocks noGrp="1" noChangeArrowheads="1"/>
          </p:cNvSpPr>
          <p:nvPr>
            <p:ph idx="1"/>
          </p:nvPr>
        </p:nvSpPr>
        <p:spPr>
          <a:xfrm>
            <a:off x="1676400" y="1752600"/>
            <a:ext cx="6591300" cy="3778250"/>
          </a:xfrm>
        </p:spPr>
        <p:txBody>
          <a:bodyPr/>
          <a:lstStyle/>
          <a:p>
            <a:pPr eaLnBrk="1" hangingPunct="1"/>
            <a:endParaRPr lang="en-IN" altLang="en-US">
              <a:latin typeface="Calibri" panose="020F0502020204030204" pitchFamily="34" charset="0"/>
              <a:cs typeface="Calibri" panose="020F0502020204030204" pitchFamily="34" charset="0"/>
            </a:endParaRPr>
          </a:p>
          <a:p>
            <a:pPr eaLnBrk="1" hangingPunct="1"/>
            <a:endParaRPr lang="en-IN" altLang="en-US">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7A1BC70-4144-9E17-824A-96CDEDAFD55F}"/>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F53163F0-E56C-5C4E-8098-96E0DED45D48}" type="slidenum">
              <a:rPr kumimoji="0" lang="en-US"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24</a:t>
            </a:fld>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 of </a:t>
            </a:r>
            <a:r>
              <a:rPr lang="en-US" altLang="en-US" dirty="0">
                <a:solidFill>
                  <a:prstClr val="black">
                    <a:tint val="75000"/>
                  </a:prstClr>
                </a:solidFill>
                <a:latin typeface="Century Gothic" panose="020B0502020202020204"/>
              </a:rPr>
              <a:t>29</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Date Placeholder 1">
            <a:extLst>
              <a:ext uri="{FF2B5EF4-FFF2-40B4-BE49-F238E27FC236}">
                <a16:creationId xmlns:a16="http://schemas.microsoft.com/office/drawing/2014/main" id="{FDF6B56F-831B-12DE-8CF8-488FA21682CD}"/>
              </a:ext>
            </a:extLst>
          </p:cNvPr>
          <p:cNvSpPr>
            <a:spLocks noGrp="1"/>
          </p:cNvSpPr>
          <p:nvPr>
            <p:ph type="dt" sz="quarter" idx="10"/>
          </p:nvPr>
        </p:nvSpPr>
        <p:spPr>
          <a:xfrm>
            <a:off x="1943100" y="6156325"/>
            <a:ext cx="876300" cy="369888"/>
          </a:xfrm>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973C28E-E65B-437D-8851-2BE1F0A9B3E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5/25/2025</a:t>
            </a:fld>
            <a:endPar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2">
            <a:extLst>
              <a:ext uri="{FF2B5EF4-FFF2-40B4-BE49-F238E27FC236}">
                <a16:creationId xmlns:a16="http://schemas.microsoft.com/office/drawing/2014/main" id="{88C3265B-35C1-C78A-8599-F72E2B9D10AF}"/>
              </a:ext>
            </a:extLst>
          </p:cNvPr>
          <p:cNvSpPr>
            <a:spLocks noGrp="1"/>
          </p:cNvSpPr>
          <p:nvPr>
            <p:ph type="ftr" sz="quarter" idx="11"/>
          </p:nvPr>
        </p:nvSpPr>
        <p:spPr>
          <a:xfrm>
            <a:off x="2819400" y="6156325"/>
            <a:ext cx="5716588" cy="365125"/>
          </a:xfrm>
        </p:spPr>
        <p:txBody>
          <a:bodyP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Dept of CSE., SOE-Dayananda Sagar University</a:t>
            </a:r>
          </a:p>
        </p:txBody>
      </p:sp>
      <p:sp>
        <p:nvSpPr>
          <p:cNvPr id="4" name="Content Placeholder 2">
            <a:extLst>
              <a:ext uri="{FF2B5EF4-FFF2-40B4-BE49-F238E27FC236}">
                <a16:creationId xmlns:a16="http://schemas.microsoft.com/office/drawing/2014/main" id="{8FD17A0D-5D00-9425-0E80-E66C98223F4B}"/>
              </a:ext>
            </a:extLst>
          </p:cNvPr>
          <p:cNvSpPr txBox="1">
            <a:spLocks noChangeArrowheads="1"/>
          </p:cNvSpPr>
          <p:nvPr/>
        </p:nvSpPr>
        <p:spPr bwMode="auto">
          <a:xfrm>
            <a:off x="1828800" y="1905000"/>
            <a:ext cx="659130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marL="0" marR="0" lvl="0" indent="0" algn="l" defTabSz="457200" rtl="0" eaLnBrk="1" fontAlgn="base" latinLnBrk="0" hangingPunct="1">
              <a:lnSpc>
                <a:spcPct val="100000"/>
              </a:lnSpc>
              <a:spcBef>
                <a:spcPts val="1000"/>
              </a:spcBef>
              <a:spcAft>
                <a:spcPct val="0"/>
              </a:spcAft>
              <a:buClr>
                <a:srgbClr val="353535"/>
              </a:buClr>
              <a:buSzTx/>
              <a:buNone/>
              <a:tabLst/>
              <a:defRPr/>
            </a:pPr>
            <a:r>
              <a:rPr kumimoji="0" lang="en-US" altLang="en-US" sz="1800" b="1"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What is </a:t>
            </a:r>
            <a:r>
              <a:rPr kumimoji="0" lang="en-US" altLang="en-US" sz="1800" b="1" i="0" u="none" strike="noStrike" kern="1200" cap="none" spc="0" normalizeH="0" baseline="0" noProof="0" dirty="0" err="1">
                <a:ln>
                  <a:noFill/>
                </a:ln>
                <a:solidFill>
                  <a:srgbClr val="404040"/>
                </a:solidFill>
                <a:effectLst/>
                <a:uLnTx/>
                <a:uFillTx/>
                <a:latin typeface="Calibri" panose="020F0502020204030204" pitchFamily="34" charset="0"/>
                <a:ea typeface="+mn-ea"/>
                <a:cs typeface="Calibri" panose="020F0502020204030204" pitchFamily="34" charset="0"/>
              </a:rPr>
              <a:t>CodeSense</a:t>
            </a:r>
            <a:r>
              <a:rPr kumimoji="0" lang="en-US" altLang="en-US" sz="1800" b="1"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a:t>
            </a:r>
          </a:p>
          <a:p>
            <a:pPr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A Visual Studio Code extension combining static analysis with LLM (CodeLlama via </a:t>
            </a:r>
            <a:r>
              <a:rPr kumimoji="0" lang="en-US" altLang="en-US" sz="1800" i="0" u="none" strike="noStrike" kern="1200" cap="none" spc="0" normalizeH="0" baseline="0" noProof="0" dirty="0" err="1">
                <a:ln>
                  <a:noFill/>
                </a:ln>
                <a:solidFill>
                  <a:srgbClr val="404040"/>
                </a:solidFill>
                <a:effectLst/>
                <a:uLnTx/>
                <a:uFillTx/>
                <a:latin typeface="Calibri" panose="020F0502020204030204" pitchFamily="34" charset="0"/>
                <a:ea typeface="+mn-ea"/>
                <a:cs typeface="Calibri" panose="020F0502020204030204" pitchFamily="34" charset="0"/>
              </a:rPr>
              <a:t>Ollama</a:t>
            </a: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 to provide intelligent, real-time code improvement suggestions.</a:t>
            </a:r>
          </a:p>
          <a:p>
            <a:pPr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Key Capabilities:</a:t>
            </a:r>
          </a:p>
          <a:p>
            <a:pPr lvl="1"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Rapid bug detection via static analysis linter.</a:t>
            </a:r>
          </a:p>
          <a:p>
            <a:pPr lvl="1"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Context-aware fix recommendations using a locally hosted LLM.</a:t>
            </a:r>
          </a:p>
          <a:p>
            <a:pPr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Seamless IDE integration with uninterrupted workflow.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18A65-865F-17B6-55EC-3AF16218D5E6}"/>
            </a:ext>
          </a:extLst>
        </p:cNvPr>
        <p:cNvGrpSpPr/>
        <p:nvPr/>
      </p:nvGrpSpPr>
      <p:grpSpPr>
        <a:xfrm>
          <a:off x="0" y="0"/>
          <a:ext cx="0" cy="0"/>
          <a:chOff x="0" y="0"/>
          <a:chExt cx="0" cy="0"/>
        </a:xfrm>
      </p:grpSpPr>
      <p:sp>
        <p:nvSpPr>
          <p:cNvPr id="33794" name="Title 1">
            <a:extLst>
              <a:ext uri="{FF2B5EF4-FFF2-40B4-BE49-F238E27FC236}">
                <a16:creationId xmlns:a16="http://schemas.microsoft.com/office/drawing/2014/main" id="{A6570B54-89A4-4BBA-60F1-0EE5A2E30E8C}"/>
              </a:ext>
            </a:extLst>
          </p:cNvPr>
          <p:cNvSpPr>
            <a:spLocks noGrp="1" noChangeArrowheads="1"/>
          </p:cNvSpPr>
          <p:nvPr>
            <p:ph type="title"/>
          </p:nvPr>
        </p:nvSpPr>
        <p:spPr>
          <a:xfrm>
            <a:off x="1676400" y="573088"/>
            <a:ext cx="6589713" cy="747712"/>
          </a:xfrm>
        </p:spPr>
        <p:txBody>
          <a:bodyPr/>
          <a:lstStyle/>
          <a:p>
            <a:pPr eaLnBrk="1" hangingPunct="1"/>
            <a:r>
              <a:rPr lang="en-IN" altLang="en-US" b="1">
                <a:latin typeface="Calibri" panose="020F0502020204030204" pitchFamily="34" charset="0"/>
                <a:cs typeface="Calibri" panose="020F0502020204030204" pitchFamily="34" charset="0"/>
              </a:rPr>
              <a:t>Conclusion</a:t>
            </a:r>
          </a:p>
        </p:txBody>
      </p:sp>
      <p:sp>
        <p:nvSpPr>
          <p:cNvPr id="33795" name="Content Placeholder 2">
            <a:extLst>
              <a:ext uri="{FF2B5EF4-FFF2-40B4-BE49-F238E27FC236}">
                <a16:creationId xmlns:a16="http://schemas.microsoft.com/office/drawing/2014/main" id="{42C828EA-8155-67F6-209A-D00BFEEB1840}"/>
              </a:ext>
            </a:extLst>
          </p:cNvPr>
          <p:cNvSpPr>
            <a:spLocks noGrp="1" noChangeArrowheads="1"/>
          </p:cNvSpPr>
          <p:nvPr>
            <p:ph idx="1"/>
          </p:nvPr>
        </p:nvSpPr>
        <p:spPr>
          <a:xfrm>
            <a:off x="1676400" y="1752600"/>
            <a:ext cx="6591300" cy="3778250"/>
          </a:xfrm>
        </p:spPr>
        <p:txBody>
          <a:bodyPr/>
          <a:lstStyle/>
          <a:p>
            <a:pPr eaLnBrk="1" hangingPunct="1"/>
            <a:endParaRPr lang="en-IN" altLang="en-US">
              <a:latin typeface="Calibri" panose="020F0502020204030204" pitchFamily="34" charset="0"/>
              <a:cs typeface="Calibri" panose="020F0502020204030204" pitchFamily="34" charset="0"/>
            </a:endParaRPr>
          </a:p>
          <a:p>
            <a:pPr eaLnBrk="1" hangingPunct="1"/>
            <a:endParaRPr lang="en-IN" altLang="en-US">
              <a:latin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A0842074-D341-DCD5-865B-969DE9B11113}"/>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F53163F0-E56C-5C4E-8098-96E0DED45D48}" type="slidenum">
              <a:rPr kumimoji="0" lang="en-US" alt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25</a:t>
            </a:fld>
            <a:r>
              <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rPr>
              <a:t> of </a:t>
            </a:r>
            <a:r>
              <a:rPr lang="en-US" altLang="en-US" dirty="0">
                <a:solidFill>
                  <a:prstClr val="black">
                    <a:tint val="75000"/>
                  </a:prstClr>
                </a:solidFill>
                <a:latin typeface="Century Gothic" panose="020B0502020202020204"/>
              </a:rPr>
              <a:t>29</a:t>
            </a:r>
            <a:endParaRPr kumimoji="0" lang="en-US" altLang="en-US" sz="900" b="0" i="0" u="none" strike="noStrike" kern="1200" cap="none" spc="0" normalizeH="0" baseline="0" noProof="0" dirty="0">
              <a:ln>
                <a:noFill/>
              </a:ln>
              <a:solidFill>
                <a:prstClr val="black">
                  <a:tint val="75000"/>
                </a:prstClr>
              </a:solidFill>
              <a:effectLst/>
              <a:uLnTx/>
              <a:uFillTx/>
              <a:latin typeface="Century Gothic" panose="020B0502020202020204"/>
              <a:ea typeface="+mn-ea"/>
              <a:cs typeface="+mn-cs"/>
            </a:endParaRPr>
          </a:p>
        </p:txBody>
      </p:sp>
      <p:sp>
        <p:nvSpPr>
          <p:cNvPr id="7" name="Date Placeholder 1">
            <a:extLst>
              <a:ext uri="{FF2B5EF4-FFF2-40B4-BE49-F238E27FC236}">
                <a16:creationId xmlns:a16="http://schemas.microsoft.com/office/drawing/2014/main" id="{FF3405AC-BCE0-3702-CB06-0413683AB062}"/>
              </a:ext>
            </a:extLst>
          </p:cNvPr>
          <p:cNvSpPr>
            <a:spLocks noGrp="1"/>
          </p:cNvSpPr>
          <p:nvPr>
            <p:ph type="dt" sz="quarter" idx="10"/>
          </p:nvPr>
        </p:nvSpPr>
        <p:spPr>
          <a:xfrm>
            <a:off x="1943100" y="6156325"/>
            <a:ext cx="876300" cy="369888"/>
          </a:xfrm>
        </p:spPr>
        <p:txBody>
          <a:bodyP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5973C28E-E65B-437D-8851-2BE1F0A9B3E1}" type="datetime1">
              <a:rPr kumimoji="0" lang="en-US" sz="900" b="0" i="0" u="none" strike="noStrike" kern="1200" cap="none" spc="0" normalizeH="0" baseline="0" noProof="0" smtClean="0">
                <a:ln>
                  <a:noFill/>
                </a:ln>
                <a:solidFill>
                  <a:prstClr val="black">
                    <a:tint val="75000"/>
                  </a:prst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5/25/2025</a:t>
            </a:fld>
            <a:endPar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endParaRPr>
          </a:p>
        </p:txBody>
      </p:sp>
      <p:sp>
        <p:nvSpPr>
          <p:cNvPr id="8" name="Footer Placeholder 2">
            <a:extLst>
              <a:ext uri="{FF2B5EF4-FFF2-40B4-BE49-F238E27FC236}">
                <a16:creationId xmlns:a16="http://schemas.microsoft.com/office/drawing/2014/main" id="{5BA0F1BD-03F1-16F8-AF4D-A35E12EBEC18}"/>
              </a:ext>
            </a:extLst>
          </p:cNvPr>
          <p:cNvSpPr>
            <a:spLocks noGrp="1"/>
          </p:cNvSpPr>
          <p:nvPr>
            <p:ph type="ftr" sz="quarter" idx="11"/>
          </p:nvPr>
        </p:nvSpPr>
        <p:spPr>
          <a:xfrm>
            <a:off x="2819400" y="6156325"/>
            <a:ext cx="5716588" cy="365125"/>
          </a:xfrm>
        </p:spPr>
        <p:txBody>
          <a:bodyPr/>
          <a:lstStyle>
            <a:lvl1pPr algn="ct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prstClr val="black">
                    <a:tint val="75000"/>
                  </a:prstClr>
                </a:solidFill>
                <a:effectLst/>
                <a:uLnTx/>
                <a:uFillTx/>
                <a:latin typeface="Century Gothic" panose="020B0502020202020204"/>
                <a:ea typeface="+mn-ea"/>
                <a:cs typeface="+mn-cs"/>
              </a:rPr>
              <a:t>Dept of CSE., SOE-Dayananda Sagar University</a:t>
            </a:r>
          </a:p>
        </p:txBody>
      </p:sp>
      <p:sp>
        <p:nvSpPr>
          <p:cNvPr id="4" name="Content Placeholder 2">
            <a:extLst>
              <a:ext uri="{FF2B5EF4-FFF2-40B4-BE49-F238E27FC236}">
                <a16:creationId xmlns:a16="http://schemas.microsoft.com/office/drawing/2014/main" id="{E3952349-EF17-683E-BC13-0E16E5601CAC}"/>
              </a:ext>
            </a:extLst>
          </p:cNvPr>
          <p:cNvSpPr txBox="1">
            <a:spLocks noChangeArrowheads="1"/>
          </p:cNvSpPr>
          <p:nvPr/>
        </p:nvSpPr>
        <p:spPr bwMode="auto">
          <a:xfrm>
            <a:off x="1828799" y="1905000"/>
            <a:ext cx="7187381"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itchFamily="2"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itchFamily="2"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itchFamily="2"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itchFamily="2"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itchFamily="2" charset="2"/>
              <a:buChar char=""/>
              <a:defRPr sz="1200">
                <a:solidFill>
                  <a:srgbClr val="404040"/>
                </a:solidFill>
                <a:latin typeface="Century Gothic" panose="020B0502020202020204" pitchFamily="34" charset="0"/>
              </a:defRPr>
            </a:lvl9pPr>
          </a:lstStyle>
          <a:p>
            <a:pPr marL="0" marR="0" lvl="0" indent="0" algn="l" defTabSz="457200" rtl="0" eaLnBrk="1" fontAlgn="base" latinLnBrk="0" hangingPunct="1">
              <a:lnSpc>
                <a:spcPct val="100000"/>
              </a:lnSpc>
              <a:spcBef>
                <a:spcPts val="1000"/>
              </a:spcBef>
              <a:spcAft>
                <a:spcPct val="0"/>
              </a:spcAft>
              <a:buClr>
                <a:srgbClr val="353535"/>
              </a:buClr>
              <a:buSzTx/>
              <a:buNone/>
              <a:tabLst/>
              <a:defRPr/>
            </a:pPr>
            <a:r>
              <a:rPr kumimoji="0" lang="en-US" altLang="en-US" sz="1800" b="1"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Limitations &amp; Future Work</a:t>
            </a:r>
          </a:p>
          <a:p>
            <a:pPr lvl="1"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Fixes may be semantically incorrect for complex/multi-line bugs.</a:t>
            </a:r>
          </a:p>
          <a:p>
            <a:pPr lvl="1"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Primarily tested on Python and single-file modules.</a:t>
            </a:r>
          </a:p>
          <a:p>
            <a:pPr lvl="1"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Fine-tuning LLM with real-world bug-fix data.</a:t>
            </a:r>
          </a:p>
          <a:p>
            <a:pPr lvl="1"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Multi-language support (e.g., JavaScript, TypeScript).</a:t>
            </a:r>
          </a:p>
          <a:p>
            <a:pPr lvl="1"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Auto test case generation to validate functional correctness.</a:t>
            </a:r>
          </a:p>
          <a:p>
            <a:pPr lvl="1"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Developer feedback loop for improved prompt quality &amp; fix ranking.</a:t>
            </a:r>
          </a:p>
          <a:p>
            <a:pPr lvl="1" defTabSz="457200" fontAlgn="base">
              <a:spcAft>
                <a:spcPct val="0"/>
              </a:spcAft>
              <a:buClr>
                <a:srgbClr val="353535"/>
              </a:buClr>
              <a:defRPr/>
            </a:pP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Extracting </a:t>
            </a:r>
            <a:r>
              <a:rPr kumimoji="0" lang="en-US" altLang="en-US" sz="1800" i="0" u="none" strike="noStrike" kern="1200" cap="none" spc="0" normalizeH="0" baseline="0" noProof="0" dirty="0" err="1">
                <a:ln>
                  <a:noFill/>
                </a:ln>
                <a:solidFill>
                  <a:srgbClr val="404040"/>
                </a:solidFill>
                <a:effectLst/>
                <a:uLnTx/>
                <a:uFillTx/>
                <a:latin typeface="Calibri" panose="020F0502020204030204" pitchFamily="34" charset="0"/>
                <a:ea typeface="+mn-ea"/>
                <a:cs typeface="Calibri" panose="020F0502020204030204" pitchFamily="34" charset="0"/>
              </a:rPr>
              <a:t>CodeSense</a:t>
            </a:r>
            <a:r>
              <a:rPr kumimoji="0" lang="en-US" altLang="en-US" sz="1800" i="0" u="none" strike="noStrike" kern="1200" cap="none" spc="0" normalizeH="0" baseline="0" noProof="0" dirty="0">
                <a:ln>
                  <a:noFill/>
                </a:ln>
                <a:solidFill>
                  <a:srgbClr val="404040"/>
                </a:solidFill>
                <a:effectLst/>
                <a:uLnTx/>
                <a:uFillTx/>
                <a:latin typeface="Calibri" panose="020F0502020204030204" pitchFamily="34" charset="0"/>
                <a:ea typeface="+mn-ea"/>
                <a:cs typeface="Calibri" panose="020F0502020204030204" pitchFamily="34" charset="0"/>
              </a:rPr>
              <a:t> as an IDE-independent language server.</a:t>
            </a:r>
          </a:p>
          <a:p>
            <a:pPr marL="457200" lvl="1" indent="0" defTabSz="457200" fontAlgn="base">
              <a:spcAft>
                <a:spcPct val="0"/>
              </a:spcAft>
              <a:buClr>
                <a:srgbClr val="353535"/>
              </a:buClr>
              <a:buNone/>
              <a:defRPr/>
            </a:pPr>
            <a:endParaRPr lang="en-US" altLang="en-US" sz="1800" kern="1200" dirty="0">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15792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5"/>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References</a:t>
            </a:r>
            <a:endParaRPr dirty="0"/>
          </a:p>
        </p:txBody>
      </p:sp>
      <p:sp>
        <p:nvSpPr>
          <p:cNvPr id="795" name="Google Shape;795;p45"/>
          <p:cNvSpPr txBox="1">
            <a:spLocks noGrp="1"/>
          </p:cNvSpPr>
          <p:nvPr>
            <p:ph type="body" idx="1"/>
          </p:nvPr>
        </p:nvSpPr>
        <p:spPr>
          <a:xfrm>
            <a:off x="1676399" y="1752600"/>
            <a:ext cx="7048499" cy="4097594"/>
          </a:xfrm>
          <a:prstGeom prst="rect">
            <a:avLst/>
          </a:prstGeom>
          <a:noFill/>
          <a:ln>
            <a:noFill/>
          </a:ln>
        </p:spPr>
        <p:txBody>
          <a:bodyPr spcFirstLastPara="1" wrap="square" lIns="91425" tIns="45700" rIns="91425" bIns="45700" anchor="t" anchorCtr="0">
            <a:noAutofit/>
          </a:bodyPr>
          <a:lstStyle/>
          <a:p>
            <a:pPr marL="342900" marR="0" lvl="0" indent="-228600" algn="l" rtl="0">
              <a:spcBef>
                <a:spcPts val="1000"/>
              </a:spcBef>
              <a:spcAft>
                <a:spcPts val="0"/>
              </a:spcAft>
              <a:buClr>
                <a:schemeClr val="accent1"/>
              </a:buClr>
              <a:buSzPts val="1800"/>
              <a:buFont typeface="Noto Sans Symbols"/>
              <a:buNone/>
            </a:pP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[1] M. M. Mohajer et al.,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SkipAnalyzer</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A Tool for Static Code Analysis with Large Language Models,”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arXiv</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(Cornell University), Jan. 2023,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doi</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hlinkClick r:id="rId3"/>
              </a:rPr>
              <a:t>https://doi.org/10.48550/arxiv.2310.18532</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t>
            </a:r>
          </a:p>
          <a:p>
            <a:pPr marL="342900" marR="0" lvl="0" indent="-228600" algn="l" rtl="0">
              <a:spcBef>
                <a:spcPts val="1000"/>
              </a:spcBef>
              <a:spcAft>
                <a:spcPts val="0"/>
              </a:spcAft>
              <a:buClr>
                <a:schemeClr val="accent1"/>
              </a:buClr>
              <a:buSzPts val="1800"/>
              <a:buFont typeface="Noto Sans Symbols"/>
              <a:buNone/>
            </a:pPr>
            <a:r>
              <a:rPr lang="en-IN" sz="1400" dirty="0">
                <a:latin typeface="Calibri" panose="020F0502020204030204" pitchFamily="34" charset="0"/>
                <a:ea typeface="Calibri" panose="020F0502020204030204" pitchFamily="34" charset="0"/>
                <a:cs typeface="Calibri" panose="020F0502020204030204" pitchFamily="34" charset="0"/>
                <a:sym typeface="Calibri"/>
              </a:rPr>
              <a:t>[2] Y. Hao, W. Chen, Z. Zhou, and W. Cui, “E&amp;V: Prompting Large Language Models to Perform Static Analysis by Pseudo-code Execution and Verification,” arXiv.org, Dec. 13, 2023. </a:t>
            </a:r>
            <a:r>
              <a:rPr lang="en-IN" sz="1400" dirty="0">
                <a:latin typeface="Calibri" panose="020F0502020204030204" pitchFamily="34" charset="0"/>
                <a:ea typeface="Calibri" panose="020F0502020204030204" pitchFamily="34" charset="0"/>
                <a:cs typeface="Calibri" panose="020F0502020204030204" pitchFamily="34" charset="0"/>
                <a:sym typeface="Calibri"/>
                <a:hlinkClick r:id="rId4"/>
              </a:rPr>
              <a:t>https://arxiv.org/abs/2312.08477 </a:t>
            </a:r>
            <a:r>
              <a:rPr lang="en-IN" sz="1400" dirty="0">
                <a:latin typeface="Calibri" panose="020F0502020204030204" pitchFamily="34" charset="0"/>
                <a:ea typeface="Calibri" panose="020F0502020204030204" pitchFamily="34" charset="0"/>
                <a:cs typeface="Calibri" panose="020F0502020204030204" pitchFamily="34" charset="0"/>
                <a:sym typeface="Calibri"/>
              </a:rPr>
              <a:t>(accessed Jul. 08, 2024).</a:t>
            </a:r>
          </a:p>
          <a:p>
            <a:pPr marL="342900" marR="0" lvl="0" indent="-228600" algn="l" rtl="0">
              <a:spcBef>
                <a:spcPts val="1000"/>
              </a:spcBef>
              <a:spcAft>
                <a:spcPts val="0"/>
              </a:spcAft>
              <a:buClr>
                <a:schemeClr val="accent1"/>
              </a:buClr>
              <a:buSzPts val="1800"/>
              <a:buFont typeface="Noto Sans Symbols"/>
              <a:buNone/>
            </a:pP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[3] H. Li, Y. Hao, Y. Zhai, and Z. Qian, “Enhancing Static Analysis for Practical Bug Detection: An LLM-Integrated Approach,” Proceedings of the ACM on Programming Languages, vol. 8, no. OOPSLA1, pp. 474–499, Apr. 2024,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doi</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hlinkClick r:id="rId5"/>
              </a:rPr>
              <a:t>https://doi.org/10.1145/3649828</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t>
            </a:r>
            <a:endParaRPr lang="en-IN" sz="1400" dirty="0">
              <a:latin typeface="Calibri" panose="020F0502020204030204" pitchFamily="34" charset="0"/>
              <a:ea typeface="Calibri" panose="020F0502020204030204" pitchFamily="34" charset="0"/>
              <a:cs typeface="Calibri" panose="020F0502020204030204" pitchFamily="34" charset="0"/>
              <a:sym typeface="Calibri"/>
            </a:endParaRPr>
          </a:p>
          <a:p>
            <a:pPr marL="342900" marR="0" lvl="0" indent="-228600" algn="l" rtl="0">
              <a:spcBef>
                <a:spcPts val="1000"/>
              </a:spcBef>
              <a:spcAft>
                <a:spcPts val="0"/>
              </a:spcAft>
              <a:buClr>
                <a:schemeClr val="accent1"/>
              </a:buClr>
              <a:buSzPts val="1800"/>
              <a:buFont typeface="Noto Sans Symbols"/>
              <a:buNone/>
            </a:pP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[4] A.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Svyatkovskiy</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Y. Zhao, S. Fu, and N. Sundaresan, “Pythia: AI-assisted Code Completion System,” Proceedings of the 25th ACM SIGKDD International Conference on Knowledge Discovery &amp; Data Mining, Jul. 2019,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doi</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hlinkClick r:id="rId6"/>
              </a:rPr>
              <a:t>https://doi.org/10.1145/3292500.3330699</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t>
            </a:r>
          </a:p>
          <a:p>
            <a:pPr marL="342900" marR="0" lvl="0" indent="-228600" algn="l" rtl="0">
              <a:spcBef>
                <a:spcPts val="1000"/>
              </a:spcBef>
              <a:spcAft>
                <a:spcPts val="0"/>
              </a:spcAft>
              <a:buClr>
                <a:schemeClr val="accent1"/>
              </a:buClr>
              <a:buSzPts val="1800"/>
              <a:buFont typeface="Noto Sans Symbols"/>
              <a:buNone/>
            </a:pPr>
            <a:r>
              <a:rPr lang="en-IN" sz="1400" dirty="0">
                <a:latin typeface="Calibri" panose="020F0502020204030204" pitchFamily="34" charset="0"/>
                <a:ea typeface="Calibri" panose="020F0502020204030204" pitchFamily="34" charset="0"/>
                <a:cs typeface="Calibri" panose="020F0502020204030204" pitchFamily="34" charset="0"/>
                <a:sym typeface="Calibri"/>
              </a:rPr>
              <a:t>[5] S. Panichella, V. </a:t>
            </a:r>
            <a:r>
              <a:rPr lang="en-IN" sz="1400" dirty="0" err="1">
                <a:latin typeface="Calibri" panose="020F0502020204030204" pitchFamily="34" charset="0"/>
                <a:ea typeface="Calibri" panose="020F0502020204030204" pitchFamily="34" charset="0"/>
                <a:cs typeface="Calibri" panose="020F0502020204030204" pitchFamily="34" charset="0"/>
                <a:sym typeface="Calibri"/>
              </a:rPr>
              <a:t>Arnaoudova</a:t>
            </a:r>
            <a:r>
              <a:rPr lang="en-IN" sz="1400" dirty="0">
                <a:latin typeface="Calibri" panose="020F0502020204030204" pitchFamily="34" charset="0"/>
                <a:ea typeface="Calibri" panose="020F0502020204030204" pitchFamily="34" charset="0"/>
                <a:cs typeface="Calibri" panose="020F0502020204030204" pitchFamily="34" charset="0"/>
                <a:sym typeface="Calibri"/>
              </a:rPr>
              <a:t>, M. Di Penta and G. </a:t>
            </a:r>
            <a:r>
              <a:rPr lang="en-IN" sz="1400" dirty="0" err="1">
                <a:latin typeface="Calibri" panose="020F0502020204030204" pitchFamily="34" charset="0"/>
                <a:ea typeface="Calibri" panose="020F0502020204030204" pitchFamily="34" charset="0"/>
                <a:cs typeface="Calibri" panose="020F0502020204030204" pitchFamily="34" charset="0"/>
                <a:sym typeface="Calibri"/>
              </a:rPr>
              <a:t>Antoniol</a:t>
            </a:r>
            <a:r>
              <a:rPr lang="en-IN" sz="1400" dirty="0">
                <a:latin typeface="Calibri" panose="020F0502020204030204" pitchFamily="34" charset="0"/>
                <a:ea typeface="Calibri" panose="020F0502020204030204" pitchFamily="34" charset="0"/>
                <a:cs typeface="Calibri" panose="020F0502020204030204" pitchFamily="34" charset="0"/>
                <a:sym typeface="Calibri"/>
              </a:rPr>
              <a:t>, "Would static analysis tools help developers with code reviews?," 2015 IEEE 22nd International Conference on Software Analysis, Evolution, and Reengineering (SANER), Montreal, QC, Canada, 2015, pp. 161-170, </a:t>
            </a:r>
            <a:r>
              <a:rPr lang="en-IN" sz="1400" dirty="0" err="1">
                <a:latin typeface="Calibri" panose="020F0502020204030204" pitchFamily="34" charset="0"/>
                <a:ea typeface="Calibri" panose="020F0502020204030204" pitchFamily="34" charset="0"/>
                <a:cs typeface="Calibri" panose="020F0502020204030204" pitchFamily="34" charset="0"/>
                <a:sym typeface="Calibri"/>
              </a:rPr>
              <a:t>doi</a:t>
            </a:r>
            <a:r>
              <a:rPr lang="en-IN" sz="1400" dirty="0">
                <a:latin typeface="Calibri" panose="020F0502020204030204" pitchFamily="34" charset="0"/>
                <a:ea typeface="Calibri" panose="020F0502020204030204" pitchFamily="34" charset="0"/>
                <a:cs typeface="Calibri" panose="020F0502020204030204" pitchFamily="34" charset="0"/>
                <a:sym typeface="Calibri"/>
              </a:rPr>
              <a:t>: 10.1109/SANER.2015.7081826.</a:t>
            </a:r>
            <a:endPar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6" name="Google Shape;796;p45"/>
          <p:cNvSpPr txBox="1"/>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97" name="Google Shape;797;p45"/>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dirty="0">
                <a:solidFill>
                  <a:srgbClr val="898989"/>
                </a:solidFill>
                <a:latin typeface="Century Gothic"/>
                <a:ea typeface="Century Gothic"/>
                <a:cs typeface="Century Gothic"/>
                <a:sym typeface="Century Gothic"/>
              </a:rPr>
              <a:t>Dept of CSE., SOE-Dayananda Sagar University</a:t>
            </a:r>
            <a:endParaRPr dirty="0"/>
          </a:p>
        </p:txBody>
      </p:sp>
      <p:sp>
        <p:nvSpPr>
          <p:cNvPr id="3" name="Slide Number Placeholder 2">
            <a:extLst>
              <a:ext uri="{FF2B5EF4-FFF2-40B4-BE49-F238E27FC236}">
                <a16:creationId xmlns:a16="http://schemas.microsoft.com/office/drawing/2014/main" id="{37E27C45-6407-FC72-DCF4-31DA8B47A712}"/>
              </a:ext>
            </a:extLst>
          </p:cNvPr>
          <p:cNvSpPr>
            <a:spLocks noGrp="1"/>
          </p:cNvSpPr>
          <p:nvPr>
            <p:ph type="sldNum" idx="12"/>
          </p:nvPr>
        </p:nvSpPr>
        <p:spPr/>
        <p:txBody>
          <a:bodyPr/>
          <a:lstStyle/>
          <a:p>
            <a:pPr marL="0" lvl="0" indent="0" algn="ctr" rtl="0">
              <a:spcBef>
                <a:spcPts val="0"/>
              </a:spcBef>
              <a:spcAft>
                <a:spcPts val="0"/>
              </a:spcAft>
              <a:buNone/>
            </a:pPr>
            <a:r>
              <a:rPr lang="en-US" dirty="0"/>
              <a:t>26 of 29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96A36A1B-3F68-D829-EF53-46D7F8CDF45F}"/>
            </a:ext>
          </a:extLst>
        </p:cNvPr>
        <p:cNvGrpSpPr/>
        <p:nvPr/>
      </p:nvGrpSpPr>
      <p:grpSpPr>
        <a:xfrm>
          <a:off x="0" y="0"/>
          <a:ext cx="0" cy="0"/>
          <a:chOff x="0" y="0"/>
          <a:chExt cx="0" cy="0"/>
        </a:xfrm>
      </p:grpSpPr>
      <p:sp>
        <p:nvSpPr>
          <p:cNvPr id="794" name="Google Shape;794;p45">
            <a:extLst>
              <a:ext uri="{FF2B5EF4-FFF2-40B4-BE49-F238E27FC236}">
                <a16:creationId xmlns:a16="http://schemas.microsoft.com/office/drawing/2014/main" id="{1540CC5E-C59F-C8CB-A550-739D4435DB9B}"/>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References</a:t>
            </a:r>
            <a:endParaRPr dirty="0"/>
          </a:p>
        </p:txBody>
      </p:sp>
      <p:sp>
        <p:nvSpPr>
          <p:cNvPr id="795" name="Google Shape;795;p45">
            <a:extLst>
              <a:ext uri="{FF2B5EF4-FFF2-40B4-BE49-F238E27FC236}">
                <a16:creationId xmlns:a16="http://schemas.microsoft.com/office/drawing/2014/main" id="{296D3BFF-4D53-9907-6621-216B45B58189}"/>
              </a:ext>
            </a:extLst>
          </p:cNvPr>
          <p:cNvSpPr txBox="1">
            <a:spLocks noGrp="1"/>
          </p:cNvSpPr>
          <p:nvPr>
            <p:ph type="body" idx="1"/>
          </p:nvPr>
        </p:nvSpPr>
        <p:spPr>
          <a:xfrm>
            <a:off x="1676399" y="1752600"/>
            <a:ext cx="7048499" cy="4097594"/>
          </a:xfrm>
          <a:prstGeom prst="rect">
            <a:avLst/>
          </a:prstGeom>
          <a:noFill/>
          <a:ln>
            <a:noFill/>
          </a:ln>
        </p:spPr>
        <p:txBody>
          <a:bodyPr spcFirstLastPara="1" wrap="square" lIns="91425" tIns="45700" rIns="91425" bIns="45700" anchor="t" anchorCtr="0">
            <a:noAutofit/>
          </a:bodyPr>
          <a:lstStyle/>
          <a:p>
            <a:pPr algn="just" rtl="0">
              <a:buNone/>
            </a:pPr>
            <a:r>
              <a:rPr lang="en-IN" sz="1600" dirty="0">
                <a:latin typeface="Calibri" panose="020F0502020204030204" pitchFamily="34" charset="0"/>
                <a:ea typeface="Calibri" panose="020F0502020204030204" pitchFamily="34" charset="0"/>
                <a:cs typeface="Calibri" panose="020F0502020204030204" pitchFamily="34" charset="0"/>
              </a:rPr>
              <a:t>[6] </a:t>
            </a:r>
            <a:r>
              <a:rPr lang="en-IN" sz="1600" dirty="0" err="1">
                <a:latin typeface="Calibri" panose="020F0502020204030204" pitchFamily="34" charset="0"/>
                <a:ea typeface="Calibri" panose="020F0502020204030204" pitchFamily="34" charset="0"/>
                <a:cs typeface="Calibri" panose="020F0502020204030204" pitchFamily="34" charset="0"/>
              </a:rPr>
              <a:t>Pylint</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Pylint</a:t>
            </a:r>
            <a:r>
              <a:rPr lang="en-IN" sz="1600" dirty="0">
                <a:latin typeface="Calibri" panose="020F0502020204030204" pitchFamily="34" charset="0"/>
                <a:ea typeface="Calibri" panose="020F0502020204030204" pitchFamily="34" charset="0"/>
                <a:cs typeface="Calibri" panose="020F0502020204030204" pitchFamily="34" charset="0"/>
              </a:rPr>
              <a:t> 3.3.4 documentation,” </a:t>
            </a:r>
            <a:r>
              <a:rPr lang="en-IN" sz="1600" dirty="0">
                <a:latin typeface="Calibri" panose="020F0502020204030204" pitchFamily="34" charset="0"/>
                <a:ea typeface="Calibri" panose="020F0502020204030204" pitchFamily="34" charset="0"/>
                <a:cs typeface="Calibri" panose="020F0502020204030204" pitchFamily="34" charset="0"/>
                <a:hlinkClick r:id="rId3"/>
              </a:rPr>
              <a:t>https://pylint.readthedocs.io/en/stable/ </a:t>
            </a:r>
            <a:r>
              <a:rPr lang="en-IN" sz="1600" dirty="0">
                <a:latin typeface="Calibri" panose="020F0502020204030204" pitchFamily="34" charset="0"/>
                <a:ea typeface="Calibri" panose="020F0502020204030204" pitchFamily="34" charset="0"/>
                <a:cs typeface="Calibri" panose="020F0502020204030204" pitchFamily="34" charset="0"/>
              </a:rPr>
              <a:t>(accessed Mar. 22, 2025).</a:t>
            </a:r>
          </a:p>
          <a:p>
            <a:pPr algn="just" rtl="0">
              <a:buNone/>
            </a:pPr>
            <a:r>
              <a:rPr lang="en-IN" sz="1600" dirty="0">
                <a:latin typeface="Calibri" panose="020F0502020204030204" pitchFamily="34" charset="0"/>
                <a:ea typeface="Calibri" panose="020F0502020204030204" pitchFamily="34" charset="0"/>
                <a:cs typeface="Calibri" panose="020F0502020204030204" pitchFamily="34" charset="0"/>
              </a:rPr>
              <a:t>[7] Meta AI, “Introducing Code Llama, a state-of-the-art large language model for coding,” </a:t>
            </a:r>
            <a:r>
              <a:rPr lang="en-IN" sz="1600" dirty="0">
                <a:latin typeface="Calibri" panose="020F0502020204030204" pitchFamily="34" charset="0"/>
                <a:ea typeface="Calibri" panose="020F0502020204030204" pitchFamily="34" charset="0"/>
                <a:cs typeface="Calibri" panose="020F0502020204030204" pitchFamily="34" charset="0"/>
                <a:hlinkClick r:id="rId4"/>
              </a:rPr>
              <a:t>https://ai.meta.com/blog/code-llama-large-language-model-coding/ </a:t>
            </a:r>
            <a:r>
              <a:rPr lang="en-IN" sz="1600" dirty="0">
                <a:latin typeface="Calibri" panose="020F0502020204030204" pitchFamily="34" charset="0"/>
                <a:ea typeface="Calibri" panose="020F0502020204030204" pitchFamily="34" charset="0"/>
                <a:cs typeface="Calibri" panose="020F0502020204030204" pitchFamily="34" charset="0"/>
              </a:rPr>
              <a:t>(accessed Mar. 23, 2025).</a:t>
            </a:r>
          </a:p>
          <a:p>
            <a:pPr algn="just" rtl="0">
              <a:buNone/>
            </a:pPr>
            <a:r>
              <a:rPr lang="en-IN" sz="1600" dirty="0">
                <a:latin typeface="Calibri" panose="020F0502020204030204" pitchFamily="34" charset="0"/>
                <a:ea typeface="Calibri" panose="020F0502020204030204" pitchFamily="34" charset="0"/>
                <a:cs typeface="Calibri" panose="020F0502020204030204" pitchFamily="34" charset="0"/>
              </a:rPr>
              <a:t>[8] </a:t>
            </a:r>
            <a:r>
              <a:rPr lang="en-IN" sz="1600" dirty="0" err="1">
                <a:latin typeface="Calibri" panose="020F0502020204030204" pitchFamily="34" charset="0"/>
                <a:ea typeface="Calibri" panose="020F0502020204030204" pitchFamily="34" charset="0"/>
                <a:cs typeface="Calibri" panose="020F0502020204030204" pitchFamily="34" charset="0"/>
              </a:rPr>
              <a:t>Ollama</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Ollama</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a:latin typeface="Calibri" panose="020F0502020204030204" pitchFamily="34" charset="0"/>
                <a:ea typeface="Calibri" panose="020F0502020204030204" pitchFamily="34" charset="0"/>
                <a:cs typeface="Calibri" panose="020F0502020204030204" pitchFamily="34" charset="0"/>
                <a:hlinkClick r:id="rId5"/>
              </a:rPr>
              <a:t>https://ollama.com/ </a:t>
            </a:r>
            <a:r>
              <a:rPr lang="en-IN" sz="1600" dirty="0">
                <a:latin typeface="Calibri" panose="020F0502020204030204" pitchFamily="34" charset="0"/>
                <a:ea typeface="Calibri" panose="020F0502020204030204" pitchFamily="34" charset="0"/>
                <a:cs typeface="Calibri" panose="020F0502020204030204" pitchFamily="34" charset="0"/>
              </a:rPr>
              <a:t>(accessed Mar. 23, 2025).</a:t>
            </a:r>
          </a:p>
          <a:p>
            <a:pPr algn="just" rtl="0">
              <a:buNone/>
            </a:pPr>
            <a:r>
              <a:rPr lang="en-IN" sz="1600" dirty="0">
                <a:latin typeface="Calibri" panose="020F0502020204030204" pitchFamily="34" charset="0"/>
                <a:ea typeface="Calibri" panose="020F0502020204030204" pitchFamily="34" charset="0"/>
                <a:cs typeface="Calibri" panose="020F0502020204030204" pitchFamily="34" charset="0"/>
              </a:rPr>
              <a:t>[9] GitHub, “GitHub Copilot,” </a:t>
            </a:r>
            <a:r>
              <a:rPr lang="en-IN" sz="1600" dirty="0">
                <a:latin typeface="Calibri" panose="020F0502020204030204" pitchFamily="34" charset="0"/>
                <a:ea typeface="Calibri" panose="020F0502020204030204" pitchFamily="34" charset="0"/>
                <a:cs typeface="Calibri" panose="020F0502020204030204" pitchFamily="34" charset="0"/>
                <a:hlinkClick r:id="rId6"/>
              </a:rPr>
              <a:t>https://github.com/copilot</a:t>
            </a:r>
            <a:r>
              <a:rPr lang="en-IN" sz="1600" dirty="0">
                <a:latin typeface="Calibri" panose="020F0502020204030204" pitchFamily="34" charset="0"/>
                <a:ea typeface="Calibri" panose="020F0502020204030204" pitchFamily="34" charset="0"/>
                <a:cs typeface="Calibri" panose="020F0502020204030204" pitchFamily="34" charset="0"/>
              </a:rPr>
              <a:t> (accessed Mar. 25, 2025).</a:t>
            </a:r>
          </a:p>
          <a:p>
            <a:pPr marL="114300" indent="0" algn="just" rtl="0">
              <a:buNone/>
            </a:pPr>
            <a:r>
              <a:rPr lang="en-IN" sz="1600" dirty="0">
                <a:latin typeface="Calibri" panose="020F0502020204030204" pitchFamily="34" charset="0"/>
                <a:ea typeface="Calibri" panose="020F0502020204030204" pitchFamily="34" charset="0"/>
                <a:cs typeface="Calibri" panose="020F0502020204030204" pitchFamily="34" charset="0"/>
              </a:rPr>
              <a:t>[10] P. Kruchten, R. L. Nord, and I. </a:t>
            </a:r>
            <a:r>
              <a:rPr lang="en-IN" sz="1600" dirty="0" err="1">
                <a:latin typeface="Calibri" panose="020F0502020204030204" pitchFamily="34" charset="0"/>
                <a:ea typeface="Calibri" panose="020F0502020204030204" pitchFamily="34" charset="0"/>
                <a:cs typeface="Calibri" panose="020F0502020204030204" pitchFamily="34" charset="0"/>
              </a:rPr>
              <a:t>Ozkaya</a:t>
            </a:r>
            <a:r>
              <a:rPr lang="en-IN" sz="1600" dirty="0">
                <a:latin typeface="Calibri" panose="020F0502020204030204" pitchFamily="34" charset="0"/>
                <a:ea typeface="Calibri" panose="020F0502020204030204" pitchFamily="34" charset="0"/>
                <a:cs typeface="Calibri" panose="020F0502020204030204" pitchFamily="34" charset="0"/>
              </a:rPr>
              <a:t>, “Technical Debt: From Metaphor to Theory and Practice,” IEEE Software, vol. 29, no. 6, pp. 18–21, Nov. 2012, </a:t>
            </a:r>
            <a:r>
              <a:rPr lang="en-IN" sz="1600" dirty="0" err="1">
                <a:latin typeface="Calibri" panose="020F0502020204030204" pitchFamily="34" charset="0"/>
                <a:ea typeface="Calibri" panose="020F0502020204030204" pitchFamily="34" charset="0"/>
                <a:cs typeface="Calibri" panose="020F0502020204030204" pitchFamily="34" charset="0"/>
              </a:rPr>
              <a:t>doi</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a:latin typeface="Calibri" panose="020F0502020204030204" pitchFamily="34" charset="0"/>
                <a:ea typeface="Calibri" panose="020F0502020204030204" pitchFamily="34" charset="0"/>
                <a:cs typeface="Calibri" panose="020F0502020204030204" pitchFamily="34" charset="0"/>
                <a:hlinkClick r:id="rId7"/>
              </a:rPr>
              <a:t>https://doi.org/10.1109/MS.2012.167</a:t>
            </a:r>
            <a:r>
              <a:rPr lang="en-IN" sz="1600" dirty="0">
                <a:latin typeface="Calibri" panose="020F0502020204030204" pitchFamily="34" charset="0"/>
                <a:ea typeface="Calibri" panose="020F0502020204030204" pitchFamily="34" charset="0"/>
                <a:cs typeface="Calibri" panose="020F0502020204030204" pitchFamily="34" charset="0"/>
              </a:rPr>
              <a:t>.</a:t>
            </a:r>
          </a:p>
          <a:p>
            <a:pPr marL="114300" indent="0" algn="just" rtl="0">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796" name="Google Shape;796;p45">
            <a:extLst>
              <a:ext uri="{FF2B5EF4-FFF2-40B4-BE49-F238E27FC236}">
                <a16:creationId xmlns:a16="http://schemas.microsoft.com/office/drawing/2014/main" id="{037DBBB9-C02B-883C-30D3-12925CBCB3A2}"/>
              </a:ext>
            </a:extLst>
          </p:cNvPr>
          <p:cNvSpPr txBox="1"/>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97" name="Google Shape;797;p45">
            <a:extLst>
              <a:ext uri="{FF2B5EF4-FFF2-40B4-BE49-F238E27FC236}">
                <a16:creationId xmlns:a16="http://schemas.microsoft.com/office/drawing/2014/main" id="{E2F1FD2B-9F4E-6562-087C-D2D42626F92B}"/>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dirty="0">
                <a:solidFill>
                  <a:srgbClr val="898989"/>
                </a:solidFill>
                <a:latin typeface="Century Gothic"/>
                <a:ea typeface="Century Gothic"/>
                <a:cs typeface="Century Gothic"/>
                <a:sym typeface="Century Gothic"/>
              </a:rPr>
              <a:t>Dept of CSE., SOE-Dayananda Sagar University</a:t>
            </a:r>
            <a:endParaRPr dirty="0"/>
          </a:p>
        </p:txBody>
      </p:sp>
      <p:sp>
        <p:nvSpPr>
          <p:cNvPr id="3" name="Slide Number Placeholder 2">
            <a:extLst>
              <a:ext uri="{FF2B5EF4-FFF2-40B4-BE49-F238E27FC236}">
                <a16:creationId xmlns:a16="http://schemas.microsoft.com/office/drawing/2014/main" id="{03FFC661-A9C2-5918-CF27-17493C6E40C0}"/>
              </a:ext>
            </a:extLst>
          </p:cNvPr>
          <p:cNvSpPr>
            <a:spLocks noGrp="1"/>
          </p:cNvSpPr>
          <p:nvPr>
            <p:ph type="sldNum" idx="12"/>
          </p:nvPr>
        </p:nvSpPr>
        <p:spPr/>
        <p:txBody>
          <a:bodyPr/>
          <a:lstStyle/>
          <a:p>
            <a:pPr marL="0" lvl="0" indent="0" algn="ctr" rtl="0">
              <a:spcBef>
                <a:spcPts val="0"/>
              </a:spcBef>
              <a:spcAft>
                <a:spcPts val="0"/>
              </a:spcAft>
              <a:buNone/>
            </a:pPr>
            <a:r>
              <a:rPr lang="en-US" dirty="0"/>
              <a:t>27 of 29</a:t>
            </a:r>
          </a:p>
        </p:txBody>
      </p:sp>
    </p:spTree>
    <p:extLst>
      <p:ext uri="{BB962C8B-B14F-4D97-AF65-F5344CB8AC3E}">
        <p14:creationId xmlns:p14="http://schemas.microsoft.com/office/powerpoint/2010/main" val="830490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3">
          <a:extLst>
            <a:ext uri="{FF2B5EF4-FFF2-40B4-BE49-F238E27FC236}">
              <a16:creationId xmlns:a16="http://schemas.microsoft.com/office/drawing/2014/main" id="{D2D61343-3B32-699A-3882-A950B547D1F6}"/>
            </a:ext>
          </a:extLst>
        </p:cNvPr>
        <p:cNvGrpSpPr/>
        <p:nvPr/>
      </p:nvGrpSpPr>
      <p:grpSpPr>
        <a:xfrm>
          <a:off x="0" y="0"/>
          <a:ext cx="0" cy="0"/>
          <a:chOff x="0" y="0"/>
          <a:chExt cx="0" cy="0"/>
        </a:xfrm>
      </p:grpSpPr>
      <p:sp>
        <p:nvSpPr>
          <p:cNvPr id="794" name="Google Shape;794;p45">
            <a:extLst>
              <a:ext uri="{FF2B5EF4-FFF2-40B4-BE49-F238E27FC236}">
                <a16:creationId xmlns:a16="http://schemas.microsoft.com/office/drawing/2014/main" id="{ED1759DD-9A28-DA88-86AF-86392F3ED6DF}"/>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References</a:t>
            </a:r>
            <a:endParaRPr dirty="0"/>
          </a:p>
        </p:txBody>
      </p:sp>
      <p:sp>
        <p:nvSpPr>
          <p:cNvPr id="795" name="Google Shape;795;p45">
            <a:extLst>
              <a:ext uri="{FF2B5EF4-FFF2-40B4-BE49-F238E27FC236}">
                <a16:creationId xmlns:a16="http://schemas.microsoft.com/office/drawing/2014/main" id="{C3052149-E830-B6FC-C1E0-CBA332B782C7}"/>
              </a:ext>
            </a:extLst>
          </p:cNvPr>
          <p:cNvSpPr txBox="1">
            <a:spLocks noGrp="1"/>
          </p:cNvSpPr>
          <p:nvPr>
            <p:ph type="body" idx="1"/>
          </p:nvPr>
        </p:nvSpPr>
        <p:spPr>
          <a:xfrm>
            <a:off x="1676399" y="1752600"/>
            <a:ext cx="7048499" cy="4097594"/>
          </a:xfrm>
          <a:prstGeom prst="rect">
            <a:avLst/>
          </a:prstGeom>
          <a:noFill/>
          <a:ln>
            <a:noFill/>
          </a:ln>
        </p:spPr>
        <p:txBody>
          <a:bodyPr spcFirstLastPara="1" wrap="square" lIns="91425" tIns="45700" rIns="91425" bIns="45700" anchor="t" anchorCtr="0">
            <a:noAutofit/>
          </a:bodyPr>
          <a:lstStyle/>
          <a:p>
            <a:pPr rtl="0">
              <a:buNone/>
            </a:pPr>
            <a:r>
              <a:rPr lang="en-IN" sz="1600" dirty="0">
                <a:latin typeface="Calibri" panose="020F0502020204030204" pitchFamily="34" charset="0"/>
                <a:ea typeface="Calibri" panose="020F0502020204030204" pitchFamily="34" charset="0"/>
                <a:cs typeface="Calibri" panose="020F0502020204030204" pitchFamily="34" charset="0"/>
              </a:rPr>
              <a:t>[11] Microsoft, “Visual Studio Code,” </a:t>
            </a:r>
            <a:r>
              <a:rPr lang="en-IN" sz="1600" dirty="0">
                <a:latin typeface="Calibri" panose="020F0502020204030204" pitchFamily="34" charset="0"/>
                <a:ea typeface="Calibri" panose="020F0502020204030204" pitchFamily="34" charset="0"/>
                <a:cs typeface="Calibri" panose="020F0502020204030204" pitchFamily="34" charset="0"/>
                <a:hlinkClick r:id="rId3"/>
              </a:rPr>
              <a:t>https://code.visualstudio.com/ </a:t>
            </a:r>
            <a:r>
              <a:rPr lang="en-IN" sz="1600" dirty="0">
                <a:latin typeface="Calibri" panose="020F0502020204030204" pitchFamily="34" charset="0"/>
                <a:ea typeface="Calibri" panose="020F0502020204030204" pitchFamily="34" charset="0"/>
                <a:cs typeface="Calibri" panose="020F0502020204030204" pitchFamily="34" charset="0"/>
              </a:rPr>
              <a:t>(accessed Mar. 22, 2025).</a:t>
            </a:r>
          </a:p>
          <a:p>
            <a:pPr rtl="0">
              <a:buNone/>
            </a:pPr>
            <a:r>
              <a:rPr lang="en-IN" sz="1600" dirty="0">
                <a:latin typeface="Calibri" panose="020F0502020204030204" pitchFamily="34" charset="0"/>
                <a:ea typeface="Calibri" panose="020F0502020204030204" pitchFamily="34" charset="0"/>
                <a:cs typeface="Calibri" panose="020F0502020204030204" pitchFamily="34" charset="0"/>
              </a:rPr>
              <a:t>[12] Microsoft, “Visual Studio Code API,” </a:t>
            </a:r>
            <a:r>
              <a:rPr lang="en-IN" sz="1600" dirty="0">
                <a:latin typeface="Calibri" panose="020F0502020204030204" pitchFamily="34" charset="0"/>
                <a:ea typeface="Calibri" panose="020F0502020204030204" pitchFamily="34" charset="0"/>
                <a:cs typeface="Calibri" panose="020F0502020204030204" pitchFamily="34" charset="0"/>
                <a:hlinkClick r:id="rId4"/>
              </a:rPr>
              <a:t>https://code.visualstudio.com/api/references/vscode-api </a:t>
            </a:r>
            <a:r>
              <a:rPr lang="en-IN" sz="1600" dirty="0">
                <a:latin typeface="Calibri" panose="020F0502020204030204" pitchFamily="34" charset="0"/>
                <a:ea typeface="Calibri" panose="020F0502020204030204" pitchFamily="34" charset="0"/>
                <a:cs typeface="Calibri" panose="020F0502020204030204" pitchFamily="34" charset="0"/>
              </a:rPr>
              <a:t>(accessed Mar. 25, 2025).</a:t>
            </a:r>
          </a:p>
          <a:p>
            <a:pPr rtl="0">
              <a:buNone/>
            </a:pPr>
            <a:r>
              <a:rPr lang="en-IN" sz="1600" dirty="0">
                <a:latin typeface="Calibri" panose="020F0502020204030204" pitchFamily="34" charset="0"/>
                <a:ea typeface="Calibri" panose="020F0502020204030204" pitchFamily="34" charset="0"/>
                <a:cs typeface="Calibri" panose="020F0502020204030204" pitchFamily="34" charset="0"/>
              </a:rPr>
              <a:t>[13] Hugging Face, “</a:t>
            </a:r>
            <a:r>
              <a:rPr lang="en-IN" sz="1600" dirty="0" err="1">
                <a:latin typeface="Calibri" panose="020F0502020204030204" pitchFamily="34" charset="0"/>
                <a:ea typeface="Calibri" panose="020F0502020204030204" pitchFamily="34" charset="0"/>
                <a:cs typeface="Calibri" panose="020F0502020204030204" pitchFamily="34" charset="0"/>
              </a:rPr>
              <a:t>StarCoder</a:t>
            </a:r>
            <a:r>
              <a:rPr lang="en-IN" sz="1600" dirty="0">
                <a:latin typeface="Calibri" panose="020F0502020204030204" pitchFamily="34" charset="0"/>
                <a:ea typeface="Calibri" panose="020F0502020204030204" pitchFamily="34" charset="0"/>
                <a:cs typeface="Calibri" panose="020F0502020204030204" pitchFamily="34" charset="0"/>
              </a:rPr>
              <a:t>: A State-of-the-Art LLM for Code,” </a:t>
            </a:r>
            <a:r>
              <a:rPr lang="en-IN" sz="1600" dirty="0">
                <a:latin typeface="Calibri" panose="020F0502020204030204" pitchFamily="34" charset="0"/>
                <a:ea typeface="Calibri" panose="020F0502020204030204" pitchFamily="34" charset="0"/>
                <a:cs typeface="Calibri" panose="020F0502020204030204" pitchFamily="34" charset="0"/>
                <a:hlinkClick r:id="rId5"/>
              </a:rPr>
              <a:t>https://huggingface.co/blog/starcoder</a:t>
            </a:r>
            <a:r>
              <a:rPr lang="en-IN" sz="1600" dirty="0">
                <a:latin typeface="Calibri" panose="020F0502020204030204" pitchFamily="34" charset="0"/>
                <a:ea typeface="Calibri" panose="020F0502020204030204" pitchFamily="34" charset="0"/>
                <a:cs typeface="Calibri" panose="020F0502020204030204" pitchFamily="34" charset="0"/>
              </a:rPr>
              <a:t> (accessed Apr. 10, 2025).</a:t>
            </a:r>
          </a:p>
          <a:p>
            <a:pPr rtl="0">
              <a:buNone/>
            </a:pPr>
            <a:r>
              <a:rPr lang="en-IN" sz="1600" dirty="0">
                <a:latin typeface="Calibri" panose="020F0502020204030204" pitchFamily="34" charset="0"/>
                <a:ea typeface="Calibri" panose="020F0502020204030204" pitchFamily="34" charset="0"/>
                <a:cs typeface="Calibri" panose="020F0502020204030204" pitchFamily="34" charset="0"/>
              </a:rPr>
              <a:t>[14] OpenAI, “GPT-4,” </a:t>
            </a:r>
            <a:r>
              <a:rPr lang="en-IN" sz="1600" dirty="0">
                <a:latin typeface="Calibri" panose="020F0502020204030204" pitchFamily="34" charset="0"/>
                <a:ea typeface="Calibri" panose="020F0502020204030204" pitchFamily="34" charset="0"/>
                <a:cs typeface="Calibri" panose="020F0502020204030204" pitchFamily="34" charset="0"/>
                <a:hlinkClick r:id="rId6"/>
              </a:rPr>
              <a:t>https://openai.com/index/gpt-4/ </a:t>
            </a:r>
            <a:r>
              <a:rPr lang="en-IN" sz="1600" dirty="0">
                <a:latin typeface="Calibri" panose="020F0502020204030204" pitchFamily="34" charset="0"/>
                <a:ea typeface="Calibri" panose="020F0502020204030204" pitchFamily="34" charset="0"/>
                <a:cs typeface="Calibri" panose="020F0502020204030204" pitchFamily="34" charset="0"/>
              </a:rPr>
              <a:t>(accessed Apr. 10, 2025).</a:t>
            </a:r>
          </a:p>
          <a:p>
            <a:pPr marL="114300" indent="0" rtl="0">
              <a:buNone/>
            </a:pPr>
            <a:r>
              <a:rPr lang="en-IN" sz="1600" dirty="0">
                <a:latin typeface="Calibri" panose="020F0502020204030204" pitchFamily="34" charset="0"/>
                <a:ea typeface="Calibri" panose="020F0502020204030204" pitchFamily="34" charset="0"/>
                <a:cs typeface="Calibri" panose="020F0502020204030204" pitchFamily="34" charset="0"/>
              </a:rPr>
              <a:t>[15] J. Koppel, “</a:t>
            </a:r>
            <a:r>
              <a:rPr lang="en-IN" sz="1600" dirty="0" err="1">
                <a:latin typeface="Calibri" panose="020F0502020204030204" pitchFamily="34" charset="0"/>
                <a:ea typeface="Calibri" panose="020F0502020204030204" pitchFamily="34" charset="0"/>
                <a:cs typeface="Calibri" panose="020F0502020204030204" pitchFamily="34" charset="0"/>
              </a:rPr>
              <a:t>QuixBugs</a:t>
            </a:r>
            <a:r>
              <a:rPr lang="en-IN" sz="1600" dirty="0">
                <a:latin typeface="Calibri" panose="020F0502020204030204" pitchFamily="34" charset="0"/>
                <a:ea typeface="Calibri" panose="020F0502020204030204" pitchFamily="34" charset="0"/>
                <a:cs typeface="Calibri" panose="020F0502020204030204" pitchFamily="34" charset="0"/>
              </a:rPr>
              <a:t>: A multi-lingual program repair benchmark set based on the </a:t>
            </a:r>
            <a:r>
              <a:rPr lang="en-IN" sz="1600" dirty="0" err="1">
                <a:latin typeface="Calibri" panose="020F0502020204030204" pitchFamily="34" charset="0"/>
                <a:ea typeface="Calibri" panose="020F0502020204030204" pitchFamily="34" charset="0"/>
                <a:cs typeface="Calibri" panose="020F0502020204030204" pitchFamily="34" charset="0"/>
              </a:rPr>
              <a:t>Quixey</a:t>
            </a:r>
            <a:r>
              <a:rPr lang="en-IN" sz="1600" dirty="0">
                <a:latin typeface="Calibri" panose="020F0502020204030204" pitchFamily="34" charset="0"/>
                <a:ea typeface="Calibri" panose="020F0502020204030204" pitchFamily="34" charset="0"/>
                <a:cs typeface="Calibri" panose="020F0502020204030204" pitchFamily="34" charset="0"/>
              </a:rPr>
              <a:t> Challenge,” GitHub, </a:t>
            </a:r>
            <a:r>
              <a:rPr lang="en-IN" sz="1600" dirty="0">
                <a:latin typeface="Calibri" panose="020F0502020204030204" pitchFamily="34" charset="0"/>
                <a:ea typeface="Calibri" panose="020F0502020204030204" pitchFamily="34" charset="0"/>
                <a:cs typeface="Calibri" panose="020F0502020204030204" pitchFamily="34" charset="0"/>
                <a:hlinkClick r:id="rId7"/>
              </a:rPr>
              <a:t>https://github.com/jkoppel/QuixBugs </a:t>
            </a:r>
            <a:r>
              <a:rPr lang="en-IN" sz="1600" dirty="0">
                <a:latin typeface="Calibri" panose="020F0502020204030204" pitchFamily="34" charset="0"/>
                <a:ea typeface="Calibri" panose="020F0502020204030204" pitchFamily="34" charset="0"/>
                <a:cs typeface="Calibri" panose="020F0502020204030204" pitchFamily="34" charset="0"/>
              </a:rPr>
              <a:t>(accessed May 06, 2025).</a:t>
            </a:r>
          </a:p>
        </p:txBody>
      </p:sp>
      <p:sp>
        <p:nvSpPr>
          <p:cNvPr id="796" name="Google Shape;796;p45">
            <a:extLst>
              <a:ext uri="{FF2B5EF4-FFF2-40B4-BE49-F238E27FC236}">
                <a16:creationId xmlns:a16="http://schemas.microsoft.com/office/drawing/2014/main" id="{45D002C1-1F4E-88EC-21ED-7E52982675B5}"/>
              </a:ext>
            </a:extLst>
          </p:cNvPr>
          <p:cNvSpPr txBox="1"/>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97" name="Google Shape;797;p45">
            <a:extLst>
              <a:ext uri="{FF2B5EF4-FFF2-40B4-BE49-F238E27FC236}">
                <a16:creationId xmlns:a16="http://schemas.microsoft.com/office/drawing/2014/main" id="{A079AB5A-EC98-D2EF-A953-F7B7D5FD1F92}"/>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dirty="0">
                <a:solidFill>
                  <a:srgbClr val="898989"/>
                </a:solidFill>
                <a:latin typeface="Century Gothic"/>
                <a:ea typeface="Century Gothic"/>
                <a:cs typeface="Century Gothic"/>
                <a:sym typeface="Century Gothic"/>
              </a:rPr>
              <a:t>Dept of CSE., SOE-Dayananda Sagar University</a:t>
            </a:r>
            <a:endParaRPr dirty="0"/>
          </a:p>
        </p:txBody>
      </p:sp>
      <p:sp>
        <p:nvSpPr>
          <p:cNvPr id="3" name="Slide Number Placeholder 2">
            <a:extLst>
              <a:ext uri="{FF2B5EF4-FFF2-40B4-BE49-F238E27FC236}">
                <a16:creationId xmlns:a16="http://schemas.microsoft.com/office/drawing/2014/main" id="{DCB3467E-0C19-C910-D024-D264AE2E2EA4}"/>
              </a:ext>
            </a:extLst>
          </p:cNvPr>
          <p:cNvSpPr>
            <a:spLocks noGrp="1"/>
          </p:cNvSpPr>
          <p:nvPr>
            <p:ph type="sldNum" idx="12"/>
          </p:nvPr>
        </p:nvSpPr>
        <p:spPr/>
        <p:txBody>
          <a:bodyPr/>
          <a:lstStyle/>
          <a:p>
            <a:pPr marL="0" lvl="0" indent="0" algn="ctr" rtl="0">
              <a:spcBef>
                <a:spcPts val="0"/>
              </a:spcBef>
              <a:spcAft>
                <a:spcPts val="0"/>
              </a:spcAft>
              <a:buNone/>
            </a:pPr>
            <a:r>
              <a:rPr lang="en-US" dirty="0"/>
              <a:t>28 of 29</a:t>
            </a:r>
          </a:p>
        </p:txBody>
      </p:sp>
    </p:spTree>
    <p:extLst>
      <p:ext uri="{BB962C8B-B14F-4D97-AF65-F5344CB8AC3E}">
        <p14:creationId xmlns:p14="http://schemas.microsoft.com/office/powerpoint/2010/main" val="1640511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46"/>
          <p:cNvSpPr txBox="1">
            <a:spLocks noGrp="1"/>
          </p:cNvSpPr>
          <p:nvPr>
            <p:ph type="body" idx="1"/>
          </p:nvPr>
        </p:nvSpPr>
        <p:spPr>
          <a:xfrm>
            <a:off x="1943100" y="2133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accent1"/>
              </a:buClr>
              <a:buSzPts val="3600"/>
              <a:buFont typeface="Noto Sans Symbols"/>
              <a:buNone/>
            </a:pPr>
            <a:endParaRPr lang="en-IN" sz="3600" b="1" i="0" u="none">
              <a:solidFill>
                <a:srgbClr val="404040"/>
              </a:solidFill>
              <a:latin typeface="Century Gothic"/>
              <a:ea typeface="Century Gothic"/>
              <a:cs typeface="Century Gothic"/>
              <a:sym typeface="Century Gothic"/>
            </a:endParaRPr>
          </a:p>
          <a:p>
            <a:pPr marL="342900" marR="0" lvl="0" indent="-342900" algn="ctr" rtl="0">
              <a:lnSpc>
                <a:spcPct val="100000"/>
              </a:lnSpc>
              <a:spcBef>
                <a:spcPts val="1000"/>
              </a:spcBef>
              <a:spcAft>
                <a:spcPts val="0"/>
              </a:spcAft>
              <a:buClr>
                <a:schemeClr val="accent1"/>
              </a:buClr>
              <a:buSzPts val="3600"/>
              <a:buFont typeface="Noto Sans Symbols"/>
              <a:buNone/>
            </a:pPr>
            <a:r>
              <a:rPr lang="en-IN" sz="3600" b="1" i="0" u="none">
                <a:solidFill>
                  <a:srgbClr val="404040"/>
                </a:solidFill>
                <a:latin typeface="Century Gothic"/>
                <a:ea typeface="Century Gothic"/>
                <a:cs typeface="Century Gothic"/>
                <a:sym typeface="Century Gothic"/>
              </a:rPr>
              <a:t>THANK YOU</a:t>
            </a:r>
            <a:endParaRPr lang="en-IN"/>
          </a:p>
        </p:txBody>
      </p:sp>
      <p:sp>
        <p:nvSpPr>
          <p:cNvPr id="805" name="Google Shape;805;p46"/>
          <p:cNvSpPr txBox="1"/>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806" name="Google Shape;806;p46"/>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E9FE859D-46A8-08AC-0863-6CA5A638316B}"/>
              </a:ext>
            </a:extLst>
          </p:cNvPr>
          <p:cNvSpPr>
            <a:spLocks noGrp="1"/>
          </p:cNvSpPr>
          <p:nvPr>
            <p:ph type="sldNum" idx="12"/>
          </p:nvPr>
        </p:nvSpPr>
        <p:spPr/>
        <p:txBody>
          <a:bodyPr/>
          <a:lstStyle/>
          <a:p>
            <a:pPr marL="0" lvl="0" indent="0" algn="ctr" rtl="0">
              <a:spcBef>
                <a:spcPts val="0"/>
              </a:spcBef>
              <a:spcAft>
                <a:spcPts val="0"/>
              </a:spcAft>
              <a:buNone/>
            </a:pPr>
            <a:r>
              <a:rPr lang="en-US" dirty="0"/>
              <a:t>29 of 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6"/>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Abstract</a:t>
            </a:r>
            <a:endParaRPr dirty="0"/>
          </a:p>
        </p:txBody>
      </p:sp>
      <p:sp>
        <p:nvSpPr>
          <p:cNvPr id="713" name="Google Shape;713;p36"/>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14" name="Google Shape;714;p36"/>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D3BF9C73-0742-8DC4-30C7-C87F63DC7A5F}"/>
              </a:ext>
            </a:extLst>
          </p:cNvPr>
          <p:cNvSpPr>
            <a:spLocks noGrp="1"/>
          </p:cNvSpPr>
          <p:nvPr>
            <p:ph type="sldNum" idx="12"/>
          </p:nvPr>
        </p:nvSpPr>
        <p:spPr/>
        <p:txBody>
          <a:bodyPr/>
          <a:lstStyle/>
          <a:p>
            <a:pPr marL="0" lvl="0" indent="0" algn="ctr" rtl="0">
              <a:spcBef>
                <a:spcPts val="0"/>
              </a:spcBef>
              <a:spcAft>
                <a:spcPts val="0"/>
              </a:spcAft>
              <a:buNone/>
            </a:pPr>
            <a:r>
              <a:rPr lang="en-US" dirty="0"/>
              <a:t>3  of 29</a:t>
            </a:r>
          </a:p>
        </p:txBody>
      </p:sp>
      <p:sp>
        <p:nvSpPr>
          <p:cNvPr id="5" name="TextBox 4">
            <a:extLst>
              <a:ext uri="{FF2B5EF4-FFF2-40B4-BE49-F238E27FC236}">
                <a16:creationId xmlns:a16="http://schemas.microsoft.com/office/drawing/2014/main" id="{BCF6BA86-938D-EE16-1FC9-F1B8FB611648}"/>
              </a:ext>
            </a:extLst>
          </p:cNvPr>
          <p:cNvSpPr txBox="1"/>
          <p:nvPr/>
        </p:nvSpPr>
        <p:spPr>
          <a:xfrm>
            <a:off x="1471330" y="1439170"/>
            <a:ext cx="7253569" cy="4278094"/>
          </a:xfrm>
          <a:prstGeom prst="rect">
            <a:avLst/>
          </a:prstGeom>
          <a:noFill/>
        </p:spPr>
        <p:txBody>
          <a:bodyPr wrap="square" rtlCol="0">
            <a:spAutoFit/>
          </a:bodyPr>
          <a:lstStyle/>
          <a:p>
            <a:pPr algn="just"/>
            <a:r>
              <a:rPr lang="en-US" sz="1600" dirty="0"/>
              <a:t>Code quality is a decisive element of software maintainability and developer productivity. Conventional static analysis tools such as </a:t>
            </a:r>
            <a:r>
              <a:rPr lang="en-US" sz="1600" dirty="0" err="1"/>
              <a:t>PyLint</a:t>
            </a:r>
            <a:r>
              <a:rPr lang="en-US" sz="1600" dirty="0"/>
              <a:t> can detect syntax errors, code smells, and violations of coding conventions but tend to be lacking in contextual knowledge while proposing resolutions. To overcome this limitation, we have designed </a:t>
            </a:r>
            <a:r>
              <a:rPr lang="en-US" sz="1600" dirty="0" err="1"/>
              <a:t>CodeSense</a:t>
            </a:r>
            <a:r>
              <a:rPr lang="en-US" sz="1600" dirty="0"/>
              <a:t>, a hybrid code analysis tool that integrates static analysis with the reasoning abilities of a Large Language Model’s (LLM). </a:t>
            </a:r>
            <a:r>
              <a:rPr lang="en-US" sz="1600" dirty="0" err="1"/>
              <a:t>CodeSense</a:t>
            </a:r>
            <a:r>
              <a:rPr lang="en-US" sz="1600" dirty="0"/>
              <a:t> is a Visual Studio Code extension that leverages </a:t>
            </a:r>
            <a:r>
              <a:rPr lang="en-US" sz="1600" dirty="0" err="1"/>
              <a:t>PyLint</a:t>
            </a:r>
            <a:r>
              <a:rPr lang="en-US" sz="1600" dirty="0"/>
              <a:t> for real-time linting and enhances the diagnostic output through passing the code and linter output to an LLM model. The model presents developers with a more cognitive and intuitive coding experience by generating contextual suggestions, quick fixes, and code improvement recommendations. We evaluate the tool’s performance on a number of Python projects, demonstrating improved coding efficiency, reduced manual debugging effort, and improved code quality. The system architecture, integration pipeline, and a qualitative performance analysis are discussed in this paper. Our results indicate how deterministic and generative methods can be used together to create development environments that are smarter and more responsive.</a:t>
            </a:r>
            <a:endParaRPr lang="en-I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7"/>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581AA"/>
              </a:buClr>
              <a:buSzPts val="3200"/>
              <a:buFont typeface="Calibri"/>
              <a:buNone/>
            </a:pPr>
            <a:r>
              <a:rPr lang="en-US" b="1" i="0" u="none" dirty="0">
                <a:solidFill>
                  <a:srgbClr val="1581AA"/>
                </a:solidFill>
                <a:latin typeface="Calibri"/>
                <a:ea typeface="Calibri"/>
                <a:cs typeface="Calibri"/>
                <a:sym typeface="Calibri"/>
              </a:rPr>
              <a:t>Problem Statement</a:t>
            </a:r>
            <a:endParaRPr dirty="0"/>
          </a:p>
        </p:txBody>
      </p:sp>
      <p:sp>
        <p:nvSpPr>
          <p:cNvPr id="720" name="Google Shape;720;p37"/>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800"/>
              <a:buFont typeface="Noto Sans Symbols"/>
              <a:buChar char="🠶"/>
            </a:pPr>
            <a:r>
              <a:rPr lang="en-IN" sz="1800" b="1" i="0" u="none" dirty="0">
                <a:solidFill>
                  <a:srgbClr val="404040"/>
                </a:solidFill>
                <a:latin typeface="Calibri"/>
                <a:ea typeface="Calibri"/>
                <a:cs typeface="Calibri"/>
                <a:sym typeface="Calibri"/>
              </a:rPr>
              <a:t>Problem: </a:t>
            </a:r>
            <a:r>
              <a:rPr lang="en-US" sz="1800" b="0" i="0" u="none" dirty="0">
                <a:solidFill>
                  <a:srgbClr val="404040"/>
                </a:solidFill>
                <a:latin typeface="Calibri"/>
                <a:ea typeface="Calibri"/>
                <a:cs typeface="Calibri"/>
                <a:sym typeface="Calibri"/>
              </a:rPr>
              <a:t>Many legacy codebases were developed without adhering to modern readability and maintainability standards, making them difficult to understand, update, and scale.</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dirty="0">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1" dirty="0">
                <a:latin typeface="Calibri"/>
                <a:ea typeface="Calibri"/>
                <a:cs typeface="Calibri"/>
                <a:sym typeface="Calibri"/>
              </a:rPr>
              <a:t>Solution: </a:t>
            </a:r>
            <a:r>
              <a:rPr lang="en-US" sz="1800" dirty="0">
                <a:latin typeface="Calibri"/>
                <a:ea typeface="Calibri"/>
                <a:cs typeface="Calibri"/>
                <a:sym typeface="Calibri"/>
              </a:rPr>
              <a:t>The CodeSense VS Code extension uses Linters and LLMs to analyze and refactor such codebases, improving code quality while preserving functionality and performance.</a:t>
            </a:r>
            <a:endParaRPr lang="en-US" sz="1800" b="0" i="0" u="none" dirty="0">
              <a:solidFill>
                <a:srgbClr val="404040"/>
              </a:solidFill>
              <a:latin typeface="Calibri"/>
              <a:ea typeface="Calibri"/>
              <a:cs typeface="Calibri"/>
              <a:sym typeface="Calibri"/>
            </a:endParaRPr>
          </a:p>
        </p:txBody>
      </p:sp>
      <p:sp>
        <p:nvSpPr>
          <p:cNvPr id="722" name="Google Shape;722;p37"/>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23" name="Google Shape;723;p37"/>
          <p:cNvSpPr txBox="1"/>
          <p:nvPr/>
        </p:nvSpPr>
        <p:spPr>
          <a:xfrm>
            <a:off x="2819400" y="6156325"/>
            <a:ext cx="5257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92E36154-BB85-A37B-7015-B54023F977A1}"/>
              </a:ext>
            </a:extLst>
          </p:cNvPr>
          <p:cNvSpPr>
            <a:spLocks noGrp="1"/>
          </p:cNvSpPr>
          <p:nvPr>
            <p:ph type="sldNum" idx="12"/>
          </p:nvPr>
        </p:nvSpPr>
        <p:spPr/>
        <p:txBody>
          <a:bodyPr/>
          <a:lstStyle/>
          <a:p>
            <a:pPr marL="0" lvl="0" indent="0" algn="ctr" rtl="0">
              <a:spcBef>
                <a:spcPts val="0"/>
              </a:spcBef>
              <a:spcAft>
                <a:spcPts val="0"/>
              </a:spcAft>
              <a:buNone/>
            </a:pPr>
            <a:r>
              <a:rPr lang="en-US" dirty="0"/>
              <a:t>4  of 29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8"/>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Introduction</a:t>
            </a:r>
            <a:endParaRPr dirty="0"/>
          </a:p>
        </p:txBody>
      </p:sp>
      <p:sp>
        <p:nvSpPr>
          <p:cNvPr id="729" name="Google Shape;729;p38"/>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Modern codebases require more than basic syntax checks to ensure readability, maintainability, and efficiency. This project aims to develop a VS Code extension that enhances static analysis by combining PyLint with LLM-based insights.</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Currently, the extension performs static analysis using PyLint, identifying and displaying warnings and errors to the user within the VS Code environment.</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The next phase involves integrating LLM-based analysis to provide intelligent Quick Fix suggestions, helping developers address complex code issues beyond standard linting. This includes detecting inefficiencies, redundant logic, and potential technical debt while maintaining code functionality and performance.</a:t>
            </a:r>
            <a:endParaRPr sz="1800" b="0" i="0" u="none" dirty="0">
              <a:solidFill>
                <a:srgbClr val="404040"/>
              </a:solidFill>
              <a:latin typeface="Calibri"/>
              <a:ea typeface="Calibri"/>
              <a:cs typeface="Calibri"/>
              <a:sym typeface="Calibri"/>
            </a:endParaRPr>
          </a:p>
          <a:p>
            <a:pPr marL="342900" marR="0" lvl="0" indent="-228600" algn="just" rtl="0">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p:txBody>
      </p:sp>
      <p:sp>
        <p:nvSpPr>
          <p:cNvPr id="731" name="Google Shape;731;p38"/>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32" name="Google Shape;732;p38"/>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A5F08F49-8561-B864-5698-6D5B7DFFA42B}"/>
              </a:ext>
            </a:extLst>
          </p:cNvPr>
          <p:cNvSpPr>
            <a:spLocks noGrp="1"/>
          </p:cNvSpPr>
          <p:nvPr>
            <p:ph type="sldNum" idx="12"/>
          </p:nvPr>
        </p:nvSpPr>
        <p:spPr/>
        <p:txBody>
          <a:bodyPr/>
          <a:lstStyle/>
          <a:p>
            <a:pPr marL="0" lvl="0" indent="0" algn="ctr" rtl="0">
              <a:spcBef>
                <a:spcPts val="0"/>
              </a:spcBef>
              <a:spcAft>
                <a:spcPts val="0"/>
              </a:spcAft>
              <a:buNone/>
            </a:pPr>
            <a:r>
              <a:rPr lang="en-US" dirty="0"/>
              <a:t>5  of 29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a:extLst>
            <a:ext uri="{FF2B5EF4-FFF2-40B4-BE49-F238E27FC236}">
              <a16:creationId xmlns:a16="http://schemas.microsoft.com/office/drawing/2014/main" id="{01E93FC3-6CC9-5CE8-5D86-2C8E15EB02AF}"/>
            </a:ext>
          </a:extLst>
        </p:cNvPr>
        <p:cNvGrpSpPr/>
        <p:nvPr/>
      </p:nvGrpSpPr>
      <p:grpSpPr>
        <a:xfrm>
          <a:off x="0" y="0"/>
          <a:ext cx="0" cy="0"/>
          <a:chOff x="0" y="0"/>
          <a:chExt cx="0" cy="0"/>
        </a:xfrm>
      </p:grpSpPr>
      <p:sp>
        <p:nvSpPr>
          <p:cNvPr id="728" name="Google Shape;728;p38">
            <a:extLst>
              <a:ext uri="{FF2B5EF4-FFF2-40B4-BE49-F238E27FC236}">
                <a16:creationId xmlns:a16="http://schemas.microsoft.com/office/drawing/2014/main" id="{A2E0AE88-7493-1B0E-8234-297D6F5A9452}"/>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Introduction</a:t>
            </a:r>
            <a:endParaRPr dirty="0"/>
          </a:p>
        </p:txBody>
      </p:sp>
      <p:sp>
        <p:nvSpPr>
          <p:cNvPr id="729" name="Google Shape;729;p38">
            <a:extLst>
              <a:ext uri="{FF2B5EF4-FFF2-40B4-BE49-F238E27FC236}">
                <a16:creationId xmlns:a16="http://schemas.microsoft.com/office/drawing/2014/main" id="{C5910D65-8E86-7503-99F5-5CAA1AE96634}"/>
              </a:ext>
            </a:extLst>
          </p:cNvPr>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The extension will focus on analyzing Python code and will support both legacy and modern codebases. It will offer real-time feedback and automated Quick Fix actions, streamlining the code review process and improving productivity.</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The tool is designed to function within the VS Code environment using its diagnostic APIs and requires compatible hardware to run the local LLM through Ollama.</a:t>
            </a:r>
            <a:endParaRPr sz="1800" b="0" i="0" u="none" dirty="0">
              <a:solidFill>
                <a:srgbClr val="404040"/>
              </a:solidFill>
              <a:latin typeface="Calibri"/>
              <a:ea typeface="Calibri"/>
              <a:cs typeface="Calibri"/>
              <a:sym typeface="Calibri"/>
            </a:endParaRPr>
          </a:p>
        </p:txBody>
      </p:sp>
      <p:sp>
        <p:nvSpPr>
          <p:cNvPr id="731" name="Google Shape;731;p38">
            <a:extLst>
              <a:ext uri="{FF2B5EF4-FFF2-40B4-BE49-F238E27FC236}">
                <a16:creationId xmlns:a16="http://schemas.microsoft.com/office/drawing/2014/main" id="{74AF6C90-244A-3638-1FF1-4D5D74E903CC}"/>
              </a:ext>
            </a:extLst>
          </p:cNvPr>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32" name="Google Shape;732;p38">
            <a:extLst>
              <a:ext uri="{FF2B5EF4-FFF2-40B4-BE49-F238E27FC236}">
                <a16:creationId xmlns:a16="http://schemas.microsoft.com/office/drawing/2014/main" id="{ACF54F0B-0E68-A17A-2DDF-5F08344727D6}"/>
              </a:ext>
            </a:extLst>
          </p:cNvPr>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E97B6512-09A6-5C51-5DE1-BCD7F37E9CCC}"/>
              </a:ext>
            </a:extLst>
          </p:cNvPr>
          <p:cNvSpPr>
            <a:spLocks noGrp="1"/>
          </p:cNvSpPr>
          <p:nvPr>
            <p:ph type="sldNum" idx="12"/>
          </p:nvPr>
        </p:nvSpPr>
        <p:spPr/>
        <p:txBody>
          <a:bodyPr/>
          <a:lstStyle/>
          <a:p>
            <a:pPr marL="0" lvl="0" indent="0" algn="ctr" rtl="0">
              <a:spcBef>
                <a:spcPts val="0"/>
              </a:spcBef>
              <a:spcAft>
                <a:spcPts val="0"/>
              </a:spcAft>
              <a:buNone/>
            </a:pPr>
            <a:r>
              <a:rPr lang="en-US" dirty="0"/>
              <a:t>6  of 29</a:t>
            </a:r>
          </a:p>
        </p:txBody>
      </p:sp>
    </p:spTree>
    <p:extLst>
      <p:ext uri="{BB962C8B-B14F-4D97-AF65-F5344CB8AC3E}">
        <p14:creationId xmlns:p14="http://schemas.microsoft.com/office/powerpoint/2010/main" val="194406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9"/>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Social/Environmental Impact</a:t>
            </a:r>
            <a:br>
              <a:rPr lang="en-US" sz="3600" b="1" i="0" u="none" dirty="0">
                <a:solidFill>
                  <a:srgbClr val="1581AA"/>
                </a:solidFill>
                <a:latin typeface="Calibri"/>
                <a:ea typeface="Calibri"/>
                <a:cs typeface="Calibri"/>
                <a:sym typeface="Calibri"/>
              </a:rPr>
            </a:br>
            <a:endParaRPr dirty="0"/>
          </a:p>
        </p:txBody>
      </p:sp>
      <p:sp>
        <p:nvSpPr>
          <p:cNvPr id="738" name="Google Shape;738;p39"/>
          <p:cNvSpPr txBox="1">
            <a:spLocks noGrp="1"/>
          </p:cNvSpPr>
          <p:nvPr>
            <p:ph type="body" idx="1"/>
          </p:nvPr>
        </p:nvSpPr>
        <p:spPr>
          <a:xfrm>
            <a:off x="1676399" y="1752600"/>
            <a:ext cx="7172633" cy="41860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None/>
            </a:pPr>
            <a:r>
              <a:rPr lang="en-IN" sz="1800" b="1" dirty="0">
                <a:latin typeface="Calibri"/>
                <a:ea typeface="Calibri"/>
                <a:cs typeface="Calibri"/>
                <a:sym typeface="Calibri"/>
              </a:rPr>
              <a:t>Social Impact:</a:t>
            </a:r>
          </a:p>
          <a:p>
            <a:pPr indent="-45720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By automating code analysis and providing intelligent fixes, the extension reduces the time developers spend on debugging and code reviews. This allows more time for innovation and higher productivity.</a:t>
            </a:r>
          </a:p>
          <a:p>
            <a:pPr indent="-457200" algn="just">
              <a:spcBef>
                <a:spcPts val="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indent="-45720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Clear, maintainable code is easier for teams to understand and work on together, improving collaboration across different projects and reducing knowledge silos.</a:t>
            </a:r>
          </a:p>
          <a:p>
            <a:pPr indent="-457200" algn="just">
              <a:spcBef>
                <a:spcPts val="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indent="-45720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The extension helps modernize older codebases, making it easier for new developers to work on and extend existing software without being limited by outdated practices.</a:t>
            </a:r>
          </a:p>
          <a:p>
            <a:pPr indent="-457200" algn="just">
              <a:spcBef>
                <a:spcPts val="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indent="-45720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By offering real-time feedback and suggestions, the tool helps junior developers learn and adopt best coding practices more efficiently.</a:t>
            </a:r>
            <a:endParaRPr sz="1800" dirty="0">
              <a:latin typeface="Calibri" panose="020F0502020204030204" pitchFamily="34" charset="0"/>
              <a:ea typeface="Calibri" panose="020F0502020204030204" pitchFamily="34" charset="0"/>
              <a:cs typeface="Calibri" panose="020F0502020204030204" pitchFamily="34" charset="0"/>
            </a:endParaRPr>
          </a:p>
          <a:p>
            <a:pPr marL="342900" marR="0" lvl="0" indent="-228600" algn="l" rtl="0">
              <a:lnSpc>
                <a:spcPct val="100000"/>
              </a:lnSpc>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p:txBody>
      </p:sp>
      <p:sp>
        <p:nvSpPr>
          <p:cNvPr id="740" name="Google Shape;740;p39"/>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1" name="Google Shape;741;p39"/>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CD63DD81-136B-55AE-E554-2A471A135044}"/>
              </a:ext>
            </a:extLst>
          </p:cNvPr>
          <p:cNvSpPr>
            <a:spLocks noGrp="1"/>
          </p:cNvSpPr>
          <p:nvPr>
            <p:ph type="sldNum" idx="12"/>
          </p:nvPr>
        </p:nvSpPr>
        <p:spPr/>
        <p:txBody>
          <a:bodyPr/>
          <a:lstStyle/>
          <a:p>
            <a:pPr marL="0" lvl="0" indent="0" algn="ctr" rtl="0">
              <a:spcBef>
                <a:spcPts val="0"/>
              </a:spcBef>
              <a:spcAft>
                <a:spcPts val="0"/>
              </a:spcAft>
              <a:buNone/>
            </a:pPr>
            <a:r>
              <a:rPr lang="en-US" dirty="0"/>
              <a:t>7  of 29</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6">
          <a:extLst>
            <a:ext uri="{FF2B5EF4-FFF2-40B4-BE49-F238E27FC236}">
              <a16:creationId xmlns:a16="http://schemas.microsoft.com/office/drawing/2014/main" id="{220190FC-1A6C-684D-3DDD-EED2254ADF9D}"/>
            </a:ext>
          </a:extLst>
        </p:cNvPr>
        <p:cNvGrpSpPr/>
        <p:nvPr/>
      </p:nvGrpSpPr>
      <p:grpSpPr>
        <a:xfrm>
          <a:off x="0" y="0"/>
          <a:ext cx="0" cy="0"/>
          <a:chOff x="0" y="0"/>
          <a:chExt cx="0" cy="0"/>
        </a:xfrm>
      </p:grpSpPr>
      <p:sp>
        <p:nvSpPr>
          <p:cNvPr id="737" name="Google Shape;737;p39">
            <a:extLst>
              <a:ext uri="{FF2B5EF4-FFF2-40B4-BE49-F238E27FC236}">
                <a16:creationId xmlns:a16="http://schemas.microsoft.com/office/drawing/2014/main" id="{A0739261-6415-10E2-9762-E93DE63FD93A}"/>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Social/Environmental Impact</a:t>
            </a:r>
            <a:br>
              <a:rPr lang="en-US" sz="3600" b="1" i="0" u="none" dirty="0">
                <a:solidFill>
                  <a:srgbClr val="1581AA"/>
                </a:solidFill>
                <a:latin typeface="Calibri"/>
                <a:ea typeface="Calibri"/>
                <a:cs typeface="Calibri"/>
                <a:sym typeface="Calibri"/>
              </a:rPr>
            </a:br>
            <a:endParaRPr dirty="0"/>
          </a:p>
        </p:txBody>
      </p:sp>
      <p:sp>
        <p:nvSpPr>
          <p:cNvPr id="738" name="Google Shape;738;p39">
            <a:extLst>
              <a:ext uri="{FF2B5EF4-FFF2-40B4-BE49-F238E27FC236}">
                <a16:creationId xmlns:a16="http://schemas.microsoft.com/office/drawing/2014/main" id="{492A38E0-53C8-92AA-AC15-34A20F5F6217}"/>
              </a:ext>
            </a:extLst>
          </p:cNvPr>
          <p:cNvSpPr txBox="1">
            <a:spLocks noGrp="1"/>
          </p:cNvSpPr>
          <p:nvPr>
            <p:ph type="body" idx="1"/>
          </p:nvPr>
        </p:nvSpPr>
        <p:spPr>
          <a:xfrm>
            <a:off x="1676399" y="1752600"/>
            <a:ext cx="7172633" cy="41860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None/>
            </a:pPr>
            <a:r>
              <a:rPr lang="en-IN" sz="1800" b="1" dirty="0">
                <a:latin typeface="Calibri"/>
                <a:ea typeface="Calibri"/>
                <a:cs typeface="Calibri"/>
                <a:sym typeface="Calibri"/>
              </a:rPr>
              <a:t>Environmental Impact:</a:t>
            </a:r>
          </a:p>
          <a:p>
            <a:pPr indent="-457200" algn="just">
              <a:spcBef>
                <a:spcPts val="0"/>
              </a:spcBef>
            </a:pPr>
            <a:r>
              <a:rPr lang="en-US" sz="1800" b="0" i="0" u="none" dirty="0">
                <a:solidFill>
                  <a:srgbClr val="404040"/>
                </a:solidFill>
                <a:latin typeface="Calibri"/>
                <a:ea typeface="Calibri"/>
                <a:cs typeface="Calibri"/>
                <a:sym typeface="Calibri"/>
              </a:rPr>
              <a:t>Optimizing inefficient code reduces unnecessary resource consumption, leading to lower CPU and memory usage, which translates to energy savings during execution.</a:t>
            </a:r>
          </a:p>
          <a:p>
            <a:pPr indent="-457200" algn="just">
              <a:spcBef>
                <a:spcPts val="0"/>
              </a:spcBef>
            </a:pPr>
            <a:endParaRPr lang="en-US" sz="1800" b="0" i="0" u="none" dirty="0">
              <a:solidFill>
                <a:srgbClr val="404040"/>
              </a:solidFill>
              <a:latin typeface="Calibri"/>
              <a:ea typeface="Calibri"/>
              <a:cs typeface="Calibri"/>
              <a:sym typeface="Calibri"/>
            </a:endParaRPr>
          </a:p>
          <a:p>
            <a:pPr indent="-457200" algn="just">
              <a:spcBef>
                <a:spcPts val="0"/>
              </a:spcBef>
            </a:pPr>
            <a:r>
              <a:rPr lang="en-US" sz="1800" b="0" i="0" u="none" dirty="0">
                <a:solidFill>
                  <a:srgbClr val="404040"/>
                </a:solidFill>
                <a:latin typeface="Calibri"/>
                <a:ea typeface="Calibri"/>
                <a:cs typeface="Calibri"/>
                <a:sym typeface="Calibri"/>
              </a:rPr>
              <a:t>Maintaining clean and scalable code reduces the frequency of rewriting or replacing software systems, minimizing the e-waste generated from outdated hardware and systems.</a:t>
            </a:r>
          </a:p>
          <a:p>
            <a:pPr indent="-457200" algn="just">
              <a:spcBef>
                <a:spcPts val="0"/>
              </a:spcBef>
            </a:pPr>
            <a:endParaRPr lang="en-US" sz="1800" b="0" i="0" u="none" dirty="0">
              <a:solidFill>
                <a:srgbClr val="404040"/>
              </a:solidFill>
              <a:latin typeface="Calibri"/>
              <a:ea typeface="Calibri"/>
              <a:cs typeface="Calibri"/>
              <a:sym typeface="Calibri"/>
            </a:endParaRPr>
          </a:p>
          <a:p>
            <a:pPr indent="-457200" algn="just">
              <a:spcBef>
                <a:spcPts val="0"/>
              </a:spcBef>
            </a:pPr>
            <a:r>
              <a:rPr lang="en-US" sz="1800" b="0" i="0" u="none" dirty="0">
                <a:solidFill>
                  <a:srgbClr val="404040"/>
                </a:solidFill>
                <a:latin typeface="Calibri"/>
                <a:ea typeface="Calibri"/>
                <a:cs typeface="Calibri"/>
                <a:sym typeface="Calibri"/>
              </a:rPr>
              <a:t>By improving code efficiency, software requires less processing power, reducing the energy consumed by data centers and lowering the overall carbon footprint.</a:t>
            </a:r>
            <a:endParaRPr sz="1800" b="0" i="0" u="none" dirty="0">
              <a:solidFill>
                <a:srgbClr val="404040"/>
              </a:solidFill>
              <a:latin typeface="Calibri"/>
              <a:ea typeface="Calibri"/>
              <a:cs typeface="Calibri"/>
              <a:sym typeface="Calibri"/>
            </a:endParaRPr>
          </a:p>
        </p:txBody>
      </p:sp>
      <p:sp>
        <p:nvSpPr>
          <p:cNvPr id="740" name="Google Shape;740;p39">
            <a:extLst>
              <a:ext uri="{FF2B5EF4-FFF2-40B4-BE49-F238E27FC236}">
                <a16:creationId xmlns:a16="http://schemas.microsoft.com/office/drawing/2014/main" id="{890E0EA5-5BFF-8B3F-CA29-D4CBFD9FA4CC}"/>
              </a:ext>
            </a:extLst>
          </p:cNvPr>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1" name="Google Shape;741;p39">
            <a:extLst>
              <a:ext uri="{FF2B5EF4-FFF2-40B4-BE49-F238E27FC236}">
                <a16:creationId xmlns:a16="http://schemas.microsoft.com/office/drawing/2014/main" id="{0137C635-0530-BE21-9871-02319639B876}"/>
              </a:ext>
            </a:extLst>
          </p:cNvPr>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10FEA9FC-7F40-241A-2F4F-4871FAFCE212}"/>
              </a:ext>
            </a:extLst>
          </p:cNvPr>
          <p:cNvSpPr>
            <a:spLocks noGrp="1"/>
          </p:cNvSpPr>
          <p:nvPr>
            <p:ph type="sldNum" idx="12"/>
          </p:nvPr>
        </p:nvSpPr>
        <p:spPr/>
        <p:txBody>
          <a:bodyPr/>
          <a:lstStyle/>
          <a:p>
            <a:pPr marL="0" lvl="0" indent="0" algn="ctr" rtl="0">
              <a:spcBef>
                <a:spcPts val="0"/>
              </a:spcBef>
              <a:spcAft>
                <a:spcPts val="0"/>
              </a:spcAft>
              <a:buNone/>
            </a:pPr>
            <a:r>
              <a:rPr lang="en-US" dirty="0"/>
              <a:t>8  of 29</a:t>
            </a:r>
          </a:p>
        </p:txBody>
      </p:sp>
    </p:spTree>
    <p:extLst>
      <p:ext uri="{BB962C8B-B14F-4D97-AF65-F5344CB8AC3E}">
        <p14:creationId xmlns:p14="http://schemas.microsoft.com/office/powerpoint/2010/main" val="215654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0"/>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State of the Art-work</a:t>
            </a:r>
            <a:br>
              <a:rPr lang="en-US" sz="3600" b="1" i="0" u="none">
                <a:solidFill>
                  <a:srgbClr val="1581AA"/>
                </a:solidFill>
                <a:latin typeface="Calibri"/>
                <a:ea typeface="Calibri"/>
                <a:cs typeface="Calibri"/>
                <a:sym typeface="Calibri"/>
              </a:rPr>
            </a:br>
            <a:endParaRPr/>
          </a:p>
        </p:txBody>
      </p:sp>
      <p:sp>
        <p:nvSpPr>
          <p:cNvPr id="748" name="Google Shape;748;p40"/>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p:cNvGraphicFramePr/>
          <p:nvPr>
            <p:extLst>
              <p:ext uri="{D42A27DB-BD31-4B8C-83A1-F6EECF244321}">
                <p14:modId xmlns:p14="http://schemas.microsoft.com/office/powerpoint/2010/main" val="1930896377"/>
              </p:ext>
            </p:extLst>
          </p:nvPr>
        </p:nvGraphicFramePr>
        <p:xfrm>
          <a:off x="932668" y="1320799"/>
          <a:ext cx="8211331" cy="4506569"/>
        </p:xfrm>
        <a:graphic>
          <a:graphicData uri="http://schemas.openxmlformats.org/drawingml/2006/table">
            <a:tbl>
              <a:tblPr>
                <a:noFill/>
                <a:tableStyleId>{6163BEFD-34F1-4015-AAA6-348518B0E7BF}</a:tableStyleId>
              </a:tblPr>
              <a:tblGrid>
                <a:gridCol w="1642917">
                  <a:extLst>
                    <a:ext uri="{9D8B030D-6E8A-4147-A177-3AD203B41FA5}">
                      <a16:colId xmlns:a16="http://schemas.microsoft.com/office/drawing/2014/main" val="20000"/>
                    </a:ext>
                  </a:extLst>
                </a:gridCol>
                <a:gridCol w="1141009">
                  <a:extLst>
                    <a:ext uri="{9D8B030D-6E8A-4147-A177-3AD203B41FA5}">
                      <a16:colId xmlns:a16="http://schemas.microsoft.com/office/drawing/2014/main" val="20001"/>
                    </a:ext>
                  </a:extLst>
                </a:gridCol>
                <a:gridCol w="1799303">
                  <a:extLst>
                    <a:ext uri="{9D8B030D-6E8A-4147-A177-3AD203B41FA5}">
                      <a16:colId xmlns:a16="http://schemas.microsoft.com/office/drawing/2014/main" val="20002"/>
                    </a:ext>
                  </a:extLst>
                </a:gridCol>
                <a:gridCol w="1720645">
                  <a:extLst>
                    <a:ext uri="{9D8B030D-6E8A-4147-A177-3AD203B41FA5}">
                      <a16:colId xmlns:a16="http://schemas.microsoft.com/office/drawing/2014/main" val="20003"/>
                    </a:ext>
                  </a:extLst>
                </a:gridCol>
                <a:gridCol w="1907457">
                  <a:extLst>
                    <a:ext uri="{9D8B030D-6E8A-4147-A177-3AD203B41FA5}">
                      <a16:colId xmlns:a16="http://schemas.microsoft.com/office/drawing/2014/main" val="20004"/>
                    </a:ext>
                  </a:extLst>
                </a:gridCol>
              </a:tblGrid>
              <a:tr h="121470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Author’s Name/ Paper Title </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a:solidFill>
                            <a:srgbClr val="FFFFFF"/>
                          </a:solidFill>
                          <a:latin typeface="Century Gothic"/>
                          <a:ea typeface="Century Gothic"/>
                          <a:cs typeface="Century Gothic"/>
                          <a:sym typeface="Century Gothic"/>
                        </a:rPr>
                        <a:t>Conference/Journal Name and year</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Technology/ Design</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Results shared by author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What you infer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1712027">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a:t>
                      </a:r>
                      <a:r>
                        <a:rPr lang="en-US" sz="1200" b="0" i="0" u="none" strike="noStrike" cap="none" dirty="0" err="1">
                          <a:solidFill>
                            <a:srgbClr val="000000"/>
                          </a:solidFill>
                          <a:latin typeface="Century Gothic"/>
                          <a:ea typeface="Century Gothic"/>
                          <a:cs typeface="Century Gothic"/>
                          <a:sym typeface="Century Gothic"/>
                        </a:rPr>
                        <a:t>SkipAnalyzer</a:t>
                      </a:r>
                      <a:r>
                        <a:rPr lang="en-US" sz="1200" b="0" i="0" u="none" strike="noStrike" cap="none" dirty="0">
                          <a:solidFill>
                            <a:srgbClr val="000000"/>
                          </a:solidFill>
                          <a:latin typeface="Century Gothic"/>
                          <a:ea typeface="Century Gothic"/>
                          <a:cs typeface="Century Gothic"/>
                          <a:sym typeface="Century Gothic"/>
                        </a:rPr>
                        <a:t>: A Tool for Static Code Analysis with Large Language Models”[1] </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dirty="0" err="1">
                          <a:latin typeface="Century Gothic" panose="020B0502020202020204" pitchFamily="34" charset="0"/>
                        </a:rPr>
                        <a:t>arXiv</a:t>
                      </a:r>
                      <a:r>
                        <a:rPr lang="en-US" sz="1200" dirty="0">
                          <a:latin typeface="Century Gothic" panose="020B0502020202020204" pitchFamily="34" charset="0"/>
                        </a:rPr>
                        <a:t> (Cornell University),</a:t>
                      </a:r>
                    </a:p>
                    <a:p>
                      <a:pPr marL="0" marR="0" lvl="0" indent="0" algn="just" rtl="0">
                        <a:lnSpc>
                          <a:spcPct val="100000"/>
                        </a:lnSpc>
                        <a:spcBef>
                          <a:spcPts val="0"/>
                        </a:spcBef>
                        <a:spcAft>
                          <a:spcPts val="0"/>
                        </a:spcAft>
                        <a:buClr>
                          <a:srgbClr val="000000"/>
                        </a:buClr>
                        <a:buSzPts val="1800"/>
                        <a:buFont typeface="Century Gothic"/>
                        <a:buNone/>
                      </a:pPr>
                      <a:r>
                        <a:rPr lang="en-US" sz="1200" dirty="0">
                          <a:latin typeface="Century Gothic" panose="020B0502020202020204" pitchFamily="34" charset="0"/>
                        </a:rPr>
                        <a:t>Jan. 2023.</a:t>
                      </a:r>
                      <a:endParaRPr sz="1200" dirty="0">
                        <a:latin typeface="Century Gothic" panose="020B050202020202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Hybrid static analyzer using LLMs to suppress false positives and suggest patches</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Detected bugs in real-world code with 76.95% accuracy, 93.88% precision for false-positive filtering, and 97.3% correctness in patches</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Demonstrates the effectiveness of combining static analysis with LLMs for noise reduction and intelligent patch generation—highly relevant to </a:t>
                      </a:r>
                      <a:r>
                        <a:rPr lang="en-US" sz="1200" b="0" i="0" u="none" strike="noStrike" cap="none" dirty="0" err="1">
                          <a:solidFill>
                            <a:srgbClr val="000000"/>
                          </a:solidFill>
                          <a:latin typeface="Century Gothic"/>
                          <a:ea typeface="Century Gothic"/>
                          <a:cs typeface="Century Gothic"/>
                          <a:sym typeface="Century Gothic"/>
                        </a:rPr>
                        <a:t>CodeSense's</a:t>
                      </a:r>
                      <a:r>
                        <a:rPr lang="en-US" sz="1200" b="0" i="0" u="none" strike="noStrike" cap="none" dirty="0">
                          <a:solidFill>
                            <a:srgbClr val="000000"/>
                          </a:solidFill>
                          <a:latin typeface="Century Gothic"/>
                          <a:ea typeface="Century Gothic"/>
                          <a:cs typeface="Century Gothic"/>
                          <a:sym typeface="Century Gothic"/>
                        </a:rPr>
                        <a:t> goal</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428817">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“E&amp;V: Prompting Large Language Models to Perform Static Analysis by Pseudo-code Execution and Verification”[2]</a:t>
                      </a:r>
                      <a:endParaRPr lang="en-IN"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IN" sz="1200" dirty="0">
                          <a:solidFill>
                            <a:schemeClr val="dk1"/>
                          </a:solidFill>
                          <a:latin typeface="Century Gothic"/>
                          <a:ea typeface="Century Gothic"/>
                          <a:cs typeface="Century Gothic"/>
                          <a:sym typeface="Century Gothic"/>
                        </a:rPr>
                        <a:t>arXiv.org, </a:t>
                      </a:r>
                    </a:p>
                    <a:p>
                      <a:pPr marL="0" marR="0" lvl="0" indent="0" algn="just" rtl="0">
                        <a:spcBef>
                          <a:spcPts val="0"/>
                        </a:spcBef>
                        <a:spcAft>
                          <a:spcPts val="0"/>
                        </a:spcAft>
                        <a:buNone/>
                      </a:pPr>
                      <a:r>
                        <a:rPr lang="en-IN" sz="1200" dirty="0">
                          <a:solidFill>
                            <a:schemeClr val="dk1"/>
                          </a:solidFill>
                          <a:latin typeface="Century Gothic"/>
                          <a:ea typeface="Century Gothic"/>
                          <a:cs typeface="Century Gothic"/>
                          <a:sym typeface="Century Gothic"/>
                        </a:rPr>
                        <a:t>Dec. 13, 2023. </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b="0" i="0" u="none" strike="noStrike" cap="none" dirty="0">
                          <a:solidFill>
                            <a:srgbClr val="000000"/>
                          </a:solidFill>
                          <a:latin typeface="Century Gothic"/>
                          <a:ea typeface="Century Gothic"/>
                          <a:cs typeface="Century Gothic"/>
                          <a:sym typeface="Century Gothic"/>
                        </a:rPr>
                        <a:t>Enhancing LLM reasoning via structured pseudocode prompts for bug explanation and verification</a:t>
                      </a:r>
                      <a:endParaRPr sz="1200" b="0" i="0" u="none" strike="noStrike" cap="none" dirty="0">
                        <a:solidFill>
                          <a:srgbClr val="000000"/>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Accuracy improved from 28.2% to 81.18% on 170 real Linux bugs; fewer hallucinations observed</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Structured prompting significantly improves LLM reliability—can be adapted in </a:t>
                      </a:r>
                      <a:r>
                        <a:rPr lang="en-US" sz="1200" dirty="0" err="1">
                          <a:solidFill>
                            <a:schemeClr val="dk1"/>
                          </a:solidFill>
                          <a:latin typeface="Century Gothic"/>
                          <a:ea typeface="Century Gothic"/>
                          <a:cs typeface="Century Gothic"/>
                          <a:sym typeface="Century Gothic"/>
                        </a:rPr>
                        <a:t>CodeSense</a:t>
                      </a:r>
                      <a:r>
                        <a:rPr lang="en-US" sz="1200" dirty="0">
                          <a:solidFill>
                            <a:schemeClr val="dk1"/>
                          </a:solidFill>
                          <a:latin typeface="Century Gothic"/>
                          <a:ea typeface="Century Gothic"/>
                          <a:cs typeface="Century Gothic"/>
                          <a:sym typeface="Century Gothic"/>
                        </a:rPr>
                        <a:t> to generate accurate, context-aware suggestions</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692B7FF7-4B6E-522F-FE20-EDD1BABD8A4F}"/>
              </a:ext>
            </a:extLst>
          </p:cNvPr>
          <p:cNvSpPr>
            <a:spLocks noGrp="1"/>
          </p:cNvSpPr>
          <p:nvPr>
            <p:ph type="sldNum" idx="12"/>
          </p:nvPr>
        </p:nvSpPr>
        <p:spPr/>
        <p:txBody>
          <a:bodyPr/>
          <a:lstStyle/>
          <a:p>
            <a:pPr marL="0" lvl="0" indent="0" algn="ctr" rtl="0">
              <a:spcBef>
                <a:spcPts val="0"/>
              </a:spcBef>
              <a:spcAft>
                <a:spcPts val="0"/>
              </a:spcAft>
              <a:buNone/>
            </a:pPr>
            <a:r>
              <a:rPr lang="en-US" dirty="0"/>
              <a:t>9  of 29</a:t>
            </a:r>
          </a:p>
        </p:txBody>
      </p:sp>
    </p:spTree>
  </p:cSld>
  <p:clrMapOvr>
    <a:masterClrMapping/>
  </p:clrMapOvr>
</p:sld>
</file>

<file path=ppt/theme/theme1.xml><?xml version="1.0" encoding="utf-8"?>
<a:theme xmlns:a="http://schemas.openxmlformats.org/drawingml/2006/main" name="1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7_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1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TotalTime>
  <Words>2563</Words>
  <Application>Microsoft Office PowerPoint</Application>
  <PresentationFormat>On-screen Show (4:3)</PresentationFormat>
  <Paragraphs>257</Paragraphs>
  <Slides>29</Slides>
  <Notes>20</Notes>
  <HiddenSlides>0</HiddenSlides>
  <MMClips>0</MMClips>
  <ScaleCrop>false</ScaleCrop>
  <HeadingPairs>
    <vt:vector size="6" baseType="variant">
      <vt:variant>
        <vt:lpstr>Fonts Used</vt:lpstr>
      </vt:variant>
      <vt:variant>
        <vt:i4>6</vt:i4>
      </vt:variant>
      <vt:variant>
        <vt:lpstr>Theme</vt:lpstr>
      </vt:variant>
      <vt:variant>
        <vt:i4>18</vt:i4>
      </vt:variant>
      <vt:variant>
        <vt:lpstr>Slide Titles</vt:lpstr>
      </vt:variant>
      <vt:variant>
        <vt:i4>29</vt:i4>
      </vt:variant>
    </vt:vector>
  </HeadingPairs>
  <TitlesOfParts>
    <vt:vector size="53" baseType="lpstr">
      <vt:lpstr>Cambria</vt:lpstr>
      <vt:lpstr>Arial</vt:lpstr>
      <vt:lpstr>Calibri</vt:lpstr>
      <vt:lpstr>Wingdings 3</vt:lpstr>
      <vt:lpstr>Century Gothic</vt:lpstr>
      <vt:lpstr>Noto Sans Symbols</vt:lpstr>
      <vt:lpstr>1_Wisp</vt:lpstr>
      <vt:lpstr>2_Wisp</vt:lpstr>
      <vt:lpstr>Wisp</vt:lpstr>
      <vt:lpstr>3_Wisp</vt:lpstr>
      <vt:lpstr>4_Wisp</vt:lpstr>
      <vt:lpstr>5_Wisp</vt:lpstr>
      <vt:lpstr>6_Wisp</vt:lpstr>
      <vt:lpstr>7_Wisp</vt:lpstr>
      <vt:lpstr>8_Wisp</vt:lpstr>
      <vt:lpstr>9_Wisp</vt:lpstr>
      <vt:lpstr>10_Wisp</vt:lpstr>
      <vt:lpstr>11_Wisp</vt:lpstr>
      <vt:lpstr>12_Wisp</vt:lpstr>
      <vt:lpstr>13_Wisp</vt:lpstr>
      <vt:lpstr>14_Wisp</vt:lpstr>
      <vt:lpstr>15_Wisp</vt:lpstr>
      <vt:lpstr>16_Wisp</vt:lpstr>
      <vt:lpstr>17_Wisp</vt:lpstr>
      <vt:lpstr>PowerPoint Presentation</vt:lpstr>
      <vt:lpstr>Overview</vt:lpstr>
      <vt:lpstr>Abstract</vt:lpstr>
      <vt:lpstr>Problem Statement</vt:lpstr>
      <vt:lpstr>Introduction</vt:lpstr>
      <vt:lpstr>Introduction</vt:lpstr>
      <vt:lpstr>Social/Environmental Impact </vt:lpstr>
      <vt:lpstr>Social/Environmental Impact </vt:lpstr>
      <vt:lpstr>State of the Art-work </vt:lpstr>
      <vt:lpstr>State of the Art-work </vt:lpstr>
      <vt:lpstr>State of the Art-work </vt:lpstr>
      <vt:lpstr>Design</vt:lpstr>
      <vt:lpstr>Design – System Architecture</vt:lpstr>
      <vt:lpstr>Design – Data Flow</vt:lpstr>
      <vt:lpstr>Design – Screen Design</vt:lpstr>
      <vt:lpstr>Design – Screen Design</vt:lpstr>
      <vt:lpstr>Pseudocode</vt:lpstr>
      <vt:lpstr>Pseudocode</vt:lpstr>
      <vt:lpstr>Pseudocode</vt:lpstr>
      <vt:lpstr>Results</vt:lpstr>
      <vt:lpstr>Results</vt:lpstr>
      <vt:lpstr>Results</vt:lpstr>
      <vt:lpstr>Results</vt:lpstr>
      <vt:lpstr>Conclusion</vt:lpstr>
      <vt:lpstr>Conclusion</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Rayyan Ahmed</dc:creator>
  <cp:lastModifiedBy>bhavish khyalia</cp:lastModifiedBy>
  <cp:revision>12</cp:revision>
  <dcterms:modified xsi:type="dcterms:W3CDTF">2025-05-25T16:48:03Z</dcterms:modified>
</cp:coreProperties>
</file>