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77" r:id="rId4"/>
    <p:sldId id="287" r:id="rId5"/>
    <p:sldId id="278" r:id="rId6"/>
    <p:sldId id="280" r:id="rId7"/>
    <p:sldId id="281" r:id="rId8"/>
    <p:sldId id="282" r:id="rId9"/>
    <p:sldId id="284" r:id="rId10"/>
    <p:sldId id="285" r:id="rId11"/>
    <p:sldId id="276" r:id="rId12"/>
  </p:sldIdLst>
  <p:sldSz cx="9144000" cy="5143500" type="screen16x9"/>
  <p:notesSz cx="6858000" cy="9144000"/>
  <p:embeddedFontLst>
    <p:embeddedFont>
      <p:font typeface="Patrick Hand" panose="020B0604020202020204" charset="0"/>
      <p:regular r:id="rId14"/>
    </p:embeddedFont>
    <p:embeddedFont>
      <p:font typeface="Clicker Script" panose="020B0604020202020204" charset="0"/>
      <p:regular r:id="rId15"/>
    </p:embeddedFont>
    <p:embeddedFont>
      <p:font typeface="Montserrat" panose="0200050500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PE" dirty="0" smtClean="0"/>
              <a:t>Tiempos</a:t>
            </a:r>
            <a:endParaRPr lang="es-P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Sin threads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2600725350035581E-2"/>
                  <c:y val="-5.92592592592591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ACA2-4673-AE7C-7E1A14F3B794}"/>
                </c:ext>
              </c:extLst>
            </c:dLbl>
            <c:dLbl>
              <c:idx val="1"/>
              <c:layout>
                <c:manualLayout>
                  <c:x val="-2.8434058227696707E-2"/>
                  <c:y val="-8.14814814814815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ACA2-4673-AE7C-7E1A14F3B794}"/>
                </c:ext>
              </c:extLst>
            </c:dLbl>
            <c:dLbl>
              <c:idx val="2"/>
              <c:layout>
                <c:manualLayout>
                  <c:x val="-3.3989614390815222E-2"/>
                  <c:y val="-8.64197530864198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CA2-4673-AE7C-7E1A14F3B794}"/>
                </c:ext>
              </c:extLst>
            </c:dLbl>
            <c:dLbl>
              <c:idx val="3"/>
              <c:layout>
                <c:manualLayout>
                  <c:x val="-6.3156284247187694E-2"/>
                  <c:y val="-7.90123456790124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CA2-4673-AE7C-7E1A14F3B794}"/>
                </c:ext>
              </c:extLst>
            </c:dLbl>
            <c:dLbl>
              <c:idx val="4"/>
              <c:layout>
                <c:manualLayout>
                  <c:x val="-6.3156284247187694E-2"/>
                  <c:y val="-3.70370370370371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ACA2-4673-AE7C-7E1A14F3B7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100</c:v>
                </c:pt>
                <c:pt idx="1">
                  <c:v>1 000</c:v>
                </c:pt>
                <c:pt idx="2">
                  <c:v>10 000</c:v>
                </c:pt>
                <c:pt idx="3">
                  <c:v>100 000</c:v>
                </c:pt>
                <c:pt idx="4">
                  <c:v>1 000 000</c:v>
                </c:pt>
                <c:pt idx="5">
                  <c:v>10 000 000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1E-3</c:v>
                </c:pt>
                <c:pt idx="1">
                  <c:v>5.0000000000000001E-3</c:v>
                </c:pt>
                <c:pt idx="2">
                  <c:v>4.2000000000000003E-2</c:v>
                </c:pt>
                <c:pt idx="3">
                  <c:v>0.40799999999999997</c:v>
                </c:pt>
                <c:pt idx="4">
                  <c:v>4.0839999999999996</c:v>
                </c:pt>
                <c:pt idx="5">
                  <c:v>43.718000000000004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A2-4673-AE7C-7E1A14F3B794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Con threads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6427167150827579E-2"/>
                  <c:y val="-2.71604938271604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ACA2-4673-AE7C-7E1A14F3B794}"/>
                </c:ext>
              </c:extLst>
            </c:dLbl>
            <c:dLbl>
              <c:idx val="1"/>
              <c:layout>
                <c:manualLayout>
                  <c:x val="-3.121183630925594E-2"/>
                  <c:y val="-2.96296296296298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CA2-4673-AE7C-7E1A14F3B794}"/>
                </c:ext>
              </c:extLst>
            </c:dLbl>
            <c:dLbl>
              <c:idx val="2"/>
              <c:layout>
                <c:manualLayout>
                  <c:x val="-3.2600725350035581E-2"/>
                  <c:y val="-4.1975308641975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CA2-4673-AE7C-7E1A14F3B794}"/>
                </c:ext>
              </c:extLst>
            </c:dLbl>
            <c:dLbl>
              <c:idx val="3"/>
              <c:layout>
                <c:manualLayout>
                  <c:x val="-2.0451664528834705E-3"/>
                  <c:y val="-6.17283950617284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CA2-4673-AE7C-7E1A14F3B794}"/>
                </c:ext>
              </c:extLst>
            </c:dLbl>
            <c:dLbl>
              <c:idx val="4"/>
              <c:layout>
                <c:manualLayout>
                  <c:x val="7.6770568325740191E-3"/>
                  <c:y val="-3.70370370370370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ACA2-4673-AE7C-7E1A14F3B7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100</c:v>
                </c:pt>
                <c:pt idx="1">
                  <c:v>1 000</c:v>
                </c:pt>
                <c:pt idx="2">
                  <c:v>10 000</c:v>
                </c:pt>
                <c:pt idx="3">
                  <c:v>100 000</c:v>
                </c:pt>
                <c:pt idx="4">
                  <c:v>1 000 000</c:v>
                </c:pt>
                <c:pt idx="5">
                  <c:v>10 000 000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0</c:v>
                </c:pt>
                <c:pt idx="1">
                  <c:v>2E-3</c:v>
                </c:pt>
                <c:pt idx="2">
                  <c:v>8.9999999999999993E-3</c:v>
                </c:pt>
                <c:pt idx="3">
                  <c:v>9.6000000000000002E-2</c:v>
                </c:pt>
                <c:pt idx="4">
                  <c:v>1.0089999999999999</c:v>
                </c:pt>
                <c:pt idx="5">
                  <c:v>12.497999999999999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A2-4673-AE7C-7E1A14F3B79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81517503"/>
        <c:axId val="1234285263"/>
      </c:lineChart>
      <c:catAx>
        <c:axId val="1281517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234285263"/>
        <c:crosses val="autoZero"/>
        <c:auto val="1"/>
        <c:lblAlgn val="ctr"/>
        <c:lblOffset val="100"/>
        <c:noMultiLvlLbl val="0"/>
      </c:catAx>
      <c:valAx>
        <c:axId val="123428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28151750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d69c37ea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d69c37ea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c0087abd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c0087abd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02600" y="2145450"/>
            <a:ext cx="6538800" cy="1069800"/>
          </a:xfrm>
          <a:prstGeom prst="rect">
            <a:avLst/>
          </a:prstGeom>
          <a:effectLst>
            <a:outerShdw dist="285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0"/>
              <a:buFont typeface="Clicker Script"/>
              <a:buNone/>
              <a:defRPr sz="11000">
                <a:solidFill>
                  <a:schemeClr val="accent4"/>
                </a:solidFill>
                <a:latin typeface="Clicker Script"/>
                <a:ea typeface="Clicker Script"/>
                <a:cs typeface="Clicker Script"/>
                <a:sym typeface="Clicker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40400" y="3913050"/>
            <a:ext cx="5263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34581" y="3102850"/>
            <a:ext cx="20757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934581" y="3620725"/>
            <a:ext cx="20757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3534144" y="3102850"/>
            <a:ext cx="20757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3"/>
          </p:nvPr>
        </p:nvSpPr>
        <p:spPr>
          <a:xfrm>
            <a:off x="3534144" y="3620725"/>
            <a:ext cx="20757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4"/>
          </p:nvPr>
        </p:nvSpPr>
        <p:spPr>
          <a:xfrm>
            <a:off x="6133719" y="3102850"/>
            <a:ext cx="20757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5"/>
          </p:nvPr>
        </p:nvSpPr>
        <p:spPr>
          <a:xfrm>
            <a:off x="6133719" y="3620725"/>
            <a:ext cx="20757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6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BIG_NUMBER_1_1_1">
    <p:bg>
      <p:bgPr>
        <a:solidFill>
          <a:schemeClr val="accen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700968" y="3179050"/>
            <a:ext cx="20757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700975" y="3696925"/>
            <a:ext cx="20757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2"/>
          </p:nvPr>
        </p:nvSpPr>
        <p:spPr>
          <a:xfrm>
            <a:off x="5367332" y="3179050"/>
            <a:ext cx="20757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5367330" y="3696925"/>
            <a:ext cx="20757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4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solidFill>
          <a:schemeClr val="accen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612652" y="3457438"/>
            <a:ext cx="37227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2"/>
          </p:nvPr>
        </p:nvSpPr>
        <p:spPr>
          <a:xfrm>
            <a:off x="4306375" y="1983425"/>
            <a:ext cx="4029000" cy="18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Clicker Script"/>
              <a:buNone/>
              <a:defRPr sz="7200" b="1">
                <a:solidFill>
                  <a:schemeClr val="accent4"/>
                </a:solidFill>
                <a:latin typeface="Clicker Script"/>
                <a:ea typeface="Clicker Script"/>
                <a:cs typeface="Clicker Script"/>
                <a:sym typeface="Clicker Scrip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BIG_NUMBER_1_1_1_1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749627" y="3120875"/>
            <a:ext cx="17301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49633" y="3638750"/>
            <a:ext cx="17301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2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3"/>
          </p:nvPr>
        </p:nvSpPr>
        <p:spPr>
          <a:xfrm>
            <a:off x="2721174" y="3120875"/>
            <a:ext cx="17301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2721180" y="3638750"/>
            <a:ext cx="17301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5"/>
          </p:nvPr>
        </p:nvSpPr>
        <p:spPr>
          <a:xfrm>
            <a:off x="4692720" y="3120875"/>
            <a:ext cx="17301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6"/>
          </p:nvPr>
        </p:nvSpPr>
        <p:spPr>
          <a:xfrm>
            <a:off x="4692726" y="3638750"/>
            <a:ext cx="17301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7"/>
          </p:nvPr>
        </p:nvSpPr>
        <p:spPr>
          <a:xfrm>
            <a:off x="6664267" y="3120875"/>
            <a:ext cx="17301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8"/>
          </p:nvPr>
        </p:nvSpPr>
        <p:spPr>
          <a:xfrm>
            <a:off x="6664273" y="3638750"/>
            <a:ext cx="17301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MAIN_POINT_1_1"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46975" y="1367388"/>
            <a:ext cx="37227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2"/>
          </p:nvPr>
        </p:nvSpPr>
        <p:spPr>
          <a:xfrm>
            <a:off x="846975" y="-106625"/>
            <a:ext cx="4029000" cy="18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Clicker Script"/>
              <a:buNone/>
              <a:defRPr sz="7200" b="1">
                <a:solidFill>
                  <a:schemeClr val="accent4"/>
                </a:solidFill>
                <a:latin typeface="Clicker Script"/>
                <a:ea typeface="Clicker Script"/>
                <a:cs typeface="Clicker Script"/>
                <a:sym typeface="Clicker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SECTION_TITLE_AND_DESCRIPTION_1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5076175" y="1460100"/>
            <a:ext cx="4045200" cy="6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5076175" y="2235625"/>
            <a:ext cx="3703800" cy="23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BIG_NUMBER_1_1_2"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934581" y="3167400"/>
            <a:ext cx="20757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934581" y="3685275"/>
            <a:ext cx="20757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 idx="2"/>
          </p:nvPr>
        </p:nvSpPr>
        <p:spPr>
          <a:xfrm>
            <a:off x="3534144" y="3167400"/>
            <a:ext cx="20757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3"/>
          </p:nvPr>
        </p:nvSpPr>
        <p:spPr>
          <a:xfrm>
            <a:off x="3534144" y="3685275"/>
            <a:ext cx="20757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title" idx="4"/>
          </p:nvPr>
        </p:nvSpPr>
        <p:spPr>
          <a:xfrm>
            <a:off x="6133719" y="3167400"/>
            <a:ext cx="20757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5"/>
          </p:nvPr>
        </p:nvSpPr>
        <p:spPr>
          <a:xfrm>
            <a:off x="6133719" y="3685275"/>
            <a:ext cx="20757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title" idx="6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 idx="7"/>
          </p:nvPr>
        </p:nvSpPr>
        <p:spPr>
          <a:xfrm>
            <a:off x="934581" y="1706475"/>
            <a:ext cx="20757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8"/>
          </p:nvPr>
        </p:nvSpPr>
        <p:spPr>
          <a:xfrm>
            <a:off x="934581" y="2224350"/>
            <a:ext cx="20757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 idx="9"/>
          </p:nvPr>
        </p:nvSpPr>
        <p:spPr>
          <a:xfrm>
            <a:off x="3534144" y="1706475"/>
            <a:ext cx="20757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3"/>
          </p:nvPr>
        </p:nvSpPr>
        <p:spPr>
          <a:xfrm>
            <a:off x="3534144" y="2224350"/>
            <a:ext cx="20757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 idx="14"/>
          </p:nvPr>
        </p:nvSpPr>
        <p:spPr>
          <a:xfrm>
            <a:off x="6133719" y="1706475"/>
            <a:ext cx="20757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5"/>
          </p:nvPr>
        </p:nvSpPr>
        <p:spPr>
          <a:xfrm>
            <a:off x="6133719" y="2224350"/>
            <a:ext cx="20757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bg>
      <p:bgPr>
        <a:solidFill>
          <a:schemeClr val="accen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5422775" y="2373900"/>
            <a:ext cx="2711700" cy="17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CAPTION_ONLY_1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656575" y="1448000"/>
            <a:ext cx="2966700" cy="16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656575" y="3585125"/>
            <a:ext cx="35328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137800" y="1974050"/>
            <a:ext cx="486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Clicker Script"/>
              <a:buNone/>
              <a:defRPr sz="9600" b="1">
                <a:solidFill>
                  <a:schemeClr val="accent4"/>
                </a:solidFill>
                <a:latin typeface="Clicker Script"/>
                <a:ea typeface="Clicker Script"/>
                <a:cs typeface="Clicker Script"/>
                <a:sym typeface="Clicker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58750" y="2797600"/>
            <a:ext cx="23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 b="1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3" hasCustomPrompt="1"/>
          </p:nvPr>
        </p:nvSpPr>
        <p:spPr>
          <a:xfrm>
            <a:off x="311700" y="1029925"/>
            <a:ext cx="85206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758500" y="3840975"/>
            <a:ext cx="362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656575" y="1451100"/>
            <a:ext cx="3586800" cy="31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749975" y="412325"/>
            <a:ext cx="3586800" cy="3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16500" y="1249200"/>
            <a:ext cx="3291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3600"/>
              <a:buNone/>
              <a:defRPr sz="3600">
                <a:solidFill>
                  <a:srgbClr val="FF9E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16500" y="2053900"/>
            <a:ext cx="3291600" cy="19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05125" y="297750"/>
            <a:ext cx="23040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656575" y="1460100"/>
            <a:ext cx="4045200" cy="6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56575" y="2235625"/>
            <a:ext cx="3703800" cy="23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56575" y="2613525"/>
            <a:ext cx="29667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109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trick Hand"/>
              <a:buNone/>
              <a:defRPr sz="28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  <a:defRPr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ctrTitle"/>
          </p:nvPr>
        </p:nvSpPr>
        <p:spPr>
          <a:xfrm>
            <a:off x="5677425" y="3832000"/>
            <a:ext cx="35001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accent4"/>
                </a:solidFill>
              </a:rPr>
              <a:t>Rayza Rodríguez</a:t>
            </a:r>
            <a:endParaRPr sz="3200" b="1">
              <a:solidFill>
                <a:schemeClr val="accent4"/>
              </a:solidFill>
            </a:endParaRPr>
          </a:p>
        </p:txBody>
      </p:sp>
      <p:grpSp>
        <p:nvGrpSpPr>
          <p:cNvPr id="115" name="Google Shape;115;p24"/>
          <p:cNvGrpSpPr/>
          <p:nvPr/>
        </p:nvGrpSpPr>
        <p:grpSpPr>
          <a:xfrm rot="10647327">
            <a:off x="4663262" y="482070"/>
            <a:ext cx="992385" cy="1002611"/>
            <a:chOff x="4479325" y="838125"/>
            <a:chExt cx="992300" cy="1002525"/>
          </a:xfrm>
        </p:grpSpPr>
        <p:sp>
          <p:nvSpPr>
            <p:cNvPr id="116" name="Google Shape;116;p24"/>
            <p:cNvSpPr/>
            <p:nvPr/>
          </p:nvSpPr>
          <p:spPr>
            <a:xfrm>
              <a:off x="4507125" y="876150"/>
              <a:ext cx="964500" cy="9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/>
            <p:nvPr/>
          </p:nvSpPr>
          <p:spPr>
            <a:xfrm>
              <a:off x="4479325" y="962100"/>
              <a:ext cx="792600" cy="7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4679025" y="1015250"/>
              <a:ext cx="792600" cy="7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/>
            <p:nvPr/>
          </p:nvSpPr>
          <p:spPr>
            <a:xfrm>
              <a:off x="4593075" y="838125"/>
              <a:ext cx="792600" cy="7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4"/>
          <p:cNvSpPr/>
          <p:nvPr/>
        </p:nvSpPr>
        <p:spPr>
          <a:xfrm rot="-792729" flipH="1">
            <a:off x="4119278" y="2751260"/>
            <a:ext cx="1887822" cy="542720"/>
          </a:xfrm>
          <a:custGeom>
            <a:avLst/>
            <a:gdLst/>
            <a:ahLst/>
            <a:cxnLst/>
            <a:rect l="l" t="t" r="r" b="b"/>
            <a:pathLst>
              <a:path w="116615" h="33525" extrusionOk="0">
                <a:moveTo>
                  <a:pt x="104263" y="0"/>
                </a:moveTo>
                <a:cubicBezTo>
                  <a:pt x="102302" y="0"/>
                  <a:pt x="100338" y="147"/>
                  <a:pt x="98378" y="340"/>
                </a:cubicBezTo>
                <a:cubicBezTo>
                  <a:pt x="93591" y="815"/>
                  <a:pt x="88895" y="1779"/>
                  <a:pt x="84270" y="3110"/>
                </a:cubicBezTo>
                <a:cubicBezTo>
                  <a:pt x="70659" y="7026"/>
                  <a:pt x="57397" y="11916"/>
                  <a:pt x="44432" y="17592"/>
                </a:cubicBezTo>
                <a:cubicBezTo>
                  <a:pt x="35458" y="21519"/>
                  <a:pt x="26514" y="25503"/>
                  <a:pt x="17239" y="28683"/>
                </a:cubicBezTo>
                <a:cubicBezTo>
                  <a:pt x="13690" y="29900"/>
                  <a:pt x="10106" y="30967"/>
                  <a:pt x="6363" y="31385"/>
                </a:cubicBezTo>
                <a:cubicBezTo>
                  <a:pt x="4674" y="31573"/>
                  <a:pt x="2976" y="31681"/>
                  <a:pt x="1282" y="31835"/>
                </a:cubicBezTo>
                <a:cubicBezTo>
                  <a:pt x="1006" y="31859"/>
                  <a:pt x="699" y="31868"/>
                  <a:pt x="469" y="31996"/>
                </a:cubicBezTo>
                <a:cubicBezTo>
                  <a:pt x="259" y="32113"/>
                  <a:pt x="9" y="32380"/>
                  <a:pt x="5" y="32584"/>
                </a:cubicBezTo>
                <a:cubicBezTo>
                  <a:pt x="1" y="32797"/>
                  <a:pt x="228" y="33097"/>
                  <a:pt x="433" y="33209"/>
                </a:cubicBezTo>
                <a:cubicBezTo>
                  <a:pt x="704" y="33355"/>
                  <a:pt x="1051" y="33377"/>
                  <a:pt x="1371" y="33412"/>
                </a:cubicBezTo>
                <a:cubicBezTo>
                  <a:pt x="2057" y="33489"/>
                  <a:pt x="2741" y="33524"/>
                  <a:pt x="3423" y="33524"/>
                </a:cubicBezTo>
                <a:cubicBezTo>
                  <a:pt x="5130" y="33524"/>
                  <a:pt x="6823" y="33302"/>
                  <a:pt x="8495" y="32945"/>
                </a:cubicBezTo>
                <a:cubicBezTo>
                  <a:pt x="10910" y="32427"/>
                  <a:pt x="13293" y="31760"/>
                  <a:pt x="15686" y="31138"/>
                </a:cubicBezTo>
                <a:cubicBezTo>
                  <a:pt x="23221" y="29180"/>
                  <a:pt x="30549" y="26619"/>
                  <a:pt x="37692" y="23529"/>
                </a:cubicBezTo>
                <a:cubicBezTo>
                  <a:pt x="43240" y="21130"/>
                  <a:pt x="48738" y="18636"/>
                  <a:pt x="54452" y="16604"/>
                </a:cubicBezTo>
                <a:cubicBezTo>
                  <a:pt x="60740" y="14377"/>
                  <a:pt x="67165" y="12703"/>
                  <a:pt x="73724" y="11584"/>
                </a:cubicBezTo>
                <a:cubicBezTo>
                  <a:pt x="81323" y="10288"/>
                  <a:pt x="89005" y="9927"/>
                  <a:pt x="96704" y="9925"/>
                </a:cubicBezTo>
                <a:cubicBezTo>
                  <a:pt x="97391" y="9925"/>
                  <a:pt x="98078" y="9933"/>
                  <a:pt x="98765" y="9933"/>
                </a:cubicBezTo>
                <a:cubicBezTo>
                  <a:pt x="99177" y="9933"/>
                  <a:pt x="99589" y="9930"/>
                  <a:pt x="100000" y="9920"/>
                </a:cubicBezTo>
                <a:cubicBezTo>
                  <a:pt x="103636" y="9836"/>
                  <a:pt x="107272" y="9771"/>
                  <a:pt x="110905" y="9621"/>
                </a:cubicBezTo>
                <a:cubicBezTo>
                  <a:pt x="112173" y="9568"/>
                  <a:pt x="113418" y="9238"/>
                  <a:pt x="114535" y="8573"/>
                </a:cubicBezTo>
                <a:cubicBezTo>
                  <a:pt x="116105" y="7639"/>
                  <a:pt x="116614" y="6082"/>
                  <a:pt x="115893" y="4403"/>
                </a:cubicBezTo>
                <a:cubicBezTo>
                  <a:pt x="115326" y="3085"/>
                  <a:pt x="114408" y="2046"/>
                  <a:pt x="113091" y="1494"/>
                </a:cubicBezTo>
                <a:cubicBezTo>
                  <a:pt x="112009" y="1039"/>
                  <a:pt x="110863" y="669"/>
                  <a:pt x="109710" y="458"/>
                </a:cubicBezTo>
                <a:cubicBezTo>
                  <a:pt x="107900" y="126"/>
                  <a:pt x="106082" y="0"/>
                  <a:pt x="104263" y="0"/>
                </a:cubicBezTo>
                <a:close/>
              </a:path>
            </a:pathLst>
          </a:custGeom>
          <a:solidFill>
            <a:srgbClr val="ABE5D9"/>
          </a:solidFill>
          <a:ln>
            <a:noFill/>
          </a:ln>
          <a:effectLst>
            <a:outerShdw dist="57150" dir="5400000" algn="bl" rotWithShape="0">
              <a:schemeClr val="accent6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2226500" y="2887108"/>
            <a:ext cx="682925" cy="271050"/>
          </a:xfrm>
          <a:custGeom>
            <a:avLst/>
            <a:gdLst/>
            <a:ahLst/>
            <a:cxnLst/>
            <a:rect l="l" t="t" r="r" b="b"/>
            <a:pathLst>
              <a:path w="27317" h="10842" extrusionOk="0">
                <a:moveTo>
                  <a:pt x="27178" y="0"/>
                </a:moveTo>
                <a:cubicBezTo>
                  <a:pt x="26920" y="116"/>
                  <a:pt x="26648" y="207"/>
                  <a:pt x="26412" y="354"/>
                </a:cubicBezTo>
                <a:cubicBezTo>
                  <a:pt x="26214" y="478"/>
                  <a:pt x="26055" y="664"/>
                  <a:pt x="25884" y="828"/>
                </a:cubicBezTo>
                <a:cubicBezTo>
                  <a:pt x="23986" y="2654"/>
                  <a:pt x="21809" y="4070"/>
                  <a:pt x="19421" y="5156"/>
                </a:cubicBezTo>
                <a:cubicBezTo>
                  <a:pt x="17170" y="6180"/>
                  <a:pt x="14845" y="6946"/>
                  <a:pt x="12372" y="6946"/>
                </a:cubicBezTo>
                <a:cubicBezTo>
                  <a:pt x="12021" y="6946"/>
                  <a:pt x="11666" y="6930"/>
                  <a:pt x="11308" y="6898"/>
                </a:cubicBezTo>
                <a:cubicBezTo>
                  <a:pt x="9036" y="6692"/>
                  <a:pt x="7286" y="5711"/>
                  <a:pt x="6529" y="3391"/>
                </a:cubicBezTo>
                <a:cubicBezTo>
                  <a:pt x="6377" y="2925"/>
                  <a:pt x="6204" y="2427"/>
                  <a:pt x="5905" y="2053"/>
                </a:cubicBezTo>
                <a:cubicBezTo>
                  <a:pt x="5527" y="1582"/>
                  <a:pt x="5069" y="1095"/>
                  <a:pt x="4538" y="841"/>
                </a:cubicBezTo>
                <a:cubicBezTo>
                  <a:pt x="4146" y="653"/>
                  <a:pt x="3744" y="566"/>
                  <a:pt x="3350" y="566"/>
                </a:cubicBezTo>
                <a:cubicBezTo>
                  <a:pt x="1921" y="566"/>
                  <a:pt x="608" y="1718"/>
                  <a:pt x="305" y="3421"/>
                </a:cubicBezTo>
                <a:cubicBezTo>
                  <a:pt x="0" y="5146"/>
                  <a:pt x="647" y="6553"/>
                  <a:pt x="1789" y="7769"/>
                </a:cubicBezTo>
                <a:cubicBezTo>
                  <a:pt x="3925" y="10047"/>
                  <a:pt x="6673" y="10780"/>
                  <a:pt x="9942" y="10842"/>
                </a:cubicBezTo>
                <a:cubicBezTo>
                  <a:pt x="10434" y="10801"/>
                  <a:pt x="11189" y="10775"/>
                  <a:pt x="11933" y="10669"/>
                </a:cubicBezTo>
                <a:cubicBezTo>
                  <a:pt x="17502" y="9876"/>
                  <a:pt x="22205" y="7462"/>
                  <a:pt x="25846" y="3126"/>
                </a:cubicBezTo>
                <a:cubicBezTo>
                  <a:pt x="26392" y="2477"/>
                  <a:pt x="26798" y="1698"/>
                  <a:pt x="27190" y="939"/>
                </a:cubicBezTo>
                <a:cubicBezTo>
                  <a:pt x="27316" y="694"/>
                  <a:pt x="27189" y="318"/>
                  <a:pt x="27178" y="0"/>
                </a:cubicBezTo>
                <a:close/>
              </a:path>
            </a:pathLst>
          </a:custGeom>
          <a:solidFill>
            <a:srgbClr val="AB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6249650" y="3215563"/>
            <a:ext cx="401575" cy="164775"/>
          </a:xfrm>
          <a:custGeom>
            <a:avLst/>
            <a:gdLst/>
            <a:ahLst/>
            <a:cxnLst/>
            <a:rect l="l" t="t" r="r" b="b"/>
            <a:pathLst>
              <a:path w="16063" h="6591" extrusionOk="0">
                <a:moveTo>
                  <a:pt x="11560" y="1"/>
                </a:moveTo>
                <a:cubicBezTo>
                  <a:pt x="6987" y="1"/>
                  <a:pt x="3536" y="2408"/>
                  <a:pt x="410" y="5437"/>
                </a:cubicBezTo>
                <a:cubicBezTo>
                  <a:pt x="0" y="5834"/>
                  <a:pt x="305" y="6531"/>
                  <a:pt x="899" y="6586"/>
                </a:cubicBezTo>
                <a:cubicBezTo>
                  <a:pt x="932" y="6589"/>
                  <a:pt x="966" y="6590"/>
                  <a:pt x="999" y="6590"/>
                </a:cubicBezTo>
                <a:cubicBezTo>
                  <a:pt x="1276" y="6590"/>
                  <a:pt x="1563" y="6492"/>
                  <a:pt x="1841" y="6433"/>
                </a:cubicBezTo>
                <a:cubicBezTo>
                  <a:pt x="3185" y="6150"/>
                  <a:pt x="4516" y="5743"/>
                  <a:pt x="5875" y="5601"/>
                </a:cubicBezTo>
                <a:cubicBezTo>
                  <a:pt x="8012" y="5376"/>
                  <a:pt x="10168" y="5345"/>
                  <a:pt x="12315" y="5198"/>
                </a:cubicBezTo>
                <a:cubicBezTo>
                  <a:pt x="13379" y="5124"/>
                  <a:pt x="14388" y="4838"/>
                  <a:pt x="15260" y="4176"/>
                </a:cubicBezTo>
                <a:cubicBezTo>
                  <a:pt x="15776" y="3784"/>
                  <a:pt x="16053" y="3280"/>
                  <a:pt x="16063" y="2539"/>
                </a:cubicBezTo>
                <a:cubicBezTo>
                  <a:pt x="15961" y="1645"/>
                  <a:pt x="15450" y="875"/>
                  <a:pt x="14542" y="565"/>
                </a:cubicBezTo>
                <a:cubicBezTo>
                  <a:pt x="13621" y="251"/>
                  <a:pt x="12624" y="8"/>
                  <a:pt x="11657" y="1"/>
                </a:cubicBezTo>
                <a:cubicBezTo>
                  <a:pt x="11625" y="1"/>
                  <a:pt x="11593" y="1"/>
                  <a:pt x="115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2370000" y="3219150"/>
            <a:ext cx="314775" cy="157625"/>
          </a:xfrm>
          <a:custGeom>
            <a:avLst/>
            <a:gdLst/>
            <a:ahLst/>
            <a:cxnLst/>
            <a:rect l="l" t="t" r="r" b="b"/>
            <a:pathLst>
              <a:path w="12591" h="6305" extrusionOk="0">
                <a:moveTo>
                  <a:pt x="5323" y="1"/>
                </a:moveTo>
                <a:cubicBezTo>
                  <a:pt x="3726" y="29"/>
                  <a:pt x="2346" y="456"/>
                  <a:pt x="1202" y="1467"/>
                </a:cubicBezTo>
                <a:cubicBezTo>
                  <a:pt x="0" y="2526"/>
                  <a:pt x="49" y="4110"/>
                  <a:pt x="1314" y="5090"/>
                </a:cubicBezTo>
                <a:cubicBezTo>
                  <a:pt x="1711" y="5397"/>
                  <a:pt x="2202" y="5659"/>
                  <a:pt x="2687" y="5759"/>
                </a:cubicBezTo>
                <a:cubicBezTo>
                  <a:pt x="3524" y="5930"/>
                  <a:pt x="4388" y="6000"/>
                  <a:pt x="5244" y="6038"/>
                </a:cubicBezTo>
                <a:cubicBezTo>
                  <a:pt x="6941" y="6114"/>
                  <a:pt x="8640" y="6132"/>
                  <a:pt x="10337" y="6190"/>
                </a:cubicBezTo>
                <a:cubicBezTo>
                  <a:pt x="10819" y="6206"/>
                  <a:pt x="11301" y="6305"/>
                  <a:pt x="11781" y="6305"/>
                </a:cubicBezTo>
                <a:cubicBezTo>
                  <a:pt x="11792" y="6305"/>
                  <a:pt x="11802" y="6305"/>
                  <a:pt x="11812" y="6305"/>
                </a:cubicBezTo>
                <a:cubicBezTo>
                  <a:pt x="12254" y="6300"/>
                  <a:pt x="12590" y="6049"/>
                  <a:pt x="12475" y="5565"/>
                </a:cubicBezTo>
                <a:cubicBezTo>
                  <a:pt x="12332" y="4966"/>
                  <a:pt x="12160" y="4357"/>
                  <a:pt x="11884" y="3811"/>
                </a:cubicBezTo>
                <a:cubicBezTo>
                  <a:pt x="10510" y="1097"/>
                  <a:pt x="8092" y="165"/>
                  <a:pt x="53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2435425" y="3411525"/>
            <a:ext cx="233875" cy="167100"/>
          </a:xfrm>
          <a:custGeom>
            <a:avLst/>
            <a:gdLst/>
            <a:ahLst/>
            <a:cxnLst/>
            <a:rect l="l" t="t" r="r" b="b"/>
            <a:pathLst>
              <a:path w="9355" h="6684" extrusionOk="0">
                <a:moveTo>
                  <a:pt x="6009" y="1"/>
                </a:moveTo>
                <a:cubicBezTo>
                  <a:pt x="4210" y="103"/>
                  <a:pt x="2262" y="876"/>
                  <a:pt x="1148" y="2218"/>
                </a:cubicBezTo>
                <a:cubicBezTo>
                  <a:pt x="688" y="2770"/>
                  <a:pt x="348" y="3503"/>
                  <a:pt x="194" y="4205"/>
                </a:cubicBezTo>
                <a:cubicBezTo>
                  <a:pt x="0" y="5087"/>
                  <a:pt x="300" y="5940"/>
                  <a:pt x="1136" y="6437"/>
                </a:cubicBezTo>
                <a:cubicBezTo>
                  <a:pt x="1427" y="6610"/>
                  <a:pt x="1713" y="6684"/>
                  <a:pt x="1995" y="6684"/>
                </a:cubicBezTo>
                <a:cubicBezTo>
                  <a:pt x="2470" y="6684"/>
                  <a:pt x="2931" y="6474"/>
                  <a:pt x="3371" y="6179"/>
                </a:cubicBezTo>
                <a:cubicBezTo>
                  <a:pt x="3496" y="6095"/>
                  <a:pt x="3614" y="6002"/>
                  <a:pt x="3738" y="5915"/>
                </a:cubicBezTo>
                <a:cubicBezTo>
                  <a:pt x="5388" y="4752"/>
                  <a:pt x="7034" y="3584"/>
                  <a:pt x="8690" y="2431"/>
                </a:cubicBezTo>
                <a:cubicBezTo>
                  <a:pt x="9274" y="2025"/>
                  <a:pt x="9354" y="1808"/>
                  <a:pt x="8946" y="1233"/>
                </a:cubicBezTo>
                <a:cubicBezTo>
                  <a:pt x="8779" y="999"/>
                  <a:pt x="8534" y="758"/>
                  <a:pt x="8272" y="665"/>
                </a:cubicBezTo>
                <a:cubicBezTo>
                  <a:pt x="7531" y="403"/>
                  <a:pt x="6765" y="216"/>
                  <a:pt x="60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2460938" y="2215600"/>
            <a:ext cx="132900" cy="13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6759738" y="3376775"/>
            <a:ext cx="132900" cy="13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6892638" y="2667975"/>
            <a:ext cx="132900" cy="13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3654963" y="1874450"/>
            <a:ext cx="132900" cy="13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2501500" y="3832000"/>
            <a:ext cx="132900" cy="13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5682163" y="1244625"/>
            <a:ext cx="132900" cy="13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4294967295"/>
          </p:nvPr>
        </p:nvSpPr>
        <p:spPr>
          <a:xfrm>
            <a:off x="490350" y="1334600"/>
            <a:ext cx="8466300" cy="18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 b="1" dirty="0"/>
              <a:t>EDA - </a:t>
            </a:r>
            <a:r>
              <a:rPr lang="en" sz="3600" b="1" dirty="0"/>
              <a:t>Examen </a:t>
            </a:r>
            <a:r>
              <a:rPr lang="en" sz="3600" b="1" dirty="0" smtClean="0"/>
              <a:t>Final</a:t>
            </a:r>
            <a:r>
              <a:rPr lang="en" sz="3600" b="1" dirty="0" smtClean="0"/>
              <a:t> </a:t>
            </a:r>
            <a:r>
              <a:rPr lang="en" sz="3600" b="1" dirty="0"/>
              <a:t>Práctico</a:t>
            </a:r>
            <a:endParaRPr sz="1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1515027"/>
              </p:ext>
            </p:extLst>
          </p:nvPr>
        </p:nvGraphicFramePr>
        <p:xfrm>
          <a:off x="0" y="0"/>
          <a:ext cx="9143999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023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>
            <a:spLocks noGrp="1"/>
          </p:cNvSpPr>
          <p:nvPr>
            <p:ph type="ctrTitle"/>
          </p:nvPr>
        </p:nvSpPr>
        <p:spPr>
          <a:xfrm>
            <a:off x="1302600" y="2145450"/>
            <a:ext cx="65388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29463" y="1844053"/>
            <a:ext cx="7748100" cy="15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- Tree</a:t>
            </a:r>
            <a:endParaRPr/>
          </a:p>
        </p:txBody>
      </p:sp>
      <p:grpSp>
        <p:nvGrpSpPr>
          <p:cNvPr id="178" name="Google Shape;178;p26"/>
          <p:cNvGrpSpPr/>
          <p:nvPr/>
        </p:nvGrpSpPr>
        <p:grpSpPr>
          <a:xfrm rot="9905798">
            <a:off x="4107343" y="742037"/>
            <a:ext cx="992340" cy="1002566"/>
            <a:chOff x="4479325" y="838125"/>
            <a:chExt cx="992300" cy="1002525"/>
          </a:xfrm>
        </p:grpSpPr>
        <p:sp>
          <p:nvSpPr>
            <p:cNvPr id="179" name="Google Shape;179;p26"/>
            <p:cNvSpPr/>
            <p:nvPr/>
          </p:nvSpPr>
          <p:spPr>
            <a:xfrm>
              <a:off x="4507125" y="876150"/>
              <a:ext cx="964500" cy="9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479325" y="962100"/>
              <a:ext cx="792600" cy="7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679025" y="1015250"/>
              <a:ext cx="792600" cy="7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593075" y="838125"/>
              <a:ext cx="792600" cy="7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6"/>
          <p:cNvSpPr txBox="1">
            <a:spLocks noGrp="1"/>
          </p:cNvSpPr>
          <p:nvPr>
            <p:ph type="title" idx="3"/>
          </p:nvPr>
        </p:nvSpPr>
        <p:spPr>
          <a:xfrm>
            <a:off x="311700" y="1019028"/>
            <a:ext cx="85206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5102763" y="1711153"/>
            <a:ext cx="132900" cy="13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1"/>
          </p:nvPr>
        </p:nvSpPr>
        <p:spPr>
          <a:xfrm>
            <a:off x="2501125" y="3840975"/>
            <a:ext cx="42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smtClean="0"/>
              <a:t>Comparación del AVL sin threads y AVL con threads.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5669" y="1988227"/>
            <a:ext cx="6077623" cy="841800"/>
          </a:xfrm>
        </p:spPr>
        <p:txBody>
          <a:bodyPr/>
          <a:lstStyle/>
          <a:p>
            <a:r>
              <a:rPr lang="es-PE" dirty="0" smtClean="0"/>
              <a:t>Comparación de tiempos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9223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Sin threads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100 elementos:</a:t>
            </a:r>
            <a:endParaRPr lang="es-PE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2"/>
          </p:nvPr>
        </p:nvSpPr>
        <p:spPr>
          <a:xfrm>
            <a:off x="4744375" y="1451100"/>
            <a:ext cx="3586800" cy="3113100"/>
          </a:xfrm>
        </p:spPr>
        <p:txBody>
          <a:bodyPr/>
          <a:lstStyle/>
          <a:p>
            <a:r>
              <a:rPr lang="es-PE" dirty="0" smtClean="0"/>
              <a:t>Con threads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26" y="2036063"/>
            <a:ext cx="2270957" cy="163844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90" y="1866897"/>
            <a:ext cx="2484335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1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Sin threads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1 000 elementos:</a:t>
            </a:r>
            <a:endParaRPr lang="es-PE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2"/>
          </p:nvPr>
        </p:nvSpPr>
        <p:spPr>
          <a:xfrm>
            <a:off x="4744375" y="1451100"/>
            <a:ext cx="3586800" cy="3113100"/>
          </a:xfrm>
        </p:spPr>
        <p:txBody>
          <a:bodyPr/>
          <a:lstStyle/>
          <a:p>
            <a:r>
              <a:rPr lang="es-PE" dirty="0" smtClean="0"/>
              <a:t>Con threads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038" y="2016507"/>
            <a:ext cx="2461473" cy="10821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28" y="2016507"/>
            <a:ext cx="2453853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Sin threads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10 000 elementos:</a:t>
            </a:r>
            <a:endParaRPr lang="es-PE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2"/>
          </p:nvPr>
        </p:nvSpPr>
        <p:spPr>
          <a:xfrm>
            <a:off x="4744375" y="1451100"/>
            <a:ext cx="3586800" cy="3113100"/>
          </a:xfrm>
        </p:spPr>
        <p:txBody>
          <a:bodyPr/>
          <a:lstStyle/>
          <a:p>
            <a:r>
              <a:rPr lang="es-PE" dirty="0" smtClean="0"/>
              <a:t>Con threads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48" y="2310359"/>
            <a:ext cx="2690093" cy="139458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74" y="2234152"/>
            <a:ext cx="2446232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5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Sin threads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100 000 elementos:</a:t>
            </a:r>
            <a:endParaRPr lang="es-PE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2"/>
          </p:nvPr>
        </p:nvSpPr>
        <p:spPr>
          <a:xfrm>
            <a:off x="4744375" y="1451100"/>
            <a:ext cx="3586800" cy="3113100"/>
          </a:xfrm>
        </p:spPr>
        <p:txBody>
          <a:bodyPr/>
          <a:lstStyle/>
          <a:p>
            <a:r>
              <a:rPr lang="es-PE" dirty="0" smtClean="0"/>
              <a:t>Con threads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01" y="2035531"/>
            <a:ext cx="3025402" cy="16536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375" y="2035531"/>
            <a:ext cx="3033023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2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Sin threads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1 000 000 elementos:</a:t>
            </a:r>
            <a:endParaRPr lang="es-PE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2"/>
          </p:nvPr>
        </p:nvSpPr>
        <p:spPr>
          <a:xfrm>
            <a:off x="4744375" y="1451100"/>
            <a:ext cx="3586800" cy="3113100"/>
          </a:xfrm>
        </p:spPr>
        <p:txBody>
          <a:bodyPr/>
          <a:lstStyle/>
          <a:p>
            <a:r>
              <a:rPr lang="es-PE" dirty="0" smtClean="0"/>
              <a:t>Con threads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14" y="2116084"/>
            <a:ext cx="2583404" cy="19280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90" y="2177049"/>
            <a:ext cx="2423370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Sin threads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10 000 000 elementos:</a:t>
            </a:r>
            <a:endParaRPr lang="es-PE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2"/>
          </p:nvPr>
        </p:nvSpPr>
        <p:spPr>
          <a:xfrm>
            <a:off x="4744375" y="1451100"/>
            <a:ext cx="3586800" cy="3113100"/>
          </a:xfrm>
        </p:spPr>
        <p:txBody>
          <a:bodyPr/>
          <a:lstStyle/>
          <a:p>
            <a:r>
              <a:rPr lang="es-PE" dirty="0" smtClean="0"/>
              <a:t>Con threads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055" y="2141578"/>
            <a:ext cx="2659610" cy="19661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01" y="2172060"/>
            <a:ext cx="2857748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20096"/>
      </p:ext>
    </p:extLst>
  </p:cSld>
  <p:clrMapOvr>
    <a:masterClrMapping/>
  </p:clrMapOvr>
</p:sld>
</file>

<file path=ppt/theme/theme1.xml><?xml version="1.0" encoding="utf-8"?>
<a:theme xmlns:a="http://schemas.openxmlformats.org/drawingml/2006/main" name="Lettering Portfoli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4D4D4D"/>
      </a:accent1>
      <a:accent2>
        <a:srgbClr val="FFFFFF"/>
      </a:accent2>
      <a:accent3>
        <a:srgbClr val="F1C36A"/>
      </a:accent3>
      <a:accent4>
        <a:srgbClr val="ABE5D9"/>
      </a:accent4>
      <a:accent5>
        <a:srgbClr val="FF9E98"/>
      </a:accent5>
      <a:accent6>
        <a:srgbClr val="33333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85</Words>
  <Application>Microsoft Office PowerPoint</Application>
  <PresentationFormat>Presentación en pantalla (16:9)</PresentationFormat>
  <Paragraphs>36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Patrick Hand</vt:lpstr>
      <vt:lpstr>Arial</vt:lpstr>
      <vt:lpstr>Clicker Script</vt:lpstr>
      <vt:lpstr>Montserrat</vt:lpstr>
      <vt:lpstr>Lettering Portfolio</vt:lpstr>
      <vt:lpstr>Rayza Rodríguez</vt:lpstr>
      <vt:lpstr>AVL - Tree</vt:lpstr>
      <vt:lpstr>Comparación de tiempos </vt:lpstr>
      <vt:lpstr>100 elementos:</vt:lpstr>
      <vt:lpstr>1 000 elementos:</vt:lpstr>
      <vt:lpstr>10 000 elementos:</vt:lpstr>
      <vt:lpstr>100 000 elementos:</vt:lpstr>
      <vt:lpstr>1 000 000 elementos:</vt:lpstr>
      <vt:lpstr>10 000 000 elementos: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Rayza Rodríguez</dc:title>
  <dc:creator>Rayza Marithé Rodríguez Injante</dc:creator>
  <cp:lastModifiedBy>rayza marithe rodriguez injante</cp:lastModifiedBy>
  <cp:revision>4</cp:revision>
  <dcterms:modified xsi:type="dcterms:W3CDTF">2022-12-12T00:53:44Z</dcterms:modified>
</cp:coreProperties>
</file>