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89" r:id="rId4"/>
    <p:sldId id="280" r:id="rId5"/>
    <p:sldId id="281" r:id="rId6"/>
    <p:sldId id="282" r:id="rId7"/>
    <p:sldId id="272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DBC51-3B1A-4194-82CB-4A2BE9AAE645}" v="1" dt="2025-01-23T16:59:45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Stroud" userId="7d80635a-1c5d-484b-aee8-cfd31f65edcb" providerId="ADAL" clId="{6C6DBC51-3B1A-4194-82CB-4A2BE9AAE645}"/>
    <pc:docChg chg="modSld sldOrd">
      <pc:chgData name="Stephen Stroud" userId="7d80635a-1c5d-484b-aee8-cfd31f65edcb" providerId="ADAL" clId="{6C6DBC51-3B1A-4194-82CB-4A2BE9AAE645}" dt="2025-01-23T17:00:39.360" v="36" actId="20577"/>
      <pc:docMkLst>
        <pc:docMk/>
      </pc:docMkLst>
      <pc:sldChg chg="modSp mod">
        <pc:chgData name="Stephen Stroud" userId="7d80635a-1c5d-484b-aee8-cfd31f65edcb" providerId="ADAL" clId="{6C6DBC51-3B1A-4194-82CB-4A2BE9AAE645}" dt="2025-01-23T16:59:13.175" v="6" actId="20577"/>
        <pc:sldMkLst>
          <pc:docMk/>
          <pc:sldMk cId="0" sldId="256"/>
        </pc:sldMkLst>
        <pc:spChg chg="mod">
          <ac:chgData name="Stephen Stroud" userId="7d80635a-1c5d-484b-aee8-cfd31f65edcb" providerId="ADAL" clId="{6C6DBC51-3B1A-4194-82CB-4A2BE9AAE645}" dt="2025-01-23T16:59:13.175" v="6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 ord">
        <pc:chgData name="Stephen Stroud" userId="7d80635a-1c5d-484b-aee8-cfd31f65edcb" providerId="ADAL" clId="{6C6DBC51-3B1A-4194-82CB-4A2BE9AAE645}" dt="2025-01-23T17:00:39.360" v="36" actId="20577"/>
        <pc:sldMkLst>
          <pc:docMk/>
          <pc:sldMk cId="0" sldId="267"/>
        </pc:sldMkLst>
        <pc:spChg chg="mod">
          <ac:chgData name="Stephen Stroud" userId="7d80635a-1c5d-484b-aee8-cfd31f65edcb" providerId="ADAL" clId="{6C6DBC51-3B1A-4194-82CB-4A2BE9AAE645}" dt="2025-01-23T17:00:20.552" v="29" actId="6549"/>
          <ac:spMkLst>
            <pc:docMk/>
            <pc:sldMk cId="0" sldId="267"/>
            <ac:spMk id="7" creationId="{29ED80E2-0C3C-47C8-5484-653D07284C0A}"/>
          </ac:spMkLst>
        </pc:spChg>
        <pc:spChg chg="mod">
          <ac:chgData name="Stephen Stroud" userId="7d80635a-1c5d-484b-aee8-cfd31f65edcb" providerId="ADAL" clId="{6C6DBC51-3B1A-4194-82CB-4A2BE9AAE645}" dt="2025-01-23T17:00:39.360" v="36" actId="20577"/>
          <ac:spMkLst>
            <pc:docMk/>
            <pc:sldMk cId="0" sldId="267"/>
            <ac:spMk id="11" creationId="{7DFFF9A7-27DD-F270-38A9-A51642BEE6D4}"/>
          </ac:spMkLst>
        </pc:spChg>
      </pc:sldChg>
    </pc:docChg>
  </pc:docChgLst>
  <pc:docChgLst>
    <pc:chgData name="Stephen Stroud" userId="7d80635a-1c5d-484b-aee8-cfd31f65edcb" providerId="ADAL" clId="{08D9C09B-0FF4-4435-A89F-3305BB5A581B}"/>
    <pc:docChg chg="undo custSel addSld delSld modSld sldOrd">
      <pc:chgData name="Stephen Stroud" userId="7d80635a-1c5d-484b-aee8-cfd31f65edcb" providerId="ADAL" clId="{08D9C09B-0FF4-4435-A89F-3305BB5A581B}" dt="2025-01-21T14:31:49.202" v="181" actId="20577"/>
      <pc:docMkLst>
        <pc:docMk/>
      </pc:docMkLst>
      <pc:sldChg chg="modSp mod">
        <pc:chgData name="Stephen Stroud" userId="7d80635a-1c5d-484b-aee8-cfd31f65edcb" providerId="ADAL" clId="{08D9C09B-0FF4-4435-A89F-3305BB5A581B}" dt="2025-01-21T12:56:32.660" v="170" actId="14100"/>
        <pc:sldMkLst>
          <pc:docMk/>
          <pc:sldMk cId="0" sldId="256"/>
        </pc:sldMkLst>
        <pc:spChg chg="mod">
          <ac:chgData name="Stephen Stroud" userId="7d80635a-1c5d-484b-aee8-cfd31f65edcb" providerId="ADAL" clId="{08D9C09B-0FF4-4435-A89F-3305BB5A581B}" dt="2025-01-21T12:56:32.660" v="170" actId="14100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Stephen Stroud" userId="7d80635a-1c5d-484b-aee8-cfd31f65edcb" providerId="ADAL" clId="{08D9C09B-0FF4-4435-A89F-3305BB5A581B}" dt="2025-01-21T12:35:27.257" v="9" actId="47"/>
        <pc:sldMkLst>
          <pc:docMk/>
          <pc:sldMk cId="0" sldId="257"/>
        </pc:sldMkLst>
      </pc:sldChg>
      <pc:sldChg chg="del">
        <pc:chgData name="Stephen Stroud" userId="7d80635a-1c5d-484b-aee8-cfd31f65edcb" providerId="ADAL" clId="{08D9C09B-0FF4-4435-A89F-3305BB5A581B}" dt="2025-01-21T12:35:26.453" v="8" actId="47"/>
        <pc:sldMkLst>
          <pc:docMk/>
          <pc:sldMk cId="0" sldId="258"/>
        </pc:sldMkLst>
      </pc:sldChg>
      <pc:sldChg chg="del">
        <pc:chgData name="Stephen Stroud" userId="7d80635a-1c5d-484b-aee8-cfd31f65edcb" providerId="ADAL" clId="{08D9C09B-0FF4-4435-A89F-3305BB5A581B}" dt="2025-01-21T12:35:28.586" v="10" actId="47"/>
        <pc:sldMkLst>
          <pc:docMk/>
          <pc:sldMk cId="0" sldId="259"/>
        </pc:sldMkLst>
      </pc:sldChg>
      <pc:sldChg chg="del">
        <pc:chgData name="Stephen Stroud" userId="7d80635a-1c5d-484b-aee8-cfd31f65edcb" providerId="ADAL" clId="{08D9C09B-0FF4-4435-A89F-3305BB5A581B}" dt="2025-01-21T12:35:23.701" v="5" actId="47"/>
        <pc:sldMkLst>
          <pc:docMk/>
          <pc:sldMk cId="0" sldId="260"/>
        </pc:sldMkLst>
      </pc:sldChg>
      <pc:sldChg chg="del">
        <pc:chgData name="Stephen Stroud" userId="7d80635a-1c5d-484b-aee8-cfd31f65edcb" providerId="ADAL" clId="{08D9C09B-0FF4-4435-A89F-3305BB5A581B}" dt="2025-01-21T12:35:24.557" v="6" actId="47"/>
        <pc:sldMkLst>
          <pc:docMk/>
          <pc:sldMk cId="0" sldId="261"/>
        </pc:sldMkLst>
      </pc:sldChg>
      <pc:sldChg chg="del">
        <pc:chgData name="Stephen Stroud" userId="7d80635a-1c5d-484b-aee8-cfd31f65edcb" providerId="ADAL" clId="{08D9C09B-0FF4-4435-A89F-3305BB5A581B}" dt="2025-01-21T12:35:22.593" v="4" actId="47"/>
        <pc:sldMkLst>
          <pc:docMk/>
          <pc:sldMk cId="0" sldId="262"/>
        </pc:sldMkLst>
      </pc:sldChg>
      <pc:sldChg chg="del">
        <pc:chgData name="Stephen Stroud" userId="7d80635a-1c5d-484b-aee8-cfd31f65edcb" providerId="ADAL" clId="{08D9C09B-0FF4-4435-A89F-3305BB5A581B}" dt="2025-01-21T12:35:21.873" v="3" actId="47"/>
        <pc:sldMkLst>
          <pc:docMk/>
          <pc:sldMk cId="0" sldId="263"/>
        </pc:sldMkLst>
      </pc:sldChg>
      <pc:sldChg chg="del">
        <pc:chgData name="Stephen Stroud" userId="7d80635a-1c5d-484b-aee8-cfd31f65edcb" providerId="ADAL" clId="{08D9C09B-0FF4-4435-A89F-3305BB5A581B}" dt="2025-01-21T12:35:21.153" v="2" actId="47"/>
        <pc:sldMkLst>
          <pc:docMk/>
          <pc:sldMk cId="0" sldId="264"/>
        </pc:sldMkLst>
      </pc:sldChg>
      <pc:sldChg chg="del">
        <pc:chgData name="Stephen Stroud" userId="7d80635a-1c5d-484b-aee8-cfd31f65edcb" providerId="ADAL" clId="{08D9C09B-0FF4-4435-A89F-3305BB5A581B}" dt="2025-01-21T12:35:20.225" v="1" actId="47"/>
        <pc:sldMkLst>
          <pc:docMk/>
          <pc:sldMk cId="0" sldId="266"/>
        </pc:sldMkLst>
      </pc:sldChg>
      <pc:sldChg chg="modSp del mod">
        <pc:chgData name="Stephen Stroud" userId="7d80635a-1c5d-484b-aee8-cfd31f65edcb" providerId="ADAL" clId="{08D9C09B-0FF4-4435-A89F-3305BB5A581B}" dt="2025-01-21T14:31:35.498" v="171" actId="2696"/>
        <pc:sldMkLst>
          <pc:docMk/>
          <pc:sldMk cId="0" sldId="267"/>
        </pc:sldMkLst>
      </pc:sldChg>
      <pc:sldChg chg="del">
        <pc:chgData name="Stephen Stroud" userId="7d80635a-1c5d-484b-aee8-cfd31f65edcb" providerId="ADAL" clId="{08D9C09B-0FF4-4435-A89F-3305BB5A581B}" dt="2025-01-21T12:35:18.737" v="0" actId="47"/>
        <pc:sldMkLst>
          <pc:docMk/>
          <pc:sldMk cId="0" sldId="268"/>
        </pc:sldMkLst>
      </pc:sldChg>
      <pc:sldChg chg="del">
        <pc:chgData name="Stephen Stroud" userId="7d80635a-1c5d-484b-aee8-cfd31f65edcb" providerId="ADAL" clId="{08D9C09B-0FF4-4435-A89F-3305BB5A581B}" dt="2025-01-21T12:37:52.579" v="13" actId="47"/>
        <pc:sldMkLst>
          <pc:docMk/>
          <pc:sldMk cId="0" sldId="269"/>
        </pc:sldMkLst>
      </pc:sldChg>
      <pc:sldChg chg="del">
        <pc:chgData name="Stephen Stroud" userId="7d80635a-1c5d-484b-aee8-cfd31f65edcb" providerId="ADAL" clId="{08D9C09B-0FF4-4435-A89F-3305BB5A581B}" dt="2025-01-21T12:38:05.549" v="15" actId="47"/>
        <pc:sldMkLst>
          <pc:docMk/>
          <pc:sldMk cId="0" sldId="270"/>
        </pc:sldMkLst>
      </pc:sldChg>
      <pc:sldChg chg="modSp mod">
        <pc:chgData name="Stephen Stroud" userId="7d80635a-1c5d-484b-aee8-cfd31f65edcb" providerId="ADAL" clId="{08D9C09B-0FF4-4435-A89F-3305BB5A581B}" dt="2025-01-21T14:31:49.202" v="181" actId="20577"/>
        <pc:sldMkLst>
          <pc:docMk/>
          <pc:sldMk cId="0" sldId="272"/>
        </pc:sldMkLst>
        <pc:spChg chg="mod">
          <ac:chgData name="Stephen Stroud" userId="7d80635a-1c5d-484b-aee8-cfd31f65edcb" providerId="ADAL" clId="{08D9C09B-0FF4-4435-A89F-3305BB5A581B}" dt="2025-01-21T14:31:49.202" v="181" actId="20577"/>
          <ac:spMkLst>
            <pc:docMk/>
            <pc:sldMk cId="0" sldId="272"/>
            <ac:spMk id="3" creationId="{00000000-0000-0000-0000-000000000000}"/>
          </ac:spMkLst>
        </pc:spChg>
      </pc:sldChg>
      <pc:sldChg chg="del">
        <pc:chgData name="Stephen Stroud" userId="7d80635a-1c5d-484b-aee8-cfd31f65edcb" providerId="ADAL" clId="{08D9C09B-0FF4-4435-A89F-3305BB5A581B}" dt="2025-01-21T12:37:57.463" v="14" actId="47"/>
        <pc:sldMkLst>
          <pc:docMk/>
          <pc:sldMk cId="0" sldId="275"/>
        </pc:sldMkLst>
      </pc:sldChg>
      <pc:sldChg chg="del">
        <pc:chgData name="Stephen Stroud" userId="7d80635a-1c5d-484b-aee8-cfd31f65edcb" providerId="ADAL" clId="{08D9C09B-0FF4-4435-A89F-3305BB5A581B}" dt="2025-01-21T12:35:29.638" v="11" actId="47"/>
        <pc:sldMkLst>
          <pc:docMk/>
          <pc:sldMk cId="1713235656" sldId="278"/>
        </pc:sldMkLst>
      </pc:sldChg>
      <pc:sldChg chg="del">
        <pc:chgData name="Stephen Stroud" userId="7d80635a-1c5d-484b-aee8-cfd31f65edcb" providerId="ADAL" clId="{08D9C09B-0FF4-4435-A89F-3305BB5A581B}" dt="2025-01-21T12:37:43.072" v="12" actId="47"/>
        <pc:sldMkLst>
          <pc:docMk/>
          <pc:sldMk cId="1088739990" sldId="279"/>
        </pc:sldMkLst>
      </pc:sldChg>
      <pc:sldChg chg="modSp mod modAnim">
        <pc:chgData name="Stephen Stroud" userId="7d80635a-1c5d-484b-aee8-cfd31f65edcb" providerId="ADAL" clId="{08D9C09B-0FF4-4435-A89F-3305BB5A581B}" dt="2025-01-21T12:53:37.748" v="135"/>
        <pc:sldMkLst>
          <pc:docMk/>
          <pc:sldMk cId="1383213252" sldId="280"/>
        </pc:sldMkLst>
        <pc:spChg chg="mod">
          <ac:chgData name="Stephen Stroud" userId="7d80635a-1c5d-484b-aee8-cfd31f65edcb" providerId="ADAL" clId="{08D9C09B-0FF4-4435-A89F-3305BB5A581B}" dt="2025-01-21T12:50:30.027" v="97" actId="14100"/>
          <ac:spMkLst>
            <pc:docMk/>
            <pc:sldMk cId="1383213252" sldId="280"/>
            <ac:spMk id="12" creationId="{26D10299-A8E7-7A4A-BA96-A3574A9135D6}"/>
          </ac:spMkLst>
        </pc:spChg>
        <pc:spChg chg="mod">
          <ac:chgData name="Stephen Stroud" userId="7d80635a-1c5d-484b-aee8-cfd31f65edcb" providerId="ADAL" clId="{08D9C09B-0FF4-4435-A89F-3305BB5A581B}" dt="2025-01-21T12:49:13.599" v="80" actId="5793"/>
          <ac:spMkLst>
            <pc:docMk/>
            <pc:sldMk cId="1383213252" sldId="280"/>
            <ac:spMk id="13" creationId="{717F02D6-DF61-AD4A-16EF-8DB552E24E38}"/>
          </ac:spMkLst>
        </pc:spChg>
        <pc:spChg chg="mod">
          <ac:chgData name="Stephen Stroud" userId="7d80635a-1c5d-484b-aee8-cfd31f65edcb" providerId="ADAL" clId="{08D9C09B-0FF4-4435-A89F-3305BB5A581B}" dt="2025-01-21T12:43:16.158" v="45" actId="13926"/>
          <ac:spMkLst>
            <pc:docMk/>
            <pc:sldMk cId="1383213252" sldId="280"/>
            <ac:spMk id="15" creationId="{F8A7F1D7-042D-BA16-86B0-8051264BBB29}"/>
          </ac:spMkLst>
        </pc:spChg>
      </pc:sldChg>
      <pc:sldChg chg="addSp delSp modSp mod modAnim">
        <pc:chgData name="Stephen Stroud" userId="7d80635a-1c5d-484b-aee8-cfd31f65edcb" providerId="ADAL" clId="{08D9C09B-0FF4-4435-A89F-3305BB5A581B}" dt="2025-01-21T12:54:16.820" v="145"/>
        <pc:sldMkLst>
          <pc:docMk/>
          <pc:sldMk cId="2774225913" sldId="281"/>
        </pc:sldMkLst>
        <pc:spChg chg="add mod">
          <ac:chgData name="Stephen Stroud" userId="7d80635a-1c5d-484b-aee8-cfd31f65edcb" providerId="ADAL" clId="{08D9C09B-0FF4-4435-A89F-3305BB5A581B}" dt="2025-01-21T12:54:11.906" v="144" actId="20577"/>
          <ac:spMkLst>
            <pc:docMk/>
            <pc:sldMk cId="2774225913" sldId="281"/>
            <ac:spMk id="7" creationId="{A5F1605B-CF50-E205-375E-0AE46DBDC3E5}"/>
          </ac:spMkLst>
        </pc:spChg>
      </pc:sldChg>
      <pc:sldChg chg="addSp delSp modSp mod delAnim">
        <pc:chgData name="Stephen Stroud" userId="7d80635a-1c5d-484b-aee8-cfd31f65edcb" providerId="ADAL" clId="{08D9C09B-0FF4-4435-A89F-3305BB5A581B}" dt="2025-01-21T12:52:48.507" v="131" actId="255"/>
        <pc:sldMkLst>
          <pc:docMk/>
          <pc:sldMk cId="1340933619" sldId="282"/>
        </pc:sldMkLst>
        <pc:spChg chg="add mod">
          <ac:chgData name="Stephen Stroud" userId="7d80635a-1c5d-484b-aee8-cfd31f65edcb" providerId="ADAL" clId="{08D9C09B-0FF4-4435-A89F-3305BB5A581B}" dt="2025-01-21T12:52:48.507" v="131" actId="255"/>
          <ac:spMkLst>
            <pc:docMk/>
            <pc:sldMk cId="1340933619" sldId="282"/>
            <ac:spMk id="6" creationId="{30F0D081-7C92-1265-F6FF-6CD28BF7A558}"/>
          </ac:spMkLst>
        </pc:spChg>
      </pc:sldChg>
      <pc:sldChg chg="del">
        <pc:chgData name="Stephen Stroud" userId="7d80635a-1c5d-484b-aee8-cfd31f65edcb" providerId="ADAL" clId="{08D9C09B-0FF4-4435-A89F-3305BB5A581B}" dt="2025-01-21T12:52:56.216" v="132" actId="2696"/>
        <pc:sldMkLst>
          <pc:docMk/>
          <pc:sldMk cId="3583319252" sldId="283"/>
        </pc:sldMkLst>
      </pc:sldChg>
      <pc:sldChg chg="addSp delSp modSp mod">
        <pc:chgData name="Stephen Stroud" userId="7d80635a-1c5d-484b-aee8-cfd31f65edcb" providerId="ADAL" clId="{08D9C09B-0FF4-4435-A89F-3305BB5A581B}" dt="2025-01-21T12:55:45.828" v="153" actId="1076"/>
        <pc:sldMkLst>
          <pc:docMk/>
          <pc:sldMk cId="3017123883" sldId="284"/>
        </pc:sldMkLst>
        <pc:picChg chg="add mod">
          <ac:chgData name="Stephen Stroud" userId="7d80635a-1c5d-484b-aee8-cfd31f65edcb" providerId="ADAL" clId="{08D9C09B-0FF4-4435-A89F-3305BB5A581B}" dt="2025-01-21T12:55:45.828" v="153" actId="1076"/>
          <ac:picMkLst>
            <pc:docMk/>
            <pc:sldMk cId="3017123883" sldId="284"/>
            <ac:picMk id="9" creationId="{4B0E4E9D-DC03-F5CB-7C72-7B48E048D0FC}"/>
          </ac:picMkLst>
        </pc:picChg>
      </pc:sldChg>
      <pc:sldChg chg="delSp del mod">
        <pc:chgData name="Stephen Stroud" userId="7d80635a-1c5d-484b-aee8-cfd31f65edcb" providerId="ADAL" clId="{08D9C09B-0FF4-4435-A89F-3305BB5A581B}" dt="2025-01-21T12:56:02.438" v="155" actId="2696"/>
        <pc:sldMkLst>
          <pc:docMk/>
          <pc:sldMk cId="1476562136" sldId="285"/>
        </pc:sldMkLst>
      </pc:sldChg>
      <pc:sldChg chg="del">
        <pc:chgData name="Stephen Stroud" userId="7d80635a-1c5d-484b-aee8-cfd31f65edcb" providerId="ADAL" clId="{08D9C09B-0FF4-4435-A89F-3305BB5A581B}" dt="2025-01-21T12:56:06.998" v="156" actId="2696"/>
        <pc:sldMkLst>
          <pc:docMk/>
          <pc:sldMk cId="668274750" sldId="286"/>
        </pc:sldMkLst>
      </pc:sldChg>
      <pc:sldChg chg="del">
        <pc:chgData name="Stephen Stroud" userId="7d80635a-1c5d-484b-aee8-cfd31f65edcb" providerId="ADAL" clId="{08D9C09B-0FF4-4435-A89F-3305BB5A581B}" dt="2025-01-21T12:56:09.079" v="157" actId="2696"/>
        <pc:sldMkLst>
          <pc:docMk/>
          <pc:sldMk cId="6423651" sldId="287"/>
        </pc:sldMkLst>
      </pc:sldChg>
      <pc:sldChg chg="del">
        <pc:chgData name="Stephen Stroud" userId="7d80635a-1c5d-484b-aee8-cfd31f65edcb" providerId="ADAL" clId="{08D9C09B-0FF4-4435-A89F-3305BB5A581B}" dt="2025-01-21T12:56:12.862" v="158" actId="2696"/>
        <pc:sldMkLst>
          <pc:docMk/>
          <pc:sldMk cId="3418705876" sldId="288"/>
        </pc:sldMkLst>
      </pc:sldChg>
      <pc:sldChg chg="del">
        <pc:chgData name="Stephen Stroud" userId="7d80635a-1c5d-484b-aee8-cfd31f65edcb" providerId="ADAL" clId="{08D9C09B-0FF4-4435-A89F-3305BB5A581B}" dt="2025-01-21T12:35:25.702" v="7" actId="47"/>
        <pc:sldMkLst>
          <pc:docMk/>
          <pc:sldMk cId="1431049280" sldId="289"/>
        </pc:sldMkLst>
      </pc:sldChg>
      <pc:sldChg chg="addSp delSp modSp new mod ord">
        <pc:chgData name="Stephen Stroud" userId="7d80635a-1c5d-484b-aee8-cfd31f65edcb" providerId="ADAL" clId="{08D9C09B-0FF4-4435-A89F-3305BB5A581B}" dt="2025-01-21T12:40:22.320" v="39"/>
        <pc:sldMkLst>
          <pc:docMk/>
          <pc:sldMk cId="3870575406" sldId="289"/>
        </pc:sldMkLst>
        <pc:spChg chg="mod">
          <ac:chgData name="Stephen Stroud" userId="7d80635a-1c5d-484b-aee8-cfd31f65edcb" providerId="ADAL" clId="{08D9C09B-0FF4-4435-A89F-3305BB5A581B}" dt="2025-01-21T12:39:13.113" v="25" actId="1076"/>
          <ac:spMkLst>
            <pc:docMk/>
            <pc:sldMk cId="3870575406" sldId="289"/>
            <ac:spMk id="4" creationId="{53BAFF90-9BD3-720A-AEB5-A48C09C0445A}"/>
          </ac:spMkLst>
        </pc:spChg>
        <pc:spChg chg="mod">
          <ac:chgData name="Stephen Stroud" userId="7d80635a-1c5d-484b-aee8-cfd31f65edcb" providerId="ADAL" clId="{08D9C09B-0FF4-4435-A89F-3305BB5A581B}" dt="2025-01-21T12:39:13.113" v="25" actId="1076"/>
          <ac:spMkLst>
            <pc:docMk/>
            <pc:sldMk cId="3870575406" sldId="289"/>
            <ac:spMk id="5" creationId="{00671398-460C-EEDC-1493-086176163B29}"/>
          </ac:spMkLst>
        </pc:spChg>
        <pc:spChg chg="mod">
          <ac:chgData name="Stephen Stroud" userId="7d80635a-1c5d-484b-aee8-cfd31f65edcb" providerId="ADAL" clId="{08D9C09B-0FF4-4435-A89F-3305BB5A581B}" dt="2025-01-21T12:39:13.113" v="25" actId="1076"/>
          <ac:spMkLst>
            <pc:docMk/>
            <pc:sldMk cId="3870575406" sldId="289"/>
            <ac:spMk id="6" creationId="{E22F742F-4099-B4F6-1503-7CF54A95E441}"/>
          </ac:spMkLst>
        </pc:spChg>
        <pc:spChg chg="add mod">
          <ac:chgData name="Stephen Stroud" userId="7d80635a-1c5d-484b-aee8-cfd31f65edcb" providerId="ADAL" clId="{08D9C09B-0FF4-4435-A89F-3305BB5A581B}" dt="2025-01-21T12:39:54.560" v="34"/>
          <ac:spMkLst>
            <pc:docMk/>
            <pc:sldMk cId="3870575406" sldId="289"/>
            <ac:spMk id="8" creationId="{08D4E646-BED0-2038-D5CD-954CF8FDAE53}"/>
          </ac:spMkLst>
        </pc:spChg>
        <pc:spChg chg="add mod">
          <ac:chgData name="Stephen Stroud" userId="7d80635a-1c5d-484b-aee8-cfd31f65edcb" providerId="ADAL" clId="{08D9C09B-0FF4-4435-A89F-3305BB5A581B}" dt="2025-01-21T12:40:12.669" v="37" actId="255"/>
          <ac:spMkLst>
            <pc:docMk/>
            <pc:sldMk cId="3870575406" sldId="289"/>
            <ac:spMk id="9" creationId="{52A87ED6-7885-13E8-8483-C17D8D2E49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5783-2CFA-47C9-8BBB-14DDF27D6B06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34A8-2244-4B31-8B12-0C4C090FE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7301" y="3378954"/>
            <a:ext cx="4795925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1122363"/>
            <a:ext cx="4658389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1" y="3549048"/>
            <a:ext cx="3771899" cy="1956278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73E1-0D24-444D-9357-8AC1C3F40D70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36842"/>
            <a:ext cx="7679504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2386" y="2139697"/>
            <a:ext cx="7679504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5A93-0DB8-4DA5-91F2-55FE7724F784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33713" y="1081178"/>
            <a:ext cx="1881637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1081178"/>
            <a:ext cx="5629275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E386-6514-4CFD-AEF0-533B29CCAE5E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86F-C40B-401A-8A65-4B4DDE705453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4713087" y="3378954"/>
            <a:ext cx="4430914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1" y="0"/>
            <a:ext cx="2192891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09738"/>
            <a:ext cx="4841576" cy="29812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4759252"/>
            <a:ext cx="4047945" cy="95574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8A52-0A47-424C-9739-032D6F66019C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36842"/>
            <a:ext cx="7569358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2117342"/>
            <a:ext cx="360711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346" y="2117342"/>
            <a:ext cx="360711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D38A-7B56-47A3-B966-73E154432916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63283"/>
            <a:ext cx="7572375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79288"/>
            <a:ext cx="3554721" cy="582117"/>
          </a:xfrm>
        </p:spPr>
        <p:txBody>
          <a:bodyPr anchor="b">
            <a:noAutofit/>
          </a:bodyPr>
          <a:lstStyle>
            <a:lvl1pPr marL="0" indent="0">
              <a:buNone/>
              <a:defRPr sz="1050" b="1" cap="all" spc="188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3554721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0247" y="1879288"/>
            <a:ext cx="3572228" cy="582117"/>
          </a:xfrm>
        </p:spPr>
        <p:txBody>
          <a:bodyPr anchor="b">
            <a:noAutofit/>
          </a:bodyPr>
          <a:lstStyle>
            <a:lvl1pPr marL="0" indent="0">
              <a:buNone/>
              <a:defRPr sz="1050" b="1" cap="all" spc="188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247" y="2505075"/>
            <a:ext cx="35722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51-15B9-49D1-BEC7-C16314880950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357223"/>
            <a:ext cx="6665163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C187-B307-4A4A-8B7C-9B5FB144A533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7B9-9F31-4572-828B-396295A161F8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70626"/>
            <a:ext cx="2778919" cy="1286774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075427"/>
            <a:ext cx="4485084" cy="476837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0" y="2057400"/>
            <a:ext cx="277891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48AC-712E-44A8-9F87-F6B4B5A195AD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82128"/>
            <a:ext cx="2778919" cy="1275272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143000"/>
            <a:ext cx="4485084" cy="4572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0" y="2057400"/>
            <a:ext cx="2778919" cy="36576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2185-C0CE-45C9-9309-5705BCA443CA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36842"/>
            <a:ext cx="6665163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386" y="2139697"/>
            <a:ext cx="6662877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26346" y="4675385"/>
            <a:ext cx="26535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9CE32A98-29B9-4AF9-8DF8-BF7DD5C620FA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7951" y="6318447"/>
            <a:ext cx="2057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18447"/>
            <a:ext cx="461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defTabSz="685800" rtl="0" eaLnBrk="1" latinLnBrk="0" hangingPunct="1">
        <a:lnSpc>
          <a:spcPct val="120000"/>
        </a:lnSpc>
        <a:spcBef>
          <a:spcPts val="375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20000"/>
        </a:lnSpc>
        <a:spcBef>
          <a:spcPts val="375"/>
        </a:spcBef>
        <a:buFont typeface="Neue Haas Grotesk Text Pro" panose="020B05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1709738"/>
            <a:ext cx="5657851" cy="2981274"/>
          </a:xfrm>
        </p:spPr>
        <p:txBody>
          <a:bodyPr anchor="b">
            <a:normAutofit/>
          </a:bodyPr>
          <a:lstStyle/>
          <a:p>
            <a:r>
              <a:rPr lang="en-GB" dirty="0"/>
              <a:t>T-Level </a:t>
            </a:r>
            <a:r>
              <a:rPr dirty="0"/>
              <a:t>Exam Techniques</a:t>
            </a:r>
            <a:r>
              <a:rPr lang="en-GB" dirty="0"/>
              <a:t> – TASK 3a (2024)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00100" y="4759252"/>
            <a:ext cx="4047945" cy="9557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dirty="0"/>
              <a:t>guide to conquering exam </a:t>
            </a:r>
            <a:r>
              <a:rPr lang="en-GB" dirty="0"/>
              <a:t>fears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8BEA-C334-CEDE-1B50-DFCA1EFB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AB68-5BD9-451D-AE46-38917994D63F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A9D7-ABE3-4D02-7364-98435E6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9B3A-51FF-14E6-EC19-86C8EA8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ED80E2-0C3C-47C8-5484-653D07284C0A}"/>
              </a:ext>
            </a:extLst>
          </p:cNvPr>
          <p:cNvSpPr txBox="1"/>
          <p:nvPr/>
        </p:nvSpPr>
        <p:spPr>
          <a:xfrm>
            <a:off x="544285" y="515190"/>
            <a:ext cx="74662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>
              <a:lnSpc>
                <a:spcPts val="2755"/>
              </a:lnSpc>
            </a:pPr>
            <a:r>
              <a:rPr lang="en-US" sz="2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Occupational</a:t>
            </a:r>
            <a:endParaRPr lang="en-US" sz="2800" b="1" spc="220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02870">
              <a:lnSpc>
                <a:spcPts val="2755"/>
              </a:lnSpc>
            </a:pPr>
            <a:r>
              <a:rPr lang="en-US" sz="2800" b="1" spc="-1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Specialism</a:t>
            </a:r>
          </a:p>
          <a:p>
            <a:pPr marL="102870">
              <a:lnSpc>
                <a:spcPts val="2755"/>
              </a:lnSpc>
            </a:pPr>
            <a:endParaRPr lang="en-GB" sz="12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Task</a:t>
            </a:r>
            <a:r>
              <a:rPr lang="en-US" sz="1800" b="1" spc="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3a:</a:t>
            </a:r>
            <a:r>
              <a:rPr lang="en-US" sz="1800" b="1" spc="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b="1" spc="55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Gathering</a:t>
            </a:r>
            <a:r>
              <a:rPr lang="en-US" sz="1800" b="1" spc="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feedback</a:t>
            </a:r>
            <a:r>
              <a:rPr lang="en-US" sz="1800" b="1" spc="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b="1" spc="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</a:t>
            </a:r>
            <a:r>
              <a:rPr lang="en-US" sz="1800" b="1" spc="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future</a:t>
            </a:r>
            <a:r>
              <a:rPr lang="en-US" sz="1800" b="1" spc="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development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6EB06-3575-A19B-AFAC-43FDCEC2362A}"/>
              </a:ext>
            </a:extLst>
          </p:cNvPr>
          <p:cNvSpPr txBox="1"/>
          <p:nvPr/>
        </p:nvSpPr>
        <p:spPr>
          <a:xfrm>
            <a:off x="474490" y="2137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65">
              <a:spcBef>
                <a:spcPts val="25"/>
              </a:spcBef>
            </a:pPr>
            <a:r>
              <a:rPr lang="en-US" sz="1800" b="1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You</a:t>
            </a:r>
            <a:r>
              <a:rPr lang="en-US" sz="1800" b="1" spc="-5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</a:t>
            </a:r>
            <a:r>
              <a:rPr lang="en-US" sz="1800" b="1" spc="-30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not</a:t>
            </a:r>
            <a:r>
              <a:rPr lang="en-US" sz="1800" b="1" spc="-35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need</a:t>
            </a:r>
            <a:r>
              <a:rPr lang="en-US" sz="1800" b="1" spc="-35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any</a:t>
            </a:r>
            <a:r>
              <a:rPr lang="en-US" sz="1800" b="1" spc="-35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other</a:t>
            </a:r>
            <a:r>
              <a:rPr lang="en-US" sz="1800" b="1" spc="-30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spc="-10" dirty="0">
                <a:effectLst/>
                <a:latin typeface="Century Gothic" panose="020B0502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materials.</a:t>
            </a:r>
            <a:endParaRPr lang="en-GB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FF9A7-27DD-F270-38A9-A51642BEE6D4}"/>
              </a:ext>
            </a:extLst>
          </p:cNvPr>
          <p:cNvSpPr txBox="1"/>
          <p:nvPr/>
        </p:nvSpPr>
        <p:spPr>
          <a:xfrm>
            <a:off x="544286" y="307372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total mark for this task is </a:t>
            </a:r>
            <a:r>
              <a:rPr lang="en-GB"/>
              <a:t>=  </a:t>
            </a:r>
            <a:r>
              <a:rPr lang="en-GB">
                <a:highlight>
                  <a:srgbClr val="FFFF00"/>
                </a:highlight>
              </a:rPr>
              <a:t>24</a:t>
            </a:r>
            <a:br>
              <a:rPr lang="en-GB" dirty="0">
                <a:highlight>
                  <a:srgbClr val="FFFF00"/>
                </a:highlight>
              </a:rPr>
            </a:br>
            <a:br>
              <a:rPr lang="en-GB" dirty="0">
                <a:highlight>
                  <a:srgbClr val="FFFF00"/>
                </a:highlight>
              </a:rPr>
            </a:br>
            <a:r>
              <a:rPr lang="en-GB" dirty="0"/>
              <a:t>Time </a:t>
            </a:r>
            <a:r>
              <a:rPr lang="en-GB"/>
              <a:t>= </a:t>
            </a:r>
            <a:r>
              <a:rPr lang="en-GB">
                <a:highlight>
                  <a:srgbClr val="FFFF00"/>
                </a:highlight>
              </a:rPr>
              <a:t>1</a:t>
            </a:r>
            <a:r>
              <a:rPr lang="en-GB" dirty="0">
                <a:highlight>
                  <a:srgbClr val="FFFF00"/>
                </a:highlight>
              </a:rPr>
              <a:t>5</a:t>
            </a:r>
            <a:r>
              <a:rPr lang="en-GB">
                <a:highlight>
                  <a:srgbClr val="FFFF00"/>
                </a:highlight>
              </a:rPr>
              <a:t> </a:t>
            </a:r>
            <a:r>
              <a:rPr lang="en-GB" dirty="0">
                <a:highlight>
                  <a:srgbClr val="FFFF00"/>
                </a:highlight>
              </a:rPr>
              <a:t>Supervised hours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FF90-9BD3-720A-AEB5-A48C09C0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513446" y="4664274"/>
            <a:ext cx="2653508" cy="273844"/>
          </a:xfrm>
        </p:spPr>
        <p:txBody>
          <a:bodyPr/>
          <a:lstStyle/>
          <a:p>
            <a:fld id="{9156786F-C40B-401A-8A65-4B4DDE705453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71398-460C-EEDC-1493-0861761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5051" y="6307336"/>
            <a:ext cx="2057399" cy="365125"/>
          </a:xfrm>
        </p:spPr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742F-4099-B4F6-1503-7CF54A95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2450" y="6307336"/>
            <a:ext cx="461772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4E646-BED0-2038-D5CD-954CF8FDAE53}"/>
              </a:ext>
            </a:extLst>
          </p:cNvPr>
          <p:cNvSpPr txBox="1"/>
          <p:nvPr/>
        </p:nvSpPr>
        <p:spPr>
          <a:xfrm>
            <a:off x="220183" y="399119"/>
            <a:ext cx="4572000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>
              <a:lnSpc>
                <a:spcPts val="1915"/>
              </a:lnSpc>
            </a:pPr>
            <a:r>
              <a:rPr lang="en-US" sz="1800" b="1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Instructions</a:t>
            </a:r>
            <a:r>
              <a:rPr lang="en-US" sz="1800" b="1" spc="-4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b="1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</a:t>
            </a:r>
            <a:r>
              <a:rPr lang="en-US" sz="1800" b="1" spc="-35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b="1" spc="-1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students</a:t>
            </a:r>
            <a:endParaRPr lang="en-GB" sz="12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7ED6-7885-13E8-8483-C17D8D2E4915}"/>
              </a:ext>
            </a:extLst>
          </p:cNvPr>
          <p:cNvSpPr txBox="1"/>
          <p:nvPr/>
        </p:nvSpPr>
        <p:spPr>
          <a:xfrm>
            <a:off x="1479176" y="1568824"/>
            <a:ext cx="6669742" cy="423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>
              <a:spcBef>
                <a:spcPts val="405"/>
              </a:spcBef>
            </a:pP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You</a:t>
            </a:r>
            <a:r>
              <a:rPr lang="en-US" sz="1200" b="1" spc="35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must</a:t>
            </a:r>
            <a:r>
              <a:rPr lang="en-US" sz="1200" b="1" spc="4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complete</a:t>
            </a:r>
            <a:r>
              <a:rPr lang="en-US" sz="1200" b="1" spc="4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ALL</a:t>
            </a:r>
            <a:r>
              <a:rPr lang="en-US" sz="1200" b="1" spc="35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activities</a:t>
            </a:r>
            <a:r>
              <a:rPr lang="en-US" sz="1200" b="1" spc="4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within</a:t>
            </a:r>
            <a:r>
              <a:rPr lang="en-US" sz="1200" b="1" spc="4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the</a:t>
            </a:r>
            <a:r>
              <a:rPr lang="en-US" sz="1200" b="1" spc="35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200" b="1" spc="-1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assessment.</a:t>
            </a:r>
            <a:endParaRPr lang="en-GB" sz="1200" b="1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279400" marR="1750695">
              <a:spcBef>
                <a:spcPts val="1035"/>
              </a:spcBef>
            </a:pP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</a:t>
            </a:r>
            <a:r>
              <a:rPr lang="en-US" sz="1200" spc="-1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task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is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200" spc="-1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be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completed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under</a:t>
            </a:r>
            <a:r>
              <a:rPr lang="en-US" sz="1200" spc="-1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supervised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conditions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during</a:t>
            </a:r>
            <a:r>
              <a:rPr lang="en-US" sz="1200" spc="-1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window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 two</a:t>
            </a:r>
            <a:r>
              <a:rPr lang="en-US" sz="1200" spc="-4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weeks.</a:t>
            </a:r>
            <a:endParaRPr lang="en-GB" sz="12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279400" marR="1012190">
              <a:lnSpc>
                <a:spcPct val="97000"/>
              </a:lnSpc>
              <a:spcBef>
                <a:spcPts val="950"/>
              </a:spcBef>
            </a:pPr>
            <a:r>
              <a:rPr lang="en-US" sz="1200" spc="-3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During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3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3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task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3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3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provider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3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will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3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schedule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b="1" spc="-30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15</a:t>
            </a:r>
            <a:r>
              <a:rPr lang="en-US" sz="1200" b="1" spc="-95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b="1" spc="-30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supervised</a:t>
            </a:r>
            <a:r>
              <a:rPr lang="en-US" sz="1200" b="1" spc="-95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b="1" spc="-30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hours</a:t>
            </a:r>
            <a:r>
              <a:rPr lang="en-US" sz="1200" b="1" spc="-95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b="1" spc="-30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during</a:t>
            </a:r>
            <a:r>
              <a:rPr lang="en-US" sz="1200" b="1" spc="-95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b="1" spc="-30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200" b="1" spc="-95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b="1" spc="-30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two‑week </a:t>
            </a:r>
            <a:r>
              <a:rPr lang="en-US" sz="1200" b="1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window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 you have sufficient access to others who can provide feedback to you on your</a:t>
            </a:r>
            <a:r>
              <a:rPr lang="en-US" sz="1200" spc="-3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solution.</a:t>
            </a:r>
            <a:endParaRPr lang="en-GB" sz="12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279400" marR="1185545">
              <a:spcBef>
                <a:spcPts val="1000"/>
              </a:spcBef>
            </a:pP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addition to the supervised time, you are permitted to produce evidence for this task during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unsupervised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time.</a:t>
            </a:r>
            <a:r>
              <a:rPr lang="en-US" sz="1200" spc="-10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should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time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gather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from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sources outside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those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class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or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outside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</a:t>
            </a:r>
            <a:r>
              <a:rPr lang="en-US" sz="1200" spc="-6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 err="1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centre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.</a:t>
            </a:r>
            <a:endParaRPr lang="en-GB" sz="12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279400" marR="1290955">
              <a:spcBef>
                <a:spcPts val="1025"/>
              </a:spcBef>
            </a:pP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200" spc="-1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are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allowed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access</a:t>
            </a:r>
            <a:r>
              <a:rPr lang="en-US" sz="1200" spc="-1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internet</a:t>
            </a:r>
            <a:r>
              <a:rPr lang="en-US" sz="1200" spc="-1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during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both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200" spc="-1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supervised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</a:t>
            </a:r>
            <a:r>
              <a:rPr lang="en-US" sz="1200" spc="-9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unsupervised elements of this task.</a:t>
            </a:r>
            <a:endParaRPr lang="en-GB" sz="12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279400">
              <a:spcBef>
                <a:spcPts val="1015"/>
              </a:spcBef>
            </a:pP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are</a:t>
            </a:r>
            <a:r>
              <a:rPr lang="en-US" sz="1200" spc="-3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allowed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access</a:t>
            </a:r>
            <a:r>
              <a:rPr lang="en-US" sz="1200" spc="-3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200" spc="-4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copies</a:t>
            </a:r>
            <a:r>
              <a:rPr lang="en-US" sz="1200" spc="-3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2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of:</a:t>
            </a:r>
            <a:endParaRPr lang="en-GB" sz="12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spcBef>
                <a:spcPts val="1005"/>
              </a:spcBef>
              <a:buSzPts val="1200"/>
              <a:buFont typeface="Gill Sans MT" panose="020B0502020104020203" pitchFamily="34" charset="0"/>
              <a:buChar char="•"/>
              <a:tabLst>
                <a:tab pos="513080" algn="l"/>
              </a:tabLst>
            </a:pPr>
            <a: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</a:t>
            </a:r>
            <a:r>
              <a:rPr lang="en-US" sz="1200" spc="-5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design</a:t>
            </a:r>
            <a:endParaRPr lang="en-GB" sz="1200" spc="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spcBef>
                <a:spcPts val="1005"/>
              </a:spcBef>
              <a:buSzPts val="1200"/>
              <a:buFont typeface="Gill Sans MT" panose="020B0502020104020203" pitchFamily="34" charset="0"/>
              <a:buChar char="•"/>
              <a:tabLst>
                <a:tab pos="513080" algn="l"/>
              </a:tabLst>
            </a:pP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200" spc="-9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</a:t>
            </a:r>
            <a:r>
              <a:rPr lang="en-US" sz="1200" spc="-9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digital</a:t>
            </a:r>
            <a:r>
              <a:rPr lang="en-US" sz="1200" spc="-9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solution</a:t>
            </a:r>
            <a:r>
              <a:rPr lang="en-US" sz="1200" spc="-9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200" spc="-9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have</a:t>
            </a:r>
            <a:r>
              <a:rPr lang="en-US" sz="1200" spc="-9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produced.</a:t>
            </a:r>
            <a:endParaRPr lang="en-GB" sz="1200" spc="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279400" marR="1185545">
              <a:lnSpc>
                <a:spcPct val="161000"/>
              </a:lnSpc>
              <a:spcBef>
                <a:spcPts val="920"/>
              </a:spcBef>
            </a:pP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are </a:t>
            </a:r>
            <a:r>
              <a:rPr lang="en-US" sz="1200" b="1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</a:t>
            </a:r>
            <a:r>
              <a:rPr lang="en-US" sz="1200" b="1" spc="-15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allowed to make changes to the evidence produced in previous tasks. Your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tutor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is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b="1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</a:t>
            </a:r>
            <a:r>
              <a:rPr lang="en-US" sz="1200" b="1" spc="-105" dirty="0"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permitted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provide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guidance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or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during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</a:t>
            </a:r>
            <a:r>
              <a:rPr lang="en-US" sz="1200" spc="-8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task.</a:t>
            </a:r>
            <a:endParaRPr lang="en-GB" sz="12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7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2C5D3-3503-4832-6C87-0C2DE5CE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9E57-1E00-DCDC-0339-365B2A3F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6626-5F5A-4B8C-9AE5-25B251A22E38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6F05-4857-6084-D11E-725EBC0E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2830-CF61-5345-7197-B20E7368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10299-A8E7-7A4A-BA96-A3574A9135D6}"/>
              </a:ext>
            </a:extLst>
          </p:cNvPr>
          <p:cNvSpPr txBox="1"/>
          <p:nvPr/>
        </p:nvSpPr>
        <p:spPr>
          <a:xfrm>
            <a:off x="4345686" y="1457126"/>
            <a:ext cx="4370492" cy="329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1005"/>
              </a:spcBef>
              <a:buSzPts val="1200"/>
              <a:tabLst>
                <a:tab pos="513080" algn="l"/>
              </a:tabLst>
            </a:pP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produce</a:t>
            </a:r>
            <a:r>
              <a:rPr lang="en-US" sz="1000" spc="-7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lang="en-US" sz="1000" spc="-7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plan</a:t>
            </a:r>
            <a:r>
              <a:rPr lang="en-US" sz="1000" spc="-7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</a:t>
            </a:r>
            <a:r>
              <a:rPr lang="en-US" sz="1000" spc="-65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</a:t>
            </a:r>
            <a:r>
              <a:rPr lang="en-US" sz="1000" spc="-7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000" spc="-7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intend</a:t>
            </a:r>
            <a:r>
              <a:rPr lang="en-US" sz="1000" spc="-7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000" spc="-7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gather</a:t>
            </a:r>
            <a:r>
              <a:rPr lang="en-US" sz="1000" spc="-65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000" spc="-1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</a:t>
            </a:r>
          </a:p>
          <a:p>
            <a:pPr lvl="0">
              <a:spcBef>
                <a:spcPts val="1005"/>
              </a:spcBef>
              <a:buSzPts val="1200"/>
              <a:tabLst>
                <a:tab pos="513080" algn="l"/>
              </a:tabLst>
            </a:pPr>
            <a:endParaRPr lang="en-GB" sz="1000" spc="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85800" indent="-228600">
              <a:buAutoNum type="arabicPeriod"/>
            </a:pPr>
            <a:r>
              <a:rPr lang="en-US" sz="1000" b="1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Objective:</a:t>
            </a: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Collect actionable feedback from technical 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 non-technical users to improve the prototype.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/>
            <a:r>
              <a:rPr lang="en-US" sz="1000" b="1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2.  Tools:</a:t>
            </a: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Use online forms (e.g., Google Forms), 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in-person interviews, and focus group discussions.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>
              <a:tabLst>
                <a:tab pos="914400" algn="l"/>
              </a:tabLst>
            </a:pPr>
            <a:r>
              <a:rPr lang="en-US" sz="1000" b="1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3. Technical Feedback: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>
              <a:tabLst>
                <a:tab pos="914400" algn="l"/>
              </a:tabLst>
            </a:pP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Questions about code performance, security, and scalability.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Tools like GitHub for code review or JIRA for tracking issues.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/>
            <a:r>
              <a:rPr lang="en-US" sz="1000" b="1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4. Non-Technical Feedback: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Usability tests with observation sessions.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Simplified surveys with Likert scale questions (e.g., ease of use, visual design).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/>
            <a:r>
              <a:rPr lang="en-US" sz="1000" b="1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5. Timeline: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Week 1: Collect feedback from technical users.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Week 2: Collect feedback from non-technical users.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b="1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6. Outcome:</a:t>
            </a: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 will be </a:t>
            </a:r>
            <a:r>
              <a:rPr lang="en-US" sz="1000" dirty="0" err="1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categorised</a:t>
            </a: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(e.g., bugs, feature requests, usability improvements) </a:t>
            </a:r>
          </a:p>
          <a:p>
            <a:pPr marL="457200"/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 used to plan the next iteration.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F02D6-DF61-AD4A-16EF-8DB552E24E38}"/>
              </a:ext>
            </a:extLst>
          </p:cNvPr>
          <p:cNvSpPr txBox="1"/>
          <p:nvPr/>
        </p:nvSpPr>
        <p:spPr>
          <a:xfrm>
            <a:off x="166878" y="1457126"/>
            <a:ext cx="4178808" cy="5350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use appropriate tools, methods and techniques to prepare demonstrations of the prototype’s functionality, suitable for:</a:t>
            </a:r>
            <a:br>
              <a:rPr lang="en-US" sz="1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GB" sz="10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 technical audience (e.g. programming professionals)</a:t>
            </a:r>
            <a:endParaRPr lang="en-GB" sz="10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13080"/>
            <a:r>
              <a:rPr lang="en-GB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ebuchet MS" panose="020B0603020202020204" pitchFamily="34" charset="0"/>
              </a:rPr>
              <a:t> </a:t>
            </a:r>
            <a:endParaRPr lang="en-GB" sz="10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457200" indent="-233680">
              <a:spcBef>
                <a:spcPts val="1015"/>
              </a:spcBef>
              <a:tabLst>
                <a:tab pos="747395" algn="l"/>
              </a:tabLst>
            </a:pP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 demonstrate the prototype functionality to a technical audience, 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 should focus on presenting the core technical features, such as the database structure, API integration, or coding logic.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 could use present a code walkthrough, diagrams, and live demonstrations of system functionalities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such as user authentication or backend processes. 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Emphasis would be on the technical implementation details, system architecture, 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 how the prototype meets the functional and non-functional requirements outlined in the brief.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0">
              <a:spcBef>
                <a:spcPts val="1005"/>
              </a:spcBef>
              <a:buSzPts val="1200"/>
              <a:tabLst>
                <a:tab pos="513080" algn="l"/>
              </a:tabLst>
            </a:pPr>
            <a:endParaRPr lang="en-US" sz="1000" spc="-3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28650" lvl="1" indent="-171450">
              <a:spcBef>
                <a:spcPts val="1005"/>
              </a:spcBef>
              <a:buSzPts val="1200"/>
              <a:buFont typeface="Arial" panose="020B0604020202020204" pitchFamily="34" charset="0"/>
              <a:buChar char="•"/>
              <a:tabLst>
                <a:tab pos="747395" algn="l"/>
              </a:tabLst>
            </a:pPr>
            <a:r>
              <a:rPr lang="en-US" sz="1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 non-technical audience (e.g. the client, users)</a:t>
            </a:r>
            <a:br>
              <a:rPr lang="en-US" sz="10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GB" sz="10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lvl="1">
              <a:spcBef>
                <a:spcPts val="1005"/>
              </a:spcBef>
              <a:buSzPts val="1200"/>
              <a:tabLst>
                <a:tab pos="747395" algn="l"/>
              </a:tabLst>
            </a:pP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 gather feedback from a non-technical audience, We could prepare a user-friendly demonstration 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 the prototype. This would include visual aids like screenshots, videos, or simply an interactive demonstration that highlights key functionalities without delving into technical complexities. </a:t>
            </a:r>
            <a:b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 could also create a simple feedback form with questions like: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Was the interface intuitive?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Did you face any difficulties in using the system?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Are there any additional features you would like to see?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000" dirty="0"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We could also conduct one-on-one interviews to capture client feedback.</a:t>
            </a:r>
            <a:endParaRPr lang="en-GB" sz="1000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0">
              <a:spcBef>
                <a:spcPts val="1005"/>
              </a:spcBef>
              <a:buSzPts val="1200"/>
              <a:tabLst>
                <a:tab pos="513080" algn="l"/>
              </a:tabLst>
            </a:pPr>
            <a:endParaRPr lang="en-GB" sz="1000" spc="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7F1D7-042D-BA16-86B0-8051264BBB29}"/>
              </a:ext>
            </a:extLst>
          </p:cNvPr>
          <p:cNvSpPr txBox="1"/>
          <p:nvPr/>
        </p:nvSpPr>
        <p:spPr>
          <a:xfrm>
            <a:off x="489586" y="168708"/>
            <a:ext cx="7410450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9400" marR="837565">
              <a:spcBef>
                <a:spcPts val="490"/>
              </a:spcBef>
            </a:pP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manager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has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asked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gather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on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prototype.</a:t>
            </a:r>
            <a:r>
              <a:rPr lang="en-US" sz="1100" spc="-13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will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 feedback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evaluate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effectiveness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identify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plan</a:t>
            </a:r>
            <a:r>
              <a:rPr lang="en-US" sz="1100" spc="-7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next steps for future iterations.</a:t>
            </a:r>
            <a:endParaRPr lang="en-GB" sz="1100" dirty="0">
              <a:effectLst/>
              <a:highlight>
                <a:srgbClr val="00FFFF"/>
              </a:highligh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279400">
              <a:spcBef>
                <a:spcPts val="935"/>
              </a:spcBef>
            </a:pPr>
            <a:r>
              <a:rPr lang="en-US" sz="1100" b="1" kern="0" spc="-10" dirty="0">
                <a:effectLst/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Activities</a:t>
            </a:r>
            <a:endParaRPr lang="en-GB" sz="1100" b="1" kern="0" dirty="0">
              <a:effectLst/>
              <a:highlight>
                <a:srgbClr val="00FFFF"/>
              </a:highlight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279400" marR="837565">
              <a:spcBef>
                <a:spcPts val="995"/>
              </a:spcBef>
            </a:pP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Produce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materials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support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gathering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them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gain</a:t>
            </a:r>
            <a:r>
              <a:rPr lang="en-US" sz="1100" spc="-7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 from technical and non-technical audiences.</a:t>
            </a:r>
            <a:r>
              <a:rPr lang="en-GB" sz="1100" dirty="0"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100" spc="-6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need</a:t>
            </a:r>
            <a:r>
              <a:rPr lang="en-US" sz="1100" spc="-60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100" spc="-25" dirty="0">
                <a:effectLst/>
                <a:highlight>
                  <a:srgbClr val="00FFFF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to:</a:t>
            </a:r>
            <a:endParaRPr lang="en-GB" sz="1100" dirty="0">
              <a:effectLst/>
              <a:highlight>
                <a:srgbClr val="00FFFF"/>
              </a:highligh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E2C24-6A69-1639-2491-B35A6B0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7B9-9F31-4572-828B-396295A161F8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91D2D-48D4-AE32-CD12-FD6E6759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94B9D-5C46-280B-A0AE-50E64210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1605B-CF50-E205-375E-0AE46DBDC3E5}"/>
              </a:ext>
            </a:extLst>
          </p:cNvPr>
          <p:cNvSpPr txBox="1"/>
          <p:nvPr/>
        </p:nvSpPr>
        <p:spPr>
          <a:xfrm>
            <a:off x="779929" y="228789"/>
            <a:ext cx="6849036" cy="6468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10"/>
              </a:spcBef>
              <a:buSzPts val="1200"/>
              <a:buFont typeface="Gill Sans MT" panose="020B0502020104020203" pitchFamily="34" charset="0"/>
              <a:buChar char="•"/>
              <a:tabLst>
                <a:tab pos="513080" algn="l"/>
              </a:tabLst>
            </a:pP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</a:t>
            </a:r>
            <a:r>
              <a:rPr lang="en-US" sz="1200" spc="2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200" spc="2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materials</a:t>
            </a:r>
            <a:r>
              <a:rPr lang="en-US" sz="1200" spc="2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200" spc="2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produce</a:t>
            </a:r>
            <a:r>
              <a:rPr lang="en-US" sz="1200" spc="2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lang="en-US" sz="1200" spc="2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gather</a:t>
            </a:r>
            <a:r>
              <a:rPr lang="en-US" sz="1200" spc="2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</a:t>
            </a:r>
            <a:b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endParaRPr lang="en-GB" sz="1100" spc="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To gather feedback, We would create tailored materials for both technical and non-technical audiences: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Technical Audience: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1143000" lvl="2" indent="-2286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Provide technical documentation, including system architecture diagrams and source code snippets.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1143000" lvl="2" indent="-2286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Create a live demonstration session where participants can interact with the prototype.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1143000" lvl="2" indent="-2286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Set up a dedicated channel (e.g., Slack or GitHub) for developers to review code and submit feedback.</a:t>
            </a:r>
            <a:b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Non-Technical Audience: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1143000" lvl="2" indent="-2286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Develop user-friendly guides or tutorials for the prototype.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1143000" lvl="2" indent="-2286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 an interactive walkthrough of key functionalities via a presentation or video.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1143000" lvl="2" indent="-2286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Offer a feedback survey with simple language and visual aids to ensure clarity.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279400">
              <a:spcBef>
                <a:spcPts val="1010"/>
              </a:spcBef>
              <a:tabLst>
                <a:tab pos="513080" algn="l"/>
              </a:tabLst>
            </a:pP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 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spcBef>
                <a:spcPts val="1005"/>
              </a:spcBef>
              <a:buSzPts val="1200"/>
              <a:buFont typeface="Gill Sans MT" panose="020B0502020104020203" pitchFamily="34" charset="0"/>
              <a:buChar char="•"/>
              <a:tabLst>
                <a:tab pos="513080" algn="l"/>
              </a:tabLst>
            </a:pP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record</a:t>
            </a:r>
            <a:r>
              <a:rPr lang="en-US" sz="1200" spc="-1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200" spc="-1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</a:t>
            </a:r>
            <a: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received</a:t>
            </a:r>
            <a:r>
              <a:rPr lang="en-US" sz="1200" spc="-1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</a:t>
            </a:r>
            <a: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lang="en-US" sz="1200" spc="-1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format(s)</a:t>
            </a:r>
            <a: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suitable</a:t>
            </a:r>
            <a:r>
              <a:rPr lang="en-US" sz="1200" spc="-1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200" spc="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</a:t>
            </a:r>
            <a: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analysis.</a:t>
            </a:r>
            <a:br>
              <a:rPr lang="en-US" sz="12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endParaRPr lang="en-GB" sz="1100" spc="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 can be recorded using both qualitative and quantitative methods: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/>
            <a:r>
              <a:rPr lang="en-US" sz="1100" b="1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Quantitative Feedback: (</a:t>
            </a: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Data that is numerical and measurable, such as survey ratings or statistics)</a:t>
            </a:r>
            <a:b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spcBef>
                <a:spcPts val="1005"/>
              </a:spcBef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Surveys will use scales (e.g., 1–5 ratings on usability, design, and functionality).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spcBef>
                <a:spcPts val="1005"/>
              </a:spcBef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Responses will be exported into spreadsheets for statistical analysis.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Qualitative Feedback:</a:t>
            </a: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(Descriptive data that provides detailed insights, such as comments, opinions, or suggestions.)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spcBef>
                <a:spcPts val="1005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Notes from interviews and focus groups will be transcribed and categorized into themes (e.g., "usability issues," "feature requests").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spcBef>
                <a:spcPts val="1005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 tools like NVivo or Excel to </a:t>
            </a:r>
            <a:r>
              <a:rPr lang="en-US" sz="1100" dirty="0" err="1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analyse</a:t>
            </a: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and visualize common trends.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>
              <a:spcBef>
                <a:spcPts val="1005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Record and categorize feedback into an action log with columns for "Issue," "Proposed Solution," and "Priority Level."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513080" indent="-233680">
              <a:spcBef>
                <a:spcPts val="1005"/>
              </a:spcBef>
              <a:tabLst>
                <a:tab pos="513080" algn="l"/>
              </a:tabLst>
            </a:pPr>
            <a:r>
              <a:rPr lang="en-US" sz="12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 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R="786130" algn="r">
              <a:spcBef>
                <a:spcPts val="205"/>
              </a:spcBef>
            </a:pPr>
            <a:r>
              <a:rPr lang="en-US" sz="1200" b="1" spc="-20" dirty="0">
                <a:solidFill>
                  <a:srgbClr val="706F6F"/>
                </a:solidFill>
                <a:effectLst/>
                <a:latin typeface="Tahoma" panose="020B060403050404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(24)</a:t>
            </a:r>
            <a:endParaRPr lang="en-GB" sz="11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83558-1F1B-C553-22BD-BA8B87FB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7B9-9F31-4572-828B-396295A161F8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416AF-177E-9E8D-6398-1F807F7E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13CF-3F3C-E866-0D84-C2CCEB67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0D081-7C92-1265-F6FF-6CD28BF7A558}"/>
              </a:ext>
            </a:extLst>
          </p:cNvPr>
          <p:cNvSpPr txBox="1"/>
          <p:nvPr/>
        </p:nvSpPr>
        <p:spPr>
          <a:xfrm>
            <a:off x="206188" y="725684"/>
            <a:ext cx="8783833" cy="2205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9400"/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Outcomes</a:t>
            </a:r>
            <a:r>
              <a:rPr lang="en-US" sz="1800" b="1" spc="65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for</a:t>
            </a:r>
            <a:r>
              <a:rPr lang="en-US" sz="1800" b="1" spc="65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1800" b="1" spc="-1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submission</a:t>
            </a:r>
            <a:endParaRPr lang="en-GB" sz="1800" b="1" dirty="0">
              <a:effectLst/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marL="279400" marR="1185545">
              <a:spcBef>
                <a:spcPts val="1035"/>
              </a:spcBef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Save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materials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have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created,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and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feedback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received,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using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any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suitable</a:t>
            </a:r>
            <a:r>
              <a:rPr lang="en-US" sz="1800" spc="-7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file type in your folder for submission.</a:t>
            </a:r>
            <a:endParaRPr lang="en-GB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279400">
              <a:spcBef>
                <a:spcPts val="1015"/>
              </a:spcBef>
            </a:pP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</a:t>
            </a:r>
            <a:r>
              <a:rPr lang="en-US" sz="1800" spc="-6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</a:t>
            </a:r>
            <a:r>
              <a:rPr lang="en-US" sz="1800" spc="-5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naming</a:t>
            </a:r>
            <a:r>
              <a:rPr lang="en-US" sz="1800" spc="-5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800" spc="-1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convention:</a:t>
            </a:r>
          </a:p>
          <a:p>
            <a:pPr marL="279400">
              <a:spcBef>
                <a:spcPts val="1015"/>
              </a:spcBef>
            </a:pPr>
            <a:endParaRPr lang="en-GB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marR="1257935" lvl="0" indent="-342900">
              <a:spcBef>
                <a:spcPts val="1005"/>
              </a:spcBef>
              <a:buSzPts val="1200"/>
              <a:buFont typeface="Gill Sans MT" panose="020B0502020104020203" pitchFamily="34" charset="0"/>
              <a:buChar char="•"/>
              <a:tabLst>
                <a:tab pos="513080" algn="l"/>
              </a:tabLst>
            </a:pPr>
            <a:r>
              <a:rPr lang="en-US" sz="1400" spc="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Task3_PartA_[Document</a:t>
            </a:r>
            <a:r>
              <a:rPr lang="en-US" sz="1400" spc="-85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name]_[Registration</a:t>
            </a:r>
            <a:r>
              <a:rPr lang="en-US" sz="1400" spc="-85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number]_[Surname]_[First</a:t>
            </a:r>
            <a:r>
              <a:rPr lang="en-US" sz="1400" spc="-8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letter</a:t>
            </a:r>
            <a:r>
              <a:rPr lang="en-US" sz="1400" spc="-85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 first</a:t>
            </a:r>
            <a:r>
              <a:rPr lang="en-US" sz="1400" spc="-3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0" dirty="0">
                <a:effectLst/>
                <a:highlight>
                  <a:srgbClr val="FFFF00"/>
                </a:highligh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name]</a:t>
            </a:r>
            <a:endParaRPr lang="en-GB" sz="1400" spc="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3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1" y="1122363"/>
            <a:ext cx="4658389" cy="2305246"/>
          </a:xfrm>
        </p:spPr>
        <p:txBody>
          <a:bodyPr anchor="b">
            <a:normAutofit/>
          </a:bodyPr>
          <a:lstStyle/>
          <a:p>
            <a:pPr>
              <a:defRPr sz="2800" b="1">
                <a:latin typeface="Arial"/>
              </a:defRPr>
            </a:pPr>
            <a:r>
              <a:rPr lang="en-GB" sz="2800" dirty="0"/>
              <a:t>Decoding Marking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00101" y="3549048"/>
            <a:ext cx="3771899" cy="19562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GB" sz="1400" dirty="0"/>
          </a:p>
          <a:p>
            <a:pPr>
              <a:lnSpc>
                <a:spcPct val="110000"/>
              </a:lnSpc>
              <a:spcAft>
                <a:spcPts val="1000"/>
              </a:spcAft>
              <a:defRPr sz="2000">
                <a:latin typeface="Arial"/>
              </a:defRPr>
            </a:pPr>
            <a:r>
              <a:rPr lang="en-GB" sz="1400" dirty="0"/>
              <a:t>Keywords to include.</a:t>
            </a:r>
          </a:p>
          <a:p>
            <a:pPr>
              <a:lnSpc>
                <a:spcPct val="110000"/>
              </a:lnSpc>
              <a:spcAft>
                <a:spcPts val="1000"/>
              </a:spcAft>
              <a:defRPr sz="2000">
                <a:latin typeface="Arial"/>
              </a:defRPr>
            </a:pPr>
            <a:r>
              <a:rPr lang="en-GB" sz="1400" dirty="0"/>
              <a:t>Structure for high marks.</a:t>
            </a:r>
          </a:p>
          <a:p>
            <a:pPr>
              <a:lnSpc>
                <a:spcPct val="110000"/>
              </a:lnSpc>
              <a:spcAft>
                <a:spcPts val="1000"/>
              </a:spcAft>
              <a:defRPr sz="2000">
                <a:latin typeface="Arial"/>
              </a:defRPr>
            </a:pPr>
            <a:r>
              <a:rPr lang="en-GB" sz="1400" dirty="0"/>
              <a:t>Using example from old (2024) Task 3a Paper to illustrate.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126C3-F873-7740-0502-B6256611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7B9-9F31-4572-828B-396295A161F8}" type="datetime2">
              <a:rPr lang="en-GB" smtClean="0"/>
              <a:t>Thursday, 23 January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66E05-992F-C09F-ADC0-AA7A0E5C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T-LEVEL YEAR 2 DIGITAL - WEEK 17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1873E-F375-E255-3E23-986B8AA3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0E4E9D-DC03-F5CB-7C72-7B48E048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62"/>
            <a:ext cx="9144000" cy="60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238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4863A40-97CA-4581-9026-FA2D7D612525}" vid="{E49D37C6-A3CA-4707-ABF5-A4D3AC9C35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8C4F310C376418E482735F00C0B79" ma:contentTypeVersion="11" ma:contentTypeDescription="Create a new document." ma:contentTypeScope="" ma:versionID="1c9ed7f463f299576d53aab328e11561">
  <xsd:schema xmlns:xsd="http://www.w3.org/2001/XMLSchema" xmlns:xs="http://www.w3.org/2001/XMLSchema" xmlns:p="http://schemas.microsoft.com/office/2006/metadata/properties" xmlns:ns2="daa7a056-1962-44a4-8ab9-425b896020e2" xmlns:ns3="a4009c9f-200f-491f-937d-2de0964d326c" targetNamespace="http://schemas.microsoft.com/office/2006/metadata/properties" ma:root="true" ma:fieldsID="a3007e313c9c65eaa51f192c3ba11ef0" ns2:_="" ns3:_="">
    <xsd:import namespace="daa7a056-1962-44a4-8ab9-425b896020e2"/>
    <xsd:import namespace="a4009c9f-200f-491f-937d-2de0964d326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7a056-1962-44a4-8ab9-425b896020e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f5bd39cb-e883-40b8-bb70-3df965ef81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09c9f-200f-491f-937d-2de0964d326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35978e0-70f7-4c52-aebd-b91551f05857}" ma:internalName="TaxCatchAll" ma:showField="CatchAllData" ma:web="a4009c9f-200f-491f-937d-2de0964d32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a7a056-1962-44a4-8ab9-425b896020e2">
      <Terms xmlns="http://schemas.microsoft.com/office/infopath/2007/PartnerControls"/>
    </lcf76f155ced4ddcb4097134ff3c332f>
    <TaxCatchAll xmlns="a4009c9f-200f-491f-937d-2de0964d326c" xsi:nil="true"/>
  </documentManagement>
</p:properties>
</file>

<file path=customXml/itemProps1.xml><?xml version="1.0" encoding="utf-8"?>
<ds:datastoreItem xmlns:ds="http://schemas.openxmlformats.org/officeDocument/2006/customXml" ds:itemID="{E273E6CC-3ED2-4C93-B539-241CB6EC37E3}"/>
</file>

<file path=customXml/itemProps2.xml><?xml version="1.0" encoding="utf-8"?>
<ds:datastoreItem xmlns:ds="http://schemas.openxmlformats.org/officeDocument/2006/customXml" ds:itemID="{84F350A8-506F-4A2D-A8A4-F6147677F189}"/>
</file>

<file path=customXml/itemProps3.xml><?xml version="1.0" encoding="utf-8"?>
<ds:datastoreItem xmlns:ds="http://schemas.openxmlformats.org/officeDocument/2006/customXml" ds:itemID="{40A02A7D-6D19-4040-99B6-E2591F2EE4DD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308</TotalTime>
  <Words>1076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Arial</vt:lpstr>
      <vt:lpstr>Century Gothic</vt:lpstr>
      <vt:lpstr>Gill Sans MT</vt:lpstr>
      <vt:lpstr>Neue Haas Grotesk Text Pro</vt:lpstr>
      <vt:lpstr>Symbol</vt:lpstr>
      <vt:lpstr>Tahoma</vt:lpstr>
      <vt:lpstr>Times New Roman</vt:lpstr>
      <vt:lpstr>Trebuchet MS</vt:lpstr>
      <vt:lpstr>Theme1</vt:lpstr>
      <vt:lpstr>T-Level Exam Techniques – TASK 3a (2024)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Decoding Marking Schemes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Steve Stroud</dc:creator>
  <cp:keywords/>
  <dc:description>generated using python-pptx</dc:description>
  <cp:lastModifiedBy>Stroud, Stephen</cp:lastModifiedBy>
  <cp:revision>11</cp:revision>
  <dcterms:created xsi:type="dcterms:W3CDTF">2013-01-27T09:14:16Z</dcterms:created>
  <dcterms:modified xsi:type="dcterms:W3CDTF">2025-01-23T17:00:47Z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0x0101009CA8C4F310C376418E482735F00C0B79</vt:lpwstr>
  </property>
  <property fmtid="{D5CDD505-2E9C-101B-9397-08002B2CF9AE}" pid="3" name="MediaServiceImageTags">
    <vt:lpwstr/>
  </property>
</Properties>
</file>