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D75F8-D4CB-4575-B01C-51767838BB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C74BEB-BDB4-495D-957A-7A0BF55590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Co-Bie is an android application designed to solve the issue of individuals not having anyone to share their hobbies with.</a:t>
          </a:r>
          <a:endParaRPr lang="en-US" dirty="0"/>
        </a:p>
      </dgm:t>
    </dgm:pt>
    <dgm:pt modelId="{37FD6B20-7C08-4259-9481-9E96FF471FEF}" type="parTrans" cxnId="{FE4A8238-91EF-4DEA-A581-31E6D5D873C0}">
      <dgm:prSet/>
      <dgm:spPr/>
      <dgm:t>
        <a:bodyPr/>
        <a:lstStyle/>
        <a:p>
          <a:endParaRPr lang="en-US"/>
        </a:p>
      </dgm:t>
    </dgm:pt>
    <dgm:pt modelId="{6C18EE74-E431-417F-92C9-A34CEFD48CD2}" type="sibTrans" cxnId="{FE4A8238-91EF-4DEA-A581-31E6D5D873C0}">
      <dgm:prSet/>
      <dgm:spPr/>
      <dgm:t>
        <a:bodyPr/>
        <a:lstStyle/>
        <a:p>
          <a:endParaRPr lang="en-US"/>
        </a:p>
      </dgm:t>
    </dgm:pt>
    <dgm:pt modelId="{A159703C-8F7C-4286-B618-558C6DD48F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app will allow users to create and participate in meetings with others who have the same hobbies. </a:t>
          </a:r>
          <a:endParaRPr lang="en-US" dirty="0"/>
        </a:p>
      </dgm:t>
    </dgm:pt>
    <dgm:pt modelId="{382E6167-718B-43D6-B1C4-DCB73A48CFF8}" type="parTrans" cxnId="{16DBCB75-0267-47B8-AF64-B0A03C81075D}">
      <dgm:prSet/>
      <dgm:spPr/>
      <dgm:t>
        <a:bodyPr/>
        <a:lstStyle/>
        <a:p>
          <a:endParaRPr lang="en-US"/>
        </a:p>
      </dgm:t>
    </dgm:pt>
    <dgm:pt modelId="{92CE8805-49C6-482B-82F1-034783A4FE57}" type="sibTrans" cxnId="{16DBCB75-0267-47B8-AF64-B0A03C81075D}">
      <dgm:prSet/>
      <dgm:spPr/>
      <dgm:t>
        <a:bodyPr/>
        <a:lstStyle/>
        <a:p>
          <a:endParaRPr lang="en-US"/>
        </a:p>
      </dgm:t>
    </dgm:pt>
    <dgm:pt modelId="{86A5C996-9E71-47B3-A09F-78E1B8A2A8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Users will be able to search for existing hobby-based meetings or create their own and invite others to join.</a:t>
          </a:r>
          <a:endParaRPr lang="en-US"/>
        </a:p>
      </dgm:t>
    </dgm:pt>
    <dgm:pt modelId="{E10636FE-382C-4D53-AE55-79531ACEA78A}" type="parTrans" cxnId="{603B92D8-D19F-4509-B0DC-F6AB103860F9}">
      <dgm:prSet/>
      <dgm:spPr/>
      <dgm:t>
        <a:bodyPr/>
        <a:lstStyle/>
        <a:p>
          <a:endParaRPr lang="en-US"/>
        </a:p>
      </dgm:t>
    </dgm:pt>
    <dgm:pt modelId="{71CEBAE2-9267-4F37-BA3E-D4609B7C9565}" type="sibTrans" cxnId="{603B92D8-D19F-4509-B0DC-F6AB103860F9}">
      <dgm:prSet/>
      <dgm:spPr/>
      <dgm:t>
        <a:bodyPr/>
        <a:lstStyle/>
        <a:p>
          <a:endParaRPr lang="en-US"/>
        </a:p>
      </dgm:t>
    </dgm:pt>
    <dgm:pt modelId="{29A7A017-9409-49D1-A4E1-83C3C8ACD6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app will be user-friendly and easy to navigate, making it easy for anyone to join and participate in meetings. </a:t>
          </a:r>
          <a:endParaRPr lang="en-US"/>
        </a:p>
      </dgm:t>
    </dgm:pt>
    <dgm:pt modelId="{3B9ADC51-B982-4BD1-90C0-1D670FA74277}" type="parTrans" cxnId="{B718BC70-4C33-4F70-8E92-ACF0B2046F19}">
      <dgm:prSet/>
      <dgm:spPr/>
      <dgm:t>
        <a:bodyPr/>
        <a:lstStyle/>
        <a:p>
          <a:endParaRPr lang="en-US"/>
        </a:p>
      </dgm:t>
    </dgm:pt>
    <dgm:pt modelId="{84ED4631-4EF3-4681-82E2-BC86C6654AF1}" type="sibTrans" cxnId="{B718BC70-4C33-4F70-8E92-ACF0B2046F19}">
      <dgm:prSet/>
      <dgm:spPr/>
      <dgm:t>
        <a:bodyPr/>
        <a:lstStyle/>
        <a:p>
          <a:endParaRPr lang="en-US"/>
        </a:p>
      </dgm:t>
    </dgm:pt>
    <dgm:pt modelId="{B1B102F2-7F62-438C-A238-E01ED5E3AC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Co-Bie aims to bring people with similar interests together and provide a platform for them to share their hobbies and make new friends.</a:t>
          </a:r>
          <a:endParaRPr lang="en-US" dirty="0"/>
        </a:p>
      </dgm:t>
    </dgm:pt>
    <dgm:pt modelId="{F4B81C0A-A0EA-458E-B0B7-98C517D9C60F}" type="parTrans" cxnId="{5147E34E-9AB2-4604-87E5-2E1C67B21FAA}">
      <dgm:prSet/>
      <dgm:spPr/>
      <dgm:t>
        <a:bodyPr/>
        <a:lstStyle/>
        <a:p>
          <a:endParaRPr lang="en-US"/>
        </a:p>
      </dgm:t>
    </dgm:pt>
    <dgm:pt modelId="{679E866E-C6C6-4844-805D-415D4887FD7B}" type="sibTrans" cxnId="{5147E34E-9AB2-4604-87E5-2E1C67B21FAA}">
      <dgm:prSet/>
      <dgm:spPr/>
      <dgm:t>
        <a:bodyPr/>
        <a:lstStyle/>
        <a:p>
          <a:endParaRPr lang="en-US"/>
        </a:p>
      </dgm:t>
    </dgm:pt>
    <dgm:pt modelId="{D576C1C8-1534-4443-8028-D016E9BB3438}" type="pres">
      <dgm:prSet presAssocID="{BF0D75F8-D4CB-4575-B01C-51767838BBA3}" presName="root" presStyleCnt="0">
        <dgm:presLayoutVars>
          <dgm:dir/>
          <dgm:resizeHandles val="exact"/>
        </dgm:presLayoutVars>
      </dgm:prSet>
      <dgm:spPr/>
    </dgm:pt>
    <dgm:pt modelId="{89AFFAF2-C8B9-4C55-BDB2-9EAE678DEF3D}" type="pres">
      <dgm:prSet presAssocID="{F8C74BEB-BDB4-495D-957A-7A0BF555908C}" presName="compNode" presStyleCnt="0"/>
      <dgm:spPr/>
    </dgm:pt>
    <dgm:pt modelId="{04869A43-3EAD-4540-9C7A-420DC67D721C}" type="pres">
      <dgm:prSet presAssocID="{F8C74BEB-BDB4-495D-957A-7A0BF555908C}" presName="bgRect" presStyleLbl="bgShp" presStyleIdx="0" presStyleCnt="5"/>
      <dgm:spPr/>
    </dgm:pt>
    <dgm:pt modelId="{8DC869D9-EB1B-4A3C-9658-B2AF5AB890B8}" type="pres">
      <dgm:prSet presAssocID="{F8C74BEB-BDB4-495D-957A-7A0BF55590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 with solid fill"/>
        </a:ext>
      </dgm:extLst>
    </dgm:pt>
    <dgm:pt modelId="{9BEDE89F-81E0-4BD1-8483-02045221338B}" type="pres">
      <dgm:prSet presAssocID="{F8C74BEB-BDB4-495D-957A-7A0BF555908C}" presName="spaceRect" presStyleCnt="0"/>
      <dgm:spPr/>
    </dgm:pt>
    <dgm:pt modelId="{72554DBA-1981-44F2-85DC-D0E7075F3D5B}" type="pres">
      <dgm:prSet presAssocID="{F8C74BEB-BDB4-495D-957A-7A0BF555908C}" presName="parTx" presStyleLbl="revTx" presStyleIdx="0" presStyleCnt="5">
        <dgm:presLayoutVars>
          <dgm:chMax val="0"/>
          <dgm:chPref val="0"/>
        </dgm:presLayoutVars>
      </dgm:prSet>
      <dgm:spPr/>
    </dgm:pt>
    <dgm:pt modelId="{4572B805-8BAB-4123-A1F0-FDD21001FE1F}" type="pres">
      <dgm:prSet presAssocID="{6C18EE74-E431-417F-92C9-A34CEFD48CD2}" presName="sibTrans" presStyleCnt="0"/>
      <dgm:spPr/>
    </dgm:pt>
    <dgm:pt modelId="{DD9E67CA-0100-4761-B902-FA6D7CF606F8}" type="pres">
      <dgm:prSet presAssocID="{A159703C-8F7C-4286-B618-558C6DD48FCE}" presName="compNode" presStyleCnt="0"/>
      <dgm:spPr/>
    </dgm:pt>
    <dgm:pt modelId="{1B1160C0-3BBB-499B-AD8B-44A80C325622}" type="pres">
      <dgm:prSet presAssocID="{A159703C-8F7C-4286-B618-558C6DD48FCE}" presName="bgRect" presStyleLbl="bgShp" presStyleIdx="1" presStyleCnt="5"/>
      <dgm:spPr/>
    </dgm:pt>
    <dgm:pt modelId="{356D3138-9876-4B20-AFAA-EB890F77A4C4}" type="pres">
      <dgm:prSet presAssocID="{A159703C-8F7C-4286-B618-558C6DD48F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47E4DF1-99A9-4458-B7E2-C5556520509F}" type="pres">
      <dgm:prSet presAssocID="{A159703C-8F7C-4286-B618-558C6DD48FCE}" presName="spaceRect" presStyleCnt="0"/>
      <dgm:spPr/>
    </dgm:pt>
    <dgm:pt modelId="{35514EE2-E661-4337-B572-635A54309E12}" type="pres">
      <dgm:prSet presAssocID="{A159703C-8F7C-4286-B618-558C6DD48FCE}" presName="parTx" presStyleLbl="revTx" presStyleIdx="1" presStyleCnt="5">
        <dgm:presLayoutVars>
          <dgm:chMax val="0"/>
          <dgm:chPref val="0"/>
        </dgm:presLayoutVars>
      </dgm:prSet>
      <dgm:spPr/>
    </dgm:pt>
    <dgm:pt modelId="{59B0ADE2-4E1F-4A41-A20C-EE0490F25EC7}" type="pres">
      <dgm:prSet presAssocID="{92CE8805-49C6-482B-82F1-034783A4FE57}" presName="sibTrans" presStyleCnt="0"/>
      <dgm:spPr/>
    </dgm:pt>
    <dgm:pt modelId="{0CAE8005-767C-46BC-831F-E7AC9104AEF2}" type="pres">
      <dgm:prSet presAssocID="{86A5C996-9E71-47B3-A09F-78E1B8A2A878}" presName="compNode" presStyleCnt="0"/>
      <dgm:spPr/>
    </dgm:pt>
    <dgm:pt modelId="{2AE64A69-E135-4958-94D6-9D2CA1DCAF98}" type="pres">
      <dgm:prSet presAssocID="{86A5C996-9E71-47B3-A09F-78E1B8A2A878}" presName="bgRect" presStyleLbl="bgShp" presStyleIdx="2" presStyleCnt="5"/>
      <dgm:spPr/>
    </dgm:pt>
    <dgm:pt modelId="{0DACBE5F-D9E7-4577-ACA4-7F15A5DBA2BF}" type="pres">
      <dgm:prSet presAssocID="{86A5C996-9E71-47B3-A09F-78E1B8A2A8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8BB31A59-8E6C-4397-8372-7103B3CB3F21}" type="pres">
      <dgm:prSet presAssocID="{86A5C996-9E71-47B3-A09F-78E1B8A2A878}" presName="spaceRect" presStyleCnt="0"/>
      <dgm:spPr/>
    </dgm:pt>
    <dgm:pt modelId="{9E929013-6F18-4BD7-9F0C-51759203B759}" type="pres">
      <dgm:prSet presAssocID="{86A5C996-9E71-47B3-A09F-78E1B8A2A878}" presName="parTx" presStyleLbl="revTx" presStyleIdx="2" presStyleCnt="5">
        <dgm:presLayoutVars>
          <dgm:chMax val="0"/>
          <dgm:chPref val="0"/>
        </dgm:presLayoutVars>
      </dgm:prSet>
      <dgm:spPr/>
    </dgm:pt>
    <dgm:pt modelId="{07F6C36E-39E6-4E34-A498-F611F14D0A79}" type="pres">
      <dgm:prSet presAssocID="{71CEBAE2-9267-4F37-BA3E-D4609B7C9565}" presName="sibTrans" presStyleCnt="0"/>
      <dgm:spPr/>
    </dgm:pt>
    <dgm:pt modelId="{EB3BBA99-A482-4E4B-9867-1A5FEC6937DC}" type="pres">
      <dgm:prSet presAssocID="{29A7A017-9409-49D1-A4E1-83C3C8ACD643}" presName="compNode" presStyleCnt="0"/>
      <dgm:spPr/>
    </dgm:pt>
    <dgm:pt modelId="{9ABFC7ED-6CDC-4447-8B2D-D39763C05A4B}" type="pres">
      <dgm:prSet presAssocID="{29A7A017-9409-49D1-A4E1-83C3C8ACD643}" presName="bgRect" presStyleLbl="bgShp" presStyleIdx="3" presStyleCnt="5"/>
      <dgm:spPr/>
    </dgm:pt>
    <dgm:pt modelId="{3D2A447B-818A-4BBD-98B1-1A9FA87210A1}" type="pres">
      <dgm:prSet presAssocID="{29A7A017-9409-49D1-A4E1-83C3C8ACD6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51DBF54-7092-4745-9A9A-7E7DD1740CFC}" type="pres">
      <dgm:prSet presAssocID="{29A7A017-9409-49D1-A4E1-83C3C8ACD643}" presName="spaceRect" presStyleCnt="0"/>
      <dgm:spPr/>
    </dgm:pt>
    <dgm:pt modelId="{7E224507-1A33-45F5-8738-0982DF6C5DEF}" type="pres">
      <dgm:prSet presAssocID="{29A7A017-9409-49D1-A4E1-83C3C8ACD643}" presName="parTx" presStyleLbl="revTx" presStyleIdx="3" presStyleCnt="5">
        <dgm:presLayoutVars>
          <dgm:chMax val="0"/>
          <dgm:chPref val="0"/>
        </dgm:presLayoutVars>
      </dgm:prSet>
      <dgm:spPr/>
    </dgm:pt>
    <dgm:pt modelId="{06CA70E4-A798-43AE-9015-79181F6039AD}" type="pres">
      <dgm:prSet presAssocID="{84ED4631-4EF3-4681-82E2-BC86C6654AF1}" presName="sibTrans" presStyleCnt="0"/>
      <dgm:spPr/>
    </dgm:pt>
    <dgm:pt modelId="{6C9EC2ED-8B84-445A-85A9-40A50A84E004}" type="pres">
      <dgm:prSet presAssocID="{B1B102F2-7F62-438C-A238-E01ED5E3ACB1}" presName="compNode" presStyleCnt="0"/>
      <dgm:spPr/>
    </dgm:pt>
    <dgm:pt modelId="{F0638501-59C9-4ABC-BDC2-FF10B20FCD88}" type="pres">
      <dgm:prSet presAssocID="{B1B102F2-7F62-438C-A238-E01ED5E3ACB1}" presName="bgRect" presStyleLbl="bgShp" presStyleIdx="4" presStyleCnt="5"/>
      <dgm:spPr/>
    </dgm:pt>
    <dgm:pt modelId="{854D17DF-3819-458A-A7FB-CA71CAE0762A}" type="pres">
      <dgm:prSet presAssocID="{B1B102F2-7F62-438C-A238-E01ED5E3AC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outline"/>
        </a:ext>
      </dgm:extLst>
    </dgm:pt>
    <dgm:pt modelId="{45F1B7F5-F67B-4486-8A56-89BF65C9DD53}" type="pres">
      <dgm:prSet presAssocID="{B1B102F2-7F62-438C-A238-E01ED5E3ACB1}" presName="spaceRect" presStyleCnt="0"/>
      <dgm:spPr/>
    </dgm:pt>
    <dgm:pt modelId="{713EB808-BDB3-42F1-AF88-2F01EFDBD543}" type="pres">
      <dgm:prSet presAssocID="{B1B102F2-7F62-438C-A238-E01ED5E3ACB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161D12-B97F-4C19-9C6C-88479B704891}" type="presOf" srcId="{86A5C996-9E71-47B3-A09F-78E1B8A2A878}" destId="{9E929013-6F18-4BD7-9F0C-51759203B759}" srcOrd="0" destOrd="0" presId="urn:microsoft.com/office/officeart/2018/2/layout/IconVerticalSolidList"/>
    <dgm:cxn modelId="{FE4A8238-91EF-4DEA-A581-31E6D5D873C0}" srcId="{BF0D75F8-D4CB-4575-B01C-51767838BBA3}" destId="{F8C74BEB-BDB4-495D-957A-7A0BF555908C}" srcOrd="0" destOrd="0" parTransId="{37FD6B20-7C08-4259-9481-9E96FF471FEF}" sibTransId="{6C18EE74-E431-417F-92C9-A34CEFD48CD2}"/>
    <dgm:cxn modelId="{5147E34E-9AB2-4604-87E5-2E1C67B21FAA}" srcId="{BF0D75F8-D4CB-4575-B01C-51767838BBA3}" destId="{B1B102F2-7F62-438C-A238-E01ED5E3ACB1}" srcOrd="4" destOrd="0" parTransId="{F4B81C0A-A0EA-458E-B0B7-98C517D9C60F}" sibTransId="{679E866E-C6C6-4844-805D-415D4887FD7B}"/>
    <dgm:cxn modelId="{B718BC70-4C33-4F70-8E92-ACF0B2046F19}" srcId="{BF0D75F8-D4CB-4575-B01C-51767838BBA3}" destId="{29A7A017-9409-49D1-A4E1-83C3C8ACD643}" srcOrd="3" destOrd="0" parTransId="{3B9ADC51-B982-4BD1-90C0-1D670FA74277}" sibTransId="{84ED4631-4EF3-4681-82E2-BC86C6654AF1}"/>
    <dgm:cxn modelId="{16DBCB75-0267-47B8-AF64-B0A03C81075D}" srcId="{BF0D75F8-D4CB-4575-B01C-51767838BBA3}" destId="{A159703C-8F7C-4286-B618-558C6DD48FCE}" srcOrd="1" destOrd="0" parTransId="{382E6167-718B-43D6-B1C4-DCB73A48CFF8}" sibTransId="{92CE8805-49C6-482B-82F1-034783A4FE57}"/>
    <dgm:cxn modelId="{FA95D582-1F33-4D76-9731-F327EE5CE398}" type="presOf" srcId="{F8C74BEB-BDB4-495D-957A-7A0BF555908C}" destId="{72554DBA-1981-44F2-85DC-D0E7075F3D5B}" srcOrd="0" destOrd="0" presId="urn:microsoft.com/office/officeart/2018/2/layout/IconVerticalSolidList"/>
    <dgm:cxn modelId="{253811A3-8248-49BE-B23C-2A834885C730}" type="presOf" srcId="{B1B102F2-7F62-438C-A238-E01ED5E3ACB1}" destId="{713EB808-BDB3-42F1-AF88-2F01EFDBD543}" srcOrd="0" destOrd="0" presId="urn:microsoft.com/office/officeart/2018/2/layout/IconVerticalSolidList"/>
    <dgm:cxn modelId="{F061CEB6-174E-40DB-A34F-52745BA82C8F}" type="presOf" srcId="{A159703C-8F7C-4286-B618-558C6DD48FCE}" destId="{35514EE2-E661-4337-B572-635A54309E12}" srcOrd="0" destOrd="0" presId="urn:microsoft.com/office/officeart/2018/2/layout/IconVerticalSolidList"/>
    <dgm:cxn modelId="{603B92D8-D19F-4509-B0DC-F6AB103860F9}" srcId="{BF0D75F8-D4CB-4575-B01C-51767838BBA3}" destId="{86A5C996-9E71-47B3-A09F-78E1B8A2A878}" srcOrd="2" destOrd="0" parTransId="{E10636FE-382C-4D53-AE55-79531ACEA78A}" sibTransId="{71CEBAE2-9267-4F37-BA3E-D4609B7C9565}"/>
    <dgm:cxn modelId="{51D2DDE1-A4E8-4A06-B9AE-6B5CAB5FDC74}" type="presOf" srcId="{29A7A017-9409-49D1-A4E1-83C3C8ACD643}" destId="{7E224507-1A33-45F5-8738-0982DF6C5DEF}" srcOrd="0" destOrd="0" presId="urn:microsoft.com/office/officeart/2018/2/layout/IconVerticalSolidList"/>
    <dgm:cxn modelId="{FDA9CBF8-E525-4EE3-8C47-4DFBCB7EE10C}" type="presOf" srcId="{BF0D75F8-D4CB-4575-B01C-51767838BBA3}" destId="{D576C1C8-1534-4443-8028-D016E9BB3438}" srcOrd="0" destOrd="0" presId="urn:microsoft.com/office/officeart/2018/2/layout/IconVerticalSolidList"/>
    <dgm:cxn modelId="{5720E068-C665-41E3-89AA-B1BF2E4677F9}" type="presParOf" srcId="{D576C1C8-1534-4443-8028-D016E9BB3438}" destId="{89AFFAF2-C8B9-4C55-BDB2-9EAE678DEF3D}" srcOrd="0" destOrd="0" presId="urn:microsoft.com/office/officeart/2018/2/layout/IconVerticalSolidList"/>
    <dgm:cxn modelId="{7A98A49F-5DF5-48C3-AF01-9B9F5BBD9667}" type="presParOf" srcId="{89AFFAF2-C8B9-4C55-BDB2-9EAE678DEF3D}" destId="{04869A43-3EAD-4540-9C7A-420DC67D721C}" srcOrd="0" destOrd="0" presId="urn:microsoft.com/office/officeart/2018/2/layout/IconVerticalSolidList"/>
    <dgm:cxn modelId="{3D1149A4-7C78-4817-B31C-E31474243BBE}" type="presParOf" srcId="{89AFFAF2-C8B9-4C55-BDB2-9EAE678DEF3D}" destId="{8DC869D9-EB1B-4A3C-9658-B2AF5AB890B8}" srcOrd="1" destOrd="0" presId="urn:microsoft.com/office/officeart/2018/2/layout/IconVerticalSolidList"/>
    <dgm:cxn modelId="{48124347-D040-4439-A888-FD99E005BAF0}" type="presParOf" srcId="{89AFFAF2-C8B9-4C55-BDB2-9EAE678DEF3D}" destId="{9BEDE89F-81E0-4BD1-8483-02045221338B}" srcOrd="2" destOrd="0" presId="urn:microsoft.com/office/officeart/2018/2/layout/IconVerticalSolidList"/>
    <dgm:cxn modelId="{8D90849F-7DF3-4114-B66F-69244CCF5C93}" type="presParOf" srcId="{89AFFAF2-C8B9-4C55-BDB2-9EAE678DEF3D}" destId="{72554DBA-1981-44F2-85DC-D0E7075F3D5B}" srcOrd="3" destOrd="0" presId="urn:microsoft.com/office/officeart/2018/2/layout/IconVerticalSolidList"/>
    <dgm:cxn modelId="{C16CEE84-A498-44AF-9D3D-44826DC8D706}" type="presParOf" srcId="{D576C1C8-1534-4443-8028-D016E9BB3438}" destId="{4572B805-8BAB-4123-A1F0-FDD21001FE1F}" srcOrd="1" destOrd="0" presId="urn:microsoft.com/office/officeart/2018/2/layout/IconVerticalSolidList"/>
    <dgm:cxn modelId="{F43C5111-BD29-4B17-8480-2D51E6FAEEE0}" type="presParOf" srcId="{D576C1C8-1534-4443-8028-D016E9BB3438}" destId="{DD9E67CA-0100-4761-B902-FA6D7CF606F8}" srcOrd="2" destOrd="0" presId="urn:microsoft.com/office/officeart/2018/2/layout/IconVerticalSolidList"/>
    <dgm:cxn modelId="{96BC7140-532A-47CC-8A3E-136FF4B59233}" type="presParOf" srcId="{DD9E67CA-0100-4761-B902-FA6D7CF606F8}" destId="{1B1160C0-3BBB-499B-AD8B-44A80C325622}" srcOrd="0" destOrd="0" presId="urn:microsoft.com/office/officeart/2018/2/layout/IconVerticalSolidList"/>
    <dgm:cxn modelId="{01E4F42F-E033-4D27-A7B8-95AA9CD5726B}" type="presParOf" srcId="{DD9E67CA-0100-4761-B902-FA6D7CF606F8}" destId="{356D3138-9876-4B20-AFAA-EB890F77A4C4}" srcOrd="1" destOrd="0" presId="urn:microsoft.com/office/officeart/2018/2/layout/IconVerticalSolidList"/>
    <dgm:cxn modelId="{F3C982B4-CF6B-4170-AF3B-9D502CC130F5}" type="presParOf" srcId="{DD9E67CA-0100-4761-B902-FA6D7CF606F8}" destId="{847E4DF1-99A9-4458-B7E2-C5556520509F}" srcOrd="2" destOrd="0" presId="urn:microsoft.com/office/officeart/2018/2/layout/IconVerticalSolidList"/>
    <dgm:cxn modelId="{741EA4D1-1F19-451F-9F37-06CFCB2603FC}" type="presParOf" srcId="{DD9E67CA-0100-4761-B902-FA6D7CF606F8}" destId="{35514EE2-E661-4337-B572-635A54309E12}" srcOrd="3" destOrd="0" presId="urn:microsoft.com/office/officeart/2018/2/layout/IconVerticalSolidList"/>
    <dgm:cxn modelId="{6869CB0E-0046-49C7-B5D6-FB46B65D3E6F}" type="presParOf" srcId="{D576C1C8-1534-4443-8028-D016E9BB3438}" destId="{59B0ADE2-4E1F-4A41-A20C-EE0490F25EC7}" srcOrd="3" destOrd="0" presId="urn:microsoft.com/office/officeart/2018/2/layout/IconVerticalSolidList"/>
    <dgm:cxn modelId="{527196FB-4E00-4437-B904-9017E582679C}" type="presParOf" srcId="{D576C1C8-1534-4443-8028-D016E9BB3438}" destId="{0CAE8005-767C-46BC-831F-E7AC9104AEF2}" srcOrd="4" destOrd="0" presId="urn:microsoft.com/office/officeart/2018/2/layout/IconVerticalSolidList"/>
    <dgm:cxn modelId="{D7C08641-35BE-437C-9809-84A992ED63CC}" type="presParOf" srcId="{0CAE8005-767C-46BC-831F-E7AC9104AEF2}" destId="{2AE64A69-E135-4958-94D6-9D2CA1DCAF98}" srcOrd="0" destOrd="0" presId="urn:microsoft.com/office/officeart/2018/2/layout/IconVerticalSolidList"/>
    <dgm:cxn modelId="{141FAA99-BA37-4BEA-BA8E-1C798137BBF0}" type="presParOf" srcId="{0CAE8005-767C-46BC-831F-E7AC9104AEF2}" destId="{0DACBE5F-D9E7-4577-ACA4-7F15A5DBA2BF}" srcOrd="1" destOrd="0" presId="urn:microsoft.com/office/officeart/2018/2/layout/IconVerticalSolidList"/>
    <dgm:cxn modelId="{1950468F-4DDB-4DEA-8DCB-C96CD1CBAC23}" type="presParOf" srcId="{0CAE8005-767C-46BC-831F-E7AC9104AEF2}" destId="{8BB31A59-8E6C-4397-8372-7103B3CB3F21}" srcOrd="2" destOrd="0" presId="urn:microsoft.com/office/officeart/2018/2/layout/IconVerticalSolidList"/>
    <dgm:cxn modelId="{76E7778C-8E11-4139-9A0C-542609FFA759}" type="presParOf" srcId="{0CAE8005-767C-46BC-831F-E7AC9104AEF2}" destId="{9E929013-6F18-4BD7-9F0C-51759203B759}" srcOrd="3" destOrd="0" presId="urn:microsoft.com/office/officeart/2018/2/layout/IconVerticalSolidList"/>
    <dgm:cxn modelId="{47B47B13-4218-4B74-A0D0-F9A98A1789FA}" type="presParOf" srcId="{D576C1C8-1534-4443-8028-D016E9BB3438}" destId="{07F6C36E-39E6-4E34-A498-F611F14D0A79}" srcOrd="5" destOrd="0" presId="urn:microsoft.com/office/officeart/2018/2/layout/IconVerticalSolidList"/>
    <dgm:cxn modelId="{C92C1AEB-D234-4B66-842A-9A84C0FBF90C}" type="presParOf" srcId="{D576C1C8-1534-4443-8028-D016E9BB3438}" destId="{EB3BBA99-A482-4E4B-9867-1A5FEC6937DC}" srcOrd="6" destOrd="0" presId="urn:microsoft.com/office/officeart/2018/2/layout/IconVerticalSolidList"/>
    <dgm:cxn modelId="{F2E695DA-849A-4584-93F0-72FABE0048EB}" type="presParOf" srcId="{EB3BBA99-A482-4E4B-9867-1A5FEC6937DC}" destId="{9ABFC7ED-6CDC-4447-8B2D-D39763C05A4B}" srcOrd="0" destOrd="0" presId="urn:microsoft.com/office/officeart/2018/2/layout/IconVerticalSolidList"/>
    <dgm:cxn modelId="{5291E7A3-A313-4EE8-A185-FC91BB4E698A}" type="presParOf" srcId="{EB3BBA99-A482-4E4B-9867-1A5FEC6937DC}" destId="{3D2A447B-818A-4BBD-98B1-1A9FA87210A1}" srcOrd="1" destOrd="0" presId="urn:microsoft.com/office/officeart/2018/2/layout/IconVerticalSolidList"/>
    <dgm:cxn modelId="{14FA04E6-FAA3-4678-A718-1A4986FA0142}" type="presParOf" srcId="{EB3BBA99-A482-4E4B-9867-1A5FEC6937DC}" destId="{551DBF54-7092-4745-9A9A-7E7DD1740CFC}" srcOrd="2" destOrd="0" presId="urn:microsoft.com/office/officeart/2018/2/layout/IconVerticalSolidList"/>
    <dgm:cxn modelId="{1BC8A83A-4AB5-41C1-8870-B1E4A13956C9}" type="presParOf" srcId="{EB3BBA99-A482-4E4B-9867-1A5FEC6937DC}" destId="{7E224507-1A33-45F5-8738-0982DF6C5DEF}" srcOrd="3" destOrd="0" presId="urn:microsoft.com/office/officeart/2018/2/layout/IconVerticalSolidList"/>
    <dgm:cxn modelId="{2A5A73E9-5A23-479F-9BD7-8B55204AF64B}" type="presParOf" srcId="{D576C1C8-1534-4443-8028-D016E9BB3438}" destId="{06CA70E4-A798-43AE-9015-79181F6039AD}" srcOrd="7" destOrd="0" presId="urn:microsoft.com/office/officeart/2018/2/layout/IconVerticalSolidList"/>
    <dgm:cxn modelId="{191F5061-0F0A-452A-BDD7-B2F11E93A034}" type="presParOf" srcId="{D576C1C8-1534-4443-8028-D016E9BB3438}" destId="{6C9EC2ED-8B84-445A-85A9-40A50A84E004}" srcOrd="8" destOrd="0" presId="urn:microsoft.com/office/officeart/2018/2/layout/IconVerticalSolidList"/>
    <dgm:cxn modelId="{90DFABDE-B685-40B2-BD72-B58BC40A5267}" type="presParOf" srcId="{6C9EC2ED-8B84-445A-85A9-40A50A84E004}" destId="{F0638501-59C9-4ABC-BDC2-FF10B20FCD88}" srcOrd="0" destOrd="0" presId="urn:microsoft.com/office/officeart/2018/2/layout/IconVerticalSolidList"/>
    <dgm:cxn modelId="{495E1B5F-55F3-4E48-B6D1-FF559D899CFA}" type="presParOf" srcId="{6C9EC2ED-8B84-445A-85A9-40A50A84E004}" destId="{854D17DF-3819-458A-A7FB-CA71CAE0762A}" srcOrd="1" destOrd="0" presId="urn:microsoft.com/office/officeart/2018/2/layout/IconVerticalSolidList"/>
    <dgm:cxn modelId="{68AA9AE0-B340-47DD-A578-955556F6AAF2}" type="presParOf" srcId="{6C9EC2ED-8B84-445A-85A9-40A50A84E004}" destId="{45F1B7F5-F67B-4486-8A56-89BF65C9DD53}" srcOrd="2" destOrd="0" presId="urn:microsoft.com/office/officeart/2018/2/layout/IconVerticalSolidList"/>
    <dgm:cxn modelId="{D98931C5-33FA-4890-BEED-6513D6876708}" type="presParOf" srcId="{6C9EC2ED-8B84-445A-85A9-40A50A84E004}" destId="{713EB808-BDB3-42F1-AF88-2F01EFDBD5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FDA73-9696-4556-B215-CB052B7D3C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4E4260-5D4D-4380-BDA7-4E027101F0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Location management and GPS </a:t>
          </a:r>
        </a:p>
      </dgm:t>
    </dgm:pt>
    <dgm:pt modelId="{4AFBE456-5721-4C46-AC0F-CDECB4F85A82}" type="parTrans" cxnId="{CC8B714D-13F5-46A7-BDDB-69E5776C6337}">
      <dgm:prSet/>
      <dgm:spPr/>
      <dgm:t>
        <a:bodyPr/>
        <a:lstStyle/>
        <a:p>
          <a:endParaRPr lang="en-US"/>
        </a:p>
      </dgm:t>
    </dgm:pt>
    <dgm:pt modelId="{11B4DA79-43A3-4881-BBA3-7D85E48B5222}" type="sibTrans" cxnId="{CC8B714D-13F5-46A7-BDDB-69E5776C6337}">
      <dgm:prSet/>
      <dgm:spPr/>
      <dgm:t>
        <a:bodyPr/>
        <a:lstStyle/>
        <a:p>
          <a:endParaRPr lang="en-US"/>
        </a:p>
      </dgm:t>
    </dgm:pt>
    <dgm:pt modelId="{147F1F8B-0412-481D-B8D7-EECDB1572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Identifying unreliable users</a:t>
          </a:r>
        </a:p>
      </dgm:t>
    </dgm:pt>
    <dgm:pt modelId="{1CB1E13F-9A34-4AB1-85F6-31FB7A48126E}" type="parTrans" cxnId="{4E123230-3BC8-474F-AA52-ACAD516B09AC}">
      <dgm:prSet/>
      <dgm:spPr/>
      <dgm:t>
        <a:bodyPr/>
        <a:lstStyle/>
        <a:p>
          <a:endParaRPr lang="en-US"/>
        </a:p>
      </dgm:t>
    </dgm:pt>
    <dgm:pt modelId="{D2D9B0CD-2379-4658-A22A-0C38ECF35A8E}" type="sibTrans" cxnId="{4E123230-3BC8-474F-AA52-ACAD516B09AC}">
      <dgm:prSet/>
      <dgm:spPr/>
      <dgm:t>
        <a:bodyPr/>
        <a:lstStyle/>
        <a:p>
          <a:endParaRPr lang="en-US"/>
        </a:p>
      </dgm:t>
    </dgm:pt>
    <dgm:pt modelId="{33004C00-28D8-4F71-89AA-D29034D8F3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Matching suggested hobbies </a:t>
          </a:r>
        </a:p>
      </dgm:t>
    </dgm:pt>
    <dgm:pt modelId="{ED7AC353-AA2D-473E-AAB1-4E67F218B40D}" type="parTrans" cxnId="{54EEC40F-98B4-44FF-99B9-8079CE585E78}">
      <dgm:prSet/>
      <dgm:spPr/>
      <dgm:t>
        <a:bodyPr/>
        <a:lstStyle/>
        <a:p>
          <a:endParaRPr lang="en-US"/>
        </a:p>
      </dgm:t>
    </dgm:pt>
    <dgm:pt modelId="{0EAB6B70-29B8-4167-A0AB-B9E54583697D}" type="sibTrans" cxnId="{54EEC40F-98B4-44FF-99B9-8079CE585E78}">
      <dgm:prSet/>
      <dgm:spPr/>
      <dgm:t>
        <a:bodyPr/>
        <a:lstStyle/>
        <a:p>
          <a:endParaRPr lang="en-US"/>
        </a:p>
      </dgm:t>
    </dgm:pt>
    <dgm:pt modelId="{F93BFA57-08B5-4857-80B1-82CF9B5F52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a user-friendly application</a:t>
          </a:r>
        </a:p>
      </dgm:t>
    </dgm:pt>
    <dgm:pt modelId="{549DAAA3-C261-4E2E-A7A2-BA576D561BB1}" type="parTrans" cxnId="{99C9CB77-0DE3-41EF-A59E-BCD1593CADC7}">
      <dgm:prSet/>
      <dgm:spPr/>
      <dgm:t>
        <a:bodyPr/>
        <a:lstStyle/>
        <a:p>
          <a:endParaRPr lang="en-US"/>
        </a:p>
      </dgm:t>
    </dgm:pt>
    <dgm:pt modelId="{9CE40244-AD81-4139-8EBB-5593CEF0A7B4}" type="sibTrans" cxnId="{99C9CB77-0DE3-41EF-A59E-BCD1593CADC7}">
      <dgm:prSet/>
      <dgm:spPr/>
      <dgm:t>
        <a:bodyPr/>
        <a:lstStyle/>
        <a:p>
          <a:endParaRPr lang="en-US"/>
        </a:p>
      </dgm:t>
    </dgm:pt>
    <dgm:pt modelId="{C87012FA-0C4B-4907-8371-D542C91E95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cloud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computing</a:t>
          </a:r>
        </a:p>
      </dgm:t>
    </dgm:pt>
    <dgm:pt modelId="{8544938C-7606-4BA6-B557-9F785026E913}" type="parTrans" cxnId="{41C8B925-B401-41C3-A18D-C94754B621A9}">
      <dgm:prSet/>
      <dgm:spPr/>
      <dgm:t>
        <a:bodyPr/>
        <a:lstStyle/>
        <a:p>
          <a:endParaRPr lang="en-US"/>
        </a:p>
      </dgm:t>
    </dgm:pt>
    <dgm:pt modelId="{BF9EBD61-5045-4C92-9596-41F0341239C4}" type="sibTrans" cxnId="{41C8B925-B401-41C3-A18D-C94754B621A9}">
      <dgm:prSet/>
      <dgm:spPr/>
      <dgm:t>
        <a:bodyPr/>
        <a:lstStyle/>
        <a:p>
          <a:endParaRPr lang="en-US"/>
        </a:p>
      </dgm:t>
    </dgm:pt>
    <dgm:pt modelId="{984CF7FE-9039-4874-9113-9A1F8D5D212B}" type="pres">
      <dgm:prSet presAssocID="{4C3FDA73-9696-4556-B215-CB052B7D3CA5}" presName="root" presStyleCnt="0">
        <dgm:presLayoutVars>
          <dgm:dir/>
          <dgm:resizeHandles val="exact"/>
        </dgm:presLayoutVars>
      </dgm:prSet>
      <dgm:spPr/>
    </dgm:pt>
    <dgm:pt modelId="{42388718-6B33-45EF-AB6C-63E6394DF49B}" type="pres">
      <dgm:prSet presAssocID="{114E4260-5D4D-4380-BDA7-4E027101F0B3}" presName="compNode" presStyleCnt="0"/>
      <dgm:spPr/>
    </dgm:pt>
    <dgm:pt modelId="{DA95C772-1640-4F19-8375-2425062CD0BD}" type="pres">
      <dgm:prSet presAssocID="{114E4260-5D4D-4380-BDA7-4E027101F0B3}" presName="bgRect" presStyleLbl="bgShp" presStyleIdx="0" presStyleCnt="5"/>
      <dgm:spPr/>
    </dgm:pt>
    <dgm:pt modelId="{3E85715E-7E0C-4AEB-9F68-497412BDD8CF}" type="pres">
      <dgm:prSet presAssocID="{114E4260-5D4D-4380-BDA7-4E027101F0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56FC402-BCAF-493E-B998-E85E5FAD45F9}" type="pres">
      <dgm:prSet presAssocID="{114E4260-5D4D-4380-BDA7-4E027101F0B3}" presName="spaceRect" presStyleCnt="0"/>
      <dgm:spPr/>
    </dgm:pt>
    <dgm:pt modelId="{A9E507CC-D16B-48E7-AA69-C2B47A523869}" type="pres">
      <dgm:prSet presAssocID="{114E4260-5D4D-4380-BDA7-4E027101F0B3}" presName="parTx" presStyleLbl="revTx" presStyleIdx="0" presStyleCnt="5">
        <dgm:presLayoutVars>
          <dgm:chMax val="0"/>
          <dgm:chPref val="0"/>
        </dgm:presLayoutVars>
      </dgm:prSet>
      <dgm:spPr/>
    </dgm:pt>
    <dgm:pt modelId="{AC8687E9-3ED4-4DA2-B96B-97D209D00632}" type="pres">
      <dgm:prSet presAssocID="{11B4DA79-43A3-4881-BBA3-7D85E48B5222}" presName="sibTrans" presStyleCnt="0"/>
      <dgm:spPr/>
    </dgm:pt>
    <dgm:pt modelId="{94EC7689-709E-4B8E-94E9-C0CA17CA5F92}" type="pres">
      <dgm:prSet presAssocID="{147F1F8B-0412-481D-B8D7-EECDB15726E9}" presName="compNode" presStyleCnt="0"/>
      <dgm:spPr/>
    </dgm:pt>
    <dgm:pt modelId="{88D0416D-C36E-4E9A-8B36-6E9A03469F78}" type="pres">
      <dgm:prSet presAssocID="{147F1F8B-0412-481D-B8D7-EECDB15726E9}" presName="bgRect" presStyleLbl="bgShp" presStyleIdx="1" presStyleCnt="5"/>
      <dgm:spPr/>
    </dgm:pt>
    <dgm:pt modelId="{902C79E1-A4A0-43DB-8030-AFC33CC8094F}" type="pres">
      <dgm:prSet presAssocID="{147F1F8B-0412-481D-B8D7-EECDB15726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AC40D4F-0A56-42E7-89F1-AE14CF287A4B}" type="pres">
      <dgm:prSet presAssocID="{147F1F8B-0412-481D-B8D7-EECDB15726E9}" presName="spaceRect" presStyleCnt="0"/>
      <dgm:spPr/>
    </dgm:pt>
    <dgm:pt modelId="{DE77DA40-70EB-4273-B259-ED6E22BD523E}" type="pres">
      <dgm:prSet presAssocID="{147F1F8B-0412-481D-B8D7-EECDB15726E9}" presName="parTx" presStyleLbl="revTx" presStyleIdx="1" presStyleCnt="5">
        <dgm:presLayoutVars>
          <dgm:chMax val="0"/>
          <dgm:chPref val="0"/>
        </dgm:presLayoutVars>
      </dgm:prSet>
      <dgm:spPr/>
    </dgm:pt>
    <dgm:pt modelId="{3B522E85-2499-45EB-AC96-AFF5D3565AA4}" type="pres">
      <dgm:prSet presAssocID="{D2D9B0CD-2379-4658-A22A-0C38ECF35A8E}" presName="sibTrans" presStyleCnt="0"/>
      <dgm:spPr/>
    </dgm:pt>
    <dgm:pt modelId="{8B399F05-077D-4033-8653-436C8EDE8F7A}" type="pres">
      <dgm:prSet presAssocID="{33004C00-28D8-4F71-89AA-D29034D8F31C}" presName="compNode" presStyleCnt="0"/>
      <dgm:spPr/>
    </dgm:pt>
    <dgm:pt modelId="{CDD5E4CE-AD8C-4C52-9DEC-A95FDE0799DF}" type="pres">
      <dgm:prSet presAssocID="{33004C00-28D8-4F71-89AA-D29034D8F31C}" presName="bgRect" presStyleLbl="bgShp" presStyleIdx="2" presStyleCnt="5"/>
      <dgm:spPr/>
    </dgm:pt>
    <dgm:pt modelId="{0BB445C2-1033-4BE5-B42D-0328FA9BD67B}" type="pres">
      <dgm:prSet presAssocID="{33004C00-28D8-4F71-89AA-D29034D8F3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 with solid fill"/>
        </a:ext>
      </dgm:extLst>
    </dgm:pt>
    <dgm:pt modelId="{76CF80EB-5504-4B98-8B68-6F4DBBE1CD2D}" type="pres">
      <dgm:prSet presAssocID="{33004C00-28D8-4F71-89AA-D29034D8F31C}" presName="spaceRect" presStyleCnt="0"/>
      <dgm:spPr/>
    </dgm:pt>
    <dgm:pt modelId="{E11EDA89-28D9-4932-A241-0B790848E5FF}" type="pres">
      <dgm:prSet presAssocID="{33004C00-28D8-4F71-89AA-D29034D8F31C}" presName="parTx" presStyleLbl="revTx" presStyleIdx="2" presStyleCnt="5">
        <dgm:presLayoutVars>
          <dgm:chMax val="0"/>
          <dgm:chPref val="0"/>
        </dgm:presLayoutVars>
      </dgm:prSet>
      <dgm:spPr/>
    </dgm:pt>
    <dgm:pt modelId="{8B4D5F06-9245-42A0-8C52-22015C20C6B6}" type="pres">
      <dgm:prSet presAssocID="{0EAB6B70-29B8-4167-A0AB-B9E54583697D}" presName="sibTrans" presStyleCnt="0"/>
      <dgm:spPr/>
    </dgm:pt>
    <dgm:pt modelId="{59ACD6DB-BA10-4369-9E33-804C7F23EE6F}" type="pres">
      <dgm:prSet presAssocID="{F93BFA57-08B5-4857-80B1-82CF9B5F526C}" presName="compNode" presStyleCnt="0"/>
      <dgm:spPr/>
    </dgm:pt>
    <dgm:pt modelId="{6C7082E7-6A81-44B5-AE56-5D1C66FBED9A}" type="pres">
      <dgm:prSet presAssocID="{F93BFA57-08B5-4857-80B1-82CF9B5F526C}" presName="bgRect" presStyleLbl="bgShp" presStyleIdx="3" presStyleCnt="5"/>
      <dgm:spPr/>
    </dgm:pt>
    <dgm:pt modelId="{0EA27E31-4347-4341-B9BE-66CB132BF310}" type="pres">
      <dgm:prSet presAssocID="{F93BFA57-08B5-4857-80B1-82CF9B5F52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outline"/>
        </a:ext>
      </dgm:extLst>
    </dgm:pt>
    <dgm:pt modelId="{8A559776-A6A4-4AC2-A35B-7D8910755C7E}" type="pres">
      <dgm:prSet presAssocID="{F93BFA57-08B5-4857-80B1-82CF9B5F526C}" presName="spaceRect" presStyleCnt="0"/>
      <dgm:spPr/>
    </dgm:pt>
    <dgm:pt modelId="{976CA03B-45B3-4B8E-8B6E-AC9DFEEDF1F4}" type="pres">
      <dgm:prSet presAssocID="{F93BFA57-08B5-4857-80B1-82CF9B5F526C}" presName="parTx" presStyleLbl="revTx" presStyleIdx="3" presStyleCnt="5">
        <dgm:presLayoutVars>
          <dgm:chMax val="0"/>
          <dgm:chPref val="0"/>
        </dgm:presLayoutVars>
      </dgm:prSet>
      <dgm:spPr/>
    </dgm:pt>
    <dgm:pt modelId="{1A98A9EB-C26B-4581-BAF2-C12B55FBDA2A}" type="pres">
      <dgm:prSet presAssocID="{9CE40244-AD81-4139-8EBB-5593CEF0A7B4}" presName="sibTrans" presStyleCnt="0"/>
      <dgm:spPr/>
    </dgm:pt>
    <dgm:pt modelId="{7B59732F-3DAE-486B-82B1-DF5E13055138}" type="pres">
      <dgm:prSet presAssocID="{C87012FA-0C4B-4907-8371-D542C91E9539}" presName="compNode" presStyleCnt="0"/>
      <dgm:spPr/>
    </dgm:pt>
    <dgm:pt modelId="{C2B4B2A2-F5BC-471D-9FDF-8793EACE10BE}" type="pres">
      <dgm:prSet presAssocID="{C87012FA-0C4B-4907-8371-D542C91E9539}" presName="bgRect" presStyleLbl="bgShp" presStyleIdx="4" presStyleCnt="5"/>
      <dgm:spPr/>
    </dgm:pt>
    <dgm:pt modelId="{B3E6DB97-6721-4FAB-A491-62FDEC39BA70}" type="pres">
      <dgm:prSet presAssocID="{C87012FA-0C4B-4907-8371-D542C91E95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E13D9E1-8571-4E24-B684-B713A88045AF}" type="pres">
      <dgm:prSet presAssocID="{C87012FA-0C4B-4907-8371-D542C91E9539}" presName="spaceRect" presStyleCnt="0"/>
      <dgm:spPr/>
    </dgm:pt>
    <dgm:pt modelId="{51DACAB2-9FFD-415C-8843-64896CEC4302}" type="pres">
      <dgm:prSet presAssocID="{C87012FA-0C4B-4907-8371-D542C91E95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FDB809-CFF7-4AD9-B2EC-6A1D279A6639}" type="presOf" srcId="{F93BFA57-08B5-4857-80B1-82CF9B5F526C}" destId="{976CA03B-45B3-4B8E-8B6E-AC9DFEEDF1F4}" srcOrd="0" destOrd="0" presId="urn:microsoft.com/office/officeart/2018/2/layout/IconVerticalSolidList"/>
    <dgm:cxn modelId="{54EEC40F-98B4-44FF-99B9-8079CE585E78}" srcId="{4C3FDA73-9696-4556-B215-CB052B7D3CA5}" destId="{33004C00-28D8-4F71-89AA-D29034D8F31C}" srcOrd="2" destOrd="0" parTransId="{ED7AC353-AA2D-473E-AAB1-4E67F218B40D}" sibTransId="{0EAB6B70-29B8-4167-A0AB-B9E54583697D}"/>
    <dgm:cxn modelId="{0ED9561E-13D6-4B7D-8396-FC959056C256}" type="presOf" srcId="{147F1F8B-0412-481D-B8D7-EECDB15726E9}" destId="{DE77DA40-70EB-4273-B259-ED6E22BD523E}" srcOrd="0" destOrd="0" presId="urn:microsoft.com/office/officeart/2018/2/layout/IconVerticalSolidList"/>
    <dgm:cxn modelId="{41C8B925-B401-41C3-A18D-C94754B621A9}" srcId="{4C3FDA73-9696-4556-B215-CB052B7D3CA5}" destId="{C87012FA-0C4B-4907-8371-D542C91E9539}" srcOrd="4" destOrd="0" parTransId="{8544938C-7606-4BA6-B557-9F785026E913}" sibTransId="{BF9EBD61-5045-4C92-9596-41F0341239C4}"/>
    <dgm:cxn modelId="{4E123230-3BC8-474F-AA52-ACAD516B09AC}" srcId="{4C3FDA73-9696-4556-B215-CB052B7D3CA5}" destId="{147F1F8B-0412-481D-B8D7-EECDB15726E9}" srcOrd="1" destOrd="0" parTransId="{1CB1E13F-9A34-4AB1-85F6-31FB7A48126E}" sibTransId="{D2D9B0CD-2379-4658-A22A-0C38ECF35A8E}"/>
    <dgm:cxn modelId="{BD23AE4A-D628-454C-AE42-6CF52E79DEC3}" type="presOf" srcId="{C87012FA-0C4B-4907-8371-D542C91E9539}" destId="{51DACAB2-9FFD-415C-8843-64896CEC4302}" srcOrd="0" destOrd="0" presId="urn:microsoft.com/office/officeart/2018/2/layout/IconVerticalSolidList"/>
    <dgm:cxn modelId="{CC8B714D-13F5-46A7-BDDB-69E5776C6337}" srcId="{4C3FDA73-9696-4556-B215-CB052B7D3CA5}" destId="{114E4260-5D4D-4380-BDA7-4E027101F0B3}" srcOrd="0" destOrd="0" parTransId="{4AFBE456-5721-4C46-AC0F-CDECB4F85A82}" sibTransId="{11B4DA79-43A3-4881-BBA3-7D85E48B5222}"/>
    <dgm:cxn modelId="{26F8A852-981D-492C-AD72-4509B3225791}" type="presOf" srcId="{114E4260-5D4D-4380-BDA7-4E027101F0B3}" destId="{A9E507CC-D16B-48E7-AA69-C2B47A523869}" srcOrd="0" destOrd="0" presId="urn:microsoft.com/office/officeart/2018/2/layout/IconVerticalSolidList"/>
    <dgm:cxn modelId="{99C9CB77-0DE3-41EF-A59E-BCD1593CADC7}" srcId="{4C3FDA73-9696-4556-B215-CB052B7D3CA5}" destId="{F93BFA57-08B5-4857-80B1-82CF9B5F526C}" srcOrd="3" destOrd="0" parTransId="{549DAAA3-C261-4E2E-A7A2-BA576D561BB1}" sibTransId="{9CE40244-AD81-4139-8EBB-5593CEF0A7B4}"/>
    <dgm:cxn modelId="{6E3918D9-94F8-48A0-93C9-D287EAC78602}" type="presOf" srcId="{4C3FDA73-9696-4556-B215-CB052B7D3CA5}" destId="{984CF7FE-9039-4874-9113-9A1F8D5D212B}" srcOrd="0" destOrd="0" presId="urn:microsoft.com/office/officeart/2018/2/layout/IconVerticalSolidList"/>
    <dgm:cxn modelId="{DA1DD8E3-B5C9-49E5-8E29-3F9B23D37DED}" type="presOf" srcId="{33004C00-28D8-4F71-89AA-D29034D8F31C}" destId="{E11EDA89-28D9-4932-A241-0B790848E5FF}" srcOrd="0" destOrd="0" presId="urn:microsoft.com/office/officeart/2018/2/layout/IconVerticalSolidList"/>
    <dgm:cxn modelId="{7B2605A7-D625-410C-92D1-977E7113AAB5}" type="presParOf" srcId="{984CF7FE-9039-4874-9113-9A1F8D5D212B}" destId="{42388718-6B33-45EF-AB6C-63E6394DF49B}" srcOrd="0" destOrd="0" presId="urn:microsoft.com/office/officeart/2018/2/layout/IconVerticalSolidList"/>
    <dgm:cxn modelId="{2CD8884B-71BF-4195-A7D0-EA7464F1206A}" type="presParOf" srcId="{42388718-6B33-45EF-AB6C-63E6394DF49B}" destId="{DA95C772-1640-4F19-8375-2425062CD0BD}" srcOrd="0" destOrd="0" presId="urn:microsoft.com/office/officeart/2018/2/layout/IconVerticalSolidList"/>
    <dgm:cxn modelId="{8F1A6377-ED21-4C55-A01B-20A056DEA901}" type="presParOf" srcId="{42388718-6B33-45EF-AB6C-63E6394DF49B}" destId="{3E85715E-7E0C-4AEB-9F68-497412BDD8CF}" srcOrd="1" destOrd="0" presId="urn:microsoft.com/office/officeart/2018/2/layout/IconVerticalSolidList"/>
    <dgm:cxn modelId="{E391C56A-C21B-4D3C-BDB0-8140CD603C70}" type="presParOf" srcId="{42388718-6B33-45EF-AB6C-63E6394DF49B}" destId="{E56FC402-BCAF-493E-B998-E85E5FAD45F9}" srcOrd="2" destOrd="0" presId="urn:microsoft.com/office/officeart/2018/2/layout/IconVerticalSolidList"/>
    <dgm:cxn modelId="{E7A89AAA-EE0B-4324-BECA-AE53DC5F532B}" type="presParOf" srcId="{42388718-6B33-45EF-AB6C-63E6394DF49B}" destId="{A9E507CC-D16B-48E7-AA69-C2B47A523869}" srcOrd="3" destOrd="0" presId="urn:microsoft.com/office/officeart/2018/2/layout/IconVerticalSolidList"/>
    <dgm:cxn modelId="{8BBC3BA8-A85F-4D7C-BA92-9121BEE47F99}" type="presParOf" srcId="{984CF7FE-9039-4874-9113-9A1F8D5D212B}" destId="{AC8687E9-3ED4-4DA2-B96B-97D209D00632}" srcOrd="1" destOrd="0" presId="urn:microsoft.com/office/officeart/2018/2/layout/IconVerticalSolidList"/>
    <dgm:cxn modelId="{8016E924-DE06-4742-957E-C5DC18D5C5D6}" type="presParOf" srcId="{984CF7FE-9039-4874-9113-9A1F8D5D212B}" destId="{94EC7689-709E-4B8E-94E9-C0CA17CA5F92}" srcOrd="2" destOrd="0" presId="urn:microsoft.com/office/officeart/2018/2/layout/IconVerticalSolidList"/>
    <dgm:cxn modelId="{9AC5875B-4957-4753-A9A8-34D605EA4EA0}" type="presParOf" srcId="{94EC7689-709E-4B8E-94E9-C0CA17CA5F92}" destId="{88D0416D-C36E-4E9A-8B36-6E9A03469F78}" srcOrd="0" destOrd="0" presId="urn:microsoft.com/office/officeart/2018/2/layout/IconVerticalSolidList"/>
    <dgm:cxn modelId="{BD91F46C-4400-4DE7-BDDF-62F96B6C420F}" type="presParOf" srcId="{94EC7689-709E-4B8E-94E9-C0CA17CA5F92}" destId="{902C79E1-A4A0-43DB-8030-AFC33CC8094F}" srcOrd="1" destOrd="0" presId="urn:microsoft.com/office/officeart/2018/2/layout/IconVerticalSolidList"/>
    <dgm:cxn modelId="{91723EE4-1C8A-4096-9BB8-2E3205EC1CCC}" type="presParOf" srcId="{94EC7689-709E-4B8E-94E9-C0CA17CA5F92}" destId="{EAC40D4F-0A56-42E7-89F1-AE14CF287A4B}" srcOrd="2" destOrd="0" presId="urn:microsoft.com/office/officeart/2018/2/layout/IconVerticalSolidList"/>
    <dgm:cxn modelId="{F58C40FE-62CD-4ABB-8E71-54E2F1E0C29C}" type="presParOf" srcId="{94EC7689-709E-4B8E-94E9-C0CA17CA5F92}" destId="{DE77DA40-70EB-4273-B259-ED6E22BD523E}" srcOrd="3" destOrd="0" presId="urn:microsoft.com/office/officeart/2018/2/layout/IconVerticalSolidList"/>
    <dgm:cxn modelId="{269A972A-4357-4CF1-90B4-DEC6269F1741}" type="presParOf" srcId="{984CF7FE-9039-4874-9113-9A1F8D5D212B}" destId="{3B522E85-2499-45EB-AC96-AFF5D3565AA4}" srcOrd="3" destOrd="0" presId="urn:microsoft.com/office/officeart/2018/2/layout/IconVerticalSolidList"/>
    <dgm:cxn modelId="{3C1C4542-230F-47BE-BD9C-D8B71B9D4FD8}" type="presParOf" srcId="{984CF7FE-9039-4874-9113-9A1F8D5D212B}" destId="{8B399F05-077D-4033-8653-436C8EDE8F7A}" srcOrd="4" destOrd="0" presId="urn:microsoft.com/office/officeart/2018/2/layout/IconVerticalSolidList"/>
    <dgm:cxn modelId="{70A54016-B065-4B0D-925A-91B747BCC350}" type="presParOf" srcId="{8B399F05-077D-4033-8653-436C8EDE8F7A}" destId="{CDD5E4CE-AD8C-4C52-9DEC-A95FDE0799DF}" srcOrd="0" destOrd="0" presId="urn:microsoft.com/office/officeart/2018/2/layout/IconVerticalSolidList"/>
    <dgm:cxn modelId="{0CA3B4CA-6667-4CDB-957D-AD30F4378077}" type="presParOf" srcId="{8B399F05-077D-4033-8653-436C8EDE8F7A}" destId="{0BB445C2-1033-4BE5-B42D-0328FA9BD67B}" srcOrd="1" destOrd="0" presId="urn:microsoft.com/office/officeart/2018/2/layout/IconVerticalSolidList"/>
    <dgm:cxn modelId="{52DFB060-A362-465E-BA49-911CE676BC34}" type="presParOf" srcId="{8B399F05-077D-4033-8653-436C8EDE8F7A}" destId="{76CF80EB-5504-4B98-8B68-6F4DBBE1CD2D}" srcOrd="2" destOrd="0" presId="urn:microsoft.com/office/officeart/2018/2/layout/IconVerticalSolidList"/>
    <dgm:cxn modelId="{56AD1130-15DE-4C3A-9522-BF1F6F1DB1A5}" type="presParOf" srcId="{8B399F05-077D-4033-8653-436C8EDE8F7A}" destId="{E11EDA89-28D9-4932-A241-0B790848E5FF}" srcOrd="3" destOrd="0" presId="urn:microsoft.com/office/officeart/2018/2/layout/IconVerticalSolidList"/>
    <dgm:cxn modelId="{7E01FAF2-C740-4957-AADA-BB6D98EC2E9F}" type="presParOf" srcId="{984CF7FE-9039-4874-9113-9A1F8D5D212B}" destId="{8B4D5F06-9245-42A0-8C52-22015C20C6B6}" srcOrd="5" destOrd="0" presId="urn:microsoft.com/office/officeart/2018/2/layout/IconVerticalSolidList"/>
    <dgm:cxn modelId="{7581FBEB-CB56-4DA3-8706-C12E98ADB2B1}" type="presParOf" srcId="{984CF7FE-9039-4874-9113-9A1F8D5D212B}" destId="{59ACD6DB-BA10-4369-9E33-804C7F23EE6F}" srcOrd="6" destOrd="0" presId="urn:microsoft.com/office/officeart/2018/2/layout/IconVerticalSolidList"/>
    <dgm:cxn modelId="{6EAF652C-B83A-45CD-8BE0-E4423873F882}" type="presParOf" srcId="{59ACD6DB-BA10-4369-9E33-804C7F23EE6F}" destId="{6C7082E7-6A81-44B5-AE56-5D1C66FBED9A}" srcOrd="0" destOrd="0" presId="urn:microsoft.com/office/officeart/2018/2/layout/IconVerticalSolidList"/>
    <dgm:cxn modelId="{D006AAD6-059E-49AC-B555-B10EAE27A76B}" type="presParOf" srcId="{59ACD6DB-BA10-4369-9E33-804C7F23EE6F}" destId="{0EA27E31-4347-4341-B9BE-66CB132BF310}" srcOrd="1" destOrd="0" presId="urn:microsoft.com/office/officeart/2018/2/layout/IconVerticalSolidList"/>
    <dgm:cxn modelId="{3469C985-AA7E-4956-9DE2-AE51C62C0420}" type="presParOf" srcId="{59ACD6DB-BA10-4369-9E33-804C7F23EE6F}" destId="{8A559776-A6A4-4AC2-A35B-7D8910755C7E}" srcOrd="2" destOrd="0" presId="urn:microsoft.com/office/officeart/2018/2/layout/IconVerticalSolidList"/>
    <dgm:cxn modelId="{8A230106-C6A1-4585-B6C8-EA9590DDD5A8}" type="presParOf" srcId="{59ACD6DB-BA10-4369-9E33-804C7F23EE6F}" destId="{976CA03B-45B3-4B8E-8B6E-AC9DFEEDF1F4}" srcOrd="3" destOrd="0" presId="urn:microsoft.com/office/officeart/2018/2/layout/IconVerticalSolidList"/>
    <dgm:cxn modelId="{647700E3-ED69-495F-ADDE-7D9B0D580595}" type="presParOf" srcId="{984CF7FE-9039-4874-9113-9A1F8D5D212B}" destId="{1A98A9EB-C26B-4581-BAF2-C12B55FBDA2A}" srcOrd="7" destOrd="0" presId="urn:microsoft.com/office/officeart/2018/2/layout/IconVerticalSolidList"/>
    <dgm:cxn modelId="{E5F19CFD-B20F-4670-855A-C2646D5109F1}" type="presParOf" srcId="{984CF7FE-9039-4874-9113-9A1F8D5D212B}" destId="{7B59732F-3DAE-486B-82B1-DF5E13055138}" srcOrd="8" destOrd="0" presId="urn:microsoft.com/office/officeart/2018/2/layout/IconVerticalSolidList"/>
    <dgm:cxn modelId="{4D6BCC39-2513-47D8-8701-0617E116F399}" type="presParOf" srcId="{7B59732F-3DAE-486B-82B1-DF5E13055138}" destId="{C2B4B2A2-F5BC-471D-9FDF-8793EACE10BE}" srcOrd="0" destOrd="0" presId="urn:microsoft.com/office/officeart/2018/2/layout/IconVerticalSolidList"/>
    <dgm:cxn modelId="{B7480ECA-1FE5-427C-BFDB-696197B3ED3B}" type="presParOf" srcId="{7B59732F-3DAE-486B-82B1-DF5E13055138}" destId="{B3E6DB97-6721-4FAB-A491-62FDEC39BA70}" srcOrd="1" destOrd="0" presId="urn:microsoft.com/office/officeart/2018/2/layout/IconVerticalSolidList"/>
    <dgm:cxn modelId="{2972C433-584D-4245-801B-FFA24D6DA336}" type="presParOf" srcId="{7B59732F-3DAE-486B-82B1-DF5E13055138}" destId="{3E13D9E1-8571-4E24-B684-B713A88045AF}" srcOrd="2" destOrd="0" presId="urn:microsoft.com/office/officeart/2018/2/layout/IconVerticalSolidList"/>
    <dgm:cxn modelId="{1F1051E4-A8A0-45D0-870B-0266D49B2653}" type="presParOf" srcId="{7B59732F-3DAE-486B-82B1-DF5E13055138}" destId="{51DACAB2-9FFD-415C-8843-64896CEC43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69A43-3EAD-4540-9C7A-420DC67D721C}">
      <dsp:nvSpPr>
        <dsp:cNvPr id="0" name=""/>
        <dsp:cNvSpPr/>
      </dsp:nvSpPr>
      <dsp:spPr>
        <a:xfrm>
          <a:off x="0" y="3579"/>
          <a:ext cx="10145203" cy="762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869D9-EB1B-4A3C-9658-B2AF5AB890B8}">
      <dsp:nvSpPr>
        <dsp:cNvPr id="0" name=""/>
        <dsp:cNvSpPr/>
      </dsp:nvSpPr>
      <dsp:spPr>
        <a:xfrm>
          <a:off x="230619" y="175114"/>
          <a:ext cx="419307" cy="419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54DBA-1981-44F2-85DC-D0E7075F3D5B}">
      <dsp:nvSpPr>
        <dsp:cNvPr id="0" name=""/>
        <dsp:cNvSpPr/>
      </dsp:nvSpPr>
      <dsp:spPr>
        <a:xfrm>
          <a:off x="880546" y="3579"/>
          <a:ext cx="9264656" cy="762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85" tIns="80685" rIns="80685" bIns="80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Co-Bie is an android application designed to solve the issue of individuals not having anyone to share their hobbies with.</a:t>
          </a:r>
          <a:endParaRPr lang="en-US" sz="1900" kern="1200" dirty="0"/>
        </a:p>
      </dsp:txBody>
      <dsp:txXfrm>
        <a:off x="880546" y="3579"/>
        <a:ext cx="9264656" cy="762378"/>
      </dsp:txXfrm>
    </dsp:sp>
    <dsp:sp modelId="{1B1160C0-3BBB-499B-AD8B-44A80C325622}">
      <dsp:nvSpPr>
        <dsp:cNvPr id="0" name=""/>
        <dsp:cNvSpPr/>
      </dsp:nvSpPr>
      <dsp:spPr>
        <a:xfrm>
          <a:off x="0" y="956551"/>
          <a:ext cx="10145203" cy="762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D3138-9876-4B20-AFAA-EB890F77A4C4}">
      <dsp:nvSpPr>
        <dsp:cNvPr id="0" name=""/>
        <dsp:cNvSpPr/>
      </dsp:nvSpPr>
      <dsp:spPr>
        <a:xfrm>
          <a:off x="230619" y="1128086"/>
          <a:ext cx="419307" cy="419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14EE2-E661-4337-B572-635A54309E12}">
      <dsp:nvSpPr>
        <dsp:cNvPr id="0" name=""/>
        <dsp:cNvSpPr/>
      </dsp:nvSpPr>
      <dsp:spPr>
        <a:xfrm>
          <a:off x="880546" y="956551"/>
          <a:ext cx="9264656" cy="762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85" tIns="80685" rIns="80685" bIns="80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app will allow users to create and participate in meetings with others who have the same hobbies. </a:t>
          </a:r>
          <a:endParaRPr lang="en-US" sz="1900" kern="1200" dirty="0"/>
        </a:p>
      </dsp:txBody>
      <dsp:txXfrm>
        <a:off x="880546" y="956551"/>
        <a:ext cx="9264656" cy="762378"/>
      </dsp:txXfrm>
    </dsp:sp>
    <dsp:sp modelId="{2AE64A69-E135-4958-94D6-9D2CA1DCAF98}">
      <dsp:nvSpPr>
        <dsp:cNvPr id="0" name=""/>
        <dsp:cNvSpPr/>
      </dsp:nvSpPr>
      <dsp:spPr>
        <a:xfrm>
          <a:off x="0" y="1909524"/>
          <a:ext cx="10145203" cy="762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CBE5F-D9E7-4577-ACA4-7F15A5DBA2BF}">
      <dsp:nvSpPr>
        <dsp:cNvPr id="0" name=""/>
        <dsp:cNvSpPr/>
      </dsp:nvSpPr>
      <dsp:spPr>
        <a:xfrm>
          <a:off x="230619" y="2081059"/>
          <a:ext cx="419307" cy="419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29013-6F18-4BD7-9F0C-51759203B759}">
      <dsp:nvSpPr>
        <dsp:cNvPr id="0" name=""/>
        <dsp:cNvSpPr/>
      </dsp:nvSpPr>
      <dsp:spPr>
        <a:xfrm>
          <a:off x="880546" y="1909524"/>
          <a:ext cx="9264656" cy="762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85" tIns="80685" rIns="80685" bIns="80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Users will be able to search for existing hobby-based meetings or create their own and invite others to join.</a:t>
          </a:r>
          <a:endParaRPr lang="en-US" sz="1900" kern="1200"/>
        </a:p>
      </dsp:txBody>
      <dsp:txXfrm>
        <a:off x="880546" y="1909524"/>
        <a:ext cx="9264656" cy="762378"/>
      </dsp:txXfrm>
    </dsp:sp>
    <dsp:sp modelId="{9ABFC7ED-6CDC-4447-8B2D-D39763C05A4B}">
      <dsp:nvSpPr>
        <dsp:cNvPr id="0" name=""/>
        <dsp:cNvSpPr/>
      </dsp:nvSpPr>
      <dsp:spPr>
        <a:xfrm>
          <a:off x="0" y="2862497"/>
          <a:ext cx="10145203" cy="762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A447B-818A-4BBD-98B1-1A9FA87210A1}">
      <dsp:nvSpPr>
        <dsp:cNvPr id="0" name=""/>
        <dsp:cNvSpPr/>
      </dsp:nvSpPr>
      <dsp:spPr>
        <a:xfrm>
          <a:off x="230619" y="3034032"/>
          <a:ext cx="419307" cy="4193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24507-1A33-45F5-8738-0982DF6C5DEF}">
      <dsp:nvSpPr>
        <dsp:cNvPr id="0" name=""/>
        <dsp:cNvSpPr/>
      </dsp:nvSpPr>
      <dsp:spPr>
        <a:xfrm>
          <a:off x="880546" y="2862497"/>
          <a:ext cx="9264656" cy="762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85" tIns="80685" rIns="80685" bIns="80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 app will be user-friendly and easy to navigate, making it easy for anyone to join and participate in meetings. </a:t>
          </a:r>
          <a:endParaRPr lang="en-US" sz="1900" kern="1200"/>
        </a:p>
      </dsp:txBody>
      <dsp:txXfrm>
        <a:off x="880546" y="2862497"/>
        <a:ext cx="9264656" cy="762378"/>
      </dsp:txXfrm>
    </dsp:sp>
    <dsp:sp modelId="{F0638501-59C9-4ABC-BDC2-FF10B20FCD88}">
      <dsp:nvSpPr>
        <dsp:cNvPr id="0" name=""/>
        <dsp:cNvSpPr/>
      </dsp:nvSpPr>
      <dsp:spPr>
        <a:xfrm>
          <a:off x="0" y="3815469"/>
          <a:ext cx="10145203" cy="762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D17DF-3819-458A-A7FB-CA71CAE0762A}">
      <dsp:nvSpPr>
        <dsp:cNvPr id="0" name=""/>
        <dsp:cNvSpPr/>
      </dsp:nvSpPr>
      <dsp:spPr>
        <a:xfrm>
          <a:off x="230619" y="3987004"/>
          <a:ext cx="419307" cy="4193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EB808-BDB3-42F1-AF88-2F01EFDBD543}">
      <dsp:nvSpPr>
        <dsp:cNvPr id="0" name=""/>
        <dsp:cNvSpPr/>
      </dsp:nvSpPr>
      <dsp:spPr>
        <a:xfrm>
          <a:off x="880546" y="3815469"/>
          <a:ext cx="9264656" cy="762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85" tIns="80685" rIns="80685" bIns="80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Co-Bie aims to bring people with similar interests together and provide a platform for them to share their hobbies and make new friends.</a:t>
          </a:r>
          <a:endParaRPr lang="en-US" sz="1900" kern="1200" dirty="0"/>
        </a:p>
      </dsp:txBody>
      <dsp:txXfrm>
        <a:off x="880546" y="3815469"/>
        <a:ext cx="9264656" cy="762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5C772-1640-4F19-8375-2425062CD0BD}">
      <dsp:nvSpPr>
        <dsp:cNvPr id="0" name=""/>
        <dsp:cNvSpPr/>
      </dsp:nvSpPr>
      <dsp:spPr>
        <a:xfrm>
          <a:off x="0" y="3063"/>
          <a:ext cx="9670331" cy="652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5715E-7E0C-4AEB-9F68-497412BDD8CF}">
      <dsp:nvSpPr>
        <dsp:cNvPr id="0" name=""/>
        <dsp:cNvSpPr/>
      </dsp:nvSpPr>
      <dsp:spPr>
        <a:xfrm>
          <a:off x="197402" y="149892"/>
          <a:ext cx="358913" cy="358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507CC-D16B-48E7-AA69-C2B47A523869}">
      <dsp:nvSpPr>
        <dsp:cNvPr id="0" name=""/>
        <dsp:cNvSpPr/>
      </dsp:nvSpPr>
      <dsp:spPr>
        <a:xfrm>
          <a:off x="753718" y="3063"/>
          <a:ext cx="8916612" cy="652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64" tIns="69064" rIns="69064" bIns="690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Location management and GPS </a:t>
          </a:r>
        </a:p>
      </dsp:txBody>
      <dsp:txXfrm>
        <a:off x="753718" y="3063"/>
        <a:ext cx="8916612" cy="652570"/>
      </dsp:txXfrm>
    </dsp:sp>
    <dsp:sp modelId="{88D0416D-C36E-4E9A-8B36-6E9A03469F78}">
      <dsp:nvSpPr>
        <dsp:cNvPr id="0" name=""/>
        <dsp:cNvSpPr/>
      </dsp:nvSpPr>
      <dsp:spPr>
        <a:xfrm>
          <a:off x="0" y="818776"/>
          <a:ext cx="9670331" cy="652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C79E1-A4A0-43DB-8030-AFC33CC8094F}">
      <dsp:nvSpPr>
        <dsp:cNvPr id="0" name=""/>
        <dsp:cNvSpPr/>
      </dsp:nvSpPr>
      <dsp:spPr>
        <a:xfrm>
          <a:off x="197402" y="965605"/>
          <a:ext cx="358913" cy="358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7DA40-70EB-4273-B259-ED6E22BD523E}">
      <dsp:nvSpPr>
        <dsp:cNvPr id="0" name=""/>
        <dsp:cNvSpPr/>
      </dsp:nvSpPr>
      <dsp:spPr>
        <a:xfrm>
          <a:off x="753718" y="818776"/>
          <a:ext cx="8916612" cy="652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64" tIns="69064" rIns="69064" bIns="690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Identifying unreliable users</a:t>
          </a:r>
        </a:p>
      </dsp:txBody>
      <dsp:txXfrm>
        <a:off x="753718" y="818776"/>
        <a:ext cx="8916612" cy="652570"/>
      </dsp:txXfrm>
    </dsp:sp>
    <dsp:sp modelId="{CDD5E4CE-AD8C-4C52-9DEC-A95FDE0799DF}">
      <dsp:nvSpPr>
        <dsp:cNvPr id="0" name=""/>
        <dsp:cNvSpPr/>
      </dsp:nvSpPr>
      <dsp:spPr>
        <a:xfrm>
          <a:off x="0" y="1634489"/>
          <a:ext cx="9670331" cy="652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445C2-1033-4BE5-B42D-0328FA9BD67B}">
      <dsp:nvSpPr>
        <dsp:cNvPr id="0" name=""/>
        <dsp:cNvSpPr/>
      </dsp:nvSpPr>
      <dsp:spPr>
        <a:xfrm>
          <a:off x="197402" y="1781318"/>
          <a:ext cx="358913" cy="358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EDA89-28D9-4932-A241-0B790848E5FF}">
      <dsp:nvSpPr>
        <dsp:cNvPr id="0" name=""/>
        <dsp:cNvSpPr/>
      </dsp:nvSpPr>
      <dsp:spPr>
        <a:xfrm>
          <a:off x="753718" y="1634489"/>
          <a:ext cx="8916612" cy="652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64" tIns="69064" rIns="69064" bIns="690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Matching suggested hobbies </a:t>
          </a:r>
        </a:p>
      </dsp:txBody>
      <dsp:txXfrm>
        <a:off x="753718" y="1634489"/>
        <a:ext cx="8916612" cy="652570"/>
      </dsp:txXfrm>
    </dsp:sp>
    <dsp:sp modelId="{6C7082E7-6A81-44B5-AE56-5D1C66FBED9A}">
      <dsp:nvSpPr>
        <dsp:cNvPr id="0" name=""/>
        <dsp:cNvSpPr/>
      </dsp:nvSpPr>
      <dsp:spPr>
        <a:xfrm>
          <a:off x="0" y="2450202"/>
          <a:ext cx="9670331" cy="652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7E31-4347-4341-B9BE-66CB132BF310}">
      <dsp:nvSpPr>
        <dsp:cNvPr id="0" name=""/>
        <dsp:cNvSpPr/>
      </dsp:nvSpPr>
      <dsp:spPr>
        <a:xfrm>
          <a:off x="197402" y="2597031"/>
          <a:ext cx="358913" cy="358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CA03B-45B3-4B8E-8B6E-AC9DFEEDF1F4}">
      <dsp:nvSpPr>
        <dsp:cNvPr id="0" name=""/>
        <dsp:cNvSpPr/>
      </dsp:nvSpPr>
      <dsp:spPr>
        <a:xfrm>
          <a:off x="753718" y="2450202"/>
          <a:ext cx="8916612" cy="652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64" tIns="69064" rIns="69064" bIns="690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a user-friendly application</a:t>
          </a:r>
        </a:p>
      </dsp:txBody>
      <dsp:txXfrm>
        <a:off x="753718" y="2450202"/>
        <a:ext cx="8916612" cy="652570"/>
      </dsp:txXfrm>
    </dsp:sp>
    <dsp:sp modelId="{C2B4B2A2-F5BC-471D-9FDF-8793EACE10BE}">
      <dsp:nvSpPr>
        <dsp:cNvPr id="0" name=""/>
        <dsp:cNvSpPr/>
      </dsp:nvSpPr>
      <dsp:spPr>
        <a:xfrm>
          <a:off x="0" y="3265915"/>
          <a:ext cx="9670331" cy="652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6DB97-6721-4FAB-A491-62FDEC39BA70}">
      <dsp:nvSpPr>
        <dsp:cNvPr id="0" name=""/>
        <dsp:cNvSpPr/>
      </dsp:nvSpPr>
      <dsp:spPr>
        <a:xfrm>
          <a:off x="197402" y="3412744"/>
          <a:ext cx="358913" cy="3589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ACAB2-9FFD-415C-8843-64896CEC4302}">
      <dsp:nvSpPr>
        <dsp:cNvPr id="0" name=""/>
        <dsp:cNvSpPr/>
      </dsp:nvSpPr>
      <dsp:spPr>
        <a:xfrm>
          <a:off x="753718" y="3265915"/>
          <a:ext cx="8916612" cy="652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64" tIns="69064" rIns="69064" bIns="690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Using cloud 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computing</a:t>
          </a:r>
        </a:p>
      </dsp:txBody>
      <dsp:txXfrm>
        <a:off x="753718" y="3265915"/>
        <a:ext cx="8916612" cy="652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0C0EBD0-69FE-450F-9E6C-59736A74FFAF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A3FB6C0-ECE9-4894-9337-35040D619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88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FB6C0-ECE9-4894-9337-35040D619CE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93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14B6DA-7BC6-42B7-8AF4-508BD4F124F7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1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F8EA-2578-45F0-99A0-6D73A8B437F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1DD-9982-4A08-B321-D788A19C5FE3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2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5230-0DBC-4986-8F94-A924E776A867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F656FF-6B0C-4796-9A3B-5E170BBF27C1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9922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8479-A8F5-4D55-A000-057BD0C45136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23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6205-A062-4403-90E8-6E22D733E42E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6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8FA7-ABB4-4202-9160-8DD6ECB1A10E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5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9F59-7658-43A2-B67E-6A1EC6406403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0CEB989-F06E-4188-8259-476037255539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6428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90E465-36F0-4743-ADF8-58B87D2C0985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9843B6-15C4-4F05-8C3E-E848C57737F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312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42" y="69830"/>
            <a:ext cx="3637479" cy="94906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מלבן 4"/>
          <p:cNvSpPr/>
          <p:nvPr/>
        </p:nvSpPr>
        <p:spPr>
          <a:xfrm>
            <a:off x="4423954" y="1880061"/>
            <a:ext cx="33527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Co-Bie</a:t>
            </a:r>
            <a:endParaRPr lang="he-IL" sz="9600" b="0" cap="none" spc="0" dirty="0">
              <a:ln w="28575">
                <a:solidFill>
                  <a:srgbClr val="00206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9837" y="3581511"/>
            <a:ext cx="448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 your social circle by connecting with individuals who share your hobbies</a:t>
            </a:r>
          </a:p>
        </p:txBody>
      </p:sp>
      <p:sp>
        <p:nvSpPr>
          <p:cNvPr id="8" name="מלבן 7"/>
          <p:cNvSpPr/>
          <p:nvPr/>
        </p:nvSpPr>
        <p:spPr>
          <a:xfrm>
            <a:off x="792482" y="4089343"/>
            <a:ext cx="2090058" cy="73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</a:t>
            </a:r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Prof.Zeev Brazily</a:t>
            </a:r>
            <a:endParaRPr lang="en-US" sz="12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792482" y="5059526"/>
            <a:ext cx="2090058" cy="104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Students</a:t>
            </a:r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Raz Avraham </a:t>
            </a:r>
          </a:p>
          <a:p>
            <a:pPr algn="ctr" rtl="1"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Amit Kempner</a:t>
            </a:r>
            <a:endParaRPr lang="en-US" sz="12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8490" y="1219204"/>
            <a:ext cx="380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Capstone Project - Phase A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מלבן 3">
            <a:extLst>
              <a:ext uri="{FF2B5EF4-FFF2-40B4-BE49-F238E27FC236}">
                <a16:creationId xmlns:a16="http://schemas.microsoft.com/office/drawing/2014/main" id="{585BF1C0-50A2-BCE0-AC70-AD096582AD45}"/>
              </a:ext>
            </a:extLst>
          </p:cNvPr>
          <p:cNvSpPr/>
          <p:nvPr/>
        </p:nvSpPr>
        <p:spPr>
          <a:xfrm>
            <a:off x="4124887" y="96616"/>
            <a:ext cx="815162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>
                <a:ln w="19050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Diagram</a:t>
            </a:r>
            <a:endParaRPr lang="en-US" sz="3600" dirty="0">
              <a:ln w="19050">
                <a:solidFill>
                  <a:srgbClr val="002060"/>
                </a:solidFill>
              </a:ln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A13A524-17D0-7457-C3C3-E2FB8799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38" y="742947"/>
            <a:ext cx="9845856" cy="598995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2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מלבן 3">
            <a:extLst>
              <a:ext uri="{FF2B5EF4-FFF2-40B4-BE49-F238E27FC236}">
                <a16:creationId xmlns:a16="http://schemas.microsoft.com/office/drawing/2014/main" id="{585BF1C0-50A2-BCE0-AC70-AD096582AD45}"/>
              </a:ext>
            </a:extLst>
          </p:cNvPr>
          <p:cNvSpPr/>
          <p:nvPr/>
        </p:nvSpPr>
        <p:spPr>
          <a:xfrm>
            <a:off x="3021951" y="162604"/>
            <a:ext cx="815162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>
                <a:ln w="19050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Diagram – Join Event</a:t>
            </a:r>
            <a:endParaRPr lang="en-US" sz="3600" dirty="0">
              <a:ln w="19050">
                <a:solidFill>
                  <a:srgbClr val="002060"/>
                </a:solidFill>
              </a:ln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D509124-8055-36FB-9183-A1D5E94C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4" y="1587773"/>
            <a:ext cx="10610465" cy="4115443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BBC12E7-F77A-2A79-BF1C-2A39086E13F9}"/>
              </a:ext>
            </a:extLst>
          </p:cNvPr>
          <p:cNvSpPr/>
          <p:nvPr/>
        </p:nvSpPr>
        <p:spPr>
          <a:xfrm>
            <a:off x="4062956" y="133412"/>
            <a:ext cx="4270339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5400" dirty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</a:t>
            </a:r>
            <a:endParaRPr lang="en-US" sz="5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8EB15F-FD7C-1EE2-E72A-EEA402501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82045"/>
              </p:ext>
            </p:extLst>
          </p:nvPr>
        </p:nvGraphicFramePr>
        <p:xfrm>
          <a:off x="2072230" y="1804121"/>
          <a:ext cx="7373428" cy="2196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578">
                  <a:extLst>
                    <a:ext uri="{9D8B030D-6E8A-4147-A177-3AD203B41FA5}">
                      <a16:colId xmlns:a16="http://schemas.microsoft.com/office/drawing/2014/main" val="278037898"/>
                    </a:ext>
                  </a:extLst>
                </a:gridCol>
                <a:gridCol w="3591719">
                  <a:extLst>
                    <a:ext uri="{9D8B030D-6E8A-4147-A177-3AD203B41FA5}">
                      <a16:colId xmlns:a16="http://schemas.microsoft.com/office/drawing/2014/main" val="3222293184"/>
                    </a:ext>
                  </a:extLst>
                </a:gridCol>
                <a:gridCol w="2966131">
                  <a:extLst>
                    <a:ext uri="{9D8B030D-6E8A-4147-A177-3AD203B41FA5}">
                      <a16:colId xmlns:a16="http://schemas.microsoft.com/office/drawing/2014/main" val="199904975"/>
                    </a:ext>
                  </a:extLst>
                </a:gridCol>
              </a:tblGrid>
              <a:tr h="29066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Create an Event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06072"/>
                  </a:ext>
                </a:extLst>
              </a:tr>
              <a:tr h="266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Test Subject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983466"/>
                  </a:ext>
                </a:extLst>
              </a:tr>
              <a:tr h="5463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Event created successfully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Event added to the event table in the DB with appropriate 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427101"/>
                  </a:ext>
                </a:extLst>
              </a:tr>
              <a:tr h="5463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Event creation failed (as a result of invalid fields)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Event has not been added to the events table in the DB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585463"/>
                  </a:ext>
                </a:extLst>
              </a:tr>
              <a:tr h="5463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Event creation failed (as a result of system failure)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Event has not been added to the events table in the DB - throw an exception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802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A5CD75-75E1-D11F-F471-8BBE7449B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59340"/>
              </p:ext>
            </p:extLst>
          </p:nvPr>
        </p:nvGraphicFramePr>
        <p:xfrm>
          <a:off x="2072230" y="4167685"/>
          <a:ext cx="7373428" cy="2478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577">
                  <a:extLst>
                    <a:ext uri="{9D8B030D-6E8A-4147-A177-3AD203B41FA5}">
                      <a16:colId xmlns:a16="http://schemas.microsoft.com/office/drawing/2014/main" val="573549347"/>
                    </a:ext>
                  </a:extLst>
                </a:gridCol>
                <a:gridCol w="3591720">
                  <a:extLst>
                    <a:ext uri="{9D8B030D-6E8A-4147-A177-3AD203B41FA5}">
                      <a16:colId xmlns:a16="http://schemas.microsoft.com/office/drawing/2014/main" val="18454333"/>
                    </a:ext>
                  </a:extLst>
                </a:gridCol>
                <a:gridCol w="2966131">
                  <a:extLst>
                    <a:ext uri="{9D8B030D-6E8A-4147-A177-3AD203B41FA5}">
                      <a16:colId xmlns:a16="http://schemas.microsoft.com/office/drawing/2014/main" val="733507673"/>
                    </a:ext>
                  </a:extLst>
                </a:gridCol>
              </a:tblGrid>
              <a:tr h="27719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Add Review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91954"/>
                  </a:ext>
                </a:extLst>
              </a:tr>
              <a:tr h="25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Test Subject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Expected Result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172914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user add review successfully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Review has been added to the event reviews list in the DB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821510"/>
                  </a:ext>
                </a:extLst>
              </a:tr>
              <a:tr h="637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 Failed to add review (as a result of invalid fields)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Review has not been added to the event  reviews list in the DB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757028"/>
                  </a:ext>
                </a:extLst>
              </a:tr>
              <a:tr h="788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Failed to add review (as a result of system failure)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Review has not been added to the event  reviews list in the DB – throw an exception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4009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DFC61C-A31B-758F-DB04-14EF0ACADD55}"/>
              </a:ext>
            </a:extLst>
          </p:cNvPr>
          <p:cNvSpPr txBox="1"/>
          <p:nvPr/>
        </p:nvSpPr>
        <p:spPr>
          <a:xfrm>
            <a:off x="4796576" y="1184914"/>
            <a:ext cx="174438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Testing</a:t>
            </a:r>
            <a:endParaRPr lang="he-IL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9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CEFCD0-98AE-2FCF-5EC8-2AA0ABDD2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22332"/>
              </p:ext>
            </p:extLst>
          </p:nvPr>
        </p:nvGraphicFramePr>
        <p:xfrm>
          <a:off x="1606853" y="1493644"/>
          <a:ext cx="8978293" cy="4728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092">
                  <a:extLst>
                    <a:ext uri="{9D8B030D-6E8A-4147-A177-3AD203B41FA5}">
                      <a16:colId xmlns:a16="http://schemas.microsoft.com/office/drawing/2014/main" val="2033120833"/>
                    </a:ext>
                  </a:extLst>
                </a:gridCol>
                <a:gridCol w="4373477">
                  <a:extLst>
                    <a:ext uri="{9D8B030D-6E8A-4147-A177-3AD203B41FA5}">
                      <a16:colId xmlns:a16="http://schemas.microsoft.com/office/drawing/2014/main" val="3061603178"/>
                    </a:ext>
                  </a:extLst>
                </a:gridCol>
                <a:gridCol w="3611724">
                  <a:extLst>
                    <a:ext uri="{9D8B030D-6E8A-4147-A177-3AD203B41FA5}">
                      <a16:colId xmlns:a16="http://schemas.microsoft.com/office/drawing/2014/main" val="785558223"/>
                    </a:ext>
                  </a:extLst>
                </a:gridCol>
              </a:tblGrid>
              <a:tr h="29840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Add Hobby (as Administrator)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40923"/>
                  </a:ext>
                </a:extLst>
              </a:tr>
              <a:tr h="273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Test Subject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503209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administrator add new category successfully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Category has been added to the Categories table in the DB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598941"/>
                  </a:ext>
                </a:extLst>
              </a:tr>
              <a:tr h="686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The administrator add new hobby successfully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Hobby has been added to the Hobbies table in the DB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100504"/>
                  </a:ext>
                </a:extLst>
              </a:tr>
              <a:tr h="686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 Failed to add new category (as a result of invalid fields)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Category has not been added to the Categories table in the DB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9884591"/>
                  </a:ext>
                </a:extLst>
              </a:tr>
              <a:tr h="8483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Failed to add new category (as a result of  system failure)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Category has not been added to the Categories table in the DB – throw an 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0072655"/>
                  </a:ext>
                </a:extLst>
              </a:tr>
              <a:tr h="686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 Failed to add new hobby (as a result of invalid fields)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Hobby has not been added to the Hobbies table in the DB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549919"/>
                  </a:ext>
                </a:extLst>
              </a:tr>
              <a:tr h="686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Failed to add new hobby (as a result of  system failure)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Hobby has not been added to the Hobbies  table in the DB – throw an exception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5673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9A6027-DD5A-28C6-46C9-1D73BCD02EBF}"/>
              </a:ext>
            </a:extLst>
          </p:cNvPr>
          <p:cNvSpPr txBox="1"/>
          <p:nvPr/>
        </p:nvSpPr>
        <p:spPr>
          <a:xfrm>
            <a:off x="5108395" y="636310"/>
            <a:ext cx="174438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Testing</a:t>
            </a:r>
            <a:endParaRPr lang="he-IL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5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E42F6-F229-D72A-E35E-132A4176A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50046"/>
              </p:ext>
            </p:extLst>
          </p:nvPr>
        </p:nvGraphicFramePr>
        <p:xfrm>
          <a:off x="1967952" y="1124877"/>
          <a:ext cx="7986755" cy="4955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172">
                  <a:extLst>
                    <a:ext uri="{9D8B030D-6E8A-4147-A177-3AD203B41FA5}">
                      <a16:colId xmlns:a16="http://schemas.microsoft.com/office/drawing/2014/main" val="3900826632"/>
                    </a:ext>
                  </a:extLst>
                </a:gridCol>
                <a:gridCol w="3736847">
                  <a:extLst>
                    <a:ext uri="{9D8B030D-6E8A-4147-A177-3AD203B41FA5}">
                      <a16:colId xmlns:a16="http://schemas.microsoft.com/office/drawing/2014/main" val="188558757"/>
                    </a:ext>
                  </a:extLst>
                </a:gridCol>
                <a:gridCol w="3442736">
                  <a:extLst>
                    <a:ext uri="{9D8B030D-6E8A-4147-A177-3AD203B41FA5}">
                      <a16:colId xmlns:a16="http://schemas.microsoft.com/office/drawing/2014/main" val="3530196806"/>
                    </a:ext>
                  </a:extLst>
                </a:gridCol>
              </a:tblGrid>
              <a:tr h="23491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Registration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88530"/>
                  </a:ext>
                </a:extLst>
              </a:tr>
              <a:tr h="42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Test Subject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Expected Result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extLst>
                  <a:ext uri="{0D108BD9-81ED-4DB2-BD59-A6C34878D82A}">
                    <a16:rowId xmlns:a16="http://schemas.microsoft.com/office/drawing/2014/main" val="2561332171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Enter a username that already exists in the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“The username already exists, try another”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extLst>
                  <a:ext uri="{0D108BD9-81ED-4DB2-BD59-A6C34878D82A}">
                    <a16:rowId xmlns:a16="http://schemas.microsoft.com/office/drawing/2014/main" val="2650529502"/>
                  </a:ext>
                </a:extLst>
              </a:tr>
              <a:tr h="793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Enter a password shorter than 8 characters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“The password is too short, please enter at least 8 characters”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extLst>
                  <a:ext uri="{0D108BD9-81ED-4DB2-BD59-A6C34878D82A}">
                    <a16:rowId xmlns:a16="http://schemas.microsoft.com/office/drawing/2014/main" val="2136716229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Enter an email that already exists in the 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“The email address is already being used”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extLst>
                  <a:ext uri="{0D108BD9-81ED-4DB2-BD59-A6C34878D82A}">
                    <a16:rowId xmlns:a16="http://schemas.microsoft.com/office/drawing/2014/main" val="372066630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Enter invalid email address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“Invalid email address”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extLst>
                  <a:ext uri="{0D108BD9-81ED-4DB2-BD59-A6C34878D82A}">
                    <a16:rowId xmlns:a16="http://schemas.microsoft.com/office/drawing/2014/main" val="2581519932"/>
                  </a:ext>
                </a:extLst>
              </a:tr>
              <a:tr h="793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According to the date of birth entered, the user is under the age of 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“The use of the application is only allowed from the age of 16 and above”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extLst>
                  <a:ext uri="{0D108BD9-81ED-4DB2-BD59-A6C34878D82A}">
                    <a16:rowId xmlns:a16="http://schemas.microsoft.com/office/drawing/2014/main" val="131255899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There is an empty field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“Please fill all required fields”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extLst>
                  <a:ext uri="{0D108BD9-81ED-4DB2-BD59-A6C34878D82A}">
                    <a16:rowId xmlns:a16="http://schemas.microsoft.com/office/drawing/2014/main" val="2169941000"/>
                  </a:ext>
                </a:extLst>
              </a:tr>
              <a:tr h="440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registration has been successfully completed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System switches to user home page screen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/>
                </a:tc>
                <a:extLst>
                  <a:ext uri="{0D108BD9-81ED-4DB2-BD59-A6C34878D82A}">
                    <a16:rowId xmlns:a16="http://schemas.microsoft.com/office/drawing/2014/main" val="3471166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D268EE-9166-979D-C7D0-95FF62C305D1}"/>
              </a:ext>
            </a:extLst>
          </p:cNvPr>
          <p:cNvSpPr txBox="1"/>
          <p:nvPr/>
        </p:nvSpPr>
        <p:spPr>
          <a:xfrm>
            <a:off x="4613622" y="429376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Functional Testing</a:t>
            </a:r>
            <a:endParaRPr lang="he-IL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0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D268EE-9166-979D-C7D0-95FF62C305D1}"/>
              </a:ext>
            </a:extLst>
          </p:cNvPr>
          <p:cNvSpPr txBox="1"/>
          <p:nvPr/>
        </p:nvSpPr>
        <p:spPr>
          <a:xfrm>
            <a:off x="4509379" y="47346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Functional Testing</a:t>
            </a:r>
            <a:endParaRPr lang="he-IL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93AFEA-9A0C-F4AD-91D1-634A77111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5487"/>
              </p:ext>
            </p:extLst>
          </p:nvPr>
        </p:nvGraphicFramePr>
        <p:xfrm>
          <a:off x="1804039" y="1099593"/>
          <a:ext cx="8122386" cy="5224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332">
                  <a:extLst>
                    <a:ext uri="{9D8B030D-6E8A-4147-A177-3AD203B41FA5}">
                      <a16:colId xmlns:a16="http://schemas.microsoft.com/office/drawing/2014/main" val="837347164"/>
                    </a:ext>
                  </a:extLst>
                </a:gridCol>
                <a:gridCol w="3956485">
                  <a:extLst>
                    <a:ext uri="{9D8B030D-6E8A-4147-A177-3AD203B41FA5}">
                      <a16:colId xmlns:a16="http://schemas.microsoft.com/office/drawing/2014/main" val="2058285726"/>
                    </a:ext>
                  </a:extLst>
                </a:gridCol>
                <a:gridCol w="3267569">
                  <a:extLst>
                    <a:ext uri="{9D8B030D-6E8A-4147-A177-3AD203B41FA5}">
                      <a16:colId xmlns:a16="http://schemas.microsoft.com/office/drawing/2014/main" val="2361799346"/>
                    </a:ext>
                  </a:extLst>
                </a:gridCol>
              </a:tblGrid>
              <a:tr h="2654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Create an Event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49368"/>
                  </a:ext>
                </a:extLst>
              </a:tr>
              <a:tr h="498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Test Subject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652209"/>
                  </a:ext>
                </a:extLst>
              </a:tr>
              <a:tr h="6437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Invalid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“Please enter valid time”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224429"/>
                  </a:ext>
                </a:extLst>
              </a:tr>
              <a:tr h="6437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There is an empty 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“Please fill all required fields”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568288"/>
                  </a:ext>
                </a:extLst>
              </a:tr>
              <a:tr h="6437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 hobby selected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“Please select the event hobby”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307652"/>
                  </a:ext>
                </a:extLst>
              </a:tr>
              <a:tr h="6437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If the event is physical and no location selected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“Please select the event location”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368640"/>
                  </a:ext>
                </a:extLst>
              </a:tr>
              <a:tr h="6437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If the event is virtual and no link has been inserted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“Please enter the event meeting link”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888629"/>
                  </a:ext>
                </a:extLst>
              </a:tr>
              <a:tr h="498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selected physical event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System displays a map to choose a location to the meeting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698748"/>
                  </a:ext>
                </a:extLst>
              </a:tr>
              <a:tr h="498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selected virtual event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System displays a text box to insert a link to the meeting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842354"/>
                  </a:ext>
                </a:extLst>
              </a:tr>
              <a:tr h="2432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Event created successfully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System switches to the event screen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542983"/>
                  </a:ext>
                </a:extLst>
              </a:tr>
            </a:tbl>
          </a:graphicData>
        </a:graphic>
      </p:graphicFrame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E68D337-EF03-C054-D00F-4BA1DFD18086}"/>
              </a:ext>
            </a:extLst>
          </p:cNvPr>
          <p:cNvSpPr/>
          <p:nvPr/>
        </p:nvSpPr>
        <p:spPr>
          <a:xfrm>
            <a:off x="3867840" y="369080"/>
            <a:ext cx="4456319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0" dirty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0997622B-57C5-A56A-8786-B22E1DBDB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533233"/>
              </p:ext>
            </p:extLst>
          </p:nvPr>
        </p:nvGraphicFramePr>
        <p:xfrm>
          <a:off x="1443870" y="1800520"/>
          <a:ext cx="9670331" cy="392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9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5BDB57-4796-8D5F-1D43-32ADAAA5C509}"/>
              </a:ext>
            </a:extLst>
          </p:cNvPr>
          <p:cNvSpPr txBox="1"/>
          <p:nvPr/>
        </p:nvSpPr>
        <p:spPr>
          <a:xfrm>
            <a:off x="2175137" y="5303954"/>
            <a:ext cx="8189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2060"/>
                </a:solidFill>
                <a:effectLst/>
                <a:latin typeface="Söhne"/>
              </a:rPr>
              <a:t>Join us in creating a community where everyone can share and enjoy their hobbies</a:t>
            </a:r>
            <a:endParaRPr lang="he-IL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3CD2CE92-834E-1B37-856A-4BE5DCDA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70" y="328341"/>
            <a:ext cx="6275993" cy="4400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7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410827" y="365787"/>
            <a:ext cx="3370346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0" dirty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Roadmap</a:t>
            </a:r>
            <a:endParaRPr lang="en-US" sz="2400" dirty="0"/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8C20131E-BAB6-30B5-6A34-E1329B6B9B54}"/>
              </a:ext>
            </a:extLst>
          </p:cNvPr>
          <p:cNvGrpSpPr/>
          <p:nvPr/>
        </p:nvGrpSpPr>
        <p:grpSpPr>
          <a:xfrm>
            <a:off x="2536681" y="1854046"/>
            <a:ext cx="1395845" cy="1591195"/>
            <a:chOff x="1883121" y="2043228"/>
            <a:chExt cx="2027976" cy="2438237"/>
          </a:xfrm>
          <a:solidFill>
            <a:srgbClr val="002060"/>
          </a:solidFill>
        </p:grpSpPr>
        <p:sp>
          <p:nvSpPr>
            <p:cNvPr id="6" name="Rectangle: Folded Corner 36">
              <a:extLst>
                <a:ext uri="{FF2B5EF4-FFF2-40B4-BE49-F238E27FC236}">
                  <a16:creationId xmlns:a16="http://schemas.microsoft.com/office/drawing/2014/main" id="{473F3364-15B3-A43E-062C-3A004C299C30}"/>
                </a:ext>
              </a:extLst>
            </p:cNvPr>
            <p:cNvSpPr/>
            <p:nvPr/>
          </p:nvSpPr>
          <p:spPr>
            <a:xfrm>
              <a:off x="1883121" y="2453489"/>
              <a:ext cx="2027976" cy="2027976"/>
            </a:xfrm>
            <a:prstGeom prst="foldedCorner">
              <a:avLst>
                <a:gd name="adj" fmla="val 24703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37">
              <a:extLst>
                <a:ext uri="{FF2B5EF4-FFF2-40B4-BE49-F238E27FC236}">
                  <a16:creationId xmlns:a16="http://schemas.microsoft.com/office/drawing/2014/main" id="{80838411-B630-DD17-A77D-BC4A2E5D3141}"/>
                </a:ext>
              </a:extLst>
            </p:cNvPr>
            <p:cNvSpPr/>
            <p:nvPr/>
          </p:nvSpPr>
          <p:spPr>
            <a:xfrm rot="20813872">
              <a:off x="1957155" y="2043228"/>
              <a:ext cx="309769" cy="685288"/>
            </a:xfrm>
            <a:custGeom>
              <a:avLst/>
              <a:gdLst>
                <a:gd name="connsiteX0" fmla="*/ 285622 w 309769"/>
                <a:gd name="connsiteY0" fmla="*/ 307764 h 685288"/>
                <a:gd name="connsiteX1" fmla="*/ 309769 w 309769"/>
                <a:gd name="connsiteY1" fmla="*/ 333072 h 685288"/>
                <a:gd name="connsiteX2" fmla="*/ 309769 w 309769"/>
                <a:gd name="connsiteY2" fmla="*/ 448116 h 685288"/>
                <a:gd name="connsiteX3" fmla="*/ 261475 w 309769"/>
                <a:gd name="connsiteY3" fmla="*/ 436876 h 685288"/>
                <a:gd name="connsiteX4" fmla="*/ 261475 w 309769"/>
                <a:gd name="connsiteY4" fmla="*/ 333072 h 685288"/>
                <a:gd name="connsiteX5" fmla="*/ 268548 w 309769"/>
                <a:gd name="connsiteY5" fmla="*/ 315176 h 685288"/>
                <a:gd name="connsiteX6" fmla="*/ 285622 w 309769"/>
                <a:gd name="connsiteY6" fmla="*/ 307764 h 685288"/>
                <a:gd name="connsiteX7" fmla="*/ 119645 w 309769"/>
                <a:gd name="connsiteY7" fmla="*/ 286 h 685288"/>
                <a:gd name="connsiteX8" fmla="*/ 172701 w 309769"/>
                <a:gd name="connsiteY8" fmla="*/ 18206 h 685288"/>
                <a:gd name="connsiteX9" fmla="*/ 224871 w 309769"/>
                <a:gd name="connsiteY9" fmla="*/ 115159 h 685288"/>
                <a:gd name="connsiteX10" fmla="*/ 225145 w 309769"/>
                <a:gd name="connsiteY10" fmla="*/ 115158 h 685288"/>
                <a:gd name="connsiteX11" fmla="*/ 225145 w 309769"/>
                <a:gd name="connsiteY11" fmla="*/ 616323 h 685288"/>
                <a:gd name="connsiteX12" fmla="*/ 224456 w 309769"/>
                <a:gd name="connsiteY12" fmla="*/ 616322 h 685288"/>
                <a:gd name="connsiteX13" fmla="*/ 194467 w 309769"/>
                <a:gd name="connsiteY13" fmla="*/ 673416 h 685288"/>
                <a:gd name="connsiteX14" fmla="*/ 123923 w 309769"/>
                <a:gd name="connsiteY14" fmla="*/ 677122 h 685288"/>
                <a:gd name="connsiteX15" fmla="*/ 87706 w 309769"/>
                <a:gd name="connsiteY15" fmla="*/ 617758 h 685288"/>
                <a:gd name="connsiteX16" fmla="*/ 87159 w 309769"/>
                <a:gd name="connsiteY16" fmla="*/ 617758 h 685288"/>
                <a:gd name="connsiteX17" fmla="*/ 87159 w 309769"/>
                <a:gd name="connsiteY17" fmla="*/ 246290 h 685288"/>
                <a:gd name="connsiteX18" fmla="*/ 94231 w 309769"/>
                <a:gd name="connsiteY18" fmla="*/ 228395 h 685288"/>
                <a:gd name="connsiteX19" fmla="*/ 111306 w 309769"/>
                <a:gd name="connsiteY19" fmla="*/ 220982 h 685288"/>
                <a:gd name="connsiteX20" fmla="*/ 135453 w 309769"/>
                <a:gd name="connsiteY20" fmla="*/ 246290 h 685288"/>
                <a:gd name="connsiteX21" fmla="*/ 135452 w 309769"/>
                <a:gd name="connsiteY21" fmla="*/ 616125 h 685288"/>
                <a:gd name="connsiteX22" fmla="*/ 146831 w 309769"/>
                <a:gd name="connsiteY22" fmla="*/ 632810 h 685288"/>
                <a:gd name="connsiteX23" fmla="*/ 167292 w 309769"/>
                <a:gd name="connsiteY23" fmla="*/ 631828 h 685288"/>
                <a:gd name="connsiteX24" fmla="*/ 176856 w 309769"/>
                <a:gd name="connsiteY24" fmla="*/ 616322 h 685288"/>
                <a:gd name="connsiteX25" fmla="*/ 176851 w 309769"/>
                <a:gd name="connsiteY25" fmla="*/ 616322 h 685288"/>
                <a:gd name="connsiteX26" fmla="*/ 176851 w 309769"/>
                <a:gd name="connsiteY26" fmla="*/ 121987 h 685288"/>
                <a:gd name="connsiteX27" fmla="*/ 176550 w 309769"/>
                <a:gd name="connsiteY27" fmla="*/ 121968 h 685288"/>
                <a:gd name="connsiteX28" fmla="*/ 146806 w 309769"/>
                <a:gd name="connsiteY28" fmla="*/ 61163 h 685288"/>
                <a:gd name="connsiteX29" fmla="*/ 124832 w 309769"/>
                <a:gd name="connsiteY29" fmla="*/ 52059 h 685288"/>
                <a:gd name="connsiteX30" fmla="*/ 113771 w 309769"/>
                <a:gd name="connsiteY30" fmla="*/ 50984 h 685288"/>
                <a:gd name="connsiteX31" fmla="*/ 93711 w 309769"/>
                <a:gd name="connsiteY31" fmla="*/ 53060 h 685288"/>
                <a:gd name="connsiteX32" fmla="*/ 81057 w 309769"/>
                <a:gd name="connsiteY32" fmla="*/ 58551 h 685288"/>
                <a:gd name="connsiteX33" fmla="*/ 54108 w 309769"/>
                <a:gd name="connsiteY33" fmla="*/ 89040 h 685288"/>
                <a:gd name="connsiteX34" fmla="*/ 50769 w 309769"/>
                <a:gd name="connsiteY34" fmla="*/ 99778 h 685288"/>
                <a:gd name="connsiteX35" fmla="*/ 50876 w 309769"/>
                <a:gd name="connsiteY35" fmla="*/ 99872 h 685288"/>
                <a:gd name="connsiteX36" fmla="*/ 49114 w 309769"/>
                <a:gd name="connsiteY36" fmla="*/ 108623 h 685288"/>
                <a:gd name="connsiteX37" fmla="*/ 49078 w 309769"/>
                <a:gd name="connsiteY37" fmla="*/ 108890 h 685288"/>
                <a:gd name="connsiteX38" fmla="*/ 48481 w 309769"/>
                <a:gd name="connsiteY38" fmla="*/ 117953 h 685288"/>
                <a:gd name="connsiteX39" fmla="*/ 48294 w 309769"/>
                <a:gd name="connsiteY39" fmla="*/ 117953 h 685288"/>
                <a:gd name="connsiteX40" fmla="*/ 48294 w 309769"/>
                <a:gd name="connsiteY40" fmla="*/ 387259 h 685288"/>
                <a:gd name="connsiteX41" fmla="*/ 0 w 309769"/>
                <a:gd name="connsiteY41" fmla="*/ 376019 h 685288"/>
                <a:gd name="connsiteX42" fmla="*/ 0 w 309769"/>
                <a:gd name="connsiteY42" fmla="*/ 109225 h 685288"/>
                <a:gd name="connsiteX43" fmla="*/ 8643 w 309769"/>
                <a:gd name="connsiteY43" fmla="*/ 72156 h 685288"/>
                <a:gd name="connsiteX44" fmla="*/ 23569 w 309769"/>
                <a:gd name="connsiteY44" fmla="*/ 44524 h 685288"/>
                <a:gd name="connsiteX45" fmla="*/ 57710 w 309769"/>
                <a:gd name="connsiteY45" fmla="*/ 14040 h 685288"/>
                <a:gd name="connsiteX46" fmla="*/ 92069 w 309769"/>
                <a:gd name="connsiteY46" fmla="*/ 1940 h 685288"/>
                <a:gd name="connsiteX47" fmla="*/ 119645 w 309769"/>
                <a:gd name="connsiteY47" fmla="*/ 286 h 68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9769" h="685288">
                  <a:moveTo>
                    <a:pt x="285622" y="307764"/>
                  </a:moveTo>
                  <a:cubicBezTo>
                    <a:pt x="298959" y="307764"/>
                    <a:pt x="309769" y="319094"/>
                    <a:pt x="309769" y="333072"/>
                  </a:cubicBezTo>
                  <a:lnTo>
                    <a:pt x="309769" y="448116"/>
                  </a:lnTo>
                  <a:lnTo>
                    <a:pt x="261475" y="436876"/>
                  </a:lnTo>
                  <a:lnTo>
                    <a:pt x="261475" y="333072"/>
                  </a:lnTo>
                  <a:cubicBezTo>
                    <a:pt x="261475" y="326084"/>
                    <a:pt x="264178" y="319756"/>
                    <a:pt x="268548" y="315176"/>
                  </a:cubicBezTo>
                  <a:cubicBezTo>
                    <a:pt x="272917" y="310596"/>
                    <a:pt x="278954" y="307764"/>
                    <a:pt x="285622" y="307764"/>
                  </a:cubicBezTo>
                  <a:close/>
                  <a:moveTo>
                    <a:pt x="119645" y="286"/>
                  </a:moveTo>
                  <a:cubicBezTo>
                    <a:pt x="138145" y="1411"/>
                    <a:pt x="156432" y="7433"/>
                    <a:pt x="172701" y="18206"/>
                  </a:cubicBezTo>
                  <a:cubicBezTo>
                    <a:pt x="204715" y="39405"/>
                    <a:pt x="224233" y="75904"/>
                    <a:pt x="224871" y="115159"/>
                  </a:cubicBezTo>
                  <a:lnTo>
                    <a:pt x="225145" y="115158"/>
                  </a:lnTo>
                  <a:lnTo>
                    <a:pt x="225145" y="616323"/>
                  </a:lnTo>
                  <a:lnTo>
                    <a:pt x="224456" y="616322"/>
                  </a:lnTo>
                  <a:cubicBezTo>
                    <a:pt x="224641" y="639110"/>
                    <a:pt x="213361" y="660522"/>
                    <a:pt x="194467" y="673416"/>
                  </a:cubicBezTo>
                  <a:cubicBezTo>
                    <a:pt x="173401" y="687793"/>
                    <a:pt x="146321" y="689216"/>
                    <a:pt x="123923" y="677122"/>
                  </a:cubicBezTo>
                  <a:cubicBezTo>
                    <a:pt x="102142" y="665363"/>
                    <a:pt x="88254" y="642701"/>
                    <a:pt x="87706" y="617758"/>
                  </a:cubicBezTo>
                  <a:lnTo>
                    <a:pt x="87159" y="617758"/>
                  </a:lnTo>
                  <a:cubicBezTo>
                    <a:pt x="87159" y="493935"/>
                    <a:pt x="87159" y="370113"/>
                    <a:pt x="87159" y="246290"/>
                  </a:cubicBezTo>
                  <a:cubicBezTo>
                    <a:pt x="87159" y="239302"/>
                    <a:pt x="89861" y="232974"/>
                    <a:pt x="94231" y="228395"/>
                  </a:cubicBezTo>
                  <a:cubicBezTo>
                    <a:pt x="98601" y="223815"/>
                    <a:pt x="104638" y="220982"/>
                    <a:pt x="111306" y="220982"/>
                  </a:cubicBezTo>
                  <a:cubicBezTo>
                    <a:pt x="124642" y="220982"/>
                    <a:pt x="135452" y="232313"/>
                    <a:pt x="135453" y="246290"/>
                  </a:cubicBezTo>
                  <a:lnTo>
                    <a:pt x="135452" y="616125"/>
                  </a:lnTo>
                  <a:cubicBezTo>
                    <a:pt x="135763" y="623231"/>
                    <a:pt x="140130" y="629604"/>
                    <a:pt x="146831" y="632810"/>
                  </a:cubicBezTo>
                  <a:cubicBezTo>
                    <a:pt x="153363" y="635935"/>
                    <a:pt x="161116" y="635563"/>
                    <a:pt x="167292" y="631828"/>
                  </a:cubicBezTo>
                  <a:cubicBezTo>
                    <a:pt x="172973" y="628393"/>
                    <a:pt x="176518" y="622607"/>
                    <a:pt x="176856" y="616322"/>
                  </a:cubicBezTo>
                  <a:lnTo>
                    <a:pt x="176851" y="616322"/>
                  </a:lnTo>
                  <a:cubicBezTo>
                    <a:pt x="176851" y="451544"/>
                    <a:pt x="176851" y="286765"/>
                    <a:pt x="176851" y="121987"/>
                  </a:cubicBezTo>
                  <a:lnTo>
                    <a:pt x="176550" y="121968"/>
                  </a:lnTo>
                  <a:cubicBezTo>
                    <a:pt x="177946" y="97533"/>
                    <a:pt x="166550" y="74237"/>
                    <a:pt x="146806" y="61163"/>
                  </a:cubicBezTo>
                  <a:cubicBezTo>
                    <a:pt x="139968" y="56635"/>
                    <a:pt x="132504" y="53581"/>
                    <a:pt x="124832" y="52059"/>
                  </a:cubicBezTo>
                  <a:lnTo>
                    <a:pt x="113771" y="50984"/>
                  </a:lnTo>
                  <a:cubicBezTo>
                    <a:pt x="108282" y="50778"/>
                    <a:pt x="101596" y="50272"/>
                    <a:pt x="93711" y="53060"/>
                  </a:cubicBezTo>
                  <a:cubicBezTo>
                    <a:pt x="89362" y="54346"/>
                    <a:pt x="85120" y="56199"/>
                    <a:pt x="81057" y="58551"/>
                  </a:cubicBezTo>
                  <a:cubicBezTo>
                    <a:pt x="68966" y="65552"/>
                    <a:pt x="59588" y="76319"/>
                    <a:pt x="54108" y="89040"/>
                  </a:cubicBezTo>
                  <a:lnTo>
                    <a:pt x="50769" y="99778"/>
                  </a:lnTo>
                  <a:lnTo>
                    <a:pt x="50876" y="99872"/>
                  </a:lnTo>
                  <a:lnTo>
                    <a:pt x="49114" y="108623"/>
                  </a:lnTo>
                  <a:cubicBezTo>
                    <a:pt x="49102" y="108712"/>
                    <a:pt x="49090" y="108801"/>
                    <a:pt x="49078" y="108890"/>
                  </a:cubicBezTo>
                  <a:lnTo>
                    <a:pt x="48481" y="117953"/>
                  </a:lnTo>
                  <a:lnTo>
                    <a:pt x="48294" y="117953"/>
                  </a:lnTo>
                  <a:lnTo>
                    <a:pt x="48294" y="387259"/>
                  </a:lnTo>
                  <a:lnTo>
                    <a:pt x="0" y="376019"/>
                  </a:lnTo>
                  <a:lnTo>
                    <a:pt x="0" y="109225"/>
                  </a:lnTo>
                  <a:cubicBezTo>
                    <a:pt x="785" y="95072"/>
                    <a:pt x="4564" y="81518"/>
                    <a:pt x="8643" y="72156"/>
                  </a:cubicBezTo>
                  <a:cubicBezTo>
                    <a:pt x="12134" y="62177"/>
                    <a:pt x="17297" y="52921"/>
                    <a:pt x="23569" y="44524"/>
                  </a:cubicBezTo>
                  <a:cubicBezTo>
                    <a:pt x="32734" y="32256"/>
                    <a:pt x="44267" y="21823"/>
                    <a:pt x="57710" y="14040"/>
                  </a:cubicBezTo>
                  <a:cubicBezTo>
                    <a:pt x="68558" y="7760"/>
                    <a:pt x="80129" y="3506"/>
                    <a:pt x="92069" y="1940"/>
                  </a:cubicBezTo>
                  <a:cubicBezTo>
                    <a:pt x="103590" y="846"/>
                    <a:pt x="109202" y="-628"/>
                    <a:pt x="119645" y="28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5">
            <a:extLst>
              <a:ext uri="{FF2B5EF4-FFF2-40B4-BE49-F238E27FC236}">
                <a16:creationId xmlns:a16="http://schemas.microsoft.com/office/drawing/2014/main" id="{8C20131E-BAB6-30B5-6A34-E1329B6B9B54}"/>
              </a:ext>
            </a:extLst>
          </p:cNvPr>
          <p:cNvGrpSpPr/>
          <p:nvPr/>
        </p:nvGrpSpPr>
        <p:grpSpPr>
          <a:xfrm>
            <a:off x="5551657" y="1835700"/>
            <a:ext cx="1395845" cy="1591195"/>
            <a:chOff x="1883121" y="2043228"/>
            <a:chExt cx="2027976" cy="2438237"/>
          </a:xfrm>
          <a:solidFill>
            <a:srgbClr val="002060"/>
          </a:solidFill>
        </p:grpSpPr>
        <p:sp>
          <p:nvSpPr>
            <p:cNvPr id="9" name="Rectangle: Folded Corner 36">
              <a:extLst>
                <a:ext uri="{FF2B5EF4-FFF2-40B4-BE49-F238E27FC236}">
                  <a16:creationId xmlns:a16="http://schemas.microsoft.com/office/drawing/2014/main" id="{473F3364-15B3-A43E-062C-3A004C299C30}"/>
                </a:ext>
              </a:extLst>
            </p:cNvPr>
            <p:cNvSpPr/>
            <p:nvPr/>
          </p:nvSpPr>
          <p:spPr>
            <a:xfrm>
              <a:off x="1883121" y="2453489"/>
              <a:ext cx="2027976" cy="2027976"/>
            </a:xfrm>
            <a:prstGeom prst="foldedCorner">
              <a:avLst>
                <a:gd name="adj" fmla="val 24703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37">
              <a:extLst>
                <a:ext uri="{FF2B5EF4-FFF2-40B4-BE49-F238E27FC236}">
                  <a16:creationId xmlns:a16="http://schemas.microsoft.com/office/drawing/2014/main" id="{80838411-B630-DD17-A77D-BC4A2E5D3141}"/>
                </a:ext>
              </a:extLst>
            </p:cNvPr>
            <p:cNvSpPr/>
            <p:nvPr/>
          </p:nvSpPr>
          <p:spPr>
            <a:xfrm rot="20813872">
              <a:off x="1957155" y="2043228"/>
              <a:ext cx="309769" cy="685288"/>
            </a:xfrm>
            <a:custGeom>
              <a:avLst/>
              <a:gdLst>
                <a:gd name="connsiteX0" fmla="*/ 285622 w 309769"/>
                <a:gd name="connsiteY0" fmla="*/ 307764 h 685288"/>
                <a:gd name="connsiteX1" fmla="*/ 309769 w 309769"/>
                <a:gd name="connsiteY1" fmla="*/ 333072 h 685288"/>
                <a:gd name="connsiteX2" fmla="*/ 309769 w 309769"/>
                <a:gd name="connsiteY2" fmla="*/ 448116 h 685288"/>
                <a:gd name="connsiteX3" fmla="*/ 261475 w 309769"/>
                <a:gd name="connsiteY3" fmla="*/ 436876 h 685288"/>
                <a:gd name="connsiteX4" fmla="*/ 261475 w 309769"/>
                <a:gd name="connsiteY4" fmla="*/ 333072 h 685288"/>
                <a:gd name="connsiteX5" fmla="*/ 268548 w 309769"/>
                <a:gd name="connsiteY5" fmla="*/ 315176 h 685288"/>
                <a:gd name="connsiteX6" fmla="*/ 285622 w 309769"/>
                <a:gd name="connsiteY6" fmla="*/ 307764 h 685288"/>
                <a:gd name="connsiteX7" fmla="*/ 119645 w 309769"/>
                <a:gd name="connsiteY7" fmla="*/ 286 h 685288"/>
                <a:gd name="connsiteX8" fmla="*/ 172701 w 309769"/>
                <a:gd name="connsiteY8" fmla="*/ 18206 h 685288"/>
                <a:gd name="connsiteX9" fmla="*/ 224871 w 309769"/>
                <a:gd name="connsiteY9" fmla="*/ 115159 h 685288"/>
                <a:gd name="connsiteX10" fmla="*/ 225145 w 309769"/>
                <a:gd name="connsiteY10" fmla="*/ 115158 h 685288"/>
                <a:gd name="connsiteX11" fmla="*/ 225145 w 309769"/>
                <a:gd name="connsiteY11" fmla="*/ 616323 h 685288"/>
                <a:gd name="connsiteX12" fmla="*/ 224456 w 309769"/>
                <a:gd name="connsiteY12" fmla="*/ 616322 h 685288"/>
                <a:gd name="connsiteX13" fmla="*/ 194467 w 309769"/>
                <a:gd name="connsiteY13" fmla="*/ 673416 h 685288"/>
                <a:gd name="connsiteX14" fmla="*/ 123923 w 309769"/>
                <a:gd name="connsiteY14" fmla="*/ 677122 h 685288"/>
                <a:gd name="connsiteX15" fmla="*/ 87706 w 309769"/>
                <a:gd name="connsiteY15" fmla="*/ 617758 h 685288"/>
                <a:gd name="connsiteX16" fmla="*/ 87159 w 309769"/>
                <a:gd name="connsiteY16" fmla="*/ 617758 h 685288"/>
                <a:gd name="connsiteX17" fmla="*/ 87159 w 309769"/>
                <a:gd name="connsiteY17" fmla="*/ 246290 h 685288"/>
                <a:gd name="connsiteX18" fmla="*/ 94231 w 309769"/>
                <a:gd name="connsiteY18" fmla="*/ 228395 h 685288"/>
                <a:gd name="connsiteX19" fmla="*/ 111306 w 309769"/>
                <a:gd name="connsiteY19" fmla="*/ 220982 h 685288"/>
                <a:gd name="connsiteX20" fmla="*/ 135453 w 309769"/>
                <a:gd name="connsiteY20" fmla="*/ 246290 h 685288"/>
                <a:gd name="connsiteX21" fmla="*/ 135452 w 309769"/>
                <a:gd name="connsiteY21" fmla="*/ 616125 h 685288"/>
                <a:gd name="connsiteX22" fmla="*/ 146831 w 309769"/>
                <a:gd name="connsiteY22" fmla="*/ 632810 h 685288"/>
                <a:gd name="connsiteX23" fmla="*/ 167292 w 309769"/>
                <a:gd name="connsiteY23" fmla="*/ 631828 h 685288"/>
                <a:gd name="connsiteX24" fmla="*/ 176856 w 309769"/>
                <a:gd name="connsiteY24" fmla="*/ 616322 h 685288"/>
                <a:gd name="connsiteX25" fmla="*/ 176851 w 309769"/>
                <a:gd name="connsiteY25" fmla="*/ 616322 h 685288"/>
                <a:gd name="connsiteX26" fmla="*/ 176851 w 309769"/>
                <a:gd name="connsiteY26" fmla="*/ 121987 h 685288"/>
                <a:gd name="connsiteX27" fmla="*/ 176550 w 309769"/>
                <a:gd name="connsiteY27" fmla="*/ 121968 h 685288"/>
                <a:gd name="connsiteX28" fmla="*/ 146806 w 309769"/>
                <a:gd name="connsiteY28" fmla="*/ 61163 h 685288"/>
                <a:gd name="connsiteX29" fmla="*/ 124832 w 309769"/>
                <a:gd name="connsiteY29" fmla="*/ 52059 h 685288"/>
                <a:gd name="connsiteX30" fmla="*/ 113771 w 309769"/>
                <a:gd name="connsiteY30" fmla="*/ 50984 h 685288"/>
                <a:gd name="connsiteX31" fmla="*/ 93711 w 309769"/>
                <a:gd name="connsiteY31" fmla="*/ 53060 h 685288"/>
                <a:gd name="connsiteX32" fmla="*/ 81057 w 309769"/>
                <a:gd name="connsiteY32" fmla="*/ 58551 h 685288"/>
                <a:gd name="connsiteX33" fmla="*/ 54108 w 309769"/>
                <a:gd name="connsiteY33" fmla="*/ 89040 h 685288"/>
                <a:gd name="connsiteX34" fmla="*/ 50769 w 309769"/>
                <a:gd name="connsiteY34" fmla="*/ 99778 h 685288"/>
                <a:gd name="connsiteX35" fmla="*/ 50876 w 309769"/>
                <a:gd name="connsiteY35" fmla="*/ 99872 h 685288"/>
                <a:gd name="connsiteX36" fmla="*/ 49114 w 309769"/>
                <a:gd name="connsiteY36" fmla="*/ 108623 h 685288"/>
                <a:gd name="connsiteX37" fmla="*/ 49078 w 309769"/>
                <a:gd name="connsiteY37" fmla="*/ 108890 h 685288"/>
                <a:gd name="connsiteX38" fmla="*/ 48481 w 309769"/>
                <a:gd name="connsiteY38" fmla="*/ 117953 h 685288"/>
                <a:gd name="connsiteX39" fmla="*/ 48294 w 309769"/>
                <a:gd name="connsiteY39" fmla="*/ 117953 h 685288"/>
                <a:gd name="connsiteX40" fmla="*/ 48294 w 309769"/>
                <a:gd name="connsiteY40" fmla="*/ 387259 h 685288"/>
                <a:gd name="connsiteX41" fmla="*/ 0 w 309769"/>
                <a:gd name="connsiteY41" fmla="*/ 376019 h 685288"/>
                <a:gd name="connsiteX42" fmla="*/ 0 w 309769"/>
                <a:gd name="connsiteY42" fmla="*/ 109225 h 685288"/>
                <a:gd name="connsiteX43" fmla="*/ 8643 w 309769"/>
                <a:gd name="connsiteY43" fmla="*/ 72156 h 685288"/>
                <a:gd name="connsiteX44" fmla="*/ 23569 w 309769"/>
                <a:gd name="connsiteY44" fmla="*/ 44524 h 685288"/>
                <a:gd name="connsiteX45" fmla="*/ 57710 w 309769"/>
                <a:gd name="connsiteY45" fmla="*/ 14040 h 685288"/>
                <a:gd name="connsiteX46" fmla="*/ 92069 w 309769"/>
                <a:gd name="connsiteY46" fmla="*/ 1940 h 685288"/>
                <a:gd name="connsiteX47" fmla="*/ 119645 w 309769"/>
                <a:gd name="connsiteY47" fmla="*/ 286 h 68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9769" h="685288">
                  <a:moveTo>
                    <a:pt x="285622" y="307764"/>
                  </a:moveTo>
                  <a:cubicBezTo>
                    <a:pt x="298959" y="307764"/>
                    <a:pt x="309769" y="319094"/>
                    <a:pt x="309769" y="333072"/>
                  </a:cubicBezTo>
                  <a:lnTo>
                    <a:pt x="309769" y="448116"/>
                  </a:lnTo>
                  <a:lnTo>
                    <a:pt x="261475" y="436876"/>
                  </a:lnTo>
                  <a:lnTo>
                    <a:pt x="261475" y="333072"/>
                  </a:lnTo>
                  <a:cubicBezTo>
                    <a:pt x="261475" y="326084"/>
                    <a:pt x="264178" y="319756"/>
                    <a:pt x="268548" y="315176"/>
                  </a:cubicBezTo>
                  <a:cubicBezTo>
                    <a:pt x="272917" y="310596"/>
                    <a:pt x="278954" y="307764"/>
                    <a:pt x="285622" y="307764"/>
                  </a:cubicBezTo>
                  <a:close/>
                  <a:moveTo>
                    <a:pt x="119645" y="286"/>
                  </a:moveTo>
                  <a:cubicBezTo>
                    <a:pt x="138145" y="1411"/>
                    <a:pt x="156432" y="7433"/>
                    <a:pt x="172701" y="18206"/>
                  </a:cubicBezTo>
                  <a:cubicBezTo>
                    <a:pt x="204715" y="39405"/>
                    <a:pt x="224233" y="75904"/>
                    <a:pt x="224871" y="115159"/>
                  </a:cubicBezTo>
                  <a:lnTo>
                    <a:pt x="225145" y="115158"/>
                  </a:lnTo>
                  <a:lnTo>
                    <a:pt x="225145" y="616323"/>
                  </a:lnTo>
                  <a:lnTo>
                    <a:pt x="224456" y="616322"/>
                  </a:lnTo>
                  <a:cubicBezTo>
                    <a:pt x="224641" y="639110"/>
                    <a:pt x="213361" y="660522"/>
                    <a:pt x="194467" y="673416"/>
                  </a:cubicBezTo>
                  <a:cubicBezTo>
                    <a:pt x="173401" y="687793"/>
                    <a:pt x="146321" y="689216"/>
                    <a:pt x="123923" y="677122"/>
                  </a:cubicBezTo>
                  <a:cubicBezTo>
                    <a:pt x="102142" y="665363"/>
                    <a:pt x="88254" y="642701"/>
                    <a:pt x="87706" y="617758"/>
                  </a:cubicBezTo>
                  <a:lnTo>
                    <a:pt x="87159" y="617758"/>
                  </a:lnTo>
                  <a:cubicBezTo>
                    <a:pt x="87159" y="493935"/>
                    <a:pt x="87159" y="370113"/>
                    <a:pt x="87159" y="246290"/>
                  </a:cubicBezTo>
                  <a:cubicBezTo>
                    <a:pt x="87159" y="239302"/>
                    <a:pt x="89861" y="232974"/>
                    <a:pt x="94231" y="228395"/>
                  </a:cubicBezTo>
                  <a:cubicBezTo>
                    <a:pt x="98601" y="223815"/>
                    <a:pt x="104638" y="220982"/>
                    <a:pt x="111306" y="220982"/>
                  </a:cubicBezTo>
                  <a:cubicBezTo>
                    <a:pt x="124642" y="220982"/>
                    <a:pt x="135452" y="232313"/>
                    <a:pt x="135453" y="246290"/>
                  </a:cubicBezTo>
                  <a:lnTo>
                    <a:pt x="135452" y="616125"/>
                  </a:lnTo>
                  <a:cubicBezTo>
                    <a:pt x="135763" y="623231"/>
                    <a:pt x="140130" y="629604"/>
                    <a:pt x="146831" y="632810"/>
                  </a:cubicBezTo>
                  <a:cubicBezTo>
                    <a:pt x="153363" y="635935"/>
                    <a:pt x="161116" y="635563"/>
                    <a:pt x="167292" y="631828"/>
                  </a:cubicBezTo>
                  <a:cubicBezTo>
                    <a:pt x="172973" y="628393"/>
                    <a:pt x="176518" y="622607"/>
                    <a:pt x="176856" y="616322"/>
                  </a:cubicBezTo>
                  <a:lnTo>
                    <a:pt x="176851" y="616322"/>
                  </a:lnTo>
                  <a:cubicBezTo>
                    <a:pt x="176851" y="451544"/>
                    <a:pt x="176851" y="286765"/>
                    <a:pt x="176851" y="121987"/>
                  </a:cubicBezTo>
                  <a:lnTo>
                    <a:pt x="176550" y="121968"/>
                  </a:lnTo>
                  <a:cubicBezTo>
                    <a:pt x="177946" y="97533"/>
                    <a:pt x="166550" y="74237"/>
                    <a:pt x="146806" y="61163"/>
                  </a:cubicBezTo>
                  <a:cubicBezTo>
                    <a:pt x="139968" y="56635"/>
                    <a:pt x="132504" y="53581"/>
                    <a:pt x="124832" y="52059"/>
                  </a:cubicBezTo>
                  <a:lnTo>
                    <a:pt x="113771" y="50984"/>
                  </a:lnTo>
                  <a:cubicBezTo>
                    <a:pt x="108282" y="50778"/>
                    <a:pt x="101596" y="50272"/>
                    <a:pt x="93711" y="53060"/>
                  </a:cubicBezTo>
                  <a:cubicBezTo>
                    <a:pt x="89362" y="54346"/>
                    <a:pt x="85120" y="56199"/>
                    <a:pt x="81057" y="58551"/>
                  </a:cubicBezTo>
                  <a:cubicBezTo>
                    <a:pt x="68966" y="65552"/>
                    <a:pt x="59588" y="76319"/>
                    <a:pt x="54108" y="89040"/>
                  </a:cubicBezTo>
                  <a:lnTo>
                    <a:pt x="50769" y="99778"/>
                  </a:lnTo>
                  <a:lnTo>
                    <a:pt x="50876" y="99872"/>
                  </a:lnTo>
                  <a:lnTo>
                    <a:pt x="49114" y="108623"/>
                  </a:lnTo>
                  <a:cubicBezTo>
                    <a:pt x="49102" y="108712"/>
                    <a:pt x="49090" y="108801"/>
                    <a:pt x="49078" y="108890"/>
                  </a:cubicBezTo>
                  <a:lnTo>
                    <a:pt x="48481" y="117953"/>
                  </a:lnTo>
                  <a:lnTo>
                    <a:pt x="48294" y="117953"/>
                  </a:lnTo>
                  <a:lnTo>
                    <a:pt x="48294" y="387259"/>
                  </a:lnTo>
                  <a:lnTo>
                    <a:pt x="0" y="376019"/>
                  </a:lnTo>
                  <a:lnTo>
                    <a:pt x="0" y="109225"/>
                  </a:lnTo>
                  <a:cubicBezTo>
                    <a:pt x="785" y="95072"/>
                    <a:pt x="4564" y="81518"/>
                    <a:pt x="8643" y="72156"/>
                  </a:cubicBezTo>
                  <a:cubicBezTo>
                    <a:pt x="12134" y="62177"/>
                    <a:pt x="17297" y="52921"/>
                    <a:pt x="23569" y="44524"/>
                  </a:cubicBezTo>
                  <a:cubicBezTo>
                    <a:pt x="32734" y="32256"/>
                    <a:pt x="44267" y="21823"/>
                    <a:pt x="57710" y="14040"/>
                  </a:cubicBezTo>
                  <a:cubicBezTo>
                    <a:pt x="68558" y="7760"/>
                    <a:pt x="80129" y="3506"/>
                    <a:pt x="92069" y="1940"/>
                  </a:cubicBezTo>
                  <a:cubicBezTo>
                    <a:pt x="103590" y="846"/>
                    <a:pt x="109202" y="-628"/>
                    <a:pt x="119645" y="28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35">
            <a:extLst>
              <a:ext uri="{FF2B5EF4-FFF2-40B4-BE49-F238E27FC236}">
                <a16:creationId xmlns:a16="http://schemas.microsoft.com/office/drawing/2014/main" id="{8C20131E-BAB6-30B5-6A34-E1329B6B9B54}"/>
              </a:ext>
            </a:extLst>
          </p:cNvPr>
          <p:cNvGrpSpPr/>
          <p:nvPr/>
        </p:nvGrpSpPr>
        <p:grpSpPr>
          <a:xfrm>
            <a:off x="8617987" y="1835700"/>
            <a:ext cx="1395845" cy="1591195"/>
            <a:chOff x="1883121" y="2043228"/>
            <a:chExt cx="2027976" cy="2438237"/>
          </a:xfrm>
          <a:solidFill>
            <a:srgbClr val="002060"/>
          </a:solidFill>
        </p:grpSpPr>
        <p:sp>
          <p:nvSpPr>
            <p:cNvPr id="12" name="Rectangle: Folded Corner 36">
              <a:extLst>
                <a:ext uri="{FF2B5EF4-FFF2-40B4-BE49-F238E27FC236}">
                  <a16:creationId xmlns:a16="http://schemas.microsoft.com/office/drawing/2014/main" id="{473F3364-15B3-A43E-062C-3A004C299C30}"/>
                </a:ext>
              </a:extLst>
            </p:cNvPr>
            <p:cNvSpPr/>
            <p:nvPr/>
          </p:nvSpPr>
          <p:spPr>
            <a:xfrm>
              <a:off x="1883121" y="2453489"/>
              <a:ext cx="2027976" cy="2027976"/>
            </a:xfrm>
            <a:prstGeom prst="foldedCorner">
              <a:avLst>
                <a:gd name="adj" fmla="val 24703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37">
              <a:extLst>
                <a:ext uri="{FF2B5EF4-FFF2-40B4-BE49-F238E27FC236}">
                  <a16:creationId xmlns:a16="http://schemas.microsoft.com/office/drawing/2014/main" id="{80838411-B630-DD17-A77D-BC4A2E5D3141}"/>
                </a:ext>
              </a:extLst>
            </p:cNvPr>
            <p:cNvSpPr/>
            <p:nvPr/>
          </p:nvSpPr>
          <p:spPr>
            <a:xfrm rot="20813872">
              <a:off x="1957155" y="2043228"/>
              <a:ext cx="309769" cy="685288"/>
            </a:xfrm>
            <a:custGeom>
              <a:avLst/>
              <a:gdLst>
                <a:gd name="connsiteX0" fmla="*/ 285622 w 309769"/>
                <a:gd name="connsiteY0" fmla="*/ 307764 h 685288"/>
                <a:gd name="connsiteX1" fmla="*/ 309769 w 309769"/>
                <a:gd name="connsiteY1" fmla="*/ 333072 h 685288"/>
                <a:gd name="connsiteX2" fmla="*/ 309769 w 309769"/>
                <a:gd name="connsiteY2" fmla="*/ 448116 h 685288"/>
                <a:gd name="connsiteX3" fmla="*/ 261475 w 309769"/>
                <a:gd name="connsiteY3" fmla="*/ 436876 h 685288"/>
                <a:gd name="connsiteX4" fmla="*/ 261475 w 309769"/>
                <a:gd name="connsiteY4" fmla="*/ 333072 h 685288"/>
                <a:gd name="connsiteX5" fmla="*/ 268548 w 309769"/>
                <a:gd name="connsiteY5" fmla="*/ 315176 h 685288"/>
                <a:gd name="connsiteX6" fmla="*/ 285622 w 309769"/>
                <a:gd name="connsiteY6" fmla="*/ 307764 h 685288"/>
                <a:gd name="connsiteX7" fmla="*/ 119645 w 309769"/>
                <a:gd name="connsiteY7" fmla="*/ 286 h 685288"/>
                <a:gd name="connsiteX8" fmla="*/ 172701 w 309769"/>
                <a:gd name="connsiteY8" fmla="*/ 18206 h 685288"/>
                <a:gd name="connsiteX9" fmla="*/ 224871 w 309769"/>
                <a:gd name="connsiteY9" fmla="*/ 115159 h 685288"/>
                <a:gd name="connsiteX10" fmla="*/ 225145 w 309769"/>
                <a:gd name="connsiteY10" fmla="*/ 115158 h 685288"/>
                <a:gd name="connsiteX11" fmla="*/ 225145 w 309769"/>
                <a:gd name="connsiteY11" fmla="*/ 616323 h 685288"/>
                <a:gd name="connsiteX12" fmla="*/ 224456 w 309769"/>
                <a:gd name="connsiteY12" fmla="*/ 616322 h 685288"/>
                <a:gd name="connsiteX13" fmla="*/ 194467 w 309769"/>
                <a:gd name="connsiteY13" fmla="*/ 673416 h 685288"/>
                <a:gd name="connsiteX14" fmla="*/ 123923 w 309769"/>
                <a:gd name="connsiteY14" fmla="*/ 677122 h 685288"/>
                <a:gd name="connsiteX15" fmla="*/ 87706 w 309769"/>
                <a:gd name="connsiteY15" fmla="*/ 617758 h 685288"/>
                <a:gd name="connsiteX16" fmla="*/ 87159 w 309769"/>
                <a:gd name="connsiteY16" fmla="*/ 617758 h 685288"/>
                <a:gd name="connsiteX17" fmla="*/ 87159 w 309769"/>
                <a:gd name="connsiteY17" fmla="*/ 246290 h 685288"/>
                <a:gd name="connsiteX18" fmla="*/ 94231 w 309769"/>
                <a:gd name="connsiteY18" fmla="*/ 228395 h 685288"/>
                <a:gd name="connsiteX19" fmla="*/ 111306 w 309769"/>
                <a:gd name="connsiteY19" fmla="*/ 220982 h 685288"/>
                <a:gd name="connsiteX20" fmla="*/ 135453 w 309769"/>
                <a:gd name="connsiteY20" fmla="*/ 246290 h 685288"/>
                <a:gd name="connsiteX21" fmla="*/ 135452 w 309769"/>
                <a:gd name="connsiteY21" fmla="*/ 616125 h 685288"/>
                <a:gd name="connsiteX22" fmla="*/ 146831 w 309769"/>
                <a:gd name="connsiteY22" fmla="*/ 632810 h 685288"/>
                <a:gd name="connsiteX23" fmla="*/ 167292 w 309769"/>
                <a:gd name="connsiteY23" fmla="*/ 631828 h 685288"/>
                <a:gd name="connsiteX24" fmla="*/ 176856 w 309769"/>
                <a:gd name="connsiteY24" fmla="*/ 616322 h 685288"/>
                <a:gd name="connsiteX25" fmla="*/ 176851 w 309769"/>
                <a:gd name="connsiteY25" fmla="*/ 616322 h 685288"/>
                <a:gd name="connsiteX26" fmla="*/ 176851 w 309769"/>
                <a:gd name="connsiteY26" fmla="*/ 121987 h 685288"/>
                <a:gd name="connsiteX27" fmla="*/ 176550 w 309769"/>
                <a:gd name="connsiteY27" fmla="*/ 121968 h 685288"/>
                <a:gd name="connsiteX28" fmla="*/ 146806 w 309769"/>
                <a:gd name="connsiteY28" fmla="*/ 61163 h 685288"/>
                <a:gd name="connsiteX29" fmla="*/ 124832 w 309769"/>
                <a:gd name="connsiteY29" fmla="*/ 52059 h 685288"/>
                <a:gd name="connsiteX30" fmla="*/ 113771 w 309769"/>
                <a:gd name="connsiteY30" fmla="*/ 50984 h 685288"/>
                <a:gd name="connsiteX31" fmla="*/ 93711 w 309769"/>
                <a:gd name="connsiteY31" fmla="*/ 53060 h 685288"/>
                <a:gd name="connsiteX32" fmla="*/ 81057 w 309769"/>
                <a:gd name="connsiteY32" fmla="*/ 58551 h 685288"/>
                <a:gd name="connsiteX33" fmla="*/ 54108 w 309769"/>
                <a:gd name="connsiteY33" fmla="*/ 89040 h 685288"/>
                <a:gd name="connsiteX34" fmla="*/ 50769 w 309769"/>
                <a:gd name="connsiteY34" fmla="*/ 99778 h 685288"/>
                <a:gd name="connsiteX35" fmla="*/ 50876 w 309769"/>
                <a:gd name="connsiteY35" fmla="*/ 99872 h 685288"/>
                <a:gd name="connsiteX36" fmla="*/ 49114 w 309769"/>
                <a:gd name="connsiteY36" fmla="*/ 108623 h 685288"/>
                <a:gd name="connsiteX37" fmla="*/ 49078 w 309769"/>
                <a:gd name="connsiteY37" fmla="*/ 108890 h 685288"/>
                <a:gd name="connsiteX38" fmla="*/ 48481 w 309769"/>
                <a:gd name="connsiteY38" fmla="*/ 117953 h 685288"/>
                <a:gd name="connsiteX39" fmla="*/ 48294 w 309769"/>
                <a:gd name="connsiteY39" fmla="*/ 117953 h 685288"/>
                <a:gd name="connsiteX40" fmla="*/ 48294 w 309769"/>
                <a:gd name="connsiteY40" fmla="*/ 387259 h 685288"/>
                <a:gd name="connsiteX41" fmla="*/ 0 w 309769"/>
                <a:gd name="connsiteY41" fmla="*/ 376019 h 685288"/>
                <a:gd name="connsiteX42" fmla="*/ 0 w 309769"/>
                <a:gd name="connsiteY42" fmla="*/ 109225 h 685288"/>
                <a:gd name="connsiteX43" fmla="*/ 8643 w 309769"/>
                <a:gd name="connsiteY43" fmla="*/ 72156 h 685288"/>
                <a:gd name="connsiteX44" fmla="*/ 23569 w 309769"/>
                <a:gd name="connsiteY44" fmla="*/ 44524 h 685288"/>
                <a:gd name="connsiteX45" fmla="*/ 57710 w 309769"/>
                <a:gd name="connsiteY45" fmla="*/ 14040 h 685288"/>
                <a:gd name="connsiteX46" fmla="*/ 92069 w 309769"/>
                <a:gd name="connsiteY46" fmla="*/ 1940 h 685288"/>
                <a:gd name="connsiteX47" fmla="*/ 119645 w 309769"/>
                <a:gd name="connsiteY47" fmla="*/ 286 h 68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9769" h="685288">
                  <a:moveTo>
                    <a:pt x="285622" y="307764"/>
                  </a:moveTo>
                  <a:cubicBezTo>
                    <a:pt x="298959" y="307764"/>
                    <a:pt x="309769" y="319094"/>
                    <a:pt x="309769" y="333072"/>
                  </a:cubicBezTo>
                  <a:lnTo>
                    <a:pt x="309769" y="448116"/>
                  </a:lnTo>
                  <a:lnTo>
                    <a:pt x="261475" y="436876"/>
                  </a:lnTo>
                  <a:lnTo>
                    <a:pt x="261475" y="333072"/>
                  </a:lnTo>
                  <a:cubicBezTo>
                    <a:pt x="261475" y="326084"/>
                    <a:pt x="264178" y="319756"/>
                    <a:pt x="268548" y="315176"/>
                  </a:cubicBezTo>
                  <a:cubicBezTo>
                    <a:pt x="272917" y="310596"/>
                    <a:pt x="278954" y="307764"/>
                    <a:pt x="285622" y="307764"/>
                  </a:cubicBezTo>
                  <a:close/>
                  <a:moveTo>
                    <a:pt x="119645" y="286"/>
                  </a:moveTo>
                  <a:cubicBezTo>
                    <a:pt x="138145" y="1411"/>
                    <a:pt x="156432" y="7433"/>
                    <a:pt x="172701" y="18206"/>
                  </a:cubicBezTo>
                  <a:cubicBezTo>
                    <a:pt x="204715" y="39405"/>
                    <a:pt x="224233" y="75904"/>
                    <a:pt x="224871" y="115159"/>
                  </a:cubicBezTo>
                  <a:lnTo>
                    <a:pt x="225145" y="115158"/>
                  </a:lnTo>
                  <a:lnTo>
                    <a:pt x="225145" y="616323"/>
                  </a:lnTo>
                  <a:lnTo>
                    <a:pt x="224456" y="616322"/>
                  </a:lnTo>
                  <a:cubicBezTo>
                    <a:pt x="224641" y="639110"/>
                    <a:pt x="213361" y="660522"/>
                    <a:pt x="194467" y="673416"/>
                  </a:cubicBezTo>
                  <a:cubicBezTo>
                    <a:pt x="173401" y="687793"/>
                    <a:pt x="146321" y="689216"/>
                    <a:pt x="123923" y="677122"/>
                  </a:cubicBezTo>
                  <a:cubicBezTo>
                    <a:pt x="102142" y="665363"/>
                    <a:pt x="88254" y="642701"/>
                    <a:pt x="87706" y="617758"/>
                  </a:cubicBezTo>
                  <a:lnTo>
                    <a:pt x="87159" y="617758"/>
                  </a:lnTo>
                  <a:cubicBezTo>
                    <a:pt x="87159" y="493935"/>
                    <a:pt x="87159" y="370113"/>
                    <a:pt x="87159" y="246290"/>
                  </a:cubicBezTo>
                  <a:cubicBezTo>
                    <a:pt x="87159" y="239302"/>
                    <a:pt x="89861" y="232974"/>
                    <a:pt x="94231" y="228395"/>
                  </a:cubicBezTo>
                  <a:cubicBezTo>
                    <a:pt x="98601" y="223815"/>
                    <a:pt x="104638" y="220982"/>
                    <a:pt x="111306" y="220982"/>
                  </a:cubicBezTo>
                  <a:cubicBezTo>
                    <a:pt x="124642" y="220982"/>
                    <a:pt x="135452" y="232313"/>
                    <a:pt x="135453" y="246290"/>
                  </a:cubicBezTo>
                  <a:lnTo>
                    <a:pt x="135452" y="616125"/>
                  </a:lnTo>
                  <a:cubicBezTo>
                    <a:pt x="135763" y="623231"/>
                    <a:pt x="140130" y="629604"/>
                    <a:pt x="146831" y="632810"/>
                  </a:cubicBezTo>
                  <a:cubicBezTo>
                    <a:pt x="153363" y="635935"/>
                    <a:pt x="161116" y="635563"/>
                    <a:pt x="167292" y="631828"/>
                  </a:cubicBezTo>
                  <a:cubicBezTo>
                    <a:pt x="172973" y="628393"/>
                    <a:pt x="176518" y="622607"/>
                    <a:pt x="176856" y="616322"/>
                  </a:cubicBezTo>
                  <a:lnTo>
                    <a:pt x="176851" y="616322"/>
                  </a:lnTo>
                  <a:cubicBezTo>
                    <a:pt x="176851" y="451544"/>
                    <a:pt x="176851" y="286765"/>
                    <a:pt x="176851" y="121987"/>
                  </a:cubicBezTo>
                  <a:lnTo>
                    <a:pt x="176550" y="121968"/>
                  </a:lnTo>
                  <a:cubicBezTo>
                    <a:pt x="177946" y="97533"/>
                    <a:pt x="166550" y="74237"/>
                    <a:pt x="146806" y="61163"/>
                  </a:cubicBezTo>
                  <a:cubicBezTo>
                    <a:pt x="139968" y="56635"/>
                    <a:pt x="132504" y="53581"/>
                    <a:pt x="124832" y="52059"/>
                  </a:cubicBezTo>
                  <a:lnTo>
                    <a:pt x="113771" y="50984"/>
                  </a:lnTo>
                  <a:cubicBezTo>
                    <a:pt x="108282" y="50778"/>
                    <a:pt x="101596" y="50272"/>
                    <a:pt x="93711" y="53060"/>
                  </a:cubicBezTo>
                  <a:cubicBezTo>
                    <a:pt x="89362" y="54346"/>
                    <a:pt x="85120" y="56199"/>
                    <a:pt x="81057" y="58551"/>
                  </a:cubicBezTo>
                  <a:cubicBezTo>
                    <a:pt x="68966" y="65552"/>
                    <a:pt x="59588" y="76319"/>
                    <a:pt x="54108" y="89040"/>
                  </a:cubicBezTo>
                  <a:lnTo>
                    <a:pt x="50769" y="99778"/>
                  </a:lnTo>
                  <a:lnTo>
                    <a:pt x="50876" y="99872"/>
                  </a:lnTo>
                  <a:lnTo>
                    <a:pt x="49114" y="108623"/>
                  </a:lnTo>
                  <a:cubicBezTo>
                    <a:pt x="49102" y="108712"/>
                    <a:pt x="49090" y="108801"/>
                    <a:pt x="49078" y="108890"/>
                  </a:cubicBezTo>
                  <a:lnTo>
                    <a:pt x="48481" y="117953"/>
                  </a:lnTo>
                  <a:lnTo>
                    <a:pt x="48294" y="117953"/>
                  </a:lnTo>
                  <a:lnTo>
                    <a:pt x="48294" y="387259"/>
                  </a:lnTo>
                  <a:lnTo>
                    <a:pt x="0" y="376019"/>
                  </a:lnTo>
                  <a:lnTo>
                    <a:pt x="0" y="109225"/>
                  </a:lnTo>
                  <a:cubicBezTo>
                    <a:pt x="785" y="95072"/>
                    <a:pt x="4564" y="81518"/>
                    <a:pt x="8643" y="72156"/>
                  </a:cubicBezTo>
                  <a:cubicBezTo>
                    <a:pt x="12134" y="62177"/>
                    <a:pt x="17297" y="52921"/>
                    <a:pt x="23569" y="44524"/>
                  </a:cubicBezTo>
                  <a:cubicBezTo>
                    <a:pt x="32734" y="32256"/>
                    <a:pt x="44267" y="21823"/>
                    <a:pt x="57710" y="14040"/>
                  </a:cubicBezTo>
                  <a:cubicBezTo>
                    <a:pt x="68558" y="7760"/>
                    <a:pt x="80129" y="3506"/>
                    <a:pt x="92069" y="1940"/>
                  </a:cubicBezTo>
                  <a:cubicBezTo>
                    <a:pt x="103590" y="846"/>
                    <a:pt x="109202" y="-628"/>
                    <a:pt x="119645" y="28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35">
            <a:extLst>
              <a:ext uri="{FF2B5EF4-FFF2-40B4-BE49-F238E27FC236}">
                <a16:creationId xmlns:a16="http://schemas.microsoft.com/office/drawing/2014/main" id="{8C20131E-BAB6-30B5-6A34-E1329B6B9B54}"/>
              </a:ext>
            </a:extLst>
          </p:cNvPr>
          <p:cNvGrpSpPr/>
          <p:nvPr/>
        </p:nvGrpSpPr>
        <p:grpSpPr>
          <a:xfrm>
            <a:off x="2536681" y="4111426"/>
            <a:ext cx="1395845" cy="1591195"/>
            <a:chOff x="1883121" y="2043228"/>
            <a:chExt cx="2027976" cy="2438237"/>
          </a:xfrm>
          <a:solidFill>
            <a:srgbClr val="002060"/>
          </a:solidFill>
        </p:grpSpPr>
        <p:sp>
          <p:nvSpPr>
            <p:cNvPr id="15" name="Rectangle: Folded Corner 36">
              <a:extLst>
                <a:ext uri="{FF2B5EF4-FFF2-40B4-BE49-F238E27FC236}">
                  <a16:creationId xmlns:a16="http://schemas.microsoft.com/office/drawing/2014/main" id="{473F3364-15B3-A43E-062C-3A004C299C30}"/>
                </a:ext>
              </a:extLst>
            </p:cNvPr>
            <p:cNvSpPr/>
            <p:nvPr/>
          </p:nvSpPr>
          <p:spPr>
            <a:xfrm>
              <a:off x="1883121" y="2453489"/>
              <a:ext cx="2027976" cy="2027976"/>
            </a:xfrm>
            <a:prstGeom prst="foldedCorner">
              <a:avLst>
                <a:gd name="adj" fmla="val 24703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37">
              <a:extLst>
                <a:ext uri="{FF2B5EF4-FFF2-40B4-BE49-F238E27FC236}">
                  <a16:creationId xmlns:a16="http://schemas.microsoft.com/office/drawing/2014/main" id="{80838411-B630-DD17-A77D-BC4A2E5D3141}"/>
                </a:ext>
              </a:extLst>
            </p:cNvPr>
            <p:cNvSpPr/>
            <p:nvPr/>
          </p:nvSpPr>
          <p:spPr>
            <a:xfrm rot="20813872">
              <a:off x="1957155" y="2043228"/>
              <a:ext cx="309769" cy="685288"/>
            </a:xfrm>
            <a:custGeom>
              <a:avLst/>
              <a:gdLst>
                <a:gd name="connsiteX0" fmla="*/ 285622 w 309769"/>
                <a:gd name="connsiteY0" fmla="*/ 307764 h 685288"/>
                <a:gd name="connsiteX1" fmla="*/ 309769 w 309769"/>
                <a:gd name="connsiteY1" fmla="*/ 333072 h 685288"/>
                <a:gd name="connsiteX2" fmla="*/ 309769 w 309769"/>
                <a:gd name="connsiteY2" fmla="*/ 448116 h 685288"/>
                <a:gd name="connsiteX3" fmla="*/ 261475 w 309769"/>
                <a:gd name="connsiteY3" fmla="*/ 436876 h 685288"/>
                <a:gd name="connsiteX4" fmla="*/ 261475 w 309769"/>
                <a:gd name="connsiteY4" fmla="*/ 333072 h 685288"/>
                <a:gd name="connsiteX5" fmla="*/ 268548 w 309769"/>
                <a:gd name="connsiteY5" fmla="*/ 315176 h 685288"/>
                <a:gd name="connsiteX6" fmla="*/ 285622 w 309769"/>
                <a:gd name="connsiteY6" fmla="*/ 307764 h 685288"/>
                <a:gd name="connsiteX7" fmla="*/ 119645 w 309769"/>
                <a:gd name="connsiteY7" fmla="*/ 286 h 685288"/>
                <a:gd name="connsiteX8" fmla="*/ 172701 w 309769"/>
                <a:gd name="connsiteY8" fmla="*/ 18206 h 685288"/>
                <a:gd name="connsiteX9" fmla="*/ 224871 w 309769"/>
                <a:gd name="connsiteY9" fmla="*/ 115159 h 685288"/>
                <a:gd name="connsiteX10" fmla="*/ 225145 w 309769"/>
                <a:gd name="connsiteY10" fmla="*/ 115158 h 685288"/>
                <a:gd name="connsiteX11" fmla="*/ 225145 w 309769"/>
                <a:gd name="connsiteY11" fmla="*/ 616323 h 685288"/>
                <a:gd name="connsiteX12" fmla="*/ 224456 w 309769"/>
                <a:gd name="connsiteY12" fmla="*/ 616322 h 685288"/>
                <a:gd name="connsiteX13" fmla="*/ 194467 w 309769"/>
                <a:gd name="connsiteY13" fmla="*/ 673416 h 685288"/>
                <a:gd name="connsiteX14" fmla="*/ 123923 w 309769"/>
                <a:gd name="connsiteY14" fmla="*/ 677122 h 685288"/>
                <a:gd name="connsiteX15" fmla="*/ 87706 w 309769"/>
                <a:gd name="connsiteY15" fmla="*/ 617758 h 685288"/>
                <a:gd name="connsiteX16" fmla="*/ 87159 w 309769"/>
                <a:gd name="connsiteY16" fmla="*/ 617758 h 685288"/>
                <a:gd name="connsiteX17" fmla="*/ 87159 w 309769"/>
                <a:gd name="connsiteY17" fmla="*/ 246290 h 685288"/>
                <a:gd name="connsiteX18" fmla="*/ 94231 w 309769"/>
                <a:gd name="connsiteY18" fmla="*/ 228395 h 685288"/>
                <a:gd name="connsiteX19" fmla="*/ 111306 w 309769"/>
                <a:gd name="connsiteY19" fmla="*/ 220982 h 685288"/>
                <a:gd name="connsiteX20" fmla="*/ 135453 w 309769"/>
                <a:gd name="connsiteY20" fmla="*/ 246290 h 685288"/>
                <a:gd name="connsiteX21" fmla="*/ 135452 w 309769"/>
                <a:gd name="connsiteY21" fmla="*/ 616125 h 685288"/>
                <a:gd name="connsiteX22" fmla="*/ 146831 w 309769"/>
                <a:gd name="connsiteY22" fmla="*/ 632810 h 685288"/>
                <a:gd name="connsiteX23" fmla="*/ 167292 w 309769"/>
                <a:gd name="connsiteY23" fmla="*/ 631828 h 685288"/>
                <a:gd name="connsiteX24" fmla="*/ 176856 w 309769"/>
                <a:gd name="connsiteY24" fmla="*/ 616322 h 685288"/>
                <a:gd name="connsiteX25" fmla="*/ 176851 w 309769"/>
                <a:gd name="connsiteY25" fmla="*/ 616322 h 685288"/>
                <a:gd name="connsiteX26" fmla="*/ 176851 w 309769"/>
                <a:gd name="connsiteY26" fmla="*/ 121987 h 685288"/>
                <a:gd name="connsiteX27" fmla="*/ 176550 w 309769"/>
                <a:gd name="connsiteY27" fmla="*/ 121968 h 685288"/>
                <a:gd name="connsiteX28" fmla="*/ 146806 w 309769"/>
                <a:gd name="connsiteY28" fmla="*/ 61163 h 685288"/>
                <a:gd name="connsiteX29" fmla="*/ 124832 w 309769"/>
                <a:gd name="connsiteY29" fmla="*/ 52059 h 685288"/>
                <a:gd name="connsiteX30" fmla="*/ 113771 w 309769"/>
                <a:gd name="connsiteY30" fmla="*/ 50984 h 685288"/>
                <a:gd name="connsiteX31" fmla="*/ 93711 w 309769"/>
                <a:gd name="connsiteY31" fmla="*/ 53060 h 685288"/>
                <a:gd name="connsiteX32" fmla="*/ 81057 w 309769"/>
                <a:gd name="connsiteY32" fmla="*/ 58551 h 685288"/>
                <a:gd name="connsiteX33" fmla="*/ 54108 w 309769"/>
                <a:gd name="connsiteY33" fmla="*/ 89040 h 685288"/>
                <a:gd name="connsiteX34" fmla="*/ 50769 w 309769"/>
                <a:gd name="connsiteY34" fmla="*/ 99778 h 685288"/>
                <a:gd name="connsiteX35" fmla="*/ 50876 w 309769"/>
                <a:gd name="connsiteY35" fmla="*/ 99872 h 685288"/>
                <a:gd name="connsiteX36" fmla="*/ 49114 w 309769"/>
                <a:gd name="connsiteY36" fmla="*/ 108623 h 685288"/>
                <a:gd name="connsiteX37" fmla="*/ 49078 w 309769"/>
                <a:gd name="connsiteY37" fmla="*/ 108890 h 685288"/>
                <a:gd name="connsiteX38" fmla="*/ 48481 w 309769"/>
                <a:gd name="connsiteY38" fmla="*/ 117953 h 685288"/>
                <a:gd name="connsiteX39" fmla="*/ 48294 w 309769"/>
                <a:gd name="connsiteY39" fmla="*/ 117953 h 685288"/>
                <a:gd name="connsiteX40" fmla="*/ 48294 w 309769"/>
                <a:gd name="connsiteY40" fmla="*/ 387259 h 685288"/>
                <a:gd name="connsiteX41" fmla="*/ 0 w 309769"/>
                <a:gd name="connsiteY41" fmla="*/ 376019 h 685288"/>
                <a:gd name="connsiteX42" fmla="*/ 0 w 309769"/>
                <a:gd name="connsiteY42" fmla="*/ 109225 h 685288"/>
                <a:gd name="connsiteX43" fmla="*/ 8643 w 309769"/>
                <a:gd name="connsiteY43" fmla="*/ 72156 h 685288"/>
                <a:gd name="connsiteX44" fmla="*/ 23569 w 309769"/>
                <a:gd name="connsiteY44" fmla="*/ 44524 h 685288"/>
                <a:gd name="connsiteX45" fmla="*/ 57710 w 309769"/>
                <a:gd name="connsiteY45" fmla="*/ 14040 h 685288"/>
                <a:gd name="connsiteX46" fmla="*/ 92069 w 309769"/>
                <a:gd name="connsiteY46" fmla="*/ 1940 h 685288"/>
                <a:gd name="connsiteX47" fmla="*/ 119645 w 309769"/>
                <a:gd name="connsiteY47" fmla="*/ 286 h 68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9769" h="685288">
                  <a:moveTo>
                    <a:pt x="285622" y="307764"/>
                  </a:moveTo>
                  <a:cubicBezTo>
                    <a:pt x="298959" y="307764"/>
                    <a:pt x="309769" y="319094"/>
                    <a:pt x="309769" y="333072"/>
                  </a:cubicBezTo>
                  <a:lnTo>
                    <a:pt x="309769" y="448116"/>
                  </a:lnTo>
                  <a:lnTo>
                    <a:pt x="261475" y="436876"/>
                  </a:lnTo>
                  <a:lnTo>
                    <a:pt x="261475" y="333072"/>
                  </a:lnTo>
                  <a:cubicBezTo>
                    <a:pt x="261475" y="326084"/>
                    <a:pt x="264178" y="319756"/>
                    <a:pt x="268548" y="315176"/>
                  </a:cubicBezTo>
                  <a:cubicBezTo>
                    <a:pt x="272917" y="310596"/>
                    <a:pt x="278954" y="307764"/>
                    <a:pt x="285622" y="307764"/>
                  </a:cubicBezTo>
                  <a:close/>
                  <a:moveTo>
                    <a:pt x="119645" y="286"/>
                  </a:moveTo>
                  <a:cubicBezTo>
                    <a:pt x="138145" y="1411"/>
                    <a:pt x="156432" y="7433"/>
                    <a:pt x="172701" y="18206"/>
                  </a:cubicBezTo>
                  <a:cubicBezTo>
                    <a:pt x="204715" y="39405"/>
                    <a:pt x="224233" y="75904"/>
                    <a:pt x="224871" y="115159"/>
                  </a:cubicBezTo>
                  <a:lnTo>
                    <a:pt x="225145" y="115158"/>
                  </a:lnTo>
                  <a:lnTo>
                    <a:pt x="225145" y="616323"/>
                  </a:lnTo>
                  <a:lnTo>
                    <a:pt x="224456" y="616322"/>
                  </a:lnTo>
                  <a:cubicBezTo>
                    <a:pt x="224641" y="639110"/>
                    <a:pt x="213361" y="660522"/>
                    <a:pt x="194467" y="673416"/>
                  </a:cubicBezTo>
                  <a:cubicBezTo>
                    <a:pt x="173401" y="687793"/>
                    <a:pt x="146321" y="689216"/>
                    <a:pt x="123923" y="677122"/>
                  </a:cubicBezTo>
                  <a:cubicBezTo>
                    <a:pt x="102142" y="665363"/>
                    <a:pt x="88254" y="642701"/>
                    <a:pt x="87706" y="617758"/>
                  </a:cubicBezTo>
                  <a:lnTo>
                    <a:pt x="87159" y="617758"/>
                  </a:lnTo>
                  <a:cubicBezTo>
                    <a:pt x="87159" y="493935"/>
                    <a:pt x="87159" y="370113"/>
                    <a:pt x="87159" y="246290"/>
                  </a:cubicBezTo>
                  <a:cubicBezTo>
                    <a:pt x="87159" y="239302"/>
                    <a:pt x="89861" y="232974"/>
                    <a:pt x="94231" y="228395"/>
                  </a:cubicBezTo>
                  <a:cubicBezTo>
                    <a:pt x="98601" y="223815"/>
                    <a:pt x="104638" y="220982"/>
                    <a:pt x="111306" y="220982"/>
                  </a:cubicBezTo>
                  <a:cubicBezTo>
                    <a:pt x="124642" y="220982"/>
                    <a:pt x="135452" y="232313"/>
                    <a:pt x="135453" y="246290"/>
                  </a:cubicBezTo>
                  <a:lnTo>
                    <a:pt x="135452" y="616125"/>
                  </a:lnTo>
                  <a:cubicBezTo>
                    <a:pt x="135763" y="623231"/>
                    <a:pt x="140130" y="629604"/>
                    <a:pt x="146831" y="632810"/>
                  </a:cubicBezTo>
                  <a:cubicBezTo>
                    <a:pt x="153363" y="635935"/>
                    <a:pt x="161116" y="635563"/>
                    <a:pt x="167292" y="631828"/>
                  </a:cubicBezTo>
                  <a:cubicBezTo>
                    <a:pt x="172973" y="628393"/>
                    <a:pt x="176518" y="622607"/>
                    <a:pt x="176856" y="616322"/>
                  </a:cubicBezTo>
                  <a:lnTo>
                    <a:pt x="176851" y="616322"/>
                  </a:lnTo>
                  <a:cubicBezTo>
                    <a:pt x="176851" y="451544"/>
                    <a:pt x="176851" y="286765"/>
                    <a:pt x="176851" y="121987"/>
                  </a:cubicBezTo>
                  <a:lnTo>
                    <a:pt x="176550" y="121968"/>
                  </a:lnTo>
                  <a:cubicBezTo>
                    <a:pt x="177946" y="97533"/>
                    <a:pt x="166550" y="74237"/>
                    <a:pt x="146806" y="61163"/>
                  </a:cubicBezTo>
                  <a:cubicBezTo>
                    <a:pt x="139968" y="56635"/>
                    <a:pt x="132504" y="53581"/>
                    <a:pt x="124832" y="52059"/>
                  </a:cubicBezTo>
                  <a:lnTo>
                    <a:pt x="113771" y="50984"/>
                  </a:lnTo>
                  <a:cubicBezTo>
                    <a:pt x="108282" y="50778"/>
                    <a:pt x="101596" y="50272"/>
                    <a:pt x="93711" y="53060"/>
                  </a:cubicBezTo>
                  <a:cubicBezTo>
                    <a:pt x="89362" y="54346"/>
                    <a:pt x="85120" y="56199"/>
                    <a:pt x="81057" y="58551"/>
                  </a:cubicBezTo>
                  <a:cubicBezTo>
                    <a:pt x="68966" y="65552"/>
                    <a:pt x="59588" y="76319"/>
                    <a:pt x="54108" y="89040"/>
                  </a:cubicBezTo>
                  <a:lnTo>
                    <a:pt x="50769" y="99778"/>
                  </a:lnTo>
                  <a:lnTo>
                    <a:pt x="50876" y="99872"/>
                  </a:lnTo>
                  <a:lnTo>
                    <a:pt x="49114" y="108623"/>
                  </a:lnTo>
                  <a:cubicBezTo>
                    <a:pt x="49102" y="108712"/>
                    <a:pt x="49090" y="108801"/>
                    <a:pt x="49078" y="108890"/>
                  </a:cubicBezTo>
                  <a:lnTo>
                    <a:pt x="48481" y="117953"/>
                  </a:lnTo>
                  <a:lnTo>
                    <a:pt x="48294" y="117953"/>
                  </a:lnTo>
                  <a:lnTo>
                    <a:pt x="48294" y="387259"/>
                  </a:lnTo>
                  <a:lnTo>
                    <a:pt x="0" y="376019"/>
                  </a:lnTo>
                  <a:lnTo>
                    <a:pt x="0" y="109225"/>
                  </a:lnTo>
                  <a:cubicBezTo>
                    <a:pt x="785" y="95072"/>
                    <a:pt x="4564" y="81518"/>
                    <a:pt x="8643" y="72156"/>
                  </a:cubicBezTo>
                  <a:cubicBezTo>
                    <a:pt x="12134" y="62177"/>
                    <a:pt x="17297" y="52921"/>
                    <a:pt x="23569" y="44524"/>
                  </a:cubicBezTo>
                  <a:cubicBezTo>
                    <a:pt x="32734" y="32256"/>
                    <a:pt x="44267" y="21823"/>
                    <a:pt x="57710" y="14040"/>
                  </a:cubicBezTo>
                  <a:cubicBezTo>
                    <a:pt x="68558" y="7760"/>
                    <a:pt x="80129" y="3506"/>
                    <a:pt x="92069" y="1940"/>
                  </a:cubicBezTo>
                  <a:cubicBezTo>
                    <a:pt x="103590" y="846"/>
                    <a:pt x="109202" y="-628"/>
                    <a:pt x="119645" y="28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35">
            <a:extLst>
              <a:ext uri="{FF2B5EF4-FFF2-40B4-BE49-F238E27FC236}">
                <a16:creationId xmlns:a16="http://schemas.microsoft.com/office/drawing/2014/main" id="{8C20131E-BAB6-30B5-6A34-E1329B6B9B54}"/>
              </a:ext>
            </a:extLst>
          </p:cNvPr>
          <p:cNvGrpSpPr/>
          <p:nvPr/>
        </p:nvGrpSpPr>
        <p:grpSpPr>
          <a:xfrm>
            <a:off x="5577334" y="4111777"/>
            <a:ext cx="1395845" cy="1591195"/>
            <a:chOff x="1883121" y="2043228"/>
            <a:chExt cx="2027976" cy="2438237"/>
          </a:xfrm>
          <a:solidFill>
            <a:srgbClr val="002060"/>
          </a:solidFill>
        </p:grpSpPr>
        <p:sp>
          <p:nvSpPr>
            <p:cNvPr id="18" name="Rectangle: Folded Corner 36">
              <a:extLst>
                <a:ext uri="{FF2B5EF4-FFF2-40B4-BE49-F238E27FC236}">
                  <a16:creationId xmlns:a16="http://schemas.microsoft.com/office/drawing/2014/main" id="{473F3364-15B3-A43E-062C-3A004C299C30}"/>
                </a:ext>
              </a:extLst>
            </p:cNvPr>
            <p:cNvSpPr/>
            <p:nvPr/>
          </p:nvSpPr>
          <p:spPr>
            <a:xfrm>
              <a:off x="1883121" y="2453489"/>
              <a:ext cx="2027976" cy="2027976"/>
            </a:xfrm>
            <a:prstGeom prst="foldedCorner">
              <a:avLst>
                <a:gd name="adj" fmla="val 24703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37">
              <a:extLst>
                <a:ext uri="{FF2B5EF4-FFF2-40B4-BE49-F238E27FC236}">
                  <a16:creationId xmlns:a16="http://schemas.microsoft.com/office/drawing/2014/main" id="{80838411-B630-DD17-A77D-BC4A2E5D3141}"/>
                </a:ext>
              </a:extLst>
            </p:cNvPr>
            <p:cNvSpPr/>
            <p:nvPr/>
          </p:nvSpPr>
          <p:spPr>
            <a:xfrm rot="20813872">
              <a:off x="1957155" y="2043228"/>
              <a:ext cx="309769" cy="685288"/>
            </a:xfrm>
            <a:custGeom>
              <a:avLst/>
              <a:gdLst>
                <a:gd name="connsiteX0" fmla="*/ 285622 w 309769"/>
                <a:gd name="connsiteY0" fmla="*/ 307764 h 685288"/>
                <a:gd name="connsiteX1" fmla="*/ 309769 w 309769"/>
                <a:gd name="connsiteY1" fmla="*/ 333072 h 685288"/>
                <a:gd name="connsiteX2" fmla="*/ 309769 w 309769"/>
                <a:gd name="connsiteY2" fmla="*/ 448116 h 685288"/>
                <a:gd name="connsiteX3" fmla="*/ 261475 w 309769"/>
                <a:gd name="connsiteY3" fmla="*/ 436876 h 685288"/>
                <a:gd name="connsiteX4" fmla="*/ 261475 w 309769"/>
                <a:gd name="connsiteY4" fmla="*/ 333072 h 685288"/>
                <a:gd name="connsiteX5" fmla="*/ 268548 w 309769"/>
                <a:gd name="connsiteY5" fmla="*/ 315176 h 685288"/>
                <a:gd name="connsiteX6" fmla="*/ 285622 w 309769"/>
                <a:gd name="connsiteY6" fmla="*/ 307764 h 685288"/>
                <a:gd name="connsiteX7" fmla="*/ 119645 w 309769"/>
                <a:gd name="connsiteY7" fmla="*/ 286 h 685288"/>
                <a:gd name="connsiteX8" fmla="*/ 172701 w 309769"/>
                <a:gd name="connsiteY8" fmla="*/ 18206 h 685288"/>
                <a:gd name="connsiteX9" fmla="*/ 224871 w 309769"/>
                <a:gd name="connsiteY9" fmla="*/ 115159 h 685288"/>
                <a:gd name="connsiteX10" fmla="*/ 225145 w 309769"/>
                <a:gd name="connsiteY10" fmla="*/ 115158 h 685288"/>
                <a:gd name="connsiteX11" fmla="*/ 225145 w 309769"/>
                <a:gd name="connsiteY11" fmla="*/ 616323 h 685288"/>
                <a:gd name="connsiteX12" fmla="*/ 224456 w 309769"/>
                <a:gd name="connsiteY12" fmla="*/ 616322 h 685288"/>
                <a:gd name="connsiteX13" fmla="*/ 194467 w 309769"/>
                <a:gd name="connsiteY13" fmla="*/ 673416 h 685288"/>
                <a:gd name="connsiteX14" fmla="*/ 123923 w 309769"/>
                <a:gd name="connsiteY14" fmla="*/ 677122 h 685288"/>
                <a:gd name="connsiteX15" fmla="*/ 87706 w 309769"/>
                <a:gd name="connsiteY15" fmla="*/ 617758 h 685288"/>
                <a:gd name="connsiteX16" fmla="*/ 87159 w 309769"/>
                <a:gd name="connsiteY16" fmla="*/ 617758 h 685288"/>
                <a:gd name="connsiteX17" fmla="*/ 87159 w 309769"/>
                <a:gd name="connsiteY17" fmla="*/ 246290 h 685288"/>
                <a:gd name="connsiteX18" fmla="*/ 94231 w 309769"/>
                <a:gd name="connsiteY18" fmla="*/ 228395 h 685288"/>
                <a:gd name="connsiteX19" fmla="*/ 111306 w 309769"/>
                <a:gd name="connsiteY19" fmla="*/ 220982 h 685288"/>
                <a:gd name="connsiteX20" fmla="*/ 135453 w 309769"/>
                <a:gd name="connsiteY20" fmla="*/ 246290 h 685288"/>
                <a:gd name="connsiteX21" fmla="*/ 135452 w 309769"/>
                <a:gd name="connsiteY21" fmla="*/ 616125 h 685288"/>
                <a:gd name="connsiteX22" fmla="*/ 146831 w 309769"/>
                <a:gd name="connsiteY22" fmla="*/ 632810 h 685288"/>
                <a:gd name="connsiteX23" fmla="*/ 167292 w 309769"/>
                <a:gd name="connsiteY23" fmla="*/ 631828 h 685288"/>
                <a:gd name="connsiteX24" fmla="*/ 176856 w 309769"/>
                <a:gd name="connsiteY24" fmla="*/ 616322 h 685288"/>
                <a:gd name="connsiteX25" fmla="*/ 176851 w 309769"/>
                <a:gd name="connsiteY25" fmla="*/ 616322 h 685288"/>
                <a:gd name="connsiteX26" fmla="*/ 176851 w 309769"/>
                <a:gd name="connsiteY26" fmla="*/ 121987 h 685288"/>
                <a:gd name="connsiteX27" fmla="*/ 176550 w 309769"/>
                <a:gd name="connsiteY27" fmla="*/ 121968 h 685288"/>
                <a:gd name="connsiteX28" fmla="*/ 146806 w 309769"/>
                <a:gd name="connsiteY28" fmla="*/ 61163 h 685288"/>
                <a:gd name="connsiteX29" fmla="*/ 124832 w 309769"/>
                <a:gd name="connsiteY29" fmla="*/ 52059 h 685288"/>
                <a:gd name="connsiteX30" fmla="*/ 113771 w 309769"/>
                <a:gd name="connsiteY30" fmla="*/ 50984 h 685288"/>
                <a:gd name="connsiteX31" fmla="*/ 93711 w 309769"/>
                <a:gd name="connsiteY31" fmla="*/ 53060 h 685288"/>
                <a:gd name="connsiteX32" fmla="*/ 81057 w 309769"/>
                <a:gd name="connsiteY32" fmla="*/ 58551 h 685288"/>
                <a:gd name="connsiteX33" fmla="*/ 54108 w 309769"/>
                <a:gd name="connsiteY33" fmla="*/ 89040 h 685288"/>
                <a:gd name="connsiteX34" fmla="*/ 50769 w 309769"/>
                <a:gd name="connsiteY34" fmla="*/ 99778 h 685288"/>
                <a:gd name="connsiteX35" fmla="*/ 50876 w 309769"/>
                <a:gd name="connsiteY35" fmla="*/ 99872 h 685288"/>
                <a:gd name="connsiteX36" fmla="*/ 49114 w 309769"/>
                <a:gd name="connsiteY36" fmla="*/ 108623 h 685288"/>
                <a:gd name="connsiteX37" fmla="*/ 49078 w 309769"/>
                <a:gd name="connsiteY37" fmla="*/ 108890 h 685288"/>
                <a:gd name="connsiteX38" fmla="*/ 48481 w 309769"/>
                <a:gd name="connsiteY38" fmla="*/ 117953 h 685288"/>
                <a:gd name="connsiteX39" fmla="*/ 48294 w 309769"/>
                <a:gd name="connsiteY39" fmla="*/ 117953 h 685288"/>
                <a:gd name="connsiteX40" fmla="*/ 48294 w 309769"/>
                <a:gd name="connsiteY40" fmla="*/ 387259 h 685288"/>
                <a:gd name="connsiteX41" fmla="*/ 0 w 309769"/>
                <a:gd name="connsiteY41" fmla="*/ 376019 h 685288"/>
                <a:gd name="connsiteX42" fmla="*/ 0 w 309769"/>
                <a:gd name="connsiteY42" fmla="*/ 109225 h 685288"/>
                <a:gd name="connsiteX43" fmla="*/ 8643 w 309769"/>
                <a:gd name="connsiteY43" fmla="*/ 72156 h 685288"/>
                <a:gd name="connsiteX44" fmla="*/ 23569 w 309769"/>
                <a:gd name="connsiteY44" fmla="*/ 44524 h 685288"/>
                <a:gd name="connsiteX45" fmla="*/ 57710 w 309769"/>
                <a:gd name="connsiteY45" fmla="*/ 14040 h 685288"/>
                <a:gd name="connsiteX46" fmla="*/ 92069 w 309769"/>
                <a:gd name="connsiteY46" fmla="*/ 1940 h 685288"/>
                <a:gd name="connsiteX47" fmla="*/ 119645 w 309769"/>
                <a:gd name="connsiteY47" fmla="*/ 286 h 68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9769" h="685288">
                  <a:moveTo>
                    <a:pt x="285622" y="307764"/>
                  </a:moveTo>
                  <a:cubicBezTo>
                    <a:pt x="298959" y="307764"/>
                    <a:pt x="309769" y="319094"/>
                    <a:pt x="309769" y="333072"/>
                  </a:cubicBezTo>
                  <a:lnTo>
                    <a:pt x="309769" y="448116"/>
                  </a:lnTo>
                  <a:lnTo>
                    <a:pt x="261475" y="436876"/>
                  </a:lnTo>
                  <a:lnTo>
                    <a:pt x="261475" y="333072"/>
                  </a:lnTo>
                  <a:cubicBezTo>
                    <a:pt x="261475" y="326084"/>
                    <a:pt x="264178" y="319756"/>
                    <a:pt x="268548" y="315176"/>
                  </a:cubicBezTo>
                  <a:cubicBezTo>
                    <a:pt x="272917" y="310596"/>
                    <a:pt x="278954" y="307764"/>
                    <a:pt x="285622" y="307764"/>
                  </a:cubicBezTo>
                  <a:close/>
                  <a:moveTo>
                    <a:pt x="119645" y="286"/>
                  </a:moveTo>
                  <a:cubicBezTo>
                    <a:pt x="138145" y="1411"/>
                    <a:pt x="156432" y="7433"/>
                    <a:pt x="172701" y="18206"/>
                  </a:cubicBezTo>
                  <a:cubicBezTo>
                    <a:pt x="204715" y="39405"/>
                    <a:pt x="224233" y="75904"/>
                    <a:pt x="224871" y="115159"/>
                  </a:cubicBezTo>
                  <a:lnTo>
                    <a:pt x="225145" y="115158"/>
                  </a:lnTo>
                  <a:lnTo>
                    <a:pt x="225145" y="616323"/>
                  </a:lnTo>
                  <a:lnTo>
                    <a:pt x="224456" y="616322"/>
                  </a:lnTo>
                  <a:cubicBezTo>
                    <a:pt x="224641" y="639110"/>
                    <a:pt x="213361" y="660522"/>
                    <a:pt x="194467" y="673416"/>
                  </a:cubicBezTo>
                  <a:cubicBezTo>
                    <a:pt x="173401" y="687793"/>
                    <a:pt x="146321" y="689216"/>
                    <a:pt x="123923" y="677122"/>
                  </a:cubicBezTo>
                  <a:cubicBezTo>
                    <a:pt x="102142" y="665363"/>
                    <a:pt x="88254" y="642701"/>
                    <a:pt x="87706" y="617758"/>
                  </a:cubicBezTo>
                  <a:lnTo>
                    <a:pt x="87159" y="617758"/>
                  </a:lnTo>
                  <a:cubicBezTo>
                    <a:pt x="87159" y="493935"/>
                    <a:pt x="87159" y="370113"/>
                    <a:pt x="87159" y="246290"/>
                  </a:cubicBezTo>
                  <a:cubicBezTo>
                    <a:pt x="87159" y="239302"/>
                    <a:pt x="89861" y="232974"/>
                    <a:pt x="94231" y="228395"/>
                  </a:cubicBezTo>
                  <a:cubicBezTo>
                    <a:pt x="98601" y="223815"/>
                    <a:pt x="104638" y="220982"/>
                    <a:pt x="111306" y="220982"/>
                  </a:cubicBezTo>
                  <a:cubicBezTo>
                    <a:pt x="124642" y="220982"/>
                    <a:pt x="135452" y="232313"/>
                    <a:pt x="135453" y="246290"/>
                  </a:cubicBezTo>
                  <a:lnTo>
                    <a:pt x="135452" y="616125"/>
                  </a:lnTo>
                  <a:cubicBezTo>
                    <a:pt x="135763" y="623231"/>
                    <a:pt x="140130" y="629604"/>
                    <a:pt x="146831" y="632810"/>
                  </a:cubicBezTo>
                  <a:cubicBezTo>
                    <a:pt x="153363" y="635935"/>
                    <a:pt x="161116" y="635563"/>
                    <a:pt x="167292" y="631828"/>
                  </a:cubicBezTo>
                  <a:cubicBezTo>
                    <a:pt x="172973" y="628393"/>
                    <a:pt x="176518" y="622607"/>
                    <a:pt x="176856" y="616322"/>
                  </a:cubicBezTo>
                  <a:lnTo>
                    <a:pt x="176851" y="616322"/>
                  </a:lnTo>
                  <a:cubicBezTo>
                    <a:pt x="176851" y="451544"/>
                    <a:pt x="176851" y="286765"/>
                    <a:pt x="176851" y="121987"/>
                  </a:cubicBezTo>
                  <a:lnTo>
                    <a:pt x="176550" y="121968"/>
                  </a:lnTo>
                  <a:cubicBezTo>
                    <a:pt x="177946" y="97533"/>
                    <a:pt x="166550" y="74237"/>
                    <a:pt x="146806" y="61163"/>
                  </a:cubicBezTo>
                  <a:cubicBezTo>
                    <a:pt x="139968" y="56635"/>
                    <a:pt x="132504" y="53581"/>
                    <a:pt x="124832" y="52059"/>
                  </a:cubicBezTo>
                  <a:lnTo>
                    <a:pt x="113771" y="50984"/>
                  </a:lnTo>
                  <a:cubicBezTo>
                    <a:pt x="108282" y="50778"/>
                    <a:pt x="101596" y="50272"/>
                    <a:pt x="93711" y="53060"/>
                  </a:cubicBezTo>
                  <a:cubicBezTo>
                    <a:pt x="89362" y="54346"/>
                    <a:pt x="85120" y="56199"/>
                    <a:pt x="81057" y="58551"/>
                  </a:cubicBezTo>
                  <a:cubicBezTo>
                    <a:pt x="68966" y="65552"/>
                    <a:pt x="59588" y="76319"/>
                    <a:pt x="54108" y="89040"/>
                  </a:cubicBezTo>
                  <a:lnTo>
                    <a:pt x="50769" y="99778"/>
                  </a:lnTo>
                  <a:lnTo>
                    <a:pt x="50876" y="99872"/>
                  </a:lnTo>
                  <a:lnTo>
                    <a:pt x="49114" y="108623"/>
                  </a:lnTo>
                  <a:cubicBezTo>
                    <a:pt x="49102" y="108712"/>
                    <a:pt x="49090" y="108801"/>
                    <a:pt x="49078" y="108890"/>
                  </a:cubicBezTo>
                  <a:lnTo>
                    <a:pt x="48481" y="117953"/>
                  </a:lnTo>
                  <a:lnTo>
                    <a:pt x="48294" y="117953"/>
                  </a:lnTo>
                  <a:lnTo>
                    <a:pt x="48294" y="387259"/>
                  </a:lnTo>
                  <a:lnTo>
                    <a:pt x="0" y="376019"/>
                  </a:lnTo>
                  <a:lnTo>
                    <a:pt x="0" y="109225"/>
                  </a:lnTo>
                  <a:cubicBezTo>
                    <a:pt x="785" y="95072"/>
                    <a:pt x="4564" y="81518"/>
                    <a:pt x="8643" y="72156"/>
                  </a:cubicBezTo>
                  <a:cubicBezTo>
                    <a:pt x="12134" y="62177"/>
                    <a:pt x="17297" y="52921"/>
                    <a:pt x="23569" y="44524"/>
                  </a:cubicBezTo>
                  <a:cubicBezTo>
                    <a:pt x="32734" y="32256"/>
                    <a:pt x="44267" y="21823"/>
                    <a:pt x="57710" y="14040"/>
                  </a:cubicBezTo>
                  <a:cubicBezTo>
                    <a:pt x="68558" y="7760"/>
                    <a:pt x="80129" y="3506"/>
                    <a:pt x="92069" y="1940"/>
                  </a:cubicBezTo>
                  <a:cubicBezTo>
                    <a:pt x="103590" y="846"/>
                    <a:pt x="109202" y="-628"/>
                    <a:pt x="119645" y="28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35">
            <a:extLst>
              <a:ext uri="{FF2B5EF4-FFF2-40B4-BE49-F238E27FC236}">
                <a16:creationId xmlns:a16="http://schemas.microsoft.com/office/drawing/2014/main" id="{8C20131E-BAB6-30B5-6A34-E1329B6B9B54}"/>
              </a:ext>
            </a:extLst>
          </p:cNvPr>
          <p:cNvGrpSpPr/>
          <p:nvPr/>
        </p:nvGrpSpPr>
        <p:grpSpPr>
          <a:xfrm>
            <a:off x="8617987" y="4082578"/>
            <a:ext cx="1395845" cy="1591195"/>
            <a:chOff x="1883121" y="2043228"/>
            <a:chExt cx="2027976" cy="2438237"/>
          </a:xfrm>
          <a:solidFill>
            <a:srgbClr val="002060"/>
          </a:solidFill>
        </p:grpSpPr>
        <p:sp>
          <p:nvSpPr>
            <p:cNvPr id="21" name="Rectangle: Folded Corner 36">
              <a:extLst>
                <a:ext uri="{FF2B5EF4-FFF2-40B4-BE49-F238E27FC236}">
                  <a16:creationId xmlns:a16="http://schemas.microsoft.com/office/drawing/2014/main" id="{473F3364-15B3-A43E-062C-3A004C299C30}"/>
                </a:ext>
              </a:extLst>
            </p:cNvPr>
            <p:cNvSpPr/>
            <p:nvPr/>
          </p:nvSpPr>
          <p:spPr>
            <a:xfrm>
              <a:off x="1883121" y="2453489"/>
              <a:ext cx="2027976" cy="2027976"/>
            </a:xfrm>
            <a:prstGeom prst="foldedCorner">
              <a:avLst>
                <a:gd name="adj" fmla="val 24703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37">
              <a:extLst>
                <a:ext uri="{FF2B5EF4-FFF2-40B4-BE49-F238E27FC236}">
                  <a16:creationId xmlns:a16="http://schemas.microsoft.com/office/drawing/2014/main" id="{80838411-B630-DD17-A77D-BC4A2E5D3141}"/>
                </a:ext>
              </a:extLst>
            </p:cNvPr>
            <p:cNvSpPr/>
            <p:nvPr/>
          </p:nvSpPr>
          <p:spPr>
            <a:xfrm rot="20813872">
              <a:off x="1957155" y="2043228"/>
              <a:ext cx="309769" cy="685288"/>
            </a:xfrm>
            <a:custGeom>
              <a:avLst/>
              <a:gdLst>
                <a:gd name="connsiteX0" fmla="*/ 285622 w 309769"/>
                <a:gd name="connsiteY0" fmla="*/ 307764 h 685288"/>
                <a:gd name="connsiteX1" fmla="*/ 309769 w 309769"/>
                <a:gd name="connsiteY1" fmla="*/ 333072 h 685288"/>
                <a:gd name="connsiteX2" fmla="*/ 309769 w 309769"/>
                <a:gd name="connsiteY2" fmla="*/ 448116 h 685288"/>
                <a:gd name="connsiteX3" fmla="*/ 261475 w 309769"/>
                <a:gd name="connsiteY3" fmla="*/ 436876 h 685288"/>
                <a:gd name="connsiteX4" fmla="*/ 261475 w 309769"/>
                <a:gd name="connsiteY4" fmla="*/ 333072 h 685288"/>
                <a:gd name="connsiteX5" fmla="*/ 268548 w 309769"/>
                <a:gd name="connsiteY5" fmla="*/ 315176 h 685288"/>
                <a:gd name="connsiteX6" fmla="*/ 285622 w 309769"/>
                <a:gd name="connsiteY6" fmla="*/ 307764 h 685288"/>
                <a:gd name="connsiteX7" fmla="*/ 119645 w 309769"/>
                <a:gd name="connsiteY7" fmla="*/ 286 h 685288"/>
                <a:gd name="connsiteX8" fmla="*/ 172701 w 309769"/>
                <a:gd name="connsiteY8" fmla="*/ 18206 h 685288"/>
                <a:gd name="connsiteX9" fmla="*/ 224871 w 309769"/>
                <a:gd name="connsiteY9" fmla="*/ 115159 h 685288"/>
                <a:gd name="connsiteX10" fmla="*/ 225145 w 309769"/>
                <a:gd name="connsiteY10" fmla="*/ 115158 h 685288"/>
                <a:gd name="connsiteX11" fmla="*/ 225145 w 309769"/>
                <a:gd name="connsiteY11" fmla="*/ 616323 h 685288"/>
                <a:gd name="connsiteX12" fmla="*/ 224456 w 309769"/>
                <a:gd name="connsiteY12" fmla="*/ 616322 h 685288"/>
                <a:gd name="connsiteX13" fmla="*/ 194467 w 309769"/>
                <a:gd name="connsiteY13" fmla="*/ 673416 h 685288"/>
                <a:gd name="connsiteX14" fmla="*/ 123923 w 309769"/>
                <a:gd name="connsiteY14" fmla="*/ 677122 h 685288"/>
                <a:gd name="connsiteX15" fmla="*/ 87706 w 309769"/>
                <a:gd name="connsiteY15" fmla="*/ 617758 h 685288"/>
                <a:gd name="connsiteX16" fmla="*/ 87159 w 309769"/>
                <a:gd name="connsiteY16" fmla="*/ 617758 h 685288"/>
                <a:gd name="connsiteX17" fmla="*/ 87159 w 309769"/>
                <a:gd name="connsiteY17" fmla="*/ 246290 h 685288"/>
                <a:gd name="connsiteX18" fmla="*/ 94231 w 309769"/>
                <a:gd name="connsiteY18" fmla="*/ 228395 h 685288"/>
                <a:gd name="connsiteX19" fmla="*/ 111306 w 309769"/>
                <a:gd name="connsiteY19" fmla="*/ 220982 h 685288"/>
                <a:gd name="connsiteX20" fmla="*/ 135453 w 309769"/>
                <a:gd name="connsiteY20" fmla="*/ 246290 h 685288"/>
                <a:gd name="connsiteX21" fmla="*/ 135452 w 309769"/>
                <a:gd name="connsiteY21" fmla="*/ 616125 h 685288"/>
                <a:gd name="connsiteX22" fmla="*/ 146831 w 309769"/>
                <a:gd name="connsiteY22" fmla="*/ 632810 h 685288"/>
                <a:gd name="connsiteX23" fmla="*/ 167292 w 309769"/>
                <a:gd name="connsiteY23" fmla="*/ 631828 h 685288"/>
                <a:gd name="connsiteX24" fmla="*/ 176856 w 309769"/>
                <a:gd name="connsiteY24" fmla="*/ 616322 h 685288"/>
                <a:gd name="connsiteX25" fmla="*/ 176851 w 309769"/>
                <a:gd name="connsiteY25" fmla="*/ 616322 h 685288"/>
                <a:gd name="connsiteX26" fmla="*/ 176851 w 309769"/>
                <a:gd name="connsiteY26" fmla="*/ 121987 h 685288"/>
                <a:gd name="connsiteX27" fmla="*/ 176550 w 309769"/>
                <a:gd name="connsiteY27" fmla="*/ 121968 h 685288"/>
                <a:gd name="connsiteX28" fmla="*/ 146806 w 309769"/>
                <a:gd name="connsiteY28" fmla="*/ 61163 h 685288"/>
                <a:gd name="connsiteX29" fmla="*/ 124832 w 309769"/>
                <a:gd name="connsiteY29" fmla="*/ 52059 h 685288"/>
                <a:gd name="connsiteX30" fmla="*/ 113771 w 309769"/>
                <a:gd name="connsiteY30" fmla="*/ 50984 h 685288"/>
                <a:gd name="connsiteX31" fmla="*/ 93711 w 309769"/>
                <a:gd name="connsiteY31" fmla="*/ 53060 h 685288"/>
                <a:gd name="connsiteX32" fmla="*/ 81057 w 309769"/>
                <a:gd name="connsiteY32" fmla="*/ 58551 h 685288"/>
                <a:gd name="connsiteX33" fmla="*/ 54108 w 309769"/>
                <a:gd name="connsiteY33" fmla="*/ 89040 h 685288"/>
                <a:gd name="connsiteX34" fmla="*/ 50769 w 309769"/>
                <a:gd name="connsiteY34" fmla="*/ 99778 h 685288"/>
                <a:gd name="connsiteX35" fmla="*/ 50876 w 309769"/>
                <a:gd name="connsiteY35" fmla="*/ 99872 h 685288"/>
                <a:gd name="connsiteX36" fmla="*/ 49114 w 309769"/>
                <a:gd name="connsiteY36" fmla="*/ 108623 h 685288"/>
                <a:gd name="connsiteX37" fmla="*/ 49078 w 309769"/>
                <a:gd name="connsiteY37" fmla="*/ 108890 h 685288"/>
                <a:gd name="connsiteX38" fmla="*/ 48481 w 309769"/>
                <a:gd name="connsiteY38" fmla="*/ 117953 h 685288"/>
                <a:gd name="connsiteX39" fmla="*/ 48294 w 309769"/>
                <a:gd name="connsiteY39" fmla="*/ 117953 h 685288"/>
                <a:gd name="connsiteX40" fmla="*/ 48294 w 309769"/>
                <a:gd name="connsiteY40" fmla="*/ 387259 h 685288"/>
                <a:gd name="connsiteX41" fmla="*/ 0 w 309769"/>
                <a:gd name="connsiteY41" fmla="*/ 376019 h 685288"/>
                <a:gd name="connsiteX42" fmla="*/ 0 w 309769"/>
                <a:gd name="connsiteY42" fmla="*/ 109225 h 685288"/>
                <a:gd name="connsiteX43" fmla="*/ 8643 w 309769"/>
                <a:gd name="connsiteY43" fmla="*/ 72156 h 685288"/>
                <a:gd name="connsiteX44" fmla="*/ 23569 w 309769"/>
                <a:gd name="connsiteY44" fmla="*/ 44524 h 685288"/>
                <a:gd name="connsiteX45" fmla="*/ 57710 w 309769"/>
                <a:gd name="connsiteY45" fmla="*/ 14040 h 685288"/>
                <a:gd name="connsiteX46" fmla="*/ 92069 w 309769"/>
                <a:gd name="connsiteY46" fmla="*/ 1940 h 685288"/>
                <a:gd name="connsiteX47" fmla="*/ 119645 w 309769"/>
                <a:gd name="connsiteY47" fmla="*/ 286 h 68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9769" h="685288">
                  <a:moveTo>
                    <a:pt x="285622" y="307764"/>
                  </a:moveTo>
                  <a:cubicBezTo>
                    <a:pt x="298959" y="307764"/>
                    <a:pt x="309769" y="319094"/>
                    <a:pt x="309769" y="333072"/>
                  </a:cubicBezTo>
                  <a:lnTo>
                    <a:pt x="309769" y="448116"/>
                  </a:lnTo>
                  <a:lnTo>
                    <a:pt x="261475" y="436876"/>
                  </a:lnTo>
                  <a:lnTo>
                    <a:pt x="261475" y="333072"/>
                  </a:lnTo>
                  <a:cubicBezTo>
                    <a:pt x="261475" y="326084"/>
                    <a:pt x="264178" y="319756"/>
                    <a:pt x="268548" y="315176"/>
                  </a:cubicBezTo>
                  <a:cubicBezTo>
                    <a:pt x="272917" y="310596"/>
                    <a:pt x="278954" y="307764"/>
                    <a:pt x="285622" y="307764"/>
                  </a:cubicBezTo>
                  <a:close/>
                  <a:moveTo>
                    <a:pt x="119645" y="286"/>
                  </a:moveTo>
                  <a:cubicBezTo>
                    <a:pt x="138145" y="1411"/>
                    <a:pt x="156432" y="7433"/>
                    <a:pt x="172701" y="18206"/>
                  </a:cubicBezTo>
                  <a:cubicBezTo>
                    <a:pt x="204715" y="39405"/>
                    <a:pt x="224233" y="75904"/>
                    <a:pt x="224871" y="115159"/>
                  </a:cubicBezTo>
                  <a:lnTo>
                    <a:pt x="225145" y="115158"/>
                  </a:lnTo>
                  <a:lnTo>
                    <a:pt x="225145" y="616323"/>
                  </a:lnTo>
                  <a:lnTo>
                    <a:pt x="224456" y="616322"/>
                  </a:lnTo>
                  <a:cubicBezTo>
                    <a:pt x="224641" y="639110"/>
                    <a:pt x="213361" y="660522"/>
                    <a:pt x="194467" y="673416"/>
                  </a:cubicBezTo>
                  <a:cubicBezTo>
                    <a:pt x="173401" y="687793"/>
                    <a:pt x="146321" y="689216"/>
                    <a:pt x="123923" y="677122"/>
                  </a:cubicBezTo>
                  <a:cubicBezTo>
                    <a:pt x="102142" y="665363"/>
                    <a:pt x="88254" y="642701"/>
                    <a:pt x="87706" y="617758"/>
                  </a:cubicBezTo>
                  <a:lnTo>
                    <a:pt x="87159" y="617758"/>
                  </a:lnTo>
                  <a:cubicBezTo>
                    <a:pt x="87159" y="493935"/>
                    <a:pt x="87159" y="370113"/>
                    <a:pt x="87159" y="246290"/>
                  </a:cubicBezTo>
                  <a:cubicBezTo>
                    <a:pt x="87159" y="239302"/>
                    <a:pt x="89861" y="232974"/>
                    <a:pt x="94231" y="228395"/>
                  </a:cubicBezTo>
                  <a:cubicBezTo>
                    <a:pt x="98601" y="223815"/>
                    <a:pt x="104638" y="220982"/>
                    <a:pt x="111306" y="220982"/>
                  </a:cubicBezTo>
                  <a:cubicBezTo>
                    <a:pt x="124642" y="220982"/>
                    <a:pt x="135452" y="232313"/>
                    <a:pt x="135453" y="246290"/>
                  </a:cubicBezTo>
                  <a:lnTo>
                    <a:pt x="135452" y="616125"/>
                  </a:lnTo>
                  <a:cubicBezTo>
                    <a:pt x="135763" y="623231"/>
                    <a:pt x="140130" y="629604"/>
                    <a:pt x="146831" y="632810"/>
                  </a:cubicBezTo>
                  <a:cubicBezTo>
                    <a:pt x="153363" y="635935"/>
                    <a:pt x="161116" y="635563"/>
                    <a:pt x="167292" y="631828"/>
                  </a:cubicBezTo>
                  <a:cubicBezTo>
                    <a:pt x="172973" y="628393"/>
                    <a:pt x="176518" y="622607"/>
                    <a:pt x="176856" y="616322"/>
                  </a:cubicBezTo>
                  <a:lnTo>
                    <a:pt x="176851" y="616322"/>
                  </a:lnTo>
                  <a:cubicBezTo>
                    <a:pt x="176851" y="451544"/>
                    <a:pt x="176851" y="286765"/>
                    <a:pt x="176851" y="121987"/>
                  </a:cubicBezTo>
                  <a:lnTo>
                    <a:pt x="176550" y="121968"/>
                  </a:lnTo>
                  <a:cubicBezTo>
                    <a:pt x="177946" y="97533"/>
                    <a:pt x="166550" y="74237"/>
                    <a:pt x="146806" y="61163"/>
                  </a:cubicBezTo>
                  <a:cubicBezTo>
                    <a:pt x="139968" y="56635"/>
                    <a:pt x="132504" y="53581"/>
                    <a:pt x="124832" y="52059"/>
                  </a:cubicBezTo>
                  <a:lnTo>
                    <a:pt x="113771" y="50984"/>
                  </a:lnTo>
                  <a:cubicBezTo>
                    <a:pt x="108282" y="50778"/>
                    <a:pt x="101596" y="50272"/>
                    <a:pt x="93711" y="53060"/>
                  </a:cubicBezTo>
                  <a:cubicBezTo>
                    <a:pt x="89362" y="54346"/>
                    <a:pt x="85120" y="56199"/>
                    <a:pt x="81057" y="58551"/>
                  </a:cubicBezTo>
                  <a:cubicBezTo>
                    <a:pt x="68966" y="65552"/>
                    <a:pt x="59588" y="76319"/>
                    <a:pt x="54108" y="89040"/>
                  </a:cubicBezTo>
                  <a:lnTo>
                    <a:pt x="50769" y="99778"/>
                  </a:lnTo>
                  <a:lnTo>
                    <a:pt x="50876" y="99872"/>
                  </a:lnTo>
                  <a:lnTo>
                    <a:pt x="49114" y="108623"/>
                  </a:lnTo>
                  <a:cubicBezTo>
                    <a:pt x="49102" y="108712"/>
                    <a:pt x="49090" y="108801"/>
                    <a:pt x="49078" y="108890"/>
                  </a:cubicBezTo>
                  <a:lnTo>
                    <a:pt x="48481" y="117953"/>
                  </a:lnTo>
                  <a:lnTo>
                    <a:pt x="48294" y="117953"/>
                  </a:lnTo>
                  <a:lnTo>
                    <a:pt x="48294" y="387259"/>
                  </a:lnTo>
                  <a:lnTo>
                    <a:pt x="0" y="376019"/>
                  </a:lnTo>
                  <a:lnTo>
                    <a:pt x="0" y="109225"/>
                  </a:lnTo>
                  <a:cubicBezTo>
                    <a:pt x="785" y="95072"/>
                    <a:pt x="4564" y="81518"/>
                    <a:pt x="8643" y="72156"/>
                  </a:cubicBezTo>
                  <a:cubicBezTo>
                    <a:pt x="12134" y="62177"/>
                    <a:pt x="17297" y="52921"/>
                    <a:pt x="23569" y="44524"/>
                  </a:cubicBezTo>
                  <a:cubicBezTo>
                    <a:pt x="32734" y="32256"/>
                    <a:pt x="44267" y="21823"/>
                    <a:pt x="57710" y="14040"/>
                  </a:cubicBezTo>
                  <a:cubicBezTo>
                    <a:pt x="68558" y="7760"/>
                    <a:pt x="80129" y="3506"/>
                    <a:pt x="92069" y="1940"/>
                  </a:cubicBezTo>
                  <a:cubicBezTo>
                    <a:pt x="103590" y="846"/>
                    <a:pt x="109202" y="-628"/>
                    <a:pt x="119645" y="28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Graphic 23" descr="Presentation with bar chart with solid fill">
            <a:extLst>
              <a:ext uri="{FF2B5EF4-FFF2-40B4-BE49-F238E27FC236}">
                <a16:creationId xmlns:a16="http://schemas.microsoft.com/office/drawing/2014/main" id="{D116BEB4-2CC4-DDD6-32BB-6D4E2C75A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9756" y="2307966"/>
            <a:ext cx="914400" cy="914400"/>
          </a:xfrm>
          <a:prstGeom prst="rect">
            <a:avLst/>
          </a:prstGeom>
        </p:spPr>
      </p:pic>
      <p:pic>
        <p:nvPicPr>
          <p:cNvPr id="26" name="Graphic 25" descr="Lights On with solid fill">
            <a:extLst>
              <a:ext uri="{FF2B5EF4-FFF2-40B4-BE49-F238E27FC236}">
                <a16:creationId xmlns:a16="http://schemas.microsoft.com/office/drawing/2014/main" id="{FCF19F05-9769-9EB8-10ED-F3CECC44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509" y="2249072"/>
            <a:ext cx="914400" cy="914400"/>
          </a:xfrm>
          <a:prstGeom prst="rect">
            <a:avLst/>
          </a:prstGeom>
        </p:spPr>
      </p:pic>
      <p:pic>
        <p:nvPicPr>
          <p:cNvPr id="28" name="Graphic 27" descr="Smart Phone with solid fill">
            <a:extLst>
              <a:ext uri="{FF2B5EF4-FFF2-40B4-BE49-F238E27FC236}">
                <a16:creationId xmlns:a16="http://schemas.microsoft.com/office/drawing/2014/main" id="{44D54AF5-D337-5CFA-C40F-A795F7071D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3048" y="4548143"/>
            <a:ext cx="914400" cy="914400"/>
          </a:xfrm>
          <a:prstGeom prst="rect">
            <a:avLst/>
          </a:prstGeom>
        </p:spPr>
      </p:pic>
      <p:pic>
        <p:nvPicPr>
          <p:cNvPr id="32" name="Graphic 31" descr="Clipboard Mixed with solid fill">
            <a:extLst>
              <a:ext uri="{FF2B5EF4-FFF2-40B4-BE49-F238E27FC236}">
                <a16:creationId xmlns:a16="http://schemas.microsoft.com/office/drawing/2014/main" id="{6C79073F-9DB2-6FC2-0E5F-2D546166F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6695" y="4518200"/>
            <a:ext cx="914400" cy="914400"/>
          </a:xfrm>
          <a:prstGeom prst="rect">
            <a:avLst/>
          </a:prstGeom>
        </p:spPr>
      </p:pic>
      <p:pic>
        <p:nvPicPr>
          <p:cNvPr id="34" name="Graphic 33" descr="Head with gears with solid fill">
            <a:extLst>
              <a:ext uri="{FF2B5EF4-FFF2-40B4-BE49-F238E27FC236}">
                <a16:creationId xmlns:a16="http://schemas.microsoft.com/office/drawing/2014/main" id="{C5A08BFE-F0F9-130E-8135-834BB7FB7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8709" y="4534503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ECDE509-05C3-8019-B2E2-D7C4901A9107}"/>
              </a:ext>
            </a:extLst>
          </p:cNvPr>
          <p:cNvSpPr txBox="1"/>
          <p:nvPr/>
        </p:nvSpPr>
        <p:spPr>
          <a:xfrm>
            <a:off x="2401193" y="3507251"/>
            <a:ext cx="18133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1126C0-8E06-3620-5BFC-35ED2AD430CB}"/>
              </a:ext>
            </a:extLst>
          </p:cNvPr>
          <p:cNvSpPr txBox="1"/>
          <p:nvPr/>
        </p:nvSpPr>
        <p:spPr>
          <a:xfrm>
            <a:off x="8600190" y="3507251"/>
            <a:ext cx="18133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  <a:p>
            <a:endParaRPr lang="he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62E3C1-1DBD-8233-F155-0B2B1497F51D}"/>
              </a:ext>
            </a:extLst>
          </p:cNvPr>
          <p:cNvSpPr txBox="1"/>
          <p:nvPr/>
        </p:nvSpPr>
        <p:spPr>
          <a:xfrm>
            <a:off x="2509239" y="5756036"/>
            <a:ext cx="18133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</a:p>
          <a:p>
            <a:endParaRPr lang="he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96DF1B-9E25-1F67-309F-FD2A1E9F4085}"/>
              </a:ext>
            </a:extLst>
          </p:cNvPr>
          <p:cNvSpPr txBox="1"/>
          <p:nvPr/>
        </p:nvSpPr>
        <p:spPr>
          <a:xfrm>
            <a:off x="5542230" y="5746014"/>
            <a:ext cx="18133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</a:t>
            </a:r>
          </a:p>
          <a:p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4D97B7-C042-9385-9193-E39A6394453B}"/>
              </a:ext>
            </a:extLst>
          </p:cNvPr>
          <p:cNvSpPr txBox="1"/>
          <p:nvPr/>
        </p:nvSpPr>
        <p:spPr>
          <a:xfrm>
            <a:off x="8617986" y="5756037"/>
            <a:ext cx="18133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  <a:p>
            <a:endParaRPr lang="he-IL" dirty="0"/>
          </a:p>
        </p:txBody>
      </p:sp>
      <p:pic>
        <p:nvPicPr>
          <p:cNvPr id="41" name="Graphic 40" descr="Pie chart with solid fill">
            <a:extLst>
              <a:ext uri="{FF2B5EF4-FFF2-40B4-BE49-F238E27FC236}">
                <a16:creationId xmlns:a16="http://schemas.microsoft.com/office/drawing/2014/main" id="{5E19EF8C-F778-EC35-58EE-A8554E62B0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4583" y="2301265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E393B3-3F37-A7D5-8640-C9D899D22ACD}"/>
              </a:ext>
            </a:extLst>
          </p:cNvPr>
          <p:cNvSpPr txBox="1"/>
          <p:nvPr/>
        </p:nvSpPr>
        <p:spPr>
          <a:xfrm>
            <a:off x="5577334" y="3501748"/>
            <a:ext cx="18133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</a:t>
            </a:r>
          </a:p>
          <a:p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3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68F4846-E8BF-5DB8-C85C-AD21B36819BC}"/>
              </a:ext>
            </a:extLst>
          </p:cNvPr>
          <p:cNvSpPr/>
          <p:nvPr/>
        </p:nvSpPr>
        <p:spPr>
          <a:xfrm>
            <a:off x="3745001" y="312521"/>
            <a:ext cx="4338495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0" dirty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DCD8D-E1AB-C5A7-957A-1554C3C926B8}"/>
              </a:ext>
            </a:extLst>
          </p:cNvPr>
          <p:cNvSpPr txBox="1"/>
          <p:nvPr/>
        </p:nvSpPr>
        <p:spPr>
          <a:xfrm>
            <a:off x="1525156" y="2665598"/>
            <a:ext cx="93899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Today, all over the world, there are many people with different hobbies, many of them have no one to share their hobbies with. </a:t>
            </a:r>
          </a:p>
          <a:p>
            <a:endParaRPr lang="en-US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mission is to bridge the gap for individuals around the world who are searching for others who share their passions. </a:t>
            </a:r>
          </a:p>
          <a:p>
            <a:endParaRPr lang="en-US" b="0" i="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b="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 platform is designed to solve that problem by facilitating spontaneous and efficient connections between people with common hobbies.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D8B07-A241-06BE-7382-4E599AB87253}"/>
              </a:ext>
            </a:extLst>
          </p:cNvPr>
          <p:cNvSpPr txBox="1"/>
          <p:nvPr/>
        </p:nvSpPr>
        <p:spPr>
          <a:xfrm>
            <a:off x="1401005" y="1766059"/>
            <a:ext cx="93899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you ever had a hobby that you had no one to share it with?</a:t>
            </a:r>
            <a:endParaRPr lang="he-IL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F45ACB7-0E3F-C84E-D81F-E394A531C0F4}"/>
              </a:ext>
            </a:extLst>
          </p:cNvPr>
          <p:cNvSpPr/>
          <p:nvPr/>
        </p:nvSpPr>
        <p:spPr>
          <a:xfrm>
            <a:off x="4708854" y="227679"/>
            <a:ext cx="3263970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0" dirty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273A8-4826-A5E9-7D64-82AAFAFB9D35}"/>
              </a:ext>
            </a:extLst>
          </p:cNvPr>
          <p:cNvSpPr txBox="1"/>
          <p:nvPr/>
        </p:nvSpPr>
        <p:spPr>
          <a:xfrm>
            <a:off x="1891269" y="1269390"/>
            <a:ext cx="854449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In order to understand the magnitude of the problem we are facing, we conducted research and analysis.</a:t>
            </a:r>
            <a:endParaRPr lang="he-IL" sz="2000" dirty="0">
              <a:solidFill>
                <a:srgbClr val="002060"/>
              </a:solidFill>
            </a:endParaRPr>
          </a:p>
        </p:txBody>
      </p:sp>
      <p:pic>
        <p:nvPicPr>
          <p:cNvPr id="7" name="תמונה 1">
            <a:extLst>
              <a:ext uri="{FF2B5EF4-FFF2-40B4-BE49-F238E27FC236}">
                <a16:creationId xmlns:a16="http://schemas.microsoft.com/office/drawing/2014/main" id="{599B2CB2-F276-D485-D314-84EF2CFB5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69" y="2141049"/>
            <a:ext cx="3208632" cy="224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תמונה 10">
            <a:extLst>
              <a:ext uri="{FF2B5EF4-FFF2-40B4-BE49-F238E27FC236}">
                <a16:creationId xmlns:a16="http://schemas.microsoft.com/office/drawing/2014/main" id="{0B32210B-18EA-705B-A202-B16C46CA4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14" y="2141049"/>
            <a:ext cx="3401213" cy="224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AAC8A-AF6C-0DB4-3C47-619FC06CC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366" y="4613687"/>
            <a:ext cx="3330267" cy="1949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CAA4B-2F26-DFB6-F40F-BF25A35B4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014" y="4582780"/>
            <a:ext cx="3401213" cy="201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6DB9DD6-0BC2-39C7-5A22-C231A115B74E}"/>
              </a:ext>
            </a:extLst>
          </p:cNvPr>
          <p:cNvSpPr/>
          <p:nvPr/>
        </p:nvSpPr>
        <p:spPr>
          <a:xfrm>
            <a:off x="4461438" y="312520"/>
            <a:ext cx="313656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0" dirty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endParaRPr lang="en-US" sz="2400" dirty="0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3319499-F84E-5CD9-55E7-68A031D76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612478"/>
              </p:ext>
            </p:extLst>
          </p:nvPr>
        </p:nvGraphicFramePr>
        <p:xfrm>
          <a:off x="1166962" y="1545995"/>
          <a:ext cx="10145203" cy="458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8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E9D2240-4CBD-448E-28B6-28C048FFAABC}"/>
              </a:ext>
            </a:extLst>
          </p:cNvPr>
          <p:cNvSpPr/>
          <p:nvPr/>
        </p:nvSpPr>
        <p:spPr>
          <a:xfrm>
            <a:off x="4534292" y="255959"/>
            <a:ext cx="5021927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0" dirty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C948-13F4-C58F-7C25-429A97A35E85}"/>
              </a:ext>
            </a:extLst>
          </p:cNvPr>
          <p:cNvSpPr txBox="1"/>
          <p:nvPr/>
        </p:nvSpPr>
        <p:spPr>
          <a:xfrm>
            <a:off x="2724348" y="1624782"/>
            <a:ext cx="2096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Event</a:t>
            </a:r>
            <a:endParaRPr lang="he-IL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B4E4E-133A-4CAD-901E-1116FA285919}"/>
              </a:ext>
            </a:extLst>
          </p:cNvPr>
          <p:cNvSpPr txBox="1"/>
          <p:nvPr/>
        </p:nvSpPr>
        <p:spPr>
          <a:xfrm>
            <a:off x="7292748" y="1624782"/>
            <a:ext cx="2096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Event</a:t>
            </a:r>
            <a:endParaRPr lang="he-IL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96A87-CEB1-2170-0B75-94CB7C0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418" y="2083323"/>
            <a:ext cx="2096632" cy="42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4797D78-EC8A-CEF6-0F22-D4216E1F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119" y="2080667"/>
            <a:ext cx="2096633" cy="426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B4E4E-133A-4CAD-901E-1116FA285919}"/>
              </a:ext>
            </a:extLst>
          </p:cNvPr>
          <p:cNvSpPr txBox="1"/>
          <p:nvPr/>
        </p:nvSpPr>
        <p:spPr>
          <a:xfrm>
            <a:off x="2060598" y="1392759"/>
            <a:ext cx="2096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Event</a:t>
            </a:r>
            <a:endParaRPr lang="he-IL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03CE32D0-5FA2-E853-4E22-2F7EC3F5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2" y="1833097"/>
            <a:ext cx="2229130" cy="45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6">
            <a:extLst>
              <a:ext uri="{FF2B5EF4-FFF2-40B4-BE49-F238E27FC236}">
                <a16:creationId xmlns:a16="http://schemas.microsoft.com/office/drawing/2014/main" id="{3D49D8AC-5A20-0474-7300-771541A78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71" y="1831659"/>
            <a:ext cx="2229545" cy="45402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9AB490-122D-C85F-F193-EA10EC64D972}"/>
              </a:ext>
            </a:extLst>
          </p:cNvPr>
          <p:cNvSpPr txBox="1"/>
          <p:nvPr/>
        </p:nvSpPr>
        <p:spPr>
          <a:xfrm>
            <a:off x="5525607" y="1392759"/>
            <a:ext cx="2096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Event</a:t>
            </a:r>
            <a:endParaRPr lang="he-IL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74BB2C-59AE-9FB2-E9DD-DC6DE003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96" y="1831659"/>
            <a:ext cx="2229131" cy="454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181807-573B-217D-2892-81345A25F33E}"/>
              </a:ext>
            </a:extLst>
          </p:cNvPr>
          <p:cNvSpPr txBox="1"/>
          <p:nvPr/>
        </p:nvSpPr>
        <p:spPr>
          <a:xfrm>
            <a:off x="8698254" y="1392759"/>
            <a:ext cx="2096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Review</a:t>
            </a:r>
            <a:endParaRPr lang="he-IL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לבן 3">
            <a:extLst>
              <a:ext uri="{FF2B5EF4-FFF2-40B4-BE49-F238E27FC236}">
                <a16:creationId xmlns:a16="http://schemas.microsoft.com/office/drawing/2014/main" id="{30DF339A-D150-9201-596A-94D15D581B1C}"/>
              </a:ext>
            </a:extLst>
          </p:cNvPr>
          <p:cNvSpPr/>
          <p:nvPr/>
        </p:nvSpPr>
        <p:spPr>
          <a:xfrm>
            <a:off x="4630373" y="273381"/>
            <a:ext cx="5021927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0" dirty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US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6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CB28018-35C2-EB67-3DB3-D818C88CCAD2}"/>
              </a:ext>
            </a:extLst>
          </p:cNvPr>
          <p:cNvSpPr/>
          <p:nvPr/>
        </p:nvSpPr>
        <p:spPr>
          <a:xfrm>
            <a:off x="2356704" y="152265"/>
            <a:ext cx="8151625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0" dirty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Architecture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224AC-D155-B10A-6B27-ED6AA119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36" y="1167928"/>
            <a:ext cx="6131611" cy="544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7DC110A-04B6-E6F3-C4B3-751B9054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18" y="696019"/>
            <a:ext cx="10117500" cy="6016748"/>
          </a:xfrm>
          <a:prstGeom prst="rect">
            <a:avLst/>
          </a:prstGeom>
        </p:spPr>
      </p:pic>
      <p:sp>
        <p:nvSpPr>
          <p:cNvPr id="10" name="מלבן 3">
            <a:extLst>
              <a:ext uri="{FF2B5EF4-FFF2-40B4-BE49-F238E27FC236}">
                <a16:creationId xmlns:a16="http://schemas.microsoft.com/office/drawing/2014/main" id="{585BF1C0-50A2-BCE0-AC70-AD096582AD45}"/>
              </a:ext>
            </a:extLst>
          </p:cNvPr>
          <p:cNvSpPr/>
          <p:nvPr/>
        </p:nvSpPr>
        <p:spPr>
          <a:xfrm>
            <a:off x="3898643" y="49688"/>
            <a:ext cx="815162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>
                <a:ln w="19050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Use-Case Diagram</a:t>
            </a:r>
            <a:endParaRPr lang="en-US" sz="3600" dirty="0">
              <a:ln w="19050">
                <a:solidFill>
                  <a:srgbClr val="002060"/>
                </a:solidFill>
              </a:ln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7932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TM10001106[[fn=תג]]</Template>
  <TotalTime>220</TotalTime>
  <Words>942</Words>
  <Application>Microsoft Office PowerPoint</Application>
  <PresentationFormat>Widescreen</PresentationFormat>
  <Paragraphs>183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Impact</vt:lpstr>
      <vt:lpstr>Söhne</vt:lpstr>
      <vt:lpstr>Tahoma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Amit</dc:creator>
  <cp:lastModifiedBy>רז אברהם</cp:lastModifiedBy>
  <cp:revision>20</cp:revision>
  <dcterms:created xsi:type="dcterms:W3CDTF">2023-01-14T09:57:34Z</dcterms:created>
  <dcterms:modified xsi:type="dcterms:W3CDTF">2023-01-17T08:57:16Z</dcterms:modified>
</cp:coreProperties>
</file>