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90" r:id="rId4"/>
    <p:sldId id="401" r:id="rId5"/>
    <p:sldId id="404" r:id="rId6"/>
    <p:sldId id="406" r:id="rId7"/>
    <p:sldId id="405" r:id="rId8"/>
    <p:sldId id="407" r:id="rId9"/>
    <p:sldId id="409" r:id="rId10"/>
    <p:sldId id="410" r:id="rId11"/>
    <p:sldId id="411" r:id="rId12"/>
    <p:sldId id="412" r:id="rId13"/>
    <p:sldId id="392" r:id="rId14"/>
    <p:sldId id="413" r:id="rId15"/>
    <p:sldId id="278" r:id="rId16"/>
  </p:sldIdLst>
  <p:sldSz cx="18288000" cy="10287000"/>
  <p:notesSz cx="6858000" cy="9144000"/>
  <p:embeddedFontLst>
    <p:embeddedFont>
      <p:font typeface="Abadi" panose="020B0604020202020204" charset="0"/>
      <p:regular r:id="rId18"/>
    </p:embeddedFont>
    <p:embeddedFont>
      <p:font typeface="맑은 고딕" panose="020B0503020000020004" pitchFamily="34" charset="-127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Playfair Display Black" panose="020B0604020202020204" charset="0"/>
      <p:bold r:id="rId25"/>
      <p:boldItalic r:id="rId26"/>
    </p:embeddedFont>
    <p:embeddedFont>
      <p:font typeface="Myanmar Text" panose="020B0502040204020203" pitchFamily="34" charset="0"/>
      <p:regular r:id="rId27"/>
      <p:bold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36F4-2ED7-427F-B44F-F5F35AE84042}" v="10" dt="2023-06-13T12:01:05.203"/>
  </p1510:revLst>
</p1510:revInfo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820" autoAdjust="0"/>
  </p:normalViewPr>
  <p:slideViewPr>
    <p:cSldViewPr snapToGrid="0">
      <p:cViewPr varScale="1">
        <p:scale>
          <a:sx n="64" d="100"/>
          <a:sy n="64" d="100"/>
        </p:scale>
        <p:origin x="10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Shaul" userId="42e60bd3-1405-46d2-9711-0fda8a00c4e7" providerId="ADAL" clId="{8041E4CB-13EE-48DA-9DE9-316CF1BF45AF}"/>
    <pc:docChg chg="undo redo custSel addSld delSld modSld sldOrd modMainMaster">
      <pc:chgData name="Shmuel Shaul" userId="42e60bd3-1405-46d2-9711-0fda8a00c4e7" providerId="ADAL" clId="{8041E4CB-13EE-48DA-9DE9-316CF1BF45AF}" dt="2023-04-17T15:44:51.326" v="1370" actId="1076"/>
      <pc:docMkLst>
        <pc:docMk/>
      </pc:docMkLst>
      <pc:sldChg chg="addSp modSp mod setBg modAnim modNotes">
        <pc:chgData name="Shmuel Shaul" userId="42e60bd3-1405-46d2-9711-0fda8a00c4e7" providerId="ADAL" clId="{8041E4CB-13EE-48DA-9DE9-316CF1BF45AF}" dt="2023-04-17T15:44:32.424" v="1363"/>
        <pc:sldMkLst>
          <pc:docMk/>
          <pc:sldMk cId="0" sldId="256"/>
        </pc:sldMkLst>
        <pc:spChg chg="add mod">
          <ac:chgData name="Shmuel Shaul" userId="42e60bd3-1405-46d2-9711-0fda8a00c4e7" providerId="ADAL" clId="{8041E4CB-13EE-48DA-9DE9-316CF1BF45AF}" dt="2023-04-17T14:01:18.188" v="50" actId="1076"/>
          <ac:spMkLst>
            <pc:docMk/>
            <pc:sldMk cId="0" sldId="256"/>
            <ac:spMk id="2" creationId="{25A9A8ED-DC07-0C56-DC55-FFAD0288600B}"/>
          </ac:spMkLst>
        </pc:spChg>
        <pc:spChg chg="add mod">
          <ac:chgData name="Shmuel Shaul" userId="42e60bd3-1405-46d2-9711-0fda8a00c4e7" providerId="ADAL" clId="{8041E4CB-13EE-48DA-9DE9-316CF1BF45AF}" dt="2023-04-17T14:01:38.619" v="76" actId="20577"/>
          <ac:spMkLst>
            <pc:docMk/>
            <pc:sldMk cId="0" sldId="256"/>
            <ac:spMk id="3" creationId="{42F2D8AA-C6C0-B746-F54D-A93F19F8DAE9}"/>
          </ac:spMkLst>
        </pc:spChg>
        <pc:spChg chg="add mod">
          <ac:chgData name="Shmuel Shaul" userId="42e60bd3-1405-46d2-9711-0fda8a00c4e7" providerId="ADAL" clId="{8041E4CB-13EE-48DA-9DE9-316CF1BF45AF}" dt="2023-04-17T14:01:54.218" v="107" actId="20577"/>
          <ac:spMkLst>
            <pc:docMk/>
            <pc:sldMk cId="0" sldId="256"/>
            <ac:spMk id="4" creationId="{0A01F37A-57B5-83FD-F633-B273C1050656}"/>
          </ac:spMkLst>
        </pc:spChg>
        <pc:spChg chg="mod">
          <ac:chgData name="Shmuel Shaul" userId="42e60bd3-1405-46d2-9711-0fda8a00c4e7" providerId="ADAL" clId="{8041E4CB-13EE-48DA-9DE9-316CF1BF45AF}" dt="2023-04-17T14:01:13.628" v="49" actId="403"/>
          <ac:spMkLst>
            <pc:docMk/>
            <pc:sldMk cId="0" sldId="256"/>
            <ac:spMk id="90" creationId="{00000000-0000-0000-0000-000000000000}"/>
          </ac:spMkLst>
        </pc:spChg>
        <pc:grpChg chg="mod">
          <ac:chgData name="Shmuel Shaul" userId="42e60bd3-1405-46d2-9711-0fda8a00c4e7" providerId="ADAL" clId="{8041E4CB-13EE-48DA-9DE9-316CF1BF45AF}" dt="2023-04-17T14:01:39.459" v="77" actId="1076"/>
          <ac:grpSpMkLst>
            <pc:docMk/>
            <pc:sldMk cId="0" sldId="256"/>
            <ac:grpSpMk id="87" creationId="{00000000-0000-0000-0000-000000000000}"/>
          </ac:grpSpMkLst>
        </pc:grpChg>
      </pc:sldChg>
      <pc:sldChg chg="addSp delSp modSp mod setBg delAnim modNotes">
        <pc:chgData name="Shmuel Shaul" userId="42e60bd3-1405-46d2-9711-0fda8a00c4e7" providerId="ADAL" clId="{8041E4CB-13EE-48DA-9DE9-316CF1BF45AF}" dt="2023-04-17T15:44:32.424" v="1363"/>
        <pc:sldMkLst>
          <pc:docMk/>
          <pc:sldMk cId="0" sldId="257"/>
        </pc:sldMkLst>
        <pc:spChg chg="mod">
          <ac:chgData name="Shmuel Shaul" userId="42e60bd3-1405-46d2-9711-0fda8a00c4e7" providerId="ADAL" clId="{8041E4CB-13EE-48DA-9DE9-316CF1BF45AF}" dt="2023-04-17T14:08:00.883" v="175" actId="1076"/>
          <ac:spMkLst>
            <pc:docMk/>
            <pc:sldMk cId="0" sldId="257"/>
            <ac:spMk id="118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2:43.736" v="112" actId="478"/>
          <ac:spMkLst>
            <pc:docMk/>
            <pc:sldMk cId="0" sldId="257"/>
            <ac:spMk id="119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4.417" v="136" actId="478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05:37.439" v="158" actId="20577"/>
          <ac:spMkLst>
            <pc:docMk/>
            <pc:sldMk cId="0" sldId="257"/>
            <ac:spMk id="121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4.417" v="136" actId="478"/>
          <ac:spMkLst>
            <pc:docMk/>
            <pc:sldMk cId="0" sldId="257"/>
            <ac:spMk id="122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7.977" v="138" actId="478"/>
          <ac:spMkLst>
            <pc:docMk/>
            <pc:sldMk cId="0" sldId="257"/>
            <ac:spMk id="123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7.977" v="138" actId="478"/>
          <ac:spMkLst>
            <pc:docMk/>
            <pc:sldMk cId="0" sldId="257"/>
            <ac:spMk id="124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5.818" v="137" actId="478"/>
          <ac:spMkLst>
            <pc:docMk/>
            <pc:sldMk cId="0" sldId="257"/>
            <ac:spMk id="125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4.417" v="136" actId="478"/>
          <ac:spMkLst>
            <pc:docMk/>
            <pc:sldMk cId="0" sldId="257"/>
            <ac:spMk id="126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7.977" v="138" actId="478"/>
          <ac:spMkLst>
            <pc:docMk/>
            <pc:sldMk cId="0" sldId="257"/>
            <ac:spMk id="127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4.417" v="136" actId="478"/>
          <ac:spMkLst>
            <pc:docMk/>
            <pc:sldMk cId="0" sldId="257"/>
            <ac:spMk id="128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05:24.417" v="136" actId="478"/>
          <ac:spMkLst>
            <pc:docMk/>
            <pc:sldMk cId="0" sldId="257"/>
            <ac:spMk id="129" creationId="{00000000-0000-0000-0000-000000000000}"/>
          </ac:spMkLst>
        </pc:spChg>
        <pc:grpChg chg="mod">
          <ac:chgData name="Shmuel Shaul" userId="42e60bd3-1405-46d2-9711-0fda8a00c4e7" providerId="ADAL" clId="{8041E4CB-13EE-48DA-9DE9-316CF1BF45AF}" dt="2023-04-17T14:07:50.749" v="172" actId="1076"/>
          <ac:grpSpMkLst>
            <pc:docMk/>
            <pc:sldMk cId="0" sldId="257"/>
            <ac:grpSpMk id="115" creationId="{00000000-0000-0000-0000-000000000000}"/>
          </ac:grpSpMkLst>
        </pc:grpChg>
        <pc:picChg chg="add del mod">
          <ac:chgData name="Shmuel Shaul" userId="42e60bd3-1405-46d2-9711-0fda8a00c4e7" providerId="ADAL" clId="{8041E4CB-13EE-48DA-9DE9-316CF1BF45AF}" dt="2023-04-17T14:07:08.624" v="161" actId="478"/>
          <ac:picMkLst>
            <pc:docMk/>
            <pc:sldMk cId="0" sldId="257"/>
            <ac:picMk id="1026" creationId="{EABB36AC-4CA2-76F2-F215-808B3257E97B}"/>
          </ac:picMkLst>
        </pc:picChg>
        <pc:picChg chg="add mod">
          <ac:chgData name="Shmuel Shaul" userId="42e60bd3-1405-46d2-9711-0fda8a00c4e7" providerId="ADAL" clId="{8041E4CB-13EE-48DA-9DE9-316CF1BF45AF}" dt="2023-04-17T14:07:15.265" v="164" actId="1076"/>
          <ac:picMkLst>
            <pc:docMk/>
            <pc:sldMk cId="0" sldId="257"/>
            <ac:picMk id="1028" creationId="{0C849EAF-991B-6504-7E4B-D1D3083CE88D}"/>
          </ac:picMkLst>
        </pc:picChg>
      </pc:sldChg>
      <pc:sldChg chg="addSp delSp modSp mod setBg delAnim modAnim modNotes">
        <pc:chgData name="Shmuel Shaul" userId="42e60bd3-1405-46d2-9711-0fda8a00c4e7" providerId="ADAL" clId="{8041E4CB-13EE-48DA-9DE9-316CF1BF45AF}" dt="2023-04-17T15:44:32.424" v="1363"/>
        <pc:sldMkLst>
          <pc:docMk/>
          <pc:sldMk cId="0" sldId="258"/>
        </pc:sldMkLst>
        <pc:spChg chg="add mod">
          <ac:chgData name="Shmuel Shaul" userId="42e60bd3-1405-46d2-9711-0fda8a00c4e7" providerId="ADAL" clId="{8041E4CB-13EE-48DA-9DE9-316CF1BF45AF}" dt="2023-04-17T14:11:48.792" v="258" actId="164"/>
          <ac:spMkLst>
            <pc:docMk/>
            <pc:sldMk cId="0" sldId="258"/>
            <ac:spMk id="2" creationId="{EC26094C-B142-0A8F-C058-93D7BAF1F0A4}"/>
          </ac:spMkLst>
        </pc:spChg>
        <pc:spChg chg="mod">
          <ac:chgData name="Shmuel Shaul" userId="42e60bd3-1405-46d2-9711-0fda8a00c4e7" providerId="ADAL" clId="{8041E4CB-13EE-48DA-9DE9-316CF1BF45AF}" dt="2023-04-17T14:17:26.818" v="366" actId="2711"/>
          <ac:spMkLst>
            <pc:docMk/>
            <pc:sldMk cId="0" sldId="258"/>
            <ac:spMk id="7" creationId="{A4DDE448-E045-A723-4603-86A05C3D36B0}"/>
          </ac:spMkLst>
        </pc:spChg>
        <pc:spChg chg="mod">
          <ac:chgData name="Shmuel Shaul" userId="42e60bd3-1405-46d2-9711-0fda8a00c4e7" providerId="ADAL" clId="{8041E4CB-13EE-48DA-9DE9-316CF1BF45AF}" dt="2023-04-17T14:13:05.890" v="275" actId="571"/>
          <ac:spMkLst>
            <pc:docMk/>
            <pc:sldMk cId="0" sldId="258"/>
            <ac:spMk id="8" creationId="{39C4E497-483E-4F3E-87A8-9B045201C86C}"/>
          </ac:spMkLst>
        </pc:spChg>
        <pc:spChg chg="mod">
          <ac:chgData name="Shmuel Shaul" userId="42e60bd3-1405-46d2-9711-0fda8a00c4e7" providerId="ADAL" clId="{8041E4CB-13EE-48DA-9DE9-316CF1BF45AF}" dt="2023-04-17T14:13:05.890" v="275" actId="571"/>
          <ac:spMkLst>
            <pc:docMk/>
            <pc:sldMk cId="0" sldId="258"/>
            <ac:spMk id="9" creationId="{6DEEBEDA-B648-990E-AD33-CA33870D6BF4}"/>
          </ac:spMkLst>
        </pc:spChg>
        <pc:spChg chg="mod">
          <ac:chgData name="Shmuel Shaul" userId="42e60bd3-1405-46d2-9711-0fda8a00c4e7" providerId="ADAL" clId="{8041E4CB-13EE-48DA-9DE9-316CF1BF45AF}" dt="2023-04-17T14:13:26.714" v="283" actId="571"/>
          <ac:spMkLst>
            <pc:docMk/>
            <pc:sldMk cId="0" sldId="258"/>
            <ac:spMk id="11" creationId="{96333DFA-DE4E-D0B1-DBB3-DF01CEC33079}"/>
          </ac:spMkLst>
        </pc:spChg>
        <pc:spChg chg="mod">
          <ac:chgData name="Shmuel Shaul" userId="42e60bd3-1405-46d2-9711-0fda8a00c4e7" providerId="ADAL" clId="{8041E4CB-13EE-48DA-9DE9-316CF1BF45AF}" dt="2023-04-17T14:13:42.147" v="297" actId="403"/>
          <ac:spMkLst>
            <pc:docMk/>
            <pc:sldMk cId="0" sldId="258"/>
            <ac:spMk id="12" creationId="{38E52042-7A8F-F198-64D8-9199A1EDE659}"/>
          </ac:spMkLst>
        </pc:spChg>
        <pc:spChg chg="del mod topLvl">
          <ac:chgData name="Shmuel Shaul" userId="42e60bd3-1405-46d2-9711-0fda8a00c4e7" providerId="ADAL" clId="{8041E4CB-13EE-48DA-9DE9-316CF1BF45AF}" dt="2023-04-17T14:15:01.652" v="303" actId="478"/>
          <ac:spMkLst>
            <pc:docMk/>
            <pc:sldMk cId="0" sldId="258"/>
            <ac:spMk id="15" creationId="{C836DA9A-566C-8750-2301-8B25E4BC76C1}"/>
          </ac:spMkLst>
        </pc:spChg>
        <pc:spChg chg="mod">
          <ac:chgData name="Shmuel Shaul" userId="42e60bd3-1405-46d2-9711-0fda8a00c4e7" providerId="ADAL" clId="{8041E4CB-13EE-48DA-9DE9-316CF1BF45AF}" dt="2023-04-17T14:13:55.450" v="300" actId="571"/>
          <ac:spMkLst>
            <pc:docMk/>
            <pc:sldMk cId="0" sldId="258"/>
            <ac:spMk id="16" creationId="{62161E6C-804A-B283-372F-56C86EE455B0}"/>
          </ac:spMkLst>
        </pc:spChg>
        <pc:spChg chg="mod">
          <ac:chgData name="Shmuel Shaul" userId="42e60bd3-1405-46d2-9711-0fda8a00c4e7" providerId="ADAL" clId="{8041E4CB-13EE-48DA-9DE9-316CF1BF45AF}" dt="2023-04-17T14:13:55.450" v="300" actId="571"/>
          <ac:spMkLst>
            <pc:docMk/>
            <pc:sldMk cId="0" sldId="258"/>
            <ac:spMk id="17" creationId="{0349C6AD-5FA5-B103-A976-2E301560E0FF}"/>
          </ac:spMkLst>
        </pc:spChg>
        <pc:spChg chg="mod">
          <ac:chgData name="Shmuel Shaul" userId="42e60bd3-1405-46d2-9711-0fda8a00c4e7" providerId="ADAL" clId="{8041E4CB-13EE-48DA-9DE9-316CF1BF45AF}" dt="2023-04-17T14:13:55.450" v="300" actId="571"/>
          <ac:spMkLst>
            <pc:docMk/>
            <pc:sldMk cId="0" sldId="258"/>
            <ac:spMk id="19" creationId="{A29AC5F8-26C3-FDC0-B86E-3E045717C824}"/>
          </ac:spMkLst>
        </pc:spChg>
        <pc:spChg chg="mod">
          <ac:chgData name="Shmuel Shaul" userId="42e60bd3-1405-46d2-9711-0fda8a00c4e7" providerId="ADAL" clId="{8041E4CB-13EE-48DA-9DE9-316CF1BF45AF}" dt="2023-04-17T14:17:13.337" v="364" actId="1076"/>
          <ac:spMkLst>
            <pc:docMk/>
            <pc:sldMk cId="0" sldId="258"/>
            <ac:spMk id="20" creationId="{3A7B27B8-2625-F8D5-4B91-DB2261BFC4BF}"/>
          </ac:spMkLst>
        </pc:spChg>
        <pc:spChg chg="mod">
          <ac:chgData name="Shmuel Shaul" userId="42e60bd3-1405-46d2-9711-0fda8a00c4e7" providerId="ADAL" clId="{8041E4CB-13EE-48DA-9DE9-316CF1BF45AF}" dt="2023-04-17T14:09:37.652" v="185" actId="20577"/>
          <ac:spMkLst>
            <pc:docMk/>
            <pc:sldMk cId="0" sldId="258"/>
            <ac:spMk id="152" creationId="{00000000-0000-0000-0000-000000000000}"/>
          </ac:spMkLst>
        </pc:spChg>
        <pc:spChg chg="del topLvl">
          <ac:chgData name="Shmuel Shaul" userId="42e60bd3-1405-46d2-9711-0fda8a00c4e7" providerId="ADAL" clId="{8041E4CB-13EE-48DA-9DE9-316CF1BF45AF}" dt="2023-04-17T14:10:13.941" v="219" actId="21"/>
          <ac:spMkLst>
            <pc:docMk/>
            <pc:sldMk cId="0" sldId="258"/>
            <ac:spMk id="157" creationId="{00000000-0000-0000-0000-000000000000}"/>
          </ac:spMkLst>
        </pc:spChg>
        <pc:spChg chg="del mod topLvl">
          <ac:chgData name="Shmuel Shaul" userId="42e60bd3-1405-46d2-9711-0fda8a00c4e7" providerId="ADAL" clId="{8041E4CB-13EE-48DA-9DE9-316CF1BF45AF}" dt="2023-04-17T14:10:18.835" v="223" actId="478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17:23.590" v="365" actId="2711"/>
          <ac:spMkLst>
            <pc:docMk/>
            <pc:sldMk cId="0" sldId="258"/>
            <ac:spMk id="159" creationId="{00000000-0000-0000-0000-000000000000}"/>
          </ac:spMkLst>
        </pc:spChg>
        <pc:spChg chg="mod ord">
          <ac:chgData name="Shmuel Shaul" userId="42e60bd3-1405-46d2-9711-0fda8a00c4e7" providerId="ADAL" clId="{8041E4CB-13EE-48DA-9DE9-316CF1BF45AF}" dt="2023-04-17T14:11:48.792" v="258" actId="164"/>
          <ac:spMkLst>
            <pc:docMk/>
            <pc:sldMk cId="0" sldId="258"/>
            <ac:spMk id="160" creationId="{00000000-0000-0000-0000-000000000000}"/>
          </ac:spMkLst>
        </pc:spChg>
        <pc:spChg chg="del mod">
          <ac:chgData name="Shmuel Shaul" userId="42e60bd3-1405-46d2-9711-0fda8a00c4e7" providerId="ADAL" clId="{8041E4CB-13EE-48DA-9DE9-316CF1BF45AF}" dt="2023-04-17T14:13:11.691" v="278" actId="478"/>
          <ac:spMkLst>
            <pc:docMk/>
            <pc:sldMk cId="0" sldId="258"/>
            <ac:spMk id="173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16:13.018" v="338" actId="1036"/>
          <ac:spMkLst>
            <pc:docMk/>
            <pc:sldMk cId="0" sldId="258"/>
            <ac:spMk id="174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3:49.217" v="299" actId="478"/>
          <ac:spMkLst>
            <pc:docMk/>
            <pc:sldMk cId="0" sldId="258"/>
            <ac:spMk id="175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3:49.217" v="299" actId="478"/>
          <ac:spMkLst>
            <pc:docMk/>
            <pc:sldMk cId="0" sldId="258"/>
            <ac:spMk id="176" creationId="{00000000-0000-0000-0000-000000000000}"/>
          </ac:spMkLst>
        </pc:spChg>
        <pc:grpChg chg="add mod">
          <ac:chgData name="Shmuel Shaul" userId="42e60bd3-1405-46d2-9711-0fda8a00c4e7" providerId="ADAL" clId="{8041E4CB-13EE-48DA-9DE9-316CF1BF45AF}" dt="2023-04-17T14:16:13.018" v="338" actId="1036"/>
          <ac:grpSpMkLst>
            <pc:docMk/>
            <pc:sldMk cId="0" sldId="258"/>
            <ac:grpSpMk id="3" creationId="{91773DDA-80B7-45DA-65AF-7F34D383E9A2}"/>
          </ac:grpSpMkLst>
        </pc:grpChg>
        <pc:grpChg chg="add mod">
          <ac:chgData name="Shmuel Shaul" userId="42e60bd3-1405-46d2-9711-0fda8a00c4e7" providerId="ADAL" clId="{8041E4CB-13EE-48DA-9DE9-316CF1BF45AF}" dt="2023-04-17T14:16:13.018" v="338" actId="1036"/>
          <ac:grpSpMkLst>
            <pc:docMk/>
            <pc:sldMk cId="0" sldId="258"/>
            <ac:grpSpMk id="4" creationId="{E844FFF2-748D-1E1D-43A3-70A5294F3EC1}"/>
          </ac:grpSpMkLst>
        </pc:grpChg>
        <pc:grpChg chg="add mod">
          <ac:chgData name="Shmuel Shaul" userId="42e60bd3-1405-46d2-9711-0fda8a00c4e7" providerId="ADAL" clId="{8041E4CB-13EE-48DA-9DE9-316CF1BF45AF}" dt="2023-04-17T14:16:13.018" v="338" actId="1036"/>
          <ac:grpSpMkLst>
            <pc:docMk/>
            <pc:sldMk cId="0" sldId="258"/>
            <ac:grpSpMk id="5" creationId="{69066ECD-9A4A-3F1A-560C-53E3FDAE5CEC}"/>
          </ac:grpSpMkLst>
        </pc:grpChg>
        <pc:grpChg chg="mod">
          <ac:chgData name="Shmuel Shaul" userId="42e60bd3-1405-46d2-9711-0fda8a00c4e7" providerId="ADAL" clId="{8041E4CB-13EE-48DA-9DE9-316CF1BF45AF}" dt="2023-04-17T14:13:05.890" v="275" actId="571"/>
          <ac:grpSpMkLst>
            <pc:docMk/>
            <pc:sldMk cId="0" sldId="258"/>
            <ac:grpSpMk id="6" creationId="{0AEB190A-8BBE-60A4-0ECB-6E931FFE62E6}"/>
          </ac:grpSpMkLst>
        </pc:grpChg>
        <pc:grpChg chg="add mod">
          <ac:chgData name="Shmuel Shaul" userId="42e60bd3-1405-46d2-9711-0fda8a00c4e7" providerId="ADAL" clId="{8041E4CB-13EE-48DA-9DE9-316CF1BF45AF}" dt="2023-04-17T14:16:13.018" v="338" actId="1036"/>
          <ac:grpSpMkLst>
            <pc:docMk/>
            <pc:sldMk cId="0" sldId="258"/>
            <ac:grpSpMk id="10" creationId="{120D1810-96DD-7E19-CDF6-7EA6F0B4333F}"/>
          </ac:grpSpMkLst>
        </pc:grpChg>
        <pc:grpChg chg="add del mod">
          <ac:chgData name="Shmuel Shaul" userId="42e60bd3-1405-46d2-9711-0fda8a00c4e7" providerId="ADAL" clId="{8041E4CB-13EE-48DA-9DE9-316CF1BF45AF}" dt="2023-04-17T14:15:01.652" v="303" actId="478"/>
          <ac:grpSpMkLst>
            <pc:docMk/>
            <pc:sldMk cId="0" sldId="258"/>
            <ac:grpSpMk id="13" creationId="{D0D68453-C9A5-9E73-8834-D7FCBEF0F684}"/>
          </ac:grpSpMkLst>
        </pc:grpChg>
        <pc:grpChg chg="mod topLvl">
          <ac:chgData name="Shmuel Shaul" userId="42e60bd3-1405-46d2-9711-0fda8a00c4e7" providerId="ADAL" clId="{8041E4CB-13EE-48DA-9DE9-316CF1BF45AF}" dt="2023-04-17T14:17:05.425" v="356" actId="1076"/>
          <ac:grpSpMkLst>
            <pc:docMk/>
            <pc:sldMk cId="0" sldId="258"/>
            <ac:grpSpMk id="14" creationId="{A36EB5FB-F327-E021-289D-E58D43D6EC0A}"/>
          </ac:grpSpMkLst>
        </pc:grpChg>
        <pc:grpChg chg="add mod">
          <ac:chgData name="Shmuel Shaul" userId="42e60bd3-1405-46d2-9711-0fda8a00c4e7" providerId="ADAL" clId="{8041E4CB-13EE-48DA-9DE9-316CF1BF45AF}" dt="2023-04-17T14:17:05.425" v="356" actId="1076"/>
          <ac:grpSpMkLst>
            <pc:docMk/>
            <pc:sldMk cId="0" sldId="258"/>
            <ac:grpSpMk id="18" creationId="{844F590B-6FD9-A71A-4D3C-288C1736AB18}"/>
          </ac:grpSpMkLst>
        </pc:grpChg>
        <pc:grpChg chg="mod">
          <ac:chgData name="Shmuel Shaul" userId="42e60bd3-1405-46d2-9711-0fda8a00c4e7" providerId="ADAL" clId="{8041E4CB-13EE-48DA-9DE9-316CF1BF45AF}" dt="2023-04-17T14:11:40.056" v="257" actId="164"/>
          <ac:grpSpMkLst>
            <pc:docMk/>
            <pc:sldMk cId="0" sldId="258"/>
            <ac:grpSpMk id="153" creationId="{00000000-0000-0000-0000-000000000000}"/>
          </ac:grpSpMkLst>
        </pc:grpChg>
        <pc:grpChg chg="del mod">
          <ac:chgData name="Shmuel Shaul" userId="42e60bd3-1405-46d2-9711-0fda8a00c4e7" providerId="ADAL" clId="{8041E4CB-13EE-48DA-9DE9-316CF1BF45AF}" dt="2023-04-17T14:10:13.941" v="219" actId="21"/>
          <ac:grpSpMkLst>
            <pc:docMk/>
            <pc:sldMk cId="0" sldId="258"/>
            <ac:grpSpMk id="156" creationId="{00000000-0000-0000-0000-000000000000}"/>
          </ac:grpSpMkLst>
        </pc:grpChg>
        <pc:grpChg chg="del mod">
          <ac:chgData name="Shmuel Shaul" userId="42e60bd3-1405-46d2-9711-0fda8a00c4e7" providerId="ADAL" clId="{8041E4CB-13EE-48DA-9DE9-316CF1BF45AF}" dt="2023-04-17T14:13:01.896" v="274" actId="478"/>
          <ac:grpSpMkLst>
            <pc:docMk/>
            <pc:sldMk cId="0" sldId="258"/>
            <ac:grpSpMk id="161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13:17.521" v="281" actId="478"/>
          <ac:grpSpMkLst>
            <pc:docMk/>
            <pc:sldMk cId="0" sldId="258"/>
            <ac:grpSpMk id="164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13:49.217" v="299" actId="478"/>
          <ac:grpSpMkLst>
            <pc:docMk/>
            <pc:sldMk cId="0" sldId="258"/>
            <ac:grpSpMk id="167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13:49.217" v="299" actId="478"/>
          <ac:grpSpMkLst>
            <pc:docMk/>
            <pc:sldMk cId="0" sldId="258"/>
            <ac:grpSpMk id="170" creationId="{00000000-0000-0000-0000-000000000000}"/>
          </ac:grpSpMkLst>
        </pc:grpChg>
        <pc:picChg chg="add mod">
          <ac:chgData name="Shmuel Shaul" userId="42e60bd3-1405-46d2-9711-0fda8a00c4e7" providerId="ADAL" clId="{8041E4CB-13EE-48DA-9DE9-316CF1BF45AF}" dt="2023-04-17T14:17:05.425" v="356" actId="1076"/>
          <ac:picMkLst>
            <pc:docMk/>
            <pc:sldMk cId="0" sldId="258"/>
            <ac:picMk id="22" creationId="{0F09E800-BC4C-36A9-C36B-6941858A3FC9}"/>
          </ac:picMkLst>
        </pc:picChg>
        <pc:picChg chg="add mod">
          <ac:chgData name="Shmuel Shaul" userId="42e60bd3-1405-46d2-9711-0fda8a00c4e7" providerId="ADAL" clId="{8041E4CB-13EE-48DA-9DE9-316CF1BF45AF}" dt="2023-04-17T14:17:05.425" v="356" actId="1076"/>
          <ac:picMkLst>
            <pc:docMk/>
            <pc:sldMk cId="0" sldId="258"/>
            <ac:picMk id="24" creationId="{E9FDEDB1-81CD-B4BF-B606-EC283DC30D89}"/>
          </ac:picMkLst>
        </pc:picChg>
        <pc:picChg chg="add mod">
          <ac:chgData name="Shmuel Shaul" userId="42e60bd3-1405-46d2-9711-0fda8a00c4e7" providerId="ADAL" clId="{8041E4CB-13EE-48DA-9DE9-316CF1BF45AF}" dt="2023-04-17T14:17:05.425" v="356" actId="1076"/>
          <ac:picMkLst>
            <pc:docMk/>
            <pc:sldMk cId="0" sldId="258"/>
            <ac:picMk id="26" creationId="{A270C3AD-DA6D-A80F-3205-8B44455E1BD7}"/>
          </ac:picMkLst>
        </pc:picChg>
        <pc:picChg chg="add mod">
          <ac:chgData name="Shmuel Shaul" userId="42e60bd3-1405-46d2-9711-0fda8a00c4e7" providerId="ADAL" clId="{8041E4CB-13EE-48DA-9DE9-316CF1BF45AF}" dt="2023-04-17T14:17:05.425" v="356" actId="1076"/>
          <ac:picMkLst>
            <pc:docMk/>
            <pc:sldMk cId="0" sldId="258"/>
            <ac:picMk id="28" creationId="{FF57A458-96CE-8C44-A1FE-2ECA50945B24}"/>
          </ac:picMkLst>
        </pc:picChg>
        <pc:picChg chg="add mod">
          <ac:chgData name="Shmuel Shaul" userId="42e60bd3-1405-46d2-9711-0fda8a00c4e7" providerId="ADAL" clId="{8041E4CB-13EE-48DA-9DE9-316CF1BF45AF}" dt="2023-04-17T14:17:05.425" v="356" actId="1076"/>
          <ac:picMkLst>
            <pc:docMk/>
            <pc:sldMk cId="0" sldId="258"/>
            <ac:picMk id="30" creationId="{ED51E691-6490-F0A1-C059-7CB9A894D994}"/>
          </ac:picMkLst>
        </pc:picChg>
      </pc:sldChg>
      <pc:sldChg chg="addSp delSp modSp mod setBg delAnim modNotes">
        <pc:chgData name="Shmuel Shaul" userId="42e60bd3-1405-46d2-9711-0fda8a00c4e7" providerId="ADAL" clId="{8041E4CB-13EE-48DA-9DE9-316CF1BF45AF}" dt="2023-04-17T15:44:32.424" v="1363"/>
        <pc:sldMkLst>
          <pc:docMk/>
          <pc:sldMk cId="0" sldId="259"/>
        </pc:sldMkLst>
        <pc:spChg chg="add mod">
          <ac:chgData name="Shmuel Shaul" userId="42e60bd3-1405-46d2-9711-0fda8a00c4e7" providerId="ADAL" clId="{8041E4CB-13EE-48DA-9DE9-316CF1BF45AF}" dt="2023-04-17T14:24:01.018" v="468" actId="1076"/>
          <ac:spMkLst>
            <pc:docMk/>
            <pc:sldMk cId="0" sldId="259"/>
            <ac:spMk id="2" creationId="{94B10CD3-BD1B-5BB9-013D-061AC6CD5D65}"/>
          </ac:spMkLst>
        </pc:spChg>
        <pc:spChg chg="del">
          <ac:chgData name="Shmuel Shaul" userId="42e60bd3-1405-46d2-9711-0fda8a00c4e7" providerId="ADAL" clId="{8041E4CB-13EE-48DA-9DE9-316CF1BF45AF}" dt="2023-04-17T14:23:57.611" v="467" actId="478"/>
          <ac:spMkLst>
            <pc:docMk/>
            <pc:sldMk cId="0" sldId="259"/>
            <ac:spMk id="203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24:22.541" v="474" actId="403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24:28.540" v="477" actId="14100"/>
          <ac:spMkLst>
            <pc:docMk/>
            <pc:sldMk cId="0" sldId="259"/>
            <ac:spMk id="205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24:39.493" v="480" actId="14100"/>
          <ac:spMkLst>
            <pc:docMk/>
            <pc:sldMk cId="0" sldId="259"/>
            <ac:spMk id="206" creationId="{00000000-0000-0000-0000-000000000000}"/>
          </ac:spMkLst>
        </pc:spChg>
        <pc:grpChg chg="mod">
          <ac:chgData name="Shmuel Shaul" userId="42e60bd3-1405-46d2-9711-0fda8a00c4e7" providerId="ADAL" clId="{8041E4CB-13EE-48DA-9DE9-316CF1BF45AF}" dt="2023-04-17T14:24:52.877" v="483" actId="14100"/>
          <ac:grpSpMkLst>
            <pc:docMk/>
            <pc:sldMk cId="0" sldId="259"/>
            <ac:grpSpMk id="191" creationId="{00000000-0000-0000-0000-000000000000}"/>
          </ac:grpSpMkLst>
        </pc:grpChg>
        <pc:grpChg chg="mod">
          <ac:chgData name="Shmuel Shaul" userId="42e60bd3-1405-46d2-9711-0fda8a00c4e7" providerId="ADAL" clId="{8041E4CB-13EE-48DA-9DE9-316CF1BF45AF}" dt="2023-04-17T14:24:49.855" v="482" actId="14100"/>
          <ac:grpSpMkLst>
            <pc:docMk/>
            <pc:sldMk cId="0" sldId="259"/>
            <ac:grpSpMk id="195" creationId="{00000000-0000-0000-0000-000000000000}"/>
          </ac:grpSpMkLst>
        </pc:grpChg>
        <pc:grpChg chg="mod">
          <ac:chgData name="Shmuel Shaul" userId="42e60bd3-1405-46d2-9711-0fda8a00c4e7" providerId="ADAL" clId="{8041E4CB-13EE-48DA-9DE9-316CF1BF45AF}" dt="2023-04-17T14:24:44.919" v="481" actId="14100"/>
          <ac:grpSpMkLst>
            <pc:docMk/>
            <pc:sldMk cId="0" sldId="259"/>
            <ac:grpSpMk id="199" creationId="{00000000-0000-0000-0000-000000000000}"/>
          </ac:grpSpMkLst>
        </pc:grpChg>
        <pc:picChg chg="del">
          <ac:chgData name="Shmuel Shaul" userId="42e60bd3-1405-46d2-9711-0fda8a00c4e7" providerId="ADAL" clId="{8041E4CB-13EE-48DA-9DE9-316CF1BF45AF}" dt="2023-04-17T14:23:26.879" v="456" actId="478"/>
          <ac:picMkLst>
            <pc:docMk/>
            <pc:sldMk cId="0" sldId="259"/>
            <ac:picMk id="194" creationId="{00000000-0000-0000-0000-000000000000}"/>
          </ac:picMkLst>
        </pc:picChg>
        <pc:picChg chg="del">
          <ac:chgData name="Shmuel Shaul" userId="42e60bd3-1405-46d2-9711-0fda8a00c4e7" providerId="ADAL" clId="{8041E4CB-13EE-48DA-9DE9-316CF1BF45AF}" dt="2023-04-17T14:23:34.066" v="460" actId="478"/>
          <ac:picMkLst>
            <pc:docMk/>
            <pc:sldMk cId="0" sldId="259"/>
            <ac:picMk id="198" creationId="{00000000-0000-0000-0000-000000000000}"/>
          </ac:picMkLst>
        </pc:picChg>
        <pc:picChg chg="del">
          <ac:chgData name="Shmuel Shaul" userId="42e60bd3-1405-46d2-9711-0fda8a00c4e7" providerId="ADAL" clId="{8041E4CB-13EE-48DA-9DE9-316CF1BF45AF}" dt="2023-04-17T14:23:41.495" v="464" actId="478"/>
          <ac:picMkLst>
            <pc:docMk/>
            <pc:sldMk cId="0" sldId="259"/>
            <ac:picMk id="202" creationId="{00000000-0000-0000-0000-000000000000}"/>
          </ac:picMkLst>
        </pc:picChg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0"/>
        </pc:sldMkLst>
      </pc:sldChg>
      <pc:sldChg chg="addSp delSp modSp del mod ord delAnim">
        <pc:chgData name="Shmuel Shaul" userId="42e60bd3-1405-46d2-9711-0fda8a00c4e7" providerId="ADAL" clId="{8041E4CB-13EE-48DA-9DE9-316CF1BF45AF}" dt="2023-04-17T14:25:01.926" v="484" actId="47"/>
        <pc:sldMkLst>
          <pc:docMk/>
          <pc:sldMk cId="0" sldId="261"/>
        </pc:sldMkLst>
        <pc:spChg chg="add del mod">
          <ac:chgData name="Shmuel Shaul" userId="42e60bd3-1405-46d2-9711-0fda8a00c4e7" providerId="ADAL" clId="{8041E4CB-13EE-48DA-9DE9-316CF1BF45AF}" dt="2023-04-17T14:19:38.769" v="371" actId="478"/>
          <ac:spMkLst>
            <pc:docMk/>
            <pc:sldMk cId="0" sldId="261"/>
            <ac:spMk id="2" creationId="{AAA170CB-441C-EBAF-5A8A-4A78F4F7B36B}"/>
          </ac:spMkLst>
        </pc:spChg>
        <pc:spChg chg="add del mod">
          <ac:chgData name="Shmuel Shaul" userId="42e60bd3-1405-46d2-9711-0fda8a00c4e7" providerId="ADAL" clId="{8041E4CB-13EE-48DA-9DE9-316CF1BF45AF}" dt="2023-04-17T14:19:36.429" v="370" actId="478"/>
          <ac:spMkLst>
            <pc:docMk/>
            <pc:sldMk cId="0" sldId="261"/>
            <ac:spMk id="3" creationId="{B918FBF8-CA12-7D2F-75C0-CD2E7DC73A9F}"/>
          </ac:spMkLst>
        </pc:spChg>
        <pc:spChg chg="add del mod">
          <ac:chgData name="Shmuel Shaul" userId="42e60bd3-1405-46d2-9711-0fda8a00c4e7" providerId="ADAL" clId="{8041E4CB-13EE-48DA-9DE9-316CF1BF45AF}" dt="2023-04-17T14:19:35.703" v="369" actId="478"/>
          <ac:spMkLst>
            <pc:docMk/>
            <pc:sldMk cId="0" sldId="261"/>
            <ac:spMk id="4" creationId="{4AF2144B-6E65-DF7C-1481-95FA3885021A}"/>
          </ac:spMkLst>
        </pc:spChg>
        <pc:spChg chg="add del mod">
          <ac:chgData name="Shmuel Shaul" userId="42e60bd3-1405-46d2-9711-0fda8a00c4e7" providerId="ADAL" clId="{8041E4CB-13EE-48DA-9DE9-316CF1BF45AF}" dt="2023-04-17T14:20:14.123" v="386" actId="478"/>
          <ac:spMkLst>
            <pc:docMk/>
            <pc:sldMk cId="0" sldId="261"/>
            <ac:spMk id="5" creationId="{E740F98B-2CDF-B003-DC81-361CCA45C73C}"/>
          </ac:spMkLst>
        </pc:spChg>
        <pc:spChg chg="add del mod">
          <ac:chgData name="Shmuel Shaul" userId="42e60bd3-1405-46d2-9711-0fda8a00c4e7" providerId="ADAL" clId="{8041E4CB-13EE-48DA-9DE9-316CF1BF45AF}" dt="2023-04-17T14:20:14.123" v="386" actId="478"/>
          <ac:spMkLst>
            <pc:docMk/>
            <pc:sldMk cId="0" sldId="261"/>
            <ac:spMk id="6" creationId="{51FB6D21-3488-5469-175F-6F7B23624058}"/>
          </ac:spMkLst>
        </pc:spChg>
        <pc:spChg chg="add mod">
          <ac:chgData name="Shmuel Shaul" userId="42e60bd3-1405-46d2-9711-0fda8a00c4e7" providerId="ADAL" clId="{8041E4CB-13EE-48DA-9DE9-316CF1BF45AF}" dt="2023-04-17T14:23:10.935" v="452" actId="1076"/>
          <ac:spMkLst>
            <pc:docMk/>
            <pc:sldMk cId="0" sldId="261"/>
            <ac:spMk id="7" creationId="{50FF08A2-4287-E16D-BA03-04A69CE7E03D}"/>
          </ac:spMkLst>
        </pc:spChg>
        <pc:spChg chg="add del mod">
          <ac:chgData name="Shmuel Shaul" userId="42e60bd3-1405-46d2-9711-0fda8a00c4e7" providerId="ADAL" clId="{8041E4CB-13EE-48DA-9DE9-316CF1BF45AF}" dt="2023-04-17T14:23:50.744" v="465" actId="21"/>
          <ac:spMkLst>
            <pc:docMk/>
            <pc:sldMk cId="0" sldId="261"/>
            <ac:spMk id="8" creationId="{5DCA9739-F6E8-8932-E788-CB263357AF41}"/>
          </ac:spMkLst>
        </pc:spChg>
        <pc:spChg chg="add mod">
          <ac:chgData name="Shmuel Shaul" userId="42e60bd3-1405-46d2-9711-0fda8a00c4e7" providerId="ADAL" clId="{8041E4CB-13EE-48DA-9DE9-316CF1BF45AF}" dt="2023-04-17T14:23:16.933" v="453" actId="21"/>
          <ac:spMkLst>
            <pc:docMk/>
            <pc:sldMk cId="0" sldId="261"/>
            <ac:spMk id="9" creationId="{D8EA9932-72EB-D941-AD92-C984B146F14D}"/>
          </ac:spMkLst>
        </pc:spChg>
        <pc:spChg chg="add mod">
          <ac:chgData name="Shmuel Shaul" userId="42e60bd3-1405-46d2-9711-0fda8a00c4e7" providerId="ADAL" clId="{8041E4CB-13EE-48DA-9DE9-316CF1BF45AF}" dt="2023-04-17T14:23:29.530" v="457" actId="21"/>
          <ac:spMkLst>
            <pc:docMk/>
            <pc:sldMk cId="0" sldId="261"/>
            <ac:spMk id="10" creationId="{0FAE787D-5C66-B066-EAF7-6282F534F290}"/>
          </ac:spMkLst>
        </pc:spChg>
        <pc:spChg chg="add mod">
          <ac:chgData name="Shmuel Shaul" userId="42e60bd3-1405-46d2-9711-0fda8a00c4e7" providerId="ADAL" clId="{8041E4CB-13EE-48DA-9DE9-316CF1BF45AF}" dt="2023-04-17T14:23:36.510" v="461" actId="21"/>
          <ac:spMkLst>
            <pc:docMk/>
            <pc:sldMk cId="0" sldId="261"/>
            <ac:spMk id="11" creationId="{2677CA5A-2494-6AA2-83B5-9B2D2C5FDC53}"/>
          </ac:spMkLst>
        </pc:spChg>
        <pc:spChg chg="del">
          <ac:chgData name="Shmuel Shaul" userId="42e60bd3-1405-46d2-9711-0fda8a00c4e7" providerId="ADAL" clId="{8041E4CB-13EE-48DA-9DE9-316CF1BF45AF}" dt="2023-04-17T14:20:29.809" v="390" actId="478"/>
          <ac:spMkLst>
            <pc:docMk/>
            <pc:sldMk cId="0" sldId="261"/>
            <ac:spMk id="249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0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1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2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3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4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5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56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67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68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69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70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19:24.132" v="367" actId="478"/>
          <ac:spMkLst>
            <pc:docMk/>
            <pc:sldMk cId="0" sldId="261"/>
            <ac:spMk id="271" creationId="{00000000-0000-0000-0000-000000000000}"/>
          </ac:spMkLst>
        </pc:spChg>
        <pc:cxnChg chg="mod">
          <ac:chgData name="Shmuel Shaul" userId="42e60bd3-1405-46d2-9711-0fda8a00c4e7" providerId="ADAL" clId="{8041E4CB-13EE-48DA-9DE9-316CF1BF45AF}" dt="2023-04-17T14:23:10.935" v="452" actId="1076"/>
          <ac:cxnSpMkLst>
            <pc:docMk/>
            <pc:sldMk cId="0" sldId="261"/>
            <ac:cxnSpMk id="257" creationId="{00000000-0000-0000-0000-000000000000}"/>
          </ac:cxnSpMkLst>
        </pc:cxnChg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2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3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4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5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6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7"/>
        </pc:sldMkLst>
      </pc:sldChg>
      <pc:sldChg chg="addSp delSp modSp mod ord setBg delAnim modNotes">
        <pc:chgData name="Shmuel Shaul" userId="42e60bd3-1405-46d2-9711-0fda8a00c4e7" providerId="ADAL" clId="{8041E4CB-13EE-48DA-9DE9-316CF1BF45AF}" dt="2023-04-17T15:44:32.424" v="1363"/>
        <pc:sldMkLst>
          <pc:docMk/>
          <pc:sldMk cId="0" sldId="268"/>
        </pc:sldMkLst>
        <pc:spChg chg="add mod">
          <ac:chgData name="Shmuel Shaul" userId="42e60bd3-1405-46d2-9711-0fda8a00c4e7" providerId="ADAL" clId="{8041E4CB-13EE-48DA-9DE9-316CF1BF45AF}" dt="2023-04-17T14:54:39.991" v="846" actId="1076"/>
          <ac:spMkLst>
            <pc:docMk/>
            <pc:sldMk cId="0" sldId="268"/>
            <ac:spMk id="4" creationId="{C86D39F7-0E59-B726-217B-1C58E13AA8D8}"/>
          </ac:spMkLst>
        </pc:spChg>
        <pc:spChg chg="add mod">
          <ac:chgData name="Shmuel Shaul" userId="42e60bd3-1405-46d2-9711-0fda8a00c4e7" providerId="ADAL" clId="{8041E4CB-13EE-48DA-9DE9-316CF1BF45AF}" dt="2023-04-17T14:54:39.991" v="846" actId="1076"/>
          <ac:spMkLst>
            <pc:docMk/>
            <pc:sldMk cId="0" sldId="268"/>
            <ac:spMk id="5" creationId="{09033FC7-1177-DA1A-331E-DB7F5329E7C8}"/>
          </ac:spMkLst>
        </pc:spChg>
        <pc:spChg chg="add mod">
          <ac:chgData name="Shmuel Shaul" userId="42e60bd3-1405-46d2-9711-0fda8a00c4e7" providerId="ADAL" clId="{8041E4CB-13EE-48DA-9DE9-316CF1BF45AF}" dt="2023-04-17T14:54:39.991" v="846" actId="1076"/>
          <ac:spMkLst>
            <pc:docMk/>
            <pc:sldMk cId="0" sldId="268"/>
            <ac:spMk id="6" creationId="{01260797-6164-3807-3ED8-58A2B624382F}"/>
          </ac:spMkLst>
        </pc:spChg>
        <pc:spChg chg="del">
          <ac:chgData name="Shmuel Shaul" userId="42e60bd3-1405-46d2-9711-0fda8a00c4e7" providerId="ADAL" clId="{8041E4CB-13EE-48DA-9DE9-316CF1BF45AF}" dt="2023-04-17T14:48:48.177" v="766" actId="478"/>
          <ac:spMkLst>
            <pc:docMk/>
            <pc:sldMk cId="0" sldId="268"/>
            <ac:spMk id="520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47:16.186" v="741" actId="1076"/>
          <ac:spMkLst>
            <pc:docMk/>
            <pc:sldMk cId="0" sldId="268"/>
            <ac:spMk id="521" creationId="{00000000-0000-0000-0000-000000000000}"/>
          </ac:spMkLst>
        </pc:spChg>
        <pc:spChg chg="mod topLvl">
          <ac:chgData name="Shmuel Shaul" userId="42e60bd3-1405-46d2-9711-0fda8a00c4e7" providerId="ADAL" clId="{8041E4CB-13EE-48DA-9DE9-316CF1BF45AF}" dt="2023-04-17T14:54:39.991" v="846" actId="1076"/>
          <ac:spMkLst>
            <pc:docMk/>
            <pc:sldMk cId="0" sldId="268"/>
            <ac:spMk id="523" creationId="{00000000-0000-0000-0000-000000000000}"/>
          </ac:spMkLst>
        </pc:spChg>
        <pc:spChg chg="del topLvl">
          <ac:chgData name="Shmuel Shaul" userId="42e60bd3-1405-46d2-9711-0fda8a00c4e7" providerId="ADAL" clId="{8041E4CB-13EE-48DA-9DE9-316CF1BF45AF}" dt="2023-04-17T14:47:58.234" v="750" actId="478"/>
          <ac:spMkLst>
            <pc:docMk/>
            <pc:sldMk cId="0" sldId="268"/>
            <ac:spMk id="524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4:47:49.302" v="748" actId="403"/>
          <ac:spMkLst>
            <pc:docMk/>
            <pc:sldMk cId="0" sldId="268"/>
            <ac:spMk id="527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48:45.896" v="765" actId="478"/>
          <ac:spMkLst>
            <pc:docMk/>
            <pc:sldMk cId="0" sldId="268"/>
            <ac:spMk id="531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48:45.896" v="765" actId="478"/>
          <ac:spMkLst>
            <pc:docMk/>
            <pc:sldMk cId="0" sldId="268"/>
            <ac:spMk id="541" creationId="{00000000-0000-0000-0000-000000000000}"/>
          </ac:spMkLst>
        </pc:spChg>
        <pc:grpChg chg="del mod">
          <ac:chgData name="Shmuel Shaul" userId="42e60bd3-1405-46d2-9711-0fda8a00c4e7" providerId="ADAL" clId="{8041E4CB-13EE-48DA-9DE9-316CF1BF45AF}" dt="2023-04-17T14:48:49.055" v="767" actId="478"/>
          <ac:grpSpMkLst>
            <pc:docMk/>
            <pc:sldMk cId="0" sldId="268"/>
            <ac:grpSpMk id="517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7:58.234" v="750" actId="478"/>
          <ac:grpSpMkLst>
            <pc:docMk/>
            <pc:sldMk cId="0" sldId="268"/>
            <ac:grpSpMk id="522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7:53.958" v="749" actId="478"/>
          <ac:grpSpMkLst>
            <pc:docMk/>
            <pc:sldMk cId="0" sldId="268"/>
            <ac:grpSpMk id="525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8:45.896" v="765" actId="478"/>
          <ac:grpSpMkLst>
            <pc:docMk/>
            <pc:sldMk cId="0" sldId="268"/>
            <ac:grpSpMk id="528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8:45.896" v="765" actId="478"/>
          <ac:grpSpMkLst>
            <pc:docMk/>
            <pc:sldMk cId="0" sldId="268"/>
            <ac:grpSpMk id="532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8:45.896" v="765" actId="478"/>
          <ac:grpSpMkLst>
            <pc:docMk/>
            <pc:sldMk cId="0" sldId="268"/>
            <ac:grpSpMk id="535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8:49.687" v="768" actId="478"/>
          <ac:grpSpMkLst>
            <pc:docMk/>
            <pc:sldMk cId="0" sldId="268"/>
            <ac:grpSpMk id="538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8:45.896" v="765" actId="478"/>
          <ac:grpSpMkLst>
            <pc:docMk/>
            <pc:sldMk cId="0" sldId="268"/>
            <ac:grpSpMk id="542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8:45.896" v="765" actId="478"/>
          <ac:grpSpMkLst>
            <pc:docMk/>
            <pc:sldMk cId="0" sldId="268"/>
            <ac:grpSpMk id="545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7:01.664" v="737" actId="478"/>
          <ac:grpSpMkLst>
            <pc:docMk/>
            <pc:sldMk cId="0" sldId="268"/>
            <ac:grpSpMk id="548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4:46:59.248" v="734" actId="478"/>
          <ac:grpSpMkLst>
            <pc:docMk/>
            <pc:sldMk cId="0" sldId="268"/>
            <ac:grpSpMk id="551" creationId="{00000000-0000-0000-0000-000000000000}"/>
          </ac:grpSpMkLst>
        </pc:grpChg>
        <pc:grpChg chg="del mod">
          <ac:chgData name="Shmuel Shaul" userId="42e60bd3-1405-46d2-9711-0fda8a00c4e7" providerId="ADAL" clId="{8041E4CB-13EE-48DA-9DE9-316CF1BF45AF}" dt="2023-04-17T14:47:00.901" v="736" actId="478"/>
          <ac:grpSpMkLst>
            <pc:docMk/>
            <pc:sldMk cId="0" sldId="268"/>
            <ac:grpSpMk id="554" creationId="{00000000-0000-0000-0000-000000000000}"/>
          </ac:grpSpMkLst>
        </pc:grpChg>
        <pc:picChg chg="add mod">
          <ac:chgData name="Shmuel Shaul" userId="42e60bd3-1405-46d2-9711-0fda8a00c4e7" providerId="ADAL" clId="{8041E4CB-13EE-48DA-9DE9-316CF1BF45AF}" dt="2023-04-17T14:47:03.427" v="738" actId="1076"/>
          <ac:picMkLst>
            <pc:docMk/>
            <pc:sldMk cId="0" sldId="268"/>
            <ac:picMk id="3" creationId="{9CE4DC63-E115-E49E-E7A8-A36AC84F2B83}"/>
          </ac:picMkLst>
        </pc:picChg>
        <pc:picChg chg="del">
          <ac:chgData name="Shmuel Shaul" userId="42e60bd3-1405-46d2-9711-0fda8a00c4e7" providerId="ADAL" clId="{8041E4CB-13EE-48DA-9DE9-316CF1BF45AF}" dt="2023-04-17T14:46:55.777" v="730" actId="478"/>
          <ac:picMkLst>
            <pc:docMk/>
            <pc:sldMk cId="0" sldId="268"/>
            <ac:picMk id="516" creationId="{00000000-0000-0000-0000-000000000000}"/>
          </ac:picMkLst>
        </pc:picChg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69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0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1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2"/>
        </pc:sldMkLst>
      </pc:sldChg>
      <pc:sldChg chg="addSp delSp modSp del mod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3"/>
        </pc:sldMkLst>
        <pc:spChg chg="del mod topLvl">
          <ac:chgData name="Shmuel Shaul" userId="42e60bd3-1405-46d2-9711-0fda8a00c4e7" providerId="ADAL" clId="{8041E4CB-13EE-48DA-9DE9-316CF1BF45AF}" dt="2023-04-17T14:45:26.829" v="710" actId="478"/>
          <ac:spMkLst>
            <pc:docMk/>
            <pc:sldMk cId="0" sldId="273"/>
            <ac:spMk id="731" creationId="{00000000-0000-0000-0000-000000000000}"/>
          </ac:spMkLst>
        </pc:spChg>
        <pc:spChg chg="topLvl">
          <ac:chgData name="Shmuel Shaul" userId="42e60bd3-1405-46d2-9711-0fda8a00c4e7" providerId="ADAL" clId="{8041E4CB-13EE-48DA-9DE9-316CF1BF45AF}" dt="2023-04-17T14:45:26.829" v="710" actId="478"/>
          <ac:spMkLst>
            <pc:docMk/>
            <pc:sldMk cId="0" sldId="273"/>
            <ac:spMk id="732" creationId="{00000000-0000-0000-0000-000000000000}"/>
          </ac:spMkLst>
        </pc:spChg>
        <pc:grpChg chg="add del">
          <ac:chgData name="Shmuel Shaul" userId="42e60bd3-1405-46d2-9711-0fda8a00c4e7" providerId="ADAL" clId="{8041E4CB-13EE-48DA-9DE9-316CF1BF45AF}" dt="2023-04-17T14:45:26.829" v="710" actId="478"/>
          <ac:grpSpMkLst>
            <pc:docMk/>
            <pc:sldMk cId="0" sldId="273"/>
            <ac:grpSpMk id="730" creationId="{00000000-0000-0000-0000-000000000000}"/>
          </ac:grpSpMkLst>
        </pc:grpChg>
        <pc:picChg chg="del">
          <ac:chgData name="Shmuel Shaul" userId="42e60bd3-1405-46d2-9711-0fda8a00c4e7" providerId="ADAL" clId="{8041E4CB-13EE-48DA-9DE9-316CF1BF45AF}" dt="2023-04-17T14:45:28.404" v="711" actId="478"/>
          <ac:picMkLst>
            <pc:docMk/>
            <pc:sldMk cId="0" sldId="273"/>
            <ac:picMk id="719" creationId="{00000000-0000-0000-0000-000000000000}"/>
          </ac:picMkLst>
        </pc:picChg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4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5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6"/>
        </pc:sldMkLst>
      </pc:sldChg>
      <pc:sldChg chg="del">
        <pc:chgData name="Shmuel Shaul" userId="42e60bd3-1405-46d2-9711-0fda8a00c4e7" providerId="ADAL" clId="{8041E4CB-13EE-48DA-9DE9-316CF1BF45AF}" dt="2023-04-17T15:41:53.493" v="1346" actId="47"/>
        <pc:sldMkLst>
          <pc:docMk/>
          <pc:sldMk cId="0" sldId="277"/>
        </pc:sldMkLst>
      </pc:sldChg>
      <pc:sldChg chg="addSp delSp modSp mod delAnim">
        <pc:chgData name="Shmuel Shaul" userId="42e60bd3-1405-46d2-9711-0fda8a00c4e7" providerId="ADAL" clId="{8041E4CB-13EE-48DA-9DE9-316CF1BF45AF}" dt="2023-04-17T15:44:51.326" v="1370" actId="1076"/>
        <pc:sldMkLst>
          <pc:docMk/>
          <pc:sldMk cId="0" sldId="278"/>
        </pc:sldMkLst>
        <pc:spChg chg="mod">
          <ac:chgData name="Shmuel Shaul" userId="42e60bd3-1405-46d2-9711-0fda8a00c4e7" providerId="ADAL" clId="{8041E4CB-13EE-48DA-9DE9-316CF1BF45AF}" dt="2023-04-17T15:44:00.361" v="1361" actId="1076"/>
          <ac:spMkLst>
            <pc:docMk/>
            <pc:sldMk cId="0" sldId="278"/>
            <ac:spMk id="863" creationId="{00000000-0000-0000-0000-000000000000}"/>
          </ac:spMkLst>
        </pc:spChg>
        <pc:spChg chg="del mod">
          <ac:chgData name="Shmuel Shaul" userId="42e60bd3-1405-46d2-9711-0fda8a00c4e7" providerId="ADAL" clId="{8041E4CB-13EE-48DA-9DE9-316CF1BF45AF}" dt="2023-04-17T15:44:43.399" v="1366" actId="478"/>
          <ac:spMkLst>
            <pc:docMk/>
            <pc:sldMk cId="0" sldId="278"/>
            <ac:spMk id="865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5:43:45.442" v="1351" actId="478"/>
          <ac:spMkLst>
            <pc:docMk/>
            <pc:sldMk cId="0" sldId="278"/>
            <ac:spMk id="866" creationId="{00000000-0000-0000-0000-000000000000}"/>
          </ac:spMkLst>
        </pc:spChg>
        <pc:grpChg chg="del mod">
          <ac:chgData name="Shmuel Shaul" userId="42e60bd3-1405-46d2-9711-0fda8a00c4e7" providerId="ADAL" clId="{8041E4CB-13EE-48DA-9DE9-316CF1BF45AF}" dt="2023-04-17T15:44:38.094" v="1364" actId="478"/>
          <ac:grpSpMkLst>
            <pc:docMk/>
            <pc:sldMk cId="0" sldId="278"/>
            <ac:grpSpMk id="862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44:46.825" v="1367" actId="478"/>
          <ac:grpSpMkLst>
            <pc:docMk/>
            <pc:sldMk cId="0" sldId="278"/>
            <ac:grpSpMk id="867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44:46.825" v="1367" actId="478"/>
          <ac:grpSpMkLst>
            <pc:docMk/>
            <pc:sldMk cId="0" sldId="278"/>
            <ac:grpSpMk id="870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44:46.825" v="1367" actId="478"/>
          <ac:grpSpMkLst>
            <pc:docMk/>
            <pc:sldMk cId="0" sldId="278"/>
            <ac:grpSpMk id="873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41:41.039" v="1345" actId="478"/>
          <ac:grpSpMkLst>
            <pc:docMk/>
            <pc:sldMk cId="0" sldId="278"/>
            <ac:grpSpMk id="876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41:40.222" v="1344" actId="478"/>
          <ac:grpSpMkLst>
            <pc:docMk/>
            <pc:sldMk cId="0" sldId="278"/>
            <ac:grpSpMk id="886" creationId="{00000000-0000-0000-0000-000000000000}"/>
          </ac:grpSpMkLst>
        </pc:grpChg>
        <pc:picChg chg="del">
          <ac:chgData name="Shmuel Shaul" userId="42e60bd3-1405-46d2-9711-0fda8a00c4e7" providerId="ADAL" clId="{8041E4CB-13EE-48DA-9DE9-316CF1BF45AF}" dt="2023-04-17T15:41:38.422" v="1343" actId="478"/>
          <ac:picMkLst>
            <pc:docMk/>
            <pc:sldMk cId="0" sldId="278"/>
            <ac:picMk id="861" creationId="{00000000-0000-0000-0000-000000000000}"/>
          </ac:picMkLst>
        </pc:picChg>
        <pc:picChg chg="add mod">
          <ac:chgData name="Shmuel Shaul" userId="42e60bd3-1405-46d2-9711-0fda8a00c4e7" providerId="ADAL" clId="{8041E4CB-13EE-48DA-9DE9-316CF1BF45AF}" dt="2023-04-17T15:44:51.326" v="1370" actId="1076"/>
          <ac:picMkLst>
            <pc:docMk/>
            <pc:sldMk cId="0" sldId="278"/>
            <ac:picMk id="6146" creationId="{7C0775F1-6744-B56D-A8D7-2C8CBF7F4949}"/>
          </ac:picMkLst>
        </pc:picChg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79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0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1"/>
        </pc:sldMkLst>
      </pc:sldChg>
      <pc:sldChg chg="addSp delSp modSp mod ord setBg delAnim modAnim modNotes">
        <pc:chgData name="Shmuel Shaul" userId="42e60bd3-1405-46d2-9711-0fda8a00c4e7" providerId="ADAL" clId="{8041E4CB-13EE-48DA-9DE9-316CF1BF45AF}" dt="2023-04-17T15:44:32.424" v="1363"/>
        <pc:sldMkLst>
          <pc:docMk/>
          <pc:sldMk cId="0" sldId="282"/>
        </pc:sldMkLst>
        <pc:spChg chg="add mod">
          <ac:chgData name="Shmuel Shaul" userId="42e60bd3-1405-46d2-9711-0fda8a00c4e7" providerId="ADAL" clId="{8041E4CB-13EE-48DA-9DE9-316CF1BF45AF}" dt="2023-04-17T14:34:44.270" v="630" actId="1076"/>
          <ac:spMkLst>
            <pc:docMk/>
            <pc:sldMk cId="0" sldId="282"/>
            <ac:spMk id="3" creationId="{FFAE1343-FAA0-DFFA-64E1-FA136B1D54AE}"/>
          </ac:spMkLst>
        </pc:spChg>
        <pc:spChg chg="add mod">
          <ac:chgData name="Shmuel Shaul" userId="42e60bd3-1405-46d2-9711-0fda8a00c4e7" providerId="ADAL" clId="{8041E4CB-13EE-48DA-9DE9-316CF1BF45AF}" dt="2023-04-17T14:29:52.810" v="559" actId="17032"/>
          <ac:spMkLst>
            <pc:docMk/>
            <pc:sldMk cId="0" sldId="282"/>
            <ac:spMk id="4" creationId="{AEF756E2-4302-A2BA-3076-03CD83DA17BB}"/>
          </ac:spMkLst>
        </pc:spChg>
        <pc:spChg chg="mod">
          <ac:chgData name="Shmuel Shaul" userId="42e60bd3-1405-46d2-9711-0fda8a00c4e7" providerId="ADAL" clId="{8041E4CB-13EE-48DA-9DE9-316CF1BF45AF}" dt="2023-04-17T14:34:44.129" v="629" actId="1076"/>
          <ac:spMkLst>
            <pc:docMk/>
            <pc:sldMk cId="0" sldId="282"/>
            <ac:spMk id="1004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26:23.991" v="487" actId="478"/>
          <ac:spMkLst>
            <pc:docMk/>
            <pc:sldMk cId="0" sldId="282"/>
            <ac:spMk id="1005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26:23.991" v="487" actId="478"/>
          <ac:spMkLst>
            <pc:docMk/>
            <pc:sldMk cId="0" sldId="282"/>
            <ac:spMk id="1006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4:26:23.991" v="487" actId="478"/>
          <ac:spMkLst>
            <pc:docMk/>
            <pc:sldMk cId="0" sldId="282"/>
            <ac:spMk id="1007" creationId="{00000000-0000-0000-0000-000000000000}"/>
          </ac:spMkLst>
        </pc:spChg>
        <pc:picChg chg="del">
          <ac:chgData name="Shmuel Shaul" userId="42e60bd3-1405-46d2-9711-0fda8a00c4e7" providerId="ADAL" clId="{8041E4CB-13EE-48DA-9DE9-316CF1BF45AF}" dt="2023-04-17T14:28:35.734" v="553" actId="478"/>
          <ac:picMkLst>
            <pc:docMk/>
            <pc:sldMk cId="0" sldId="282"/>
            <ac:picMk id="1001" creationId="{00000000-0000-0000-0000-000000000000}"/>
          </ac:picMkLst>
        </pc:picChg>
        <pc:picChg chg="del">
          <ac:chgData name="Shmuel Shaul" userId="42e60bd3-1405-46d2-9711-0fda8a00c4e7" providerId="ADAL" clId="{8041E4CB-13EE-48DA-9DE9-316CF1BF45AF}" dt="2023-04-17T14:28:35.734" v="553" actId="478"/>
          <ac:picMkLst>
            <pc:docMk/>
            <pc:sldMk cId="0" sldId="282"/>
            <ac:picMk id="1002" creationId="{00000000-0000-0000-0000-000000000000}"/>
          </ac:picMkLst>
        </pc:picChg>
        <pc:picChg chg="del">
          <ac:chgData name="Shmuel Shaul" userId="42e60bd3-1405-46d2-9711-0fda8a00c4e7" providerId="ADAL" clId="{8041E4CB-13EE-48DA-9DE9-316CF1BF45AF}" dt="2023-04-17T14:28:35.734" v="553" actId="478"/>
          <ac:picMkLst>
            <pc:docMk/>
            <pc:sldMk cId="0" sldId="282"/>
            <ac:picMk id="1003" creationId="{00000000-0000-0000-0000-000000000000}"/>
          </ac:picMkLst>
        </pc:picChg>
        <pc:picChg chg="add mod">
          <ac:chgData name="Shmuel Shaul" userId="42e60bd3-1405-46d2-9711-0fda8a00c4e7" providerId="ADAL" clId="{8041E4CB-13EE-48DA-9DE9-316CF1BF45AF}" dt="2023-04-17T14:29:19.276" v="556"/>
          <ac:picMkLst>
            <pc:docMk/>
            <pc:sldMk cId="0" sldId="282"/>
            <ac:picMk id="2050" creationId="{6D6EF8B3-C60F-8337-B9EF-478966E26EDA}"/>
          </ac:picMkLst>
        </pc:picChg>
      </pc:sldChg>
      <pc:sldChg chg="del ord modNotes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3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4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5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6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7"/>
        </pc:sldMkLst>
      </pc:sldChg>
      <pc:sldChg chg="del">
        <pc:chgData name="Shmuel Shaul" userId="42e60bd3-1405-46d2-9711-0fda8a00c4e7" providerId="ADAL" clId="{8041E4CB-13EE-48DA-9DE9-316CF1BF45AF}" dt="2023-04-17T15:41:32.160" v="1342" actId="47"/>
        <pc:sldMkLst>
          <pc:docMk/>
          <pc:sldMk cId="0" sldId="288"/>
        </pc:sldMkLst>
      </pc:sldChg>
      <pc:sldChg chg="addSp delSp modSp add mod setBg">
        <pc:chgData name="Shmuel Shaul" userId="42e60bd3-1405-46d2-9711-0fda8a00c4e7" providerId="ADAL" clId="{8041E4CB-13EE-48DA-9DE9-316CF1BF45AF}" dt="2023-04-17T14:34:42.636" v="623" actId="1076"/>
        <pc:sldMkLst>
          <pc:docMk/>
          <pc:sldMk cId="890118251" sldId="289"/>
        </pc:sldMkLst>
        <pc:spChg chg="del">
          <ac:chgData name="Shmuel Shaul" userId="42e60bd3-1405-46d2-9711-0fda8a00c4e7" providerId="ADAL" clId="{8041E4CB-13EE-48DA-9DE9-316CF1BF45AF}" dt="2023-04-17T14:32:22.718" v="564" actId="478"/>
          <ac:spMkLst>
            <pc:docMk/>
            <pc:sldMk cId="890118251" sldId="289"/>
            <ac:spMk id="4" creationId="{AEF756E2-4302-A2BA-3076-03CD83DA17BB}"/>
          </ac:spMkLst>
        </pc:spChg>
        <pc:spChg chg="mod">
          <ac:chgData name="Shmuel Shaul" userId="42e60bd3-1405-46d2-9711-0fda8a00c4e7" providerId="ADAL" clId="{8041E4CB-13EE-48DA-9DE9-316CF1BF45AF}" dt="2023-04-17T14:31:32.995" v="563" actId="20577"/>
          <ac:spMkLst>
            <pc:docMk/>
            <pc:sldMk cId="890118251" sldId="289"/>
            <ac:spMk id="1004" creationId="{00000000-0000-0000-0000-000000000000}"/>
          </ac:spMkLst>
        </pc:spChg>
        <pc:picChg chg="add mod">
          <ac:chgData name="Shmuel Shaul" userId="42e60bd3-1405-46d2-9711-0fda8a00c4e7" providerId="ADAL" clId="{8041E4CB-13EE-48DA-9DE9-316CF1BF45AF}" dt="2023-04-17T14:34:42.636" v="623" actId="1076"/>
          <ac:picMkLst>
            <pc:docMk/>
            <pc:sldMk cId="890118251" sldId="289"/>
            <ac:picMk id="2" creationId="{CFF71835-C6C8-EC01-61DB-BF360C4ACE09}"/>
          </ac:picMkLst>
        </pc:picChg>
        <pc:picChg chg="del">
          <ac:chgData name="Shmuel Shaul" userId="42e60bd3-1405-46d2-9711-0fda8a00c4e7" providerId="ADAL" clId="{8041E4CB-13EE-48DA-9DE9-316CF1BF45AF}" dt="2023-04-17T14:32:24.062" v="565" actId="478"/>
          <ac:picMkLst>
            <pc:docMk/>
            <pc:sldMk cId="890118251" sldId="289"/>
            <ac:picMk id="2050" creationId="{6D6EF8B3-C60F-8337-B9EF-478966E26EDA}"/>
          </ac:picMkLst>
        </pc:picChg>
      </pc:sldChg>
      <pc:sldChg chg="addSp delSp modSp add del mod ord setBg">
        <pc:chgData name="Shmuel Shaul" userId="42e60bd3-1405-46d2-9711-0fda8a00c4e7" providerId="ADAL" clId="{8041E4CB-13EE-48DA-9DE9-316CF1BF45AF}" dt="2023-04-17T14:37:26.270" v="661" actId="1076"/>
        <pc:sldMkLst>
          <pc:docMk/>
          <pc:sldMk cId="375434278" sldId="290"/>
        </pc:sldMkLst>
        <pc:spChg chg="mod">
          <ac:chgData name="Shmuel Shaul" userId="42e60bd3-1405-46d2-9711-0fda8a00c4e7" providerId="ADAL" clId="{8041E4CB-13EE-48DA-9DE9-316CF1BF45AF}" dt="2023-04-17T14:36:34.796" v="652"/>
          <ac:spMkLst>
            <pc:docMk/>
            <pc:sldMk cId="375434278" sldId="290"/>
            <ac:spMk id="3" creationId="{FFAE1343-FAA0-DFFA-64E1-FA136B1D54AE}"/>
          </ac:spMkLst>
        </pc:spChg>
        <pc:spChg chg="del">
          <ac:chgData name="Shmuel Shaul" userId="42e60bd3-1405-46d2-9711-0fda8a00c4e7" providerId="ADAL" clId="{8041E4CB-13EE-48DA-9DE9-316CF1BF45AF}" dt="2023-04-17T14:34:53.352" v="640" actId="478"/>
          <ac:spMkLst>
            <pc:docMk/>
            <pc:sldMk cId="375434278" sldId="290"/>
            <ac:spMk id="4" creationId="{AEF756E2-4302-A2BA-3076-03CD83DA17BB}"/>
          </ac:spMkLst>
        </pc:spChg>
        <pc:spChg chg="mod">
          <ac:chgData name="Shmuel Shaul" userId="42e60bd3-1405-46d2-9711-0fda8a00c4e7" providerId="ADAL" clId="{8041E4CB-13EE-48DA-9DE9-316CF1BF45AF}" dt="2023-04-17T14:37:22.032" v="660" actId="20577"/>
          <ac:spMkLst>
            <pc:docMk/>
            <pc:sldMk cId="375434278" sldId="290"/>
            <ac:spMk id="1004" creationId="{00000000-0000-0000-0000-000000000000}"/>
          </ac:spMkLst>
        </pc:spChg>
        <pc:picChg chg="add mod">
          <ac:chgData name="Shmuel Shaul" userId="42e60bd3-1405-46d2-9711-0fda8a00c4e7" providerId="ADAL" clId="{8041E4CB-13EE-48DA-9DE9-316CF1BF45AF}" dt="2023-04-17T14:37:26.270" v="661" actId="1076"/>
          <ac:picMkLst>
            <pc:docMk/>
            <pc:sldMk cId="375434278" sldId="290"/>
            <ac:picMk id="2" creationId="{0AF7255D-FBEE-D5E5-1180-BB6C3F7B9A52}"/>
          </ac:picMkLst>
        </pc:picChg>
        <pc:picChg chg="add mod">
          <ac:chgData name="Shmuel Shaul" userId="42e60bd3-1405-46d2-9711-0fda8a00c4e7" providerId="ADAL" clId="{8041E4CB-13EE-48DA-9DE9-316CF1BF45AF}" dt="2023-04-17T14:37:26.270" v="661" actId="1076"/>
          <ac:picMkLst>
            <pc:docMk/>
            <pc:sldMk cId="375434278" sldId="290"/>
            <ac:picMk id="6" creationId="{B96A79AE-6533-0040-8D41-0017775A3FA3}"/>
          </ac:picMkLst>
        </pc:picChg>
        <pc:picChg chg="del">
          <ac:chgData name="Shmuel Shaul" userId="42e60bd3-1405-46d2-9711-0fda8a00c4e7" providerId="ADAL" clId="{8041E4CB-13EE-48DA-9DE9-316CF1BF45AF}" dt="2023-04-17T14:34:52.721" v="639" actId="478"/>
          <ac:picMkLst>
            <pc:docMk/>
            <pc:sldMk cId="375434278" sldId="290"/>
            <ac:picMk id="2050" creationId="{6D6EF8B3-C60F-8337-B9EF-478966E26EDA}"/>
          </ac:picMkLst>
        </pc:picChg>
      </pc:sldChg>
      <pc:sldChg chg="add del setBg">
        <pc:chgData name="Shmuel Shaul" userId="42e60bd3-1405-46d2-9711-0fda8a00c4e7" providerId="ADAL" clId="{8041E4CB-13EE-48DA-9DE9-316CF1BF45AF}" dt="2023-04-17T14:34:44.873" v="632" actId="47"/>
        <pc:sldMkLst>
          <pc:docMk/>
          <pc:sldMk cId="915758181" sldId="290"/>
        </pc:sldMkLst>
      </pc:sldChg>
      <pc:sldChg chg="add del setBg">
        <pc:chgData name="Shmuel Shaul" userId="42e60bd3-1405-46d2-9711-0fda8a00c4e7" providerId="ADAL" clId="{8041E4CB-13EE-48DA-9DE9-316CF1BF45AF}" dt="2023-04-17T14:34:46.671" v="638"/>
        <pc:sldMkLst>
          <pc:docMk/>
          <pc:sldMk cId="365092483" sldId="291"/>
        </pc:sldMkLst>
      </pc:sldChg>
      <pc:sldChg chg="addSp delSp modSp add mod modAnim">
        <pc:chgData name="Shmuel Shaul" userId="42e60bd3-1405-46d2-9711-0fda8a00c4e7" providerId="ADAL" clId="{8041E4CB-13EE-48DA-9DE9-316CF1BF45AF}" dt="2023-04-17T14:42:29.566" v="703" actId="20577"/>
        <pc:sldMkLst>
          <pc:docMk/>
          <pc:sldMk cId="1646815454" sldId="291"/>
        </pc:sldMkLst>
        <pc:spChg chg="mod">
          <ac:chgData name="Shmuel Shaul" userId="42e60bd3-1405-46d2-9711-0fda8a00c4e7" providerId="ADAL" clId="{8041E4CB-13EE-48DA-9DE9-316CF1BF45AF}" dt="2023-04-17T14:39:38.511" v="669" actId="1076"/>
          <ac:spMkLst>
            <pc:docMk/>
            <pc:sldMk cId="1646815454" sldId="291"/>
            <ac:spMk id="3" creationId="{FFAE1343-FAA0-DFFA-64E1-FA136B1D54AE}"/>
          </ac:spMkLst>
        </pc:spChg>
        <pc:spChg chg="mod">
          <ac:chgData name="Shmuel Shaul" userId="42e60bd3-1405-46d2-9711-0fda8a00c4e7" providerId="ADAL" clId="{8041E4CB-13EE-48DA-9DE9-316CF1BF45AF}" dt="2023-04-17T14:42:29.566" v="703" actId="20577"/>
          <ac:spMkLst>
            <pc:docMk/>
            <pc:sldMk cId="1646815454" sldId="291"/>
            <ac:spMk id="1004" creationId="{00000000-0000-0000-0000-000000000000}"/>
          </ac:spMkLst>
        </pc:spChg>
        <pc:picChg chg="del">
          <ac:chgData name="Shmuel Shaul" userId="42e60bd3-1405-46d2-9711-0fda8a00c4e7" providerId="ADAL" clId="{8041E4CB-13EE-48DA-9DE9-316CF1BF45AF}" dt="2023-04-17T14:40:32.393" v="680" actId="478"/>
          <ac:picMkLst>
            <pc:docMk/>
            <pc:sldMk cId="1646815454" sldId="291"/>
            <ac:picMk id="2" creationId="{0AF7255D-FBEE-D5E5-1180-BB6C3F7B9A52}"/>
          </ac:picMkLst>
        </pc:picChg>
        <pc:picChg chg="del">
          <ac:chgData name="Shmuel Shaul" userId="42e60bd3-1405-46d2-9711-0fda8a00c4e7" providerId="ADAL" clId="{8041E4CB-13EE-48DA-9DE9-316CF1BF45AF}" dt="2023-04-17T14:41:37.053" v="686" actId="478"/>
          <ac:picMkLst>
            <pc:docMk/>
            <pc:sldMk cId="1646815454" sldId="291"/>
            <ac:picMk id="6" creationId="{B96A79AE-6533-0040-8D41-0017775A3FA3}"/>
          </ac:picMkLst>
        </pc:picChg>
        <pc:picChg chg="add mod">
          <ac:chgData name="Shmuel Shaul" userId="42e60bd3-1405-46d2-9711-0fda8a00c4e7" providerId="ADAL" clId="{8041E4CB-13EE-48DA-9DE9-316CF1BF45AF}" dt="2023-04-17T14:41:35.356" v="685" actId="1076"/>
          <ac:picMkLst>
            <pc:docMk/>
            <pc:sldMk cId="1646815454" sldId="291"/>
            <ac:picMk id="3074" creationId="{6918A7C7-6653-D988-6847-0CF529158409}"/>
          </ac:picMkLst>
        </pc:picChg>
      </pc:sldChg>
      <pc:sldChg chg="add del setBg">
        <pc:chgData name="Shmuel Shaul" userId="42e60bd3-1405-46d2-9711-0fda8a00c4e7" providerId="ADAL" clId="{8041E4CB-13EE-48DA-9DE9-316CF1BF45AF}" dt="2023-04-17T14:34:45.433" v="636" actId="47"/>
        <pc:sldMkLst>
          <pc:docMk/>
          <pc:sldMk cId="3535021437" sldId="291"/>
        </pc:sldMkLst>
      </pc:sldChg>
      <pc:sldChg chg="addSp modSp add mod">
        <pc:chgData name="Shmuel Shaul" userId="42e60bd3-1405-46d2-9711-0fda8a00c4e7" providerId="ADAL" clId="{8041E4CB-13EE-48DA-9DE9-316CF1BF45AF}" dt="2023-04-17T14:42:31.794" v="704" actId="20577"/>
        <pc:sldMkLst>
          <pc:docMk/>
          <pc:sldMk cId="3802700859" sldId="292"/>
        </pc:sldMkLst>
        <pc:spChg chg="mod">
          <ac:chgData name="Shmuel Shaul" userId="42e60bd3-1405-46d2-9711-0fda8a00c4e7" providerId="ADAL" clId="{8041E4CB-13EE-48DA-9DE9-316CF1BF45AF}" dt="2023-04-17T14:42:07.408" v="698" actId="1076"/>
          <ac:spMkLst>
            <pc:docMk/>
            <pc:sldMk cId="3802700859" sldId="292"/>
            <ac:spMk id="3" creationId="{FFAE1343-FAA0-DFFA-64E1-FA136B1D54AE}"/>
          </ac:spMkLst>
        </pc:spChg>
        <pc:spChg chg="mod">
          <ac:chgData name="Shmuel Shaul" userId="42e60bd3-1405-46d2-9711-0fda8a00c4e7" providerId="ADAL" clId="{8041E4CB-13EE-48DA-9DE9-316CF1BF45AF}" dt="2023-04-17T14:42:31.794" v="704" actId="20577"/>
          <ac:spMkLst>
            <pc:docMk/>
            <pc:sldMk cId="3802700859" sldId="292"/>
            <ac:spMk id="1004" creationId="{00000000-0000-0000-0000-000000000000}"/>
          </ac:spMkLst>
        </pc:spChg>
        <pc:picChg chg="add mod">
          <ac:chgData name="Shmuel Shaul" userId="42e60bd3-1405-46d2-9711-0fda8a00c4e7" providerId="ADAL" clId="{8041E4CB-13EE-48DA-9DE9-316CF1BF45AF}" dt="2023-04-17T14:42:14.226" v="702" actId="1076"/>
          <ac:picMkLst>
            <pc:docMk/>
            <pc:sldMk cId="3802700859" sldId="292"/>
            <ac:picMk id="4" creationId="{DA05A445-39C0-F569-788C-D84B945525CA}"/>
          </ac:picMkLst>
        </pc:picChg>
      </pc:sldChg>
      <pc:sldChg chg="add del setBg">
        <pc:chgData name="Shmuel Shaul" userId="42e60bd3-1405-46d2-9711-0fda8a00c4e7" providerId="ADAL" clId="{8041E4CB-13EE-48DA-9DE9-316CF1BF45AF}" dt="2023-04-17T15:14:35.960" v="848" actId="47"/>
        <pc:sldMkLst>
          <pc:docMk/>
          <pc:sldMk cId="0" sldId="293"/>
        </pc:sldMkLst>
      </pc:sldChg>
      <pc:sldChg chg="addSp delSp modSp add mod">
        <pc:chgData name="Shmuel Shaul" userId="42e60bd3-1405-46d2-9711-0fda8a00c4e7" providerId="ADAL" clId="{8041E4CB-13EE-48DA-9DE9-316CF1BF45AF}" dt="2023-04-17T15:23:28.254" v="1022" actId="1076"/>
        <pc:sldMkLst>
          <pc:docMk/>
          <pc:sldMk cId="2389356103" sldId="370"/>
        </pc:sldMkLst>
        <pc:spChg chg="add del">
          <ac:chgData name="Shmuel Shaul" userId="42e60bd3-1405-46d2-9711-0fda8a00c4e7" providerId="ADAL" clId="{8041E4CB-13EE-48DA-9DE9-316CF1BF45AF}" dt="2023-04-17T15:20:51.072" v="965" actId="478"/>
          <ac:spMkLst>
            <pc:docMk/>
            <pc:sldMk cId="2389356103" sldId="370"/>
            <ac:spMk id="7" creationId="{5021240F-8F50-4CAE-9A68-8182BBF09926}"/>
          </ac:spMkLst>
        </pc:spChg>
        <pc:spChg chg="add del">
          <ac:chgData name="Shmuel Shaul" userId="42e60bd3-1405-46d2-9711-0fda8a00c4e7" providerId="ADAL" clId="{8041E4CB-13EE-48DA-9DE9-316CF1BF45AF}" dt="2023-04-17T15:21:25.712" v="1003" actId="478"/>
          <ac:spMkLst>
            <pc:docMk/>
            <pc:sldMk cId="2389356103" sldId="370"/>
            <ac:spMk id="762" creationId="{00000000-0000-0000-0000-000000000000}"/>
          </ac:spMkLst>
        </pc:spChg>
        <pc:spChg chg="add del">
          <ac:chgData name="Shmuel Shaul" userId="42e60bd3-1405-46d2-9711-0fda8a00c4e7" providerId="ADAL" clId="{8041E4CB-13EE-48DA-9DE9-316CF1BF45AF}" dt="2023-04-17T15:21:24.009" v="1001" actId="478"/>
          <ac:spMkLst>
            <pc:docMk/>
            <pc:sldMk cId="2389356103" sldId="370"/>
            <ac:spMk id="763" creationId="{00000000-0000-0000-0000-000000000000}"/>
          </ac:spMkLst>
        </pc:spChg>
        <pc:spChg chg="add del">
          <ac:chgData name="Shmuel Shaul" userId="42e60bd3-1405-46d2-9711-0fda8a00c4e7" providerId="ADAL" clId="{8041E4CB-13EE-48DA-9DE9-316CF1BF45AF}" dt="2023-04-17T15:21:26.365" v="1004" actId="478"/>
          <ac:spMkLst>
            <pc:docMk/>
            <pc:sldMk cId="2389356103" sldId="370"/>
            <ac:spMk id="764" creationId="{00000000-0000-0000-0000-000000000000}"/>
          </ac:spMkLst>
        </pc:spChg>
        <pc:spChg chg="add del">
          <ac:chgData name="Shmuel Shaul" userId="42e60bd3-1405-46d2-9711-0fda8a00c4e7" providerId="ADAL" clId="{8041E4CB-13EE-48DA-9DE9-316CF1BF45AF}" dt="2023-04-17T15:21:24.625" v="1002" actId="478"/>
          <ac:spMkLst>
            <pc:docMk/>
            <pc:sldMk cId="2389356103" sldId="370"/>
            <ac:spMk id="765" creationId="{00000000-0000-0000-0000-000000000000}"/>
          </ac:spMkLst>
        </pc:spChg>
        <pc:spChg chg="add del">
          <ac:chgData name="Shmuel Shaul" userId="42e60bd3-1405-46d2-9711-0fda8a00c4e7" providerId="ADAL" clId="{8041E4CB-13EE-48DA-9DE9-316CF1BF45AF}" dt="2023-04-17T15:20:50.892" v="964" actId="478"/>
          <ac:spMkLst>
            <pc:docMk/>
            <pc:sldMk cId="2389356103" sldId="370"/>
            <ac:spMk id="770" creationId="{00000000-0000-0000-0000-000000000000}"/>
          </ac:spMkLst>
        </pc:spChg>
        <pc:spChg chg="add del">
          <ac:chgData name="Shmuel Shaul" userId="42e60bd3-1405-46d2-9711-0fda8a00c4e7" providerId="ADAL" clId="{8041E4CB-13EE-48DA-9DE9-316CF1BF45AF}" dt="2023-04-17T15:20:50.892" v="964" actId="478"/>
          <ac:spMkLst>
            <pc:docMk/>
            <pc:sldMk cId="2389356103" sldId="370"/>
            <ac:spMk id="771" creationId="{00000000-0000-0000-0000-000000000000}"/>
          </ac:spMkLst>
        </pc:spChg>
        <pc:spChg chg="add del">
          <ac:chgData name="Shmuel Shaul" userId="42e60bd3-1405-46d2-9711-0fda8a00c4e7" providerId="ADAL" clId="{8041E4CB-13EE-48DA-9DE9-316CF1BF45AF}" dt="2023-04-17T15:20:50.892" v="964" actId="478"/>
          <ac:spMkLst>
            <pc:docMk/>
            <pc:sldMk cId="2389356103" sldId="370"/>
            <ac:spMk id="775" creationId="{00000000-0000-0000-0000-000000000000}"/>
          </ac:spMkLst>
        </pc:spChg>
        <pc:grpChg chg="add del mod">
          <ac:chgData name="Shmuel Shaul" userId="42e60bd3-1405-46d2-9711-0fda8a00c4e7" providerId="ADAL" clId="{8041E4CB-13EE-48DA-9DE9-316CF1BF45AF}" dt="2023-04-17T15:20:52.648" v="973" actId="1076"/>
          <ac:grpSpMkLst>
            <pc:docMk/>
            <pc:sldMk cId="2389356103" sldId="370"/>
            <ac:grpSpMk id="2" creationId="{F9053FEF-B231-4C83-8D96-A442EAAA5F4B}"/>
          </ac:grpSpMkLst>
        </pc:grpChg>
        <pc:grpChg chg="mod">
          <ac:chgData name="Shmuel Shaul" userId="42e60bd3-1405-46d2-9711-0fda8a00c4e7" providerId="ADAL" clId="{8041E4CB-13EE-48DA-9DE9-316CF1BF45AF}" dt="2023-04-17T15:23:28.254" v="1022" actId="1076"/>
          <ac:grpSpMkLst>
            <pc:docMk/>
            <pc:sldMk cId="2389356103" sldId="370"/>
            <ac:grpSpMk id="5" creationId="{18DA8B0D-3152-404F-A5E1-712C26398AA5}"/>
          </ac:grpSpMkLst>
        </pc:grpChg>
        <pc:grpChg chg="add del">
          <ac:chgData name="Shmuel Shaul" userId="42e60bd3-1405-46d2-9711-0fda8a00c4e7" providerId="ADAL" clId="{8041E4CB-13EE-48DA-9DE9-316CF1BF45AF}" dt="2023-04-17T15:20:50.892" v="964" actId="478"/>
          <ac:grpSpMkLst>
            <pc:docMk/>
            <pc:sldMk cId="2389356103" sldId="370"/>
            <ac:grpSpMk id="772" creationId="{00000000-0000-0000-0000-000000000000}"/>
          </ac:grpSpMkLst>
        </pc:grpChg>
        <pc:picChg chg="mod">
          <ac:chgData name="Shmuel Shaul" userId="42e60bd3-1405-46d2-9711-0fda8a00c4e7" providerId="ADAL" clId="{8041E4CB-13EE-48DA-9DE9-316CF1BF45AF}" dt="2023-04-17T15:20:51.521" v="968" actId="1076"/>
          <ac:picMkLst>
            <pc:docMk/>
            <pc:sldMk cId="2389356103" sldId="370"/>
            <ac:picMk id="10" creationId="{E6156459-7F63-4F04-98A1-EBC6D658288C}"/>
          </ac:picMkLst>
        </pc:picChg>
      </pc:sldChg>
      <pc:sldChg chg="add">
        <pc:chgData name="Shmuel Shaul" userId="42e60bd3-1405-46d2-9711-0fda8a00c4e7" providerId="ADAL" clId="{8041E4CB-13EE-48DA-9DE9-316CF1BF45AF}" dt="2023-04-17T15:14:25.136" v="847"/>
        <pc:sldMkLst>
          <pc:docMk/>
          <pc:sldMk cId="2756535400" sldId="371"/>
        </pc:sldMkLst>
      </pc:sldChg>
      <pc:sldChg chg="add">
        <pc:chgData name="Shmuel Shaul" userId="42e60bd3-1405-46d2-9711-0fda8a00c4e7" providerId="ADAL" clId="{8041E4CB-13EE-48DA-9DE9-316CF1BF45AF}" dt="2023-04-17T15:14:25.136" v="847"/>
        <pc:sldMkLst>
          <pc:docMk/>
          <pc:sldMk cId="191599051" sldId="372"/>
        </pc:sldMkLst>
      </pc:sldChg>
      <pc:sldChg chg="add">
        <pc:chgData name="Shmuel Shaul" userId="42e60bd3-1405-46d2-9711-0fda8a00c4e7" providerId="ADAL" clId="{8041E4CB-13EE-48DA-9DE9-316CF1BF45AF}" dt="2023-04-17T15:14:25.136" v="847"/>
        <pc:sldMkLst>
          <pc:docMk/>
          <pc:sldMk cId="3062292510" sldId="373"/>
        </pc:sldMkLst>
      </pc:sldChg>
      <pc:sldChg chg="add">
        <pc:chgData name="Shmuel Shaul" userId="42e60bd3-1405-46d2-9711-0fda8a00c4e7" providerId="ADAL" clId="{8041E4CB-13EE-48DA-9DE9-316CF1BF45AF}" dt="2023-04-17T15:14:25.136" v="847"/>
        <pc:sldMkLst>
          <pc:docMk/>
          <pc:sldMk cId="3014858482" sldId="374"/>
        </pc:sldMkLst>
      </pc:sldChg>
      <pc:sldChg chg="add">
        <pc:chgData name="Shmuel Shaul" userId="42e60bd3-1405-46d2-9711-0fda8a00c4e7" providerId="ADAL" clId="{8041E4CB-13EE-48DA-9DE9-316CF1BF45AF}" dt="2023-04-17T15:14:25.136" v="847"/>
        <pc:sldMkLst>
          <pc:docMk/>
          <pc:sldMk cId="1411681025" sldId="375"/>
        </pc:sldMkLst>
      </pc:sldChg>
      <pc:sldChg chg="add">
        <pc:chgData name="Shmuel Shaul" userId="42e60bd3-1405-46d2-9711-0fda8a00c4e7" providerId="ADAL" clId="{8041E4CB-13EE-48DA-9DE9-316CF1BF45AF}" dt="2023-04-17T15:14:25.136" v="847"/>
        <pc:sldMkLst>
          <pc:docMk/>
          <pc:sldMk cId="3974136714" sldId="376"/>
        </pc:sldMkLst>
      </pc:sldChg>
      <pc:sldChg chg="add del">
        <pc:chgData name="Shmuel Shaul" userId="42e60bd3-1405-46d2-9711-0fda8a00c4e7" providerId="ADAL" clId="{8041E4CB-13EE-48DA-9DE9-316CF1BF45AF}" dt="2023-04-17T15:20:04.280" v="952" actId="47"/>
        <pc:sldMkLst>
          <pc:docMk/>
          <pc:sldMk cId="744631589" sldId="378"/>
        </pc:sldMkLst>
      </pc:sldChg>
      <pc:sldChg chg="addSp delSp modSp add mod setBg">
        <pc:chgData name="Shmuel Shaul" userId="42e60bd3-1405-46d2-9711-0fda8a00c4e7" providerId="ADAL" clId="{8041E4CB-13EE-48DA-9DE9-316CF1BF45AF}" dt="2023-04-17T15:44:32.424" v="1363"/>
        <pc:sldMkLst>
          <pc:docMk/>
          <pc:sldMk cId="3954001909" sldId="379"/>
        </pc:sldMkLst>
        <pc:spChg chg="del">
          <ac:chgData name="Shmuel Shaul" userId="42e60bd3-1405-46d2-9711-0fda8a00c4e7" providerId="ADAL" clId="{8041E4CB-13EE-48DA-9DE9-316CF1BF45AF}" dt="2023-04-17T15:15:26.848" v="850" actId="478"/>
          <ac:spMkLst>
            <pc:docMk/>
            <pc:sldMk cId="3954001909" sldId="379"/>
            <ac:spMk id="4" creationId="{C86D39F7-0E59-B726-217B-1C58E13AA8D8}"/>
          </ac:spMkLst>
        </pc:spChg>
        <pc:spChg chg="del">
          <ac:chgData name="Shmuel Shaul" userId="42e60bd3-1405-46d2-9711-0fda8a00c4e7" providerId="ADAL" clId="{8041E4CB-13EE-48DA-9DE9-316CF1BF45AF}" dt="2023-04-17T15:15:26.848" v="850" actId="478"/>
          <ac:spMkLst>
            <pc:docMk/>
            <pc:sldMk cId="3954001909" sldId="379"/>
            <ac:spMk id="5" creationId="{09033FC7-1177-DA1A-331E-DB7F5329E7C8}"/>
          </ac:spMkLst>
        </pc:spChg>
        <pc:spChg chg="del">
          <ac:chgData name="Shmuel Shaul" userId="42e60bd3-1405-46d2-9711-0fda8a00c4e7" providerId="ADAL" clId="{8041E4CB-13EE-48DA-9DE9-316CF1BF45AF}" dt="2023-04-17T15:15:26.848" v="850" actId="478"/>
          <ac:spMkLst>
            <pc:docMk/>
            <pc:sldMk cId="3954001909" sldId="379"/>
            <ac:spMk id="6" creationId="{01260797-6164-3807-3ED8-58A2B624382F}"/>
          </ac:spMkLst>
        </pc:spChg>
        <pc:spChg chg="mod">
          <ac:chgData name="Shmuel Shaul" userId="42e60bd3-1405-46d2-9711-0fda8a00c4e7" providerId="ADAL" clId="{8041E4CB-13EE-48DA-9DE9-316CF1BF45AF}" dt="2023-04-17T15:16:32.702" v="873" actId="1076"/>
          <ac:spMkLst>
            <pc:docMk/>
            <pc:sldMk cId="3954001909" sldId="379"/>
            <ac:spMk id="521" creationId="{00000000-0000-0000-0000-000000000000}"/>
          </ac:spMkLst>
        </pc:spChg>
        <pc:spChg chg="del">
          <ac:chgData name="Shmuel Shaul" userId="42e60bd3-1405-46d2-9711-0fda8a00c4e7" providerId="ADAL" clId="{8041E4CB-13EE-48DA-9DE9-316CF1BF45AF}" dt="2023-04-17T15:15:26.848" v="850" actId="478"/>
          <ac:spMkLst>
            <pc:docMk/>
            <pc:sldMk cId="3954001909" sldId="379"/>
            <ac:spMk id="523" creationId="{00000000-0000-0000-0000-000000000000}"/>
          </ac:spMkLst>
        </pc:spChg>
        <pc:picChg chg="del">
          <ac:chgData name="Shmuel Shaul" userId="42e60bd3-1405-46d2-9711-0fda8a00c4e7" providerId="ADAL" clId="{8041E4CB-13EE-48DA-9DE9-316CF1BF45AF}" dt="2023-04-17T15:15:26.848" v="850" actId="478"/>
          <ac:picMkLst>
            <pc:docMk/>
            <pc:sldMk cId="3954001909" sldId="379"/>
            <ac:picMk id="3" creationId="{9CE4DC63-E115-E49E-E7A8-A36AC84F2B83}"/>
          </ac:picMkLst>
        </pc:picChg>
        <pc:picChg chg="add mod">
          <ac:chgData name="Shmuel Shaul" userId="42e60bd3-1405-46d2-9711-0fda8a00c4e7" providerId="ADAL" clId="{8041E4CB-13EE-48DA-9DE9-316CF1BF45AF}" dt="2023-04-17T15:16:28.883" v="872" actId="1076"/>
          <ac:picMkLst>
            <pc:docMk/>
            <pc:sldMk cId="3954001909" sldId="379"/>
            <ac:picMk id="7" creationId="{F9B6AC69-3E37-7194-88D3-65B126335393}"/>
          </ac:picMkLst>
        </pc:picChg>
      </pc:sldChg>
      <pc:sldChg chg="modSp add mod setBg modAnim">
        <pc:chgData name="Shmuel Shaul" userId="42e60bd3-1405-46d2-9711-0fda8a00c4e7" providerId="ADAL" clId="{8041E4CB-13EE-48DA-9DE9-316CF1BF45AF}" dt="2023-04-17T15:19:55.157" v="951" actId="403"/>
        <pc:sldMkLst>
          <pc:docMk/>
          <pc:sldMk cId="2324015727" sldId="380"/>
        </pc:sldMkLst>
        <pc:spChg chg="mod">
          <ac:chgData name="Shmuel Shaul" userId="42e60bd3-1405-46d2-9711-0fda8a00c4e7" providerId="ADAL" clId="{8041E4CB-13EE-48DA-9DE9-316CF1BF45AF}" dt="2023-04-17T15:17:15.130" v="897" actId="14100"/>
          <ac:spMkLst>
            <pc:docMk/>
            <pc:sldMk cId="2324015727" sldId="380"/>
            <ac:spMk id="2" creationId="{94B10CD3-BD1B-5BB9-013D-061AC6CD5D65}"/>
          </ac:spMkLst>
        </pc:spChg>
        <pc:spChg chg="mod">
          <ac:chgData name="Shmuel Shaul" userId="42e60bd3-1405-46d2-9711-0fda8a00c4e7" providerId="ADAL" clId="{8041E4CB-13EE-48DA-9DE9-316CF1BF45AF}" dt="2023-04-17T15:18:10.416" v="920" actId="1076"/>
          <ac:spMkLst>
            <pc:docMk/>
            <pc:sldMk cId="2324015727" sldId="380"/>
            <ac:spMk id="204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5:19:10.029" v="934" actId="6549"/>
          <ac:spMkLst>
            <pc:docMk/>
            <pc:sldMk cId="2324015727" sldId="380"/>
            <ac:spMk id="205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5:19:55.157" v="951" actId="403"/>
          <ac:spMkLst>
            <pc:docMk/>
            <pc:sldMk cId="2324015727" sldId="380"/>
            <ac:spMk id="206" creationId="{00000000-0000-0000-0000-000000000000}"/>
          </ac:spMkLst>
        </pc:spChg>
        <pc:spChg chg="mod">
          <ac:chgData name="Shmuel Shaul" userId="42e60bd3-1405-46d2-9711-0fda8a00c4e7" providerId="ADAL" clId="{8041E4CB-13EE-48DA-9DE9-316CF1BF45AF}" dt="2023-04-17T15:17:23.094" v="899" actId="20577"/>
          <ac:spMkLst>
            <pc:docMk/>
            <pc:sldMk cId="2324015727" sldId="380"/>
            <ac:spMk id="209" creationId="{00000000-0000-0000-0000-000000000000}"/>
          </ac:spMkLst>
        </pc:spChg>
        <pc:grpChg chg="mod">
          <ac:chgData name="Shmuel Shaul" userId="42e60bd3-1405-46d2-9711-0fda8a00c4e7" providerId="ADAL" clId="{8041E4CB-13EE-48DA-9DE9-316CF1BF45AF}" dt="2023-04-17T15:17:28.003" v="901" actId="14100"/>
          <ac:grpSpMkLst>
            <pc:docMk/>
            <pc:sldMk cId="2324015727" sldId="380"/>
            <ac:grpSpMk id="207" creationId="{00000000-0000-0000-0000-000000000000}"/>
          </ac:grpSpMkLst>
        </pc:grpChg>
      </pc:sldChg>
      <pc:sldChg chg="addSp delSp modSp add mod setBg modAnim">
        <pc:chgData name="Shmuel Shaul" userId="42e60bd3-1405-46d2-9711-0fda8a00c4e7" providerId="ADAL" clId="{8041E4CB-13EE-48DA-9DE9-316CF1BF45AF}" dt="2023-04-17T15:31:59.871" v="1275" actId="2711"/>
        <pc:sldMkLst>
          <pc:docMk/>
          <pc:sldMk cId="153471288" sldId="381"/>
        </pc:sldMkLst>
        <pc:spChg chg="del">
          <ac:chgData name="Shmuel Shaul" userId="42e60bd3-1405-46d2-9711-0fda8a00c4e7" providerId="ADAL" clId="{8041E4CB-13EE-48DA-9DE9-316CF1BF45AF}" dt="2023-04-17T15:21:17.193" v="998" actId="478"/>
          <ac:spMkLst>
            <pc:docMk/>
            <pc:sldMk cId="153471288" sldId="381"/>
            <ac:spMk id="3" creationId="{FFAE1343-FAA0-DFFA-64E1-FA136B1D54AE}"/>
          </ac:spMkLst>
        </pc:spChg>
        <pc:spChg chg="del">
          <ac:chgData name="Shmuel Shaul" userId="42e60bd3-1405-46d2-9711-0fda8a00c4e7" providerId="ADAL" clId="{8041E4CB-13EE-48DA-9DE9-316CF1BF45AF}" dt="2023-04-17T15:21:10.517" v="996" actId="478"/>
          <ac:spMkLst>
            <pc:docMk/>
            <pc:sldMk cId="153471288" sldId="381"/>
            <ac:spMk id="4" creationId="{AEF756E2-4302-A2BA-3076-03CD83DA17BB}"/>
          </ac:spMkLst>
        </pc:spChg>
        <pc:spChg chg="mod">
          <ac:chgData name="Shmuel Shaul" userId="42e60bd3-1405-46d2-9711-0fda8a00c4e7" providerId="ADAL" clId="{8041E4CB-13EE-48DA-9DE9-316CF1BF45AF}" dt="2023-04-17T15:21:19.785" v="999"/>
          <ac:spMkLst>
            <pc:docMk/>
            <pc:sldMk cId="153471288" sldId="381"/>
            <ac:spMk id="6" creationId="{2A9AC7FD-5590-BA24-27B1-7B4014AF3ED8}"/>
          </ac:spMkLst>
        </pc:spChg>
        <pc:spChg chg="mod">
          <ac:chgData name="Shmuel Shaul" userId="42e60bd3-1405-46d2-9711-0fda8a00c4e7" providerId="ADAL" clId="{8041E4CB-13EE-48DA-9DE9-316CF1BF45AF}" dt="2023-04-17T15:21:19.785" v="999"/>
          <ac:spMkLst>
            <pc:docMk/>
            <pc:sldMk cId="153471288" sldId="381"/>
            <ac:spMk id="7" creationId="{FF3A88E4-41FB-6403-9BBE-0D0318A48EE0}"/>
          </ac:spMkLst>
        </pc:spChg>
        <pc:spChg chg="mod">
          <ac:chgData name="Shmuel Shaul" userId="42e60bd3-1405-46d2-9711-0fda8a00c4e7" providerId="ADAL" clId="{8041E4CB-13EE-48DA-9DE9-316CF1BF45AF}" dt="2023-04-17T15:21:19.785" v="999"/>
          <ac:spMkLst>
            <pc:docMk/>
            <pc:sldMk cId="153471288" sldId="381"/>
            <ac:spMk id="8" creationId="{10D37109-348B-2C46-E3AC-CABA020C7502}"/>
          </ac:spMkLst>
        </pc:spChg>
        <pc:spChg chg="mod">
          <ac:chgData name="Shmuel Shaul" userId="42e60bd3-1405-46d2-9711-0fda8a00c4e7" providerId="ADAL" clId="{8041E4CB-13EE-48DA-9DE9-316CF1BF45AF}" dt="2023-04-17T15:21:19.785" v="999"/>
          <ac:spMkLst>
            <pc:docMk/>
            <pc:sldMk cId="153471288" sldId="381"/>
            <ac:spMk id="9" creationId="{4832A051-85A5-52B3-22F4-38556A8FF1D9}"/>
          </ac:spMkLst>
        </pc:spChg>
        <pc:spChg chg="add mod">
          <ac:chgData name="Shmuel Shaul" userId="42e60bd3-1405-46d2-9711-0fda8a00c4e7" providerId="ADAL" clId="{8041E4CB-13EE-48DA-9DE9-316CF1BF45AF}" dt="2023-04-17T15:30:50.544" v="1259" actId="404"/>
          <ac:spMkLst>
            <pc:docMk/>
            <pc:sldMk cId="153471288" sldId="381"/>
            <ac:spMk id="14" creationId="{4030AF1A-0E3D-BB58-CC8C-F0C689398788}"/>
          </ac:spMkLst>
        </pc:spChg>
        <pc:spChg chg="add mod">
          <ac:chgData name="Shmuel Shaul" userId="42e60bd3-1405-46d2-9711-0fda8a00c4e7" providerId="ADAL" clId="{8041E4CB-13EE-48DA-9DE9-316CF1BF45AF}" dt="2023-04-17T15:30:53.801" v="1260" actId="1076"/>
          <ac:spMkLst>
            <pc:docMk/>
            <pc:sldMk cId="153471288" sldId="381"/>
            <ac:spMk id="15" creationId="{20F22539-8281-8B19-7B11-7E21B329AB45}"/>
          </ac:spMkLst>
        </pc:spChg>
        <pc:spChg chg="add mod">
          <ac:chgData name="Shmuel Shaul" userId="42e60bd3-1405-46d2-9711-0fda8a00c4e7" providerId="ADAL" clId="{8041E4CB-13EE-48DA-9DE9-316CF1BF45AF}" dt="2023-04-17T15:30:58.577" v="1261" actId="1076"/>
          <ac:spMkLst>
            <pc:docMk/>
            <pc:sldMk cId="153471288" sldId="381"/>
            <ac:spMk id="16" creationId="{157A073E-F1BA-F86B-3BBD-8FC6DD286FDE}"/>
          </ac:spMkLst>
        </pc:spChg>
        <pc:spChg chg="mod">
          <ac:chgData name="Shmuel Shaul" userId="42e60bd3-1405-46d2-9711-0fda8a00c4e7" providerId="ADAL" clId="{8041E4CB-13EE-48DA-9DE9-316CF1BF45AF}" dt="2023-04-17T15:31:32.253" v="1269" actId="1076"/>
          <ac:spMkLst>
            <pc:docMk/>
            <pc:sldMk cId="153471288" sldId="381"/>
            <ac:spMk id="19" creationId="{78620F44-2125-89B3-F4B3-F22DA96E801C}"/>
          </ac:spMkLst>
        </pc:spChg>
        <pc:spChg chg="mod">
          <ac:chgData name="Shmuel Shaul" userId="42e60bd3-1405-46d2-9711-0fda8a00c4e7" providerId="ADAL" clId="{8041E4CB-13EE-48DA-9DE9-316CF1BF45AF}" dt="2023-04-17T15:31:41.007" v="1271" actId="1076"/>
          <ac:spMkLst>
            <pc:docMk/>
            <pc:sldMk cId="153471288" sldId="381"/>
            <ac:spMk id="20" creationId="{C404C664-B33E-490A-06C2-505D03B7E924}"/>
          </ac:spMkLst>
        </pc:spChg>
        <pc:spChg chg="mod">
          <ac:chgData name="Shmuel Shaul" userId="42e60bd3-1405-46d2-9711-0fda8a00c4e7" providerId="ADAL" clId="{8041E4CB-13EE-48DA-9DE9-316CF1BF45AF}" dt="2023-04-17T15:31:50.181" v="1273" actId="1076"/>
          <ac:spMkLst>
            <pc:docMk/>
            <pc:sldMk cId="153471288" sldId="381"/>
            <ac:spMk id="21" creationId="{AD12A8A9-BF2F-3152-B133-6D5DB7E85384}"/>
          </ac:spMkLst>
        </pc:spChg>
        <pc:spChg chg="mod">
          <ac:chgData name="Shmuel Shaul" userId="42e60bd3-1405-46d2-9711-0fda8a00c4e7" providerId="ADAL" clId="{8041E4CB-13EE-48DA-9DE9-316CF1BF45AF}" dt="2023-04-17T15:31:59.871" v="1275" actId="2711"/>
          <ac:spMkLst>
            <pc:docMk/>
            <pc:sldMk cId="153471288" sldId="381"/>
            <ac:spMk id="22" creationId="{9E9531F8-7CC2-A8CB-01F5-3611B545888A}"/>
          </ac:spMkLst>
        </pc:spChg>
        <pc:spChg chg="add mod">
          <ac:chgData name="Shmuel Shaul" userId="42e60bd3-1405-46d2-9711-0fda8a00c4e7" providerId="ADAL" clId="{8041E4CB-13EE-48DA-9DE9-316CF1BF45AF}" dt="2023-04-17T15:31:01.802" v="1262" actId="1076"/>
          <ac:spMkLst>
            <pc:docMk/>
            <pc:sldMk cId="153471288" sldId="381"/>
            <ac:spMk id="24" creationId="{1DE90EBF-0B94-8AE8-C760-71750A4062AD}"/>
          </ac:spMkLst>
        </pc:spChg>
        <pc:spChg chg="mod">
          <ac:chgData name="Shmuel Shaul" userId="42e60bd3-1405-46d2-9711-0fda8a00c4e7" providerId="ADAL" clId="{8041E4CB-13EE-48DA-9DE9-316CF1BF45AF}" dt="2023-04-17T15:30:45.462" v="1256" actId="1076"/>
          <ac:spMkLst>
            <pc:docMk/>
            <pc:sldMk cId="153471288" sldId="381"/>
            <ac:spMk id="1004" creationId="{00000000-0000-0000-0000-000000000000}"/>
          </ac:spMkLst>
        </pc:spChg>
        <pc:grpChg chg="add del mod">
          <ac:chgData name="Shmuel Shaul" userId="42e60bd3-1405-46d2-9711-0fda8a00c4e7" providerId="ADAL" clId="{8041E4CB-13EE-48DA-9DE9-316CF1BF45AF}" dt="2023-04-17T15:21:20.714" v="1000"/>
          <ac:grpSpMkLst>
            <pc:docMk/>
            <pc:sldMk cId="153471288" sldId="381"/>
            <ac:grpSpMk id="2" creationId="{AFC90952-E676-11FA-BE2C-8654A9B47212}"/>
          </ac:grpSpMkLst>
        </pc:grpChg>
        <pc:grpChg chg="add mod">
          <ac:chgData name="Shmuel Shaul" userId="42e60bd3-1405-46d2-9711-0fda8a00c4e7" providerId="ADAL" clId="{8041E4CB-13EE-48DA-9DE9-316CF1BF45AF}" dt="2023-04-17T15:31:14.034" v="1267" actId="1076"/>
          <ac:grpSpMkLst>
            <pc:docMk/>
            <pc:sldMk cId="153471288" sldId="381"/>
            <ac:grpSpMk id="17" creationId="{784C1189-FED2-33EB-A1E1-5CA58F20CC89}"/>
          </ac:grpSpMkLst>
        </pc:grpChg>
        <pc:grpChg chg="del mod">
          <ac:chgData name="Shmuel Shaul" userId="42e60bd3-1405-46d2-9711-0fda8a00c4e7" providerId="ADAL" clId="{8041E4CB-13EE-48DA-9DE9-316CF1BF45AF}" dt="2023-04-17T15:30:28.112" v="1251" actId="478"/>
          <ac:grpSpMkLst>
            <pc:docMk/>
            <pc:sldMk cId="153471288" sldId="381"/>
            <ac:grpSpMk id="1008" creationId="{00000000-0000-0000-0000-000000000000}"/>
          </ac:grpSpMkLst>
        </pc:grpChg>
        <pc:grpChg chg="del mod">
          <ac:chgData name="Shmuel Shaul" userId="42e60bd3-1405-46d2-9711-0fda8a00c4e7" providerId="ADAL" clId="{8041E4CB-13EE-48DA-9DE9-316CF1BF45AF}" dt="2023-04-17T15:30:28.112" v="1251" actId="478"/>
          <ac:grpSpMkLst>
            <pc:docMk/>
            <pc:sldMk cId="153471288" sldId="381"/>
            <ac:grpSpMk id="1011" creationId="{00000000-0000-0000-0000-000000000000}"/>
          </ac:grpSpMkLst>
        </pc:grpChg>
        <pc:grpChg chg="del mod">
          <ac:chgData name="Shmuel Shaul" userId="42e60bd3-1405-46d2-9711-0fda8a00c4e7" providerId="ADAL" clId="{8041E4CB-13EE-48DA-9DE9-316CF1BF45AF}" dt="2023-04-17T15:30:28.112" v="1251" actId="478"/>
          <ac:grpSpMkLst>
            <pc:docMk/>
            <pc:sldMk cId="153471288" sldId="381"/>
            <ac:grpSpMk id="1014" creationId="{00000000-0000-0000-0000-000000000000}"/>
          </ac:grpSpMkLst>
        </pc:grpChg>
        <pc:picChg chg="mod">
          <ac:chgData name="Shmuel Shaul" userId="42e60bd3-1405-46d2-9711-0fda8a00c4e7" providerId="ADAL" clId="{8041E4CB-13EE-48DA-9DE9-316CF1BF45AF}" dt="2023-04-17T15:21:19.785" v="999"/>
          <ac:picMkLst>
            <pc:docMk/>
            <pc:sldMk cId="153471288" sldId="381"/>
            <ac:picMk id="5" creationId="{62C1FD0D-C47A-F35E-7256-99EEA87E8B23}"/>
          </ac:picMkLst>
        </pc:picChg>
        <pc:picChg chg="add mod">
          <ac:chgData name="Shmuel Shaul" userId="42e60bd3-1405-46d2-9711-0fda8a00c4e7" providerId="ADAL" clId="{8041E4CB-13EE-48DA-9DE9-316CF1BF45AF}" dt="2023-04-17T15:31:12.189" v="1266" actId="1076"/>
          <ac:picMkLst>
            <pc:docMk/>
            <pc:sldMk cId="153471288" sldId="381"/>
            <ac:picMk id="11" creationId="{57179E29-3715-A0F3-3875-41C406A34CE9}"/>
          </ac:picMkLst>
        </pc:picChg>
        <pc:picChg chg="add mod">
          <ac:chgData name="Shmuel Shaul" userId="42e60bd3-1405-46d2-9711-0fda8a00c4e7" providerId="ADAL" clId="{8041E4CB-13EE-48DA-9DE9-316CF1BF45AF}" dt="2023-04-17T15:31:10.464" v="1265" actId="1076"/>
          <ac:picMkLst>
            <pc:docMk/>
            <pc:sldMk cId="153471288" sldId="381"/>
            <ac:picMk id="13" creationId="{3CE81F8C-F64D-9F57-C9B7-E7BFE699E7B1}"/>
          </ac:picMkLst>
        </pc:picChg>
        <pc:picChg chg="mod">
          <ac:chgData name="Shmuel Shaul" userId="42e60bd3-1405-46d2-9711-0fda8a00c4e7" providerId="ADAL" clId="{8041E4CB-13EE-48DA-9DE9-316CF1BF45AF}" dt="2023-04-17T15:29:16.781" v="1241"/>
          <ac:picMkLst>
            <pc:docMk/>
            <pc:sldMk cId="153471288" sldId="381"/>
            <ac:picMk id="18" creationId="{1B32431B-2F24-B692-EFA2-B11543B14BE6}"/>
          </ac:picMkLst>
        </pc:picChg>
        <pc:picChg chg="del">
          <ac:chgData name="Shmuel Shaul" userId="42e60bd3-1405-46d2-9711-0fda8a00c4e7" providerId="ADAL" clId="{8041E4CB-13EE-48DA-9DE9-316CF1BF45AF}" dt="2023-04-17T15:21:09.932" v="995" actId="478"/>
          <ac:picMkLst>
            <pc:docMk/>
            <pc:sldMk cId="153471288" sldId="381"/>
            <ac:picMk id="2050" creationId="{6D6EF8B3-C60F-8337-B9EF-478966E26EDA}"/>
          </ac:picMkLst>
        </pc:picChg>
        <pc:cxnChg chg="del mod">
          <ac:chgData name="Shmuel Shaul" userId="42e60bd3-1405-46d2-9711-0fda8a00c4e7" providerId="ADAL" clId="{8041E4CB-13EE-48DA-9DE9-316CF1BF45AF}" dt="2023-04-17T15:30:28.112" v="1251" actId="478"/>
          <ac:cxnSpMkLst>
            <pc:docMk/>
            <pc:sldMk cId="153471288" sldId="381"/>
            <ac:cxnSpMk id="1017" creationId="{00000000-0000-0000-0000-000000000000}"/>
          </ac:cxnSpMkLst>
        </pc:cxnChg>
      </pc:sldChg>
      <pc:sldChg chg="addSp delSp modSp add mod">
        <pc:chgData name="Shmuel Shaul" userId="42e60bd3-1405-46d2-9711-0fda8a00c4e7" providerId="ADAL" clId="{8041E4CB-13EE-48DA-9DE9-316CF1BF45AF}" dt="2023-04-17T15:33:12.526" v="1299" actId="1076"/>
        <pc:sldMkLst>
          <pc:docMk/>
          <pc:sldMk cId="3062787600" sldId="382"/>
        </pc:sldMkLst>
        <pc:spChg chg="add del mod">
          <ac:chgData name="Shmuel Shaul" userId="42e60bd3-1405-46d2-9711-0fda8a00c4e7" providerId="ADAL" clId="{8041E4CB-13EE-48DA-9DE9-316CF1BF45AF}" dt="2023-04-17T15:32:42.666" v="1290" actId="478"/>
          <ac:spMkLst>
            <pc:docMk/>
            <pc:sldMk cId="3062787600" sldId="382"/>
            <ac:spMk id="4" creationId="{E0076513-5DA1-5E8F-893D-96B43FF0D868}"/>
          </ac:spMkLst>
        </pc:spChg>
        <pc:spChg chg="mod">
          <ac:chgData name="Shmuel Shaul" userId="42e60bd3-1405-46d2-9711-0fda8a00c4e7" providerId="ADAL" clId="{8041E4CB-13EE-48DA-9DE9-316CF1BF45AF}" dt="2023-04-17T15:32:09.530" v="1276"/>
          <ac:spMkLst>
            <pc:docMk/>
            <pc:sldMk cId="3062787600" sldId="382"/>
            <ac:spMk id="7" creationId="{5870D1EB-902C-115B-86FE-07623F6BD71A}"/>
          </ac:spMkLst>
        </pc:spChg>
        <pc:spChg chg="mod">
          <ac:chgData name="Shmuel Shaul" userId="42e60bd3-1405-46d2-9711-0fda8a00c4e7" providerId="ADAL" clId="{8041E4CB-13EE-48DA-9DE9-316CF1BF45AF}" dt="2023-04-17T15:32:09.530" v="1276"/>
          <ac:spMkLst>
            <pc:docMk/>
            <pc:sldMk cId="3062787600" sldId="382"/>
            <ac:spMk id="8" creationId="{E72FB602-133A-5EE3-19AF-37F59D271027}"/>
          </ac:spMkLst>
        </pc:spChg>
        <pc:spChg chg="mod">
          <ac:chgData name="Shmuel Shaul" userId="42e60bd3-1405-46d2-9711-0fda8a00c4e7" providerId="ADAL" clId="{8041E4CB-13EE-48DA-9DE9-316CF1BF45AF}" dt="2023-04-17T15:32:09.530" v="1276"/>
          <ac:spMkLst>
            <pc:docMk/>
            <pc:sldMk cId="3062787600" sldId="382"/>
            <ac:spMk id="9" creationId="{6DDBD866-BDFC-05AF-4A31-07CE1763B3EA}"/>
          </ac:spMkLst>
        </pc:spChg>
        <pc:spChg chg="mod">
          <ac:chgData name="Shmuel Shaul" userId="42e60bd3-1405-46d2-9711-0fda8a00c4e7" providerId="ADAL" clId="{8041E4CB-13EE-48DA-9DE9-316CF1BF45AF}" dt="2023-04-17T15:32:09.530" v="1276"/>
          <ac:spMkLst>
            <pc:docMk/>
            <pc:sldMk cId="3062787600" sldId="382"/>
            <ac:spMk id="10" creationId="{C7E34249-D6E6-4F14-4FB0-D770EDB9B2F1}"/>
          </ac:spMkLst>
        </pc:spChg>
        <pc:grpChg chg="add mod">
          <ac:chgData name="Shmuel Shaul" userId="42e60bd3-1405-46d2-9711-0fda8a00c4e7" providerId="ADAL" clId="{8041E4CB-13EE-48DA-9DE9-316CF1BF45AF}" dt="2023-04-17T15:33:08.956" v="1297" actId="1076"/>
          <ac:grpSpMkLst>
            <pc:docMk/>
            <pc:sldMk cId="3062787600" sldId="382"/>
            <ac:grpSpMk id="2" creationId="{B5FBF07B-0D36-9838-DA4D-0B139803339F}"/>
          </ac:grpSpMkLst>
        </pc:grpChg>
        <pc:grpChg chg="add mod">
          <ac:chgData name="Shmuel Shaul" userId="42e60bd3-1405-46d2-9711-0fda8a00c4e7" providerId="ADAL" clId="{8041E4CB-13EE-48DA-9DE9-316CF1BF45AF}" dt="2023-04-17T15:33:10.343" v="1298" actId="1076"/>
          <ac:grpSpMkLst>
            <pc:docMk/>
            <pc:sldMk cId="3062787600" sldId="382"/>
            <ac:grpSpMk id="5" creationId="{06CA4ACC-0109-B745-A6CE-E07CA9ACBF3C}"/>
          </ac:grpSpMkLst>
        </pc:grpChg>
        <pc:grpChg chg="del">
          <ac:chgData name="Shmuel Shaul" userId="42e60bd3-1405-46d2-9711-0fda8a00c4e7" providerId="ADAL" clId="{8041E4CB-13EE-48DA-9DE9-316CF1BF45AF}" dt="2023-04-17T15:33:04.627" v="1296" actId="478"/>
          <ac:grpSpMkLst>
            <pc:docMk/>
            <pc:sldMk cId="3062787600" sldId="382"/>
            <ac:grpSpMk id="1008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33:04.627" v="1296" actId="478"/>
          <ac:grpSpMkLst>
            <pc:docMk/>
            <pc:sldMk cId="3062787600" sldId="382"/>
            <ac:grpSpMk id="1011" creationId="{00000000-0000-0000-0000-000000000000}"/>
          </ac:grpSpMkLst>
        </pc:grpChg>
        <pc:grpChg chg="del">
          <ac:chgData name="Shmuel Shaul" userId="42e60bd3-1405-46d2-9711-0fda8a00c4e7" providerId="ADAL" clId="{8041E4CB-13EE-48DA-9DE9-316CF1BF45AF}" dt="2023-04-17T15:33:04.627" v="1296" actId="478"/>
          <ac:grpSpMkLst>
            <pc:docMk/>
            <pc:sldMk cId="3062787600" sldId="382"/>
            <ac:grpSpMk id="1014" creationId="{00000000-0000-0000-0000-000000000000}"/>
          </ac:grpSpMkLst>
        </pc:grpChg>
        <pc:graphicFrameChg chg="add mod modGraphic">
          <ac:chgData name="Shmuel Shaul" userId="42e60bd3-1405-46d2-9711-0fda8a00c4e7" providerId="ADAL" clId="{8041E4CB-13EE-48DA-9DE9-316CF1BF45AF}" dt="2023-04-17T15:33:12.526" v="1299" actId="1076"/>
          <ac:graphicFrameMkLst>
            <pc:docMk/>
            <pc:sldMk cId="3062787600" sldId="382"/>
            <ac:graphicFrameMk id="3" creationId="{B4EAD9C4-2FFA-0AD1-F6AB-2DCF580C65EB}"/>
          </ac:graphicFrameMkLst>
        </pc:graphicFrameChg>
        <pc:picChg chg="mod">
          <ac:chgData name="Shmuel Shaul" userId="42e60bd3-1405-46d2-9711-0fda8a00c4e7" providerId="ADAL" clId="{8041E4CB-13EE-48DA-9DE9-316CF1BF45AF}" dt="2023-04-17T15:32:13.568" v="1278" actId="1076"/>
          <ac:picMkLst>
            <pc:docMk/>
            <pc:sldMk cId="3062787600" sldId="382"/>
            <ac:picMk id="6" creationId="{DA3B2AB0-86CA-172A-BBF9-6F1A95DCE477}"/>
          </ac:picMkLst>
        </pc:picChg>
        <pc:picChg chg="mod">
          <ac:chgData name="Shmuel Shaul" userId="42e60bd3-1405-46d2-9711-0fda8a00c4e7" providerId="ADAL" clId="{8041E4CB-13EE-48DA-9DE9-316CF1BF45AF}" dt="2023-04-17T15:23:49.178" v="1032" actId="164"/>
          <ac:picMkLst>
            <pc:docMk/>
            <pc:sldMk cId="3062787600" sldId="382"/>
            <ac:picMk id="11" creationId="{57179E29-3715-A0F3-3875-41C406A34CE9}"/>
          </ac:picMkLst>
        </pc:picChg>
        <pc:picChg chg="mod">
          <ac:chgData name="Shmuel Shaul" userId="42e60bd3-1405-46d2-9711-0fda8a00c4e7" providerId="ADAL" clId="{8041E4CB-13EE-48DA-9DE9-316CF1BF45AF}" dt="2023-04-17T15:23:49.178" v="1032" actId="164"/>
          <ac:picMkLst>
            <pc:docMk/>
            <pc:sldMk cId="3062787600" sldId="382"/>
            <ac:picMk id="13" creationId="{3CE81F8C-F64D-9F57-C9B7-E7BFE699E7B1}"/>
          </ac:picMkLst>
        </pc:picChg>
        <pc:cxnChg chg="del">
          <ac:chgData name="Shmuel Shaul" userId="42e60bd3-1405-46d2-9711-0fda8a00c4e7" providerId="ADAL" clId="{8041E4CB-13EE-48DA-9DE9-316CF1BF45AF}" dt="2023-04-17T15:33:04.627" v="1296" actId="478"/>
          <ac:cxnSpMkLst>
            <pc:docMk/>
            <pc:sldMk cId="3062787600" sldId="382"/>
            <ac:cxnSpMk id="1017" creationId="{00000000-0000-0000-0000-000000000000}"/>
          </ac:cxnSpMkLst>
        </pc:cxnChg>
      </pc:sldChg>
      <pc:sldChg chg="modSp add mod">
        <pc:chgData name="Shmuel Shaul" userId="42e60bd3-1405-46d2-9711-0fda8a00c4e7" providerId="ADAL" clId="{8041E4CB-13EE-48DA-9DE9-316CF1BF45AF}" dt="2023-04-17T15:33:28.597" v="1304" actId="20577"/>
        <pc:sldMkLst>
          <pc:docMk/>
          <pc:sldMk cId="2200805785" sldId="383"/>
        </pc:sldMkLst>
        <pc:graphicFrameChg chg="modGraphic">
          <ac:chgData name="Shmuel Shaul" userId="42e60bd3-1405-46d2-9711-0fda8a00c4e7" providerId="ADAL" clId="{8041E4CB-13EE-48DA-9DE9-316CF1BF45AF}" dt="2023-04-17T15:33:28.597" v="1304" actId="20577"/>
          <ac:graphicFrameMkLst>
            <pc:docMk/>
            <pc:sldMk cId="2200805785" sldId="383"/>
            <ac:graphicFrameMk id="3" creationId="{B4EAD9C4-2FFA-0AD1-F6AB-2DCF580C65EB}"/>
          </ac:graphicFrameMkLst>
        </pc:graphicFrameChg>
      </pc:sldChg>
      <pc:sldChg chg="modSp add mod ord">
        <pc:chgData name="Shmuel Shaul" userId="42e60bd3-1405-46d2-9711-0fda8a00c4e7" providerId="ADAL" clId="{8041E4CB-13EE-48DA-9DE9-316CF1BF45AF}" dt="2023-04-17T15:35:05.097" v="1338"/>
        <pc:sldMkLst>
          <pc:docMk/>
          <pc:sldMk cId="3166493223" sldId="384"/>
        </pc:sldMkLst>
        <pc:graphicFrameChg chg="mod modGraphic">
          <ac:chgData name="Shmuel Shaul" userId="42e60bd3-1405-46d2-9711-0fda8a00c4e7" providerId="ADAL" clId="{8041E4CB-13EE-48DA-9DE9-316CF1BF45AF}" dt="2023-04-17T15:35:05.097" v="1338"/>
          <ac:graphicFrameMkLst>
            <pc:docMk/>
            <pc:sldMk cId="3166493223" sldId="384"/>
            <ac:graphicFrameMk id="3" creationId="{B4EAD9C4-2FFA-0AD1-F6AB-2DCF580C65EB}"/>
          </ac:graphicFrameMkLst>
        </pc:graphicFrameChg>
      </pc:sldChg>
      <pc:sldChg chg="modSp add mod ord">
        <pc:chgData name="Shmuel Shaul" userId="42e60bd3-1405-46d2-9711-0fda8a00c4e7" providerId="ADAL" clId="{8041E4CB-13EE-48DA-9DE9-316CF1BF45AF}" dt="2023-04-17T15:35:08.175" v="1340"/>
        <pc:sldMkLst>
          <pc:docMk/>
          <pc:sldMk cId="1849828807" sldId="385"/>
        </pc:sldMkLst>
        <pc:graphicFrameChg chg="mod modGraphic">
          <ac:chgData name="Shmuel Shaul" userId="42e60bd3-1405-46d2-9711-0fda8a00c4e7" providerId="ADAL" clId="{8041E4CB-13EE-48DA-9DE9-316CF1BF45AF}" dt="2023-04-17T15:35:08.175" v="1340"/>
          <ac:graphicFrameMkLst>
            <pc:docMk/>
            <pc:sldMk cId="1849828807" sldId="385"/>
            <ac:graphicFrameMk id="3" creationId="{B4EAD9C4-2FFA-0AD1-F6AB-2DCF580C65EB}"/>
          </ac:graphicFrameMkLst>
        </pc:graphicFrameChg>
      </pc:sldChg>
      <pc:sldChg chg="modSp add mod">
        <pc:chgData name="Shmuel Shaul" userId="42e60bd3-1405-46d2-9711-0fda8a00c4e7" providerId="ADAL" clId="{8041E4CB-13EE-48DA-9DE9-316CF1BF45AF}" dt="2023-04-17T15:34:18.861" v="1325" actId="20577"/>
        <pc:sldMkLst>
          <pc:docMk/>
          <pc:sldMk cId="1301584396" sldId="386"/>
        </pc:sldMkLst>
        <pc:graphicFrameChg chg="modGraphic">
          <ac:chgData name="Shmuel Shaul" userId="42e60bd3-1405-46d2-9711-0fda8a00c4e7" providerId="ADAL" clId="{8041E4CB-13EE-48DA-9DE9-316CF1BF45AF}" dt="2023-04-17T15:34:18.861" v="1325" actId="20577"/>
          <ac:graphicFrameMkLst>
            <pc:docMk/>
            <pc:sldMk cId="1301584396" sldId="386"/>
            <ac:graphicFrameMk id="3" creationId="{B4EAD9C4-2FFA-0AD1-F6AB-2DCF580C65EB}"/>
          </ac:graphicFrameMkLst>
        </pc:graphicFrameChg>
      </pc:sldChg>
      <pc:sldChg chg="modSp add mod">
        <pc:chgData name="Shmuel Shaul" userId="42e60bd3-1405-46d2-9711-0fda8a00c4e7" providerId="ADAL" clId="{8041E4CB-13EE-48DA-9DE9-316CF1BF45AF}" dt="2023-04-17T15:34:40.327" v="1336" actId="20577"/>
        <pc:sldMkLst>
          <pc:docMk/>
          <pc:sldMk cId="4075720711" sldId="387"/>
        </pc:sldMkLst>
        <pc:graphicFrameChg chg="modGraphic">
          <ac:chgData name="Shmuel Shaul" userId="42e60bd3-1405-46d2-9711-0fda8a00c4e7" providerId="ADAL" clId="{8041E4CB-13EE-48DA-9DE9-316CF1BF45AF}" dt="2023-04-17T15:34:40.327" v="1336" actId="20577"/>
          <ac:graphicFrameMkLst>
            <pc:docMk/>
            <pc:sldMk cId="4075720711" sldId="387"/>
            <ac:graphicFrameMk id="3" creationId="{B4EAD9C4-2FFA-0AD1-F6AB-2DCF580C65EB}"/>
          </ac:graphicFrameMkLst>
        </pc:graphicFrameChg>
      </pc:sldChg>
      <pc:sldChg chg="modSp add mod">
        <pc:chgData name="Shmuel Shaul" userId="42e60bd3-1405-46d2-9711-0fda8a00c4e7" providerId="ADAL" clId="{8041E4CB-13EE-48DA-9DE9-316CF1BF45AF}" dt="2023-04-17T15:35:37.802" v="1341" actId="6549"/>
        <pc:sldMkLst>
          <pc:docMk/>
          <pc:sldMk cId="1024929696" sldId="388"/>
        </pc:sldMkLst>
        <pc:graphicFrameChg chg="modGraphic">
          <ac:chgData name="Shmuel Shaul" userId="42e60bd3-1405-46d2-9711-0fda8a00c4e7" providerId="ADAL" clId="{8041E4CB-13EE-48DA-9DE9-316CF1BF45AF}" dt="2023-04-17T15:35:37.802" v="1341" actId="6549"/>
          <ac:graphicFrameMkLst>
            <pc:docMk/>
            <pc:sldMk cId="1024929696" sldId="388"/>
            <ac:graphicFrameMk id="3" creationId="{B4EAD9C4-2FFA-0AD1-F6AB-2DCF580C65EB}"/>
          </ac:graphicFrameMkLst>
        </pc:graphicFrameChg>
      </pc:sldChg>
      <pc:sldMasterChg chg="setBg delSldLayout modSldLayout">
        <pc:chgData name="Shmuel Shaul" userId="42e60bd3-1405-46d2-9711-0fda8a00c4e7" providerId="ADAL" clId="{8041E4CB-13EE-48DA-9DE9-316CF1BF45AF}" dt="2023-04-17T15:44:32.424" v="1363"/>
        <pc:sldMasterMkLst>
          <pc:docMk/>
          <pc:sldMasterMk cId="0" sldId="2147483659"/>
        </pc:sldMasterMkLst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Shmuel Shaul" userId="42e60bd3-1405-46d2-9711-0fda8a00c4e7" providerId="ADAL" clId="{8041E4CB-13EE-48DA-9DE9-316CF1BF45AF}" dt="2023-04-17T15:14:35.960" v="848" actId="47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Shmuel Shaul" userId="42e60bd3-1405-46d2-9711-0fda8a00c4e7" providerId="ADAL" clId="{8041E4CB-13EE-48DA-9DE9-316CF1BF45AF}" dt="2023-04-17T15:44:32.424" v="1363"/>
          <pc:sldLayoutMkLst>
            <pc:docMk/>
            <pc:sldMasterMk cId="0" sldId="2147483659"/>
            <pc:sldLayoutMk cId="0" sldId="2147483658"/>
          </pc:sldLayoutMkLst>
        </pc:sldLayoutChg>
        <pc:sldLayoutChg chg="del">
          <pc:chgData name="Shmuel Shaul" userId="42e60bd3-1405-46d2-9711-0fda8a00c4e7" providerId="ADAL" clId="{8041E4CB-13EE-48DA-9DE9-316CF1BF45AF}" dt="2023-04-17T15:20:04.280" v="952" actId="47"/>
          <pc:sldLayoutMkLst>
            <pc:docMk/>
            <pc:sldMasterMk cId="0" sldId="2147483659"/>
            <pc:sldLayoutMk cId="4222467482" sldId="2147483660"/>
          </pc:sldLayoutMkLst>
        </pc:sldLayoutChg>
      </pc:sldMasterChg>
    </pc:docChg>
  </pc:docChgLst>
  <pc:docChgLst>
    <pc:chgData name="Raz Avraham" userId="4911b2700c04608e" providerId="LiveId" clId="{577036F4-2ED7-427F-B44F-F5F35AE84042}"/>
    <pc:docChg chg="undo redo custSel addSld delSld modSld">
      <pc:chgData name="Raz Avraham" userId="4911b2700c04608e" providerId="LiveId" clId="{577036F4-2ED7-427F-B44F-F5F35AE84042}" dt="2023-06-13T12:45:59.429" v="171" actId="2696"/>
      <pc:docMkLst>
        <pc:docMk/>
      </pc:docMkLst>
      <pc:sldChg chg="modSp mod">
        <pc:chgData name="Raz Avraham" userId="4911b2700c04608e" providerId="LiveId" clId="{577036F4-2ED7-427F-B44F-F5F35AE84042}" dt="2023-06-13T11:55:00.346" v="119" actId="20577"/>
        <pc:sldMkLst>
          <pc:docMk/>
          <pc:sldMk cId="375434278" sldId="290"/>
        </pc:sldMkLst>
        <pc:spChg chg="mod">
          <ac:chgData name="Raz Avraham" userId="4911b2700c04608e" providerId="LiveId" clId="{577036F4-2ED7-427F-B44F-F5F35AE84042}" dt="2023-06-13T11:55:00.346" v="119" actId="20577"/>
          <ac:spMkLst>
            <pc:docMk/>
            <pc:sldMk cId="375434278" sldId="290"/>
            <ac:spMk id="19" creationId="{FFAE1343-FAA0-DFFA-64E1-FA136B1D54AE}"/>
          </ac:spMkLst>
        </pc:spChg>
      </pc:sldChg>
      <pc:sldChg chg="modSp mod">
        <pc:chgData name="Raz Avraham" userId="4911b2700c04608e" providerId="LiveId" clId="{577036F4-2ED7-427F-B44F-F5F35AE84042}" dt="2023-06-13T11:52:26.490" v="106" actId="20577"/>
        <pc:sldMkLst>
          <pc:docMk/>
          <pc:sldMk cId="403307274" sldId="391"/>
        </pc:sldMkLst>
        <pc:spChg chg="mod">
          <ac:chgData name="Raz Avraham" userId="4911b2700c04608e" providerId="LiveId" clId="{577036F4-2ED7-427F-B44F-F5F35AE84042}" dt="2023-06-13T11:52:26.490" v="106" actId="20577"/>
          <ac:spMkLst>
            <pc:docMk/>
            <pc:sldMk cId="403307274" sldId="391"/>
            <ac:spMk id="19" creationId="{FFAE1343-FAA0-DFFA-64E1-FA136B1D54AE}"/>
          </ac:spMkLst>
        </pc:spChg>
        <pc:grpChg chg="mod">
          <ac:chgData name="Raz Avraham" userId="4911b2700c04608e" providerId="LiveId" clId="{577036F4-2ED7-427F-B44F-F5F35AE84042}" dt="2023-06-13T11:51:00.457" v="101" actId="1076"/>
          <ac:grpSpMkLst>
            <pc:docMk/>
            <pc:sldMk cId="403307274" sldId="391"/>
            <ac:grpSpMk id="16" creationId="{00000000-0000-0000-0000-000000000000}"/>
          </ac:grpSpMkLst>
        </pc:grpChg>
      </pc:sldChg>
      <pc:sldChg chg="modSp mod">
        <pc:chgData name="Raz Avraham" userId="4911b2700c04608e" providerId="LiveId" clId="{577036F4-2ED7-427F-B44F-F5F35AE84042}" dt="2023-06-13T11:56:05.334" v="121" actId="1076"/>
        <pc:sldMkLst>
          <pc:docMk/>
          <pc:sldMk cId="1388232010" sldId="400"/>
        </pc:sldMkLst>
        <pc:spChg chg="mod">
          <ac:chgData name="Raz Avraham" userId="4911b2700c04608e" providerId="LiveId" clId="{577036F4-2ED7-427F-B44F-F5F35AE84042}" dt="2023-06-13T11:56:05.334" v="121" actId="1076"/>
          <ac:spMkLst>
            <pc:docMk/>
            <pc:sldMk cId="1388232010" sldId="400"/>
            <ac:spMk id="32" creationId="{FFAE1343-FAA0-DFFA-64E1-FA136B1D54AE}"/>
          </ac:spMkLst>
        </pc:spChg>
      </pc:sldChg>
      <pc:sldChg chg="addSp delSp modSp add del mod delAnim">
        <pc:chgData name="Raz Avraham" userId="4911b2700c04608e" providerId="LiveId" clId="{577036F4-2ED7-427F-B44F-F5F35AE84042}" dt="2023-06-13T12:45:59.429" v="171" actId="2696"/>
        <pc:sldMkLst>
          <pc:docMk/>
          <pc:sldMk cId="80703765" sldId="404"/>
        </pc:sldMkLst>
        <pc:spChg chg="add del mod">
          <ac:chgData name="Raz Avraham" userId="4911b2700c04608e" providerId="LiveId" clId="{577036F4-2ED7-427F-B44F-F5F35AE84042}" dt="2023-06-13T12:00:59.009" v="147" actId="478"/>
          <ac:spMkLst>
            <pc:docMk/>
            <pc:sldMk cId="80703765" sldId="404"/>
            <ac:spMk id="3" creationId="{BB425014-A83B-9E3B-C730-2EC082E95514}"/>
          </ac:spMkLst>
        </pc:spChg>
        <pc:spChg chg="add mod">
          <ac:chgData name="Raz Avraham" userId="4911b2700c04608e" providerId="LiveId" clId="{577036F4-2ED7-427F-B44F-F5F35AE84042}" dt="2023-06-13T12:04:58.906" v="170" actId="1076"/>
          <ac:spMkLst>
            <pc:docMk/>
            <pc:sldMk cId="80703765" sldId="404"/>
            <ac:spMk id="4" creationId="{1F15790C-33C7-1C64-B3E0-4D5EE9B7EC27}"/>
          </ac:spMkLst>
        </pc:spChg>
        <pc:spChg chg="del mod topLvl">
          <ac:chgData name="Raz Avraham" userId="4911b2700c04608e" providerId="LiveId" clId="{577036F4-2ED7-427F-B44F-F5F35AE84042}" dt="2023-06-13T12:00:38.083" v="140" actId="478"/>
          <ac:spMkLst>
            <pc:docMk/>
            <pc:sldMk cId="80703765" sldId="404"/>
            <ac:spMk id="21" creationId="{00000000-0000-0000-0000-000000000000}"/>
          </ac:spMkLst>
        </pc:spChg>
        <pc:spChg chg="del mod topLvl">
          <ac:chgData name="Raz Avraham" userId="4911b2700c04608e" providerId="LiveId" clId="{577036F4-2ED7-427F-B44F-F5F35AE84042}" dt="2023-06-13T12:00:37.290" v="136" actId="478"/>
          <ac:spMkLst>
            <pc:docMk/>
            <pc:sldMk cId="80703765" sldId="404"/>
            <ac:spMk id="22" creationId="{00000000-0000-0000-0000-000000000000}"/>
          </ac:spMkLst>
        </pc:spChg>
        <pc:spChg chg="mod">
          <ac:chgData name="Raz Avraham" userId="4911b2700c04608e" providerId="LiveId" clId="{577036F4-2ED7-427F-B44F-F5F35AE84042}" dt="2023-06-13T12:00:48.960" v="144" actId="1076"/>
          <ac:spMkLst>
            <pc:docMk/>
            <pc:sldMk cId="80703765" sldId="404"/>
            <ac:spMk id="31" creationId="{00000000-0000-0000-0000-000000000000}"/>
          </ac:spMkLst>
        </pc:spChg>
        <pc:spChg chg="del mod">
          <ac:chgData name="Raz Avraham" userId="4911b2700c04608e" providerId="LiveId" clId="{577036F4-2ED7-427F-B44F-F5F35AE84042}" dt="2023-06-13T12:00:37.290" v="138"/>
          <ac:spMkLst>
            <pc:docMk/>
            <pc:sldMk cId="80703765" sldId="404"/>
            <ac:spMk id="32" creationId="{FFAE1343-FAA0-DFFA-64E1-FA136B1D54AE}"/>
          </ac:spMkLst>
        </pc:spChg>
        <pc:spChg chg="mod">
          <ac:chgData name="Raz Avraham" userId="4911b2700c04608e" providerId="LiveId" clId="{577036F4-2ED7-427F-B44F-F5F35AE84042}" dt="2023-06-13T11:56:25.172" v="133" actId="20577"/>
          <ac:spMkLst>
            <pc:docMk/>
            <pc:sldMk cId="80703765" sldId="404"/>
            <ac:spMk id="1004" creationId="{00000000-0000-0000-0000-000000000000}"/>
          </ac:spMkLst>
        </pc:spChg>
        <pc:grpChg chg="del">
          <ac:chgData name="Raz Avraham" userId="4911b2700c04608e" providerId="LiveId" clId="{577036F4-2ED7-427F-B44F-F5F35AE84042}" dt="2023-06-13T12:00:37.290" v="136" actId="478"/>
          <ac:grpSpMkLst>
            <pc:docMk/>
            <pc:sldMk cId="80703765" sldId="404"/>
            <ac:grpSpMk id="20" creationId="{00000000-0000-0000-0000-000000000000}"/>
          </ac:grpSpMkLst>
        </pc:grpChg>
        <pc:grpChg chg="mod">
          <ac:chgData name="Raz Avraham" userId="4911b2700c04608e" providerId="LiveId" clId="{577036F4-2ED7-427F-B44F-F5F35AE84042}" dt="2023-06-13T12:04:57.125" v="169" actId="1076"/>
          <ac:grpSpMkLst>
            <pc:docMk/>
            <pc:sldMk cId="80703765" sldId="404"/>
            <ac:grpSpMk id="29" creationId="{00000000-0000-0000-0000-000000000000}"/>
          </ac:grpSpMkLst>
        </pc:grpChg>
        <pc:grpChg chg="mod">
          <ac:chgData name="Raz Avraham" userId="4911b2700c04608e" providerId="LiveId" clId="{577036F4-2ED7-427F-B44F-F5F35AE84042}" dt="2023-06-13T12:00:43.583" v="141" actId="1076"/>
          <ac:grpSpMkLst>
            <pc:docMk/>
            <pc:sldMk cId="80703765" sldId="404"/>
            <ac:grpSpMk id="1008" creationId="{00000000-0000-0000-0000-000000000000}"/>
          </ac:grpSpMkLst>
        </pc:grpChg>
        <pc:grpChg chg="mod">
          <ac:chgData name="Raz Avraham" userId="4911b2700c04608e" providerId="LiveId" clId="{577036F4-2ED7-427F-B44F-F5F35AE84042}" dt="2023-06-13T12:00:43.583" v="141" actId="1076"/>
          <ac:grpSpMkLst>
            <pc:docMk/>
            <pc:sldMk cId="80703765" sldId="404"/>
            <ac:grpSpMk id="1011" creationId="{00000000-0000-0000-0000-000000000000}"/>
          </ac:grpSpMkLst>
        </pc:grpChg>
        <pc:grpChg chg="mod">
          <ac:chgData name="Raz Avraham" userId="4911b2700c04608e" providerId="LiveId" clId="{577036F4-2ED7-427F-B44F-F5F35AE84042}" dt="2023-06-13T12:00:43.583" v="141" actId="1076"/>
          <ac:grpSpMkLst>
            <pc:docMk/>
            <pc:sldMk cId="80703765" sldId="404"/>
            <ac:grpSpMk id="1014" creationId="{00000000-0000-0000-0000-000000000000}"/>
          </ac:grpSpMkLst>
        </pc:grpChg>
      </pc:sldChg>
      <pc:sldChg chg="new del">
        <pc:chgData name="Raz Avraham" userId="4911b2700c04608e" providerId="LiveId" clId="{577036F4-2ED7-427F-B44F-F5F35AE84042}" dt="2023-06-13T11:56:17.580" v="123" actId="680"/>
        <pc:sldMkLst>
          <pc:docMk/>
          <pc:sldMk cId="989539783" sldId="40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38.svg"/><Relationship Id="rId1" Type="http://schemas.openxmlformats.org/officeDocument/2006/relationships/image" Target="../media/image13.png"/><Relationship Id="rId6" Type="http://schemas.openxmlformats.org/officeDocument/2006/relationships/image" Target="../media/image42.svg"/><Relationship Id="rId5" Type="http://schemas.openxmlformats.org/officeDocument/2006/relationships/image" Target="../media/image15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38.svg"/><Relationship Id="rId1" Type="http://schemas.openxmlformats.org/officeDocument/2006/relationships/image" Target="../media/image13.png"/><Relationship Id="rId6" Type="http://schemas.openxmlformats.org/officeDocument/2006/relationships/image" Target="../media/image42.svg"/><Relationship Id="rId5" Type="http://schemas.openxmlformats.org/officeDocument/2006/relationships/image" Target="../media/image15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FDA73-9696-4556-B215-CB052B7D3C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4E4260-5D4D-4380-BDA7-4E027101F0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Maps and Location Management</a:t>
          </a:r>
          <a:endParaRPr lang="en-US" sz="24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FBE456-5721-4C46-AC0F-CDECB4F85A82}" type="parTrans" cxnId="{CC8B714D-13F5-46A7-BDDB-69E5776C6337}">
      <dgm:prSet/>
      <dgm:spPr/>
      <dgm:t>
        <a:bodyPr/>
        <a:lstStyle/>
        <a:p>
          <a:endParaRPr lang="en-US"/>
        </a:p>
      </dgm:t>
    </dgm:pt>
    <dgm:pt modelId="{11B4DA79-43A3-4881-BBA3-7D85E48B5222}" type="sibTrans" cxnId="{CC8B714D-13F5-46A7-BDDB-69E5776C6337}">
      <dgm:prSet/>
      <dgm:spPr/>
      <dgm:t>
        <a:bodyPr/>
        <a:lstStyle/>
        <a:p>
          <a:endParaRPr lang="en-US"/>
        </a:p>
      </dgm:t>
    </dgm:pt>
    <dgm:pt modelId="{147F1F8B-0412-481D-B8D7-EECDB15726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Android Services &amp; Notifications</a:t>
          </a:r>
          <a:endParaRPr lang="en-US" sz="24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B1E13F-9A34-4AB1-85F6-31FB7A48126E}" type="parTrans" cxnId="{4E123230-3BC8-474F-AA52-ACAD516B09AC}">
      <dgm:prSet/>
      <dgm:spPr/>
      <dgm:t>
        <a:bodyPr/>
        <a:lstStyle/>
        <a:p>
          <a:endParaRPr lang="en-US"/>
        </a:p>
      </dgm:t>
    </dgm:pt>
    <dgm:pt modelId="{D2D9B0CD-2379-4658-A22A-0C38ECF35A8E}" type="sibTrans" cxnId="{4E123230-3BC8-474F-AA52-ACAD516B09AC}">
      <dgm:prSet/>
      <dgm:spPr/>
      <dgm:t>
        <a:bodyPr/>
        <a:lstStyle/>
        <a:p>
          <a:endParaRPr lang="en-US"/>
        </a:p>
      </dgm:t>
    </dgm:pt>
    <dgm:pt modelId="{33004C00-28D8-4F71-89AA-D29034D8F3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Matching suggested </a:t>
          </a:r>
          <a:r>
            <a:rPr lang="en-US" sz="24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events based on hobbies </a:t>
          </a:r>
          <a:endParaRPr lang="en-US" sz="24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7AC353-AA2D-473E-AAB1-4E67F218B40D}" type="parTrans" cxnId="{54EEC40F-98B4-44FF-99B9-8079CE585E78}">
      <dgm:prSet/>
      <dgm:spPr/>
      <dgm:t>
        <a:bodyPr/>
        <a:lstStyle/>
        <a:p>
          <a:endParaRPr lang="en-US"/>
        </a:p>
      </dgm:t>
    </dgm:pt>
    <dgm:pt modelId="{0EAB6B70-29B8-4167-A0AB-B9E54583697D}" type="sibTrans" cxnId="{54EEC40F-98B4-44FF-99B9-8079CE585E78}">
      <dgm:prSet/>
      <dgm:spPr/>
      <dgm:t>
        <a:bodyPr/>
        <a:lstStyle/>
        <a:p>
          <a:endParaRPr lang="en-US"/>
        </a:p>
      </dgm:t>
    </dgm:pt>
    <dgm:pt modelId="{F93BFA57-08B5-4857-80B1-82CF9B5F52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Develop a user-friendly application</a:t>
          </a:r>
        </a:p>
      </dgm:t>
    </dgm:pt>
    <dgm:pt modelId="{549DAAA3-C261-4E2E-A7A2-BA576D561BB1}" type="parTrans" cxnId="{99C9CB77-0DE3-41EF-A59E-BCD1593CADC7}">
      <dgm:prSet/>
      <dgm:spPr/>
      <dgm:t>
        <a:bodyPr/>
        <a:lstStyle/>
        <a:p>
          <a:endParaRPr lang="en-US"/>
        </a:p>
      </dgm:t>
    </dgm:pt>
    <dgm:pt modelId="{9CE40244-AD81-4139-8EBB-5593CEF0A7B4}" type="sibTrans" cxnId="{99C9CB77-0DE3-41EF-A59E-BCD1593CADC7}">
      <dgm:prSet/>
      <dgm:spPr/>
      <dgm:t>
        <a:bodyPr/>
        <a:lstStyle/>
        <a:p>
          <a:endParaRPr lang="en-US"/>
        </a:p>
      </dgm:t>
    </dgm:pt>
    <dgm:pt modelId="{C87012FA-0C4B-4907-8371-D542C91E95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+mj-lt"/>
            </a:rPr>
            <a:t>Using cloud </a:t>
          </a:r>
          <a:r>
            <a: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computing</a:t>
          </a:r>
        </a:p>
      </dgm:t>
    </dgm:pt>
    <dgm:pt modelId="{8544938C-7606-4BA6-B557-9F785026E913}" type="parTrans" cxnId="{41C8B925-B401-41C3-A18D-C94754B621A9}">
      <dgm:prSet/>
      <dgm:spPr/>
      <dgm:t>
        <a:bodyPr/>
        <a:lstStyle/>
        <a:p>
          <a:endParaRPr lang="en-US"/>
        </a:p>
      </dgm:t>
    </dgm:pt>
    <dgm:pt modelId="{BF9EBD61-5045-4C92-9596-41F0341239C4}" type="sibTrans" cxnId="{41C8B925-B401-41C3-A18D-C94754B621A9}">
      <dgm:prSet/>
      <dgm:spPr/>
      <dgm:t>
        <a:bodyPr/>
        <a:lstStyle/>
        <a:p>
          <a:endParaRPr lang="en-US"/>
        </a:p>
      </dgm:t>
    </dgm:pt>
    <dgm:pt modelId="{984CF7FE-9039-4874-9113-9A1F8D5D212B}" type="pres">
      <dgm:prSet presAssocID="{4C3FDA73-9696-4556-B215-CB052B7D3C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2388718-6B33-45EF-AB6C-63E6394DF49B}" type="pres">
      <dgm:prSet presAssocID="{114E4260-5D4D-4380-BDA7-4E027101F0B3}" presName="compNode" presStyleCnt="0"/>
      <dgm:spPr/>
    </dgm:pt>
    <dgm:pt modelId="{DA95C772-1640-4F19-8375-2425062CD0BD}" type="pres">
      <dgm:prSet presAssocID="{114E4260-5D4D-4380-BDA7-4E027101F0B3}" presName="bgRect" presStyleLbl="bgShp" presStyleIdx="0" presStyleCnt="5"/>
      <dgm:spPr/>
    </dgm:pt>
    <dgm:pt modelId="{3E85715E-7E0C-4AEB-9F68-497412BDD8CF}" type="pres">
      <dgm:prSet presAssocID="{114E4260-5D4D-4380-BDA7-4E027101F0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56FC402-BCAF-493E-B998-E85E5FAD45F9}" type="pres">
      <dgm:prSet presAssocID="{114E4260-5D4D-4380-BDA7-4E027101F0B3}" presName="spaceRect" presStyleCnt="0"/>
      <dgm:spPr/>
    </dgm:pt>
    <dgm:pt modelId="{A9E507CC-D16B-48E7-AA69-C2B47A523869}" type="pres">
      <dgm:prSet presAssocID="{114E4260-5D4D-4380-BDA7-4E027101F0B3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he-IL"/>
        </a:p>
      </dgm:t>
    </dgm:pt>
    <dgm:pt modelId="{AC8687E9-3ED4-4DA2-B96B-97D209D00632}" type="pres">
      <dgm:prSet presAssocID="{11B4DA79-43A3-4881-BBA3-7D85E48B5222}" presName="sibTrans" presStyleCnt="0"/>
      <dgm:spPr/>
    </dgm:pt>
    <dgm:pt modelId="{94EC7689-709E-4B8E-94E9-C0CA17CA5F92}" type="pres">
      <dgm:prSet presAssocID="{147F1F8B-0412-481D-B8D7-EECDB15726E9}" presName="compNode" presStyleCnt="0"/>
      <dgm:spPr/>
    </dgm:pt>
    <dgm:pt modelId="{88D0416D-C36E-4E9A-8B36-6E9A03469F78}" type="pres">
      <dgm:prSet presAssocID="{147F1F8B-0412-481D-B8D7-EECDB15726E9}" presName="bgRect" presStyleLbl="bgShp" presStyleIdx="1" presStyleCnt="5"/>
      <dgm:spPr/>
    </dgm:pt>
    <dgm:pt modelId="{902C79E1-A4A0-43DB-8030-AFC33CC8094F}" type="pres">
      <dgm:prSet presAssocID="{147F1F8B-0412-481D-B8D7-EECDB15726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AC40D4F-0A56-42E7-89F1-AE14CF287A4B}" type="pres">
      <dgm:prSet presAssocID="{147F1F8B-0412-481D-B8D7-EECDB15726E9}" presName="spaceRect" presStyleCnt="0"/>
      <dgm:spPr/>
    </dgm:pt>
    <dgm:pt modelId="{DE77DA40-70EB-4273-B259-ED6E22BD523E}" type="pres">
      <dgm:prSet presAssocID="{147F1F8B-0412-481D-B8D7-EECDB15726E9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he-IL"/>
        </a:p>
      </dgm:t>
    </dgm:pt>
    <dgm:pt modelId="{3B522E85-2499-45EB-AC96-AFF5D3565AA4}" type="pres">
      <dgm:prSet presAssocID="{D2D9B0CD-2379-4658-A22A-0C38ECF35A8E}" presName="sibTrans" presStyleCnt="0"/>
      <dgm:spPr/>
    </dgm:pt>
    <dgm:pt modelId="{8B399F05-077D-4033-8653-436C8EDE8F7A}" type="pres">
      <dgm:prSet presAssocID="{33004C00-28D8-4F71-89AA-D29034D8F31C}" presName="compNode" presStyleCnt="0"/>
      <dgm:spPr/>
    </dgm:pt>
    <dgm:pt modelId="{CDD5E4CE-AD8C-4C52-9DEC-A95FDE0799DF}" type="pres">
      <dgm:prSet presAssocID="{33004C00-28D8-4F71-89AA-D29034D8F31C}" presName="bgRect" presStyleLbl="bgShp" presStyleIdx="2" presStyleCnt="5"/>
      <dgm:spPr/>
    </dgm:pt>
    <dgm:pt modelId="{0BB445C2-1033-4BE5-B42D-0328FA9BD67B}" type="pres">
      <dgm:prSet presAssocID="{33004C00-28D8-4F71-89AA-D29034D8F3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76CF80EB-5504-4B98-8B68-6F4DBBE1CD2D}" type="pres">
      <dgm:prSet presAssocID="{33004C00-28D8-4F71-89AA-D29034D8F31C}" presName="spaceRect" presStyleCnt="0"/>
      <dgm:spPr/>
    </dgm:pt>
    <dgm:pt modelId="{E11EDA89-28D9-4932-A241-0B790848E5FF}" type="pres">
      <dgm:prSet presAssocID="{33004C00-28D8-4F71-89AA-D29034D8F31C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he-IL"/>
        </a:p>
      </dgm:t>
    </dgm:pt>
    <dgm:pt modelId="{8B4D5F06-9245-42A0-8C52-22015C20C6B6}" type="pres">
      <dgm:prSet presAssocID="{0EAB6B70-29B8-4167-A0AB-B9E54583697D}" presName="sibTrans" presStyleCnt="0"/>
      <dgm:spPr/>
    </dgm:pt>
    <dgm:pt modelId="{59ACD6DB-BA10-4369-9E33-804C7F23EE6F}" type="pres">
      <dgm:prSet presAssocID="{F93BFA57-08B5-4857-80B1-82CF9B5F526C}" presName="compNode" presStyleCnt="0"/>
      <dgm:spPr/>
    </dgm:pt>
    <dgm:pt modelId="{6C7082E7-6A81-44B5-AE56-5D1C66FBED9A}" type="pres">
      <dgm:prSet presAssocID="{F93BFA57-08B5-4857-80B1-82CF9B5F526C}" presName="bgRect" presStyleLbl="bgShp" presStyleIdx="3" presStyleCnt="5"/>
      <dgm:spPr/>
    </dgm:pt>
    <dgm:pt modelId="{0EA27E31-4347-4341-B9BE-66CB132BF310}" type="pres">
      <dgm:prSet presAssocID="{F93BFA57-08B5-4857-80B1-82CF9B5F52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8A559776-A6A4-4AC2-A35B-7D8910755C7E}" type="pres">
      <dgm:prSet presAssocID="{F93BFA57-08B5-4857-80B1-82CF9B5F526C}" presName="spaceRect" presStyleCnt="0"/>
      <dgm:spPr/>
    </dgm:pt>
    <dgm:pt modelId="{976CA03B-45B3-4B8E-8B6E-AC9DFEEDF1F4}" type="pres">
      <dgm:prSet presAssocID="{F93BFA57-08B5-4857-80B1-82CF9B5F526C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he-IL"/>
        </a:p>
      </dgm:t>
    </dgm:pt>
    <dgm:pt modelId="{1A98A9EB-C26B-4581-BAF2-C12B55FBDA2A}" type="pres">
      <dgm:prSet presAssocID="{9CE40244-AD81-4139-8EBB-5593CEF0A7B4}" presName="sibTrans" presStyleCnt="0"/>
      <dgm:spPr/>
    </dgm:pt>
    <dgm:pt modelId="{7B59732F-3DAE-486B-82B1-DF5E13055138}" type="pres">
      <dgm:prSet presAssocID="{C87012FA-0C4B-4907-8371-D542C91E9539}" presName="compNode" presStyleCnt="0"/>
      <dgm:spPr/>
    </dgm:pt>
    <dgm:pt modelId="{C2B4B2A2-F5BC-471D-9FDF-8793EACE10BE}" type="pres">
      <dgm:prSet presAssocID="{C87012FA-0C4B-4907-8371-D542C91E9539}" presName="bgRect" presStyleLbl="bgShp" presStyleIdx="4" presStyleCnt="5"/>
      <dgm:spPr/>
    </dgm:pt>
    <dgm:pt modelId="{B3E6DB97-6721-4FAB-A491-62FDEC39BA70}" type="pres">
      <dgm:prSet presAssocID="{C87012FA-0C4B-4907-8371-D542C91E95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E13D9E1-8571-4E24-B684-B713A88045AF}" type="pres">
      <dgm:prSet presAssocID="{C87012FA-0C4B-4907-8371-D542C91E9539}" presName="spaceRect" presStyleCnt="0"/>
      <dgm:spPr/>
    </dgm:pt>
    <dgm:pt modelId="{51DACAB2-9FFD-415C-8843-64896CEC4302}" type="pres">
      <dgm:prSet presAssocID="{C87012FA-0C4B-4907-8371-D542C91E9539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26F8A852-981D-492C-AD72-4509B3225791}" type="presOf" srcId="{114E4260-5D4D-4380-BDA7-4E027101F0B3}" destId="{A9E507CC-D16B-48E7-AA69-C2B47A523869}" srcOrd="0" destOrd="0" presId="urn:microsoft.com/office/officeart/2018/2/layout/IconVerticalSolidList"/>
    <dgm:cxn modelId="{0ED9561E-13D6-4B7D-8396-FC959056C256}" type="presOf" srcId="{147F1F8B-0412-481D-B8D7-EECDB15726E9}" destId="{DE77DA40-70EB-4273-B259-ED6E22BD523E}" srcOrd="0" destOrd="0" presId="urn:microsoft.com/office/officeart/2018/2/layout/IconVerticalSolidList"/>
    <dgm:cxn modelId="{DA1DD8E3-B5C9-49E5-8E29-3F9B23D37DED}" type="presOf" srcId="{33004C00-28D8-4F71-89AA-D29034D8F31C}" destId="{E11EDA89-28D9-4932-A241-0B790848E5FF}" srcOrd="0" destOrd="0" presId="urn:microsoft.com/office/officeart/2018/2/layout/IconVerticalSolidList"/>
    <dgm:cxn modelId="{C0FDB809-CFF7-4AD9-B2EC-6A1D279A6639}" type="presOf" srcId="{F93BFA57-08B5-4857-80B1-82CF9B5F526C}" destId="{976CA03B-45B3-4B8E-8B6E-AC9DFEEDF1F4}" srcOrd="0" destOrd="0" presId="urn:microsoft.com/office/officeart/2018/2/layout/IconVerticalSolidList"/>
    <dgm:cxn modelId="{CC8B714D-13F5-46A7-BDDB-69E5776C6337}" srcId="{4C3FDA73-9696-4556-B215-CB052B7D3CA5}" destId="{114E4260-5D4D-4380-BDA7-4E027101F0B3}" srcOrd="0" destOrd="0" parTransId="{4AFBE456-5721-4C46-AC0F-CDECB4F85A82}" sibTransId="{11B4DA79-43A3-4881-BBA3-7D85E48B5222}"/>
    <dgm:cxn modelId="{99C9CB77-0DE3-41EF-A59E-BCD1593CADC7}" srcId="{4C3FDA73-9696-4556-B215-CB052B7D3CA5}" destId="{F93BFA57-08B5-4857-80B1-82CF9B5F526C}" srcOrd="3" destOrd="0" parTransId="{549DAAA3-C261-4E2E-A7A2-BA576D561BB1}" sibTransId="{9CE40244-AD81-4139-8EBB-5593CEF0A7B4}"/>
    <dgm:cxn modelId="{BD23AE4A-D628-454C-AE42-6CF52E79DEC3}" type="presOf" srcId="{C87012FA-0C4B-4907-8371-D542C91E9539}" destId="{51DACAB2-9FFD-415C-8843-64896CEC4302}" srcOrd="0" destOrd="0" presId="urn:microsoft.com/office/officeart/2018/2/layout/IconVerticalSolidList"/>
    <dgm:cxn modelId="{54EEC40F-98B4-44FF-99B9-8079CE585E78}" srcId="{4C3FDA73-9696-4556-B215-CB052B7D3CA5}" destId="{33004C00-28D8-4F71-89AA-D29034D8F31C}" srcOrd="2" destOrd="0" parTransId="{ED7AC353-AA2D-473E-AAB1-4E67F218B40D}" sibTransId="{0EAB6B70-29B8-4167-A0AB-B9E54583697D}"/>
    <dgm:cxn modelId="{6E3918D9-94F8-48A0-93C9-D287EAC78602}" type="presOf" srcId="{4C3FDA73-9696-4556-B215-CB052B7D3CA5}" destId="{984CF7FE-9039-4874-9113-9A1F8D5D212B}" srcOrd="0" destOrd="0" presId="urn:microsoft.com/office/officeart/2018/2/layout/IconVerticalSolidList"/>
    <dgm:cxn modelId="{41C8B925-B401-41C3-A18D-C94754B621A9}" srcId="{4C3FDA73-9696-4556-B215-CB052B7D3CA5}" destId="{C87012FA-0C4B-4907-8371-D542C91E9539}" srcOrd="4" destOrd="0" parTransId="{8544938C-7606-4BA6-B557-9F785026E913}" sibTransId="{BF9EBD61-5045-4C92-9596-41F0341239C4}"/>
    <dgm:cxn modelId="{4E123230-3BC8-474F-AA52-ACAD516B09AC}" srcId="{4C3FDA73-9696-4556-B215-CB052B7D3CA5}" destId="{147F1F8B-0412-481D-B8D7-EECDB15726E9}" srcOrd="1" destOrd="0" parTransId="{1CB1E13F-9A34-4AB1-85F6-31FB7A48126E}" sibTransId="{D2D9B0CD-2379-4658-A22A-0C38ECF35A8E}"/>
    <dgm:cxn modelId="{7B2605A7-D625-410C-92D1-977E7113AAB5}" type="presParOf" srcId="{984CF7FE-9039-4874-9113-9A1F8D5D212B}" destId="{42388718-6B33-45EF-AB6C-63E6394DF49B}" srcOrd="0" destOrd="0" presId="urn:microsoft.com/office/officeart/2018/2/layout/IconVerticalSolidList"/>
    <dgm:cxn modelId="{2CD8884B-71BF-4195-A7D0-EA7464F1206A}" type="presParOf" srcId="{42388718-6B33-45EF-AB6C-63E6394DF49B}" destId="{DA95C772-1640-4F19-8375-2425062CD0BD}" srcOrd="0" destOrd="0" presId="urn:microsoft.com/office/officeart/2018/2/layout/IconVerticalSolidList"/>
    <dgm:cxn modelId="{8F1A6377-ED21-4C55-A01B-20A056DEA901}" type="presParOf" srcId="{42388718-6B33-45EF-AB6C-63E6394DF49B}" destId="{3E85715E-7E0C-4AEB-9F68-497412BDD8CF}" srcOrd="1" destOrd="0" presId="urn:microsoft.com/office/officeart/2018/2/layout/IconVerticalSolidList"/>
    <dgm:cxn modelId="{E391C56A-C21B-4D3C-BDB0-8140CD603C70}" type="presParOf" srcId="{42388718-6B33-45EF-AB6C-63E6394DF49B}" destId="{E56FC402-BCAF-493E-B998-E85E5FAD45F9}" srcOrd="2" destOrd="0" presId="urn:microsoft.com/office/officeart/2018/2/layout/IconVerticalSolidList"/>
    <dgm:cxn modelId="{E7A89AAA-EE0B-4324-BECA-AE53DC5F532B}" type="presParOf" srcId="{42388718-6B33-45EF-AB6C-63E6394DF49B}" destId="{A9E507CC-D16B-48E7-AA69-C2B47A523869}" srcOrd="3" destOrd="0" presId="urn:microsoft.com/office/officeart/2018/2/layout/IconVerticalSolidList"/>
    <dgm:cxn modelId="{8BBC3BA8-A85F-4D7C-BA92-9121BEE47F99}" type="presParOf" srcId="{984CF7FE-9039-4874-9113-9A1F8D5D212B}" destId="{AC8687E9-3ED4-4DA2-B96B-97D209D00632}" srcOrd="1" destOrd="0" presId="urn:microsoft.com/office/officeart/2018/2/layout/IconVerticalSolidList"/>
    <dgm:cxn modelId="{8016E924-DE06-4742-957E-C5DC18D5C5D6}" type="presParOf" srcId="{984CF7FE-9039-4874-9113-9A1F8D5D212B}" destId="{94EC7689-709E-4B8E-94E9-C0CA17CA5F92}" srcOrd="2" destOrd="0" presId="urn:microsoft.com/office/officeart/2018/2/layout/IconVerticalSolidList"/>
    <dgm:cxn modelId="{9AC5875B-4957-4753-A9A8-34D605EA4EA0}" type="presParOf" srcId="{94EC7689-709E-4B8E-94E9-C0CA17CA5F92}" destId="{88D0416D-C36E-4E9A-8B36-6E9A03469F78}" srcOrd="0" destOrd="0" presId="urn:microsoft.com/office/officeart/2018/2/layout/IconVerticalSolidList"/>
    <dgm:cxn modelId="{BD91F46C-4400-4DE7-BDDF-62F96B6C420F}" type="presParOf" srcId="{94EC7689-709E-4B8E-94E9-C0CA17CA5F92}" destId="{902C79E1-A4A0-43DB-8030-AFC33CC8094F}" srcOrd="1" destOrd="0" presId="urn:microsoft.com/office/officeart/2018/2/layout/IconVerticalSolidList"/>
    <dgm:cxn modelId="{91723EE4-1C8A-4096-9BB8-2E3205EC1CCC}" type="presParOf" srcId="{94EC7689-709E-4B8E-94E9-C0CA17CA5F92}" destId="{EAC40D4F-0A56-42E7-89F1-AE14CF287A4B}" srcOrd="2" destOrd="0" presId="urn:microsoft.com/office/officeart/2018/2/layout/IconVerticalSolidList"/>
    <dgm:cxn modelId="{F58C40FE-62CD-4ABB-8E71-54E2F1E0C29C}" type="presParOf" srcId="{94EC7689-709E-4B8E-94E9-C0CA17CA5F92}" destId="{DE77DA40-70EB-4273-B259-ED6E22BD523E}" srcOrd="3" destOrd="0" presId="urn:microsoft.com/office/officeart/2018/2/layout/IconVerticalSolidList"/>
    <dgm:cxn modelId="{269A972A-4357-4CF1-90B4-DEC6269F1741}" type="presParOf" srcId="{984CF7FE-9039-4874-9113-9A1F8D5D212B}" destId="{3B522E85-2499-45EB-AC96-AFF5D3565AA4}" srcOrd="3" destOrd="0" presId="urn:microsoft.com/office/officeart/2018/2/layout/IconVerticalSolidList"/>
    <dgm:cxn modelId="{3C1C4542-230F-47BE-BD9C-D8B71B9D4FD8}" type="presParOf" srcId="{984CF7FE-9039-4874-9113-9A1F8D5D212B}" destId="{8B399F05-077D-4033-8653-436C8EDE8F7A}" srcOrd="4" destOrd="0" presId="urn:microsoft.com/office/officeart/2018/2/layout/IconVerticalSolidList"/>
    <dgm:cxn modelId="{70A54016-B065-4B0D-925A-91B747BCC350}" type="presParOf" srcId="{8B399F05-077D-4033-8653-436C8EDE8F7A}" destId="{CDD5E4CE-AD8C-4C52-9DEC-A95FDE0799DF}" srcOrd="0" destOrd="0" presId="urn:microsoft.com/office/officeart/2018/2/layout/IconVerticalSolidList"/>
    <dgm:cxn modelId="{0CA3B4CA-6667-4CDB-957D-AD30F4378077}" type="presParOf" srcId="{8B399F05-077D-4033-8653-436C8EDE8F7A}" destId="{0BB445C2-1033-4BE5-B42D-0328FA9BD67B}" srcOrd="1" destOrd="0" presId="urn:microsoft.com/office/officeart/2018/2/layout/IconVerticalSolidList"/>
    <dgm:cxn modelId="{52DFB060-A362-465E-BA49-911CE676BC34}" type="presParOf" srcId="{8B399F05-077D-4033-8653-436C8EDE8F7A}" destId="{76CF80EB-5504-4B98-8B68-6F4DBBE1CD2D}" srcOrd="2" destOrd="0" presId="urn:microsoft.com/office/officeart/2018/2/layout/IconVerticalSolidList"/>
    <dgm:cxn modelId="{56AD1130-15DE-4C3A-9522-BF1F6F1DB1A5}" type="presParOf" srcId="{8B399F05-077D-4033-8653-436C8EDE8F7A}" destId="{E11EDA89-28D9-4932-A241-0B790848E5FF}" srcOrd="3" destOrd="0" presId="urn:microsoft.com/office/officeart/2018/2/layout/IconVerticalSolidList"/>
    <dgm:cxn modelId="{7E01FAF2-C740-4957-AADA-BB6D98EC2E9F}" type="presParOf" srcId="{984CF7FE-9039-4874-9113-9A1F8D5D212B}" destId="{8B4D5F06-9245-42A0-8C52-22015C20C6B6}" srcOrd="5" destOrd="0" presId="urn:microsoft.com/office/officeart/2018/2/layout/IconVerticalSolidList"/>
    <dgm:cxn modelId="{7581FBEB-CB56-4DA3-8706-C12E98ADB2B1}" type="presParOf" srcId="{984CF7FE-9039-4874-9113-9A1F8D5D212B}" destId="{59ACD6DB-BA10-4369-9E33-804C7F23EE6F}" srcOrd="6" destOrd="0" presId="urn:microsoft.com/office/officeart/2018/2/layout/IconVerticalSolidList"/>
    <dgm:cxn modelId="{6EAF652C-B83A-45CD-8BE0-E4423873F882}" type="presParOf" srcId="{59ACD6DB-BA10-4369-9E33-804C7F23EE6F}" destId="{6C7082E7-6A81-44B5-AE56-5D1C66FBED9A}" srcOrd="0" destOrd="0" presId="urn:microsoft.com/office/officeart/2018/2/layout/IconVerticalSolidList"/>
    <dgm:cxn modelId="{D006AAD6-059E-49AC-B555-B10EAE27A76B}" type="presParOf" srcId="{59ACD6DB-BA10-4369-9E33-804C7F23EE6F}" destId="{0EA27E31-4347-4341-B9BE-66CB132BF310}" srcOrd="1" destOrd="0" presId="urn:microsoft.com/office/officeart/2018/2/layout/IconVerticalSolidList"/>
    <dgm:cxn modelId="{3469C985-AA7E-4956-9DE2-AE51C62C0420}" type="presParOf" srcId="{59ACD6DB-BA10-4369-9E33-804C7F23EE6F}" destId="{8A559776-A6A4-4AC2-A35B-7D8910755C7E}" srcOrd="2" destOrd="0" presId="urn:microsoft.com/office/officeart/2018/2/layout/IconVerticalSolidList"/>
    <dgm:cxn modelId="{8A230106-C6A1-4585-B6C8-EA9590DDD5A8}" type="presParOf" srcId="{59ACD6DB-BA10-4369-9E33-804C7F23EE6F}" destId="{976CA03B-45B3-4B8E-8B6E-AC9DFEEDF1F4}" srcOrd="3" destOrd="0" presId="urn:microsoft.com/office/officeart/2018/2/layout/IconVerticalSolidList"/>
    <dgm:cxn modelId="{647700E3-ED69-495F-ADDE-7D9B0D580595}" type="presParOf" srcId="{984CF7FE-9039-4874-9113-9A1F8D5D212B}" destId="{1A98A9EB-C26B-4581-BAF2-C12B55FBDA2A}" srcOrd="7" destOrd="0" presId="urn:microsoft.com/office/officeart/2018/2/layout/IconVerticalSolidList"/>
    <dgm:cxn modelId="{E5F19CFD-B20F-4670-855A-C2646D5109F1}" type="presParOf" srcId="{984CF7FE-9039-4874-9113-9A1F8D5D212B}" destId="{7B59732F-3DAE-486B-82B1-DF5E13055138}" srcOrd="8" destOrd="0" presId="urn:microsoft.com/office/officeart/2018/2/layout/IconVerticalSolidList"/>
    <dgm:cxn modelId="{4D6BCC39-2513-47D8-8701-0617E116F399}" type="presParOf" srcId="{7B59732F-3DAE-486B-82B1-DF5E13055138}" destId="{C2B4B2A2-F5BC-471D-9FDF-8793EACE10BE}" srcOrd="0" destOrd="0" presId="urn:microsoft.com/office/officeart/2018/2/layout/IconVerticalSolidList"/>
    <dgm:cxn modelId="{B7480ECA-1FE5-427C-BFDB-696197B3ED3B}" type="presParOf" srcId="{7B59732F-3DAE-486B-82B1-DF5E13055138}" destId="{B3E6DB97-6721-4FAB-A491-62FDEC39BA70}" srcOrd="1" destOrd="0" presId="urn:microsoft.com/office/officeart/2018/2/layout/IconVerticalSolidList"/>
    <dgm:cxn modelId="{2972C433-584D-4245-801B-FFA24D6DA336}" type="presParOf" srcId="{7B59732F-3DAE-486B-82B1-DF5E13055138}" destId="{3E13D9E1-8571-4E24-B684-B713A88045AF}" srcOrd="2" destOrd="0" presId="urn:microsoft.com/office/officeart/2018/2/layout/IconVerticalSolidList"/>
    <dgm:cxn modelId="{1F1051E4-A8A0-45D0-870B-0266D49B2653}" type="presParOf" srcId="{7B59732F-3DAE-486B-82B1-DF5E13055138}" destId="{51DACAB2-9FFD-415C-8843-64896CEC43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5C772-1640-4F19-8375-2425062CD0BD}">
      <dsp:nvSpPr>
        <dsp:cNvPr id="0" name=""/>
        <dsp:cNvSpPr/>
      </dsp:nvSpPr>
      <dsp:spPr>
        <a:xfrm>
          <a:off x="0" y="5063"/>
          <a:ext cx="11960739" cy="1078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5715E-7E0C-4AEB-9F68-497412BDD8CF}">
      <dsp:nvSpPr>
        <dsp:cNvPr id="0" name=""/>
        <dsp:cNvSpPr/>
      </dsp:nvSpPr>
      <dsp:spPr>
        <a:xfrm>
          <a:off x="326276" y="247748"/>
          <a:ext cx="593230" cy="593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507CC-D16B-48E7-AA69-C2B47A523869}">
      <dsp:nvSpPr>
        <dsp:cNvPr id="0" name=""/>
        <dsp:cNvSpPr/>
      </dsp:nvSpPr>
      <dsp:spPr>
        <a:xfrm>
          <a:off x="1245783" y="5063"/>
          <a:ext cx="10714955" cy="107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52" tIns="114152" rIns="114152" bIns="114152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Maps and Location Management</a:t>
          </a:r>
          <a:endParaRPr lang="en-US" sz="2400" kern="12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45783" y="5063"/>
        <a:ext cx="10714955" cy="1078600"/>
      </dsp:txXfrm>
    </dsp:sp>
    <dsp:sp modelId="{88D0416D-C36E-4E9A-8B36-6E9A03469F78}">
      <dsp:nvSpPr>
        <dsp:cNvPr id="0" name=""/>
        <dsp:cNvSpPr/>
      </dsp:nvSpPr>
      <dsp:spPr>
        <a:xfrm>
          <a:off x="0" y="1353314"/>
          <a:ext cx="11960739" cy="1078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C79E1-A4A0-43DB-8030-AFC33CC8094F}">
      <dsp:nvSpPr>
        <dsp:cNvPr id="0" name=""/>
        <dsp:cNvSpPr/>
      </dsp:nvSpPr>
      <dsp:spPr>
        <a:xfrm>
          <a:off x="326276" y="1595999"/>
          <a:ext cx="593230" cy="593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7DA40-70EB-4273-B259-ED6E22BD523E}">
      <dsp:nvSpPr>
        <dsp:cNvPr id="0" name=""/>
        <dsp:cNvSpPr/>
      </dsp:nvSpPr>
      <dsp:spPr>
        <a:xfrm>
          <a:off x="1245783" y="1353314"/>
          <a:ext cx="10714955" cy="107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52" tIns="114152" rIns="114152" bIns="114152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Android Services &amp; Notifications</a:t>
          </a:r>
          <a:endParaRPr lang="en-US" sz="2400" kern="12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45783" y="1353314"/>
        <a:ext cx="10714955" cy="1078600"/>
      </dsp:txXfrm>
    </dsp:sp>
    <dsp:sp modelId="{CDD5E4CE-AD8C-4C52-9DEC-A95FDE0799DF}">
      <dsp:nvSpPr>
        <dsp:cNvPr id="0" name=""/>
        <dsp:cNvSpPr/>
      </dsp:nvSpPr>
      <dsp:spPr>
        <a:xfrm>
          <a:off x="0" y="2701565"/>
          <a:ext cx="11960739" cy="1078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445C2-1033-4BE5-B42D-0328FA9BD67B}">
      <dsp:nvSpPr>
        <dsp:cNvPr id="0" name=""/>
        <dsp:cNvSpPr/>
      </dsp:nvSpPr>
      <dsp:spPr>
        <a:xfrm>
          <a:off x="326276" y="2944250"/>
          <a:ext cx="593230" cy="593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EDA89-28D9-4932-A241-0B790848E5FF}">
      <dsp:nvSpPr>
        <dsp:cNvPr id="0" name=""/>
        <dsp:cNvSpPr/>
      </dsp:nvSpPr>
      <dsp:spPr>
        <a:xfrm>
          <a:off x="1245783" y="2701565"/>
          <a:ext cx="10714955" cy="107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52" tIns="114152" rIns="114152" bIns="114152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Matching suggested </a:t>
          </a:r>
          <a:r>
            <a:rPr lang="en-US" sz="2400" kern="12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events based on hobbies </a:t>
          </a:r>
          <a:endParaRPr lang="en-US" sz="2400" kern="12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45783" y="2701565"/>
        <a:ext cx="10714955" cy="1078600"/>
      </dsp:txXfrm>
    </dsp:sp>
    <dsp:sp modelId="{6C7082E7-6A81-44B5-AE56-5D1C66FBED9A}">
      <dsp:nvSpPr>
        <dsp:cNvPr id="0" name=""/>
        <dsp:cNvSpPr/>
      </dsp:nvSpPr>
      <dsp:spPr>
        <a:xfrm>
          <a:off x="0" y="4049815"/>
          <a:ext cx="11960739" cy="1078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7E31-4347-4341-B9BE-66CB132BF310}">
      <dsp:nvSpPr>
        <dsp:cNvPr id="0" name=""/>
        <dsp:cNvSpPr/>
      </dsp:nvSpPr>
      <dsp:spPr>
        <a:xfrm>
          <a:off x="326276" y="4292501"/>
          <a:ext cx="593230" cy="593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CA03B-45B3-4B8E-8B6E-AC9DFEEDF1F4}">
      <dsp:nvSpPr>
        <dsp:cNvPr id="0" name=""/>
        <dsp:cNvSpPr/>
      </dsp:nvSpPr>
      <dsp:spPr>
        <a:xfrm>
          <a:off x="1245783" y="4049815"/>
          <a:ext cx="10714955" cy="107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52" tIns="114152" rIns="114152" bIns="114152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Develop a user-friendly application</a:t>
          </a:r>
        </a:p>
      </dsp:txBody>
      <dsp:txXfrm>
        <a:off x="1245783" y="4049815"/>
        <a:ext cx="10714955" cy="1078600"/>
      </dsp:txXfrm>
    </dsp:sp>
    <dsp:sp modelId="{C2B4B2A2-F5BC-471D-9FDF-8793EACE10BE}">
      <dsp:nvSpPr>
        <dsp:cNvPr id="0" name=""/>
        <dsp:cNvSpPr/>
      </dsp:nvSpPr>
      <dsp:spPr>
        <a:xfrm>
          <a:off x="0" y="5398066"/>
          <a:ext cx="11960739" cy="1078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6DB97-6721-4FAB-A491-62FDEC39BA70}">
      <dsp:nvSpPr>
        <dsp:cNvPr id="0" name=""/>
        <dsp:cNvSpPr/>
      </dsp:nvSpPr>
      <dsp:spPr>
        <a:xfrm>
          <a:off x="326276" y="5640751"/>
          <a:ext cx="593230" cy="593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ACAB2-9FFD-415C-8843-64896CEC4302}">
      <dsp:nvSpPr>
        <dsp:cNvPr id="0" name=""/>
        <dsp:cNvSpPr/>
      </dsp:nvSpPr>
      <dsp:spPr>
        <a:xfrm>
          <a:off x="1245783" y="5398066"/>
          <a:ext cx="10714955" cy="107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52" tIns="114152" rIns="114152" bIns="114152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+mj-lt"/>
            </a:rPr>
            <a:t>Using cloud </a:t>
          </a:r>
          <a:r>
            <a:rPr lang="en-US" sz="2400" kern="12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computing</a:t>
          </a:r>
        </a:p>
      </dsp:txBody>
      <dsp:txXfrm>
        <a:off x="1245783" y="5398066"/>
        <a:ext cx="10714955" cy="107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56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85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95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55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3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41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49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40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32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00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21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68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670695" y="952362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902118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628900"/>
            <a:ext cx="13583366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rgbClr val="0B1320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Playfair Display Black"/>
              </a:rPr>
              <a:t>Co-Bie</a:t>
            </a: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0;p13">
            <a:extLst>
              <a:ext uri="{FF2B5EF4-FFF2-40B4-BE49-F238E27FC236}">
                <a16:creationId xmlns:a16="http://schemas.microsoft.com/office/drawing/2014/main" id="{25A9A8ED-DC07-0C56-DC55-FFAD0288600B}"/>
              </a:ext>
            </a:extLst>
          </p:cNvPr>
          <p:cNvSpPr txBox="1"/>
          <p:nvPr/>
        </p:nvSpPr>
        <p:spPr>
          <a:xfrm>
            <a:off x="1592374" y="4301316"/>
            <a:ext cx="15477409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Expand your social circle by connecting with individuals who share your hobbies</a:t>
            </a:r>
          </a:p>
        </p:txBody>
      </p:sp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0A01F37A-57B5-83FD-F633-B273C1050656}"/>
              </a:ext>
            </a:extLst>
          </p:cNvPr>
          <p:cNvSpPr txBox="1"/>
          <p:nvPr/>
        </p:nvSpPr>
        <p:spPr>
          <a:xfrm>
            <a:off x="2198504" y="6671760"/>
            <a:ext cx="2774372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ea typeface="Playfair Display Black"/>
                <a:cs typeface="Myanmar Text" panose="020B0502040204020203" pitchFamily="34" charset="0"/>
                <a:sym typeface="Playfair Display Black"/>
              </a:rPr>
              <a:t>Students</a:t>
            </a:r>
          </a:p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ea typeface="Playfair Display Black"/>
                <a:cs typeface="Myanmar Text" panose="020B0502040204020203" pitchFamily="34" charset="0"/>
                <a:sym typeface="Playfair Display Black"/>
              </a:rPr>
              <a:t>Raz Avraham</a:t>
            </a:r>
          </a:p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Playfair Display Black"/>
              </a:rPr>
              <a:t>Amit Kempner</a:t>
            </a:r>
            <a:endParaRPr sz="200" dirty="0">
              <a:solidFill>
                <a:schemeClr val="tx1">
                  <a:lumMod val="50000"/>
                  <a:lumOff val="50000"/>
                </a:schemeClr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2" name="Google Shape;90;p13">
            <a:extLst>
              <a:ext uri="{FF2B5EF4-FFF2-40B4-BE49-F238E27FC236}">
                <a16:creationId xmlns:a16="http://schemas.microsoft.com/office/drawing/2014/main" id="{0A01F37A-57B5-83FD-F633-B273C1050656}"/>
              </a:ext>
            </a:extLst>
          </p:cNvPr>
          <p:cNvSpPr txBox="1"/>
          <p:nvPr/>
        </p:nvSpPr>
        <p:spPr>
          <a:xfrm>
            <a:off x="7474901" y="6671760"/>
            <a:ext cx="3338197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ea typeface="Playfair Display Black"/>
                <a:cs typeface="Myanmar Text" panose="020B0502040204020203" pitchFamily="34" charset="0"/>
                <a:sym typeface="Playfair Display Black"/>
              </a:rPr>
              <a:t>Supervisor</a:t>
            </a:r>
          </a:p>
          <a:p>
            <a:pPr lvl="0" algn="ctr">
              <a:lnSpc>
                <a:spcPct val="119998"/>
              </a:lnSpc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Playfair Display Black"/>
              </a:rPr>
              <a:t>Prof.Zeev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Playfair Display Black"/>
              </a:rPr>
              <a:t>Brazily</a:t>
            </a:r>
          </a:p>
        </p:txBody>
      </p:sp>
      <p:sp>
        <p:nvSpPr>
          <p:cNvPr id="34" name="Google Shape;90;p13">
            <a:extLst>
              <a:ext uri="{FF2B5EF4-FFF2-40B4-BE49-F238E27FC236}">
                <a16:creationId xmlns:a16="http://schemas.microsoft.com/office/drawing/2014/main" id="{0A01F37A-57B5-83FD-F633-B273C1050656}"/>
              </a:ext>
            </a:extLst>
          </p:cNvPr>
          <p:cNvSpPr txBox="1"/>
          <p:nvPr/>
        </p:nvSpPr>
        <p:spPr>
          <a:xfrm>
            <a:off x="5805354" y="1267748"/>
            <a:ext cx="515444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9998"/>
              </a:lnSpc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ea typeface="Playfair Display Black"/>
                <a:cs typeface="Myanmar Text" panose="020B0502040204020203" pitchFamily="34" charset="0"/>
                <a:sym typeface="Playfair Display Black"/>
              </a:rPr>
              <a:t>Capstone Project - Phase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ea typeface="Playfair Display Black"/>
                <a:cs typeface="Myanmar Text" panose="020B0502040204020203" pitchFamily="34" charset="0"/>
                <a:sym typeface="Playfair Display Black"/>
              </a:rPr>
              <a:t>B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yanmar Text" panose="020B0502040204020203" pitchFamily="34" charset="0"/>
              <a:ea typeface="Playfair Display Black"/>
              <a:cs typeface="Myanmar Text" panose="020B0502040204020203" pitchFamily="34" charset="0"/>
              <a:sym typeface="Playfair Display Blac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8A5CD75-75E1-D11F-F471-8BBE7449B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87670"/>
              </p:ext>
            </p:extLst>
          </p:nvPr>
        </p:nvGraphicFramePr>
        <p:xfrm>
          <a:off x="1417318" y="1798319"/>
          <a:ext cx="15133322" cy="681228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73902">
                  <a:extLst>
                    <a:ext uri="{9D8B030D-6E8A-4147-A177-3AD203B41FA5}">
                      <a16:colId xmlns:a16="http://schemas.microsoft.com/office/drawing/2014/main" val="573549347"/>
                    </a:ext>
                  </a:extLst>
                </a:gridCol>
                <a:gridCol w="7371693">
                  <a:extLst>
                    <a:ext uri="{9D8B030D-6E8A-4147-A177-3AD203B41FA5}">
                      <a16:colId xmlns:a16="http://schemas.microsoft.com/office/drawing/2014/main" val="18454333"/>
                    </a:ext>
                  </a:extLst>
                </a:gridCol>
                <a:gridCol w="6087727">
                  <a:extLst>
                    <a:ext uri="{9D8B030D-6E8A-4147-A177-3AD203B41FA5}">
                      <a16:colId xmlns:a16="http://schemas.microsoft.com/office/drawing/2014/main" val="733507673"/>
                    </a:ext>
                  </a:extLst>
                </a:gridCol>
              </a:tblGrid>
              <a:tr h="76197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Add Review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91954"/>
                  </a:ext>
                </a:extLst>
              </a:tr>
              <a:tr h="698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Number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Test Subject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Expected Result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172914"/>
                  </a:ext>
                </a:extLst>
              </a:tr>
              <a:tr h="14322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The user add review successfully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Review has been added to the event reviews list in the DB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821510"/>
                  </a:ext>
                </a:extLst>
              </a:tr>
              <a:tr h="1753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 Failed to add review (as a result of invalid fields)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Review has not been added to the event  reviews list in the DB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757028"/>
                  </a:ext>
                </a:extLst>
              </a:tr>
              <a:tr h="2166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Failed to add review (as a result of system failure)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Review has not been added to the event  reviews list in the DB – throw an exception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40095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2797993" y="300851"/>
            <a:ext cx="1217814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Functional Testing</a:t>
            </a:r>
            <a:endParaRPr lang="en-US" sz="4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16E42F6-F229-D72A-E35E-132A4176A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81689"/>
              </p:ext>
            </p:extLst>
          </p:nvPr>
        </p:nvGraphicFramePr>
        <p:xfrm>
          <a:off x="1625206" y="1282892"/>
          <a:ext cx="14523719" cy="8897428"/>
        </p:xfrm>
        <a:graphic>
          <a:graphicData uri="http://schemas.openxmlformats.org/drawingml/2006/table">
            <a:tbl>
              <a:tblPr firstRow="1" firstCol="1" bandRow="1"/>
              <a:tblGrid>
                <a:gridCol w="1467822">
                  <a:extLst>
                    <a:ext uri="{9D8B030D-6E8A-4147-A177-3AD203B41FA5}">
                      <a16:colId xmlns:a16="http://schemas.microsoft.com/office/drawing/2014/main" val="3900826632"/>
                    </a:ext>
                  </a:extLst>
                </a:gridCol>
                <a:gridCol w="6795366">
                  <a:extLst>
                    <a:ext uri="{9D8B030D-6E8A-4147-A177-3AD203B41FA5}">
                      <a16:colId xmlns:a16="http://schemas.microsoft.com/office/drawing/2014/main" val="188558757"/>
                    </a:ext>
                  </a:extLst>
                </a:gridCol>
                <a:gridCol w="6260531">
                  <a:extLst>
                    <a:ext uri="{9D8B030D-6E8A-4147-A177-3AD203B41FA5}">
                      <a16:colId xmlns:a16="http://schemas.microsoft.com/office/drawing/2014/main" val="3530196806"/>
                    </a:ext>
                  </a:extLst>
                </a:gridCol>
              </a:tblGrid>
              <a:tr h="474896"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</a:rPr>
                        <a:t>Registration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88530"/>
                  </a:ext>
                </a:extLst>
              </a:tr>
              <a:tr h="7503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Number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</a:rPr>
                        <a:t>Test Subject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</a:rPr>
                        <a:t>Expected Result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32171"/>
                  </a:ext>
                </a:extLst>
              </a:tr>
              <a:tr h="10137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Enter a username that already exists in the system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“The username already exists, try another”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29502"/>
                  </a:ext>
                </a:extLst>
              </a:tr>
              <a:tr h="1415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Enter a password shorter than 8 characters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“The password is too short, please enter at least 8 characters”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16229"/>
                  </a:ext>
                </a:extLst>
              </a:tr>
              <a:tr h="10137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Enter an email that already exists in the system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“The email address is already being used”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66306"/>
                  </a:ext>
                </a:extLst>
              </a:tr>
              <a:tr h="10137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4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Enter invalid email address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“Invalid email address”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19932"/>
                  </a:ext>
                </a:extLst>
              </a:tr>
              <a:tr h="14156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5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According to the date of birth entered, the user is under the age of 16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“The use of the application is only allowed from the age of 16 and above”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558996"/>
                  </a:ext>
                </a:extLst>
              </a:tr>
              <a:tr h="10137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6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There is an empty field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“Please fill all required fields”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41000"/>
                  </a:ext>
                </a:extLst>
              </a:tr>
              <a:tr h="78606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7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The registration has been successfully completed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switches to user home page screen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160" marR="6516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66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793AFEA-9A0C-F4AD-91D1-634A7711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8630"/>
              </p:ext>
            </p:extLst>
          </p:nvPr>
        </p:nvGraphicFramePr>
        <p:xfrm>
          <a:off x="853440" y="396242"/>
          <a:ext cx="16169639" cy="9176219"/>
        </p:xfrm>
        <a:graphic>
          <a:graphicData uri="http://schemas.openxmlformats.org/drawingml/2006/table">
            <a:tbl>
              <a:tblPr firstRow="1" firstCol="1" bandRow="1"/>
              <a:tblGrid>
                <a:gridCol w="1788354">
                  <a:extLst>
                    <a:ext uri="{9D8B030D-6E8A-4147-A177-3AD203B41FA5}">
                      <a16:colId xmlns:a16="http://schemas.microsoft.com/office/drawing/2014/main" val="837347164"/>
                    </a:ext>
                  </a:extLst>
                </a:gridCol>
                <a:gridCol w="7876373">
                  <a:extLst>
                    <a:ext uri="{9D8B030D-6E8A-4147-A177-3AD203B41FA5}">
                      <a16:colId xmlns:a16="http://schemas.microsoft.com/office/drawing/2014/main" val="2058285726"/>
                    </a:ext>
                  </a:extLst>
                </a:gridCol>
                <a:gridCol w="6504912">
                  <a:extLst>
                    <a:ext uri="{9D8B030D-6E8A-4147-A177-3AD203B41FA5}">
                      <a16:colId xmlns:a16="http://schemas.microsoft.com/office/drawing/2014/main" val="2361799346"/>
                    </a:ext>
                  </a:extLst>
                </a:gridCol>
              </a:tblGrid>
              <a:tr h="486288"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Create an Event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49368"/>
                  </a:ext>
                </a:extLst>
              </a:tr>
              <a:tr h="5195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Number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</a:rPr>
                        <a:t>Test Subject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</a:rPr>
                        <a:t>Expected Result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52209"/>
                  </a:ext>
                </a:extLst>
              </a:tr>
              <a:tr h="117932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Invalid time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“Please enter valid time”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24429"/>
                  </a:ext>
                </a:extLst>
              </a:tr>
              <a:tr h="117932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There is an empty field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“Please fill all required fields”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68288"/>
                  </a:ext>
                </a:extLst>
              </a:tr>
              <a:tr h="117932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No hobby selected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“Please select the event hobby”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307652"/>
                  </a:ext>
                </a:extLst>
              </a:tr>
              <a:tr h="117932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4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If the event is physical and no location selected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“Please select the event location”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68640"/>
                  </a:ext>
                </a:extLst>
              </a:tr>
              <a:tr h="117932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5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If the event is virtual and no link has been inserted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“Please enter the event meeting link”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88629"/>
                  </a:ext>
                </a:extLst>
              </a:tr>
              <a:tr h="914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6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User selected physical event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 a map to choose a location to the meeting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98748"/>
                  </a:ext>
                </a:extLst>
              </a:tr>
              <a:tr h="914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7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User selected virtual event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System displays a text box to insert a link to the meeting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2354"/>
                  </a:ext>
                </a:extLst>
              </a:tr>
              <a:tr h="44566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8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Event created successfully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ill Sans MT" panose="020B0502020104020203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System switches to the event screen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4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4298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4569379" y="695409"/>
            <a:ext cx="8957708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Demonstration</a:t>
            </a:r>
            <a:endParaRPr lang="en-US" sz="8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pic>
        <p:nvPicPr>
          <p:cNvPr id="2050" name="Picture 2" descr="Classic Stage With Curtains And Spotlights Vector Festive Scene With Lights  And Projectors Concert Dance Show Performance Or Music Festival  Illumination And Decorations Cinema Ceremony Scene Stock Illustration -  Download Image Now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63" y="3013938"/>
            <a:ext cx="9527940" cy="5947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תמונה 8" descr="Android Smartphone Icon #124496 - Free Icons Library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89" y="4815840"/>
            <a:ext cx="4332488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4815863" y="256317"/>
            <a:ext cx="8383213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Challenges</a:t>
            </a:r>
            <a:endParaRPr lang="en-US" sz="8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grpSp>
        <p:nvGrpSpPr>
          <p:cNvPr id="1008" name="Google Shape;1008;p39"/>
          <p:cNvGrpSpPr/>
          <p:nvPr/>
        </p:nvGrpSpPr>
        <p:grpSpPr>
          <a:xfrm>
            <a:off x="435252" y="9183516"/>
            <a:ext cx="406823" cy="408647"/>
            <a:chOff x="1813" y="0"/>
            <a:chExt cx="809173" cy="812800"/>
          </a:xfrm>
        </p:grpSpPr>
        <p:sp>
          <p:nvSpPr>
            <p:cNvPr id="1009" name="Google Shape;1009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9"/>
          <p:cNvGrpSpPr/>
          <p:nvPr/>
        </p:nvGrpSpPr>
        <p:grpSpPr>
          <a:xfrm>
            <a:off x="998926" y="9183516"/>
            <a:ext cx="406823" cy="408647"/>
            <a:chOff x="1813" y="0"/>
            <a:chExt cx="809173" cy="812800"/>
          </a:xfrm>
        </p:grpSpPr>
        <p:sp>
          <p:nvSpPr>
            <p:cNvPr id="1012" name="Google Shape;1012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39"/>
          <p:cNvGrpSpPr/>
          <p:nvPr/>
        </p:nvGrpSpPr>
        <p:grpSpPr>
          <a:xfrm>
            <a:off x="1559974" y="9183516"/>
            <a:ext cx="406823" cy="408647"/>
            <a:chOff x="1813" y="0"/>
            <a:chExt cx="809173" cy="812800"/>
          </a:xfrm>
        </p:grpSpPr>
        <p:sp>
          <p:nvSpPr>
            <p:cNvPr id="1015" name="Google Shape;1015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97;p16"/>
          <p:cNvSpPr txBox="1"/>
          <p:nvPr/>
        </p:nvSpPr>
        <p:spPr>
          <a:xfrm>
            <a:off x="3126861" y="1873813"/>
            <a:ext cx="7229538" cy="3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0997622B-57C5-A56A-8786-B22E1DBDB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16817"/>
              </p:ext>
            </p:extLst>
          </p:nvPr>
        </p:nvGraphicFramePr>
        <p:xfrm>
          <a:off x="3126861" y="2456047"/>
          <a:ext cx="11960739" cy="648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CD2CE92-834E-1B37-856A-4BE5DCDA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50" y="267381"/>
            <a:ext cx="10939590" cy="767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90;p13">
            <a:extLst>
              <a:ext uri="{FF2B5EF4-FFF2-40B4-BE49-F238E27FC236}">
                <a16:creationId xmlns:a16="http://schemas.microsoft.com/office/drawing/2014/main" id="{0A01F37A-57B5-83FD-F633-B273C1050656}"/>
              </a:ext>
            </a:extLst>
          </p:cNvPr>
          <p:cNvSpPr txBox="1"/>
          <p:nvPr/>
        </p:nvSpPr>
        <p:spPr>
          <a:xfrm>
            <a:off x="2967517" y="8500560"/>
            <a:ext cx="11959456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9998"/>
              </a:lnSpc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yanmar Text" panose="020B0502040204020203" pitchFamily="34" charset="0"/>
                <a:ea typeface="Playfair Display Black"/>
                <a:cs typeface="Myanmar Text" panose="020B0502040204020203" pitchFamily="34" charset="0"/>
                <a:sym typeface="Playfair Display Black"/>
              </a:rPr>
              <a:t>Join us in creating a community where everyone can share and enjoy their hobbies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4899090" y="362870"/>
            <a:ext cx="7362353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Roadmap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429964" y="2583844"/>
            <a:ext cx="12658699" cy="6750488"/>
            <a:chOff x="2401192" y="1835699"/>
            <a:chExt cx="8030169" cy="4462001"/>
          </a:xfrm>
        </p:grpSpPr>
        <p:grpSp>
          <p:nvGrpSpPr>
            <p:cNvPr id="53" name="Group 35">
              <a:extLst>
                <a:ext uri="{FF2B5EF4-FFF2-40B4-BE49-F238E27FC236}">
                  <a16:creationId xmlns:a16="http://schemas.microsoft.com/office/drawing/2014/main" id="{8C20131E-BAB6-30B5-6A34-E1329B6B9B54}"/>
                </a:ext>
              </a:extLst>
            </p:cNvPr>
            <p:cNvGrpSpPr/>
            <p:nvPr/>
          </p:nvGrpSpPr>
          <p:grpSpPr>
            <a:xfrm>
              <a:off x="2536680" y="1854045"/>
              <a:ext cx="1395845" cy="1591195"/>
              <a:chOff x="1883121" y="2043228"/>
              <a:chExt cx="2027976" cy="2438237"/>
            </a:xfrm>
            <a:solidFill>
              <a:srgbClr val="002060"/>
            </a:solidFill>
          </p:grpSpPr>
          <p:sp>
            <p:nvSpPr>
              <p:cNvPr id="54" name="Rectangle: Folded Corner 36">
                <a:extLst>
                  <a:ext uri="{FF2B5EF4-FFF2-40B4-BE49-F238E27FC236}">
                    <a16:creationId xmlns:a16="http://schemas.microsoft.com/office/drawing/2014/main" id="{473F3364-15B3-A43E-062C-3A004C299C30}"/>
                  </a:ext>
                </a:extLst>
              </p:cNvPr>
              <p:cNvSpPr/>
              <p:nvPr/>
            </p:nvSpPr>
            <p:spPr>
              <a:xfrm>
                <a:off x="1883121" y="2453489"/>
                <a:ext cx="2027976" cy="2027976"/>
              </a:xfrm>
              <a:prstGeom prst="foldedCorner">
                <a:avLst>
                  <a:gd name="adj" fmla="val 24703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37">
                <a:extLst>
                  <a:ext uri="{FF2B5EF4-FFF2-40B4-BE49-F238E27FC236}">
                    <a16:creationId xmlns:a16="http://schemas.microsoft.com/office/drawing/2014/main" id="{80838411-B630-DD17-A77D-BC4A2E5D3141}"/>
                  </a:ext>
                </a:extLst>
              </p:cNvPr>
              <p:cNvSpPr/>
              <p:nvPr/>
            </p:nvSpPr>
            <p:spPr>
              <a:xfrm rot="20813872">
                <a:off x="1957155" y="2043228"/>
                <a:ext cx="309769" cy="685288"/>
              </a:xfrm>
              <a:custGeom>
                <a:avLst/>
                <a:gdLst>
                  <a:gd name="connsiteX0" fmla="*/ 285622 w 309769"/>
                  <a:gd name="connsiteY0" fmla="*/ 307764 h 685288"/>
                  <a:gd name="connsiteX1" fmla="*/ 309769 w 309769"/>
                  <a:gd name="connsiteY1" fmla="*/ 333072 h 685288"/>
                  <a:gd name="connsiteX2" fmla="*/ 309769 w 309769"/>
                  <a:gd name="connsiteY2" fmla="*/ 448116 h 685288"/>
                  <a:gd name="connsiteX3" fmla="*/ 261475 w 309769"/>
                  <a:gd name="connsiteY3" fmla="*/ 436876 h 685288"/>
                  <a:gd name="connsiteX4" fmla="*/ 261475 w 309769"/>
                  <a:gd name="connsiteY4" fmla="*/ 333072 h 685288"/>
                  <a:gd name="connsiteX5" fmla="*/ 268548 w 309769"/>
                  <a:gd name="connsiteY5" fmla="*/ 315176 h 685288"/>
                  <a:gd name="connsiteX6" fmla="*/ 285622 w 309769"/>
                  <a:gd name="connsiteY6" fmla="*/ 307764 h 685288"/>
                  <a:gd name="connsiteX7" fmla="*/ 119645 w 309769"/>
                  <a:gd name="connsiteY7" fmla="*/ 286 h 685288"/>
                  <a:gd name="connsiteX8" fmla="*/ 172701 w 309769"/>
                  <a:gd name="connsiteY8" fmla="*/ 18206 h 685288"/>
                  <a:gd name="connsiteX9" fmla="*/ 224871 w 309769"/>
                  <a:gd name="connsiteY9" fmla="*/ 115159 h 685288"/>
                  <a:gd name="connsiteX10" fmla="*/ 225145 w 309769"/>
                  <a:gd name="connsiteY10" fmla="*/ 115158 h 685288"/>
                  <a:gd name="connsiteX11" fmla="*/ 225145 w 309769"/>
                  <a:gd name="connsiteY11" fmla="*/ 616323 h 685288"/>
                  <a:gd name="connsiteX12" fmla="*/ 224456 w 309769"/>
                  <a:gd name="connsiteY12" fmla="*/ 616322 h 685288"/>
                  <a:gd name="connsiteX13" fmla="*/ 194467 w 309769"/>
                  <a:gd name="connsiteY13" fmla="*/ 673416 h 685288"/>
                  <a:gd name="connsiteX14" fmla="*/ 123923 w 309769"/>
                  <a:gd name="connsiteY14" fmla="*/ 677122 h 685288"/>
                  <a:gd name="connsiteX15" fmla="*/ 87706 w 309769"/>
                  <a:gd name="connsiteY15" fmla="*/ 617758 h 685288"/>
                  <a:gd name="connsiteX16" fmla="*/ 87159 w 309769"/>
                  <a:gd name="connsiteY16" fmla="*/ 617758 h 685288"/>
                  <a:gd name="connsiteX17" fmla="*/ 87159 w 309769"/>
                  <a:gd name="connsiteY17" fmla="*/ 246290 h 685288"/>
                  <a:gd name="connsiteX18" fmla="*/ 94231 w 309769"/>
                  <a:gd name="connsiteY18" fmla="*/ 228395 h 685288"/>
                  <a:gd name="connsiteX19" fmla="*/ 111306 w 309769"/>
                  <a:gd name="connsiteY19" fmla="*/ 220982 h 685288"/>
                  <a:gd name="connsiteX20" fmla="*/ 135453 w 309769"/>
                  <a:gd name="connsiteY20" fmla="*/ 246290 h 685288"/>
                  <a:gd name="connsiteX21" fmla="*/ 135452 w 309769"/>
                  <a:gd name="connsiteY21" fmla="*/ 616125 h 685288"/>
                  <a:gd name="connsiteX22" fmla="*/ 146831 w 309769"/>
                  <a:gd name="connsiteY22" fmla="*/ 632810 h 685288"/>
                  <a:gd name="connsiteX23" fmla="*/ 167292 w 309769"/>
                  <a:gd name="connsiteY23" fmla="*/ 631828 h 685288"/>
                  <a:gd name="connsiteX24" fmla="*/ 176856 w 309769"/>
                  <a:gd name="connsiteY24" fmla="*/ 616322 h 685288"/>
                  <a:gd name="connsiteX25" fmla="*/ 176851 w 309769"/>
                  <a:gd name="connsiteY25" fmla="*/ 616322 h 685288"/>
                  <a:gd name="connsiteX26" fmla="*/ 176851 w 309769"/>
                  <a:gd name="connsiteY26" fmla="*/ 121987 h 685288"/>
                  <a:gd name="connsiteX27" fmla="*/ 176550 w 309769"/>
                  <a:gd name="connsiteY27" fmla="*/ 121968 h 685288"/>
                  <a:gd name="connsiteX28" fmla="*/ 146806 w 309769"/>
                  <a:gd name="connsiteY28" fmla="*/ 61163 h 685288"/>
                  <a:gd name="connsiteX29" fmla="*/ 124832 w 309769"/>
                  <a:gd name="connsiteY29" fmla="*/ 52059 h 685288"/>
                  <a:gd name="connsiteX30" fmla="*/ 113771 w 309769"/>
                  <a:gd name="connsiteY30" fmla="*/ 50984 h 685288"/>
                  <a:gd name="connsiteX31" fmla="*/ 93711 w 309769"/>
                  <a:gd name="connsiteY31" fmla="*/ 53060 h 685288"/>
                  <a:gd name="connsiteX32" fmla="*/ 81057 w 309769"/>
                  <a:gd name="connsiteY32" fmla="*/ 58551 h 685288"/>
                  <a:gd name="connsiteX33" fmla="*/ 54108 w 309769"/>
                  <a:gd name="connsiteY33" fmla="*/ 89040 h 685288"/>
                  <a:gd name="connsiteX34" fmla="*/ 50769 w 309769"/>
                  <a:gd name="connsiteY34" fmla="*/ 99778 h 685288"/>
                  <a:gd name="connsiteX35" fmla="*/ 50876 w 309769"/>
                  <a:gd name="connsiteY35" fmla="*/ 99872 h 685288"/>
                  <a:gd name="connsiteX36" fmla="*/ 49114 w 309769"/>
                  <a:gd name="connsiteY36" fmla="*/ 108623 h 685288"/>
                  <a:gd name="connsiteX37" fmla="*/ 49078 w 309769"/>
                  <a:gd name="connsiteY37" fmla="*/ 108890 h 685288"/>
                  <a:gd name="connsiteX38" fmla="*/ 48481 w 309769"/>
                  <a:gd name="connsiteY38" fmla="*/ 117953 h 685288"/>
                  <a:gd name="connsiteX39" fmla="*/ 48294 w 309769"/>
                  <a:gd name="connsiteY39" fmla="*/ 117953 h 685288"/>
                  <a:gd name="connsiteX40" fmla="*/ 48294 w 309769"/>
                  <a:gd name="connsiteY40" fmla="*/ 387259 h 685288"/>
                  <a:gd name="connsiteX41" fmla="*/ 0 w 309769"/>
                  <a:gd name="connsiteY41" fmla="*/ 376019 h 685288"/>
                  <a:gd name="connsiteX42" fmla="*/ 0 w 309769"/>
                  <a:gd name="connsiteY42" fmla="*/ 109225 h 685288"/>
                  <a:gd name="connsiteX43" fmla="*/ 8643 w 309769"/>
                  <a:gd name="connsiteY43" fmla="*/ 72156 h 685288"/>
                  <a:gd name="connsiteX44" fmla="*/ 23569 w 309769"/>
                  <a:gd name="connsiteY44" fmla="*/ 44524 h 685288"/>
                  <a:gd name="connsiteX45" fmla="*/ 57710 w 309769"/>
                  <a:gd name="connsiteY45" fmla="*/ 14040 h 685288"/>
                  <a:gd name="connsiteX46" fmla="*/ 92069 w 309769"/>
                  <a:gd name="connsiteY46" fmla="*/ 1940 h 685288"/>
                  <a:gd name="connsiteX47" fmla="*/ 119645 w 309769"/>
                  <a:gd name="connsiteY47" fmla="*/ 286 h 6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09769" h="685288">
                    <a:moveTo>
                      <a:pt x="285622" y="307764"/>
                    </a:moveTo>
                    <a:cubicBezTo>
                      <a:pt x="298959" y="307764"/>
                      <a:pt x="309769" y="319094"/>
                      <a:pt x="309769" y="333072"/>
                    </a:cubicBezTo>
                    <a:lnTo>
                      <a:pt x="309769" y="448116"/>
                    </a:lnTo>
                    <a:lnTo>
                      <a:pt x="261475" y="436876"/>
                    </a:lnTo>
                    <a:lnTo>
                      <a:pt x="261475" y="333072"/>
                    </a:lnTo>
                    <a:cubicBezTo>
                      <a:pt x="261475" y="326084"/>
                      <a:pt x="264178" y="319756"/>
                      <a:pt x="268548" y="315176"/>
                    </a:cubicBezTo>
                    <a:cubicBezTo>
                      <a:pt x="272917" y="310596"/>
                      <a:pt x="278954" y="307764"/>
                      <a:pt x="285622" y="307764"/>
                    </a:cubicBezTo>
                    <a:close/>
                    <a:moveTo>
                      <a:pt x="119645" y="286"/>
                    </a:moveTo>
                    <a:cubicBezTo>
                      <a:pt x="138145" y="1411"/>
                      <a:pt x="156432" y="7433"/>
                      <a:pt x="172701" y="18206"/>
                    </a:cubicBezTo>
                    <a:cubicBezTo>
                      <a:pt x="204715" y="39405"/>
                      <a:pt x="224233" y="75904"/>
                      <a:pt x="224871" y="115159"/>
                    </a:cubicBezTo>
                    <a:lnTo>
                      <a:pt x="225145" y="115158"/>
                    </a:lnTo>
                    <a:lnTo>
                      <a:pt x="225145" y="616323"/>
                    </a:lnTo>
                    <a:lnTo>
                      <a:pt x="224456" y="616322"/>
                    </a:lnTo>
                    <a:cubicBezTo>
                      <a:pt x="224641" y="639110"/>
                      <a:pt x="213361" y="660522"/>
                      <a:pt x="194467" y="673416"/>
                    </a:cubicBezTo>
                    <a:cubicBezTo>
                      <a:pt x="173401" y="687793"/>
                      <a:pt x="146321" y="689216"/>
                      <a:pt x="123923" y="677122"/>
                    </a:cubicBezTo>
                    <a:cubicBezTo>
                      <a:pt x="102142" y="665363"/>
                      <a:pt x="88254" y="642701"/>
                      <a:pt x="87706" y="617758"/>
                    </a:cubicBezTo>
                    <a:lnTo>
                      <a:pt x="87159" y="617758"/>
                    </a:lnTo>
                    <a:cubicBezTo>
                      <a:pt x="87159" y="493935"/>
                      <a:pt x="87159" y="370113"/>
                      <a:pt x="87159" y="246290"/>
                    </a:cubicBezTo>
                    <a:cubicBezTo>
                      <a:pt x="87159" y="239302"/>
                      <a:pt x="89861" y="232974"/>
                      <a:pt x="94231" y="228395"/>
                    </a:cubicBezTo>
                    <a:cubicBezTo>
                      <a:pt x="98601" y="223815"/>
                      <a:pt x="104638" y="220982"/>
                      <a:pt x="111306" y="220982"/>
                    </a:cubicBezTo>
                    <a:cubicBezTo>
                      <a:pt x="124642" y="220982"/>
                      <a:pt x="135452" y="232313"/>
                      <a:pt x="135453" y="246290"/>
                    </a:cubicBezTo>
                    <a:lnTo>
                      <a:pt x="135452" y="616125"/>
                    </a:lnTo>
                    <a:cubicBezTo>
                      <a:pt x="135763" y="623231"/>
                      <a:pt x="140130" y="629604"/>
                      <a:pt x="146831" y="632810"/>
                    </a:cubicBezTo>
                    <a:cubicBezTo>
                      <a:pt x="153363" y="635935"/>
                      <a:pt x="161116" y="635563"/>
                      <a:pt x="167292" y="631828"/>
                    </a:cubicBezTo>
                    <a:cubicBezTo>
                      <a:pt x="172973" y="628393"/>
                      <a:pt x="176518" y="622607"/>
                      <a:pt x="176856" y="616322"/>
                    </a:cubicBezTo>
                    <a:lnTo>
                      <a:pt x="176851" y="616322"/>
                    </a:lnTo>
                    <a:cubicBezTo>
                      <a:pt x="176851" y="451544"/>
                      <a:pt x="176851" y="286765"/>
                      <a:pt x="176851" y="121987"/>
                    </a:cubicBezTo>
                    <a:lnTo>
                      <a:pt x="176550" y="121968"/>
                    </a:lnTo>
                    <a:cubicBezTo>
                      <a:pt x="177946" y="97533"/>
                      <a:pt x="166550" y="74237"/>
                      <a:pt x="146806" y="61163"/>
                    </a:cubicBezTo>
                    <a:cubicBezTo>
                      <a:pt x="139968" y="56635"/>
                      <a:pt x="132504" y="53581"/>
                      <a:pt x="124832" y="52059"/>
                    </a:cubicBezTo>
                    <a:lnTo>
                      <a:pt x="113771" y="50984"/>
                    </a:lnTo>
                    <a:cubicBezTo>
                      <a:pt x="108282" y="50778"/>
                      <a:pt x="101596" y="50272"/>
                      <a:pt x="93711" y="53060"/>
                    </a:cubicBezTo>
                    <a:cubicBezTo>
                      <a:pt x="89362" y="54346"/>
                      <a:pt x="85120" y="56199"/>
                      <a:pt x="81057" y="58551"/>
                    </a:cubicBezTo>
                    <a:cubicBezTo>
                      <a:pt x="68966" y="65552"/>
                      <a:pt x="59588" y="76319"/>
                      <a:pt x="54108" y="89040"/>
                    </a:cubicBezTo>
                    <a:lnTo>
                      <a:pt x="50769" y="99778"/>
                    </a:lnTo>
                    <a:lnTo>
                      <a:pt x="50876" y="99872"/>
                    </a:lnTo>
                    <a:lnTo>
                      <a:pt x="49114" y="108623"/>
                    </a:lnTo>
                    <a:cubicBezTo>
                      <a:pt x="49102" y="108712"/>
                      <a:pt x="49090" y="108801"/>
                      <a:pt x="49078" y="108890"/>
                    </a:cubicBezTo>
                    <a:lnTo>
                      <a:pt x="48481" y="117953"/>
                    </a:lnTo>
                    <a:lnTo>
                      <a:pt x="48294" y="117953"/>
                    </a:lnTo>
                    <a:lnTo>
                      <a:pt x="48294" y="387259"/>
                    </a:lnTo>
                    <a:lnTo>
                      <a:pt x="0" y="376019"/>
                    </a:lnTo>
                    <a:lnTo>
                      <a:pt x="0" y="109225"/>
                    </a:lnTo>
                    <a:cubicBezTo>
                      <a:pt x="785" y="95072"/>
                      <a:pt x="4564" y="81518"/>
                      <a:pt x="8643" y="72156"/>
                    </a:cubicBezTo>
                    <a:cubicBezTo>
                      <a:pt x="12134" y="62177"/>
                      <a:pt x="17297" y="52921"/>
                      <a:pt x="23569" y="44524"/>
                    </a:cubicBezTo>
                    <a:cubicBezTo>
                      <a:pt x="32734" y="32256"/>
                      <a:pt x="44267" y="21823"/>
                      <a:pt x="57710" y="14040"/>
                    </a:cubicBezTo>
                    <a:cubicBezTo>
                      <a:pt x="68558" y="7760"/>
                      <a:pt x="80129" y="3506"/>
                      <a:pt x="92069" y="1940"/>
                    </a:cubicBezTo>
                    <a:cubicBezTo>
                      <a:pt x="103590" y="846"/>
                      <a:pt x="109202" y="-628"/>
                      <a:pt x="119645" y="2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35">
              <a:extLst>
                <a:ext uri="{FF2B5EF4-FFF2-40B4-BE49-F238E27FC236}">
                  <a16:creationId xmlns:a16="http://schemas.microsoft.com/office/drawing/2014/main" id="{8C20131E-BAB6-30B5-6A34-E1329B6B9B54}"/>
                </a:ext>
              </a:extLst>
            </p:cNvPr>
            <p:cNvGrpSpPr/>
            <p:nvPr/>
          </p:nvGrpSpPr>
          <p:grpSpPr>
            <a:xfrm>
              <a:off x="5551655" y="1835700"/>
              <a:ext cx="1395845" cy="1591195"/>
              <a:chOff x="1883121" y="2043228"/>
              <a:chExt cx="2027976" cy="2438237"/>
            </a:xfrm>
            <a:solidFill>
              <a:srgbClr val="002060"/>
            </a:solidFill>
          </p:grpSpPr>
          <p:sp>
            <p:nvSpPr>
              <p:cNvPr id="57" name="Rectangle: Folded Corner 36">
                <a:extLst>
                  <a:ext uri="{FF2B5EF4-FFF2-40B4-BE49-F238E27FC236}">
                    <a16:creationId xmlns:a16="http://schemas.microsoft.com/office/drawing/2014/main" id="{473F3364-15B3-A43E-062C-3A004C299C30}"/>
                  </a:ext>
                </a:extLst>
              </p:cNvPr>
              <p:cNvSpPr/>
              <p:nvPr/>
            </p:nvSpPr>
            <p:spPr>
              <a:xfrm>
                <a:off x="1883121" y="2453489"/>
                <a:ext cx="2027976" cy="2027976"/>
              </a:xfrm>
              <a:prstGeom prst="foldedCorner">
                <a:avLst>
                  <a:gd name="adj" fmla="val 24703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: Shape 37">
                <a:extLst>
                  <a:ext uri="{FF2B5EF4-FFF2-40B4-BE49-F238E27FC236}">
                    <a16:creationId xmlns:a16="http://schemas.microsoft.com/office/drawing/2014/main" id="{80838411-B630-DD17-A77D-BC4A2E5D3141}"/>
                  </a:ext>
                </a:extLst>
              </p:cNvPr>
              <p:cNvSpPr/>
              <p:nvPr/>
            </p:nvSpPr>
            <p:spPr>
              <a:xfrm rot="20813872">
                <a:off x="1957155" y="2043228"/>
                <a:ext cx="309769" cy="685288"/>
              </a:xfrm>
              <a:custGeom>
                <a:avLst/>
                <a:gdLst>
                  <a:gd name="connsiteX0" fmla="*/ 285622 w 309769"/>
                  <a:gd name="connsiteY0" fmla="*/ 307764 h 685288"/>
                  <a:gd name="connsiteX1" fmla="*/ 309769 w 309769"/>
                  <a:gd name="connsiteY1" fmla="*/ 333072 h 685288"/>
                  <a:gd name="connsiteX2" fmla="*/ 309769 w 309769"/>
                  <a:gd name="connsiteY2" fmla="*/ 448116 h 685288"/>
                  <a:gd name="connsiteX3" fmla="*/ 261475 w 309769"/>
                  <a:gd name="connsiteY3" fmla="*/ 436876 h 685288"/>
                  <a:gd name="connsiteX4" fmla="*/ 261475 w 309769"/>
                  <a:gd name="connsiteY4" fmla="*/ 333072 h 685288"/>
                  <a:gd name="connsiteX5" fmla="*/ 268548 w 309769"/>
                  <a:gd name="connsiteY5" fmla="*/ 315176 h 685288"/>
                  <a:gd name="connsiteX6" fmla="*/ 285622 w 309769"/>
                  <a:gd name="connsiteY6" fmla="*/ 307764 h 685288"/>
                  <a:gd name="connsiteX7" fmla="*/ 119645 w 309769"/>
                  <a:gd name="connsiteY7" fmla="*/ 286 h 685288"/>
                  <a:gd name="connsiteX8" fmla="*/ 172701 w 309769"/>
                  <a:gd name="connsiteY8" fmla="*/ 18206 h 685288"/>
                  <a:gd name="connsiteX9" fmla="*/ 224871 w 309769"/>
                  <a:gd name="connsiteY9" fmla="*/ 115159 h 685288"/>
                  <a:gd name="connsiteX10" fmla="*/ 225145 w 309769"/>
                  <a:gd name="connsiteY10" fmla="*/ 115158 h 685288"/>
                  <a:gd name="connsiteX11" fmla="*/ 225145 w 309769"/>
                  <a:gd name="connsiteY11" fmla="*/ 616323 h 685288"/>
                  <a:gd name="connsiteX12" fmla="*/ 224456 w 309769"/>
                  <a:gd name="connsiteY12" fmla="*/ 616322 h 685288"/>
                  <a:gd name="connsiteX13" fmla="*/ 194467 w 309769"/>
                  <a:gd name="connsiteY13" fmla="*/ 673416 h 685288"/>
                  <a:gd name="connsiteX14" fmla="*/ 123923 w 309769"/>
                  <a:gd name="connsiteY14" fmla="*/ 677122 h 685288"/>
                  <a:gd name="connsiteX15" fmla="*/ 87706 w 309769"/>
                  <a:gd name="connsiteY15" fmla="*/ 617758 h 685288"/>
                  <a:gd name="connsiteX16" fmla="*/ 87159 w 309769"/>
                  <a:gd name="connsiteY16" fmla="*/ 617758 h 685288"/>
                  <a:gd name="connsiteX17" fmla="*/ 87159 w 309769"/>
                  <a:gd name="connsiteY17" fmla="*/ 246290 h 685288"/>
                  <a:gd name="connsiteX18" fmla="*/ 94231 w 309769"/>
                  <a:gd name="connsiteY18" fmla="*/ 228395 h 685288"/>
                  <a:gd name="connsiteX19" fmla="*/ 111306 w 309769"/>
                  <a:gd name="connsiteY19" fmla="*/ 220982 h 685288"/>
                  <a:gd name="connsiteX20" fmla="*/ 135453 w 309769"/>
                  <a:gd name="connsiteY20" fmla="*/ 246290 h 685288"/>
                  <a:gd name="connsiteX21" fmla="*/ 135452 w 309769"/>
                  <a:gd name="connsiteY21" fmla="*/ 616125 h 685288"/>
                  <a:gd name="connsiteX22" fmla="*/ 146831 w 309769"/>
                  <a:gd name="connsiteY22" fmla="*/ 632810 h 685288"/>
                  <a:gd name="connsiteX23" fmla="*/ 167292 w 309769"/>
                  <a:gd name="connsiteY23" fmla="*/ 631828 h 685288"/>
                  <a:gd name="connsiteX24" fmla="*/ 176856 w 309769"/>
                  <a:gd name="connsiteY24" fmla="*/ 616322 h 685288"/>
                  <a:gd name="connsiteX25" fmla="*/ 176851 w 309769"/>
                  <a:gd name="connsiteY25" fmla="*/ 616322 h 685288"/>
                  <a:gd name="connsiteX26" fmla="*/ 176851 w 309769"/>
                  <a:gd name="connsiteY26" fmla="*/ 121987 h 685288"/>
                  <a:gd name="connsiteX27" fmla="*/ 176550 w 309769"/>
                  <a:gd name="connsiteY27" fmla="*/ 121968 h 685288"/>
                  <a:gd name="connsiteX28" fmla="*/ 146806 w 309769"/>
                  <a:gd name="connsiteY28" fmla="*/ 61163 h 685288"/>
                  <a:gd name="connsiteX29" fmla="*/ 124832 w 309769"/>
                  <a:gd name="connsiteY29" fmla="*/ 52059 h 685288"/>
                  <a:gd name="connsiteX30" fmla="*/ 113771 w 309769"/>
                  <a:gd name="connsiteY30" fmla="*/ 50984 h 685288"/>
                  <a:gd name="connsiteX31" fmla="*/ 93711 w 309769"/>
                  <a:gd name="connsiteY31" fmla="*/ 53060 h 685288"/>
                  <a:gd name="connsiteX32" fmla="*/ 81057 w 309769"/>
                  <a:gd name="connsiteY32" fmla="*/ 58551 h 685288"/>
                  <a:gd name="connsiteX33" fmla="*/ 54108 w 309769"/>
                  <a:gd name="connsiteY33" fmla="*/ 89040 h 685288"/>
                  <a:gd name="connsiteX34" fmla="*/ 50769 w 309769"/>
                  <a:gd name="connsiteY34" fmla="*/ 99778 h 685288"/>
                  <a:gd name="connsiteX35" fmla="*/ 50876 w 309769"/>
                  <a:gd name="connsiteY35" fmla="*/ 99872 h 685288"/>
                  <a:gd name="connsiteX36" fmla="*/ 49114 w 309769"/>
                  <a:gd name="connsiteY36" fmla="*/ 108623 h 685288"/>
                  <a:gd name="connsiteX37" fmla="*/ 49078 w 309769"/>
                  <a:gd name="connsiteY37" fmla="*/ 108890 h 685288"/>
                  <a:gd name="connsiteX38" fmla="*/ 48481 w 309769"/>
                  <a:gd name="connsiteY38" fmla="*/ 117953 h 685288"/>
                  <a:gd name="connsiteX39" fmla="*/ 48294 w 309769"/>
                  <a:gd name="connsiteY39" fmla="*/ 117953 h 685288"/>
                  <a:gd name="connsiteX40" fmla="*/ 48294 w 309769"/>
                  <a:gd name="connsiteY40" fmla="*/ 387259 h 685288"/>
                  <a:gd name="connsiteX41" fmla="*/ 0 w 309769"/>
                  <a:gd name="connsiteY41" fmla="*/ 376019 h 685288"/>
                  <a:gd name="connsiteX42" fmla="*/ 0 w 309769"/>
                  <a:gd name="connsiteY42" fmla="*/ 109225 h 685288"/>
                  <a:gd name="connsiteX43" fmla="*/ 8643 w 309769"/>
                  <a:gd name="connsiteY43" fmla="*/ 72156 h 685288"/>
                  <a:gd name="connsiteX44" fmla="*/ 23569 w 309769"/>
                  <a:gd name="connsiteY44" fmla="*/ 44524 h 685288"/>
                  <a:gd name="connsiteX45" fmla="*/ 57710 w 309769"/>
                  <a:gd name="connsiteY45" fmla="*/ 14040 h 685288"/>
                  <a:gd name="connsiteX46" fmla="*/ 92069 w 309769"/>
                  <a:gd name="connsiteY46" fmla="*/ 1940 h 685288"/>
                  <a:gd name="connsiteX47" fmla="*/ 119645 w 309769"/>
                  <a:gd name="connsiteY47" fmla="*/ 286 h 6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09769" h="685288">
                    <a:moveTo>
                      <a:pt x="285622" y="307764"/>
                    </a:moveTo>
                    <a:cubicBezTo>
                      <a:pt x="298959" y="307764"/>
                      <a:pt x="309769" y="319094"/>
                      <a:pt x="309769" y="333072"/>
                    </a:cubicBezTo>
                    <a:lnTo>
                      <a:pt x="309769" y="448116"/>
                    </a:lnTo>
                    <a:lnTo>
                      <a:pt x="261475" y="436876"/>
                    </a:lnTo>
                    <a:lnTo>
                      <a:pt x="261475" y="333072"/>
                    </a:lnTo>
                    <a:cubicBezTo>
                      <a:pt x="261475" y="326084"/>
                      <a:pt x="264178" y="319756"/>
                      <a:pt x="268548" y="315176"/>
                    </a:cubicBezTo>
                    <a:cubicBezTo>
                      <a:pt x="272917" y="310596"/>
                      <a:pt x="278954" y="307764"/>
                      <a:pt x="285622" y="307764"/>
                    </a:cubicBezTo>
                    <a:close/>
                    <a:moveTo>
                      <a:pt x="119645" y="286"/>
                    </a:moveTo>
                    <a:cubicBezTo>
                      <a:pt x="138145" y="1411"/>
                      <a:pt x="156432" y="7433"/>
                      <a:pt x="172701" y="18206"/>
                    </a:cubicBezTo>
                    <a:cubicBezTo>
                      <a:pt x="204715" y="39405"/>
                      <a:pt x="224233" y="75904"/>
                      <a:pt x="224871" y="115159"/>
                    </a:cubicBezTo>
                    <a:lnTo>
                      <a:pt x="225145" y="115158"/>
                    </a:lnTo>
                    <a:lnTo>
                      <a:pt x="225145" y="616323"/>
                    </a:lnTo>
                    <a:lnTo>
                      <a:pt x="224456" y="616322"/>
                    </a:lnTo>
                    <a:cubicBezTo>
                      <a:pt x="224641" y="639110"/>
                      <a:pt x="213361" y="660522"/>
                      <a:pt x="194467" y="673416"/>
                    </a:cubicBezTo>
                    <a:cubicBezTo>
                      <a:pt x="173401" y="687793"/>
                      <a:pt x="146321" y="689216"/>
                      <a:pt x="123923" y="677122"/>
                    </a:cubicBezTo>
                    <a:cubicBezTo>
                      <a:pt x="102142" y="665363"/>
                      <a:pt x="88254" y="642701"/>
                      <a:pt x="87706" y="617758"/>
                    </a:cubicBezTo>
                    <a:lnTo>
                      <a:pt x="87159" y="617758"/>
                    </a:lnTo>
                    <a:cubicBezTo>
                      <a:pt x="87159" y="493935"/>
                      <a:pt x="87159" y="370113"/>
                      <a:pt x="87159" y="246290"/>
                    </a:cubicBezTo>
                    <a:cubicBezTo>
                      <a:pt x="87159" y="239302"/>
                      <a:pt x="89861" y="232974"/>
                      <a:pt x="94231" y="228395"/>
                    </a:cubicBezTo>
                    <a:cubicBezTo>
                      <a:pt x="98601" y="223815"/>
                      <a:pt x="104638" y="220982"/>
                      <a:pt x="111306" y="220982"/>
                    </a:cubicBezTo>
                    <a:cubicBezTo>
                      <a:pt x="124642" y="220982"/>
                      <a:pt x="135452" y="232313"/>
                      <a:pt x="135453" y="246290"/>
                    </a:cubicBezTo>
                    <a:lnTo>
                      <a:pt x="135452" y="616125"/>
                    </a:lnTo>
                    <a:cubicBezTo>
                      <a:pt x="135763" y="623231"/>
                      <a:pt x="140130" y="629604"/>
                      <a:pt x="146831" y="632810"/>
                    </a:cubicBezTo>
                    <a:cubicBezTo>
                      <a:pt x="153363" y="635935"/>
                      <a:pt x="161116" y="635563"/>
                      <a:pt x="167292" y="631828"/>
                    </a:cubicBezTo>
                    <a:cubicBezTo>
                      <a:pt x="172973" y="628393"/>
                      <a:pt x="176518" y="622607"/>
                      <a:pt x="176856" y="616322"/>
                    </a:cubicBezTo>
                    <a:lnTo>
                      <a:pt x="176851" y="616322"/>
                    </a:lnTo>
                    <a:cubicBezTo>
                      <a:pt x="176851" y="451544"/>
                      <a:pt x="176851" y="286765"/>
                      <a:pt x="176851" y="121987"/>
                    </a:cubicBezTo>
                    <a:lnTo>
                      <a:pt x="176550" y="121968"/>
                    </a:lnTo>
                    <a:cubicBezTo>
                      <a:pt x="177946" y="97533"/>
                      <a:pt x="166550" y="74237"/>
                      <a:pt x="146806" y="61163"/>
                    </a:cubicBezTo>
                    <a:cubicBezTo>
                      <a:pt x="139968" y="56635"/>
                      <a:pt x="132504" y="53581"/>
                      <a:pt x="124832" y="52059"/>
                    </a:cubicBezTo>
                    <a:lnTo>
                      <a:pt x="113771" y="50984"/>
                    </a:lnTo>
                    <a:cubicBezTo>
                      <a:pt x="108282" y="50778"/>
                      <a:pt x="101596" y="50272"/>
                      <a:pt x="93711" y="53060"/>
                    </a:cubicBezTo>
                    <a:cubicBezTo>
                      <a:pt x="89362" y="54346"/>
                      <a:pt x="85120" y="56199"/>
                      <a:pt x="81057" y="58551"/>
                    </a:cubicBezTo>
                    <a:cubicBezTo>
                      <a:pt x="68966" y="65552"/>
                      <a:pt x="59588" y="76319"/>
                      <a:pt x="54108" y="89040"/>
                    </a:cubicBezTo>
                    <a:lnTo>
                      <a:pt x="50769" y="99778"/>
                    </a:lnTo>
                    <a:lnTo>
                      <a:pt x="50876" y="99872"/>
                    </a:lnTo>
                    <a:lnTo>
                      <a:pt x="49114" y="108623"/>
                    </a:lnTo>
                    <a:cubicBezTo>
                      <a:pt x="49102" y="108712"/>
                      <a:pt x="49090" y="108801"/>
                      <a:pt x="49078" y="108890"/>
                    </a:cubicBezTo>
                    <a:lnTo>
                      <a:pt x="48481" y="117953"/>
                    </a:lnTo>
                    <a:lnTo>
                      <a:pt x="48294" y="117953"/>
                    </a:lnTo>
                    <a:lnTo>
                      <a:pt x="48294" y="387259"/>
                    </a:lnTo>
                    <a:lnTo>
                      <a:pt x="0" y="376019"/>
                    </a:lnTo>
                    <a:lnTo>
                      <a:pt x="0" y="109225"/>
                    </a:lnTo>
                    <a:cubicBezTo>
                      <a:pt x="785" y="95072"/>
                      <a:pt x="4564" y="81518"/>
                      <a:pt x="8643" y="72156"/>
                    </a:cubicBezTo>
                    <a:cubicBezTo>
                      <a:pt x="12134" y="62177"/>
                      <a:pt x="17297" y="52921"/>
                      <a:pt x="23569" y="44524"/>
                    </a:cubicBezTo>
                    <a:cubicBezTo>
                      <a:pt x="32734" y="32256"/>
                      <a:pt x="44267" y="21823"/>
                      <a:pt x="57710" y="14040"/>
                    </a:cubicBezTo>
                    <a:cubicBezTo>
                      <a:pt x="68558" y="7760"/>
                      <a:pt x="80129" y="3506"/>
                      <a:pt x="92069" y="1940"/>
                    </a:cubicBezTo>
                    <a:cubicBezTo>
                      <a:pt x="103590" y="846"/>
                      <a:pt x="109202" y="-628"/>
                      <a:pt x="119645" y="2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35">
              <a:extLst>
                <a:ext uri="{FF2B5EF4-FFF2-40B4-BE49-F238E27FC236}">
                  <a16:creationId xmlns:a16="http://schemas.microsoft.com/office/drawing/2014/main" id="{8C20131E-BAB6-30B5-6A34-E1329B6B9B54}"/>
                </a:ext>
              </a:extLst>
            </p:cNvPr>
            <p:cNvGrpSpPr/>
            <p:nvPr/>
          </p:nvGrpSpPr>
          <p:grpSpPr>
            <a:xfrm>
              <a:off x="8617985" y="1835699"/>
              <a:ext cx="1395845" cy="1591195"/>
              <a:chOff x="1883121" y="2043228"/>
              <a:chExt cx="2027976" cy="2438237"/>
            </a:xfrm>
            <a:solidFill>
              <a:srgbClr val="002060"/>
            </a:solidFill>
          </p:grpSpPr>
          <p:sp>
            <p:nvSpPr>
              <p:cNvPr id="60" name="Rectangle: Folded Corner 36">
                <a:extLst>
                  <a:ext uri="{FF2B5EF4-FFF2-40B4-BE49-F238E27FC236}">
                    <a16:creationId xmlns:a16="http://schemas.microsoft.com/office/drawing/2014/main" id="{473F3364-15B3-A43E-062C-3A004C299C30}"/>
                  </a:ext>
                </a:extLst>
              </p:cNvPr>
              <p:cNvSpPr/>
              <p:nvPr/>
            </p:nvSpPr>
            <p:spPr>
              <a:xfrm>
                <a:off x="1883121" y="2453489"/>
                <a:ext cx="2027976" cy="2027976"/>
              </a:xfrm>
              <a:prstGeom prst="foldedCorner">
                <a:avLst>
                  <a:gd name="adj" fmla="val 24703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37">
                <a:extLst>
                  <a:ext uri="{FF2B5EF4-FFF2-40B4-BE49-F238E27FC236}">
                    <a16:creationId xmlns:a16="http://schemas.microsoft.com/office/drawing/2014/main" id="{80838411-B630-DD17-A77D-BC4A2E5D3141}"/>
                  </a:ext>
                </a:extLst>
              </p:cNvPr>
              <p:cNvSpPr/>
              <p:nvPr/>
            </p:nvSpPr>
            <p:spPr>
              <a:xfrm rot="20813872">
                <a:off x="1957155" y="2043228"/>
                <a:ext cx="309769" cy="685288"/>
              </a:xfrm>
              <a:custGeom>
                <a:avLst/>
                <a:gdLst>
                  <a:gd name="connsiteX0" fmla="*/ 285622 w 309769"/>
                  <a:gd name="connsiteY0" fmla="*/ 307764 h 685288"/>
                  <a:gd name="connsiteX1" fmla="*/ 309769 w 309769"/>
                  <a:gd name="connsiteY1" fmla="*/ 333072 h 685288"/>
                  <a:gd name="connsiteX2" fmla="*/ 309769 w 309769"/>
                  <a:gd name="connsiteY2" fmla="*/ 448116 h 685288"/>
                  <a:gd name="connsiteX3" fmla="*/ 261475 w 309769"/>
                  <a:gd name="connsiteY3" fmla="*/ 436876 h 685288"/>
                  <a:gd name="connsiteX4" fmla="*/ 261475 w 309769"/>
                  <a:gd name="connsiteY4" fmla="*/ 333072 h 685288"/>
                  <a:gd name="connsiteX5" fmla="*/ 268548 w 309769"/>
                  <a:gd name="connsiteY5" fmla="*/ 315176 h 685288"/>
                  <a:gd name="connsiteX6" fmla="*/ 285622 w 309769"/>
                  <a:gd name="connsiteY6" fmla="*/ 307764 h 685288"/>
                  <a:gd name="connsiteX7" fmla="*/ 119645 w 309769"/>
                  <a:gd name="connsiteY7" fmla="*/ 286 h 685288"/>
                  <a:gd name="connsiteX8" fmla="*/ 172701 w 309769"/>
                  <a:gd name="connsiteY8" fmla="*/ 18206 h 685288"/>
                  <a:gd name="connsiteX9" fmla="*/ 224871 w 309769"/>
                  <a:gd name="connsiteY9" fmla="*/ 115159 h 685288"/>
                  <a:gd name="connsiteX10" fmla="*/ 225145 w 309769"/>
                  <a:gd name="connsiteY10" fmla="*/ 115158 h 685288"/>
                  <a:gd name="connsiteX11" fmla="*/ 225145 w 309769"/>
                  <a:gd name="connsiteY11" fmla="*/ 616323 h 685288"/>
                  <a:gd name="connsiteX12" fmla="*/ 224456 w 309769"/>
                  <a:gd name="connsiteY12" fmla="*/ 616322 h 685288"/>
                  <a:gd name="connsiteX13" fmla="*/ 194467 w 309769"/>
                  <a:gd name="connsiteY13" fmla="*/ 673416 h 685288"/>
                  <a:gd name="connsiteX14" fmla="*/ 123923 w 309769"/>
                  <a:gd name="connsiteY14" fmla="*/ 677122 h 685288"/>
                  <a:gd name="connsiteX15" fmla="*/ 87706 w 309769"/>
                  <a:gd name="connsiteY15" fmla="*/ 617758 h 685288"/>
                  <a:gd name="connsiteX16" fmla="*/ 87159 w 309769"/>
                  <a:gd name="connsiteY16" fmla="*/ 617758 h 685288"/>
                  <a:gd name="connsiteX17" fmla="*/ 87159 w 309769"/>
                  <a:gd name="connsiteY17" fmla="*/ 246290 h 685288"/>
                  <a:gd name="connsiteX18" fmla="*/ 94231 w 309769"/>
                  <a:gd name="connsiteY18" fmla="*/ 228395 h 685288"/>
                  <a:gd name="connsiteX19" fmla="*/ 111306 w 309769"/>
                  <a:gd name="connsiteY19" fmla="*/ 220982 h 685288"/>
                  <a:gd name="connsiteX20" fmla="*/ 135453 w 309769"/>
                  <a:gd name="connsiteY20" fmla="*/ 246290 h 685288"/>
                  <a:gd name="connsiteX21" fmla="*/ 135452 w 309769"/>
                  <a:gd name="connsiteY21" fmla="*/ 616125 h 685288"/>
                  <a:gd name="connsiteX22" fmla="*/ 146831 w 309769"/>
                  <a:gd name="connsiteY22" fmla="*/ 632810 h 685288"/>
                  <a:gd name="connsiteX23" fmla="*/ 167292 w 309769"/>
                  <a:gd name="connsiteY23" fmla="*/ 631828 h 685288"/>
                  <a:gd name="connsiteX24" fmla="*/ 176856 w 309769"/>
                  <a:gd name="connsiteY24" fmla="*/ 616322 h 685288"/>
                  <a:gd name="connsiteX25" fmla="*/ 176851 w 309769"/>
                  <a:gd name="connsiteY25" fmla="*/ 616322 h 685288"/>
                  <a:gd name="connsiteX26" fmla="*/ 176851 w 309769"/>
                  <a:gd name="connsiteY26" fmla="*/ 121987 h 685288"/>
                  <a:gd name="connsiteX27" fmla="*/ 176550 w 309769"/>
                  <a:gd name="connsiteY27" fmla="*/ 121968 h 685288"/>
                  <a:gd name="connsiteX28" fmla="*/ 146806 w 309769"/>
                  <a:gd name="connsiteY28" fmla="*/ 61163 h 685288"/>
                  <a:gd name="connsiteX29" fmla="*/ 124832 w 309769"/>
                  <a:gd name="connsiteY29" fmla="*/ 52059 h 685288"/>
                  <a:gd name="connsiteX30" fmla="*/ 113771 w 309769"/>
                  <a:gd name="connsiteY30" fmla="*/ 50984 h 685288"/>
                  <a:gd name="connsiteX31" fmla="*/ 93711 w 309769"/>
                  <a:gd name="connsiteY31" fmla="*/ 53060 h 685288"/>
                  <a:gd name="connsiteX32" fmla="*/ 81057 w 309769"/>
                  <a:gd name="connsiteY32" fmla="*/ 58551 h 685288"/>
                  <a:gd name="connsiteX33" fmla="*/ 54108 w 309769"/>
                  <a:gd name="connsiteY33" fmla="*/ 89040 h 685288"/>
                  <a:gd name="connsiteX34" fmla="*/ 50769 w 309769"/>
                  <a:gd name="connsiteY34" fmla="*/ 99778 h 685288"/>
                  <a:gd name="connsiteX35" fmla="*/ 50876 w 309769"/>
                  <a:gd name="connsiteY35" fmla="*/ 99872 h 685288"/>
                  <a:gd name="connsiteX36" fmla="*/ 49114 w 309769"/>
                  <a:gd name="connsiteY36" fmla="*/ 108623 h 685288"/>
                  <a:gd name="connsiteX37" fmla="*/ 49078 w 309769"/>
                  <a:gd name="connsiteY37" fmla="*/ 108890 h 685288"/>
                  <a:gd name="connsiteX38" fmla="*/ 48481 w 309769"/>
                  <a:gd name="connsiteY38" fmla="*/ 117953 h 685288"/>
                  <a:gd name="connsiteX39" fmla="*/ 48294 w 309769"/>
                  <a:gd name="connsiteY39" fmla="*/ 117953 h 685288"/>
                  <a:gd name="connsiteX40" fmla="*/ 48294 w 309769"/>
                  <a:gd name="connsiteY40" fmla="*/ 387259 h 685288"/>
                  <a:gd name="connsiteX41" fmla="*/ 0 w 309769"/>
                  <a:gd name="connsiteY41" fmla="*/ 376019 h 685288"/>
                  <a:gd name="connsiteX42" fmla="*/ 0 w 309769"/>
                  <a:gd name="connsiteY42" fmla="*/ 109225 h 685288"/>
                  <a:gd name="connsiteX43" fmla="*/ 8643 w 309769"/>
                  <a:gd name="connsiteY43" fmla="*/ 72156 h 685288"/>
                  <a:gd name="connsiteX44" fmla="*/ 23569 w 309769"/>
                  <a:gd name="connsiteY44" fmla="*/ 44524 h 685288"/>
                  <a:gd name="connsiteX45" fmla="*/ 57710 w 309769"/>
                  <a:gd name="connsiteY45" fmla="*/ 14040 h 685288"/>
                  <a:gd name="connsiteX46" fmla="*/ 92069 w 309769"/>
                  <a:gd name="connsiteY46" fmla="*/ 1940 h 685288"/>
                  <a:gd name="connsiteX47" fmla="*/ 119645 w 309769"/>
                  <a:gd name="connsiteY47" fmla="*/ 286 h 6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09769" h="685288">
                    <a:moveTo>
                      <a:pt x="285622" y="307764"/>
                    </a:moveTo>
                    <a:cubicBezTo>
                      <a:pt x="298959" y="307764"/>
                      <a:pt x="309769" y="319094"/>
                      <a:pt x="309769" y="333072"/>
                    </a:cubicBezTo>
                    <a:lnTo>
                      <a:pt x="309769" y="448116"/>
                    </a:lnTo>
                    <a:lnTo>
                      <a:pt x="261475" y="436876"/>
                    </a:lnTo>
                    <a:lnTo>
                      <a:pt x="261475" y="333072"/>
                    </a:lnTo>
                    <a:cubicBezTo>
                      <a:pt x="261475" y="326084"/>
                      <a:pt x="264178" y="319756"/>
                      <a:pt x="268548" y="315176"/>
                    </a:cubicBezTo>
                    <a:cubicBezTo>
                      <a:pt x="272917" y="310596"/>
                      <a:pt x="278954" y="307764"/>
                      <a:pt x="285622" y="307764"/>
                    </a:cubicBezTo>
                    <a:close/>
                    <a:moveTo>
                      <a:pt x="119645" y="286"/>
                    </a:moveTo>
                    <a:cubicBezTo>
                      <a:pt x="138145" y="1411"/>
                      <a:pt x="156432" y="7433"/>
                      <a:pt x="172701" y="18206"/>
                    </a:cubicBezTo>
                    <a:cubicBezTo>
                      <a:pt x="204715" y="39405"/>
                      <a:pt x="224233" y="75904"/>
                      <a:pt x="224871" y="115159"/>
                    </a:cubicBezTo>
                    <a:lnTo>
                      <a:pt x="225145" y="115158"/>
                    </a:lnTo>
                    <a:lnTo>
                      <a:pt x="225145" y="616323"/>
                    </a:lnTo>
                    <a:lnTo>
                      <a:pt x="224456" y="616322"/>
                    </a:lnTo>
                    <a:cubicBezTo>
                      <a:pt x="224641" y="639110"/>
                      <a:pt x="213361" y="660522"/>
                      <a:pt x="194467" y="673416"/>
                    </a:cubicBezTo>
                    <a:cubicBezTo>
                      <a:pt x="173401" y="687793"/>
                      <a:pt x="146321" y="689216"/>
                      <a:pt x="123923" y="677122"/>
                    </a:cubicBezTo>
                    <a:cubicBezTo>
                      <a:pt x="102142" y="665363"/>
                      <a:pt x="88254" y="642701"/>
                      <a:pt x="87706" y="617758"/>
                    </a:cubicBezTo>
                    <a:lnTo>
                      <a:pt x="87159" y="617758"/>
                    </a:lnTo>
                    <a:cubicBezTo>
                      <a:pt x="87159" y="493935"/>
                      <a:pt x="87159" y="370113"/>
                      <a:pt x="87159" y="246290"/>
                    </a:cubicBezTo>
                    <a:cubicBezTo>
                      <a:pt x="87159" y="239302"/>
                      <a:pt x="89861" y="232974"/>
                      <a:pt x="94231" y="228395"/>
                    </a:cubicBezTo>
                    <a:cubicBezTo>
                      <a:pt x="98601" y="223815"/>
                      <a:pt x="104638" y="220982"/>
                      <a:pt x="111306" y="220982"/>
                    </a:cubicBezTo>
                    <a:cubicBezTo>
                      <a:pt x="124642" y="220982"/>
                      <a:pt x="135452" y="232313"/>
                      <a:pt x="135453" y="246290"/>
                    </a:cubicBezTo>
                    <a:lnTo>
                      <a:pt x="135452" y="616125"/>
                    </a:lnTo>
                    <a:cubicBezTo>
                      <a:pt x="135763" y="623231"/>
                      <a:pt x="140130" y="629604"/>
                      <a:pt x="146831" y="632810"/>
                    </a:cubicBezTo>
                    <a:cubicBezTo>
                      <a:pt x="153363" y="635935"/>
                      <a:pt x="161116" y="635563"/>
                      <a:pt x="167292" y="631828"/>
                    </a:cubicBezTo>
                    <a:cubicBezTo>
                      <a:pt x="172973" y="628393"/>
                      <a:pt x="176518" y="622607"/>
                      <a:pt x="176856" y="616322"/>
                    </a:cubicBezTo>
                    <a:lnTo>
                      <a:pt x="176851" y="616322"/>
                    </a:lnTo>
                    <a:cubicBezTo>
                      <a:pt x="176851" y="451544"/>
                      <a:pt x="176851" y="286765"/>
                      <a:pt x="176851" y="121987"/>
                    </a:cubicBezTo>
                    <a:lnTo>
                      <a:pt x="176550" y="121968"/>
                    </a:lnTo>
                    <a:cubicBezTo>
                      <a:pt x="177946" y="97533"/>
                      <a:pt x="166550" y="74237"/>
                      <a:pt x="146806" y="61163"/>
                    </a:cubicBezTo>
                    <a:cubicBezTo>
                      <a:pt x="139968" y="56635"/>
                      <a:pt x="132504" y="53581"/>
                      <a:pt x="124832" y="52059"/>
                    </a:cubicBezTo>
                    <a:lnTo>
                      <a:pt x="113771" y="50984"/>
                    </a:lnTo>
                    <a:cubicBezTo>
                      <a:pt x="108282" y="50778"/>
                      <a:pt x="101596" y="50272"/>
                      <a:pt x="93711" y="53060"/>
                    </a:cubicBezTo>
                    <a:cubicBezTo>
                      <a:pt x="89362" y="54346"/>
                      <a:pt x="85120" y="56199"/>
                      <a:pt x="81057" y="58551"/>
                    </a:cubicBezTo>
                    <a:cubicBezTo>
                      <a:pt x="68966" y="65552"/>
                      <a:pt x="59588" y="76319"/>
                      <a:pt x="54108" y="89040"/>
                    </a:cubicBezTo>
                    <a:lnTo>
                      <a:pt x="50769" y="99778"/>
                    </a:lnTo>
                    <a:lnTo>
                      <a:pt x="50876" y="99872"/>
                    </a:lnTo>
                    <a:lnTo>
                      <a:pt x="49114" y="108623"/>
                    </a:lnTo>
                    <a:cubicBezTo>
                      <a:pt x="49102" y="108712"/>
                      <a:pt x="49090" y="108801"/>
                      <a:pt x="49078" y="108890"/>
                    </a:cubicBezTo>
                    <a:lnTo>
                      <a:pt x="48481" y="117953"/>
                    </a:lnTo>
                    <a:lnTo>
                      <a:pt x="48294" y="117953"/>
                    </a:lnTo>
                    <a:lnTo>
                      <a:pt x="48294" y="387259"/>
                    </a:lnTo>
                    <a:lnTo>
                      <a:pt x="0" y="376019"/>
                    </a:lnTo>
                    <a:lnTo>
                      <a:pt x="0" y="109225"/>
                    </a:lnTo>
                    <a:cubicBezTo>
                      <a:pt x="785" y="95072"/>
                      <a:pt x="4564" y="81518"/>
                      <a:pt x="8643" y="72156"/>
                    </a:cubicBezTo>
                    <a:cubicBezTo>
                      <a:pt x="12134" y="62177"/>
                      <a:pt x="17297" y="52921"/>
                      <a:pt x="23569" y="44524"/>
                    </a:cubicBezTo>
                    <a:cubicBezTo>
                      <a:pt x="32734" y="32256"/>
                      <a:pt x="44267" y="21823"/>
                      <a:pt x="57710" y="14040"/>
                    </a:cubicBezTo>
                    <a:cubicBezTo>
                      <a:pt x="68558" y="7760"/>
                      <a:pt x="80129" y="3506"/>
                      <a:pt x="92069" y="1940"/>
                    </a:cubicBezTo>
                    <a:cubicBezTo>
                      <a:pt x="103590" y="846"/>
                      <a:pt x="109202" y="-628"/>
                      <a:pt x="119645" y="2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35">
              <a:extLst>
                <a:ext uri="{FF2B5EF4-FFF2-40B4-BE49-F238E27FC236}">
                  <a16:creationId xmlns:a16="http://schemas.microsoft.com/office/drawing/2014/main" id="{8C20131E-BAB6-30B5-6A34-E1329B6B9B54}"/>
                </a:ext>
              </a:extLst>
            </p:cNvPr>
            <p:cNvGrpSpPr/>
            <p:nvPr/>
          </p:nvGrpSpPr>
          <p:grpSpPr>
            <a:xfrm>
              <a:off x="5604775" y="4164840"/>
              <a:ext cx="1395845" cy="1591195"/>
              <a:chOff x="1883121" y="2043228"/>
              <a:chExt cx="2027976" cy="2438237"/>
            </a:xfrm>
            <a:solidFill>
              <a:srgbClr val="002060"/>
            </a:solidFill>
          </p:grpSpPr>
          <p:sp>
            <p:nvSpPr>
              <p:cNvPr id="63" name="Rectangle: Folded Corner 36">
                <a:extLst>
                  <a:ext uri="{FF2B5EF4-FFF2-40B4-BE49-F238E27FC236}">
                    <a16:creationId xmlns:a16="http://schemas.microsoft.com/office/drawing/2014/main" id="{473F3364-15B3-A43E-062C-3A004C299C30}"/>
                  </a:ext>
                </a:extLst>
              </p:cNvPr>
              <p:cNvSpPr/>
              <p:nvPr/>
            </p:nvSpPr>
            <p:spPr>
              <a:xfrm>
                <a:off x="1883121" y="2453489"/>
                <a:ext cx="2027976" cy="2027976"/>
              </a:xfrm>
              <a:prstGeom prst="foldedCorner">
                <a:avLst>
                  <a:gd name="adj" fmla="val 24703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37">
                <a:extLst>
                  <a:ext uri="{FF2B5EF4-FFF2-40B4-BE49-F238E27FC236}">
                    <a16:creationId xmlns:a16="http://schemas.microsoft.com/office/drawing/2014/main" id="{80838411-B630-DD17-A77D-BC4A2E5D3141}"/>
                  </a:ext>
                </a:extLst>
              </p:cNvPr>
              <p:cNvSpPr/>
              <p:nvPr/>
            </p:nvSpPr>
            <p:spPr>
              <a:xfrm rot="20813872">
                <a:off x="1957155" y="2043228"/>
                <a:ext cx="309769" cy="685288"/>
              </a:xfrm>
              <a:custGeom>
                <a:avLst/>
                <a:gdLst>
                  <a:gd name="connsiteX0" fmla="*/ 285622 w 309769"/>
                  <a:gd name="connsiteY0" fmla="*/ 307764 h 685288"/>
                  <a:gd name="connsiteX1" fmla="*/ 309769 w 309769"/>
                  <a:gd name="connsiteY1" fmla="*/ 333072 h 685288"/>
                  <a:gd name="connsiteX2" fmla="*/ 309769 w 309769"/>
                  <a:gd name="connsiteY2" fmla="*/ 448116 h 685288"/>
                  <a:gd name="connsiteX3" fmla="*/ 261475 w 309769"/>
                  <a:gd name="connsiteY3" fmla="*/ 436876 h 685288"/>
                  <a:gd name="connsiteX4" fmla="*/ 261475 w 309769"/>
                  <a:gd name="connsiteY4" fmla="*/ 333072 h 685288"/>
                  <a:gd name="connsiteX5" fmla="*/ 268548 w 309769"/>
                  <a:gd name="connsiteY5" fmla="*/ 315176 h 685288"/>
                  <a:gd name="connsiteX6" fmla="*/ 285622 w 309769"/>
                  <a:gd name="connsiteY6" fmla="*/ 307764 h 685288"/>
                  <a:gd name="connsiteX7" fmla="*/ 119645 w 309769"/>
                  <a:gd name="connsiteY7" fmla="*/ 286 h 685288"/>
                  <a:gd name="connsiteX8" fmla="*/ 172701 w 309769"/>
                  <a:gd name="connsiteY8" fmla="*/ 18206 h 685288"/>
                  <a:gd name="connsiteX9" fmla="*/ 224871 w 309769"/>
                  <a:gd name="connsiteY9" fmla="*/ 115159 h 685288"/>
                  <a:gd name="connsiteX10" fmla="*/ 225145 w 309769"/>
                  <a:gd name="connsiteY10" fmla="*/ 115158 h 685288"/>
                  <a:gd name="connsiteX11" fmla="*/ 225145 w 309769"/>
                  <a:gd name="connsiteY11" fmla="*/ 616323 h 685288"/>
                  <a:gd name="connsiteX12" fmla="*/ 224456 w 309769"/>
                  <a:gd name="connsiteY12" fmla="*/ 616322 h 685288"/>
                  <a:gd name="connsiteX13" fmla="*/ 194467 w 309769"/>
                  <a:gd name="connsiteY13" fmla="*/ 673416 h 685288"/>
                  <a:gd name="connsiteX14" fmla="*/ 123923 w 309769"/>
                  <a:gd name="connsiteY14" fmla="*/ 677122 h 685288"/>
                  <a:gd name="connsiteX15" fmla="*/ 87706 w 309769"/>
                  <a:gd name="connsiteY15" fmla="*/ 617758 h 685288"/>
                  <a:gd name="connsiteX16" fmla="*/ 87159 w 309769"/>
                  <a:gd name="connsiteY16" fmla="*/ 617758 h 685288"/>
                  <a:gd name="connsiteX17" fmla="*/ 87159 w 309769"/>
                  <a:gd name="connsiteY17" fmla="*/ 246290 h 685288"/>
                  <a:gd name="connsiteX18" fmla="*/ 94231 w 309769"/>
                  <a:gd name="connsiteY18" fmla="*/ 228395 h 685288"/>
                  <a:gd name="connsiteX19" fmla="*/ 111306 w 309769"/>
                  <a:gd name="connsiteY19" fmla="*/ 220982 h 685288"/>
                  <a:gd name="connsiteX20" fmla="*/ 135453 w 309769"/>
                  <a:gd name="connsiteY20" fmla="*/ 246290 h 685288"/>
                  <a:gd name="connsiteX21" fmla="*/ 135452 w 309769"/>
                  <a:gd name="connsiteY21" fmla="*/ 616125 h 685288"/>
                  <a:gd name="connsiteX22" fmla="*/ 146831 w 309769"/>
                  <a:gd name="connsiteY22" fmla="*/ 632810 h 685288"/>
                  <a:gd name="connsiteX23" fmla="*/ 167292 w 309769"/>
                  <a:gd name="connsiteY23" fmla="*/ 631828 h 685288"/>
                  <a:gd name="connsiteX24" fmla="*/ 176856 w 309769"/>
                  <a:gd name="connsiteY24" fmla="*/ 616322 h 685288"/>
                  <a:gd name="connsiteX25" fmla="*/ 176851 w 309769"/>
                  <a:gd name="connsiteY25" fmla="*/ 616322 h 685288"/>
                  <a:gd name="connsiteX26" fmla="*/ 176851 w 309769"/>
                  <a:gd name="connsiteY26" fmla="*/ 121987 h 685288"/>
                  <a:gd name="connsiteX27" fmla="*/ 176550 w 309769"/>
                  <a:gd name="connsiteY27" fmla="*/ 121968 h 685288"/>
                  <a:gd name="connsiteX28" fmla="*/ 146806 w 309769"/>
                  <a:gd name="connsiteY28" fmla="*/ 61163 h 685288"/>
                  <a:gd name="connsiteX29" fmla="*/ 124832 w 309769"/>
                  <a:gd name="connsiteY29" fmla="*/ 52059 h 685288"/>
                  <a:gd name="connsiteX30" fmla="*/ 113771 w 309769"/>
                  <a:gd name="connsiteY30" fmla="*/ 50984 h 685288"/>
                  <a:gd name="connsiteX31" fmla="*/ 93711 w 309769"/>
                  <a:gd name="connsiteY31" fmla="*/ 53060 h 685288"/>
                  <a:gd name="connsiteX32" fmla="*/ 81057 w 309769"/>
                  <a:gd name="connsiteY32" fmla="*/ 58551 h 685288"/>
                  <a:gd name="connsiteX33" fmla="*/ 54108 w 309769"/>
                  <a:gd name="connsiteY33" fmla="*/ 89040 h 685288"/>
                  <a:gd name="connsiteX34" fmla="*/ 50769 w 309769"/>
                  <a:gd name="connsiteY34" fmla="*/ 99778 h 685288"/>
                  <a:gd name="connsiteX35" fmla="*/ 50876 w 309769"/>
                  <a:gd name="connsiteY35" fmla="*/ 99872 h 685288"/>
                  <a:gd name="connsiteX36" fmla="*/ 49114 w 309769"/>
                  <a:gd name="connsiteY36" fmla="*/ 108623 h 685288"/>
                  <a:gd name="connsiteX37" fmla="*/ 49078 w 309769"/>
                  <a:gd name="connsiteY37" fmla="*/ 108890 h 685288"/>
                  <a:gd name="connsiteX38" fmla="*/ 48481 w 309769"/>
                  <a:gd name="connsiteY38" fmla="*/ 117953 h 685288"/>
                  <a:gd name="connsiteX39" fmla="*/ 48294 w 309769"/>
                  <a:gd name="connsiteY39" fmla="*/ 117953 h 685288"/>
                  <a:gd name="connsiteX40" fmla="*/ 48294 w 309769"/>
                  <a:gd name="connsiteY40" fmla="*/ 387259 h 685288"/>
                  <a:gd name="connsiteX41" fmla="*/ 0 w 309769"/>
                  <a:gd name="connsiteY41" fmla="*/ 376019 h 685288"/>
                  <a:gd name="connsiteX42" fmla="*/ 0 w 309769"/>
                  <a:gd name="connsiteY42" fmla="*/ 109225 h 685288"/>
                  <a:gd name="connsiteX43" fmla="*/ 8643 w 309769"/>
                  <a:gd name="connsiteY43" fmla="*/ 72156 h 685288"/>
                  <a:gd name="connsiteX44" fmla="*/ 23569 w 309769"/>
                  <a:gd name="connsiteY44" fmla="*/ 44524 h 685288"/>
                  <a:gd name="connsiteX45" fmla="*/ 57710 w 309769"/>
                  <a:gd name="connsiteY45" fmla="*/ 14040 h 685288"/>
                  <a:gd name="connsiteX46" fmla="*/ 92069 w 309769"/>
                  <a:gd name="connsiteY46" fmla="*/ 1940 h 685288"/>
                  <a:gd name="connsiteX47" fmla="*/ 119645 w 309769"/>
                  <a:gd name="connsiteY47" fmla="*/ 286 h 6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09769" h="685288">
                    <a:moveTo>
                      <a:pt x="285622" y="307764"/>
                    </a:moveTo>
                    <a:cubicBezTo>
                      <a:pt x="298959" y="307764"/>
                      <a:pt x="309769" y="319094"/>
                      <a:pt x="309769" y="333072"/>
                    </a:cubicBezTo>
                    <a:lnTo>
                      <a:pt x="309769" y="448116"/>
                    </a:lnTo>
                    <a:lnTo>
                      <a:pt x="261475" y="436876"/>
                    </a:lnTo>
                    <a:lnTo>
                      <a:pt x="261475" y="333072"/>
                    </a:lnTo>
                    <a:cubicBezTo>
                      <a:pt x="261475" y="326084"/>
                      <a:pt x="264178" y="319756"/>
                      <a:pt x="268548" y="315176"/>
                    </a:cubicBezTo>
                    <a:cubicBezTo>
                      <a:pt x="272917" y="310596"/>
                      <a:pt x="278954" y="307764"/>
                      <a:pt x="285622" y="307764"/>
                    </a:cubicBezTo>
                    <a:close/>
                    <a:moveTo>
                      <a:pt x="119645" y="286"/>
                    </a:moveTo>
                    <a:cubicBezTo>
                      <a:pt x="138145" y="1411"/>
                      <a:pt x="156432" y="7433"/>
                      <a:pt x="172701" y="18206"/>
                    </a:cubicBezTo>
                    <a:cubicBezTo>
                      <a:pt x="204715" y="39405"/>
                      <a:pt x="224233" y="75904"/>
                      <a:pt x="224871" y="115159"/>
                    </a:cubicBezTo>
                    <a:lnTo>
                      <a:pt x="225145" y="115158"/>
                    </a:lnTo>
                    <a:lnTo>
                      <a:pt x="225145" y="616323"/>
                    </a:lnTo>
                    <a:lnTo>
                      <a:pt x="224456" y="616322"/>
                    </a:lnTo>
                    <a:cubicBezTo>
                      <a:pt x="224641" y="639110"/>
                      <a:pt x="213361" y="660522"/>
                      <a:pt x="194467" y="673416"/>
                    </a:cubicBezTo>
                    <a:cubicBezTo>
                      <a:pt x="173401" y="687793"/>
                      <a:pt x="146321" y="689216"/>
                      <a:pt x="123923" y="677122"/>
                    </a:cubicBezTo>
                    <a:cubicBezTo>
                      <a:pt x="102142" y="665363"/>
                      <a:pt x="88254" y="642701"/>
                      <a:pt x="87706" y="617758"/>
                    </a:cubicBezTo>
                    <a:lnTo>
                      <a:pt x="87159" y="617758"/>
                    </a:lnTo>
                    <a:cubicBezTo>
                      <a:pt x="87159" y="493935"/>
                      <a:pt x="87159" y="370113"/>
                      <a:pt x="87159" y="246290"/>
                    </a:cubicBezTo>
                    <a:cubicBezTo>
                      <a:pt x="87159" y="239302"/>
                      <a:pt x="89861" y="232974"/>
                      <a:pt x="94231" y="228395"/>
                    </a:cubicBezTo>
                    <a:cubicBezTo>
                      <a:pt x="98601" y="223815"/>
                      <a:pt x="104638" y="220982"/>
                      <a:pt x="111306" y="220982"/>
                    </a:cubicBezTo>
                    <a:cubicBezTo>
                      <a:pt x="124642" y="220982"/>
                      <a:pt x="135452" y="232313"/>
                      <a:pt x="135453" y="246290"/>
                    </a:cubicBezTo>
                    <a:lnTo>
                      <a:pt x="135452" y="616125"/>
                    </a:lnTo>
                    <a:cubicBezTo>
                      <a:pt x="135763" y="623231"/>
                      <a:pt x="140130" y="629604"/>
                      <a:pt x="146831" y="632810"/>
                    </a:cubicBezTo>
                    <a:cubicBezTo>
                      <a:pt x="153363" y="635935"/>
                      <a:pt x="161116" y="635563"/>
                      <a:pt x="167292" y="631828"/>
                    </a:cubicBezTo>
                    <a:cubicBezTo>
                      <a:pt x="172973" y="628393"/>
                      <a:pt x="176518" y="622607"/>
                      <a:pt x="176856" y="616322"/>
                    </a:cubicBezTo>
                    <a:lnTo>
                      <a:pt x="176851" y="616322"/>
                    </a:lnTo>
                    <a:cubicBezTo>
                      <a:pt x="176851" y="451544"/>
                      <a:pt x="176851" y="286765"/>
                      <a:pt x="176851" y="121987"/>
                    </a:cubicBezTo>
                    <a:lnTo>
                      <a:pt x="176550" y="121968"/>
                    </a:lnTo>
                    <a:cubicBezTo>
                      <a:pt x="177946" y="97533"/>
                      <a:pt x="166550" y="74237"/>
                      <a:pt x="146806" y="61163"/>
                    </a:cubicBezTo>
                    <a:cubicBezTo>
                      <a:pt x="139968" y="56635"/>
                      <a:pt x="132504" y="53581"/>
                      <a:pt x="124832" y="52059"/>
                    </a:cubicBezTo>
                    <a:lnTo>
                      <a:pt x="113771" y="50984"/>
                    </a:lnTo>
                    <a:cubicBezTo>
                      <a:pt x="108282" y="50778"/>
                      <a:pt x="101596" y="50272"/>
                      <a:pt x="93711" y="53060"/>
                    </a:cubicBezTo>
                    <a:cubicBezTo>
                      <a:pt x="89362" y="54346"/>
                      <a:pt x="85120" y="56199"/>
                      <a:pt x="81057" y="58551"/>
                    </a:cubicBezTo>
                    <a:cubicBezTo>
                      <a:pt x="68966" y="65552"/>
                      <a:pt x="59588" y="76319"/>
                      <a:pt x="54108" y="89040"/>
                    </a:cubicBezTo>
                    <a:lnTo>
                      <a:pt x="50769" y="99778"/>
                    </a:lnTo>
                    <a:lnTo>
                      <a:pt x="50876" y="99872"/>
                    </a:lnTo>
                    <a:lnTo>
                      <a:pt x="49114" y="108623"/>
                    </a:lnTo>
                    <a:cubicBezTo>
                      <a:pt x="49102" y="108712"/>
                      <a:pt x="49090" y="108801"/>
                      <a:pt x="49078" y="108890"/>
                    </a:cubicBezTo>
                    <a:lnTo>
                      <a:pt x="48481" y="117953"/>
                    </a:lnTo>
                    <a:lnTo>
                      <a:pt x="48294" y="117953"/>
                    </a:lnTo>
                    <a:lnTo>
                      <a:pt x="48294" y="387259"/>
                    </a:lnTo>
                    <a:lnTo>
                      <a:pt x="0" y="376019"/>
                    </a:lnTo>
                    <a:lnTo>
                      <a:pt x="0" y="109225"/>
                    </a:lnTo>
                    <a:cubicBezTo>
                      <a:pt x="785" y="95072"/>
                      <a:pt x="4564" y="81518"/>
                      <a:pt x="8643" y="72156"/>
                    </a:cubicBezTo>
                    <a:cubicBezTo>
                      <a:pt x="12134" y="62177"/>
                      <a:pt x="17297" y="52921"/>
                      <a:pt x="23569" y="44524"/>
                    </a:cubicBezTo>
                    <a:cubicBezTo>
                      <a:pt x="32734" y="32256"/>
                      <a:pt x="44267" y="21823"/>
                      <a:pt x="57710" y="14040"/>
                    </a:cubicBezTo>
                    <a:cubicBezTo>
                      <a:pt x="68558" y="7760"/>
                      <a:pt x="80129" y="3506"/>
                      <a:pt x="92069" y="1940"/>
                    </a:cubicBezTo>
                    <a:cubicBezTo>
                      <a:pt x="103590" y="846"/>
                      <a:pt x="109202" y="-628"/>
                      <a:pt x="119645" y="2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35">
              <a:extLst>
                <a:ext uri="{FF2B5EF4-FFF2-40B4-BE49-F238E27FC236}">
                  <a16:creationId xmlns:a16="http://schemas.microsoft.com/office/drawing/2014/main" id="{8C20131E-BAB6-30B5-6A34-E1329B6B9B54}"/>
                </a:ext>
              </a:extLst>
            </p:cNvPr>
            <p:cNvGrpSpPr/>
            <p:nvPr/>
          </p:nvGrpSpPr>
          <p:grpSpPr>
            <a:xfrm>
              <a:off x="2446428" y="4169882"/>
              <a:ext cx="1395845" cy="1591195"/>
              <a:chOff x="1883121" y="2043228"/>
              <a:chExt cx="2027976" cy="2438237"/>
            </a:xfrm>
            <a:solidFill>
              <a:srgbClr val="002060"/>
            </a:solidFill>
          </p:grpSpPr>
          <p:sp>
            <p:nvSpPr>
              <p:cNvPr id="66" name="Rectangle: Folded Corner 36">
                <a:extLst>
                  <a:ext uri="{FF2B5EF4-FFF2-40B4-BE49-F238E27FC236}">
                    <a16:creationId xmlns:a16="http://schemas.microsoft.com/office/drawing/2014/main" id="{473F3364-15B3-A43E-062C-3A004C299C30}"/>
                  </a:ext>
                </a:extLst>
              </p:cNvPr>
              <p:cNvSpPr/>
              <p:nvPr/>
            </p:nvSpPr>
            <p:spPr>
              <a:xfrm>
                <a:off x="1883121" y="2453489"/>
                <a:ext cx="2027976" cy="2027976"/>
              </a:xfrm>
              <a:prstGeom prst="foldedCorner">
                <a:avLst>
                  <a:gd name="adj" fmla="val 24703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37">
                <a:extLst>
                  <a:ext uri="{FF2B5EF4-FFF2-40B4-BE49-F238E27FC236}">
                    <a16:creationId xmlns:a16="http://schemas.microsoft.com/office/drawing/2014/main" id="{80838411-B630-DD17-A77D-BC4A2E5D3141}"/>
                  </a:ext>
                </a:extLst>
              </p:cNvPr>
              <p:cNvSpPr/>
              <p:nvPr/>
            </p:nvSpPr>
            <p:spPr>
              <a:xfrm rot="20813872">
                <a:off x="1957155" y="2043228"/>
                <a:ext cx="309769" cy="685288"/>
              </a:xfrm>
              <a:custGeom>
                <a:avLst/>
                <a:gdLst>
                  <a:gd name="connsiteX0" fmla="*/ 285622 w 309769"/>
                  <a:gd name="connsiteY0" fmla="*/ 307764 h 685288"/>
                  <a:gd name="connsiteX1" fmla="*/ 309769 w 309769"/>
                  <a:gd name="connsiteY1" fmla="*/ 333072 h 685288"/>
                  <a:gd name="connsiteX2" fmla="*/ 309769 w 309769"/>
                  <a:gd name="connsiteY2" fmla="*/ 448116 h 685288"/>
                  <a:gd name="connsiteX3" fmla="*/ 261475 w 309769"/>
                  <a:gd name="connsiteY3" fmla="*/ 436876 h 685288"/>
                  <a:gd name="connsiteX4" fmla="*/ 261475 w 309769"/>
                  <a:gd name="connsiteY4" fmla="*/ 333072 h 685288"/>
                  <a:gd name="connsiteX5" fmla="*/ 268548 w 309769"/>
                  <a:gd name="connsiteY5" fmla="*/ 315176 h 685288"/>
                  <a:gd name="connsiteX6" fmla="*/ 285622 w 309769"/>
                  <a:gd name="connsiteY6" fmla="*/ 307764 h 685288"/>
                  <a:gd name="connsiteX7" fmla="*/ 119645 w 309769"/>
                  <a:gd name="connsiteY7" fmla="*/ 286 h 685288"/>
                  <a:gd name="connsiteX8" fmla="*/ 172701 w 309769"/>
                  <a:gd name="connsiteY8" fmla="*/ 18206 h 685288"/>
                  <a:gd name="connsiteX9" fmla="*/ 224871 w 309769"/>
                  <a:gd name="connsiteY9" fmla="*/ 115159 h 685288"/>
                  <a:gd name="connsiteX10" fmla="*/ 225145 w 309769"/>
                  <a:gd name="connsiteY10" fmla="*/ 115158 h 685288"/>
                  <a:gd name="connsiteX11" fmla="*/ 225145 w 309769"/>
                  <a:gd name="connsiteY11" fmla="*/ 616323 h 685288"/>
                  <a:gd name="connsiteX12" fmla="*/ 224456 w 309769"/>
                  <a:gd name="connsiteY12" fmla="*/ 616322 h 685288"/>
                  <a:gd name="connsiteX13" fmla="*/ 194467 w 309769"/>
                  <a:gd name="connsiteY13" fmla="*/ 673416 h 685288"/>
                  <a:gd name="connsiteX14" fmla="*/ 123923 w 309769"/>
                  <a:gd name="connsiteY14" fmla="*/ 677122 h 685288"/>
                  <a:gd name="connsiteX15" fmla="*/ 87706 w 309769"/>
                  <a:gd name="connsiteY15" fmla="*/ 617758 h 685288"/>
                  <a:gd name="connsiteX16" fmla="*/ 87159 w 309769"/>
                  <a:gd name="connsiteY16" fmla="*/ 617758 h 685288"/>
                  <a:gd name="connsiteX17" fmla="*/ 87159 w 309769"/>
                  <a:gd name="connsiteY17" fmla="*/ 246290 h 685288"/>
                  <a:gd name="connsiteX18" fmla="*/ 94231 w 309769"/>
                  <a:gd name="connsiteY18" fmla="*/ 228395 h 685288"/>
                  <a:gd name="connsiteX19" fmla="*/ 111306 w 309769"/>
                  <a:gd name="connsiteY19" fmla="*/ 220982 h 685288"/>
                  <a:gd name="connsiteX20" fmla="*/ 135453 w 309769"/>
                  <a:gd name="connsiteY20" fmla="*/ 246290 h 685288"/>
                  <a:gd name="connsiteX21" fmla="*/ 135452 w 309769"/>
                  <a:gd name="connsiteY21" fmla="*/ 616125 h 685288"/>
                  <a:gd name="connsiteX22" fmla="*/ 146831 w 309769"/>
                  <a:gd name="connsiteY22" fmla="*/ 632810 h 685288"/>
                  <a:gd name="connsiteX23" fmla="*/ 167292 w 309769"/>
                  <a:gd name="connsiteY23" fmla="*/ 631828 h 685288"/>
                  <a:gd name="connsiteX24" fmla="*/ 176856 w 309769"/>
                  <a:gd name="connsiteY24" fmla="*/ 616322 h 685288"/>
                  <a:gd name="connsiteX25" fmla="*/ 176851 w 309769"/>
                  <a:gd name="connsiteY25" fmla="*/ 616322 h 685288"/>
                  <a:gd name="connsiteX26" fmla="*/ 176851 w 309769"/>
                  <a:gd name="connsiteY26" fmla="*/ 121987 h 685288"/>
                  <a:gd name="connsiteX27" fmla="*/ 176550 w 309769"/>
                  <a:gd name="connsiteY27" fmla="*/ 121968 h 685288"/>
                  <a:gd name="connsiteX28" fmla="*/ 146806 w 309769"/>
                  <a:gd name="connsiteY28" fmla="*/ 61163 h 685288"/>
                  <a:gd name="connsiteX29" fmla="*/ 124832 w 309769"/>
                  <a:gd name="connsiteY29" fmla="*/ 52059 h 685288"/>
                  <a:gd name="connsiteX30" fmla="*/ 113771 w 309769"/>
                  <a:gd name="connsiteY30" fmla="*/ 50984 h 685288"/>
                  <a:gd name="connsiteX31" fmla="*/ 93711 w 309769"/>
                  <a:gd name="connsiteY31" fmla="*/ 53060 h 685288"/>
                  <a:gd name="connsiteX32" fmla="*/ 81057 w 309769"/>
                  <a:gd name="connsiteY32" fmla="*/ 58551 h 685288"/>
                  <a:gd name="connsiteX33" fmla="*/ 54108 w 309769"/>
                  <a:gd name="connsiteY33" fmla="*/ 89040 h 685288"/>
                  <a:gd name="connsiteX34" fmla="*/ 50769 w 309769"/>
                  <a:gd name="connsiteY34" fmla="*/ 99778 h 685288"/>
                  <a:gd name="connsiteX35" fmla="*/ 50876 w 309769"/>
                  <a:gd name="connsiteY35" fmla="*/ 99872 h 685288"/>
                  <a:gd name="connsiteX36" fmla="*/ 49114 w 309769"/>
                  <a:gd name="connsiteY36" fmla="*/ 108623 h 685288"/>
                  <a:gd name="connsiteX37" fmla="*/ 49078 w 309769"/>
                  <a:gd name="connsiteY37" fmla="*/ 108890 h 685288"/>
                  <a:gd name="connsiteX38" fmla="*/ 48481 w 309769"/>
                  <a:gd name="connsiteY38" fmla="*/ 117953 h 685288"/>
                  <a:gd name="connsiteX39" fmla="*/ 48294 w 309769"/>
                  <a:gd name="connsiteY39" fmla="*/ 117953 h 685288"/>
                  <a:gd name="connsiteX40" fmla="*/ 48294 w 309769"/>
                  <a:gd name="connsiteY40" fmla="*/ 387259 h 685288"/>
                  <a:gd name="connsiteX41" fmla="*/ 0 w 309769"/>
                  <a:gd name="connsiteY41" fmla="*/ 376019 h 685288"/>
                  <a:gd name="connsiteX42" fmla="*/ 0 w 309769"/>
                  <a:gd name="connsiteY42" fmla="*/ 109225 h 685288"/>
                  <a:gd name="connsiteX43" fmla="*/ 8643 w 309769"/>
                  <a:gd name="connsiteY43" fmla="*/ 72156 h 685288"/>
                  <a:gd name="connsiteX44" fmla="*/ 23569 w 309769"/>
                  <a:gd name="connsiteY44" fmla="*/ 44524 h 685288"/>
                  <a:gd name="connsiteX45" fmla="*/ 57710 w 309769"/>
                  <a:gd name="connsiteY45" fmla="*/ 14040 h 685288"/>
                  <a:gd name="connsiteX46" fmla="*/ 92069 w 309769"/>
                  <a:gd name="connsiteY46" fmla="*/ 1940 h 685288"/>
                  <a:gd name="connsiteX47" fmla="*/ 119645 w 309769"/>
                  <a:gd name="connsiteY47" fmla="*/ 286 h 6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09769" h="685288">
                    <a:moveTo>
                      <a:pt x="285622" y="307764"/>
                    </a:moveTo>
                    <a:cubicBezTo>
                      <a:pt x="298959" y="307764"/>
                      <a:pt x="309769" y="319094"/>
                      <a:pt x="309769" y="333072"/>
                    </a:cubicBezTo>
                    <a:lnTo>
                      <a:pt x="309769" y="448116"/>
                    </a:lnTo>
                    <a:lnTo>
                      <a:pt x="261475" y="436876"/>
                    </a:lnTo>
                    <a:lnTo>
                      <a:pt x="261475" y="333072"/>
                    </a:lnTo>
                    <a:cubicBezTo>
                      <a:pt x="261475" y="326084"/>
                      <a:pt x="264178" y="319756"/>
                      <a:pt x="268548" y="315176"/>
                    </a:cubicBezTo>
                    <a:cubicBezTo>
                      <a:pt x="272917" y="310596"/>
                      <a:pt x="278954" y="307764"/>
                      <a:pt x="285622" y="307764"/>
                    </a:cubicBezTo>
                    <a:close/>
                    <a:moveTo>
                      <a:pt x="119645" y="286"/>
                    </a:moveTo>
                    <a:cubicBezTo>
                      <a:pt x="138145" y="1411"/>
                      <a:pt x="156432" y="7433"/>
                      <a:pt x="172701" y="18206"/>
                    </a:cubicBezTo>
                    <a:cubicBezTo>
                      <a:pt x="204715" y="39405"/>
                      <a:pt x="224233" y="75904"/>
                      <a:pt x="224871" y="115159"/>
                    </a:cubicBezTo>
                    <a:lnTo>
                      <a:pt x="225145" y="115158"/>
                    </a:lnTo>
                    <a:lnTo>
                      <a:pt x="225145" y="616323"/>
                    </a:lnTo>
                    <a:lnTo>
                      <a:pt x="224456" y="616322"/>
                    </a:lnTo>
                    <a:cubicBezTo>
                      <a:pt x="224641" y="639110"/>
                      <a:pt x="213361" y="660522"/>
                      <a:pt x="194467" y="673416"/>
                    </a:cubicBezTo>
                    <a:cubicBezTo>
                      <a:pt x="173401" y="687793"/>
                      <a:pt x="146321" y="689216"/>
                      <a:pt x="123923" y="677122"/>
                    </a:cubicBezTo>
                    <a:cubicBezTo>
                      <a:pt x="102142" y="665363"/>
                      <a:pt x="88254" y="642701"/>
                      <a:pt x="87706" y="617758"/>
                    </a:cubicBezTo>
                    <a:lnTo>
                      <a:pt x="87159" y="617758"/>
                    </a:lnTo>
                    <a:cubicBezTo>
                      <a:pt x="87159" y="493935"/>
                      <a:pt x="87159" y="370113"/>
                      <a:pt x="87159" y="246290"/>
                    </a:cubicBezTo>
                    <a:cubicBezTo>
                      <a:pt x="87159" y="239302"/>
                      <a:pt x="89861" y="232974"/>
                      <a:pt x="94231" y="228395"/>
                    </a:cubicBezTo>
                    <a:cubicBezTo>
                      <a:pt x="98601" y="223815"/>
                      <a:pt x="104638" y="220982"/>
                      <a:pt x="111306" y="220982"/>
                    </a:cubicBezTo>
                    <a:cubicBezTo>
                      <a:pt x="124642" y="220982"/>
                      <a:pt x="135452" y="232313"/>
                      <a:pt x="135453" y="246290"/>
                    </a:cubicBezTo>
                    <a:lnTo>
                      <a:pt x="135452" y="616125"/>
                    </a:lnTo>
                    <a:cubicBezTo>
                      <a:pt x="135763" y="623231"/>
                      <a:pt x="140130" y="629604"/>
                      <a:pt x="146831" y="632810"/>
                    </a:cubicBezTo>
                    <a:cubicBezTo>
                      <a:pt x="153363" y="635935"/>
                      <a:pt x="161116" y="635563"/>
                      <a:pt x="167292" y="631828"/>
                    </a:cubicBezTo>
                    <a:cubicBezTo>
                      <a:pt x="172973" y="628393"/>
                      <a:pt x="176518" y="622607"/>
                      <a:pt x="176856" y="616322"/>
                    </a:cubicBezTo>
                    <a:lnTo>
                      <a:pt x="176851" y="616322"/>
                    </a:lnTo>
                    <a:cubicBezTo>
                      <a:pt x="176851" y="451544"/>
                      <a:pt x="176851" y="286765"/>
                      <a:pt x="176851" y="121987"/>
                    </a:cubicBezTo>
                    <a:lnTo>
                      <a:pt x="176550" y="121968"/>
                    </a:lnTo>
                    <a:cubicBezTo>
                      <a:pt x="177946" y="97533"/>
                      <a:pt x="166550" y="74237"/>
                      <a:pt x="146806" y="61163"/>
                    </a:cubicBezTo>
                    <a:cubicBezTo>
                      <a:pt x="139968" y="56635"/>
                      <a:pt x="132504" y="53581"/>
                      <a:pt x="124832" y="52059"/>
                    </a:cubicBezTo>
                    <a:lnTo>
                      <a:pt x="113771" y="50984"/>
                    </a:lnTo>
                    <a:cubicBezTo>
                      <a:pt x="108282" y="50778"/>
                      <a:pt x="101596" y="50272"/>
                      <a:pt x="93711" y="53060"/>
                    </a:cubicBezTo>
                    <a:cubicBezTo>
                      <a:pt x="89362" y="54346"/>
                      <a:pt x="85120" y="56199"/>
                      <a:pt x="81057" y="58551"/>
                    </a:cubicBezTo>
                    <a:cubicBezTo>
                      <a:pt x="68966" y="65552"/>
                      <a:pt x="59588" y="76319"/>
                      <a:pt x="54108" y="89040"/>
                    </a:cubicBezTo>
                    <a:lnTo>
                      <a:pt x="50769" y="99778"/>
                    </a:lnTo>
                    <a:lnTo>
                      <a:pt x="50876" y="99872"/>
                    </a:lnTo>
                    <a:lnTo>
                      <a:pt x="49114" y="108623"/>
                    </a:lnTo>
                    <a:cubicBezTo>
                      <a:pt x="49102" y="108712"/>
                      <a:pt x="49090" y="108801"/>
                      <a:pt x="49078" y="108890"/>
                    </a:cubicBezTo>
                    <a:lnTo>
                      <a:pt x="48481" y="117953"/>
                    </a:lnTo>
                    <a:lnTo>
                      <a:pt x="48294" y="117953"/>
                    </a:lnTo>
                    <a:lnTo>
                      <a:pt x="48294" y="387259"/>
                    </a:lnTo>
                    <a:lnTo>
                      <a:pt x="0" y="376019"/>
                    </a:lnTo>
                    <a:lnTo>
                      <a:pt x="0" y="109225"/>
                    </a:lnTo>
                    <a:cubicBezTo>
                      <a:pt x="785" y="95072"/>
                      <a:pt x="4564" y="81518"/>
                      <a:pt x="8643" y="72156"/>
                    </a:cubicBezTo>
                    <a:cubicBezTo>
                      <a:pt x="12134" y="62177"/>
                      <a:pt x="17297" y="52921"/>
                      <a:pt x="23569" y="44524"/>
                    </a:cubicBezTo>
                    <a:cubicBezTo>
                      <a:pt x="32734" y="32256"/>
                      <a:pt x="44267" y="21823"/>
                      <a:pt x="57710" y="14040"/>
                    </a:cubicBezTo>
                    <a:cubicBezTo>
                      <a:pt x="68558" y="7760"/>
                      <a:pt x="80129" y="3506"/>
                      <a:pt x="92069" y="1940"/>
                    </a:cubicBezTo>
                    <a:cubicBezTo>
                      <a:pt x="103590" y="846"/>
                      <a:pt x="109202" y="-628"/>
                      <a:pt x="119645" y="2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35">
              <a:extLst>
                <a:ext uri="{FF2B5EF4-FFF2-40B4-BE49-F238E27FC236}">
                  <a16:creationId xmlns:a16="http://schemas.microsoft.com/office/drawing/2014/main" id="{8C20131E-BAB6-30B5-6A34-E1329B6B9B54}"/>
                </a:ext>
              </a:extLst>
            </p:cNvPr>
            <p:cNvGrpSpPr/>
            <p:nvPr/>
          </p:nvGrpSpPr>
          <p:grpSpPr>
            <a:xfrm>
              <a:off x="8617985" y="4082577"/>
              <a:ext cx="1395845" cy="1591195"/>
              <a:chOff x="1883121" y="2043228"/>
              <a:chExt cx="2027976" cy="2438237"/>
            </a:xfrm>
            <a:solidFill>
              <a:srgbClr val="002060"/>
            </a:solidFill>
          </p:grpSpPr>
          <p:sp>
            <p:nvSpPr>
              <p:cNvPr id="69" name="Rectangle: Folded Corner 36">
                <a:extLst>
                  <a:ext uri="{FF2B5EF4-FFF2-40B4-BE49-F238E27FC236}">
                    <a16:creationId xmlns:a16="http://schemas.microsoft.com/office/drawing/2014/main" id="{473F3364-15B3-A43E-062C-3A004C299C30}"/>
                  </a:ext>
                </a:extLst>
              </p:cNvPr>
              <p:cNvSpPr/>
              <p:nvPr/>
            </p:nvSpPr>
            <p:spPr>
              <a:xfrm>
                <a:off x="1883121" y="2453489"/>
                <a:ext cx="2027976" cy="2027976"/>
              </a:xfrm>
              <a:prstGeom prst="foldedCorner">
                <a:avLst>
                  <a:gd name="adj" fmla="val 24703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37">
                <a:extLst>
                  <a:ext uri="{FF2B5EF4-FFF2-40B4-BE49-F238E27FC236}">
                    <a16:creationId xmlns:a16="http://schemas.microsoft.com/office/drawing/2014/main" id="{80838411-B630-DD17-A77D-BC4A2E5D3141}"/>
                  </a:ext>
                </a:extLst>
              </p:cNvPr>
              <p:cNvSpPr/>
              <p:nvPr/>
            </p:nvSpPr>
            <p:spPr>
              <a:xfrm rot="20813872">
                <a:off x="1957155" y="2043228"/>
                <a:ext cx="309769" cy="685288"/>
              </a:xfrm>
              <a:custGeom>
                <a:avLst/>
                <a:gdLst>
                  <a:gd name="connsiteX0" fmla="*/ 285622 w 309769"/>
                  <a:gd name="connsiteY0" fmla="*/ 307764 h 685288"/>
                  <a:gd name="connsiteX1" fmla="*/ 309769 w 309769"/>
                  <a:gd name="connsiteY1" fmla="*/ 333072 h 685288"/>
                  <a:gd name="connsiteX2" fmla="*/ 309769 w 309769"/>
                  <a:gd name="connsiteY2" fmla="*/ 448116 h 685288"/>
                  <a:gd name="connsiteX3" fmla="*/ 261475 w 309769"/>
                  <a:gd name="connsiteY3" fmla="*/ 436876 h 685288"/>
                  <a:gd name="connsiteX4" fmla="*/ 261475 w 309769"/>
                  <a:gd name="connsiteY4" fmla="*/ 333072 h 685288"/>
                  <a:gd name="connsiteX5" fmla="*/ 268548 w 309769"/>
                  <a:gd name="connsiteY5" fmla="*/ 315176 h 685288"/>
                  <a:gd name="connsiteX6" fmla="*/ 285622 w 309769"/>
                  <a:gd name="connsiteY6" fmla="*/ 307764 h 685288"/>
                  <a:gd name="connsiteX7" fmla="*/ 119645 w 309769"/>
                  <a:gd name="connsiteY7" fmla="*/ 286 h 685288"/>
                  <a:gd name="connsiteX8" fmla="*/ 172701 w 309769"/>
                  <a:gd name="connsiteY8" fmla="*/ 18206 h 685288"/>
                  <a:gd name="connsiteX9" fmla="*/ 224871 w 309769"/>
                  <a:gd name="connsiteY9" fmla="*/ 115159 h 685288"/>
                  <a:gd name="connsiteX10" fmla="*/ 225145 w 309769"/>
                  <a:gd name="connsiteY10" fmla="*/ 115158 h 685288"/>
                  <a:gd name="connsiteX11" fmla="*/ 225145 w 309769"/>
                  <a:gd name="connsiteY11" fmla="*/ 616323 h 685288"/>
                  <a:gd name="connsiteX12" fmla="*/ 224456 w 309769"/>
                  <a:gd name="connsiteY12" fmla="*/ 616322 h 685288"/>
                  <a:gd name="connsiteX13" fmla="*/ 194467 w 309769"/>
                  <a:gd name="connsiteY13" fmla="*/ 673416 h 685288"/>
                  <a:gd name="connsiteX14" fmla="*/ 123923 w 309769"/>
                  <a:gd name="connsiteY14" fmla="*/ 677122 h 685288"/>
                  <a:gd name="connsiteX15" fmla="*/ 87706 w 309769"/>
                  <a:gd name="connsiteY15" fmla="*/ 617758 h 685288"/>
                  <a:gd name="connsiteX16" fmla="*/ 87159 w 309769"/>
                  <a:gd name="connsiteY16" fmla="*/ 617758 h 685288"/>
                  <a:gd name="connsiteX17" fmla="*/ 87159 w 309769"/>
                  <a:gd name="connsiteY17" fmla="*/ 246290 h 685288"/>
                  <a:gd name="connsiteX18" fmla="*/ 94231 w 309769"/>
                  <a:gd name="connsiteY18" fmla="*/ 228395 h 685288"/>
                  <a:gd name="connsiteX19" fmla="*/ 111306 w 309769"/>
                  <a:gd name="connsiteY19" fmla="*/ 220982 h 685288"/>
                  <a:gd name="connsiteX20" fmla="*/ 135453 w 309769"/>
                  <a:gd name="connsiteY20" fmla="*/ 246290 h 685288"/>
                  <a:gd name="connsiteX21" fmla="*/ 135452 w 309769"/>
                  <a:gd name="connsiteY21" fmla="*/ 616125 h 685288"/>
                  <a:gd name="connsiteX22" fmla="*/ 146831 w 309769"/>
                  <a:gd name="connsiteY22" fmla="*/ 632810 h 685288"/>
                  <a:gd name="connsiteX23" fmla="*/ 167292 w 309769"/>
                  <a:gd name="connsiteY23" fmla="*/ 631828 h 685288"/>
                  <a:gd name="connsiteX24" fmla="*/ 176856 w 309769"/>
                  <a:gd name="connsiteY24" fmla="*/ 616322 h 685288"/>
                  <a:gd name="connsiteX25" fmla="*/ 176851 w 309769"/>
                  <a:gd name="connsiteY25" fmla="*/ 616322 h 685288"/>
                  <a:gd name="connsiteX26" fmla="*/ 176851 w 309769"/>
                  <a:gd name="connsiteY26" fmla="*/ 121987 h 685288"/>
                  <a:gd name="connsiteX27" fmla="*/ 176550 w 309769"/>
                  <a:gd name="connsiteY27" fmla="*/ 121968 h 685288"/>
                  <a:gd name="connsiteX28" fmla="*/ 146806 w 309769"/>
                  <a:gd name="connsiteY28" fmla="*/ 61163 h 685288"/>
                  <a:gd name="connsiteX29" fmla="*/ 124832 w 309769"/>
                  <a:gd name="connsiteY29" fmla="*/ 52059 h 685288"/>
                  <a:gd name="connsiteX30" fmla="*/ 113771 w 309769"/>
                  <a:gd name="connsiteY30" fmla="*/ 50984 h 685288"/>
                  <a:gd name="connsiteX31" fmla="*/ 93711 w 309769"/>
                  <a:gd name="connsiteY31" fmla="*/ 53060 h 685288"/>
                  <a:gd name="connsiteX32" fmla="*/ 81057 w 309769"/>
                  <a:gd name="connsiteY32" fmla="*/ 58551 h 685288"/>
                  <a:gd name="connsiteX33" fmla="*/ 54108 w 309769"/>
                  <a:gd name="connsiteY33" fmla="*/ 89040 h 685288"/>
                  <a:gd name="connsiteX34" fmla="*/ 50769 w 309769"/>
                  <a:gd name="connsiteY34" fmla="*/ 99778 h 685288"/>
                  <a:gd name="connsiteX35" fmla="*/ 50876 w 309769"/>
                  <a:gd name="connsiteY35" fmla="*/ 99872 h 685288"/>
                  <a:gd name="connsiteX36" fmla="*/ 49114 w 309769"/>
                  <a:gd name="connsiteY36" fmla="*/ 108623 h 685288"/>
                  <a:gd name="connsiteX37" fmla="*/ 49078 w 309769"/>
                  <a:gd name="connsiteY37" fmla="*/ 108890 h 685288"/>
                  <a:gd name="connsiteX38" fmla="*/ 48481 w 309769"/>
                  <a:gd name="connsiteY38" fmla="*/ 117953 h 685288"/>
                  <a:gd name="connsiteX39" fmla="*/ 48294 w 309769"/>
                  <a:gd name="connsiteY39" fmla="*/ 117953 h 685288"/>
                  <a:gd name="connsiteX40" fmla="*/ 48294 w 309769"/>
                  <a:gd name="connsiteY40" fmla="*/ 387259 h 685288"/>
                  <a:gd name="connsiteX41" fmla="*/ 0 w 309769"/>
                  <a:gd name="connsiteY41" fmla="*/ 376019 h 685288"/>
                  <a:gd name="connsiteX42" fmla="*/ 0 w 309769"/>
                  <a:gd name="connsiteY42" fmla="*/ 109225 h 685288"/>
                  <a:gd name="connsiteX43" fmla="*/ 8643 w 309769"/>
                  <a:gd name="connsiteY43" fmla="*/ 72156 h 685288"/>
                  <a:gd name="connsiteX44" fmla="*/ 23569 w 309769"/>
                  <a:gd name="connsiteY44" fmla="*/ 44524 h 685288"/>
                  <a:gd name="connsiteX45" fmla="*/ 57710 w 309769"/>
                  <a:gd name="connsiteY45" fmla="*/ 14040 h 685288"/>
                  <a:gd name="connsiteX46" fmla="*/ 92069 w 309769"/>
                  <a:gd name="connsiteY46" fmla="*/ 1940 h 685288"/>
                  <a:gd name="connsiteX47" fmla="*/ 119645 w 309769"/>
                  <a:gd name="connsiteY47" fmla="*/ 286 h 6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09769" h="685288">
                    <a:moveTo>
                      <a:pt x="285622" y="307764"/>
                    </a:moveTo>
                    <a:cubicBezTo>
                      <a:pt x="298959" y="307764"/>
                      <a:pt x="309769" y="319094"/>
                      <a:pt x="309769" y="333072"/>
                    </a:cubicBezTo>
                    <a:lnTo>
                      <a:pt x="309769" y="448116"/>
                    </a:lnTo>
                    <a:lnTo>
                      <a:pt x="261475" y="436876"/>
                    </a:lnTo>
                    <a:lnTo>
                      <a:pt x="261475" y="333072"/>
                    </a:lnTo>
                    <a:cubicBezTo>
                      <a:pt x="261475" y="326084"/>
                      <a:pt x="264178" y="319756"/>
                      <a:pt x="268548" y="315176"/>
                    </a:cubicBezTo>
                    <a:cubicBezTo>
                      <a:pt x="272917" y="310596"/>
                      <a:pt x="278954" y="307764"/>
                      <a:pt x="285622" y="307764"/>
                    </a:cubicBezTo>
                    <a:close/>
                    <a:moveTo>
                      <a:pt x="119645" y="286"/>
                    </a:moveTo>
                    <a:cubicBezTo>
                      <a:pt x="138145" y="1411"/>
                      <a:pt x="156432" y="7433"/>
                      <a:pt x="172701" y="18206"/>
                    </a:cubicBezTo>
                    <a:cubicBezTo>
                      <a:pt x="204715" y="39405"/>
                      <a:pt x="224233" y="75904"/>
                      <a:pt x="224871" y="115159"/>
                    </a:cubicBezTo>
                    <a:lnTo>
                      <a:pt x="225145" y="115158"/>
                    </a:lnTo>
                    <a:lnTo>
                      <a:pt x="225145" y="616323"/>
                    </a:lnTo>
                    <a:lnTo>
                      <a:pt x="224456" y="616322"/>
                    </a:lnTo>
                    <a:cubicBezTo>
                      <a:pt x="224641" y="639110"/>
                      <a:pt x="213361" y="660522"/>
                      <a:pt x="194467" y="673416"/>
                    </a:cubicBezTo>
                    <a:cubicBezTo>
                      <a:pt x="173401" y="687793"/>
                      <a:pt x="146321" y="689216"/>
                      <a:pt x="123923" y="677122"/>
                    </a:cubicBezTo>
                    <a:cubicBezTo>
                      <a:pt x="102142" y="665363"/>
                      <a:pt x="88254" y="642701"/>
                      <a:pt x="87706" y="617758"/>
                    </a:cubicBezTo>
                    <a:lnTo>
                      <a:pt x="87159" y="617758"/>
                    </a:lnTo>
                    <a:cubicBezTo>
                      <a:pt x="87159" y="493935"/>
                      <a:pt x="87159" y="370113"/>
                      <a:pt x="87159" y="246290"/>
                    </a:cubicBezTo>
                    <a:cubicBezTo>
                      <a:pt x="87159" y="239302"/>
                      <a:pt x="89861" y="232974"/>
                      <a:pt x="94231" y="228395"/>
                    </a:cubicBezTo>
                    <a:cubicBezTo>
                      <a:pt x="98601" y="223815"/>
                      <a:pt x="104638" y="220982"/>
                      <a:pt x="111306" y="220982"/>
                    </a:cubicBezTo>
                    <a:cubicBezTo>
                      <a:pt x="124642" y="220982"/>
                      <a:pt x="135452" y="232313"/>
                      <a:pt x="135453" y="246290"/>
                    </a:cubicBezTo>
                    <a:lnTo>
                      <a:pt x="135452" y="616125"/>
                    </a:lnTo>
                    <a:cubicBezTo>
                      <a:pt x="135763" y="623231"/>
                      <a:pt x="140130" y="629604"/>
                      <a:pt x="146831" y="632810"/>
                    </a:cubicBezTo>
                    <a:cubicBezTo>
                      <a:pt x="153363" y="635935"/>
                      <a:pt x="161116" y="635563"/>
                      <a:pt x="167292" y="631828"/>
                    </a:cubicBezTo>
                    <a:cubicBezTo>
                      <a:pt x="172973" y="628393"/>
                      <a:pt x="176518" y="622607"/>
                      <a:pt x="176856" y="616322"/>
                    </a:cubicBezTo>
                    <a:lnTo>
                      <a:pt x="176851" y="616322"/>
                    </a:lnTo>
                    <a:cubicBezTo>
                      <a:pt x="176851" y="451544"/>
                      <a:pt x="176851" y="286765"/>
                      <a:pt x="176851" y="121987"/>
                    </a:cubicBezTo>
                    <a:lnTo>
                      <a:pt x="176550" y="121968"/>
                    </a:lnTo>
                    <a:cubicBezTo>
                      <a:pt x="177946" y="97533"/>
                      <a:pt x="166550" y="74237"/>
                      <a:pt x="146806" y="61163"/>
                    </a:cubicBezTo>
                    <a:cubicBezTo>
                      <a:pt x="139968" y="56635"/>
                      <a:pt x="132504" y="53581"/>
                      <a:pt x="124832" y="52059"/>
                    </a:cubicBezTo>
                    <a:lnTo>
                      <a:pt x="113771" y="50984"/>
                    </a:lnTo>
                    <a:cubicBezTo>
                      <a:pt x="108282" y="50778"/>
                      <a:pt x="101596" y="50272"/>
                      <a:pt x="93711" y="53060"/>
                    </a:cubicBezTo>
                    <a:cubicBezTo>
                      <a:pt x="89362" y="54346"/>
                      <a:pt x="85120" y="56199"/>
                      <a:pt x="81057" y="58551"/>
                    </a:cubicBezTo>
                    <a:cubicBezTo>
                      <a:pt x="68966" y="65552"/>
                      <a:pt x="59588" y="76319"/>
                      <a:pt x="54108" y="89040"/>
                    </a:cubicBezTo>
                    <a:lnTo>
                      <a:pt x="50769" y="99778"/>
                    </a:lnTo>
                    <a:lnTo>
                      <a:pt x="50876" y="99872"/>
                    </a:lnTo>
                    <a:lnTo>
                      <a:pt x="49114" y="108623"/>
                    </a:lnTo>
                    <a:cubicBezTo>
                      <a:pt x="49102" y="108712"/>
                      <a:pt x="49090" y="108801"/>
                      <a:pt x="49078" y="108890"/>
                    </a:cubicBezTo>
                    <a:lnTo>
                      <a:pt x="48481" y="117953"/>
                    </a:lnTo>
                    <a:lnTo>
                      <a:pt x="48294" y="117953"/>
                    </a:lnTo>
                    <a:lnTo>
                      <a:pt x="48294" y="387259"/>
                    </a:lnTo>
                    <a:lnTo>
                      <a:pt x="0" y="376019"/>
                    </a:lnTo>
                    <a:lnTo>
                      <a:pt x="0" y="109225"/>
                    </a:lnTo>
                    <a:cubicBezTo>
                      <a:pt x="785" y="95072"/>
                      <a:pt x="4564" y="81518"/>
                      <a:pt x="8643" y="72156"/>
                    </a:cubicBezTo>
                    <a:cubicBezTo>
                      <a:pt x="12134" y="62177"/>
                      <a:pt x="17297" y="52921"/>
                      <a:pt x="23569" y="44524"/>
                    </a:cubicBezTo>
                    <a:cubicBezTo>
                      <a:pt x="32734" y="32256"/>
                      <a:pt x="44267" y="21823"/>
                      <a:pt x="57710" y="14040"/>
                    </a:cubicBezTo>
                    <a:cubicBezTo>
                      <a:pt x="68558" y="7760"/>
                      <a:pt x="80129" y="3506"/>
                      <a:pt x="92069" y="1940"/>
                    </a:cubicBezTo>
                    <a:cubicBezTo>
                      <a:pt x="103590" y="846"/>
                      <a:pt x="109202" y="-628"/>
                      <a:pt x="119645" y="2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1" name="Graphic 23" descr="Presentation with bar chart with solid fill">
              <a:extLst>
                <a:ext uri="{FF2B5EF4-FFF2-40B4-BE49-F238E27FC236}">
                  <a16:creationId xmlns:a16="http://schemas.microsoft.com/office/drawing/2014/main" id="{D116BEB4-2CC4-DDD6-32BB-6D4E2C75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29755" y="2307965"/>
              <a:ext cx="914400" cy="914400"/>
            </a:xfrm>
            <a:prstGeom prst="rect">
              <a:avLst/>
            </a:prstGeom>
          </p:spPr>
        </p:pic>
        <p:pic>
          <p:nvPicPr>
            <p:cNvPr id="72" name="Graphic 25" descr="Lights On with solid fill">
              <a:extLst>
                <a:ext uri="{FF2B5EF4-FFF2-40B4-BE49-F238E27FC236}">
                  <a16:creationId xmlns:a16="http://schemas.microsoft.com/office/drawing/2014/main" id="{FCF19F05-9769-9EB8-10ED-F3CECC449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21142" y="2307965"/>
              <a:ext cx="914400" cy="914400"/>
            </a:xfrm>
            <a:prstGeom prst="rect">
              <a:avLst/>
            </a:prstGeom>
          </p:spPr>
        </p:pic>
        <p:pic>
          <p:nvPicPr>
            <p:cNvPr id="73" name="Graphic 27" descr="Smart Phone with solid fill">
              <a:extLst>
                <a:ext uri="{FF2B5EF4-FFF2-40B4-BE49-F238E27FC236}">
                  <a16:creationId xmlns:a16="http://schemas.microsoft.com/office/drawing/2014/main" id="{44D54AF5-D337-5CFA-C40F-A795F7071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774135" y="4637107"/>
              <a:ext cx="914400" cy="914400"/>
            </a:xfrm>
            <a:prstGeom prst="rect">
              <a:avLst/>
            </a:prstGeom>
          </p:spPr>
        </p:pic>
        <p:pic>
          <p:nvPicPr>
            <p:cNvPr id="74" name="Graphic 31" descr="Clipboard Mixed with solid fill">
              <a:extLst>
                <a:ext uri="{FF2B5EF4-FFF2-40B4-BE49-F238E27FC236}">
                  <a16:creationId xmlns:a16="http://schemas.microsoft.com/office/drawing/2014/main" id="{6C79073F-9DB2-6FC2-0E5F-2D546166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615126" y="4637107"/>
              <a:ext cx="914400" cy="914400"/>
            </a:xfrm>
            <a:prstGeom prst="rect">
              <a:avLst/>
            </a:prstGeom>
          </p:spPr>
        </p:pic>
        <p:pic>
          <p:nvPicPr>
            <p:cNvPr id="75" name="Graphic 33" descr="Head with gears with solid fill">
              <a:extLst>
                <a:ext uri="{FF2B5EF4-FFF2-40B4-BE49-F238E27FC236}">
                  <a16:creationId xmlns:a16="http://schemas.microsoft.com/office/drawing/2014/main" id="{C5A08BFE-F0F9-130E-8135-834BB7FB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858706" y="4534502"/>
              <a:ext cx="914400" cy="9144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CDE509-05C3-8019-B2E2-D7C4901A9107}"/>
                </a:ext>
              </a:extLst>
            </p:cNvPr>
            <p:cNvSpPr txBox="1"/>
            <p:nvPr/>
          </p:nvSpPr>
          <p:spPr>
            <a:xfrm>
              <a:off x="2401192" y="3507250"/>
              <a:ext cx="1813377" cy="488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Background</a:t>
              </a:r>
              <a:endPara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he-IL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1126C0-8E06-3620-5BFC-35ED2AD430CB}"/>
                </a:ext>
              </a:extLst>
            </p:cNvPr>
            <p:cNvSpPr txBox="1"/>
            <p:nvPr/>
          </p:nvSpPr>
          <p:spPr>
            <a:xfrm>
              <a:off x="8600188" y="3507250"/>
              <a:ext cx="1813377" cy="488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he-IL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62E3C1-1DBD-8233-F155-0B2B1497F51D}"/>
                </a:ext>
              </a:extLst>
            </p:cNvPr>
            <p:cNvSpPr txBox="1"/>
            <p:nvPr/>
          </p:nvSpPr>
          <p:spPr>
            <a:xfrm>
              <a:off x="5577332" y="5809451"/>
              <a:ext cx="1813377" cy="488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Product</a:t>
              </a:r>
            </a:p>
            <a:p>
              <a:endParaRPr lang="he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96DF1B-9E25-1F67-309F-FD2A1E9F4085}"/>
                </a:ext>
              </a:extLst>
            </p:cNvPr>
            <p:cNvSpPr txBox="1"/>
            <p:nvPr/>
          </p:nvSpPr>
          <p:spPr>
            <a:xfrm>
              <a:off x="2411324" y="5804118"/>
              <a:ext cx="1813377" cy="488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Verification</a:t>
              </a:r>
            </a:p>
            <a:p>
              <a:endParaRPr lang="he-IL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4D97B7-C042-9385-9193-E39A6394453B}"/>
                </a:ext>
              </a:extLst>
            </p:cNvPr>
            <p:cNvSpPr txBox="1"/>
            <p:nvPr/>
          </p:nvSpPr>
          <p:spPr>
            <a:xfrm>
              <a:off x="8617984" y="5756035"/>
              <a:ext cx="1813377" cy="488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Challenges</a:t>
              </a:r>
              <a:endParaRPr lang="en-US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he-IL" dirty="0"/>
            </a:p>
          </p:txBody>
        </p:sp>
        <p:pic>
          <p:nvPicPr>
            <p:cNvPr id="81" name="Graphic 40" descr="Pie chart with solid fill">
              <a:extLst>
                <a:ext uri="{FF2B5EF4-FFF2-40B4-BE49-F238E27FC236}">
                  <a16:creationId xmlns:a16="http://schemas.microsoft.com/office/drawing/2014/main" id="{5E19EF8C-F778-EC35-58EE-A8554E62B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8790388" y="2319610"/>
              <a:ext cx="914400" cy="91439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E393B3-3F37-A7D5-8640-C9D899D22ACD}"/>
                </a:ext>
              </a:extLst>
            </p:cNvPr>
            <p:cNvSpPr txBox="1"/>
            <p:nvPr/>
          </p:nvSpPr>
          <p:spPr>
            <a:xfrm>
              <a:off x="5577334" y="3501748"/>
              <a:ext cx="1813377" cy="6306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Features</a:t>
              </a:r>
              <a:endPara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he-IL" sz="28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5992521" y="501416"/>
            <a:ext cx="1531545" cy="408647"/>
            <a:chOff x="1029612" y="8849653"/>
            <a:chExt cx="1531545" cy="408647"/>
          </a:xfrm>
        </p:grpSpPr>
        <p:grpSp>
          <p:nvGrpSpPr>
            <p:cNvPr id="95" name="Google Shape;1008;p39"/>
            <p:cNvGrpSpPr/>
            <p:nvPr/>
          </p:nvGrpSpPr>
          <p:grpSpPr>
            <a:xfrm>
              <a:off x="1029612" y="8849653"/>
              <a:ext cx="406823" cy="408647"/>
              <a:chOff x="1813" y="0"/>
              <a:chExt cx="809173" cy="812800"/>
            </a:xfrm>
          </p:grpSpPr>
          <p:sp>
            <p:nvSpPr>
              <p:cNvPr id="102" name="Google Shape;1009;p3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4DA1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10;p39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1011;p39"/>
            <p:cNvGrpSpPr/>
            <p:nvPr/>
          </p:nvGrpSpPr>
          <p:grpSpPr>
            <a:xfrm>
              <a:off x="1593286" y="8849653"/>
              <a:ext cx="406823" cy="408647"/>
              <a:chOff x="1813" y="0"/>
              <a:chExt cx="809173" cy="812800"/>
            </a:xfrm>
          </p:grpSpPr>
          <p:sp>
            <p:nvSpPr>
              <p:cNvPr id="100" name="Google Shape;1012;p3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9F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3;p39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1014;p39"/>
            <p:cNvGrpSpPr/>
            <p:nvPr/>
          </p:nvGrpSpPr>
          <p:grpSpPr>
            <a:xfrm>
              <a:off x="2154334" y="8849653"/>
              <a:ext cx="406823" cy="408647"/>
              <a:chOff x="1813" y="0"/>
              <a:chExt cx="809173" cy="812800"/>
            </a:xfrm>
          </p:grpSpPr>
          <p:sp>
            <p:nvSpPr>
              <p:cNvPr id="98" name="Google Shape;1015;p3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6874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16;p39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4391890" y="446000"/>
            <a:ext cx="8383213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Background</a:t>
            </a:r>
            <a:endParaRPr lang="en-US" sz="8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grpSp>
        <p:nvGrpSpPr>
          <p:cNvPr id="1008" name="Google Shape;1008;p39"/>
          <p:cNvGrpSpPr/>
          <p:nvPr/>
        </p:nvGrpSpPr>
        <p:grpSpPr>
          <a:xfrm>
            <a:off x="1029612" y="8849653"/>
            <a:ext cx="406823" cy="408647"/>
            <a:chOff x="1813" y="0"/>
            <a:chExt cx="809173" cy="812800"/>
          </a:xfrm>
        </p:grpSpPr>
        <p:sp>
          <p:nvSpPr>
            <p:cNvPr id="1009" name="Google Shape;1009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9"/>
          <p:cNvGrpSpPr/>
          <p:nvPr/>
        </p:nvGrpSpPr>
        <p:grpSpPr>
          <a:xfrm>
            <a:off x="1593286" y="8849653"/>
            <a:ext cx="406823" cy="408647"/>
            <a:chOff x="1813" y="0"/>
            <a:chExt cx="809173" cy="812800"/>
          </a:xfrm>
        </p:grpSpPr>
        <p:sp>
          <p:nvSpPr>
            <p:cNvPr id="1012" name="Google Shape;1012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39"/>
          <p:cNvGrpSpPr/>
          <p:nvPr/>
        </p:nvGrpSpPr>
        <p:grpSpPr>
          <a:xfrm>
            <a:off x="2154334" y="8849653"/>
            <a:ext cx="406823" cy="408647"/>
            <a:chOff x="1813" y="0"/>
            <a:chExt cx="809173" cy="812800"/>
          </a:xfrm>
        </p:grpSpPr>
        <p:sp>
          <p:nvSpPr>
            <p:cNvPr id="1015" name="Google Shape;1015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95;p16"/>
          <p:cNvGrpSpPr/>
          <p:nvPr/>
        </p:nvGrpSpPr>
        <p:grpSpPr>
          <a:xfrm>
            <a:off x="5127802" y="2710771"/>
            <a:ext cx="6911388" cy="5430983"/>
            <a:chOff x="0" y="-38100"/>
            <a:chExt cx="1322286" cy="1669185"/>
          </a:xfrm>
        </p:grpSpPr>
        <p:sp>
          <p:nvSpPr>
            <p:cNvPr id="17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AE1343-FAA0-DFFA-64E1-FA136B1D54AE}"/>
              </a:ext>
            </a:extLst>
          </p:cNvPr>
          <p:cNvSpPr txBox="1"/>
          <p:nvPr/>
        </p:nvSpPr>
        <p:spPr>
          <a:xfrm>
            <a:off x="5027477" y="3339474"/>
            <a:ext cx="68727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lvl="1" algn="ctr">
              <a:lnSpc>
                <a:spcPct val="200000"/>
              </a:lnSpc>
              <a:buClr>
                <a:srgbClr val="0B1320"/>
              </a:buClr>
              <a:buSzPts val="2499"/>
            </a:pPr>
            <a:r>
              <a:rPr lang="en-US" sz="4000" dirty="0">
                <a:solidFill>
                  <a:schemeClr val="bg1"/>
                </a:solidFill>
                <a:latin typeface="+mn-lt"/>
              </a:rPr>
              <a:t>Have you ever had a hobby that you had no one to share it with?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1284583" y="3117427"/>
            <a:ext cx="4713948" cy="2366899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004;p39"/>
          <p:cNvSpPr txBox="1"/>
          <p:nvPr/>
        </p:nvSpPr>
        <p:spPr>
          <a:xfrm>
            <a:off x="4772794" y="586070"/>
            <a:ext cx="754991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Features</a:t>
            </a:r>
            <a:endParaRPr lang="en-US" sz="72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sp>
        <p:nvSpPr>
          <p:cNvPr id="26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921362" y="3959324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</a:rPr>
              <a:t>Google Maps</a:t>
            </a:r>
            <a:endParaRPr lang="en-US" sz="1481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4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6291452" y="4035897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>
                <a:solidFill>
                  <a:schemeClr val="bg1"/>
                </a:solidFill>
              </a:rPr>
              <a:t>Clarity and Simplicity</a:t>
            </a:r>
            <a:endParaRPr lang="en-US" sz="41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oogle Shape;191;p16"/>
          <p:cNvGrpSpPr/>
          <p:nvPr/>
        </p:nvGrpSpPr>
        <p:grpSpPr>
          <a:xfrm>
            <a:off x="6820159" y="3140550"/>
            <a:ext cx="4713948" cy="2366899"/>
            <a:chOff x="0" y="-38100"/>
            <a:chExt cx="1322286" cy="1669185"/>
          </a:xfrm>
        </p:grpSpPr>
        <p:sp>
          <p:nvSpPr>
            <p:cNvPr id="36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6525460" y="3648098"/>
            <a:ext cx="5141301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Create an event</a:t>
            </a:r>
          </a:p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(Physical / Virtual)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0" name="Google Shape;210;p16"/>
          <p:cNvGrpSpPr/>
          <p:nvPr/>
        </p:nvGrpSpPr>
        <p:grpSpPr>
          <a:xfrm>
            <a:off x="6291452" y="2543347"/>
            <a:ext cx="1433703" cy="1457006"/>
            <a:chOff x="1813" y="-9525"/>
            <a:chExt cx="809173" cy="822325"/>
          </a:xfrm>
        </p:grpSpPr>
        <p:sp>
          <p:nvSpPr>
            <p:cNvPr id="211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dirty="0"/>
            </a:p>
          </p:txBody>
        </p:sp>
      </p:grpSp>
      <p:sp>
        <p:nvSpPr>
          <p:cNvPr id="42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11805275" y="4000353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>
                <a:solidFill>
                  <a:schemeClr val="bg1"/>
                </a:solidFill>
              </a:rPr>
              <a:t>Clarity and Simplicity</a:t>
            </a:r>
            <a:endParaRPr lang="en-US" sz="41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43" name="Google Shape;191;p16"/>
          <p:cNvGrpSpPr/>
          <p:nvPr/>
        </p:nvGrpSpPr>
        <p:grpSpPr>
          <a:xfrm>
            <a:off x="12355735" y="3117663"/>
            <a:ext cx="4713948" cy="2366899"/>
            <a:chOff x="0" y="-38100"/>
            <a:chExt cx="1322286" cy="1669185"/>
          </a:xfrm>
        </p:grpSpPr>
        <p:sp>
          <p:nvSpPr>
            <p:cNvPr id="44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12009933" y="4000353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</a:rPr>
              <a:t>Live Chat</a:t>
            </a:r>
            <a:endParaRPr lang="en-US" sz="41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60" name="Google Shape;191;p16"/>
          <p:cNvGrpSpPr/>
          <p:nvPr/>
        </p:nvGrpSpPr>
        <p:grpSpPr>
          <a:xfrm>
            <a:off x="1203032" y="6707335"/>
            <a:ext cx="4713948" cy="2366899"/>
            <a:chOff x="0" y="-38100"/>
            <a:chExt cx="1322286" cy="1669185"/>
          </a:xfrm>
        </p:grpSpPr>
        <p:sp>
          <p:nvSpPr>
            <p:cNvPr id="61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839811" y="7549232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</a:rPr>
              <a:t>Notifications</a:t>
            </a:r>
            <a:endParaRPr lang="en-US" sz="1481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7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6209901" y="7625805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>
                <a:solidFill>
                  <a:schemeClr val="bg1"/>
                </a:solidFill>
              </a:rPr>
              <a:t>Clarity and Simplicity</a:t>
            </a:r>
            <a:endParaRPr lang="en-US" sz="41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68" name="Google Shape;191;p16"/>
          <p:cNvGrpSpPr/>
          <p:nvPr/>
        </p:nvGrpSpPr>
        <p:grpSpPr>
          <a:xfrm>
            <a:off x="6738608" y="6730458"/>
            <a:ext cx="4713948" cy="2366899"/>
            <a:chOff x="0" y="-38100"/>
            <a:chExt cx="1322286" cy="1669185"/>
          </a:xfrm>
        </p:grpSpPr>
        <p:sp>
          <p:nvSpPr>
            <p:cNvPr id="69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6341701" y="7490793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Reviews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11723724" y="7590261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>
                <a:solidFill>
                  <a:schemeClr val="bg1"/>
                </a:solidFill>
              </a:rPr>
              <a:t>Clarity and Simplicity</a:t>
            </a:r>
            <a:endParaRPr lang="en-US" sz="41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76" name="Google Shape;191;p16"/>
          <p:cNvGrpSpPr/>
          <p:nvPr/>
        </p:nvGrpSpPr>
        <p:grpSpPr>
          <a:xfrm>
            <a:off x="12274184" y="6707571"/>
            <a:ext cx="4713948" cy="2366899"/>
            <a:chOff x="0" y="-38100"/>
            <a:chExt cx="1322286" cy="1669185"/>
          </a:xfrm>
        </p:grpSpPr>
        <p:sp>
          <p:nvSpPr>
            <p:cNvPr id="77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159;p15">
            <a:extLst>
              <a:ext uri="{FF2B5EF4-FFF2-40B4-BE49-F238E27FC236}">
                <a16:creationId xmlns:a16="http://schemas.microsoft.com/office/drawing/2014/main" id="{A4DDE448-E045-A723-4603-86A05C3D36B0}"/>
              </a:ext>
            </a:extLst>
          </p:cNvPr>
          <p:cNvSpPr txBox="1"/>
          <p:nvPr/>
        </p:nvSpPr>
        <p:spPr>
          <a:xfrm>
            <a:off x="11928382" y="7590261"/>
            <a:ext cx="514130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9875" lvl="1" algn="ctr">
              <a:lnSpc>
                <a:spcPct val="140016"/>
              </a:lnSpc>
              <a:buClr>
                <a:srgbClr val="0B1320"/>
              </a:buClr>
              <a:buSzPts val="2499"/>
            </a:pPr>
            <a:r>
              <a:rPr lang="en-US" sz="3600" dirty="0" smtClean="0">
                <a:solidFill>
                  <a:schemeClr val="bg1"/>
                </a:solidFill>
              </a:rPr>
              <a:t>Matching Hobbies</a:t>
            </a:r>
            <a:endParaRPr lang="en-US" sz="41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89" name="Google Shape;210;p16"/>
          <p:cNvGrpSpPr/>
          <p:nvPr/>
        </p:nvGrpSpPr>
        <p:grpSpPr>
          <a:xfrm>
            <a:off x="595609" y="2488003"/>
            <a:ext cx="1433703" cy="1457006"/>
            <a:chOff x="1813" y="-9525"/>
            <a:chExt cx="809173" cy="822325"/>
          </a:xfrm>
        </p:grpSpPr>
        <p:sp>
          <p:nvSpPr>
            <p:cNvPr id="90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 smtClean="0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dirty="0"/>
            </a:p>
          </p:txBody>
        </p:sp>
      </p:grpSp>
      <p:grpSp>
        <p:nvGrpSpPr>
          <p:cNvPr id="92" name="Google Shape;210;p16"/>
          <p:cNvGrpSpPr/>
          <p:nvPr/>
        </p:nvGrpSpPr>
        <p:grpSpPr>
          <a:xfrm>
            <a:off x="6280201" y="5996707"/>
            <a:ext cx="1433703" cy="1457006"/>
            <a:chOff x="1813" y="-9525"/>
            <a:chExt cx="809173" cy="822325"/>
          </a:xfrm>
        </p:grpSpPr>
        <p:sp>
          <p:nvSpPr>
            <p:cNvPr id="93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 smtClean="0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dirty="0"/>
            </a:p>
          </p:txBody>
        </p:sp>
      </p:grpSp>
      <p:grpSp>
        <p:nvGrpSpPr>
          <p:cNvPr id="95" name="Google Shape;210;p16"/>
          <p:cNvGrpSpPr/>
          <p:nvPr/>
        </p:nvGrpSpPr>
        <p:grpSpPr>
          <a:xfrm>
            <a:off x="11723724" y="6051912"/>
            <a:ext cx="1433703" cy="1457006"/>
            <a:chOff x="1813" y="-9525"/>
            <a:chExt cx="809173" cy="822325"/>
          </a:xfrm>
        </p:grpSpPr>
        <p:sp>
          <p:nvSpPr>
            <p:cNvPr id="96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 smtClean="0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dirty="0"/>
            </a:p>
          </p:txBody>
        </p:sp>
      </p:grpSp>
      <p:grpSp>
        <p:nvGrpSpPr>
          <p:cNvPr id="98" name="Google Shape;210;p16"/>
          <p:cNvGrpSpPr/>
          <p:nvPr/>
        </p:nvGrpSpPr>
        <p:grpSpPr>
          <a:xfrm>
            <a:off x="11796514" y="2564358"/>
            <a:ext cx="1433703" cy="1457006"/>
            <a:chOff x="1813" y="-9525"/>
            <a:chExt cx="809173" cy="822325"/>
          </a:xfrm>
        </p:grpSpPr>
        <p:sp>
          <p:nvSpPr>
            <p:cNvPr id="99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 smtClean="0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dirty="0"/>
            </a:p>
          </p:txBody>
        </p:sp>
      </p:grpSp>
      <p:grpSp>
        <p:nvGrpSpPr>
          <p:cNvPr id="101" name="Google Shape;210;p16"/>
          <p:cNvGrpSpPr/>
          <p:nvPr/>
        </p:nvGrpSpPr>
        <p:grpSpPr>
          <a:xfrm>
            <a:off x="589724" y="6072736"/>
            <a:ext cx="1433703" cy="1457006"/>
            <a:chOff x="1813" y="-9525"/>
            <a:chExt cx="809173" cy="822325"/>
          </a:xfrm>
        </p:grpSpPr>
        <p:sp>
          <p:nvSpPr>
            <p:cNvPr id="102" name="Google Shape;21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2;p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0" i="0" u="none" strike="noStrike" cap="none" dirty="0" smtClean="0">
                  <a:solidFill>
                    <a:srgbClr val="F3F6FA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dirty="0"/>
            </a:p>
          </p:txBody>
        </p:sp>
      </p:grpSp>
      <p:grpSp>
        <p:nvGrpSpPr>
          <p:cNvPr id="104" name="Google Shape;1008;p39"/>
          <p:cNvGrpSpPr/>
          <p:nvPr/>
        </p:nvGrpSpPr>
        <p:grpSpPr>
          <a:xfrm>
            <a:off x="15903852" y="586070"/>
            <a:ext cx="406823" cy="408647"/>
            <a:chOff x="1813" y="0"/>
            <a:chExt cx="809173" cy="812800"/>
          </a:xfrm>
        </p:grpSpPr>
        <p:sp>
          <p:nvSpPr>
            <p:cNvPr id="105" name="Google Shape;1009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10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11;p39"/>
          <p:cNvGrpSpPr/>
          <p:nvPr/>
        </p:nvGrpSpPr>
        <p:grpSpPr>
          <a:xfrm>
            <a:off x="16467526" y="586070"/>
            <a:ext cx="406823" cy="408647"/>
            <a:chOff x="1813" y="0"/>
            <a:chExt cx="809173" cy="812800"/>
          </a:xfrm>
        </p:grpSpPr>
        <p:sp>
          <p:nvSpPr>
            <p:cNvPr id="108" name="Google Shape;1012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13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014;p39"/>
          <p:cNvGrpSpPr/>
          <p:nvPr/>
        </p:nvGrpSpPr>
        <p:grpSpPr>
          <a:xfrm>
            <a:off x="17028574" y="586070"/>
            <a:ext cx="406823" cy="408647"/>
            <a:chOff x="1813" y="0"/>
            <a:chExt cx="809173" cy="812800"/>
          </a:xfrm>
        </p:grpSpPr>
        <p:sp>
          <p:nvSpPr>
            <p:cNvPr id="111" name="Google Shape;1015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16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3034144" y="155052"/>
            <a:ext cx="12178146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Software</a:t>
            </a:r>
            <a:r>
              <a:rPr lang="en-US" sz="88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 Architecture</a:t>
            </a:r>
            <a:endParaRPr lang="en-US" sz="8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grpSp>
        <p:nvGrpSpPr>
          <p:cNvPr id="1008" name="Google Shape;1008;p39"/>
          <p:cNvGrpSpPr/>
          <p:nvPr/>
        </p:nvGrpSpPr>
        <p:grpSpPr>
          <a:xfrm>
            <a:off x="1029612" y="8849653"/>
            <a:ext cx="406823" cy="408647"/>
            <a:chOff x="1813" y="0"/>
            <a:chExt cx="809173" cy="812800"/>
          </a:xfrm>
        </p:grpSpPr>
        <p:sp>
          <p:nvSpPr>
            <p:cNvPr id="1009" name="Google Shape;1009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9"/>
          <p:cNvGrpSpPr/>
          <p:nvPr/>
        </p:nvGrpSpPr>
        <p:grpSpPr>
          <a:xfrm>
            <a:off x="1593286" y="8849653"/>
            <a:ext cx="406823" cy="408647"/>
            <a:chOff x="1813" y="0"/>
            <a:chExt cx="809173" cy="812800"/>
          </a:xfrm>
        </p:grpSpPr>
        <p:sp>
          <p:nvSpPr>
            <p:cNvPr id="1012" name="Google Shape;1012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39"/>
          <p:cNvGrpSpPr/>
          <p:nvPr/>
        </p:nvGrpSpPr>
        <p:grpSpPr>
          <a:xfrm>
            <a:off x="2154334" y="8849653"/>
            <a:ext cx="406823" cy="408647"/>
            <a:chOff x="1813" y="0"/>
            <a:chExt cx="809173" cy="812800"/>
          </a:xfrm>
        </p:grpSpPr>
        <p:sp>
          <p:nvSpPr>
            <p:cNvPr id="1015" name="Google Shape;1015;p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C2224AC-D155-B10A-6B27-ED6AA119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9" y="2268934"/>
            <a:ext cx="8235627" cy="7307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2893782" y="0"/>
            <a:ext cx="12178146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Use-Case Diagram</a:t>
            </a:r>
            <a:endParaRPr lang="en-US" sz="66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75" y="1330037"/>
            <a:ext cx="15198160" cy="8790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2893782" y="0"/>
            <a:ext cx="12178146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Class Diagram</a:t>
            </a:r>
            <a:endParaRPr lang="en-US" sz="66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02" y="1333303"/>
            <a:ext cx="14731017" cy="895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2976908" y="290945"/>
            <a:ext cx="12178146" cy="195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Activity Diagram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Join Event</a:t>
            </a:r>
            <a:endParaRPr lang="en-US" sz="4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2317678"/>
            <a:ext cx="18177164" cy="704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/>
          <p:nvPr/>
        </p:nvSpPr>
        <p:spPr>
          <a:xfrm>
            <a:off x="2782945" y="91440"/>
            <a:ext cx="1217814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Verification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0B1320"/>
                </a:solidFill>
                <a:latin typeface="Playfair Display Black"/>
                <a:sym typeface="Playfair Display Black"/>
              </a:rPr>
              <a:t>Unit Testing</a:t>
            </a:r>
            <a:endParaRPr lang="en-US" sz="4000" dirty="0">
              <a:solidFill>
                <a:srgbClr val="0B1320"/>
              </a:solidFill>
              <a:latin typeface="Playfair Display Black"/>
              <a:sym typeface="Playfair Display Blac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EB15F-FD7C-1EE2-E72A-EEA402501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06991"/>
              </p:ext>
            </p:extLst>
          </p:nvPr>
        </p:nvGraphicFramePr>
        <p:xfrm>
          <a:off x="2349298" y="3002280"/>
          <a:ext cx="13045439" cy="534923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42961">
                  <a:extLst>
                    <a:ext uri="{9D8B030D-6E8A-4147-A177-3AD203B41FA5}">
                      <a16:colId xmlns:a16="http://schemas.microsoft.com/office/drawing/2014/main" val="278037898"/>
                    </a:ext>
                  </a:extLst>
                </a:gridCol>
                <a:gridCol w="6354650">
                  <a:extLst>
                    <a:ext uri="{9D8B030D-6E8A-4147-A177-3AD203B41FA5}">
                      <a16:colId xmlns:a16="http://schemas.microsoft.com/office/drawing/2014/main" val="3222293184"/>
                    </a:ext>
                  </a:extLst>
                </a:gridCol>
                <a:gridCol w="5247828">
                  <a:extLst>
                    <a:ext uri="{9D8B030D-6E8A-4147-A177-3AD203B41FA5}">
                      <a16:colId xmlns:a16="http://schemas.microsoft.com/office/drawing/2014/main" val="199904975"/>
                    </a:ext>
                  </a:extLst>
                </a:gridCol>
              </a:tblGrid>
              <a:tr h="70800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Create an Event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06072"/>
                  </a:ext>
                </a:extLst>
              </a:tr>
              <a:tr h="648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Number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Test Subject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Expected Result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983466"/>
                  </a:ext>
                </a:extLst>
              </a:tr>
              <a:tr h="1330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Event created successfully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Event added to the event table in the DB with appropriate details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427101"/>
                  </a:ext>
                </a:extLst>
              </a:tr>
              <a:tr h="1330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Event creation failed (as a result of invalid fields)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Event has not been added to the events table in the DB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585463"/>
                  </a:ext>
                </a:extLst>
              </a:tr>
              <a:tr h="1330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Event creation failed (as a result of system failure)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Event has not been added to the events table in the DB - throw an exception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8029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601</Words>
  <Application>Microsoft Office PowerPoint</Application>
  <PresentationFormat>Custom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</vt:lpstr>
      <vt:lpstr>맑은 고딕</vt:lpstr>
      <vt:lpstr>Arial</vt:lpstr>
      <vt:lpstr>Roboto</vt:lpstr>
      <vt:lpstr>Playfair Display Black</vt:lpstr>
      <vt:lpstr>Myanmar Text</vt:lpstr>
      <vt:lpstr>Tahoma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178</cp:revision>
  <dcterms:modified xsi:type="dcterms:W3CDTF">2023-06-21T09:20:12Z</dcterms:modified>
</cp:coreProperties>
</file>