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9"/>
  </p:notesMasterIdLst>
  <p:sldIdLst>
    <p:sldId id="256" r:id="rId2"/>
    <p:sldId id="257" r:id="rId3"/>
    <p:sldId id="285" r:id="rId4"/>
    <p:sldId id="260" r:id="rId5"/>
    <p:sldId id="286" r:id="rId6"/>
    <p:sldId id="287" r:id="rId7"/>
    <p:sldId id="259" r:id="rId8"/>
    <p:sldId id="288" r:id="rId9"/>
    <p:sldId id="289" r:id="rId10"/>
    <p:sldId id="296" r:id="rId11"/>
    <p:sldId id="290" r:id="rId12"/>
    <p:sldId id="291" r:id="rId13"/>
    <p:sldId id="293" r:id="rId14"/>
    <p:sldId id="294" r:id="rId15"/>
    <p:sldId id="295" r:id="rId16"/>
    <p:sldId id="297" r:id="rId17"/>
    <p:sldId id="280" r:id="rId18"/>
  </p:sldIdLst>
  <p:sldSz cx="9144000" cy="5143500" type="screen16x9"/>
  <p:notesSz cx="6858000" cy="9144000"/>
  <p:embeddedFontLst>
    <p:embeddedFont>
      <p:font typeface="Titillium Web" charset="0"/>
      <p:regular r:id="rId20"/>
      <p:bold r:id="rId21"/>
      <p:italic r:id="rId22"/>
      <p:boldItalic r:id="rId23"/>
    </p:embeddedFont>
    <p:embeddedFont>
      <p:font typeface="Karla" charset="0"/>
      <p:regular r:id="rId24"/>
      <p:bold r:id="rId25"/>
      <p:italic r:id="rId26"/>
      <p:boldItalic r:id="rId27"/>
    </p:embeddedFont>
    <p:embeddedFont>
      <p:font typeface="Raleway"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13B277B-A5CF-48DB-A45A-2D14FEC45701}">
  <a:tblStyle styleId="{613B277B-A5CF-48DB-A45A-2D14FEC4570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2" d="100"/>
          <a:sy n="62" d="100"/>
        </p:scale>
        <p:origin x="-58" y="-73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052205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4C52"/>
        </a:solidFill>
        <a:effectLst/>
      </p:bgPr>
    </p:bg>
    <p:spTree>
      <p:nvGrpSpPr>
        <p:cNvPr id="1" name="Shape 9"/>
        <p:cNvGrpSpPr/>
        <p:nvPr/>
      </p:nvGrpSpPr>
      <p:grpSpPr>
        <a:xfrm>
          <a:off x="0" y="0"/>
          <a:ext cx="0" cy="0"/>
          <a:chOff x="0" y="0"/>
          <a:chExt cx="0" cy="0"/>
        </a:xfrm>
      </p:grpSpPr>
      <p:sp>
        <p:nvSpPr>
          <p:cNvPr id="10" name="Google Shape;10;p2"/>
          <p:cNvSpPr/>
          <p:nvPr/>
        </p:nvSpPr>
        <p:spPr>
          <a:xfrm flipH="1">
            <a:off x="6025" y="301575"/>
            <a:ext cx="9150050" cy="4496748"/>
          </a:xfrm>
          <a:custGeom>
            <a:avLst/>
            <a:gdLst/>
            <a:ahLst/>
            <a:cxnLst/>
            <a:rect l="l" t="t" r="r" b="b"/>
            <a:pathLst>
              <a:path w="366002" h="149344" extrusionOk="0">
                <a:moveTo>
                  <a:pt x="0" y="55491"/>
                </a:moveTo>
                <a:lnTo>
                  <a:pt x="0" y="107122"/>
                </a:lnTo>
                <a:lnTo>
                  <a:pt x="96507" y="149344"/>
                </a:lnTo>
                <a:lnTo>
                  <a:pt x="366002" y="116290"/>
                </a:lnTo>
                <a:lnTo>
                  <a:pt x="366002" y="40050"/>
                </a:lnTo>
                <a:lnTo>
                  <a:pt x="274079" y="0"/>
                </a:lnTo>
                <a:close/>
              </a:path>
            </a:pathLst>
          </a:custGeom>
          <a:solidFill>
            <a:srgbClr val="00AE9D">
              <a:alpha val="83460"/>
            </a:srgbClr>
          </a:solidFill>
          <a:ln>
            <a:noFill/>
          </a:ln>
        </p:spPr>
      </p:sp>
      <p:sp>
        <p:nvSpPr>
          <p:cNvPr id="11" name="Google Shape;11;p2"/>
          <p:cNvSpPr/>
          <p:nvPr/>
        </p:nvSpPr>
        <p:spPr>
          <a:xfrm>
            <a:off x="-5900" y="759982"/>
            <a:ext cx="9144150" cy="3769800"/>
          </a:xfrm>
          <a:custGeom>
            <a:avLst/>
            <a:gdLst/>
            <a:ahLst/>
            <a:cxnLst/>
            <a:rect l="l" t="t" r="r" b="b"/>
            <a:pathLst>
              <a:path w="365766" h="150792" extrusionOk="0">
                <a:moveTo>
                  <a:pt x="365766" y="12416"/>
                </a:moveTo>
                <a:lnTo>
                  <a:pt x="289997" y="0"/>
                </a:lnTo>
                <a:lnTo>
                  <a:pt x="0" y="55421"/>
                </a:lnTo>
                <a:lnTo>
                  <a:pt x="0" y="127486"/>
                </a:lnTo>
                <a:lnTo>
                  <a:pt x="70927" y="150792"/>
                </a:lnTo>
                <a:lnTo>
                  <a:pt x="365766" y="122256"/>
                </a:lnTo>
                <a:close/>
              </a:path>
            </a:pathLst>
          </a:custGeom>
          <a:solidFill>
            <a:srgbClr val="00AE9D">
              <a:alpha val="26540"/>
            </a:srgbClr>
          </a:solidFill>
          <a:ln>
            <a:noFill/>
          </a:ln>
        </p:spPr>
      </p:sp>
      <p:sp>
        <p:nvSpPr>
          <p:cNvPr id="12" name="Google Shape;12;p2"/>
          <p:cNvSpPr/>
          <p:nvPr/>
        </p:nvSpPr>
        <p:spPr>
          <a:xfrm>
            <a:off x="0" y="1351100"/>
            <a:ext cx="9156075" cy="2889063"/>
          </a:xfrm>
          <a:custGeom>
            <a:avLst/>
            <a:gdLst/>
            <a:ahLst/>
            <a:cxnLst/>
            <a:rect l="l" t="t" r="r" b="b"/>
            <a:pathLst>
              <a:path w="366243" h="106157" extrusionOk="0">
                <a:moveTo>
                  <a:pt x="241" y="0"/>
                </a:moveTo>
                <a:lnTo>
                  <a:pt x="0" y="77929"/>
                </a:lnTo>
                <a:lnTo>
                  <a:pt x="366243" y="106157"/>
                </a:lnTo>
                <a:lnTo>
                  <a:pt x="366243" y="4102"/>
                </a:lnTo>
                <a:close/>
              </a:path>
            </a:pathLst>
          </a:custGeom>
          <a:solidFill>
            <a:srgbClr val="ABE33F">
              <a:alpha val="81150"/>
            </a:srgbClr>
          </a:solidFill>
          <a:ln>
            <a:noFill/>
          </a:ln>
        </p:spPr>
      </p:sp>
      <p:sp>
        <p:nvSpPr>
          <p:cNvPr id="13" name="Google Shape;13;p2"/>
          <p:cNvSpPr txBox="1">
            <a:spLocks noGrp="1"/>
          </p:cNvSpPr>
          <p:nvPr>
            <p:ph type="ctrTitle"/>
          </p:nvPr>
        </p:nvSpPr>
        <p:spPr>
          <a:xfrm>
            <a:off x="1719025" y="1991825"/>
            <a:ext cx="5706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ABE33F"/>
        </a:solidFill>
        <a:effectLst/>
      </p:bgPr>
    </p:bg>
    <p:spTree>
      <p:nvGrpSpPr>
        <p:cNvPr id="1" name="Shape 14"/>
        <p:cNvGrpSpPr/>
        <p:nvPr/>
      </p:nvGrpSpPr>
      <p:grpSpPr>
        <a:xfrm>
          <a:off x="0" y="0"/>
          <a:ext cx="0" cy="0"/>
          <a:chOff x="0" y="0"/>
          <a:chExt cx="0" cy="0"/>
        </a:xfrm>
      </p:grpSpPr>
      <p:sp>
        <p:nvSpPr>
          <p:cNvPr id="15" name="Google Shape;15;p3"/>
          <p:cNvSpPr/>
          <p:nvPr/>
        </p:nvSpPr>
        <p:spPr>
          <a:xfrm flipH="1">
            <a:off x="6025" y="301575"/>
            <a:ext cx="9150050" cy="4496748"/>
          </a:xfrm>
          <a:custGeom>
            <a:avLst/>
            <a:gdLst/>
            <a:ahLst/>
            <a:cxnLst/>
            <a:rect l="l" t="t" r="r" b="b"/>
            <a:pathLst>
              <a:path w="366002" h="149344" extrusionOk="0">
                <a:moveTo>
                  <a:pt x="0" y="55491"/>
                </a:moveTo>
                <a:lnTo>
                  <a:pt x="0" y="107122"/>
                </a:lnTo>
                <a:lnTo>
                  <a:pt x="96507" y="149344"/>
                </a:lnTo>
                <a:lnTo>
                  <a:pt x="366002" y="116290"/>
                </a:lnTo>
                <a:lnTo>
                  <a:pt x="366002" y="40050"/>
                </a:lnTo>
                <a:lnTo>
                  <a:pt x="274079" y="0"/>
                </a:lnTo>
                <a:close/>
              </a:path>
            </a:pathLst>
          </a:custGeom>
          <a:solidFill>
            <a:srgbClr val="004C52"/>
          </a:solidFill>
          <a:ln>
            <a:noFill/>
          </a:ln>
        </p:spPr>
      </p:sp>
      <p:sp>
        <p:nvSpPr>
          <p:cNvPr id="16" name="Google Shape;16;p3"/>
          <p:cNvSpPr/>
          <p:nvPr/>
        </p:nvSpPr>
        <p:spPr>
          <a:xfrm>
            <a:off x="-5900" y="753950"/>
            <a:ext cx="9144150" cy="3769800"/>
          </a:xfrm>
          <a:custGeom>
            <a:avLst/>
            <a:gdLst/>
            <a:ahLst/>
            <a:cxnLst/>
            <a:rect l="l" t="t" r="r" b="b"/>
            <a:pathLst>
              <a:path w="365766" h="150792" extrusionOk="0">
                <a:moveTo>
                  <a:pt x="365766" y="12416"/>
                </a:moveTo>
                <a:lnTo>
                  <a:pt x="289997" y="0"/>
                </a:lnTo>
                <a:lnTo>
                  <a:pt x="0" y="55421"/>
                </a:lnTo>
                <a:lnTo>
                  <a:pt x="0" y="127486"/>
                </a:lnTo>
                <a:lnTo>
                  <a:pt x="70927" y="150792"/>
                </a:lnTo>
                <a:lnTo>
                  <a:pt x="365766" y="122256"/>
                </a:lnTo>
                <a:close/>
              </a:path>
            </a:pathLst>
          </a:custGeom>
          <a:solidFill>
            <a:srgbClr val="00AE9D">
              <a:alpha val="26540"/>
            </a:srgbClr>
          </a:solidFill>
          <a:ln>
            <a:noFill/>
          </a:ln>
        </p:spPr>
      </p:sp>
      <p:sp>
        <p:nvSpPr>
          <p:cNvPr id="17" name="Google Shape;17;p3"/>
          <p:cNvSpPr/>
          <p:nvPr/>
        </p:nvSpPr>
        <p:spPr>
          <a:xfrm>
            <a:off x="0" y="1351100"/>
            <a:ext cx="9156075" cy="2889063"/>
          </a:xfrm>
          <a:custGeom>
            <a:avLst/>
            <a:gdLst/>
            <a:ahLst/>
            <a:cxnLst/>
            <a:rect l="l" t="t" r="r" b="b"/>
            <a:pathLst>
              <a:path w="366243" h="106157" extrusionOk="0">
                <a:moveTo>
                  <a:pt x="241" y="0"/>
                </a:moveTo>
                <a:lnTo>
                  <a:pt x="0" y="77929"/>
                </a:lnTo>
                <a:lnTo>
                  <a:pt x="366243" y="106157"/>
                </a:lnTo>
                <a:lnTo>
                  <a:pt x="366243" y="4102"/>
                </a:lnTo>
                <a:close/>
              </a:path>
            </a:pathLst>
          </a:custGeom>
          <a:solidFill>
            <a:srgbClr val="00AE9D">
              <a:alpha val="83460"/>
            </a:srgbClr>
          </a:solidFill>
          <a:ln>
            <a:noFill/>
          </a:ln>
        </p:spPr>
      </p:sp>
      <p:sp>
        <p:nvSpPr>
          <p:cNvPr id="18" name="Google Shape;18;p3"/>
          <p:cNvSpPr txBox="1">
            <a:spLocks noGrp="1"/>
          </p:cNvSpPr>
          <p:nvPr>
            <p:ph type="ctrTitle"/>
          </p:nvPr>
        </p:nvSpPr>
        <p:spPr>
          <a:xfrm>
            <a:off x="1815525" y="2040550"/>
            <a:ext cx="55131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 name="Google Shape;19;p3"/>
          <p:cNvSpPr txBox="1">
            <a:spLocks noGrp="1"/>
          </p:cNvSpPr>
          <p:nvPr>
            <p:ph type="subTitle" idx="1"/>
          </p:nvPr>
        </p:nvSpPr>
        <p:spPr>
          <a:xfrm>
            <a:off x="1815375" y="3068650"/>
            <a:ext cx="55131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4C52"/>
              </a:buClr>
              <a:buSzPts val="1800"/>
              <a:buNone/>
              <a:defRPr sz="1800" b="1"/>
            </a:lvl1pPr>
            <a:lvl2pPr lvl="1" algn="ctr" rtl="0">
              <a:spcBef>
                <a:spcPts val="0"/>
              </a:spcBef>
              <a:spcAft>
                <a:spcPts val="0"/>
              </a:spcAft>
              <a:buClr>
                <a:srgbClr val="004C52"/>
              </a:buClr>
              <a:buSzPts val="1800"/>
              <a:buNone/>
              <a:defRPr sz="1800" b="1"/>
            </a:lvl2pPr>
            <a:lvl3pPr lvl="2" algn="ctr" rtl="0">
              <a:spcBef>
                <a:spcPts val="0"/>
              </a:spcBef>
              <a:spcAft>
                <a:spcPts val="0"/>
              </a:spcAft>
              <a:buClr>
                <a:srgbClr val="004C52"/>
              </a:buClr>
              <a:buSzPts val="1800"/>
              <a:buNone/>
              <a:defRPr sz="1800" b="1"/>
            </a:lvl3pPr>
            <a:lvl4pPr lvl="3" algn="ctr" rtl="0">
              <a:spcBef>
                <a:spcPts val="0"/>
              </a:spcBef>
              <a:spcAft>
                <a:spcPts val="0"/>
              </a:spcAft>
              <a:buSzPts val="1800"/>
              <a:buNone/>
              <a:defRPr sz="1800" b="1"/>
            </a:lvl4pPr>
            <a:lvl5pPr lvl="4" algn="ctr" rtl="0">
              <a:spcBef>
                <a:spcPts val="0"/>
              </a:spcBef>
              <a:spcAft>
                <a:spcPts val="0"/>
              </a:spcAft>
              <a:buSzPts val="1800"/>
              <a:buNone/>
              <a:defRPr sz="1800" b="1"/>
            </a:lvl5pPr>
            <a:lvl6pPr lvl="5" algn="ctr" rtl="0">
              <a:spcBef>
                <a:spcPts val="0"/>
              </a:spcBef>
              <a:spcAft>
                <a:spcPts val="0"/>
              </a:spcAft>
              <a:buSzPts val="1800"/>
              <a:buNone/>
              <a:defRPr sz="1800" b="1"/>
            </a:lvl6pPr>
            <a:lvl7pPr lvl="6" algn="ctr" rtl="0">
              <a:spcBef>
                <a:spcPts val="0"/>
              </a:spcBef>
              <a:spcAft>
                <a:spcPts val="0"/>
              </a:spcAft>
              <a:buSzPts val="1800"/>
              <a:buNone/>
              <a:defRPr sz="1800" b="1"/>
            </a:lvl7pPr>
            <a:lvl8pPr lvl="7" algn="ctr" rtl="0">
              <a:spcBef>
                <a:spcPts val="0"/>
              </a:spcBef>
              <a:spcAft>
                <a:spcPts val="0"/>
              </a:spcAft>
              <a:buSzPts val="1800"/>
              <a:buNone/>
              <a:defRPr sz="1800" b="1"/>
            </a:lvl8pPr>
            <a:lvl9pPr lvl="8" algn="ctr" rtl="0">
              <a:spcBef>
                <a:spcPts val="0"/>
              </a:spcBef>
              <a:spcAft>
                <a:spcPts val="0"/>
              </a:spcAft>
              <a:buSzPts val="1800"/>
              <a:buNone/>
              <a:defRPr sz="1800" b="1"/>
            </a:lvl9pPr>
          </a:lstStyle>
          <a:p>
            <a:endParaRPr/>
          </a:p>
        </p:txBody>
      </p:sp>
      <p:sp>
        <p:nvSpPr>
          <p:cNvPr id="20" name="Google Shape;20;p3"/>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Google Shape;22;p4"/>
          <p:cNvSpPr/>
          <p:nvPr/>
        </p:nvSpPr>
        <p:spPr>
          <a:xfrm>
            <a:off x="6025" y="301575"/>
            <a:ext cx="9150050" cy="4496748"/>
          </a:xfrm>
          <a:custGeom>
            <a:avLst/>
            <a:gdLst/>
            <a:ahLst/>
            <a:cxnLst/>
            <a:rect l="l" t="t" r="r" b="b"/>
            <a:pathLst>
              <a:path w="366002" h="149344" extrusionOk="0">
                <a:moveTo>
                  <a:pt x="0" y="55491"/>
                </a:moveTo>
                <a:lnTo>
                  <a:pt x="0" y="107122"/>
                </a:lnTo>
                <a:lnTo>
                  <a:pt x="96507" y="149344"/>
                </a:lnTo>
                <a:lnTo>
                  <a:pt x="366002" y="116290"/>
                </a:lnTo>
                <a:lnTo>
                  <a:pt x="366002" y="40050"/>
                </a:lnTo>
                <a:lnTo>
                  <a:pt x="274079" y="0"/>
                </a:lnTo>
                <a:close/>
              </a:path>
            </a:pathLst>
          </a:custGeom>
          <a:solidFill>
            <a:srgbClr val="004C52"/>
          </a:solidFill>
          <a:ln>
            <a:noFill/>
          </a:ln>
        </p:spPr>
      </p:sp>
      <p:sp>
        <p:nvSpPr>
          <p:cNvPr id="23" name="Google Shape;23;p4"/>
          <p:cNvSpPr/>
          <p:nvPr/>
        </p:nvSpPr>
        <p:spPr>
          <a:xfrm>
            <a:off x="0" y="1580113"/>
            <a:ext cx="9144000" cy="3341668"/>
          </a:xfrm>
          <a:custGeom>
            <a:avLst/>
            <a:gdLst/>
            <a:ahLst/>
            <a:cxnLst/>
            <a:rect l="l" t="t" r="r" b="b"/>
            <a:pathLst>
              <a:path w="365760" h="110982" extrusionOk="0">
                <a:moveTo>
                  <a:pt x="0" y="0"/>
                </a:moveTo>
                <a:lnTo>
                  <a:pt x="0" y="54526"/>
                </a:lnTo>
                <a:lnTo>
                  <a:pt x="317748" y="110982"/>
                </a:lnTo>
                <a:lnTo>
                  <a:pt x="365760" y="84202"/>
                </a:lnTo>
                <a:lnTo>
                  <a:pt x="365760" y="26780"/>
                </a:lnTo>
                <a:close/>
              </a:path>
            </a:pathLst>
          </a:custGeom>
          <a:solidFill>
            <a:srgbClr val="00AE9D">
              <a:alpha val="83460"/>
            </a:srgbClr>
          </a:solidFill>
          <a:ln>
            <a:noFill/>
          </a:ln>
        </p:spPr>
      </p:sp>
      <p:sp>
        <p:nvSpPr>
          <p:cNvPr id="24" name="Google Shape;24;p4"/>
          <p:cNvSpPr/>
          <p:nvPr/>
        </p:nvSpPr>
        <p:spPr>
          <a:xfrm>
            <a:off x="-5900" y="410541"/>
            <a:ext cx="9144152" cy="4453148"/>
          </a:xfrm>
          <a:custGeom>
            <a:avLst/>
            <a:gdLst/>
            <a:ahLst/>
            <a:cxnLst/>
            <a:rect l="l" t="t" r="r" b="b"/>
            <a:pathLst>
              <a:path w="365036" h="147896" extrusionOk="0">
                <a:moveTo>
                  <a:pt x="365036" y="21714"/>
                </a:moveTo>
                <a:lnTo>
                  <a:pt x="87097" y="0"/>
                </a:lnTo>
                <a:lnTo>
                  <a:pt x="0" y="57421"/>
                </a:lnTo>
                <a:lnTo>
                  <a:pt x="0" y="117255"/>
                </a:lnTo>
                <a:lnTo>
                  <a:pt x="241266" y="147896"/>
                </a:lnTo>
                <a:lnTo>
                  <a:pt x="365036" y="112913"/>
                </a:lnTo>
                <a:close/>
              </a:path>
            </a:pathLst>
          </a:custGeom>
          <a:solidFill>
            <a:srgbClr val="ABE33F">
              <a:alpha val="81150"/>
            </a:srgbClr>
          </a:solidFill>
          <a:ln>
            <a:noFill/>
          </a:ln>
        </p:spPr>
      </p:sp>
      <p:sp>
        <p:nvSpPr>
          <p:cNvPr id="25" name="Google Shape;25;p4"/>
          <p:cNvSpPr txBox="1">
            <a:spLocks noGrp="1"/>
          </p:cNvSpPr>
          <p:nvPr>
            <p:ph type="body" idx="1"/>
          </p:nvPr>
        </p:nvSpPr>
        <p:spPr>
          <a:xfrm>
            <a:off x="1833775" y="2314200"/>
            <a:ext cx="54765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Clr>
                <a:srgbClr val="FFFFFF"/>
              </a:buClr>
              <a:buSzPts val="2400"/>
              <a:buChar char="◆"/>
              <a:defRPr b="1" i="1">
                <a:solidFill>
                  <a:srgbClr val="FFFFFF"/>
                </a:solidFill>
              </a:defRPr>
            </a:lvl1pPr>
            <a:lvl2pPr marL="914400" lvl="1" indent="-381000" algn="ctr" rtl="0">
              <a:spcBef>
                <a:spcPts val="0"/>
              </a:spcBef>
              <a:spcAft>
                <a:spcPts val="0"/>
              </a:spcAft>
              <a:buClr>
                <a:srgbClr val="FFFFFF"/>
              </a:buClr>
              <a:buSzPts val="2400"/>
              <a:buChar char="◆"/>
              <a:defRPr b="1" i="1">
                <a:solidFill>
                  <a:srgbClr val="FFFFFF"/>
                </a:solidFill>
              </a:defRPr>
            </a:lvl2pPr>
            <a:lvl3pPr marL="1371600" lvl="2" indent="-381000" algn="ctr" rtl="0">
              <a:spcBef>
                <a:spcPts val="0"/>
              </a:spcBef>
              <a:spcAft>
                <a:spcPts val="0"/>
              </a:spcAft>
              <a:buClr>
                <a:srgbClr val="FFFFFF"/>
              </a:buClr>
              <a:buSzPts val="2400"/>
              <a:buChar char="◇"/>
              <a:defRPr b="1" i="1">
                <a:solidFill>
                  <a:srgbClr val="FFFFFF"/>
                </a:solidFill>
              </a:defRPr>
            </a:lvl3pPr>
            <a:lvl4pPr marL="1828800" lvl="3" indent="-381000" algn="ctr" rtl="0">
              <a:spcBef>
                <a:spcPts val="0"/>
              </a:spcBef>
              <a:spcAft>
                <a:spcPts val="0"/>
              </a:spcAft>
              <a:buClr>
                <a:srgbClr val="FFFFFF"/>
              </a:buClr>
              <a:buSzPts val="2400"/>
              <a:buChar char="●"/>
              <a:defRPr b="1" i="1">
                <a:solidFill>
                  <a:srgbClr val="FFFFFF"/>
                </a:solidFill>
              </a:defRPr>
            </a:lvl4pPr>
            <a:lvl5pPr marL="2286000" lvl="4" indent="-381000" algn="ctr" rtl="0">
              <a:spcBef>
                <a:spcPts val="0"/>
              </a:spcBef>
              <a:spcAft>
                <a:spcPts val="0"/>
              </a:spcAft>
              <a:buClr>
                <a:srgbClr val="FFFFFF"/>
              </a:buClr>
              <a:buSzPts val="2400"/>
              <a:buChar char="○"/>
              <a:defRPr b="1" i="1">
                <a:solidFill>
                  <a:srgbClr val="FFFFFF"/>
                </a:solidFill>
              </a:defRPr>
            </a:lvl5pPr>
            <a:lvl6pPr marL="2743200" lvl="5" indent="-381000" algn="ctr" rtl="0">
              <a:spcBef>
                <a:spcPts val="0"/>
              </a:spcBef>
              <a:spcAft>
                <a:spcPts val="0"/>
              </a:spcAft>
              <a:buClr>
                <a:srgbClr val="FFFFFF"/>
              </a:buClr>
              <a:buSzPts val="2400"/>
              <a:buChar char="■"/>
              <a:defRPr b="1" i="1">
                <a:solidFill>
                  <a:srgbClr val="FFFFFF"/>
                </a:solidFill>
              </a:defRPr>
            </a:lvl6pPr>
            <a:lvl7pPr marL="3200400" lvl="6" indent="-381000" algn="ctr" rtl="0">
              <a:spcBef>
                <a:spcPts val="0"/>
              </a:spcBef>
              <a:spcAft>
                <a:spcPts val="0"/>
              </a:spcAft>
              <a:buClr>
                <a:srgbClr val="FFFFFF"/>
              </a:buClr>
              <a:buSzPts val="2400"/>
              <a:buChar char="●"/>
              <a:defRPr b="1" i="1">
                <a:solidFill>
                  <a:srgbClr val="FFFFFF"/>
                </a:solidFill>
              </a:defRPr>
            </a:lvl7pPr>
            <a:lvl8pPr marL="3657600" lvl="7" indent="-381000" algn="ctr" rtl="0">
              <a:spcBef>
                <a:spcPts val="0"/>
              </a:spcBef>
              <a:spcAft>
                <a:spcPts val="0"/>
              </a:spcAft>
              <a:buClr>
                <a:srgbClr val="FFFFFF"/>
              </a:buClr>
              <a:buSzPts val="2400"/>
              <a:buChar char="○"/>
              <a:defRPr b="1" i="1">
                <a:solidFill>
                  <a:srgbClr val="FFFFFF"/>
                </a:solidFill>
              </a:defRPr>
            </a:lvl8pPr>
            <a:lvl9pPr marL="4114800" lvl="8" indent="-381000" algn="ctr">
              <a:spcBef>
                <a:spcPts val="0"/>
              </a:spcBef>
              <a:spcAft>
                <a:spcPts val="0"/>
              </a:spcAft>
              <a:buClr>
                <a:srgbClr val="FFFFFF"/>
              </a:buClr>
              <a:buSzPts val="2400"/>
              <a:buChar char="■"/>
              <a:defRPr b="1" i="1">
                <a:solidFill>
                  <a:srgbClr val="FFFFFF"/>
                </a:solidFill>
              </a:defRPr>
            </a:lvl9pPr>
          </a:lstStyle>
          <a:p>
            <a:endParaRPr/>
          </a:p>
        </p:txBody>
      </p:sp>
      <p:sp>
        <p:nvSpPr>
          <p:cNvPr id="26" name="Google Shape;26;p4"/>
          <p:cNvSpPr txBox="1"/>
          <p:nvPr/>
        </p:nvSpPr>
        <p:spPr>
          <a:xfrm>
            <a:off x="3593400" y="10861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rgbClr val="FFFFFF"/>
                </a:solidFill>
                <a:latin typeface="Raleway"/>
                <a:ea typeface="Raleway"/>
                <a:cs typeface="Raleway"/>
                <a:sym typeface="Raleway"/>
              </a:rPr>
              <a:t>“</a:t>
            </a:r>
            <a:endParaRPr sz="6000" b="1">
              <a:solidFill>
                <a:srgbClr val="FFFFFF"/>
              </a:solidFill>
              <a:latin typeface="Raleway"/>
              <a:ea typeface="Raleway"/>
              <a:cs typeface="Raleway"/>
              <a:sym typeface="Raleway"/>
            </a:endParaRPr>
          </a:p>
        </p:txBody>
      </p:sp>
      <p:sp>
        <p:nvSpPr>
          <p:cNvPr id="27" name="Google Shape;27;p4"/>
          <p:cNvSpPr/>
          <p:nvPr/>
        </p:nvSpPr>
        <p:spPr>
          <a:xfrm>
            <a:off x="4179900" y="1041875"/>
            <a:ext cx="784200" cy="784200"/>
          </a:xfrm>
          <a:prstGeom prst="diamond">
            <a:avLst/>
          </a:prstGeom>
          <a:noFill/>
          <a:ln w="28575"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9"/>
        <p:cNvGrpSpPr/>
        <p:nvPr/>
      </p:nvGrpSpPr>
      <p:grpSpPr>
        <a:xfrm>
          <a:off x="0" y="0"/>
          <a:ext cx="0" cy="0"/>
          <a:chOff x="0" y="0"/>
          <a:chExt cx="0" cy="0"/>
        </a:xfrm>
      </p:grpSpPr>
      <p:grpSp>
        <p:nvGrpSpPr>
          <p:cNvPr id="30" name="Google Shape;30;p5"/>
          <p:cNvGrpSpPr/>
          <p:nvPr/>
        </p:nvGrpSpPr>
        <p:grpSpPr>
          <a:xfrm>
            <a:off x="-6025" y="0"/>
            <a:ext cx="9168125" cy="5163100"/>
            <a:chOff x="-6025" y="0"/>
            <a:chExt cx="9168125" cy="5163100"/>
          </a:xfrm>
        </p:grpSpPr>
        <p:sp>
          <p:nvSpPr>
            <p:cNvPr id="31" name="Google Shape;31;p5"/>
            <p:cNvSpPr/>
            <p:nvPr/>
          </p:nvSpPr>
          <p:spPr>
            <a:xfrm>
              <a:off x="0" y="0"/>
              <a:ext cx="8552900" cy="1333000"/>
            </a:xfrm>
            <a:custGeom>
              <a:avLst/>
              <a:gdLst/>
              <a:ahLst/>
              <a:cxnLst/>
              <a:rect l="l" t="t" r="r" b="b"/>
              <a:pathLst>
                <a:path w="342116" h="53320" extrusionOk="0">
                  <a:moveTo>
                    <a:pt x="0" y="0"/>
                  </a:moveTo>
                  <a:lnTo>
                    <a:pt x="0" y="53320"/>
                  </a:lnTo>
                  <a:lnTo>
                    <a:pt x="342116" y="0"/>
                  </a:lnTo>
                  <a:close/>
                </a:path>
              </a:pathLst>
            </a:custGeom>
            <a:solidFill>
              <a:srgbClr val="004C52"/>
            </a:solidFill>
            <a:ln>
              <a:noFill/>
            </a:ln>
          </p:spPr>
        </p:sp>
        <p:sp>
          <p:nvSpPr>
            <p:cNvPr id="32" name="Google Shape;32;p5"/>
            <p:cNvSpPr/>
            <p:nvPr/>
          </p:nvSpPr>
          <p:spPr>
            <a:xfrm>
              <a:off x="2563450" y="0"/>
              <a:ext cx="6580550" cy="1272675"/>
            </a:xfrm>
            <a:custGeom>
              <a:avLst/>
              <a:gdLst/>
              <a:ahLst/>
              <a:cxnLst/>
              <a:rect l="l" t="t" r="r" b="b"/>
              <a:pathLst>
                <a:path w="263222" h="50907" extrusionOk="0">
                  <a:moveTo>
                    <a:pt x="0" y="0"/>
                  </a:moveTo>
                  <a:lnTo>
                    <a:pt x="217381" y="50907"/>
                  </a:lnTo>
                  <a:lnTo>
                    <a:pt x="263222" y="10133"/>
                  </a:lnTo>
                  <a:lnTo>
                    <a:pt x="263222" y="0"/>
                  </a:lnTo>
                  <a:close/>
                </a:path>
              </a:pathLst>
            </a:custGeom>
            <a:solidFill>
              <a:srgbClr val="00AE9D">
                <a:alpha val="83460"/>
              </a:srgbClr>
            </a:solidFill>
            <a:ln>
              <a:noFill/>
            </a:ln>
          </p:spPr>
        </p:sp>
        <p:sp>
          <p:nvSpPr>
            <p:cNvPr id="33" name="Google Shape;33;p5"/>
            <p:cNvSpPr/>
            <p:nvPr/>
          </p:nvSpPr>
          <p:spPr>
            <a:xfrm>
              <a:off x="-6025" y="2"/>
              <a:ext cx="7298300" cy="1471709"/>
            </a:xfrm>
            <a:custGeom>
              <a:avLst/>
              <a:gdLst/>
              <a:ahLst/>
              <a:cxnLst/>
              <a:rect l="l" t="t" r="r" b="b"/>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34" name="Google Shape;34;p5"/>
            <p:cNvSpPr/>
            <p:nvPr/>
          </p:nvSpPr>
          <p:spPr>
            <a:xfrm>
              <a:off x="3596100" y="4667000"/>
              <a:ext cx="5090700" cy="476500"/>
            </a:xfrm>
            <a:custGeom>
              <a:avLst/>
              <a:gdLst/>
              <a:ahLst/>
              <a:cxnLst/>
              <a:rect l="l" t="t" r="r" b="b"/>
              <a:pathLst>
                <a:path w="203628" h="19060" extrusionOk="0">
                  <a:moveTo>
                    <a:pt x="0" y="19060"/>
                  </a:moveTo>
                  <a:lnTo>
                    <a:pt x="203628" y="19060"/>
                  </a:lnTo>
                  <a:lnTo>
                    <a:pt x="157305" y="0"/>
                  </a:lnTo>
                  <a:close/>
                </a:path>
              </a:pathLst>
            </a:custGeom>
            <a:solidFill>
              <a:srgbClr val="004C52"/>
            </a:solidFill>
            <a:ln>
              <a:noFill/>
            </a:ln>
          </p:spPr>
        </p:sp>
        <p:sp>
          <p:nvSpPr>
            <p:cNvPr id="35" name="Google Shape;35;p5"/>
            <p:cNvSpPr/>
            <p:nvPr/>
          </p:nvSpPr>
          <p:spPr>
            <a:xfrm>
              <a:off x="5525000" y="4692625"/>
              <a:ext cx="3637100" cy="470475"/>
            </a:xfrm>
            <a:custGeom>
              <a:avLst/>
              <a:gdLst/>
              <a:ahLst/>
              <a:cxnLst/>
              <a:rect l="l" t="t" r="r" b="b"/>
              <a:pathLst>
                <a:path w="145484" h="18819" extrusionOk="0">
                  <a:moveTo>
                    <a:pt x="145484" y="0"/>
                  </a:moveTo>
                  <a:lnTo>
                    <a:pt x="145484" y="18819"/>
                  </a:lnTo>
                  <a:lnTo>
                    <a:pt x="0" y="18819"/>
                  </a:lnTo>
                  <a:close/>
                </a:path>
              </a:pathLst>
            </a:custGeom>
            <a:solidFill>
              <a:srgbClr val="00AE9D">
                <a:alpha val="83460"/>
              </a:srgbClr>
            </a:solidFill>
            <a:ln>
              <a:noFill/>
            </a:ln>
          </p:spPr>
        </p:sp>
        <p:sp>
          <p:nvSpPr>
            <p:cNvPr id="36" name="Google Shape;36;p5"/>
            <p:cNvSpPr/>
            <p:nvPr/>
          </p:nvSpPr>
          <p:spPr>
            <a:xfrm>
              <a:off x="7521475" y="4023125"/>
              <a:ext cx="1634600" cy="1139975"/>
            </a:xfrm>
            <a:custGeom>
              <a:avLst/>
              <a:gdLst/>
              <a:ahLst/>
              <a:cxnLst/>
              <a:rect l="l" t="t" r="r" b="b"/>
              <a:pathLst>
                <a:path w="65384" h="45599" extrusionOk="0">
                  <a:moveTo>
                    <a:pt x="65384" y="27022"/>
                  </a:moveTo>
                  <a:lnTo>
                    <a:pt x="65384" y="0"/>
                  </a:lnTo>
                  <a:lnTo>
                    <a:pt x="0" y="45599"/>
                  </a:lnTo>
                  <a:close/>
                </a:path>
              </a:pathLst>
            </a:custGeom>
            <a:solidFill>
              <a:srgbClr val="ABE33F">
                <a:alpha val="81150"/>
              </a:srgbClr>
            </a:solidFill>
            <a:ln>
              <a:noFill/>
            </a:ln>
          </p:spPr>
        </p:sp>
      </p:grpSp>
      <p:sp>
        <p:nvSpPr>
          <p:cNvPr id="37" name="Google Shape;37;p5"/>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8" name="Google Shape;38;p5"/>
          <p:cNvSpPr txBox="1">
            <a:spLocks noGrp="1"/>
          </p:cNvSpPr>
          <p:nvPr>
            <p:ph type="body" idx="1"/>
          </p:nvPr>
        </p:nvSpPr>
        <p:spPr>
          <a:xfrm>
            <a:off x="886650" y="1598408"/>
            <a:ext cx="7370700" cy="33273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39" name="Google Shape;39;p5"/>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0"/>
        <p:cNvGrpSpPr/>
        <p:nvPr/>
      </p:nvGrpSpPr>
      <p:grpSpPr>
        <a:xfrm>
          <a:off x="0" y="0"/>
          <a:ext cx="0" cy="0"/>
          <a:chOff x="0" y="0"/>
          <a:chExt cx="0" cy="0"/>
        </a:xfrm>
      </p:grpSpPr>
      <p:grpSp>
        <p:nvGrpSpPr>
          <p:cNvPr id="41" name="Google Shape;41;p6"/>
          <p:cNvGrpSpPr/>
          <p:nvPr/>
        </p:nvGrpSpPr>
        <p:grpSpPr>
          <a:xfrm>
            <a:off x="-6025" y="0"/>
            <a:ext cx="9168125" cy="5163100"/>
            <a:chOff x="-6025" y="0"/>
            <a:chExt cx="9168125" cy="5163100"/>
          </a:xfrm>
        </p:grpSpPr>
        <p:sp>
          <p:nvSpPr>
            <p:cNvPr id="42" name="Google Shape;42;p6"/>
            <p:cNvSpPr/>
            <p:nvPr/>
          </p:nvSpPr>
          <p:spPr>
            <a:xfrm>
              <a:off x="0" y="0"/>
              <a:ext cx="8552900" cy="1333000"/>
            </a:xfrm>
            <a:custGeom>
              <a:avLst/>
              <a:gdLst/>
              <a:ahLst/>
              <a:cxnLst/>
              <a:rect l="l" t="t" r="r" b="b"/>
              <a:pathLst>
                <a:path w="342116" h="53320" extrusionOk="0">
                  <a:moveTo>
                    <a:pt x="0" y="0"/>
                  </a:moveTo>
                  <a:lnTo>
                    <a:pt x="0" y="53320"/>
                  </a:lnTo>
                  <a:lnTo>
                    <a:pt x="342116" y="0"/>
                  </a:lnTo>
                  <a:close/>
                </a:path>
              </a:pathLst>
            </a:custGeom>
            <a:solidFill>
              <a:srgbClr val="004C52"/>
            </a:solidFill>
            <a:ln>
              <a:noFill/>
            </a:ln>
          </p:spPr>
        </p:sp>
        <p:sp>
          <p:nvSpPr>
            <p:cNvPr id="43" name="Google Shape;43;p6"/>
            <p:cNvSpPr/>
            <p:nvPr/>
          </p:nvSpPr>
          <p:spPr>
            <a:xfrm>
              <a:off x="2563450" y="0"/>
              <a:ext cx="6580550" cy="1272675"/>
            </a:xfrm>
            <a:custGeom>
              <a:avLst/>
              <a:gdLst/>
              <a:ahLst/>
              <a:cxnLst/>
              <a:rect l="l" t="t" r="r" b="b"/>
              <a:pathLst>
                <a:path w="263222" h="50907" extrusionOk="0">
                  <a:moveTo>
                    <a:pt x="0" y="0"/>
                  </a:moveTo>
                  <a:lnTo>
                    <a:pt x="217381" y="50907"/>
                  </a:lnTo>
                  <a:lnTo>
                    <a:pt x="263222" y="10133"/>
                  </a:lnTo>
                  <a:lnTo>
                    <a:pt x="263222" y="0"/>
                  </a:lnTo>
                  <a:close/>
                </a:path>
              </a:pathLst>
            </a:custGeom>
            <a:solidFill>
              <a:srgbClr val="00AE9D">
                <a:alpha val="83460"/>
              </a:srgbClr>
            </a:solidFill>
            <a:ln>
              <a:noFill/>
            </a:ln>
          </p:spPr>
        </p:sp>
        <p:sp>
          <p:nvSpPr>
            <p:cNvPr id="44" name="Google Shape;44;p6"/>
            <p:cNvSpPr/>
            <p:nvPr/>
          </p:nvSpPr>
          <p:spPr>
            <a:xfrm>
              <a:off x="-6025" y="2"/>
              <a:ext cx="7298300" cy="1471709"/>
            </a:xfrm>
            <a:custGeom>
              <a:avLst/>
              <a:gdLst/>
              <a:ahLst/>
              <a:cxnLst/>
              <a:rect l="l" t="t" r="r" b="b"/>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45" name="Google Shape;45;p6"/>
            <p:cNvSpPr/>
            <p:nvPr/>
          </p:nvSpPr>
          <p:spPr>
            <a:xfrm>
              <a:off x="3596100" y="4667000"/>
              <a:ext cx="5090700" cy="476500"/>
            </a:xfrm>
            <a:custGeom>
              <a:avLst/>
              <a:gdLst/>
              <a:ahLst/>
              <a:cxnLst/>
              <a:rect l="l" t="t" r="r" b="b"/>
              <a:pathLst>
                <a:path w="203628" h="19060" extrusionOk="0">
                  <a:moveTo>
                    <a:pt x="0" y="19060"/>
                  </a:moveTo>
                  <a:lnTo>
                    <a:pt x="203628" y="19060"/>
                  </a:lnTo>
                  <a:lnTo>
                    <a:pt x="157305" y="0"/>
                  </a:lnTo>
                  <a:close/>
                </a:path>
              </a:pathLst>
            </a:custGeom>
            <a:solidFill>
              <a:srgbClr val="004C52"/>
            </a:solidFill>
            <a:ln>
              <a:noFill/>
            </a:ln>
          </p:spPr>
        </p:sp>
        <p:sp>
          <p:nvSpPr>
            <p:cNvPr id="46" name="Google Shape;46;p6"/>
            <p:cNvSpPr/>
            <p:nvPr/>
          </p:nvSpPr>
          <p:spPr>
            <a:xfrm>
              <a:off x="5525000" y="4692625"/>
              <a:ext cx="3637100" cy="470475"/>
            </a:xfrm>
            <a:custGeom>
              <a:avLst/>
              <a:gdLst/>
              <a:ahLst/>
              <a:cxnLst/>
              <a:rect l="l" t="t" r="r" b="b"/>
              <a:pathLst>
                <a:path w="145484" h="18819" extrusionOk="0">
                  <a:moveTo>
                    <a:pt x="145484" y="0"/>
                  </a:moveTo>
                  <a:lnTo>
                    <a:pt x="145484" y="18819"/>
                  </a:lnTo>
                  <a:lnTo>
                    <a:pt x="0" y="18819"/>
                  </a:lnTo>
                  <a:close/>
                </a:path>
              </a:pathLst>
            </a:custGeom>
            <a:solidFill>
              <a:srgbClr val="00AE9D">
                <a:alpha val="83460"/>
              </a:srgbClr>
            </a:solidFill>
            <a:ln>
              <a:noFill/>
            </a:ln>
          </p:spPr>
        </p:sp>
        <p:sp>
          <p:nvSpPr>
            <p:cNvPr id="47" name="Google Shape;47;p6"/>
            <p:cNvSpPr/>
            <p:nvPr/>
          </p:nvSpPr>
          <p:spPr>
            <a:xfrm>
              <a:off x="7521475" y="4023125"/>
              <a:ext cx="1634600" cy="1139975"/>
            </a:xfrm>
            <a:custGeom>
              <a:avLst/>
              <a:gdLst/>
              <a:ahLst/>
              <a:cxnLst/>
              <a:rect l="l" t="t" r="r" b="b"/>
              <a:pathLst>
                <a:path w="65384" h="45599" extrusionOk="0">
                  <a:moveTo>
                    <a:pt x="65384" y="27022"/>
                  </a:moveTo>
                  <a:lnTo>
                    <a:pt x="65384" y="0"/>
                  </a:lnTo>
                  <a:lnTo>
                    <a:pt x="0" y="45599"/>
                  </a:lnTo>
                  <a:close/>
                </a:path>
              </a:pathLst>
            </a:custGeom>
            <a:solidFill>
              <a:srgbClr val="ABE33F">
                <a:alpha val="81150"/>
              </a:srgbClr>
            </a:solidFill>
            <a:ln>
              <a:noFill/>
            </a:ln>
          </p:spPr>
        </p:sp>
      </p:grpSp>
      <p:sp>
        <p:nvSpPr>
          <p:cNvPr id="48" name="Google Shape;48;p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9" name="Google Shape;49;p6"/>
          <p:cNvSpPr txBox="1">
            <a:spLocks noGrp="1"/>
          </p:cNvSpPr>
          <p:nvPr>
            <p:ph type="body" idx="1"/>
          </p:nvPr>
        </p:nvSpPr>
        <p:spPr>
          <a:xfrm>
            <a:off x="904925" y="1495850"/>
            <a:ext cx="3560100" cy="34299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50" name="Google Shape;50;p6"/>
          <p:cNvSpPr txBox="1">
            <a:spLocks noGrp="1"/>
          </p:cNvSpPr>
          <p:nvPr>
            <p:ph type="body" idx="2"/>
          </p:nvPr>
        </p:nvSpPr>
        <p:spPr>
          <a:xfrm>
            <a:off x="4679180" y="1495850"/>
            <a:ext cx="3560100" cy="34299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51" name="Google Shape;51;p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886650" y="1598408"/>
            <a:ext cx="7370700" cy="3327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ABE33F"/>
              </a:buClr>
              <a:buSzPts val="2400"/>
              <a:buFont typeface="Karla"/>
              <a:buChar char="◆"/>
              <a:defRPr sz="2400">
                <a:solidFill>
                  <a:srgbClr val="004C52"/>
                </a:solidFill>
                <a:latin typeface="Karla"/>
                <a:ea typeface="Karla"/>
                <a:cs typeface="Karla"/>
                <a:sym typeface="Karla"/>
              </a:defRPr>
            </a:lvl1pPr>
            <a:lvl2pPr marL="914400" lvl="1" indent="-381000">
              <a:spcBef>
                <a:spcPts val="0"/>
              </a:spcBef>
              <a:spcAft>
                <a:spcPts val="0"/>
              </a:spcAft>
              <a:buClr>
                <a:srgbClr val="ABE33F"/>
              </a:buClr>
              <a:buSzPts val="2400"/>
              <a:buFont typeface="Karla"/>
              <a:buChar char="◆"/>
              <a:defRPr sz="2400">
                <a:solidFill>
                  <a:srgbClr val="004C52"/>
                </a:solidFill>
                <a:latin typeface="Karla"/>
                <a:ea typeface="Karla"/>
                <a:cs typeface="Karla"/>
                <a:sym typeface="Karla"/>
              </a:defRPr>
            </a:lvl2pPr>
            <a:lvl3pPr marL="1371600" lvl="2" indent="-381000">
              <a:spcBef>
                <a:spcPts val="0"/>
              </a:spcBef>
              <a:spcAft>
                <a:spcPts val="0"/>
              </a:spcAft>
              <a:buClr>
                <a:srgbClr val="ABE33F"/>
              </a:buClr>
              <a:buSzPts val="2400"/>
              <a:buFont typeface="Karla"/>
              <a:buChar char="◇"/>
              <a:defRPr sz="2400">
                <a:solidFill>
                  <a:srgbClr val="004C52"/>
                </a:solidFill>
                <a:latin typeface="Karla"/>
                <a:ea typeface="Karla"/>
                <a:cs typeface="Karla"/>
                <a:sym typeface="Karla"/>
              </a:defRPr>
            </a:lvl3pPr>
            <a:lvl4pPr marL="1828800" lvl="3"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4pPr>
            <a:lvl5pPr marL="2286000" lvl="4"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5pPr>
            <a:lvl6pPr marL="2743200" lvl="5"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6pPr>
            <a:lvl7pPr marL="3200400" lvl="6"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7pPr>
            <a:lvl8pPr marL="3657600" lvl="7"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8pPr>
            <a:lvl9pPr marL="4114800" lvl="8"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9pPr>
          </a:lstStyle>
          <a:p>
            <a:endParaRPr/>
          </a:p>
        </p:txBody>
      </p:sp>
      <p:sp>
        <p:nvSpPr>
          <p:cNvPr id="7" name="Google Shape;7;p1"/>
          <p:cNvSpPr txBox="1">
            <a:spLocks noGrp="1"/>
          </p:cNvSpPr>
          <p:nvPr>
            <p:ph type="title"/>
          </p:nvPr>
        </p:nvSpPr>
        <p:spPr>
          <a:xfrm>
            <a:off x="886650" y="398400"/>
            <a:ext cx="73707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1pPr>
            <a:lvl2pPr lvl="1">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2pPr>
            <a:lvl3pPr lvl="2">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3pPr>
            <a:lvl4pPr lvl="3">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4pPr>
            <a:lvl5pPr lvl="4">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5pPr>
            <a:lvl6pPr lvl="5">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6pPr>
            <a:lvl7pPr lvl="6">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7pPr>
            <a:lvl8pPr lvl="7">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8pPr>
            <a:lvl9pPr lvl="8">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9pPr>
          </a:lstStyle>
          <a:p>
            <a:endParaRPr/>
          </a:p>
        </p:txBody>
      </p:sp>
      <p:sp>
        <p:nvSpPr>
          <p:cNvPr id="8" name="Google Shape;8;p1"/>
          <p:cNvSpPr txBox="1">
            <a:spLocks noGrp="1"/>
          </p:cNvSpPr>
          <p:nvPr>
            <p:ph type="sldNum" idx="12"/>
          </p:nvPr>
        </p:nvSpPr>
        <p:spPr>
          <a:xfrm>
            <a:off x="27122" y="4749851"/>
            <a:ext cx="548700" cy="393600"/>
          </a:xfrm>
          <a:prstGeom prst="rect">
            <a:avLst/>
          </a:prstGeom>
          <a:noFill/>
          <a:ln>
            <a:noFill/>
          </a:ln>
        </p:spPr>
        <p:txBody>
          <a:bodyPr spcFirstLastPara="1" wrap="square" lIns="91425" tIns="91425" rIns="91425" bIns="91425" anchor="t" anchorCtr="0">
            <a:noAutofit/>
          </a:bodyPr>
          <a:lstStyle>
            <a:lvl1pPr lvl="0">
              <a:buNone/>
              <a:defRPr sz="1200">
                <a:solidFill>
                  <a:srgbClr val="00AE9D"/>
                </a:solidFill>
                <a:latin typeface="Karla"/>
                <a:ea typeface="Karla"/>
                <a:cs typeface="Karla"/>
                <a:sym typeface="Karla"/>
              </a:defRPr>
            </a:lvl1pPr>
            <a:lvl2pPr lvl="1">
              <a:buNone/>
              <a:defRPr sz="1200">
                <a:solidFill>
                  <a:srgbClr val="00AE9D"/>
                </a:solidFill>
                <a:latin typeface="Karla"/>
                <a:ea typeface="Karla"/>
                <a:cs typeface="Karla"/>
                <a:sym typeface="Karla"/>
              </a:defRPr>
            </a:lvl2pPr>
            <a:lvl3pPr lvl="2">
              <a:buNone/>
              <a:defRPr sz="1200">
                <a:solidFill>
                  <a:srgbClr val="00AE9D"/>
                </a:solidFill>
                <a:latin typeface="Karla"/>
                <a:ea typeface="Karla"/>
                <a:cs typeface="Karla"/>
                <a:sym typeface="Karla"/>
              </a:defRPr>
            </a:lvl3pPr>
            <a:lvl4pPr lvl="3">
              <a:buNone/>
              <a:defRPr sz="1200">
                <a:solidFill>
                  <a:srgbClr val="00AE9D"/>
                </a:solidFill>
                <a:latin typeface="Karla"/>
                <a:ea typeface="Karla"/>
                <a:cs typeface="Karla"/>
                <a:sym typeface="Karla"/>
              </a:defRPr>
            </a:lvl4pPr>
            <a:lvl5pPr lvl="4">
              <a:buNone/>
              <a:defRPr sz="1200">
                <a:solidFill>
                  <a:srgbClr val="00AE9D"/>
                </a:solidFill>
                <a:latin typeface="Karla"/>
                <a:ea typeface="Karla"/>
                <a:cs typeface="Karla"/>
                <a:sym typeface="Karla"/>
              </a:defRPr>
            </a:lvl5pPr>
            <a:lvl6pPr lvl="5">
              <a:buNone/>
              <a:defRPr sz="1200">
                <a:solidFill>
                  <a:srgbClr val="00AE9D"/>
                </a:solidFill>
                <a:latin typeface="Karla"/>
                <a:ea typeface="Karla"/>
                <a:cs typeface="Karla"/>
                <a:sym typeface="Karla"/>
              </a:defRPr>
            </a:lvl6pPr>
            <a:lvl7pPr lvl="6">
              <a:buNone/>
              <a:defRPr sz="1200">
                <a:solidFill>
                  <a:srgbClr val="00AE9D"/>
                </a:solidFill>
                <a:latin typeface="Karla"/>
                <a:ea typeface="Karla"/>
                <a:cs typeface="Karla"/>
                <a:sym typeface="Karla"/>
              </a:defRPr>
            </a:lvl7pPr>
            <a:lvl8pPr lvl="7">
              <a:buNone/>
              <a:defRPr sz="1200">
                <a:solidFill>
                  <a:srgbClr val="00AE9D"/>
                </a:solidFill>
                <a:latin typeface="Karla"/>
                <a:ea typeface="Karla"/>
                <a:cs typeface="Karla"/>
                <a:sym typeface="Karla"/>
              </a:defRPr>
            </a:lvl8pPr>
            <a:lvl9pPr lvl="8">
              <a:buNone/>
              <a:defRPr sz="1200">
                <a:solidFill>
                  <a:srgbClr val="00AE9D"/>
                </a:solidFill>
                <a:latin typeface="Karla"/>
                <a:ea typeface="Karla"/>
                <a:cs typeface="Karla"/>
                <a:sym typeface="Karla"/>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1"/>
          <p:cNvSpPr txBox="1">
            <a:spLocks noGrp="1"/>
          </p:cNvSpPr>
          <p:nvPr>
            <p:ph type="ctrTitle"/>
          </p:nvPr>
        </p:nvSpPr>
        <p:spPr>
          <a:xfrm>
            <a:off x="1719025" y="1991825"/>
            <a:ext cx="57060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effectLst>
                  <a:outerShdw blurRad="38100" dist="38100" dir="2700000" algn="tl">
                    <a:srgbClr val="000000">
                      <a:alpha val="43137"/>
                    </a:srgbClr>
                  </a:outerShdw>
                </a:effectLst>
              </a:rPr>
              <a:t>BOOTSTRAP</a:t>
            </a:r>
            <a:endParaRPr dirty="0">
              <a:effectLst>
                <a:outerShdw blurRad="38100" dist="38100" dir="2700000" algn="tl">
                  <a:srgbClr val="000000">
                    <a:alpha val="43137"/>
                  </a:srgbClr>
                </a:outerShdw>
              </a:effectLst>
            </a:endParaRPr>
          </a:p>
        </p:txBody>
      </p:sp>
      <p:sp>
        <p:nvSpPr>
          <p:cNvPr id="3" name="TextBox 2"/>
          <p:cNvSpPr txBox="1"/>
          <p:nvPr/>
        </p:nvSpPr>
        <p:spPr>
          <a:xfrm>
            <a:off x="6228184" y="3400712"/>
            <a:ext cx="2153154" cy="646331"/>
          </a:xfrm>
          <a:prstGeom prst="rect">
            <a:avLst/>
          </a:prstGeom>
          <a:noFill/>
        </p:spPr>
        <p:txBody>
          <a:bodyPr wrap="none" rtlCol="0">
            <a:spAutoFit/>
          </a:bodyPr>
          <a:lstStyle/>
          <a:p>
            <a:pPr algn="r"/>
            <a:r>
              <a:rPr lang="en-IN" sz="1800" b="1" dirty="0" err="1" smtClean="0">
                <a:solidFill>
                  <a:schemeClr val="bg1"/>
                </a:solidFill>
                <a:effectLst>
                  <a:outerShdw blurRad="38100" dist="38100" dir="2700000" algn="tl">
                    <a:srgbClr val="000000">
                      <a:alpha val="43137"/>
                    </a:srgbClr>
                  </a:outerShdw>
                </a:effectLst>
                <a:latin typeface="Titillium Web" charset="0"/>
              </a:rPr>
              <a:t>Bharath</a:t>
            </a:r>
            <a:r>
              <a:rPr lang="en-IN" sz="1800" b="1" dirty="0" smtClean="0">
                <a:solidFill>
                  <a:schemeClr val="bg1"/>
                </a:solidFill>
                <a:effectLst>
                  <a:outerShdw blurRad="38100" dist="38100" dir="2700000" algn="tl">
                    <a:srgbClr val="000000">
                      <a:alpha val="43137"/>
                    </a:srgbClr>
                  </a:outerShdw>
                </a:effectLst>
                <a:latin typeface="Titillium Web" charset="0"/>
              </a:rPr>
              <a:t> </a:t>
            </a:r>
            <a:r>
              <a:rPr lang="en-IN" sz="1800" b="1" dirty="0" err="1" smtClean="0">
                <a:solidFill>
                  <a:schemeClr val="bg1"/>
                </a:solidFill>
                <a:effectLst>
                  <a:outerShdw blurRad="38100" dist="38100" dir="2700000" algn="tl">
                    <a:srgbClr val="000000">
                      <a:alpha val="43137"/>
                    </a:srgbClr>
                  </a:outerShdw>
                </a:effectLst>
                <a:latin typeface="Titillium Web" charset="0"/>
              </a:rPr>
              <a:t>Vignesh</a:t>
            </a:r>
            <a:r>
              <a:rPr lang="en-IN" sz="1800" b="1" dirty="0" smtClean="0">
                <a:solidFill>
                  <a:schemeClr val="bg1"/>
                </a:solidFill>
                <a:effectLst>
                  <a:outerShdw blurRad="38100" dist="38100" dir="2700000" algn="tl">
                    <a:srgbClr val="000000">
                      <a:alpha val="43137"/>
                    </a:srgbClr>
                  </a:outerShdw>
                </a:effectLst>
                <a:latin typeface="Titillium Web" charset="0"/>
              </a:rPr>
              <a:t> J K</a:t>
            </a:r>
          </a:p>
          <a:p>
            <a:pPr algn="r"/>
            <a:r>
              <a:rPr lang="en-IN" sz="1800" b="1" dirty="0" smtClean="0">
                <a:solidFill>
                  <a:schemeClr val="bg1"/>
                </a:solidFill>
                <a:effectLst>
                  <a:outerShdw blurRad="38100" dist="38100" dir="2700000" algn="tl">
                    <a:srgbClr val="000000">
                      <a:alpha val="43137"/>
                    </a:srgbClr>
                  </a:outerShdw>
                </a:effectLst>
                <a:latin typeface="Titillium Web" charset="0"/>
              </a:rPr>
              <a:t>19PW08</a:t>
            </a:r>
            <a:endParaRPr lang="en-IN" sz="1800" b="1" dirty="0">
              <a:solidFill>
                <a:schemeClr val="bg1"/>
              </a:solidFill>
              <a:effectLst>
                <a:outerShdw blurRad="38100" dist="38100" dir="2700000" algn="tl">
                  <a:srgbClr val="000000">
                    <a:alpha val="43137"/>
                  </a:srgbClr>
                </a:outerShdw>
              </a:effectLst>
              <a:latin typeface="Titillium Web"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pPr lvl="0"/>
            <a:r>
              <a:rPr lang="en" dirty="0"/>
              <a:t>Bootstrap’s </a:t>
            </a:r>
            <a:r>
              <a:rPr lang="en" dirty="0" smtClean="0"/>
              <a:t>Typography</a:t>
            </a:r>
            <a:endParaRPr dirty="0"/>
          </a:p>
        </p:txBody>
      </p:sp>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
        <p:nvSpPr>
          <p:cNvPr id="11" name="Text Placeholder 1"/>
          <p:cNvSpPr>
            <a:spLocks noGrp="1"/>
          </p:cNvSpPr>
          <p:nvPr>
            <p:ph type="body" idx="1"/>
          </p:nvPr>
        </p:nvSpPr>
        <p:spPr>
          <a:xfrm>
            <a:off x="467544" y="1275606"/>
            <a:ext cx="7632848" cy="3044924"/>
          </a:xfrm>
        </p:spPr>
        <p:txBody>
          <a:bodyPr/>
          <a:lstStyle/>
          <a:p>
            <a:r>
              <a:rPr lang="en-US" sz="1600" dirty="0" smtClean="0"/>
              <a:t>Bootstrap overrides the default attributes of many tags in HTML.</a:t>
            </a:r>
          </a:p>
          <a:p>
            <a:r>
              <a:rPr lang="en-US" sz="1600" dirty="0" smtClean="0"/>
              <a:t>Bootstrap's </a:t>
            </a:r>
            <a:r>
              <a:rPr lang="en-US" sz="1600" dirty="0"/>
              <a:t>global default font-size is 14px, with a line-height of 1.428</a:t>
            </a:r>
            <a:r>
              <a:rPr lang="en-US" sz="1600" dirty="0" smtClean="0"/>
              <a:t>.</a:t>
            </a:r>
          </a:p>
          <a:p>
            <a:r>
              <a:rPr lang="en-US" sz="1600" dirty="0"/>
              <a:t>A</a:t>
            </a:r>
            <a:r>
              <a:rPr lang="en-US" sz="1600" dirty="0" smtClean="0"/>
              <a:t>ll</a:t>
            </a:r>
            <a:r>
              <a:rPr lang="en-US" sz="1600" dirty="0"/>
              <a:t> </a:t>
            </a:r>
            <a:r>
              <a:rPr lang="en-US" sz="1600" dirty="0"/>
              <a:t>&lt;p&gt;</a:t>
            </a:r>
            <a:r>
              <a:rPr lang="en-US" sz="1600" dirty="0"/>
              <a:t> elements have a bottom margin that equals half their computed line-height (10px by default</a:t>
            </a:r>
            <a:r>
              <a:rPr lang="en-US" sz="1600" dirty="0" smtClean="0"/>
              <a:t>).</a:t>
            </a:r>
          </a:p>
          <a:p>
            <a:r>
              <a:rPr lang="en-US" sz="1600" dirty="0"/>
              <a:t>To show the quote on the right</a:t>
            </a:r>
            <a:r>
              <a:rPr lang="en-US" sz="1600" dirty="0" smtClean="0"/>
              <a:t>, we </a:t>
            </a:r>
            <a:r>
              <a:rPr lang="en-US" sz="1600" dirty="0"/>
              <a:t>use the .</a:t>
            </a:r>
            <a:r>
              <a:rPr lang="en-US" sz="1600" dirty="0" err="1"/>
              <a:t>blockquote</a:t>
            </a:r>
            <a:r>
              <a:rPr lang="en-US" sz="1600" dirty="0"/>
              <a:t>-reverse </a:t>
            </a:r>
            <a:r>
              <a:rPr lang="en-US" sz="1600" dirty="0" smtClean="0"/>
              <a:t>class.</a:t>
            </a:r>
            <a:endParaRPr lang="en-US" sz="1600" dirty="0"/>
          </a:p>
          <a:p>
            <a:r>
              <a:rPr lang="en-US" sz="1600" dirty="0" smtClean="0"/>
              <a:t>The </a:t>
            </a:r>
            <a:r>
              <a:rPr lang="en-US" sz="1600" dirty="0"/>
              <a:t>classes for text colors are</a:t>
            </a:r>
            <a:r>
              <a:rPr lang="en-US" sz="1600" dirty="0" smtClean="0"/>
              <a:t>: .</a:t>
            </a:r>
            <a:r>
              <a:rPr lang="en-US" sz="1600" dirty="0"/>
              <a:t>text-muted</a:t>
            </a:r>
            <a:r>
              <a:rPr lang="en-US" sz="1600" dirty="0"/>
              <a:t>, </a:t>
            </a:r>
            <a:r>
              <a:rPr lang="en-US" sz="1600" dirty="0"/>
              <a:t>.text-primary</a:t>
            </a:r>
            <a:r>
              <a:rPr lang="en-US" sz="1600" dirty="0"/>
              <a:t>, </a:t>
            </a:r>
            <a:r>
              <a:rPr lang="en-US" sz="1600" dirty="0"/>
              <a:t>.text-success</a:t>
            </a:r>
            <a:r>
              <a:rPr lang="en-US" sz="1600" dirty="0"/>
              <a:t>, </a:t>
            </a:r>
            <a:r>
              <a:rPr lang="en-US" sz="1600" dirty="0"/>
              <a:t>.text-info</a:t>
            </a:r>
            <a:r>
              <a:rPr lang="en-US" sz="1600" dirty="0"/>
              <a:t>, </a:t>
            </a:r>
            <a:r>
              <a:rPr lang="en-US" sz="1600" dirty="0"/>
              <a:t>.text-warning</a:t>
            </a:r>
            <a:r>
              <a:rPr lang="en-US" sz="1600" dirty="0"/>
              <a:t>, and </a:t>
            </a:r>
            <a:r>
              <a:rPr lang="en-US" sz="1600" dirty="0"/>
              <a:t>.</a:t>
            </a:r>
            <a:r>
              <a:rPr lang="en-US" sz="1600" dirty="0" smtClean="0"/>
              <a:t>text-danger</a:t>
            </a:r>
            <a:r>
              <a:rPr lang="en-US" sz="1600" dirty="0"/>
              <a:t>.</a:t>
            </a:r>
            <a:endParaRPr lang="en-US" sz="1600" dirty="0" smtClean="0"/>
          </a:p>
          <a:p>
            <a:r>
              <a:rPr lang="en-US" sz="1600" dirty="0"/>
              <a:t>The classes for background colors are:</a:t>
            </a:r>
            <a:r>
              <a:rPr lang="en-US" sz="1600" dirty="0"/>
              <a:t>.</a:t>
            </a:r>
            <a:r>
              <a:rPr lang="en-US" sz="1600" dirty="0" err="1"/>
              <a:t>bg</a:t>
            </a:r>
            <a:r>
              <a:rPr lang="en-US" sz="1600" dirty="0"/>
              <a:t>-primary</a:t>
            </a:r>
            <a:r>
              <a:rPr lang="en-US" sz="1600" dirty="0"/>
              <a:t>, </a:t>
            </a:r>
            <a:r>
              <a:rPr lang="en-US" sz="1600" dirty="0"/>
              <a:t>.</a:t>
            </a:r>
            <a:r>
              <a:rPr lang="en-US" sz="1600" dirty="0" err="1"/>
              <a:t>bg</a:t>
            </a:r>
            <a:r>
              <a:rPr lang="en-US" sz="1600" dirty="0"/>
              <a:t>-success</a:t>
            </a:r>
            <a:r>
              <a:rPr lang="en-US" sz="1600" dirty="0"/>
              <a:t>, </a:t>
            </a:r>
            <a:r>
              <a:rPr lang="en-US" sz="1600" dirty="0"/>
              <a:t>.</a:t>
            </a:r>
            <a:r>
              <a:rPr lang="en-US" sz="1600" dirty="0" err="1"/>
              <a:t>bg</a:t>
            </a:r>
            <a:r>
              <a:rPr lang="en-US" sz="1600" dirty="0"/>
              <a:t>-info</a:t>
            </a:r>
            <a:r>
              <a:rPr lang="en-US" sz="1600" dirty="0"/>
              <a:t>, </a:t>
            </a:r>
            <a:r>
              <a:rPr lang="en-US" sz="1600" dirty="0"/>
              <a:t>.</a:t>
            </a:r>
            <a:r>
              <a:rPr lang="en-US" sz="1600" dirty="0" err="1"/>
              <a:t>bg</a:t>
            </a:r>
            <a:r>
              <a:rPr lang="en-US" sz="1600" dirty="0"/>
              <a:t>-warning</a:t>
            </a:r>
            <a:r>
              <a:rPr lang="en-US" sz="1600" dirty="0"/>
              <a:t>, and </a:t>
            </a:r>
            <a:r>
              <a:rPr lang="en-US" sz="1600" dirty="0"/>
              <a:t>.</a:t>
            </a:r>
            <a:r>
              <a:rPr lang="en-US" sz="1600" dirty="0" err="1" smtClean="0"/>
              <a:t>bg</a:t>
            </a:r>
            <a:r>
              <a:rPr lang="en-US" sz="1600" dirty="0" smtClean="0"/>
              <a:t>-danger</a:t>
            </a:r>
            <a:r>
              <a:rPr lang="en-US" sz="1600" dirty="0"/>
              <a:t>.</a:t>
            </a:r>
            <a:endParaRPr lang="en-US" sz="1600" dirty="0" smtClean="0"/>
          </a:p>
        </p:txBody>
      </p:sp>
    </p:spTree>
    <p:extLst>
      <p:ext uri="{BB962C8B-B14F-4D97-AF65-F5344CB8AC3E}">
        <p14:creationId xmlns:p14="http://schemas.microsoft.com/office/powerpoint/2010/main" val="17214953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4"/>
          <p:cNvSpPr txBox="1">
            <a:spLocks noGrp="1"/>
          </p:cNvSpPr>
          <p:nvPr>
            <p:ph type="ctrTitle"/>
          </p:nvPr>
        </p:nvSpPr>
        <p:spPr>
          <a:xfrm>
            <a:off x="1815525" y="1888150"/>
            <a:ext cx="55131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Bootstrap’s Templates</a:t>
            </a:r>
            <a:endParaRPr dirty="0"/>
          </a:p>
        </p:txBody>
      </p:sp>
      <p:sp>
        <p:nvSpPr>
          <p:cNvPr id="126" name="Google Shape;126;p14"/>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8294212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r>
              <a:rPr lang="en-IN" dirty="0"/>
              <a:t>Bootstrap Tables</a:t>
            </a:r>
            <a:endParaRPr lang="en-IN" dirty="0"/>
          </a:p>
        </p:txBody>
      </p:sp>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
        <p:nvSpPr>
          <p:cNvPr id="11" name="Text Placeholder 1"/>
          <p:cNvSpPr>
            <a:spLocks noGrp="1"/>
          </p:cNvSpPr>
          <p:nvPr>
            <p:ph type="body" idx="1"/>
          </p:nvPr>
        </p:nvSpPr>
        <p:spPr>
          <a:xfrm>
            <a:off x="467544" y="1275606"/>
            <a:ext cx="6984776" cy="3044924"/>
          </a:xfrm>
        </p:spPr>
        <p:txBody>
          <a:bodyPr numCol="2"/>
          <a:lstStyle/>
          <a:p>
            <a:pPr>
              <a:buFont typeface="Arial" pitchFamily="34" charset="0"/>
              <a:buChar char="•"/>
            </a:pPr>
            <a:endParaRPr lang="en-US" sz="1600" b="1" dirty="0" smtClean="0"/>
          </a:p>
          <a:p>
            <a:pPr>
              <a:buFont typeface="Arial" pitchFamily="34" charset="0"/>
              <a:buChar char="•"/>
            </a:pPr>
            <a:r>
              <a:rPr lang="en-US" sz="1600" b="1" dirty="0" smtClean="0"/>
              <a:t>7 </a:t>
            </a:r>
            <a:r>
              <a:rPr lang="en-US" sz="1600" b="1" dirty="0"/>
              <a:t>main classes:</a:t>
            </a:r>
          </a:p>
          <a:p>
            <a:pPr lvl="1">
              <a:buFont typeface="Arial" pitchFamily="34" charset="0"/>
              <a:buChar char="•"/>
            </a:pPr>
            <a:r>
              <a:rPr lang="en-US" sz="1600" dirty="0"/>
              <a:t>.table </a:t>
            </a:r>
          </a:p>
          <a:p>
            <a:pPr lvl="1">
              <a:buFont typeface="Arial" pitchFamily="34" charset="0"/>
              <a:buChar char="•"/>
            </a:pPr>
            <a:r>
              <a:rPr lang="en-US" sz="1600" dirty="0"/>
              <a:t>.table-striped </a:t>
            </a:r>
          </a:p>
          <a:p>
            <a:pPr lvl="1">
              <a:buFont typeface="Arial" pitchFamily="34" charset="0"/>
              <a:buChar char="•"/>
            </a:pPr>
            <a:r>
              <a:rPr lang="en-US" sz="1600" dirty="0"/>
              <a:t>.table-bordered</a:t>
            </a:r>
          </a:p>
          <a:p>
            <a:pPr lvl="1">
              <a:buFont typeface="Arial" pitchFamily="34" charset="0"/>
              <a:buChar char="•"/>
            </a:pPr>
            <a:r>
              <a:rPr lang="en-US" sz="1600" dirty="0"/>
              <a:t>.table-borderless </a:t>
            </a:r>
          </a:p>
          <a:p>
            <a:pPr lvl="1">
              <a:buFont typeface="Arial" pitchFamily="34" charset="0"/>
              <a:buChar char="•"/>
            </a:pPr>
            <a:r>
              <a:rPr lang="en-US" sz="1600" dirty="0"/>
              <a:t>.table-hover</a:t>
            </a:r>
          </a:p>
          <a:p>
            <a:pPr lvl="1">
              <a:buFont typeface="Arial" pitchFamily="34" charset="0"/>
              <a:buChar char="•"/>
            </a:pPr>
            <a:r>
              <a:rPr lang="en-US" sz="1600" dirty="0"/>
              <a:t>.table-dark</a:t>
            </a:r>
          </a:p>
          <a:p>
            <a:pPr lvl="1">
              <a:buFont typeface="Arial" pitchFamily="34" charset="0"/>
              <a:buChar char="•"/>
            </a:pPr>
            <a:r>
              <a:rPr lang="en-US" sz="1600" dirty="0"/>
              <a:t>.table-</a:t>
            </a:r>
            <a:r>
              <a:rPr lang="en-US" sz="1600" dirty="0" err="1"/>
              <a:t>sm</a:t>
            </a:r>
            <a:endParaRPr lang="en-US" sz="1600" dirty="0"/>
          </a:p>
          <a:p>
            <a:pPr lvl="1">
              <a:buFont typeface="Arial" pitchFamily="34" charset="0"/>
              <a:buChar char="•"/>
            </a:pPr>
            <a:endParaRPr lang="en-US" sz="1600" dirty="0"/>
          </a:p>
          <a:p>
            <a:pPr lvl="1">
              <a:buFont typeface="Arial" pitchFamily="34" charset="0"/>
              <a:buChar char="•"/>
            </a:pPr>
            <a:endParaRPr lang="en-US" sz="1600" dirty="0"/>
          </a:p>
          <a:p>
            <a:pPr lvl="1">
              <a:buFont typeface="Arial" pitchFamily="34" charset="0"/>
              <a:buChar char="•"/>
            </a:pPr>
            <a:endParaRPr lang="en-US" sz="1600" dirty="0"/>
          </a:p>
          <a:p>
            <a:pPr lvl="1">
              <a:buFont typeface="Arial" pitchFamily="34" charset="0"/>
              <a:buChar char="•"/>
            </a:pPr>
            <a:endParaRPr lang="en-US" sz="1600" dirty="0"/>
          </a:p>
          <a:p>
            <a:pPr>
              <a:buFont typeface="Arial" pitchFamily="34" charset="0"/>
              <a:buChar char="•"/>
            </a:pPr>
            <a:r>
              <a:rPr lang="en-US" sz="1600" b="1" dirty="0"/>
              <a:t>9 contextual classes: </a:t>
            </a:r>
          </a:p>
          <a:p>
            <a:pPr lvl="1">
              <a:buFont typeface="Arial" pitchFamily="34" charset="0"/>
              <a:buChar char="•"/>
            </a:pPr>
            <a:r>
              <a:rPr lang="en-US" sz="1600" dirty="0"/>
              <a:t>.active </a:t>
            </a:r>
          </a:p>
          <a:p>
            <a:pPr lvl="1">
              <a:buFont typeface="Arial" pitchFamily="34" charset="0"/>
              <a:buChar char="•"/>
            </a:pPr>
            <a:r>
              <a:rPr lang="en-US" sz="1600" dirty="0"/>
              <a:t>.success</a:t>
            </a:r>
          </a:p>
          <a:p>
            <a:pPr lvl="1">
              <a:buFont typeface="Arial" pitchFamily="34" charset="0"/>
              <a:buChar char="•"/>
            </a:pPr>
            <a:r>
              <a:rPr lang="en-US" sz="1600" dirty="0"/>
              <a:t>.info</a:t>
            </a:r>
          </a:p>
          <a:p>
            <a:pPr lvl="1">
              <a:buFont typeface="Arial" pitchFamily="34" charset="0"/>
              <a:buChar char="•"/>
            </a:pPr>
            <a:r>
              <a:rPr lang="en-US" sz="1600" dirty="0"/>
              <a:t>.warning</a:t>
            </a:r>
          </a:p>
          <a:p>
            <a:pPr lvl="1">
              <a:buFont typeface="Arial" pitchFamily="34" charset="0"/>
              <a:buChar char="•"/>
            </a:pPr>
            <a:r>
              <a:rPr lang="en-US" sz="1600" dirty="0"/>
              <a:t>.danger</a:t>
            </a:r>
          </a:p>
          <a:p>
            <a:pPr lvl="1">
              <a:buFont typeface="Arial" pitchFamily="34" charset="0"/>
              <a:buChar char="•"/>
            </a:pPr>
            <a:r>
              <a:rPr lang="en-US" sz="1600" dirty="0"/>
              <a:t>.primary</a:t>
            </a:r>
          </a:p>
          <a:p>
            <a:pPr lvl="1">
              <a:buFont typeface="Arial" pitchFamily="34" charset="0"/>
              <a:buChar char="•"/>
            </a:pPr>
            <a:r>
              <a:rPr lang="en-US" sz="1600" dirty="0"/>
              <a:t>.secondary</a:t>
            </a:r>
          </a:p>
          <a:p>
            <a:pPr lvl="1">
              <a:buFont typeface="Arial" pitchFamily="34" charset="0"/>
              <a:buChar char="•"/>
            </a:pPr>
            <a:r>
              <a:rPr lang="en-US" sz="1600" dirty="0"/>
              <a:t>.light</a:t>
            </a:r>
          </a:p>
          <a:p>
            <a:pPr lvl="1">
              <a:buFont typeface="Arial" pitchFamily="34" charset="0"/>
              <a:buChar char="•"/>
            </a:pPr>
            <a:r>
              <a:rPr lang="en-US" sz="1600" dirty="0"/>
              <a:t>.dark</a:t>
            </a:r>
          </a:p>
        </p:txBody>
      </p:sp>
    </p:spTree>
    <p:extLst>
      <p:ext uri="{BB962C8B-B14F-4D97-AF65-F5344CB8AC3E}">
        <p14:creationId xmlns:p14="http://schemas.microsoft.com/office/powerpoint/2010/main" val="24597854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r>
              <a:rPr lang="en-IN" dirty="0"/>
              <a:t>Bootstrap </a:t>
            </a:r>
            <a:r>
              <a:rPr lang="en-IN" dirty="0" smtClean="0"/>
              <a:t>Images</a:t>
            </a:r>
            <a:endParaRPr lang="en-IN" dirty="0"/>
          </a:p>
        </p:txBody>
      </p:sp>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pic>
        <p:nvPicPr>
          <p:cNvPr id="5" name="Picture 2" descr="C:\Users\bhara\Desktop\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643758"/>
            <a:ext cx="7128792" cy="198963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1"/>
          <p:cNvSpPr>
            <a:spLocks noGrp="1"/>
          </p:cNvSpPr>
          <p:nvPr>
            <p:ph type="body" idx="1"/>
          </p:nvPr>
        </p:nvSpPr>
        <p:spPr>
          <a:xfrm>
            <a:off x="467544" y="1275606"/>
            <a:ext cx="6984776" cy="3044924"/>
          </a:xfrm>
        </p:spPr>
        <p:txBody>
          <a:bodyPr numCol="2"/>
          <a:lstStyle/>
          <a:p>
            <a:pPr>
              <a:buFont typeface="Arial" pitchFamily="34" charset="0"/>
              <a:buChar char="•"/>
            </a:pPr>
            <a:r>
              <a:rPr lang="en-US" sz="1600" b="1" dirty="0"/>
              <a:t>Image </a:t>
            </a:r>
            <a:r>
              <a:rPr lang="en-US" sz="1600" b="1" dirty="0" smtClean="0"/>
              <a:t>classes</a:t>
            </a:r>
            <a:r>
              <a:rPr lang="en-US" sz="1600" b="1" dirty="0"/>
              <a:t>		</a:t>
            </a:r>
          </a:p>
          <a:p>
            <a:pPr lvl="1">
              <a:buFont typeface="Arial" pitchFamily="34" charset="0"/>
              <a:buChar char="•"/>
            </a:pPr>
            <a:r>
              <a:rPr lang="en-IN" sz="1600" dirty="0"/>
              <a:t>.</a:t>
            </a:r>
            <a:r>
              <a:rPr lang="en-IN" sz="1600" dirty="0" err="1"/>
              <a:t>img</a:t>
            </a:r>
            <a:r>
              <a:rPr lang="en-IN" sz="1600" dirty="0"/>
              <a:t>-responsive</a:t>
            </a:r>
          </a:p>
          <a:p>
            <a:pPr lvl="1">
              <a:buFont typeface="Arial" pitchFamily="34" charset="0"/>
              <a:buChar char="•"/>
            </a:pPr>
            <a:r>
              <a:rPr lang="en-IN" sz="1600" dirty="0"/>
              <a:t>.</a:t>
            </a:r>
            <a:r>
              <a:rPr lang="en-IN" sz="1600" dirty="0" err="1"/>
              <a:t>img</a:t>
            </a:r>
            <a:r>
              <a:rPr lang="en-IN" sz="1600" dirty="0"/>
              <a:t>-thumbnail</a:t>
            </a:r>
          </a:p>
          <a:p>
            <a:pPr lvl="1">
              <a:buFont typeface="Arial" pitchFamily="34" charset="0"/>
              <a:buChar char="•"/>
            </a:pPr>
            <a:r>
              <a:rPr lang="en-IN" sz="1600" dirty="0"/>
              <a:t>.</a:t>
            </a:r>
            <a:r>
              <a:rPr lang="en-IN" sz="1600" dirty="0" err="1"/>
              <a:t>img</a:t>
            </a:r>
            <a:r>
              <a:rPr lang="en-IN" sz="1600" dirty="0"/>
              <a:t>-rounded </a:t>
            </a:r>
          </a:p>
          <a:p>
            <a:pPr lvl="1">
              <a:buFont typeface="Arial" pitchFamily="34" charset="0"/>
              <a:buChar char="•"/>
            </a:pPr>
            <a:r>
              <a:rPr lang="en-IN" sz="1600" dirty="0"/>
              <a:t>.</a:t>
            </a:r>
            <a:r>
              <a:rPr lang="en-IN" sz="1600" dirty="0" err="1"/>
              <a:t>img</a:t>
            </a:r>
            <a:r>
              <a:rPr lang="en-IN" sz="1600" dirty="0"/>
              <a:t>-circle</a:t>
            </a:r>
            <a:endParaRPr lang="en-US" sz="1600" dirty="0"/>
          </a:p>
        </p:txBody>
      </p:sp>
    </p:spTree>
    <p:extLst>
      <p:ext uri="{BB962C8B-B14F-4D97-AF65-F5344CB8AC3E}">
        <p14:creationId xmlns:p14="http://schemas.microsoft.com/office/powerpoint/2010/main" val="20578492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r>
              <a:rPr lang="en-IN" dirty="0"/>
              <a:t>Bootstrap Alerts</a:t>
            </a:r>
            <a:endParaRPr lang="en-IN" dirty="0"/>
          </a:p>
        </p:txBody>
      </p:sp>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sp>
        <p:nvSpPr>
          <p:cNvPr id="7" name="Text Placeholder 1"/>
          <p:cNvSpPr>
            <a:spLocks noGrp="1"/>
          </p:cNvSpPr>
          <p:nvPr>
            <p:ph type="body" idx="1"/>
          </p:nvPr>
        </p:nvSpPr>
        <p:spPr>
          <a:xfrm>
            <a:off x="467544" y="1275606"/>
            <a:ext cx="6984776" cy="3044924"/>
          </a:xfrm>
        </p:spPr>
        <p:txBody>
          <a:bodyPr numCol="2"/>
          <a:lstStyle/>
          <a:p>
            <a:pPr>
              <a:buFont typeface="Arial" pitchFamily="34" charset="0"/>
              <a:buChar char="•"/>
            </a:pPr>
            <a:r>
              <a:rPr lang="en-US" sz="1600" b="1" dirty="0"/>
              <a:t>9 alert classes: </a:t>
            </a:r>
          </a:p>
          <a:p>
            <a:pPr lvl="1">
              <a:buFont typeface="Arial" pitchFamily="34" charset="0"/>
              <a:buChar char="•"/>
            </a:pPr>
            <a:r>
              <a:rPr lang="en-US" sz="1600" dirty="0"/>
              <a:t>.active </a:t>
            </a:r>
          </a:p>
          <a:p>
            <a:pPr lvl="1">
              <a:buFont typeface="Arial" pitchFamily="34" charset="0"/>
              <a:buChar char="•"/>
            </a:pPr>
            <a:r>
              <a:rPr lang="en-US" sz="1600" dirty="0"/>
              <a:t>.success</a:t>
            </a:r>
          </a:p>
          <a:p>
            <a:pPr lvl="1">
              <a:buFont typeface="Arial" pitchFamily="34" charset="0"/>
              <a:buChar char="•"/>
            </a:pPr>
            <a:r>
              <a:rPr lang="en-US" sz="1600" dirty="0"/>
              <a:t>.info</a:t>
            </a:r>
          </a:p>
          <a:p>
            <a:pPr lvl="1">
              <a:buFont typeface="Arial" pitchFamily="34" charset="0"/>
              <a:buChar char="•"/>
            </a:pPr>
            <a:r>
              <a:rPr lang="en-US" sz="1600" dirty="0"/>
              <a:t>.warning</a:t>
            </a:r>
          </a:p>
          <a:p>
            <a:pPr lvl="1">
              <a:buFont typeface="Arial" pitchFamily="34" charset="0"/>
              <a:buChar char="•"/>
            </a:pPr>
            <a:r>
              <a:rPr lang="en-US" sz="1600" dirty="0"/>
              <a:t>.danger</a:t>
            </a:r>
          </a:p>
          <a:p>
            <a:pPr lvl="1">
              <a:buFont typeface="Arial" pitchFamily="34" charset="0"/>
              <a:buChar char="•"/>
            </a:pPr>
            <a:r>
              <a:rPr lang="en-US" sz="1600" dirty="0"/>
              <a:t>.primary</a:t>
            </a:r>
          </a:p>
          <a:p>
            <a:pPr lvl="1">
              <a:buFont typeface="Arial" pitchFamily="34" charset="0"/>
              <a:buChar char="•"/>
            </a:pPr>
            <a:r>
              <a:rPr lang="en-US" sz="1600" dirty="0"/>
              <a:t>.secondary</a:t>
            </a:r>
          </a:p>
          <a:p>
            <a:pPr lvl="1">
              <a:buFont typeface="Arial" pitchFamily="34" charset="0"/>
              <a:buChar char="•"/>
            </a:pPr>
            <a:r>
              <a:rPr lang="en-US" sz="1600" dirty="0"/>
              <a:t>.light</a:t>
            </a:r>
          </a:p>
          <a:p>
            <a:pPr lvl="1">
              <a:buFont typeface="Arial" pitchFamily="34" charset="0"/>
              <a:buChar char="•"/>
            </a:pPr>
            <a:r>
              <a:rPr lang="en-US" sz="1600" dirty="0"/>
              <a:t>.dark</a:t>
            </a:r>
          </a:p>
        </p:txBody>
      </p:sp>
      <p:pic>
        <p:nvPicPr>
          <p:cNvPr id="6" name="Picture 3" descr="C:\Users\bhara\Desktop\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1294" y="1563638"/>
            <a:ext cx="5361808" cy="3024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2493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r>
              <a:rPr lang="en-IN" dirty="0"/>
              <a:t>Bootstrap </a:t>
            </a:r>
            <a:r>
              <a:rPr lang="en-IN" dirty="0" smtClean="0"/>
              <a:t>Buttons</a:t>
            </a:r>
            <a:endParaRPr lang="en-IN" dirty="0"/>
          </a:p>
        </p:txBody>
      </p:sp>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a:p>
        </p:txBody>
      </p:sp>
      <p:sp>
        <p:nvSpPr>
          <p:cNvPr id="11" name="Text Placeholder 1"/>
          <p:cNvSpPr>
            <a:spLocks noGrp="1"/>
          </p:cNvSpPr>
          <p:nvPr>
            <p:ph type="body" idx="1"/>
          </p:nvPr>
        </p:nvSpPr>
        <p:spPr>
          <a:xfrm>
            <a:off x="467544" y="1275606"/>
            <a:ext cx="6984776" cy="1872208"/>
          </a:xfrm>
        </p:spPr>
        <p:txBody>
          <a:bodyPr numCol="2"/>
          <a:lstStyle/>
          <a:p>
            <a:pPr>
              <a:buFont typeface="Arial" pitchFamily="34" charset="0"/>
              <a:buChar char="•"/>
            </a:pPr>
            <a:r>
              <a:rPr lang="en-US" sz="1600" b="1" dirty="0"/>
              <a:t>9 Button classes: </a:t>
            </a:r>
          </a:p>
          <a:p>
            <a:pPr lvl="1">
              <a:buFont typeface="Arial" pitchFamily="34" charset="0"/>
              <a:buChar char="•"/>
            </a:pPr>
            <a:r>
              <a:rPr lang="en-US" sz="1600" dirty="0"/>
              <a:t>.</a:t>
            </a:r>
            <a:r>
              <a:rPr lang="en-US" sz="1600" dirty="0" err="1"/>
              <a:t>btn</a:t>
            </a:r>
            <a:r>
              <a:rPr lang="en-US" sz="1600" dirty="0"/>
              <a:t>-link</a:t>
            </a:r>
          </a:p>
          <a:p>
            <a:pPr lvl="1">
              <a:buFont typeface="Arial" pitchFamily="34" charset="0"/>
              <a:buChar char="•"/>
            </a:pPr>
            <a:r>
              <a:rPr lang="en-US" sz="1600" dirty="0"/>
              <a:t>.</a:t>
            </a:r>
            <a:r>
              <a:rPr lang="en-US" sz="1600" dirty="0" err="1"/>
              <a:t>btn</a:t>
            </a:r>
            <a:r>
              <a:rPr lang="en-US" sz="1600" dirty="0"/>
              <a:t>-primary</a:t>
            </a:r>
          </a:p>
          <a:p>
            <a:pPr lvl="1">
              <a:buFont typeface="Arial" pitchFamily="34" charset="0"/>
              <a:buChar char="•"/>
            </a:pPr>
            <a:r>
              <a:rPr lang="en-US" sz="1600" dirty="0"/>
              <a:t>.</a:t>
            </a:r>
            <a:r>
              <a:rPr lang="en-US" sz="1600" dirty="0" err="1"/>
              <a:t>btn</a:t>
            </a:r>
            <a:r>
              <a:rPr lang="en-US" sz="1600" dirty="0"/>
              <a:t>-secondary</a:t>
            </a:r>
          </a:p>
          <a:p>
            <a:pPr lvl="1">
              <a:buFont typeface="Arial" pitchFamily="34" charset="0"/>
              <a:buChar char="•"/>
            </a:pPr>
            <a:r>
              <a:rPr lang="en-US" sz="1600" dirty="0"/>
              <a:t>.</a:t>
            </a:r>
            <a:r>
              <a:rPr lang="en-US" sz="1600" dirty="0" err="1"/>
              <a:t>btn</a:t>
            </a:r>
            <a:r>
              <a:rPr lang="en-US" sz="1600" dirty="0"/>
              <a:t>-success</a:t>
            </a:r>
          </a:p>
          <a:p>
            <a:pPr lvl="1">
              <a:buFont typeface="Arial" pitchFamily="34" charset="0"/>
              <a:buChar char="•"/>
            </a:pPr>
            <a:r>
              <a:rPr lang="en-US" sz="1600" dirty="0"/>
              <a:t>.</a:t>
            </a:r>
            <a:r>
              <a:rPr lang="en-US" sz="1600" dirty="0" err="1"/>
              <a:t>btn</a:t>
            </a:r>
            <a:r>
              <a:rPr lang="en-US" sz="1600" dirty="0"/>
              <a:t>-info</a:t>
            </a:r>
          </a:p>
          <a:p>
            <a:pPr lvl="1">
              <a:buFont typeface="Arial" pitchFamily="34" charset="0"/>
              <a:buChar char="•"/>
            </a:pPr>
            <a:endParaRPr lang="en-US" sz="1600" dirty="0" smtClean="0"/>
          </a:p>
          <a:p>
            <a:pPr lvl="1">
              <a:buFont typeface="Arial" pitchFamily="34" charset="0"/>
              <a:buChar char="•"/>
            </a:pPr>
            <a:r>
              <a:rPr lang="en-US" sz="1600" dirty="0" smtClean="0"/>
              <a:t>.</a:t>
            </a:r>
            <a:r>
              <a:rPr lang="en-US" sz="1600" dirty="0" err="1"/>
              <a:t>btn</a:t>
            </a:r>
            <a:r>
              <a:rPr lang="en-US" sz="1600" dirty="0"/>
              <a:t>-warning</a:t>
            </a:r>
          </a:p>
          <a:p>
            <a:pPr lvl="1">
              <a:buFont typeface="Arial" pitchFamily="34" charset="0"/>
              <a:buChar char="•"/>
            </a:pPr>
            <a:r>
              <a:rPr lang="en-US" sz="1600" dirty="0"/>
              <a:t>.</a:t>
            </a:r>
            <a:r>
              <a:rPr lang="en-US" sz="1600" dirty="0" err="1"/>
              <a:t>btn</a:t>
            </a:r>
            <a:r>
              <a:rPr lang="en-US" sz="1600" dirty="0"/>
              <a:t>-danger</a:t>
            </a:r>
          </a:p>
          <a:p>
            <a:pPr lvl="1">
              <a:buFont typeface="Arial" pitchFamily="34" charset="0"/>
              <a:buChar char="•"/>
            </a:pPr>
            <a:r>
              <a:rPr lang="en-US" sz="1600" dirty="0"/>
              <a:t>.</a:t>
            </a:r>
            <a:r>
              <a:rPr lang="en-US" sz="1600" dirty="0" err="1"/>
              <a:t>btn</a:t>
            </a:r>
            <a:r>
              <a:rPr lang="en-US" sz="1600" dirty="0"/>
              <a:t>-light</a:t>
            </a:r>
          </a:p>
          <a:p>
            <a:pPr lvl="1">
              <a:buFont typeface="Arial" pitchFamily="34" charset="0"/>
              <a:buChar char="•"/>
            </a:pPr>
            <a:r>
              <a:rPr lang="en-US" sz="1600" dirty="0"/>
              <a:t>.</a:t>
            </a:r>
            <a:r>
              <a:rPr lang="en-US" sz="1600" dirty="0" err="1"/>
              <a:t>btn</a:t>
            </a:r>
            <a:r>
              <a:rPr lang="en-US" sz="1600" dirty="0"/>
              <a:t>-dark</a:t>
            </a:r>
          </a:p>
          <a:p>
            <a:pPr>
              <a:buFont typeface="Arial" pitchFamily="34" charset="0"/>
              <a:buChar char="•"/>
            </a:pPr>
            <a:endParaRPr lang="en-US" sz="1600" dirty="0"/>
          </a:p>
        </p:txBody>
      </p:sp>
      <p:pic>
        <p:nvPicPr>
          <p:cNvPr id="5" name="Picture 2" descr="C:\Users\bhara\Desktop\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291830"/>
            <a:ext cx="5976664" cy="868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987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pPr lvl="0"/>
            <a:r>
              <a:rPr lang="en" dirty="0" smtClean="0"/>
              <a:t>References</a:t>
            </a:r>
            <a:endParaRPr dirty="0"/>
          </a:p>
        </p:txBody>
      </p:sp>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16</a:t>
            </a:fld>
            <a:endParaRPr/>
          </a:p>
        </p:txBody>
      </p:sp>
      <p:sp>
        <p:nvSpPr>
          <p:cNvPr id="11" name="Text Placeholder 1"/>
          <p:cNvSpPr>
            <a:spLocks noGrp="1"/>
          </p:cNvSpPr>
          <p:nvPr>
            <p:ph type="body" idx="1"/>
          </p:nvPr>
        </p:nvSpPr>
        <p:spPr>
          <a:xfrm>
            <a:off x="467544" y="1779662"/>
            <a:ext cx="7632848" cy="3044924"/>
          </a:xfrm>
        </p:spPr>
        <p:txBody>
          <a:bodyPr/>
          <a:lstStyle/>
          <a:p>
            <a:r>
              <a:rPr lang="en-US" sz="1600" dirty="0">
                <a:solidFill>
                  <a:schemeClr val="tx1"/>
                </a:solidFill>
              </a:rPr>
              <a:t>Bootstrap offers many other templates for other requirements such as </a:t>
            </a:r>
            <a:r>
              <a:rPr lang="en-US" sz="1600" dirty="0" err="1">
                <a:solidFill>
                  <a:schemeClr val="tx1"/>
                </a:solidFill>
              </a:rPr>
              <a:t>Navbars</a:t>
            </a:r>
            <a:r>
              <a:rPr lang="en-US" sz="1600" dirty="0">
                <a:solidFill>
                  <a:schemeClr val="tx1"/>
                </a:solidFill>
              </a:rPr>
              <a:t>, Cards, Spinners, Tooltips and so on</a:t>
            </a:r>
            <a:r>
              <a:rPr lang="en-US" sz="1600" dirty="0" smtClean="0">
                <a:solidFill>
                  <a:schemeClr val="tx1"/>
                </a:solidFill>
              </a:rPr>
              <a:t>.</a:t>
            </a:r>
            <a:endParaRPr lang="en-US" sz="1600" dirty="0">
              <a:solidFill>
                <a:schemeClr val="tx1"/>
              </a:solidFill>
            </a:endParaRPr>
          </a:p>
          <a:p>
            <a:r>
              <a:rPr lang="en-US" sz="1600" dirty="0">
                <a:solidFill>
                  <a:schemeClr val="tx1"/>
                </a:solidFill>
              </a:rPr>
              <a:t>The documentation can be found at : </a:t>
            </a:r>
            <a:r>
              <a:rPr lang="en-IN" sz="1600" b="1" dirty="0">
                <a:solidFill>
                  <a:schemeClr val="tx1"/>
                </a:solidFill>
              </a:rPr>
              <a:t>https://getbootstrap.com/docs/4.4/</a:t>
            </a:r>
            <a:endParaRPr lang="en-IN" sz="1600" dirty="0">
              <a:solidFill>
                <a:schemeClr val="tx1"/>
              </a:solidFill>
            </a:endParaRPr>
          </a:p>
          <a:p>
            <a:r>
              <a:rPr lang="en-IN" sz="1600" dirty="0" smtClean="0">
                <a:solidFill>
                  <a:schemeClr val="tx1"/>
                </a:solidFill>
              </a:rPr>
              <a:t>References</a:t>
            </a:r>
            <a:r>
              <a:rPr lang="en-IN" sz="1600" dirty="0">
                <a:solidFill>
                  <a:schemeClr val="tx1"/>
                </a:solidFill>
              </a:rPr>
              <a:t>:</a:t>
            </a:r>
          </a:p>
          <a:p>
            <a:endParaRPr lang="en-US" sz="1600" dirty="0">
              <a:solidFill>
                <a:schemeClr val="tx1"/>
              </a:solidFill>
            </a:endParaRPr>
          </a:p>
          <a:p>
            <a:pPr lvl="1"/>
            <a:r>
              <a:rPr lang="en-IN" sz="1600" dirty="0">
                <a:solidFill>
                  <a:schemeClr val="tx1"/>
                </a:solidFill>
              </a:rPr>
              <a:t>https://getbootstrap.com/</a:t>
            </a:r>
          </a:p>
          <a:p>
            <a:pPr lvl="1"/>
            <a:endParaRPr lang="en-IN" sz="1600" dirty="0">
              <a:solidFill>
                <a:schemeClr val="tx1"/>
              </a:solidFill>
            </a:endParaRPr>
          </a:p>
          <a:p>
            <a:pPr lvl="1"/>
            <a:r>
              <a:rPr lang="en-IN" sz="1600" dirty="0">
                <a:solidFill>
                  <a:schemeClr val="tx1"/>
                </a:solidFill>
              </a:rPr>
              <a:t>https://www.w3schools.com/</a:t>
            </a:r>
            <a:endParaRPr lang="en-US" sz="1600" dirty="0">
              <a:solidFill>
                <a:schemeClr val="tx1"/>
              </a:solidFill>
            </a:endParaRPr>
          </a:p>
        </p:txBody>
      </p:sp>
    </p:spTree>
    <p:extLst>
      <p:ext uri="{BB962C8B-B14F-4D97-AF65-F5344CB8AC3E}">
        <p14:creationId xmlns:p14="http://schemas.microsoft.com/office/powerpoint/2010/main" val="551235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6" name="Google Shape;316;p35"/>
          <p:cNvSpPr txBox="1">
            <a:spLocks noGrp="1"/>
          </p:cNvSpPr>
          <p:nvPr>
            <p:ph type="body" idx="1"/>
          </p:nvPr>
        </p:nvSpPr>
        <p:spPr>
          <a:xfrm>
            <a:off x="886650" y="1984501"/>
            <a:ext cx="7370700" cy="2941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dirty="0" smtClean="0"/>
              <a:t>Any Questions?</a:t>
            </a:r>
            <a:endParaRPr sz="2400" dirty="0"/>
          </a:p>
        </p:txBody>
      </p:sp>
      <p:sp>
        <p:nvSpPr>
          <p:cNvPr id="317" name="Google Shape;317;p35"/>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17</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What is Bootstrap?</a:t>
            </a:r>
            <a:endParaRPr dirty="0"/>
          </a:p>
        </p:txBody>
      </p:sp>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pic>
        <p:nvPicPr>
          <p:cNvPr id="10" name="Picture 4" descr="C:\Users\bhara\Downloads\PinClipart.com_eclipse-mars-svn_353932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2320" y="2698872"/>
            <a:ext cx="1364033" cy="1262356"/>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1"/>
          <p:cNvSpPr>
            <a:spLocks noGrp="1"/>
          </p:cNvSpPr>
          <p:nvPr>
            <p:ph type="body" idx="1"/>
          </p:nvPr>
        </p:nvSpPr>
        <p:spPr>
          <a:xfrm>
            <a:off x="467544" y="1275606"/>
            <a:ext cx="6984776" cy="3044924"/>
          </a:xfrm>
        </p:spPr>
        <p:txBody>
          <a:bodyPr/>
          <a:lstStyle/>
          <a:p>
            <a:pPr>
              <a:buFont typeface="Arial" pitchFamily="34" charset="0"/>
              <a:buChar char="•"/>
            </a:pPr>
            <a:r>
              <a:rPr lang="en-US" sz="1600" dirty="0"/>
              <a:t>Bootstrap is a free front-end framework (HTML and CSS) for faster and easier web </a:t>
            </a:r>
            <a:r>
              <a:rPr lang="en-US" sz="1600" dirty="0" smtClean="0"/>
              <a:t>development</a:t>
            </a:r>
            <a:r>
              <a:rPr lang="en-US" sz="1600" dirty="0" smtClean="0"/>
              <a:t>.</a:t>
            </a:r>
          </a:p>
          <a:p>
            <a:pPr>
              <a:buFont typeface="Arial" pitchFamily="34" charset="0"/>
              <a:buChar char="•"/>
            </a:pPr>
            <a:r>
              <a:rPr lang="en-US" sz="1600" dirty="0"/>
              <a:t>Bootstrap was developed by Mark Otto and Jacob Thornton at </a:t>
            </a:r>
            <a:r>
              <a:rPr lang="en-US" sz="1600" dirty="0" smtClean="0"/>
              <a:t>Twitter to encourage internal consistency, and was later </a:t>
            </a:r>
            <a:r>
              <a:rPr lang="en-US" sz="1600" dirty="0"/>
              <a:t>released as an open source product in August 2011 on </a:t>
            </a:r>
            <a:r>
              <a:rPr lang="en-US" sz="1600" dirty="0" err="1"/>
              <a:t>GitHub</a:t>
            </a:r>
            <a:r>
              <a:rPr lang="en-US" sz="1600" dirty="0" smtClean="0"/>
              <a:t>.</a:t>
            </a:r>
          </a:p>
          <a:p>
            <a:pPr>
              <a:buFont typeface="Arial" pitchFamily="34" charset="0"/>
              <a:buChar char="•"/>
            </a:pPr>
            <a:r>
              <a:rPr lang="en-US" sz="1600" dirty="0"/>
              <a:t>Bootstrap is the </a:t>
            </a:r>
            <a:r>
              <a:rPr lang="en-US" sz="1600" dirty="0" smtClean="0"/>
              <a:t>sixth-most-starred project and was the No. 1 project on </a:t>
            </a:r>
            <a:r>
              <a:rPr lang="en-US" sz="1600" dirty="0" err="1" smtClean="0"/>
              <a:t>GitHub</a:t>
            </a:r>
            <a:r>
              <a:rPr lang="en-US" sz="1600" dirty="0" smtClean="0"/>
              <a:t> in June 2014. </a:t>
            </a:r>
            <a:endParaRPr lang="en-US" sz="1600" dirty="0" smtClean="0"/>
          </a:p>
          <a:p>
            <a:pPr>
              <a:buFont typeface="Arial" pitchFamily="34" charset="0"/>
              <a:buChar char="•"/>
            </a:pPr>
            <a:r>
              <a:rPr lang="en-US" sz="1600" dirty="0" smtClean="0"/>
              <a:t>Bootstrap </a:t>
            </a:r>
            <a:r>
              <a:rPr lang="en-US" sz="1600" dirty="0"/>
              <a:t>is famous for being developed with components that have the ability to follow the property of responsive </a:t>
            </a:r>
            <a:r>
              <a:rPr lang="en-US" sz="1600" dirty="0" smtClean="0"/>
              <a:t>designs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Why use Bootstrap?</a:t>
            </a:r>
            <a:endParaRPr dirty="0"/>
          </a:p>
        </p:txBody>
      </p:sp>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
        <p:nvSpPr>
          <p:cNvPr id="11" name="Text Placeholder 1"/>
          <p:cNvSpPr>
            <a:spLocks noGrp="1"/>
          </p:cNvSpPr>
          <p:nvPr>
            <p:ph type="body" idx="1"/>
          </p:nvPr>
        </p:nvSpPr>
        <p:spPr>
          <a:xfrm>
            <a:off x="467544" y="1275606"/>
            <a:ext cx="6984776" cy="3044924"/>
          </a:xfrm>
        </p:spPr>
        <p:txBody>
          <a:bodyPr/>
          <a:lstStyle/>
          <a:p>
            <a:r>
              <a:rPr lang="en-IN" sz="1600" b="1" dirty="0" smtClean="0"/>
              <a:t>Mobile devices Support:</a:t>
            </a:r>
            <a:r>
              <a:rPr lang="en-IN" sz="1600" dirty="0"/>
              <a:t> In Bootstrap 3, mobile-first styles are part of the core framework</a:t>
            </a:r>
          </a:p>
          <a:p>
            <a:r>
              <a:rPr lang="en-IN" sz="1600" b="1" dirty="0"/>
              <a:t>Browser compatibility:</a:t>
            </a:r>
            <a:r>
              <a:rPr lang="en-IN" sz="1600" dirty="0"/>
              <a:t> Bootstrap is compatible with all modern browsers (Chrome, Firefox, Internet Explorer, Edge, Safari, and </a:t>
            </a:r>
            <a:r>
              <a:rPr lang="en-IN" sz="1600" dirty="0" smtClean="0"/>
              <a:t>Opera)</a:t>
            </a:r>
          </a:p>
          <a:p>
            <a:r>
              <a:rPr lang="en-IN" sz="1600" b="1" dirty="0" smtClean="0"/>
              <a:t>R</a:t>
            </a:r>
            <a:r>
              <a:rPr lang="en-US" sz="1600" b="1" dirty="0" err="1" smtClean="0"/>
              <a:t>esponsive</a:t>
            </a:r>
            <a:r>
              <a:rPr lang="en-US" sz="1600" b="1" dirty="0" smtClean="0"/>
              <a:t> Design: </a:t>
            </a:r>
            <a:r>
              <a:rPr lang="en-US" sz="1600" dirty="0" smtClean="0"/>
              <a:t>It is</a:t>
            </a:r>
            <a:r>
              <a:rPr lang="en-US" sz="1600" dirty="0" smtClean="0"/>
              <a:t> about using CSS and HTML to resize, hide, shrink, enlarge, or move the content to make it look good on any screen. This allows your page works for computer, tablets and mobile phones.</a:t>
            </a:r>
          </a:p>
          <a:p>
            <a:r>
              <a:rPr lang="en-US" sz="1600" b="1" dirty="0" smtClean="0"/>
              <a:t>Latest Version :</a:t>
            </a:r>
            <a:r>
              <a:rPr lang="en-US" sz="1600" dirty="0" smtClean="0"/>
              <a:t> 4.4</a:t>
            </a:r>
            <a:endParaRPr lang="en-IN" sz="1600" dirty="0"/>
          </a:p>
        </p:txBody>
      </p:sp>
    </p:spTree>
    <p:extLst>
      <p:ext uri="{BB962C8B-B14F-4D97-AF65-F5344CB8AC3E}">
        <p14:creationId xmlns:p14="http://schemas.microsoft.com/office/powerpoint/2010/main" val="10738291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5"/>
          <p:cNvSpPr txBox="1">
            <a:spLocks noGrp="1"/>
          </p:cNvSpPr>
          <p:nvPr>
            <p:ph type="body" idx="1"/>
          </p:nvPr>
        </p:nvSpPr>
        <p:spPr>
          <a:xfrm>
            <a:off x="1833775" y="2314200"/>
            <a:ext cx="5476500" cy="819900"/>
          </a:xfrm>
          <a:prstGeom prst="rect">
            <a:avLst/>
          </a:prstGeom>
        </p:spPr>
        <p:txBody>
          <a:bodyPr spcFirstLastPara="1" wrap="square" lIns="91425" tIns="91425" rIns="91425" bIns="91425" anchor="ctr" anchorCtr="0">
            <a:noAutofit/>
          </a:bodyPr>
          <a:lstStyle/>
          <a:p>
            <a:pPr marL="0" lvl="0" indent="0" algn="just" rtl="0">
              <a:spcBef>
                <a:spcPts val="600"/>
              </a:spcBef>
              <a:spcAft>
                <a:spcPts val="0"/>
              </a:spcAft>
              <a:buNone/>
            </a:pPr>
            <a:r>
              <a:rPr lang="en" dirty="0" smtClean="0"/>
              <a:t>Essentially, </a:t>
            </a:r>
          </a:p>
          <a:p>
            <a:pPr marL="0" lvl="0" indent="0" algn="just" rtl="0">
              <a:spcBef>
                <a:spcPts val="600"/>
              </a:spcBef>
              <a:spcAft>
                <a:spcPts val="0"/>
              </a:spcAft>
              <a:buNone/>
            </a:pPr>
            <a:r>
              <a:rPr lang="en" dirty="0" smtClean="0"/>
              <a:t>	Bootstrap is a collection of predefined CSS classes and, Vanilla JS and J</a:t>
            </a:r>
            <a:r>
              <a:rPr lang="en-IN" dirty="0" smtClean="0"/>
              <a:t>Query functions.</a:t>
            </a:r>
            <a:endParaRPr dirty="0"/>
          </a:p>
        </p:txBody>
      </p:sp>
      <p:sp>
        <p:nvSpPr>
          <p:cNvPr id="132" name="Google Shape;132;p15"/>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How to use Bootstrap?</a:t>
            </a:r>
            <a:endParaRPr dirty="0"/>
          </a:p>
        </p:txBody>
      </p:sp>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
        <p:nvSpPr>
          <p:cNvPr id="11" name="Text Placeholder 1"/>
          <p:cNvSpPr>
            <a:spLocks noGrp="1"/>
          </p:cNvSpPr>
          <p:nvPr>
            <p:ph type="body" idx="1"/>
          </p:nvPr>
        </p:nvSpPr>
        <p:spPr>
          <a:xfrm>
            <a:off x="467544" y="1275606"/>
            <a:ext cx="6984776" cy="3044924"/>
          </a:xfrm>
        </p:spPr>
        <p:txBody>
          <a:bodyPr/>
          <a:lstStyle/>
          <a:p>
            <a:r>
              <a:rPr lang="en-IN" sz="1600" dirty="0" smtClean="0"/>
              <a:t>Include the </a:t>
            </a:r>
            <a:r>
              <a:rPr lang="en-IN" sz="1600" dirty="0"/>
              <a:t>HTML5 </a:t>
            </a:r>
            <a:r>
              <a:rPr lang="en-IN" sz="1600" dirty="0" err="1" smtClean="0"/>
              <a:t>doctype</a:t>
            </a:r>
            <a:endParaRPr lang="en-IN" sz="1600" dirty="0" smtClean="0"/>
          </a:p>
          <a:p>
            <a:r>
              <a:rPr lang="en-IN" sz="1600" dirty="0" smtClean="0"/>
              <a:t>Bootstrap </a:t>
            </a:r>
            <a:r>
              <a:rPr lang="en-IN" sz="1600" dirty="0"/>
              <a:t>is </a:t>
            </a:r>
            <a:r>
              <a:rPr lang="en-IN" sz="1600" dirty="0" smtClean="0"/>
              <a:t>mobile-first so, set the viewport to defaults.</a:t>
            </a:r>
          </a:p>
          <a:p>
            <a:r>
              <a:rPr lang="en-IN" sz="1600" dirty="0" smtClean="0"/>
              <a:t>Add proper containers.</a:t>
            </a:r>
            <a:endParaRPr lang="en-IN" sz="1600" dirty="0"/>
          </a:p>
        </p:txBody>
      </p:sp>
      <p:pic>
        <p:nvPicPr>
          <p:cNvPr id="5" name="Picture 3" descr="C:\Users\bhara\Desktop\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499742"/>
            <a:ext cx="6697663"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2026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How to use Bootstrap?</a:t>
            </a:r>
            <a:endParaRPr dirty="0"/>
          </a:p>
        </p:txBody>
      </p:sp>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
        <p:nvSpPr>
          <p:cNvPr id="11" name="Text Placeholder 1"/>
          <p:cNvSpPr>
            <a:spLocks noGrp="1"/>
          </p:cNvSpPr>
          <p:nvPr>
            <p:ph type="body" idx="1"/>
          </p:nvPr>
        </p:nvSpPr>
        <p:spPr>
          <a:xfrm>
            <a:off x="467544" y="1275606"/>
            <a:ext cx="6984776" cy="3044924"/>
          </a:xfrm>
        </p:spPr>
        <p:txBody>
          <a:bodyPr/>
          <a:lstStyle/>
          <a:p>
            <a:pPr marL="114300" indent="0">
              <a:buNone/>
            </a:pPr>
            <a:r>
              <a:rPr lang="en-IN" sz="1600" dirty="0"/>
              <a:t>	</a:t>
            </a:r>
            <a:r>
              <a:rPr lang="en-IN" sz="1600" dirty="0" smtClean="0"/>
              <a:t>Now to use the predefined CSS classes and JS functions in Bootstrap, we need to link it to those files. These files can be linked to a Online </a:t>
            </a:r>
            <a:r>
              <a:rPr lang="en-IN" sz="1600" b="1" dirty="0" smtClean="0"/>
              <a:t>CDN</a:t>
            </a:r>
            <a:r>
              <a:rPr lang="en-IN" sz="1600" dirty="0" smtClean="0"/>
              <a:t>(Content-Delivery Network) or can also be hosted locally.</a:t>
            </a:r>
          </a:p>
          <a:p>
            <a:pPr marL="114300" indent="0">
              <a:buNone/>
            </a:pPr>
            <a:endParaRPr lang="en-IN" sz="1600" dirty="0" smtClean="0"/>
          </a:p>
          <a:p>
            <a:r>
              <a:rPr lang="en-IN" sz="1600" dirty="0" smtClean="0"/>
              <a:t>Using a Online CDN:</a:t>
            </a:r>
            <a:endParaRPr lang="en-IN" sz="1600" dirty="0"/>
          </a:p>
        </p:txBody>
      </p:sp>
      <p:pic>
        <p:nvPicPr>
          <p:cNvPr id="6" name="Picture 4" descr="C:\Users\bhara\Desktop\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271026"/>
            <a:ext cx="7801357"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6039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4"/>
          <p:cNvSpPr txBox="1">
            <a:spLocks noGrp="1"/>
          </p:cNvSpPr>
          <p:nvPr>
            <p:ph type="ctrTitle"/>
          </p:nvPr>
        </p:nvSpPr>
        <p:spPr>
          <a:xfrm>
            <a:off x="1815525" y="1888150"/>
            <a:ext cx="55131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Bootstrap’s Grid system</a:t>
            </a:r>
            <a:endParaRPr dirty="0"/>
          </a:p>
        </p:txBody>
      </p:sp>
      <p:sp>
        <p:nvSpPr>
          <p:cNvPr id="126" name="Google Shape;126;p14"/>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pPr lvl="0"/>
            <a:r>
              <a:rPr lang="en" dirty="0"/>
              <a:t>Bootstrap’s Grid system</a:t>
            </a:r>
            <a:endParaRPr dirty="0"/>
          </a:p>
        </p:txBody>
      </p:sp>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
        <p:nvSpPr>
          <p:cNvPr id="11" name="Text Placeholder 1"/>
          <p:cNvSpPr>
            <a:spLocks noGrp="1"/>
          </p:cNvSpPr>
          <p:nvPr>
            <p:ph type="body" idx="1"/>
          </p:nvPr>
        </p:nvSpPr>
        <p:spPr>
          <a:xfrm>
            <a:off x="467544" y="1275606"/>
            <a:ext cx="6984776" cy="3044924"/>
          </a:xfrm>
        </p:spPr>
        <p:txBody>
          <a:bodyPr/>
          <a:lstStyle/>
          <a:p>
            <a:pPr marL="114300" indent="0">
              <a:buNone/>
            </a:pPr>
            <a:r>
              <a:rPr lang="en-IN" sz="1600" dirty="0"/>
              <a:t>	</a:t>
            </a:r>
            <a:r>
              <a:rPr lang="en-IN" sz="1600" dirty="0" smtClean="0"/>
              <a:t>The layout of a Bootstrap is divided into 12 columns. We can span multiple columns if we need to. This is used to ensure that the responsiveness and are resizable.</a:t>
            </a:r>
            <a:endParaRPr lang="en-IN" sz="1600" dirty="0" smtClean="0"/>
          </a:p>
        </p:txBody>
      </p:sp>
      <p:pic>
        <p:nvPicPr>
          <p:cNvPr id="1026" name="Picture 2" descr="C:\Users\Raz Crimson\Desktop\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252774"/>
            <a:ext cx="666115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3220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pPr lvl="0"/>
            <a:r>
              <a:rPr lang="en" dirty="0"/>
              <a:t>Bootstrap’s Grid system</a:t>
            </a:r>
            <a:endParaRPr dirty="0"/>
          </a:p>
        </p:txBody>
      </p:sp>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sp>
        <p:nvSpPr>
          <p:cNvPr id="11" name="Text Placeholder 1"/>
          <p:cNvSpPr>
            <a:spLocks noGrp="1"/>
          </p:cNvSpPr>
          <p:nvPr>
            <p:ph type="body" idx="1"/>
          </p:nvPr>
        </p:nvSpPr>
        <p:spPr>
          <a:xfrm>
            <a:off x="467544" y="1275606"/>
            <a:ext cx="4608512" cy="3044924"/>
          </a:xfrm>
        </p:spPr>
        <p:txBody>
          <a:bodyPr/>
          <a:lstStyle/>
          <a:p>
            <a:pPr marL="114300" indent="0">
              <a:buNone/>
            </a:pPr>
            <a:r>
              <a:rPr lang="en-US" sz="1600" dirty="0" smtClean="0"/>
              <a:t>The </a:t>
            </a:r>
            <a:r>
              <a:rPr lang="en-US" sz="1600" dirty="0"/>
              <a:t>Bootstrap grid system has four classes:</a:t>
            </a:r>
          </a:p>
          <a:p>
            <a:r>
              <a:rPr lang="en-US" sz="1600" dirty="0" err="1"/>
              <a:t>xs</a:t>
            </a:r>
            <a:r>
              <a:rPr lang="en-US" sz="1600" dirty="0"/>
              <a:t> (for </a:t>
            </a:r>
            <a:r>
              <a:rPr lang="en-US" sz="1600" dirty="0" smtClean="0"/>
              <a:t>phones)</a:t>
            </a:r>
            <a:endParaRPr lang="en-US" sz="1600" dirty="0"/>
          </a:p>
          <a:p>
            <a:r>
              <a:rPr lang="en-US" sz="1600" dirty="0" err="1"/>
              <a:t>sm</a:t>
            </a:r>
            <a:r>
              <a:rPr lang="en-US" sz="1600" dirty="0"/>
              <a:t> (for </a:t>
            </a:r>
            <a:r>
              <a:rPr lang="en-US" sz="1600" dirty="0" smtClean="0"/>
              <a:t>tablets</a:t>
            </a:r>
            <a:endParaRPr lang="en-US" sz="1600" dirty="0"/>
          </a:p>
          <a:p>
            <a:r>
              <a:rPr lang="en-US" sz="1600" dirty="0"/>
              <a:t>md (for small </a:t>
            </a:r>
            <a:r>
              <a:rPr lang="en-US" sz="1600" dirty="0" smtClean="0"/>
              <a:t>laptops)</a:t>
            </a:r>
            <a:endParaRPr lang="en-US" sz="1600" dirty="0"/>
          </a:p>
          <a:p>
            <a:r>
              <a:rPr lang="en-US" sz="1600" dirty="0" err="1"/>
              <a:t>lg</a:t>
            </a:r>
            <a:r>
              <a:rPr lang="en-US" sz="1600" dirty="0"/>
              <a:t> (for laptops and </a:t>
            </a:r>
            <a:r>
              <a:rPr lang="en-US" sz="1600" dirty="0" smtClean="0"/>
              <a:t>desktops)</a:t>
            </a:r>
            <a:endParaRPr lang="en-US" sz="1600" dirty="0"/>
          </a:p>
          <a:p>
            <a:pPr marL="114300" indent="0" algn="just">
              <a:buNone/>
            </a:pPr>
            <a:r>
              <a:rPr lang="en-US" sz="1600" dirty="0" smtClean="0"/>
              <a:t>	First we create </a:t>
            </a:r>
            <a:r>
              <a:rPr lang="en-US" sz="1600" dirty="0"/>
              <a:t>a row (</a:t>
            </a:r>
            <a:r>
              <a:rPr lang="en-US" sz="1600" dirty="0"/>
              <a:t>&lt;div class="row</a:t>
            </a:r>
            <a:r>
              <a:rPr lang="en-US" sz="1600" dirty="0" smtClean="0"/>
              <a:t>"&gt;), then</a:t>
            </a:r>
            <a:r>
              <a:rPr lang="en-US" sz="1600" dirty="0"/>
              <a:t> </a:t>
            </a:r>
            <a:r>
              <a:rPr lang="en-US" sz="1600" dirty="0" smtClean="0"/>
              <a:t>we </a:t>
            </a:r>
            <a:r>
              <a:rPr lang="en-US" sz="1600" dirty="0"/>
              <a:t>add the desired number of columns (tags with appropriate </a:t>
            </a:r>
            <a:r>
              <a:rPr lang="en-US" sz="1600" dirty="0"/>
              <a:t>.col-*-*</a:t>
            </a:r>
            <a:r>
              <a:rPr lang="en-US" sz="1600" dirty="0"/>
              <a:t> classes</a:t>
            </a:r>
            <a:r>
              <a:rPr lang="en-US" sz="1600" dirty="0" smtClean="0"/>
              <a:t>).	 The no. of cols spanned must </a:t>
            </a:r>
            <a:r>
              <a:rPr lang="en-US" sz="1600" dirty="0"/>
              <a:t>always add up to 12 for </a:t>
            </a:r>
            <a:r>
              <a:rPr lang="en-US" sz="1600" dirty="0" smtClean="0"/>
              <a:t>a </a:t>
            </a:r>
            <a:r>
              <a:rPr lang="en-US" sz="1600" dirty="0"/>
              <a:t>row</a:t>
            </a:r>
            <a:r>
              <a:rPr lang="en-US" sz="1600" dirty="0" smtClean="0"/>
              <a:t>.</a:t>
            </a:r>
            <a:r>
              <a:rPr lang="en-IN" sz="1600" dirty="0"/>
              <a:t> </a:t>
            </a:r>
            <a:r>
              <a:rPr lang="en-IN" sz="1600" dirty="0" smtClean="0"/>
              <a:t>All items must be inside a container.</a:t>
            </a:r>
            <a:endParaRPr lang="en-US" sz="1600" dirty="0" smtClean="0"/>
          </a:p>
        </p:txBody>
      </p:sp>
      <p:pic>
        <p:nvPicPr>
          <p:cNvPr id="2050" name="Picture 2" descr="C:\Users\Raz Crimson\Desktop\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1851670"/>
            <a:ext cx="3101975" cy="2255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98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Escal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TotalTime>
  <Words>338</Words>
  <Application>Microsoft Office PowerPoint</Application>
  <PresentationFormat>On-screen Show (16:9)</PresentationFormat>
  <Paragraphs>119</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Titillium Web</vt:lpstr>
      <vt:lpstr>Karla</vt:lpstr>
      <vt:lpstr>Raleway</vt:lpstr>
      <vt:lpstr>Escalus template</vt:lpstr>
      <vt:lpstr>BOOTSTRAP</vt:lpstr>
      <vt:lpstr>What is Bootstrap?</vt:lpstr>
      <vt:lpstr>Why use Bootstrap?</vt:lpstr>
      <vt:lpstr>PowerPoint Presentation</vt:lpstr>
      <vt:lpstr>How to use Bootstrap?</vt:lpstr>
      <vt:lpstr>How to use Bootstrap?</vt:lpstr>
      <vt:lpstr>Bootstrap’s Grid system</vt:lpstr>
      <vt:lpstr>Bootstrap’s Grid system</vt:lpstr>
      <vt:lpstr>Bootstrap’s Grid system</vt:lpstr>
      <vt:lpstr>Bootstrap’s Typography</vt:lpstr>
      <vt:lpstr>Bootstrap’s Templates</vt:lpstr>
      <vt:lpstr>Bootstrap Tables</vt:lpstr>
      <vt:lpstr>Bootstrap Images</vt:lpstr>
      <vt:lpstr>Bootstrap Alerts</vt:lpstr>
      <vt:lpstr>Bootstrap Buttons</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dc:title>
  <cp:lastModifiedBy>Bharath Vignesh Jothimani</cp:lastModifiedBy>
  <cp:revision>14</cp:revision>
  <dcterms:modified xsi:type="dcterms:W3CDTF">2020-02-10T19:36:22Z</dcterms:modified>
</cp:coreProperties>
</file>