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3025-D956-4FCD-B721-3CE2745D32B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9F2A-3193-4172-B8DC-AE107F8AC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2.png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07859" cy="477557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Home work problems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633319"/>
            <a:ext cx="10515600" cy="594846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Find the Laplace Transform for the following functions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553" y="1492623"/>
                <a:ext cx="2158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1492623"/>
                <a:ext cx="215892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77" t="-4444" r="-2260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553" y="2173941"/>
                <a:ext cx="1892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SG" b="0" dirty="0" smtClean="0"/>
                  <a:t>2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2173941"/>
                <a:ext cx="18927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395" t="-28889" r="-1929" b="-5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7553" y="2935942"/>
                <a:ext cx="1705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2935942"/>
                <a:ext cx="17051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" t="-4444" r="-2500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553" y="3559443"/>
                <a:ext cx="1705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3559443"/>
                <a:ext cx="17051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00" t="-4444" r="-2500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7553" y="4262717"/>
                <a:ext cx="190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4262717"/>
                <a:ext cx="19096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48" t="-4348" r="-2229" b="-326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553" y="4886218"/>
                <a:ext cx="2136675" cy="53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4886218"/>
                <a:ext cx="2136675" cy="5352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7553" y="5894294"/>
                <a:ext cx="2208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" y="5894294"/>
                <a:ext cx="220855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04" t="-2222" r="-2204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69223" y="2468441"/>
                <a:ext cx="2229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3" y="2468441"/>
                <a:ext cx="22293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86" t="-2222" r="-2186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9223" y="3145731"/>
                <a:ext cx="230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3" y="3145731"/>
                <a:ext cx="230396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52" t="-2222" r="-1852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9223" y="3961719"/>
                <a:ext cx="2809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3" y="3961719"/>
                <a:ext cx="280968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8" t="-4444" r="-1518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1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52131"/>
            <a:ext cx="9144000" cy="95783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Simple problems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888" y="2090669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2090669"/>
                <a:ext cx="2507802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88" y="4257624"/>
            <a:ext cx="2384474" cy="79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69" y="5339319"/>
            <a:ext cx="2344167" cy="77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  <a:blipFill rotWithShape="0">
                <a:blip r:embed="rId9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3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42" y="777922"/>
                <a:ext cx="6564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1. Find the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777922"/>
                <a:ext cx="65645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9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2012" y="136478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Example Problems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3689" y="1937700"/>
                <a:ext cx="29785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89" y="1937700"/>
                <a:ext cx="297857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3631" y="2689840"/>
                <a:ext cx="27653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1" y="2689840"/>
                <a:ext cx="276535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02257" y="3289111"/>
                <a:ext cx="134934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57" y="3289111"/>
                <a:ext cx="1349344" cy="6940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06297" y="4396855"/>
                <a:ext cx="1238480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97" y="4396855"/>
                <a:ext cx="1238480" cy="6940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39163" y="5409065"/>
                <a:ext cx="2934268" cy="78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63" y="5409065"/>
                <a:ext cx="2934268" cy="786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9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2. Find the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2012" y="136478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Problems </a:t>
            </a:r>
            <a:r>
              <a:rPr lang="en-US" sz="2800" b="1" dirty="0" err="1" smtClean="0">
                <a:solidFill>
                  <a:srgbClr val="C00000"/>
                </a:solidFill>
              </a:rPr>
              <a:t>Cont</a:t>
            </a:r>
            <a:r>
              <a:rPr lang="en-US" sz="2800" b="1" dirty="0" smtClean="0">
                <a:solidFill>
                  <a:srgbClr val="C00000"/>
                </a:solidFill>
              </a:rPr>
              <a:t>…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3689" y="1937700"/>
                <a:ext cx="34529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89" y="1937700"/>
                <a:ext cx="345293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990" y="5242196"/>
                <a:ext cx="518446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90" y="5242196"/>
                <a:ext cx="518446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15200" y="2571842"/>
                <a:ext cx="2658485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cosh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571842"/>
                <a:ext cx="2658485" cy="8009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4393" y="2571842"/>
                <a:ext cx="3159711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93" y="2571842"/>
                <a:ext cx="3159711" cy="9296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04547" y="3501520"/>
                <a:ext cx="224632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3501520"/>
                <a:ext cx="2246321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04547" y="4371858"/>
                <a:ext cx="28687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4371858"/>
                <a:ext cx="2868799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2" grpId="0"/>
      <p:bldP spid="3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3. Find the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2012" y="136478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Problems </a:t>
            </a:r>
            <a:r>
              <a:rPr lang="en-US" sz="2800" b="1" dirty="0" err="1" smtClean="0">
                <a:solidFill>
                  <a:srgbClr val="C00000"/>
                </a:solidFill>
              </a:rPr>
              <a:t>Cont</a:t>
            </a:r>
            <a:r>
              <a:rPr lang="en-US" sz="2800" b="1" dirty="0" smtClean="0">
                <a:solidFill>
                  <a:srgbClr val="C00000"/>
                </a:solidFill>
              </a:rPr>
              <a:t>…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3689" y="1937700"/>
                <a:ext cx="355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89" y="1937700"/>
                <a:ext cx="355610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7949" y="1937699"/>
                <a:ext cx="5253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9" y="1937699"/>
                <a:ext cx="525310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4393" y="2571842"/>
                <a:ext cx="441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93" y="2571842"/>
                <a:ext cx="441172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84392" y="3377474"/>
                <a:ext cx="4825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92" y="3377474"/>
                <a:ext cx="482516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35393" y="4087541"/>
                <a:ext cx="467980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fun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393" y="4087541"/>
                <a:ext cx="4679807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91685" y="5562501"/>
                <a:ext cx="2627289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85" y="5562501"/>
                <a:ext cx="2627289" cy="7923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395" y="5727866"/>
                <a:ext cx="21851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" y="5727866"/>
                <a:ext cx="2185150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3" grpId="0"/>
      <p:bldP spid="8" grpId="0"/>
      <p:bldP spid="1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4. Find the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2012" y="136478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Problems </a:t>
            </a:r>
            <a:r>
              <a:rPr lang="en-US" sz="2800" b="1" dirty="0" err="1" smtClean="0">
                <a:solidFill>
                  <a:srgbClr val="C00000"/>
                </a:solidFill>
              </a:rPr>
              <a:t>Cont</a:t>
            </a:r>
            <a:r>
              <a:rPr lang="en-US" sz="2800" b="1" dirty="0" smtClean="0">
                <a:solidFill>
                  <a:srgbClr val="C00000"/>
                </a:solidFill>
              </a:rPr>
              <a:t>…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3689" y="1937700"/>
                <a:ext cx="29672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89" y="1937700"/>
                <a:ext cx="2967287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20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990" y="5242196"/>
                <a:ext cx="518446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90" y="5242196"/>
                <a:ext cx="518446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15200" y="2571842"/>
                <a:ext cx="3098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571842"/>
                <a:ext cx="309860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4393" y="2571842"/>
                <a:ext cx="225779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93" y="2571842"/>
                <a:ext cx="2257798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04547" y="3501520"/>
                <a:ext cx="229550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3501520"/>
                <a:ext cx="2295500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04547" y="4371858"/>
                <a:ext cx="291797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1}+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4371858"/>
                <a:ext cx="2917978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58692" y="3316854"/>
                <a:ext cx="284052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92" y="3316854"/>
                <a:ext cx="2840521" cy="7838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2" grpId="0"/>
      <p:bldP spid="3" grpId="0"/>
      <p:bldP spid="12" grpId="0"/>
      <p:bldP spid="1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5. Find the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777922"/>
                <a:ext cx="69603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2012" y="136478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Problems </a:t>
            </a:r>
            <a:r>
              <a:rPr lang="en-US" sz="2800" b="1" dirty="0" err="1" smtClean="0">
                <a:solidFill>
                  <a:srgbClr val="C00000"/>
                </a:solidFill>
              </a:rPr>
              <a:t>Cont</a:t>
            </a:r>
            <a:r>
              <a:rPr lang="en-US" sz="2800" b="1" dirty="0" smtClean="0">
                <a:solidFill>
                  <a:srgbClr val="C00000"/>
                </a:solidFill>
              </a:rPr>
              <a:t>…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3689" y="1937700"/>
                <a:ext cx="36270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89" y="1937700"/>
                <a:ext cx="362701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989" y="5242196"/>
                <a:ext cx="6260939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" y="5242196"/>
                <a:ext cx="6260939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4393" y="2571842"/>
                <a:ext cx="3248966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93" y="2571842"/>
                <a:ext cx="3248966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04547" y="3501520"/>
                <a:ext cx="268932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3501520"/>
                <a:ext cx="2689326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04547" y="4371858"/>
                <a:ext cx="33118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unc>
                                <m:func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47" y="4371858"/>
                <a:ext cx="3311804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ORMULAE FOR CHANGING SUM OR DIFFERENCE INTO PRODUCT - Math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37" y="2012741"/>
            <a:ext cx="6180333" cy="292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3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753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7534"/>
            <a:ext cx="4554071" cy="496234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Find the Laplace Transform of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71" y="426421"/>
            <a:ext cx="3292737" cy="1160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842" y="1357811"/>
            <a:ext cx="13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Solution: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5775" y="2169610"/>
                <a:ext cx="4157021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75" y="2169610"/>
                <a:ext cx="4157021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495" y="3390278"/>
            <a:ext cx="3409849" cy="93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495" y="4638519"/>
            <a:ext cx="3308028" cy="1107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495" y="5897478"/>
            <a:ext cx="3440860" cy="879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299" y="4191267"/>
            <a:ext cx="2527990" cy="954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191" y="4329953"/>
            <a:ext cx="1223233" cy="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263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Simple problems </vt:lpstr>
      <vt:lpstr>List of Transforms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Cont…</vt:lpstr>
      <vt:lpstr>Home 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Windows User</cp:lastModifiedBy>
  <cp:revision>38</cp:revision>
  <dcterms:created xsi:type="dcterms:W3CDTF">2020-08-01T13:48:34Z</dcterms:created>
  <dcterms:modified xsi:type="dcterms:W3CDTF">2020-08-05T05:16:53Z</dcterms:modified>
</cp:coreProperties>
</file>