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9" r:id="rId4"/>
    <p:sldId id="285" r:id="rId5"/>
    <p:sldId id="286" r:id="rId6"/>
    <p:sldId id="262" r:id="rId7"/>
    <p:sldId id="287" r:id="rId8"/>
    <p:sldId id="288" r:id="rId9"/>
    <p:sldId id="284" r:id="rId10"/>
    <p:sldId id="260" r:id="rId11"/>
    <p:sldId id="278" r:id="rId12"/>
  </p:sldIdLst>
  <p:sldSz cx="9144000" cy="5143500" type="screen16x9"/>
  <p:notesSz cx="6858000" cy="9144000"/>
  <p:embeddedFontLst>
    <p:embeddedFont>
      <p:font typeface="Titillium Web" charset="0"/>
      <p:regular r:id="rId14"/>
      <p:bold r:id="rId15"/>
      <p:italic r:id="rId16"/>
      <p:boldItalic r:id="rId17"/>
    </p:embeddedFont>
    <p:embeddedFont>
      <p:font typeface="Titillium Web Light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F17C4FF-0BFA-439F-AB85-E5DC6D5B8F7E}">
  <a:tblStyle styleId="{EF17C4FF-0BFA-439F-AB85-E5DC6D5B8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7888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other words, bootstrap is a collection of CSS classes and JavaScript functions the you get ready to use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827584" y="1203598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8184" y="3400712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charset="0"/>
              </a:rPr>
              <a:t>Bharath</a:t>
            </a:r>
            <a:r>
              <a:rPr lang="en-I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charset="0"/>
              </a:rPr>
              <a:t> </a:t>
            </a:r>
            <a:r>
              <a:rPr lang="en-IN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charset="0"/>
              </a:rPr>
              <a:t>Vignesh</a:t>
            </a:r>
            <a:r>
              <a:rPr lang="en-I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charset="0"/>
              </a:rPr>
              <a:t> J K</a:t>
            </a:r>
          </a:p>
          <a:p>
            <a:pPr algn="r"/>
            <a:r>
              <a:rPr lang="en-I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charset="0"/>
              </a:rPr>
              <a:t>19PW08</a:t>
            </a:r>
            <a:endParaRPr lang="en-I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545966" y="483518"/>
            <a:ext cx="83465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Templates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offers many other templates for other requirements such as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Cards, Spinners, Tooltips and so on.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documentation can be found at : </a:t>
            </a:r>
            <a:r>
              <a:rPr lang="en-IN" sz="1600" b="1" dirty="0">
                <a:solidFill>
                  <a:schemeClr val="bg1"/>
                </a:solidFill>
              </a:rPr>
              <a:t>https://getbootstrap.com/docs/4.4</a:t>
            </a:r>
            <a:r>
              <a:rPr lang="en-IN" sz="1600" b="1" dirty="0" smtClean="0">
                <a:solidFill>
                  <a:schemeClr val="bg1"/>
                </a:solidFill>
              </a:rPr>
              <a:t>/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r>
              <a:rPr lang="en-I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https://getbootstrap.com</a:t>
            </a:r>
            <a:r>
              <a:rPr lang="en-IN" sz="1600" b="1" dirty="0" smtClean="0">
                <a:solidFill>
                  <a:schemeClr val="bg1"/>
                </a:solidFill>
              </a:rPr>
              <a:t>/</a:t>
            </a:r>
          </a:p>
          <a:p>
            <a:pPr lvl="1">
              <a:buFont typeface="Arial" pitchFamily="34" charset="0"/>
              <a:buChar char="•"/>
            </a:pP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https://www.w3schools.com/</a:t>
            </a:r>
            <a:endParaRPr 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3203848" y="2427734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</a:t>
            </a: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N" b="0" dirty="0"/>
              <a:t>What is Bootstrap?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4" descr="C:\Users\bhara\Downloads\PinClipart.com_eclipse-mars-svn_353932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46" y="2571750"/>
            <a:ext cx="2055115" cy="19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6203032" cy="30449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is a free front-end framework (HTML and CSS) for faster and easier web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famous for being developed with components that have the ability to follow the property of responsive designs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 about using CSS and HTML to resize, hide, shrink, enlarge, or move the content to make it look good on any screen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allow your page works for computer, tablets and mobile phones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 : 4.4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Bootstrap </a:t>
            </a:r>
            <a:r>
              <a:rPr lang="en-I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HTML5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doctype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the beginning of the page, along with the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 and the correct character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set.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viewport tag ensure proper rendering and touch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zooming.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of the page to follow the screen-width of the device and initial zoom level to default zoom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have a better experience, thus will not need zoom the page to view page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need to include three files: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bootstrap.min.css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jquery.min.js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bootstrap.min.js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 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Bootstrap </a:t>
            </a:r>
            <a:r>
              <a:rPr lang="en-I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/>
            <a:endParaRPr lang="en-US" sz="1600" dirty="0" smtClean="0"/>
          </a:p>
        </p:txBody>
      </p:sp>
      <p:pic>
        <p:nvPicPr>
          <p:cNvPr id="2051" name="Picture 3" descr="C:\Users\bha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74" y="1539562"/>
            <a:ext cx="6697663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hara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95886"/>
            <a:ext cx="780135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8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Grids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44196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has a concept of containing element to wrap site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 systems are used for creating page layouts through a series of rows and columns that house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content.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placed within a .container (fixed- width) or .container-fluid (full-width) for proper alignment and padding.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horizontal groups of columns</a:t>
            </a:r>
            <a:r>
              <a:rPr lang="en-US" sz="1600" dirty="0"/>
              <a:t>.</a:t>
            </a:r>
            <a:endParaRPr lang="en-US" sz="1600" dirty="0" smtClean="0"/>
          </a:p>
        </p:txBody>
      </p:sp>
      <p:pic>
        <p:nvPicPr>
          <p:cNvPr id="3074" name="Picture 2" descr="C:\Users\bhara\Desktop\Bootstrap-Grid-system-exmap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14" y="2904951"/>
            <a:ext cx="5715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Tables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main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.table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.table-striped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table-bordered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table-borderless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table-hover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.table-dark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.table-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 classes: 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.success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.info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.warning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.danger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.primary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.secondary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.light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Images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classes			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/>
              <a:t>.</a:t>
            </a:r>
            <a:r>
              <a:rPr lang="en-IN" sz="1600" dirty="0" err="1" smtClean="0"/>
              <a:t>img</a:t>
            </a:r>
            <a:r>
              <a:rPr lang="en-IN" sz="1600" dirty="0" smtClean="0"/>
              <a:t>-responsive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.</a:t>
            </a:r>
            <a:r>
              <a:rPr lang="en-IN" sz="1600" dirty="0" err="1" smtClean="0"/>
              <a:t>img</a:t>
            </a:r>
            <a:r>
              <a:rPr lang="en-IN" sz="1600" dirty="0" smtClean="0"/>
              <a:t>-thumbnail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/>
              <a:t>.</a:t>
            </a:r>
            <a:r>
              <a:rPr lang="en-IN" sz="1600" dirty="0" err="1" smtClean="0"/>
              <a:t>img</a:t>
            </a:r>
            <a:r>
              <a:rPr lang="en-IN" sz="1600" dirty="0" smtClean="0"/>
              <a:t>-rounded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I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-circle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bha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1790"/>
            <a:ext cx="7344816" cy="20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9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Alerts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alert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classes: 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.success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.info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.warning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.danger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.primary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.secondary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.light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.dark</a:t>
            </a:r>
          </a:p>
        </p:txBody>
      </p:sp>
      <p:pic>
        <p:nvPicPr>
          <p:cNvPr id="5123" name="Picture 3" descr="C:\Users\bha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08" y="1419622"/>
            <a:ext cx="5727932" cy="323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12"/>
          <p:cNvSpPr txBox="1">
            <a:spLocks/>
          </p:cNvSpPr>
          <p:nvPr/>
        </p:nvSpPr>
        <p:spPr>
          <a:xfrm>
            <a:off x="545966" y="483518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I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Alerts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188" y="1563638"/>
            <a:ext cx="7916236" cy="304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Button classes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-link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-primary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-secondary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-success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-info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-warning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-danger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-light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-dark</a:t>
            </a:r>
          </a:p>
        </p:txBody>
      </p:sp>
      <p:pic>
        <p:nvPicPr>
          <p:cNvPr id="6146" name="Picture 2" descr="C:\Users\bha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28269"/>
            <a:ext cx="5976664" cy="8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72768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416</Words>
  <Application>Microsoft Office PowerPoint</Application>
  <PresentationFormat>On-screen Show (16:9)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Titillium Web</vt:lpstr>
      <vt:lpstr>Titillium Web Light</vt:lpstr>
      <vt:lpstr>Ninacor template</vt:lpstr>
      <vt:lpstr>BOOTSTRAP</vt:lpstr>
      <vt:lpstr>What is Bootstrap?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cp:lastModifiedBy>Bharath Vignesh Jothimani</cp:lastModifiedBy>
  <cp:revision>8</cp:revision>
  <dcterms:modified xsi:type="dcterms:W3CDTF">2020-01-13T21:07:25Z</dcterms:modified>
</cp:coreProperties>
</file>